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1/24/2016</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1/24/2016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1/24/2016</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1/24/2016</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1/24/2016</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1/24/2016</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1/24/2016</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Raider rev </a:t>
            </a:r>
            <a:r>
              <a:rPr lang="en-US" dirty="0" smtClean="0"/>
              <a:t>1/25/16</a:t>
            </a:r>
            <a:endParaRPr lang="en-US" dirty="0"/>
          </a:p>
        </p:txBody>
      </p:sp>
      <p:sp>
        <p:nvSpPr>
          <p:cNvPr id="3" name="Subtitle 2"/>
          <p:cNvSpPr>
            <a:spLocks noGrp="1"/>
          </p:cNvSpPr>
          <p:nvPr>
            <p:ph type="subTitle" idx="1"/>
          </p:nvPr>
        </p:nvSpPr>
        <p:spPr/>
        <p:txBody>
          <a:bodyPr>
            <a:noAutofit/>
          </a:bodyPr>
          <a:lstStyle/>
          <a:p>
            <a:r>
              <a:rPr lang="en-US" sz="4400" dirty="0" smtClean="0"/>
              <a:t>HOW DOES JULIET DEMONSTRATE HER DEFIANCE/DISRESPECT TOWARDS HER PARENTS?</a:t>
            </a:r>
            <a:endParaRPr lang="en-US" sz="4400" dirty="0"/>
          </a:p>
        </p:txBody>
      </p:sp>
    </p:spTree>
    <p:extLst>
      <p:ext uri="{BB962C8B-B14F-4D97-AF65-F5344CB8AC3E}">
        <p14:creationId xmlns:p14="http://schemas.microsoft.com/office/powerpoint/2010/main" val="1472909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0635" y="764373"/>
            <a:ext cx="9110730" cy="1293028"/>
          </a:xfrm>
        </p:spPr>
        <p:txBody>
          <a:bodyPr/>
          <a:lstStyle/>
          <a:p>
            <a:pPr algn="ctr"/>
            <a:r>
              <a:rPr lang="en-US" dirty="0" smtClean="0"/>
              <a:t>“</a:t>
            </a:r>
            <a:r>
              <a:rPr lang="en-US" dirty="0" smtClean="0">
                <a:latin typeface="Rockwell Extra Bold" panose="02060903040505020403" pitchFamily="18" charset="0"/>
              </a:rPr>
              <a:t>ROMEO &amp; JULIET</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sz="3200" b="1" dirty="0" smtClean="0"/>
              <a:t>STANDARDS:</a:t>
            </a:r>
          </a:p>
          <a:p>
            <a:r>
              <a:rPr lang="en-US" sz="2800" dirty="0"/>
              <a:t>ELAGSE9-10RI1: Cite strong and thorough textual evidence to support analysis of what the text says explicitly as well as inferences drawn from the text.</a:t>
            </a:r>
          </a:p>
          <a:p>
            <a:r>
              <a:rPr lang="en-US" sz="2800" dirty="0"/>
              <a:t>ELAGSE9-10RI2: Determine a central idea of a text and analyze its development over the course of the text, including how it emerges and is shaped and refined by specific details; provide an objective summary of the text</a:t>
            </a:r>
          </a:p>
          <a:p>
            <a:r>
              <a:rPr lang="en-US" sz="2800" dirty="0"/>
              <a:t>ELAGSE9-10RI3: Analyze how the author unfolds an analysis or series of ideas or events, including the order in which the points are made, how they are introduced and developed, and the connections that are drawn between them.</a:t>
            </a:r>
          </a:p>
        </p:txBody>
      </p:sp>
    </p:spTree>
    <p:extLst>
      <p:ext uri="{BB962C8B-B14F-4D97-AF65-F5344CB8AC3E}">
        <p14:creationId xmlns:p14="http://schemas.microsoft.com/office/powerpoint/2010/main" val="473311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 SESSION TODAY</a:t>
            </a:r>
            <a:endParaRPr lang="en-US" dirty="0"/>
          </a:p>
        </p:txBody>
      </p:sp>
      <p:sp>
        <p:nvSpPr>
          <p:cNvPr id="3" name="Content Placeholder 2"/>
          <p:cNvSpPr>
            <a:spLocks noGrp="1"/>
          </p:cNvSpPr>
          <p:nvPr>
            <p:ph idx="1"/>
          </p:nvPr>
        </p:nvSpPr>
        <p:spPr/>
        <p:txBody>
          <a:bodyPr>
            <a:normAutofit/>
          </a:bodyPr>
          <a:lstStyle/>
          <a:p>
            <a:pPr marL="0" indent="0" algn="ctr">
              <a:buNone/>
            </a:pPr>
            <a:r>
              <a:rPr lang="en-US" sz="2800" b="1" dirty="0" smtClean="0"/>
              <a:t>STUDENTS WILL:</a:t>
            </a:r>
          </a:p>
          <a:p>
            <a:r>
              <a:rPr lang="en-US" sz="2800" b="1" dirty="0" smtClean="0"/>
              <a:t>COMPLETE: CELLPHONE AND OFFENSE INCIDENT REPORT</a:t>
            </a:r>
          </a:p>
          <a:p>
            <a:r>
              <a:rPr lang="en-US" sz="2800" b="1" dirty="0" smtClean="0"/>
              <a:t>COMPLETE STUDY GUIDE FOR ACT 4</a:t>
            </a:r>
          </a:p>
          <a:p>
            <a:r>
              <a:rPr lang="en-US" sz="2800" b="1" dirty="0" smtClean="0"/>
              <a:t>READ ACT 4</a:t>
            </a:r>
            <a:endParaRPr lang="en-US" sz="2800" b="1" dirty="0"/>
          </a:p>
        </p:txBody>
      </p:sp>
    </p:spTree>
    <p:extLst>
      <p:ext uri="{BB962C8B-B14F-4D97-AF65-F5344CB8AC3E}">
        <p14:creationId xmlns:p14="http://schemas.microsoft.com/office/powerpoint/2010/main" val="1705834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CLOSING</a:t>
            </a:r>
            <a:endParaRPr lang="en-US" dirty="0"/>
          </a:p>
        </p:txBody>
      </p:sp>
      <p:sp>
        <p:nvSpPr>
          <p:cNvPr id="3" name="Content Placeholder 2"/>
          <p:cNvSpPr>
            <a:spLocks noGrp="1"/>
          </p:cNvSpPr>
          <p:nvPr>
            <p:ph idx="1"/>
          </p:nvPr>
        </p:nvSpPr>
        <p:spPr/>
        <p:txBody>
          <a:bodyPr>
            <a:normAutofit/>
          </a:bodyPr>
          <a:lstStyle/>
          <a:p>
            <a:r>
              <a:rPr lang="en-US" sz="3600" dirty="0" smtClean="0"/>
              <a:t>TAKE UP CELLPHONE AND OFFENSE/INCIDENT REPORT ASSIGNMENT</a:t>
            </a:r>
          </a:p>
          <a:p>
            <a:r>
              <a:rPr lang="en-US" sz="3600" dirty="0" smtClean="0"/>
              <a:t>CHECK STUDY GUIDE FOR ACT 4</a:t>
            </a:r>
            <a:endParaRPr lang="en-US" sz="3600" dirty="0"/>
          </a:p>
        </p:txBody>
      </p:sp>
    </p:spTree>
    <p:extLst>
      <p:ext uri="{BB962C8B-B14F-4D97-AF65-F5344CB8AC3E}">
        <p14:creationId xmlns:p14="http://schemas.microsoft.com/office/powerpoint/2010/main" val="4022339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Vapor Trail</Template>
  <TotalTime>13</TotalTime>
  <Words>163</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Century Gothic</vt:lpstr>
      <vt:lpstr>Rockwell Extra Bold</vt:lpstr>
      <vt:lpstr>Vapor Trail</vt:lpstr>
      <vt:lpstr>Raider rev 1/25/16</vt:lpstr>
      <vt:lpstr>“ROMEO &amp; JULIET</vt:lpstr>
      <vt:lpstr>WORK SESSION TODAY</vt:lpstr>
      <vt:lpstr>CLOSING</vt:lpstr>
    </vt:vector>
  </TitlesOfParts>
  <Company>Muscogee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Raider rev 1/19/16</dc:title>
  <dc:creator>Bailey Parise B</dc:creator>
  <cp:lastModifiedBy>Bailey Parise B</cp:lastModifiedBy>
  <cp:revision>4</cp:revision>
  <dcterms:created xsi:type="dcterms:W3CDTF">2016-01-19T02:14:55Z</dcterms:created>
  <dcterms:modified xsi:type="dcterms:W3CDTF">2016-01-24T23:24:18Z</dcterms:modified>
</cp:coreProperties>
</file>