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1/25/2016</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1/25/2016</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1/25/2016</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1/25/2016</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1/25/2016</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1/25/2016</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1/25/2016</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Raider rev </a:t>
            </a:r>
            <a:r>
              <a:rPr lang="en-US" dirty="0" smtClean="0"/>
              <a:t>1/26/16</a:t>
            </a:r>
            <a:endParaRPr lang="en-US" dirty="0"/>
          </a:p>
        </p:txBody>
      </p:sp>
      <p:sp>
        <p:nvSpPr>
          <p:cNvPr id="3" name="Subtitle 2"/>
          <p:cNvSpPr>
            <a:spLocks noGrp="1"/>
          </p:cNvSpPr>
          <p:nvPr>
            <p:ph type="subTitle" idx="1"/>
          </p:nvPr>
        </p:nvSpPr>
        <p:spPr>
          <a:xfrm>
            <a:off x="1371600" y="3632200"/>
            <a:ext cx="9448800" cy="1493591"/>
          </a:xfrm>
        </p:spPr>
        <p:txBody>
          <a:bodyPr>
            <a:normAutofit/>
          </a:bodyPr>
          <a:lstStyle/>
          <a:p>
            <a:r>
              <a:rPr lang="en-US" sz="3600" dirty="0" smtClean="0"/>
              <a:t>WHAT DOES JULIET SAY THAT SHE WOULD RATHER DO THAN MARRY PARIS IN ACT I?</a:t>
            </a:r>
            <a:endParaRPr lang="en-US" sz="3600" dirty="0"/>
          </a:p>
        </p:txBody>
      </p:sp>
    </p:spTree>
    <p:extLst>
      <p:ext uri="{BB962C8B-B14F-4D97-AF65-F5344CB8AC3E}">
        <p14:creationId xmlns:p14="http://schemas.microsoft.com/office/powerpoint/2010/main" val="2262002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“ROMEO &amp; </a:t>
            </a:r>
            <a:r>
              <a:rPr lang="en-US" b="1" dirty="0" smtClean="0"/>
              <a:t>JULIET”</a:t>
            </a:r>
            <a:endParaRPr lang="en-US" b="1" dirty="0"/>
          </a:p>
        </p:txBody>
      </p:sp>
      <p:sp>
        <p:nvSpPr>
          <p:cNvPr id="3" name="Content Placeholder 2"/>
          <p:cNvSpPr>
            <a:spLocks noGrp="1"/>
          </p:cNvSpPr>
          <p:nvPr>
            <p:ph idx="1"/>
          </p:nvPr>
        </p:nvSpPr>
        <p:spPr/>
        <p:txBody>
          <a:bodyPr>
            <a:normAutofit lnSpcReduction="10000"/>
          </a:bodyPr>
          <a:lstStyle/>
          <a:p>
            <a:pPr algn="ctr"/>
            <a:r>
              <a:rPr lang="en-US" b="1" dirty="0"/>
              <a:t>STANDARDS:</a:t>
            </a:r>
          </a:p>
          <a:p>
            <a:r>
              <a:rPr lang="en-US" dirty="0"/>
              <a:t>ELAGSE9-10RI1: Cite strong and thorough textual evidence to support analysis of what the text says explicitly as well as inferences drawn from the text.</a:t>
            </a:r>
          </a:p>
          <a:p>
            <a:r>
              <a:rPr lang="en-US" dirty="0"/>
              <a:t>ELAGSE9-10RI2: Determine a central idea of a text and analyze its development over the course of the text, including how it emerges and is shaped and refined by specific details; provide an objective summary of the text</a:t>
            </a:r>
          </a:p>
          <a:p>
            <a:r>
              <a:rPr lang="en-US" dirty="0"/>
              <a:t>ELAGSE9-10RI3: Analyze how the author unfolds an analysis or series of ideas or events, including the order in which the points are made, how they are introduced and developed, and the connections that are drawn between them.</a:t>
            </a:r>
          </a:p>
          <a:p>
            <a:endParaRPr lang="en-US" dirty="0"/>
          </a:p>
        </p:txBody>
      </p:sp>
    </p:spTree>
    <p:extLst>
      <p:ext uri="{BB962C8B-B14F-4D97-AF65-F5344CB8AC3E}">
        <p14:creationId xmlns:p14="http://schemas.microsoft.com/office/powerpoint/2010/main" val="1368977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WORK SESSION TODAY</a:t>
            </a:r>
          </a:p>
        </p:txBody>
      </p:sp>
      <p:sp>
        <p:nvSpPr>
          <p:cNvPr id="3" name="Content Placeholder 2"/>
          <p:cNvSpPr>
            <a:spLocks noGrp="1"/>
          </p:cNvSpPr>
          <p:nvPr>
            <p:ph idx="1"/>
          </p:nvPr>
        </p:nvSpPr>
        <p:spPr/>
        <p:txBody>
          <a:bodyPr/>
          <a:lstStyle/>
          <a:p>
            <a:pPr algn="ctr"/>
            <a:r>
              <a:rPr lang="en-US" sz="2800" b="1" dirty="0"/>
              <a:t>STUDENTS WILL</a:t>
            </a:r>
            <a:r>
              <a:rPr lang="en-US" sz="2800" b="1" dirty="0" smtClean="0"/>
              <a:t>:</a:t>
            </a:r>
          </a:p>
          <a:p>
            <a:pPr marL="571500" indent="-571500">
              <a:buFont typeface="+mj-lt"/>
              <a:buAutoNum type="romanUcPeriod"/>
            </a:pPr>
            <a:r>
              <a:rPr lang="en-US" sz="2800" b="1" dirty="0" smtClean="0"/>
              <a:t>TURN IN CELLPHONE/OFFENSE REPORT ACTIVITY</a:t>
            </a:r>
          </a:p>
          <a:p>
            <a:pPr marL="571500" indent="-571500">
              <a:buFont typeface="+mj-lt"/>
              <a:buAutoNum type="romanUcPeriod"/>
            </a:pPr>
            <a:r>
              <a:rPr lang="en-US" sz="2800" b="1" dirty="0" smtClean="0"/>
              <a:t>HAVE STUDY GUIDE CHECKED</a:t>
            </a:r>
          </a:p>
          <a:p>
            <a:pPr marL="571500" indent="-571500">
              <a:buFont typeface="+mj-lt"/>
              <a:buAutoNum type="romanUcPeriod"/>
            </a:pPr>
            <a:r>
              <a:rPr lang="en-US" sz="2800" b="1" dirty="0" smtClean="0"/>
              <a:t>GO ANSWERS FOR STUDY GUIDE AND CITE EXAMPLES FROM ACT IV</a:t>
            </a:r>
          </a:p>
          <a:p>
            <a:pPr marL="571500" indent="-571500">
              <a:buFont typeface="+mj-lt"/>
              <a:buAutoNum type="romanUcPeriod"/>
            </a:pPr>
            <a:r>
              <a:rPr lang="en-US" sz="2800" b="1" dirty="0" smtClean="0"/>
              <a:t>ASK QUESTIONS FOR CLARIFICATION</a:t>
            </a:r>
          </a:p>
          <a:p>
            <a:pPr marL="571500" indent="-571500">
              <a:buFont typeface="+mj-lt"/>
              <a:buAutoNum type="romanUcPeriod"/>
            </a:pPr>
            <a:endParaRPr lang="en-US" sz="2800" b="1" dirty="0"/>
          </a:p>
          <a:p>
            <a:pPr algn="ctr"/>
            <a:endParaRPr lang="en-US" dirty="0"/>
          </a:p>
        </p:txBody>
      </p:sp>
    </p:spTree>
    <p:extLst>
      <p:ext uri="{BB962C8B-B14F-4D97-AF65-F5344CB8AC3E}">
        <p14:creationId xmlns:p14="http://schemas.microsoft.com/office/powerpoint/2010/main" val="2172725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CLOSING</a:t>
            </a:r>
            <a:endParaRPr lang="en-US" b="1" dirty="0"/>
          </a:p>
        </p:txBody>
      </p:sp>
      <p:sp>
        <p:nvSpPr>
          <p:cNvPr id="3" name="Content Placeholder 2"/>
          <p:cNvSpPr>
            <a:spLocks noGrp="1"/>
          </p:cNvSpPr>
          <p:nvPr>
            <p:ph idx="1"/>
          </p:nvPr>
        </p:nvSpPr>
        <p:spPr/>
        <p:txBody>
          <a:bodyPr>
            <a:normAutofit/>
          </a:bodyPr>
          <a:lstStyle/>
          <a:p>
            <a:pPr marL="571500" indent="-571500">
              <a:buFont typeface="+mj-lt"/>
              <a:buAutoNum type="romanUcPeriod"/>
            </a:pPr>
            <a:r>
              <a:rPr lang="en-US" sz="3200" b="1" dirty="0" smtClean="0"/>
              <a:t>REVIEW TODAY’S LESSON IN PREPARATION FOR ACT IV TEST ON WEDNESDAY</a:t>
            </a:r>
          </a:p>
          <a:p>
            <a:pPr marL="571500" indent="-571500">
              <a:buFont typeface="+mj-lt"/>
              <a:buAutoNum type="romanUcPeriod"/>
            </a:pPr>
            <a:r>
              <a:rPr lang="en-US" sz="3200" b="1" dirty="0" smtClean="0"/>
              <a:t>ANSWER QUESTIONS</a:t>
            </a:r>
            <a:endParaRPr lang="en-US" sz="3200" b="1" dirty="0"/>
          </a:p>
        </p:txBody>
      </p:sp>
    </p:spTree>
    <p:extLst>
      <p:ext uri="{BB962C8B-B14F-4D97-AF65-F5344CB8AC3E}">
        <p14:creationId xmlns:p14="http://schemas.microsoft.com/office/powerpoint/2010/main" val="2374439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t>REMINDERS:		</a:t>
            </a:r>
            <a:endParaRPr lang="en-US" sz="5400"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r>
              <a:rPr lang="en-US" sz="6000" b="1" dirty="0" smtClean="0"/>
              <a:t>STUDY TO BE PREPARED!!</a:t>
            </a:r>
            <a:endParaRPr lang="en-US" sz="6000" b="1" dirty="0"/>
          </a:p>
        </p:txBody>
      </p:sp>
    </p:spTree>
    <p:extLst>
      <p:ext uri="{BB962C8B-B14F-4D97-AF65-F5344CB8AC3E}">
        <p14:creationId xmlns:p14="http://schemas.microsoft.com/office/powerpoint/2010/main" val="2058418353"/>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11</TotalTime>
  <Words>185</Words>
  <Application>Microsoft Office PowerPoint</Application>
  <PresentationFormat>Widescreen</PresentationFormat>
  <Paragraphs>20</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Century Gothic</vt:lpstr>
      <vt:lpstr>Vapor Trail</vt:lpstr>
      <vt:lpstr>Raider rev 1/26/16</vt:lpstr>
      <vt:lpstr>“ROMEO &amp; JULIET”</vt:lpstr>
      <vt:lpstr>WORK SESSION TODAY</vt:lpstr>
      <vt:lpstr>CLOSING</vt:lpstr>
      <vt:lpstr>REMINDERS:  </vt:lpstr>
    </vt:vector>
  </TitlesOfParts>
  <Company>Muscogee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Raider rev 1/26/16</dc:title>
  <dc:creator>Bailey Parise B</dc:creator>
  <cp:lastModifiedBy>Bailey Parise B</cp:lastModifiedBy>
  <cp:revision>3</cp:revision>
  <dcterms:created xsi:type="dcterms:W3CDTF">2016-01-26T02:08:02Z</dcterms:created>
  <dcterms:modified xsi:type="dcterms:W3CDTF">2016-01-26T02:19:41Z</dcterms:modified>
</cp:coreProperties>
</file>