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39ECFE-3171-49AD-8A4D-04CCEDB612E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B912D4-61D3-416D-94CA-9CDE3B17C86C}">
      <dgm:prSet/>
      <dgm:spPr/>
      <dgm:t>
        <a:bodyPr/>
        <a:lstStyle/>
        <a:p>
          <a:pPr rtl="0"/>
          <a:r>
            <a:rPr lang="en-US" baseline="0" dirty="0" smtClean="0"/>
            <a:t>Appositive Phrases</a:t>
          </a:r>
          <a:endParaRPr lang="en-US" dirty="0"/>
        </a:p>
      </dgm:t>
    </dgm:pt>
    <dgm:pt modelId="{56423C54-42D2-44DE-B04E-900FE8E6EFCE}" type="parTrans" cxnId="{24BFF7D1-5B1D-42D6-A46A-9B19DB6D22AB}">
      <dgm:prSet/>
      <dgm:spPr/>
      <dgm:t>
        <a:bodyPr/>
        <a:lstStyle/>
        <a:p>
          <a:endParaRPr lang="en-US"/>
        </a:p>
      </dgm:t>
    </dgm:pt>
    <dgm:pt modelId="{4D88584E-7F20-4EE6-9A5F-0937899D629C}" type="sibTrans" cxnId="{24BFF7D1-5B1D-42D6-A46A-9B19DB6D22AB}">
      <dgm:prSet/>
      <dgm:spPr/>
      <dgm:t>
        <a:bodyPr/>
        <a:lstStyle/>
        <a:p>
          <a:endParaRPr lang="en-US"/>
        </a:p>
      </dgm:t>
    </dgm:pt>
    <dgm:pt modelId="{3A6644E1-0CFD-4B8A-B11E-DE2E6D02A446}">
      <dgm:prSet/>
      <dgm:spPr/>
      <dgm:t>
        <a:bodyPr/>
        <a:lstStyle/>
        <a:p>
          <a:pPr rtl="0"/>
          <a:r>
            <a:rPr lang="en-US" b="0" i="0" smtClean="0"/>
            <a:t>An </a:t>
          </a:r>
          <a:r>
            <a:rPr lang="en-US" b="1" i="0" smtClean="0"/>
            <a:t>appositive</a:t>
          </a:r>
          <a:r>
            <a:rPr lang="en-US" b="0" i="0" smtClean="0"/>
            <a:t> is a noun or noun </a:t>
          </a:r>
          <a:r>
            <a:rPr lang="en-US" b="1" i="0" smtClean="0"/>
            <a:t>phrase</a:t>
          </a:r>
          <a:r>
            <a:rPr lang="en-US" b="0" i="0" smtClean="0"/>
            <a:t> that renames another noun right beside it. The </a:t>
          </a:r>
          <a:r>
            <a:rPr lang="en-US" b="1" i="0" smtClean="0"/>
            <a:t>appositive</a:t>
          </a:r>
          <a:r>
            <a:rPr lang="en-US" b="0" i="0" smtClean="0"/>
            <a:t> can be a short or long combination of words.</a:t>
          </a:r>
          <a:endParaRPr lang="en-US"/>
        </a:p>
      </dgm:t>
    </dgm:pt>
    <dgm:pt modelId="{D8672FE6-F2A3-4C3A-A974-CC8F92AE6684}" type="parTrans" cxnId="{1C952510-424C-482D-8C04-C6E5B032D8F7}">
      <dgm:prSet/>
      <dgm:spPr/>
      <dgm:t>
        <a:bodyPr/>
        <a:lstStyle/>
        <a:p>
          <a:endParaRPr lang="en-US"/>
        </a:p>
      </dgm:t>
    </dgm:pt>
    <dgm:pt modelId="{CE2270AA-EC22-4E7E-988B-B342DB44E67B}" type="sibTrans" cxnId="{1C952510-424C-482D-8C04-C6E5B032D8F7}">
      <dgm:prSet/>
      <dgm:spPr/>
      <dgm:t>
        <a:bodyPr/>
        <a:lstStyle/>
        <a:p>
          <a:endParaRPr lang="en-US"/>
        </a:p>
      </dgm:t>
    </dgm:pt>
    <dgm:pt modelId="{893C3D56-9237-4292-A0D7-F4008C1B9882}">
      <dgm:prSet/>
      <dgm:spPr/>
      <dgm:t>
        <a:bodyPr/>
        <a:lstStyle/>
        <a:p>
          <a:r>
            <a:rPr lang="en-US" dirty="0" smtClean="0"/>
            <a:t>Such as in this sentence from Beowulf:</a:t>
          </a:r>
          <a:br>
            <a:rPr lang="en-US" dirty="0" smtClean="0"/>
          </a:br>
          <a:r>
            <a:rPr lang="en-US" dirty="0" smtClean="0"/>
            <a:t>	Hrothgar, </a:t>
          </a:r>
          <a:r>
            <a:rPr lang="en-US" u="sng" dirty="0" smtClean="0"/>
            <a:t>their lord</a:t>
          </a:r>
          <a:r>
            <a:rPr lang="en-US" dirty="0" smtClean="0"/>
            <a:t>, sat joyless in </a:t>
          </a:r>
          <a:r>
            <a:rPr lang="en-US" dirty="0" err="1" smtClean="0"/>
            <a:t>Herot</a:t>
          </a:r>
          <a:r>
            <a:rPr lang="en-US" dirty="0" smtClean="0"/>
            <a:t>.</a:t>
          </a:r>
        </a:p>
      </dgm:t>
    </dgm:pt>
    <dgm:pt modelId="{E2D7FF41-A3F7-46C7-986E-0DDCA3E1AAEB}" type="parTrans" cxnId="{1E872407-B9FB-4784-A9C8-33D9AA012AA6}">
      <dgm:prSet/>
      <dgm:spPr/>
      <dgm:t>
        <a:bodyPr/>
        <a:lstStyle/>
        <a:p>
          <a:endParaRPr lang="en-US"/>
        </a:p>
      </dgm:t>
    </dgm:pt>
    <dgm:pt modelId="{204BD935-0577-4783-A5D2-CEF81C19713B}" type="sibTrans" cxnId="{1E872407-B9FB-4784-A9C8-33D9AA012AA6}">
      <dgm:prSet/>
      <dgm:spPr/>
      <dgm:t>
        <a:bodyPr/>
        <a:lstStyle/>
        <a:p>
          <a:endParaRPr lang="en-US"/>
        </a:p>
      </dgm:t>
    </dgm:pt>
    <dgm:pt modelId="{695C8543-1502-4939-B0C6-163B63BC502F}">
      <dgm:prSet/>
      <dgm:spPr/>
      <dgm:t>
        <a:bodyPr/>
        <a:lstStyle/>
        <a:p>
          <a:r>
            <a:rPr lang="en-US" dirty="0" smtClean="0"/>
            <a:t>In the sentence above, “their lord,” is the same person as “Hrothgar,” thereby making it an appositive phrase.  </a:t>
          </a:r>
        </a:p>
      </dgm:t>
    </dgm:pt>
    <dgm:pt modelId="{18197D2D-CFEF-4B11-AF0E-EC094A33F0D4}" type="parTrans" cxnId="{48ACB7A2-7C4A-49B5-9BCD-08B18096F10B}">
      <dgm:prSet/>
      <dgm:spPr/>
      <dgm:t>
        <a:bodyPr/>
        <a:lstStyle/>
        <a:p>
          <a:endParaRPr lang="en-US"/>
        </a:p>
      </dgm:t>
    </dgm:pt>
    <dgm:pt modelId="{6EC93F21-8E1E-4E5A-8344-7CF2A7155F93}" type="sibTrans" cxnId="{48ACB7A2-7C4A-49B5-9BCD-08B18096F10B}">
      <dgm:prSet/>
      <dgm:spPr/>
      <dgm:t>
        <a:bodyPr/>
        <a:lstStyle/>
        <a:p>
          <a:endParaRPr lang="en-US"/>
        </a:p>
      </dgm:t>
    </dgm:pt>
    <dgm:pt modelId="{88E69E67-7DE3-4011-BF31-9998569F1784}" type="pres">
      <dgm:prSet presAssocID="{8D39ECFE-3171-49AD-8A4D-04CCEDB612E8}" presName="vert0" presStyleCnt="0">
        <dgm:presLayoutVars>
          <dgm:dir/>
          <dgm:animOne val="branch"/>
          <dgm:animLvl val="lvl"/>
        </dgm:presLayoutVars>
      </dgm:prSet>
      <dgm:spPr/>
    </dgm:pt>
    <dgm:pt modelId="{8ED74DAB-5C4C-4142-98DF-26BE4496C913}" type="pres">
      <dgm:prSet presAssocID="{F0B912D4-61D3-416D-94CA-9CDE3B17C86C}" presName="thickLine" presStyleLbl="alignNode1" presStyleIdx="0" presStyleCnt="1"/>
      <dgm:spPr/>
    </dgm:pt>
    <dgm:pt modelId="{F320A996-44A5-4387-B56A-93A2BBC7305B}" type="pres">
      <dgm:prSet presAssocID="{F0B912D4-61D3-416D-94CA-9CDE3B17C86C}" presName="horz1" presStyleCnt="0"/>
      <dgm:spPr/>
    </dgm:pt>
    <dgm:pt modelId="{FA8C2346-D6D0-4EDA-9333-6829688B5DDC}" type="pres">
      <dgm:prSet presAssocID="{F0B912D4-61D3-416D-94CA-9CDE3B17C86C}" presName="tx1" presStyleLbl="revTx" presStyleIdx="0" presStyleCnt="4"/>
      <dgm:spPr/>
      <dgm:t>
        <a:bodyPr/>
        <a:lstStyle/>
        <a:p>
          <a:endParaRPr lang="en-US"/>
        </a:p>
      </dgm:t>
    </dgm:pt>
    <dgm:pt modelId="{8E2D6E6F-97AA-4DD3-B3A4-B565684C85F4}" type="pres">
      <dgm:prSet presAssocID="{F0B912D4-61D3-416D-94CA-9CDE3B17C86C}" presName="vert1" presStyleCnt="0"/>
      <dgm:spPr/>
    </dgm:pt>
    <dgm:pt modelId="{31590245-89DE-4155-9725-10ABBE5B2809}" type="pres">
      <dgm:prSet presAssocID="{3A6644E1-0CFD-4B8A-B11E-DE2E6D02A446}" presName="vertSpace2a" presStyleCnt="0"/>
      <dgm:spPr/>
    </dgm:pt>
    <dgm:pt modelId="{6B4890C5-CB9F-44A0-B8E5-B7F872A0C653}" type="pres">
      <dgm:prSet presAssocID="{3A6644E1-0CFD-4B8A-B11E-DE2E6D02A446}" presName="horz2" presStyleCnt="0"/>
      <dgm:spPr/>
    </dgm:pt>
    <dgm:pt modelId="{DBC9F54A-296A-4EC8-9A85-A1BA8E09A315}" type="pres">
      <dgm:prSet presAssocID="{3A6644E1-0CFD-4B8A-B11E-DE2E6D02A446}" presName="horzSpace2" presStyleCnt="0"/>
      <dgm:spPr/>
    </dgm:pt>
    <dgm:pt modelId="{0EB4BF69-2538-4026-B8EF-B6E19D708DA3}" type="pres">
      <dgm:prSet presAssocID="{3A6644E1-0CFD-4B8A-B11E-DE2E6D02A446}" presName="tx2" presStyleLbl="revTx" presStyleIdx="1" presStyleCnt="4"/>
      <dgm:spPr/>
    </dgm:pt>
    <dgm:pt modelId="{596488A7-F5C5-4EFA-AD38-B173571BFB06}" type="pres">
      <dgm:prSet presAssocID="{3A6644E1-0CFD-4B8A-B11E-DE2E6D02A446}" presName="vert2" presStyleCnt="0"/>
      <dgm:spPr/>
    </dgm:pt>
    <dgm:pt modelId="{FB9D39C7-8911-47A1-9465-1D052AD7D8B1}" type="pres">
      <dgm:prSet presAssocID="{3A6644E1-0CFD-4B8A-B11E-DE2E6D02A446}" presName="thinLine2b" presStyleLbl="callout" presStyleIdx="0" presStyleCnt="3"/>
      <dgm:spPr/>
    </dgm:pt>
    <dgm:pt modelId="{B2414A05-F972-4D5B-A482-993E1050DAD7}" type="pres">
      <dgm:prSet presAssocID="{3A6644E1-0CFD-4B8A-B11E-DE2E6D02A446}" presName="vertSpace2b" presStyleCnt="0"/>
      <dgm:spPr/>
    </dgm:pt>
    <dgm:pt modelId="{548DBE29-9AE2-43ED-98DA-4FD431AF954F}" type="pres">
      <dgm:prSet presAssocID="{893C3D56-9237-4292-A0D7-F4008C1B9882}" presName="horz2" presStyleCnt="0"/>
      <dgm:spPr/>
    </dgm:pt>
    <dgm:pt modelId="{29EFAA49-3980-45A5-A1A1-BD751A4F60FA}" type="pres">
      <dgm:prSet presAssocID="{893C3D56-9237-4292-A0D7-F4008C1B9882}" presName="horzSpace2" presStyleCnt="0"/>
      <dgm:spPr/>
    </dgm:pt>
    <dgm:pt modelId="{50432B2D-7F15-4100-973B-046C266F7BB7}" type="pres">
      <dgm:prSet presAssocID="{893C3D56-9237-4292-A0D7-F4008C1B9882}" presName="tx2" presStyleLbl="revTx" presStyleIdx="2" presStyleCnt="4"/>
      <dgm:spPr/>
      <dgm:t>
        <a:bodyPr/>
        <a:lstStyle/>
        <a:p>
          <a:endParaRPr lang="en-US"/>
        </a:p>
      </dgm:t>
    </dgm:pt>
    <dgm:pt modelId="{4784DADB-79F1-41D5-AE51-65DD5429C65E}" type="pres">
      <dgm:prSet presAssocID="{893C3D56-9237-4292-A0D7-F4008C1B9882}" presName="vert2" presStyleCnt="0"/>
      <dgm:spPr/>
    </dgm:pt>
    <dgm:pt modelId="{A7653C8B-5D84-41AE-B454-53AD65B65031}" type="pres">
      <dgm:prSet presAssocID="{893C3D56-9237-4292-A0D7-F4008C1B9882}" presName="thinLine2b" presStyleLbl="callout" presStyleIdx="1" presStyleCnt="3"/>
      <dgm:spPr/>
    </dgm:pt>
    <dgm:pt modelId="{A9BB38F8-B932-4533-A408-0F329B30DD4B}" type="pres">
      <dgm:prSet presAssocID="{893C3D56-9237-4292-A0D7-F4008C1B9882}" presName="vertSpace2b" presStyleCnt="0"/>
      <dgm:spPr/>
    </dgm:pt>
    <dgm:pt modelId="{25D05244-233B-4A0D-A9E5-2790A1A5F738}" type="pres">
      <dgm:prSet presAssocID="{695C8543-1502-4939-B0C6-163B63BC502F}" presName="horz2" presStyleCnt="0"/>
      <dgm:spPr/>
    </dgm:pt>
    <dgm:pt modelId="{52FA79C4-4CAB-4062-B01A-01ABC22729B7}" type="pres">
      <dgm:prSet presAssocID="{695C8543-1502-4939-B0C6-163B63BC502F}" presName="horzSpace2" presStyleCnt="0"/>
      <dgm:spPr/>
    </dgm:pt>
    <dgm:pt modelId="{8C19D65A-3F84-44EB-AAF9-EB7B2A8F53AA}" type="pres">
      <dgm:prSet presAssocID="{695C8543-1502-4939-B0C6-163B63BC502F}" presName="tx2" presStyleLbl="revTx" presStyleIdx="3" presStyleCnt="4"/>
      <dgm:spPr/>
      <dgm:t>
        <a:bodyPr/>
        <a:lstStyle/>
        <a:p>
          <a:endParaRPr lang="en-US"/>
        </a:p>
      </dgm:t>
    </dgm:pt>
    <dgm:pt modelId="{E03208BF-91FD-405D-AD75-B087E01DDFB4}" type="pres">
      <dgm:prSet presAssocID="{695C8543-1502-4939-B0C6-163B63BC502F}" presName="vert2" presStyleCnt="0"/>
      <dgm:spPr/>
    </dgm:pt>
    <dgm:pt modelId="{FCFF1452-99AD-4E05-994D-A7CBF1E79A4D}" type="pres">
      <dgm:prSet presAssocID="{695C8543-1502-4939-B0C6-163B63BC502F}" presName="thinLine2b" presStyleLbl="callout" presStyleIdx="2" presStyleCnt="3"/>
      <dgm:spPr/>
    </dgm:pt>
    <dgm:pt modelId="{E49F38C8-1BA8-44C2-A4B5-6E0F43D3249B}" type="pres">
      <dgm:prSet presAssocID="{695C8543-1502-4939-B0C6-163B63BC502F}" presName="vertSpace2b" presStyleCnt="0"/>
      <dgm:spPr/>
    </dgm:pt>
  </dgm:ptLst>
  <dgm:cxnLst>
    <dgm:cxn modelId="{48ACB7A2-7C4A-49B5-9BCD-08B18096F10B}" srcId="{F0B912D4-61D3-416D-94CA-9CDE3B17C86C}" destId="{695C8543-1502-4939-B0C6-163B63BC502F}" srcOrd="2" destOrd="0" parTransId="{18197D2D-CFEF-4B11-AF0E-EC094A33F0D4}" sibTransId="{6EC93F21-8E1E-4E5A-8344-7CF2A7155F93}"/>
    <dgm:cxn modelId="{24BFF7D1-5B1D-42D6-A46A-9B19DB6D22AB}" srcId="{8D39ECFE-3171-49AD-8A4D-04CCEDB612E8}" destId="{F0B912D4-61D3-416D-94CA-9CDE3B17C86C}" srcOrd="0" destOrd="0" parTransId="{56423C54-42D2-44DE-B04E-900FE8E6EFCE}" sibTransId="{4D88584E-7F20-4EE6-9A5F-0937899D629C}"/>
    <dgm:cxn modelId="{3923B0C3-8823-4823-BDBD-0AFCE5E92836}" type="presOf" srcId="{F0B912D4-61D3-416D-94CA-9CDE3B17C86C}" destId="{FA8C2346-D6D0-4EDA-9333-6829688B5DDC}" srcOrd="0" destOrd="0" presId="urn:microsoft.com/office/officeart/2008/layout/LinedList"/>
    <dgm:cxn modelId="{20E4361D-C820-4FF4-BA8B-050B3C5A0275}" type="presOf" srcId="{893C3D56-9237-4292-A0D7-F4008C1B9882}" destId="{50432B2D-7F15-4100-973B-046C266F7BB7}" srcOrd="0" destOrd="0" presId="urn:microsoft.com/office/officeart/2008/layout/LinedList"/>
    <dgm:cxn modelId="{0A163581-7CAB-4B2A-9FBA-D69C22298A5A}" type="presOf" srcId="{695C8543-1502-4939-B0C6-163B63BC502F}" destId="{8C19D65A-3F84-44EB-AAF9-EB7B2A8F53AA}" srcOrd="0" destOrd="0" presId="urn:microsoft.com/office/officeart/2008/layout/LinedList"/>
    <dgm:cxn modelId="{1C952510-424C-482D-8C04-C6E5B032D8F7}" srcId="{F0B912D4-61D3-416D-94CA-9CDE3B17C86C}" destId="{3A6644E1-0CFD-4B8A-B11E-DE2E6D02A446}" srcOrd="0" destOrd="0" parTransId="{D8672FE6-F2A3-4C3A-A974-CC8F92AE6684}" sibTransId="{CE2270AA-EC22-4E7E-988B-B342DB44E67B}"/>
    <dgm:cxn modelId="{1E872407-B9FB-4784-A9C8-33D9AA012AA6}" srcId="{F0B912D4-61D3-416D-94CA-9CDE3B17C86C}" destId="{893C3D56-9237-4292-A0D7-F4008C1B9882}" srcOrd="1" destOrd="0" parTransId="{E2D7FF41-A3F7-46C7-986E-0DDCA3E1AAEB}" sibTransId="{204BD935-0577-4783-A5D2-CEF81C19713B}"/>
    <dgm:cxn modelId="{FA5B6B36-77B3-41DB-9729-9170430FFCF1}" type="presOf" srcId="{8D39ECFE-3171-49AD-8A4D-04CCEDB612E8}" destId="{88E69E67-7DE3-4011-BF31-9998569F1784}" srcOrd="0" destOrd="0" presId="urn:microsoft.com/office/officeart/2008/layout/LinedList"/>
    <dgm:cxn modelId="{A409E24D-CD65-4546-B7C1-D1807FA82D10}" type="presOf" srcId="{3A6644E1-0CFD-4B8A-B11E-DE2E6D02A446}" destId="{0EB4BF69-2538-4026-B8EF-B6E19D708DA3}" srcOrd="0" destOrd="0" presId="urn:microsoft.com/office/officeart/2008/layout/LinedList"/>
    <dgm:cxn modelId="{737789E2-9EA6-407A-9095-FD10B8F12C18}" type="presParOf" srcId="{88E69E67-7DE3-4011-BF31-9998569F1784}" destId="{8ED74DAB-5C4C-4142-98DF-26BE4496C913}" srcOrd="0" destOrd="0" presId="urn:microsoft.com/office/officeart/2008/layout/LinedList"/>
    <dgm:cxn modelId="{DD82A230-80EB-4321-8A59-64326A2887CF}" type="presParOf" srcId="{88E69E67-7DE3-4011-BF31-9998569F1784}" destId="{F320A996-44A5-4387-B56A-93A2BBC7305B}" srcOrd="1" destOrd="0" presId="urn:microsoft.com/office/officeart/2008/layout/LinedList"/>
    <dgm:cxn modelId="{61B1C3D3-027E-4EDD-AF8C-E897E36519B3}" type="presParOf" srcId="{F320A996-44A5-4387-B56A-93A2BBC7305B}" destId="{FA8C2346-D6D0-4EDA-9333-6829688B5DDC}" srcOrd="0" destOrd="0" presId="urn:microsoft.com/office/officeart/2008/layout/LinedList"/>
    <dgm:cxn modelId="{4C813712-C011-4682-BF55-CD940DA86F65}" type="presParOf" srcId="{F320A996-44A5-4387-B56A-93A2BBC7305B}" destId="{8E2D6E6F-97AA-4DD3-B3A4-B565684C85F4}" srcOrd="1" destOrd="0" presId="urn:microsoft.com/office/officeart/2008/layout/LinedList"/>
    <dgm:cxn modelId="{5A0E266C-F6B3-485B-B4EE-17ADDF29B983}" type="presParOf" srcId="{8E2D6E6F-97AA-4DD3-B3A4-B565684C85F4}" destId="{31590245-89DE-4155-9725-10ABBE5B2809}" srcOrd="0" destOrd="0" presId="urn:microsoft.com/office/officeart/2008/layout/LinedList"/>
    <dgm:cxn modelId="{9C6A77DA-E14C-429A-BA50-EA125C52D549}" type="presParOf" srcId="{8E2D6E6F-97AA-4DD3-B3A4-B565684C85F4}" destId="{6B4890C5-CB9F-44A0-B8E5-B7F872A0C653}" srcOrd="1" destOrd="0" presId="urn:microsoft.com/office/officeart/2008/layout/LinedList"/>
    <dgm:cxn modelId="{4514BFD7-255F-4360-9A1A-AB2FBB8F50E4}" type="presParOf" srcId="{6B4890C5-CB9F-44A0-B8E5-B7F872A0C653}" destId="{DBC9F54A-296A-4EC8-9A85-A1BA8E09A315}" srcOrd="0" destOrd="0" presId="urn:microsoft.com/office/officeart/2008/layout/LinedList"/>
    <dgm:cxn modelId="{65799E85-959A-49AC-A7A8-583E4BE8A4C7}" type="presParOf" srcId="{6B4890C5-CB9F-44A0-B8E5-B7F872A0C653}" destId="{0EB4BF69-2538-4026-B8EF-B6E19D708DA3}" srcOrd="1" destOrd="0" presId="urn:microsoft.com/office/officeart/2008/layout/LinedList"/>
    <dgm:cxn modelId="{DFC5F0F2-9FB6-4AB1-A63E-39498DF1C7C6}" type="presParOf" srcId="{6B4890C5-CB9F-44A0-B8E5-B7F872A0C653}" destId="{596488A7-F5C5-4EFA-AD38-B173571BFB06}" srcOrd="2" destOrd="0" presId="urn:microsoft.com/office/officeart/2008/layout/LinedList"/>
    <dgm:cxn modelId="{351B268B-FE55-4A47-9589-E86C6B21B70F}" type="presParOf" srcId="{8E2D6E6F-97AA-4DD3-B3A4-B565684C85F4}" destId="{FB9D39C7-8911-47A1-9465-1D052AD7D8B1}" srcOrd="2" destOrd="0" presId="urn:microsoft.com/office/officeart/2008/layout/LinedList"/>
    <dgm:cxn modelId="{633D2F05-E348-4E10-B5DA-41FA0C741C5A}" type="presParOf" srcId="{8E2D6E6F-97AA-4DD3-B3A4-B565684C85F4}" destId="{B2414A05-F972-4D5B-A482-993E1050DAD7}" srcOrd="3" destOrd="0" presId="urn:microsoft.com/office/officeart/2008/layout/LinedList"/>
    <dgm:cxn modelId="{5A577A98-891B-45BE-83D4-EEF1CB53E5FF}" type="presParOf" srcId="{8E2D6E6F-97AA-4DD3-B3A4-B565684C85F4}" destId="{548DBE29-9AE2-43ED-98DA-4FD431AF954F}" srcOrd="4" destOrd="0" presId="urn:microsoft.com/office/officeart/2008/layout/LinedList"/>
    <dgm:cxn modelId="{BBDDDDE6-C76F-48A0-96B6-6CC8BCEEAF7A}" type="presParOf" srcId="{548DBE29-9AE2-43ED-98DA-4FD431AF954F}" destId="{29EFAA49-3980-45A5-A1A1-BD751A4F60FA}" srcOrd="0" destOrd="0" presId="urn:microsoft.com/office/officeart/2008/layout/LinedList"/>
    <dgm:cxn modelId="{C6CA00FF-2E9B-417C-879A-BD3A6F6E77FF}" type="presParOf" srcId="{548DBE29-9AE2-43ED-98DA-4FD431AF954F}" destId="{50432B2D-7F15-4100-973B-046C266F7BB7}" srcOrd="1" destOrd="0" presId="urn:microsoft.com/office/officeart/2008/layout/LinedList"/>
    <dgm:cxn modelId="{C89DDF68-E938-4482-8023-1678B4903315}" type="presParOf" srcId="{548DBE29-9AE2-43ED-98DA-4FD431AF954F}" destId="{4784DADB-79F1-41D5-AE51-65DD5429C65E}" srcOrd="2" destOrd="0" presId="urn:microsoft.com/office/officeart/2008/layout/LinedList"/>
    <dgm:cxn modelId="{4A571671-1D20-4E99-BFB3-F632E51FE689}" type="presParOf" srcId="{8E2D6E6F-97AA-4DD3-B3A4-B565684C85F4}" destId="{A7653C8B-5D84-41AE-B454-53AD65B65031}" srcOrd="5" destOrd="0" presId="urn:microsoft.com/office/officeart/2008/layout/LinedList"/>
    <dgm:cxn modelId="{8B06E841-893D-4EA1-B3A0-91E13EC3BDB0}" type="presParOf" srcId="{8E2D6E6F-97AA-4DD3-B3A4-B565684C85F4}" destId="{A9BB38F8-B932-4533-A408-0F329B30DD4B}" srcOrd="6" destOrd="0" presId="urn:microsoft.com/office/officeart/2008/layout/LinedList"/>
    <dgm:cxn modelId="{DB314D84-BCA9-4BD8-96D6-418DDD63C464}" type="presParOf" srcId="{8E2D6E6F-97AA-4DD3-B3A4-B565684C85F4}" destId="{25D05244-233B-4A0D-A9E5-2790A1A5F738}" srcOrd="7" destOrd="0" presId="urn:microsoft.com/office/officeart/2008/layout/LinedList"/>
    <dgm:cxn modelId="{E0AB7893-3B87-4DAE-A264-2F4C7AF7CA2F}" type="presParOf" srcId="{25D05244-233B-4A0D-A9E5-2790A1A5F738}" destId="{52FA79C4-4CAB-4062-B01A-01ABC22729B7}" srcOrd="0" destOrd="0" presId="urn:microsoft.com/office/officeart/2008/layout/LinedList"/>
    <dgm:cxn modelId="{59FD03B1-2FAE-4369-B055-69D76252114C}" type="presParOf" srcId="{25D05244-233B-4A0D-A9E5-2790A1A5F738}" destId="{8C19D65A-3F84-44EB-AAF9-EB7B2A8F53AA}" srcOrd="1" destOrd="0" presId="urn:microsoft.com/office/officeart/2008/layout/LinedList"/>
    <dgm:cxn modelId="{DCA3CF0F-D55B-4CA5-9297-E06D72520F99}" type="presParOf" srcId="{25D05244-233B-4A0D-A9E5-2790A1A5F738}" destId="{E03208BF-91FD-405D-AD75-B087E01DDFB4}" srcOrd="2" destOrd="0" presId="urn:microsoft.com/office/officeart/2008/layout/LinedList"/>
    <dgm:cxn modelId="{14E025B8-F324-45AB-8B31-829916C62703}" type="presParOf" srcId="{8E2D6E6F-97AA-4DD3-B3A4-B565684C85F4}" destId="{FCFF1452-99AD-4E05-994D-A7CBF1E79A4D}" srcOrd="8" destOrd="0" presId="urn:microsoft.com/office/officeart/2008/layout/LinedList"/>
    <dgm:cxn modelId="{45240584-1CD5-4F3F-8A8E-B2439BBFEE7A}" type="presParOf" srcId="{8E2D6E6F-97AA-4DD3-B3A4-B565684C85F4}" destId="{E49F38C8-1BA8-44C2-A4B5-6E0F43D3249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39ECFE-3171-49AD-8A4D-04CCEDB612E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B912D4-61D3-416D-94CA-9CDE3B17C86C}">
      <dgm:prSet/>
      <dgm:spPr/>
      <dgm:t>
        <a:bodyPr/>
        <a:lstStyle/>
        <a:p>
          <a:pPr rtl="0"/>
          <a:r>
            <a:rPr lang="en-US" dirty="0" smtClean="0"/>
            <a:t>Kenning</a:t>
          </a:r>
          <a:endParaRPr lang="en-US" dirty="0"/>
        </a:p>
      </dgm:t>
    </dgm:pt>
    <dgm:pt modelId="{56423C54-42D2-44DE-B04E-900FE8E6EFCE}" type="parTrans" cxnId="{24BFF7D1-5B1D-42D6-A46A-9B19DB6D22AB}">
      <dgm:prSet/>
      <dgm:spPr/>
      <dgm:t>
        <a:bodyPr/>
        <a:lstStyle/>
        <a:p>
          <a:endParaRPr lang="en-US"/>
        </a:p>
      </dgm:t>
    </dgm:pt>
    <dgm:pt modelId="{4D88584E-7F20-4EE6-9A5F-0937899D629C}" type="sibTrans" cxnId="{24BFF7D1-5B1D-42D6-A46A-9B19DB6D22AB}">
      <dgm:prSet/>
      <dgm:spPr/>
      <dgm:t>
        <a:bodyPr/>
        <a:lstStyle/>
        <a:p>
          <a:endParaRPr lang="en-US"/>
        </a:p>
      </dgm:t>
    </dgm:pt>
    <dgm:pt modelId="{3A6644E1-0CFD-4B8A-B11E-DE2E6D02A446}">
      <dgm:prSet/>
      <dgm:spPr/>
      <dgm:t>
        <a:bodyPr/>
        <a:lstStyle/>
        <a:p>
          <a:pPr rtl="0"/>
          <a:r>
            <a:rPr lang="en-US" b="0" i="0" dirty="0" smtClean="0"/>
            <a:t>A two-word phrase that describes an object through the use of metaphors.</a:t>
          </a:r>
          <a:endParaRPr lang="en-US" dirty="0"/>
        </a:p>
      </dgm:t>
    </dgm:pt>
    <dgm:pt modelId="{D8672FE6-F2A3-4C3A-A974-CC8F92AE6684}" type="parTrans" cxnId="{1C952510-424C-482D-8C04-C6E5B032D8F7}">
      <dgm:prSet/>
      <dgm:spPr/>
      <dgm:t>
        <a:bodyPr/>
        <a:lstStyle/>
        <a:p>
          <a:endParaRPr lang="en-US"/>
        </a:p>
      </dgm:t>
    </dgm:pt>
    <dgm:pt modelId="{CE2270AA-EC22-4E7E-988B-B342DB44E67B}" type="sibTrans" cxnId="{1C952510-424C-482D-8C04-C6E5B032D8F7}">
      <dgm:prSet/>
      <dgm:spPr/>
      <dgm:t>
        <a:bodyPr/>
        <a:lstStyle/>
        <a:p>
          <a:endParaRPr lang="en-US"/>
        </a:p>
      </dgm:t>
    </dgm:pt>
    <dgm:pt modelId="{893C3D56-9237-4292-A0D7-F4008C1B9882}">
      <dgm:prSet/>
      <dgm:spPr/>
      <dgm:t>
        <a:bodyPr/>
        <a:lstStyle/>
        <a:p>
          <a:r>
            <a:rPr lang="en-US" dirty="0" smtClean="0"/>
            <a:t>Some examples include: “</a:t>
          </a:r>
          <a:r>
            <a:rPr lang="en-US" dirty="0" smtClean="0">
              <a:solidFill>
                <a:srgbClr val="FF0000"/>
              </a:solidFill>
            </a:rPr>
            <a:t>helmet bearers</a:t>
          </a:r>
          <a:r>
            <a:rPr lang="en-US" dirty="0" smtClean="0"/>
            <a:t>” for warriors, “</a:t>
          </a:r>
          <a:r>
            <a:rPr lang="en-US" dirty="0" smtClean="0">
              <a:solidFill>
                <a:srgbClr val="FF0000"/>
              </a:solidFill>
            </a:rPr>
            <a:t>earth-hall</a:t>
          </a:r>
          <a:r>
            <a:rPr lang="en-US" dirty="0" smtClean="0"/>
            <a:t>” for burial mounds. </a:t>
          </a:r>
          <a:endParaRPr lang="en-US" dirty="0" smtClean="0"/>
        </a:p>
      </dgm:t>
    </dgm:pt>
    <dgm:pt modelId="{E2D7FF41-A3F7-46C7-986E-0DDCA3E1AAEB}" type="parTrans" cxnId="{1E872407-B9FB-4784-A9C8-33D9AA012AA6}">
      <dgm:prSet/>
      <dgm:spPr/>
      <dgm:t>
        <a:bodyPr/>
        <a:lstStyle/>
        <a:p>
          <a:endParaRPr lang="en-US"/>
        </a:p>
      </dgm:t>
    </dgm:pt>
    <dgm:pt modelId="{204BD935-0577-4783-A5D2-CEF81C19713B}" type="sibTrans" cxnId="{1E872407-B9FB-4784-A9C8-33D9AA012AA6}">
      <dgm:prSet/>
      <dgm:spPr/>
      <dgm:t>
        <a:bodyPr/>
        <a:lstStyle/>
        <a:p>
          <a:endParaRPr lang="en-US"/>
        </a:p>
      </dgm:t>
    </dgm:pt>
    <dgm:pt modelId="{AD235FDD-2DA8-40FF-847D-F5EED4D73542}">
      <dgm:prSet/>
      <dgm:spPr/>
      <dgm:t>
        <a:bodyPr/>
        <a:lstStyle/>
        <a:p>
          <a:pPr rtl="0"/>
          <a:r>
            <a:rPr lang="en-US" b="0" i="0" dirty="0" smtClean="0"/>
            <a:t>The kenning is used to describe something in alternative ways to provide a richer and different meaning. Kenning also showcases regional or local dialects.</a:t>
          </a:r>
          <a:endParaRPr lang="en-US" dirty="0"/>
        </a:p>
      </dgm:t>
    </dgm:pt>
    <dgm:pt modelId="{CD60131E-1569-4AE8-BF72-D56669DA9D61}" type="parTrans" cxnId="{B03F5D8B-232E-4D73-9181-835604B33AE9}">
      <dgm:prSet/>
      <dgm:spPr/>
    </dgm:pt>
    <dgm:pt modelId="{5E53AE93-BEC0-40B8-84EC-95F0BD6FB303}" type="sibTrans" cxnId="{B03F5D8B-232E-4D73-9181-835604B33AE9}">
      <dgm:prSet/>
      <dgm:spPr/>
    </dgm:pt>
    <dgm:pt modelId="{88E69E67-7DE3-4011-BF31-9998569F1784}" type="pres">
      <dgm:prSet presAssocID="{8D39ECFE-3171-49AD-8A4D-04CCEDB612E8}" presName="vert0" presStyleCnt="0">
        <dgm:presLayoutVars>
          <dgm:dir/>
          <dgm:animOne val="branch"/>
          <dgm:animLvl val="lvl"/>
        </dgm:presLayoutVars>
      </dgm:prSet>
      <dgm:spPr/>
    </dgm:pt>
    <dgm:pt modelId="{8ED74DAB-5C4C-4142-98DF-26BE4496C913}" type="pres">
      <dgm:prSet presAssocID="{F0B912D4-61D3-416D-94CA-9CDE3B17C86C}" presName="thickLine" presStyleLbl="alignNode1" presStyleIdx="0" presStyleCnt="1"/>
      <dgm:spPr/>
    </dgm:pt>
    <dgm:pt modelId="{F320A996-44A5-4387-B56A-93A2BBC7305B}" type="pres">
      <dgm:prSet presAssocID="{F0B912D4-61D3-416D-94CA-9CDE3B17C86C}" presName="horz1" presStyleCnt="0"/>
      <dgm:spPr/>
    </dgm:pt>
    <dgm:pt modelId="{FA8C2346-D6D0-4EDA-9333-6829688B5DDC}" type="pres">
      <dgm:prSet presAssocID="{F0B912D4-61D3-416D-94CA-9CDE3B17C86C}" presName="tx1" presStyleLbl="revTx" presStyleIdx="0" presStyleCnt="4"/>
      <dgm:spPr/>
      <dgm:t>
        <a:bodyPr/>
        <a:lstStyle/>
        <a:p>
          <a:endParaRPr lang="en-US"/>
        </a:p>
      </dgm:t>
    </dgm:pt>
    <dgm:pt modelId="{8E2D6E6F-97AA-4DD3-B3A4-B565684C85F4}" type="pres">
      <dgm:prSet presAssocID="{F0B912D4-61D3-416D-94CA-9CDE3B17C86C}" presName="vert1" presStyleCnt="0"/>
      <dgm:spPr/>
    </dgm:pt>
    <dgm:pt modelId="{31590245-89DE-4155-9725-10ABBE5B2809}" type="pres">
      <dgm:prSet presAssocID="{3A6644E1-0CFD-4B8A-B11E-DE2E6D02A446}" presName="vertSpace2a" presStyleCnt="0"/>
      <dgm:spPr/>
    </dgm:pt>
    <dgm:pt modelId="{6B4890C5-CB9F-44A0-B8E5-B7F872A0C653}" type="pres">
      <dgm:prSet presAssocID="{3A6644E1-0CFD-4B8A-B11E-DE2E6D02A446}" presName="horz2" presStyleCnt="0"/>
      <dgm:spPr/>
    </dgm:pt>
    <dgm:pt modelId="{DBC9F54A-296A-4EC8-9A85-A1BA8E09A315}" type="pres">
      <dgm:prSet presAssocID="{3A6644E1-0CFD-4B8A-B11E-DE2E6D02A446}" presName="horzSpace2" presStyleCnt="0"/>
      <dgm:spPr/>
    </dgm:pt>
    <dgm:pt modelId="{0EB4BF69-2538-4026-B8EF-B6E19D708DA3}" type="pres">
      <dgm:prSet presAssocID="{3A6644E1-0CFD-4B8A-B11E-DE2E6D02A446}" presName="tx2" presStyleLbl="revTx" presStyleIdx="1" presStyleCnt="4"/>
      <dgm:spPr/>
      <dgm:t>
        <a:bodyPr/>
        <a:lstStyle/>
        <a:p>
          <a:endParaRPr lang="en-US"/>
        </a:p>
      </dgm:t>
    </dgm:pt>
    <dgm:pt modelId="{596488A7-F5C5-4EFA-AD38-B173571BFB06}" type="pres">
      <dgm:prSet presAssocID="{3A6644E1-0CFD-4B8A-B11E-DE2E6D02A446}" presName="vert2" presStyleCnt="0"/>
      <dgm:spPr/>
    </dgm:pt>
    <dgm:pt modelId="{FB9D39C7-8911-47A1-9465-1D052AD7D8B1}" type="pres">
      <dgm:prSet presAssocID="{3A6644E1-0CFD-4B8A-B11E-DE2E6D02A446}" presName="thinLine2b" presStyleLbl="callout" presStyleIdx="0" presStyleCnt="3"/>
      <dgm:spPr/>
    </dgm:pt>
    <dgm:pt modelId="{B2414A05-F972-4D5B-A482-993E1050DAD7}" type="pres">
      <dgm:prSet presAssocID="{3A6644E1-0CFD-4B8A-B11E-DE2E6D02A446}" presName="vertSpace2b" presStyleCnt="0"/>
      <dgm:spPr/>
    </dgm:pt>
    <dgm:pt modelId="{0C315278-E2EB-4FCF-AFB1-1D297B1F8B12}" type="pres">
      <dgm:prSet presAssocID="{AD235FDD-2DA8-40FF-847D-F5EED4D73542}" presName="horz2" presStyleCnt="0"/>
      <dgm:spPr/>
    </dgm:pt>
    <dgm:pt modelId="{E790A61C-D3B2-4117-A540-4BEBA0A0C555}" type="pres">
      <dgm:prSet presAssocID="{AD235FDD-2DA8-40FF-847D-F5EED4D73542}" presName="horzSpace2" presStyleCnt="0"/>
      <dgm:spPr/>
    </dgm:pt>
    <dgm:pt modelId="{579C3B93-2D50-4846-99B3-E7E16809BC84}" type="pres">
      <dgm:prSet presAssocID="{AD235FDD-2DA8-40FF-847D-F5EED4D73542}" presName="tx2" presStyleLbl="revTx" presStyleIdx="2" presStyleCnt="4"/>
      <dgm:spPr/>
      <dgm:t>
        <a:bodyPr/>
        <a:lstStyle/>
        <a:p>
          <a:endParaRPr lang="en-US"/>
        </a:p>
      </dgm:t>
    </dgm:pt>
    <dgm:pt modelId="{59A0DC86-8BBD-48D1-BB42-BC869E3B9CBD}" type="pres">
      <dgm:prSet presAssocID="{AD235FDD-2DA8-40FF-847D-F5EED4D73542}" presName="vert2" presStyleCnt="0"/>
      <dgm:spPr/>
    </dgm:pt>
    <dgm:pt modelId="{3B3A231F-8B38-4D8E-AB33-AC81E97B3DB3}" type="pres">
      <dgm:prSet presAssocID="{AD235FDD-2DA8-40FF-847D-F5EED4D73542}" presName="thinLine2b" presStyleLbl="callout" presStyleIdx="1" presStyleCnt="3"/>
      <dgm:spPr/>
    </dgm:pt>
    <dgm:pt modelId="{E98B2DCE-EC97-43BA-ADF9-803CAD8C5E8A}" type="pres">
      <dgm:prSet presAssocID="{AD235FDD-2DA8-40FF-847D-F5EED4D73542}" presName="vertSpace2b" presStyleCnt="0"/>
      <dgm:spPr/>
    </dgm:pt>
    <dgm:pt modelId="{548DBE29-9AE2-43ED-98DA-4FD431AF954F}" type="pres">
      <dgm:prSet presAssocID="{893C3D56-9237-4292-A0D7-F4008C1B9882}" presName="horz2" presStyleCnt="0"/>
      <dgm:spPr/>
    </dgm:pt>
    <dgm:pt modelId="{29EFAA49-3980-45A5-A1A1-BD751A4F60FA}" type="pres">
      <dgm:prSet presAssocID="{893C3D56-9237-4292-A0D7-F4008C1B9882}" presName="horzSpace2" presStyleCnt="0"/>
      <dgm:spPr/>
    </dgm:pt>
    <dgm:pt modelId="{50432B2D-7F15-4100-973B-046C266F7BB7}" type="pres">
      <dgm:prSet presAssocID="{893C3D56-9237-4292-A0D7-F4008C1B9882}" presName="tx2" presStyleLbl="revTx" presStyleIdx="3" presStyleCnt="4"/>
      <dgm:spPr/>
      <dgm:t>
        <a:bodyPr/>
        <a:lstStyle/>
        <a:p>
          <a:endParaRPr lang="en-US"/>
        </a:p>
      </dgm:t>
    </dgm:pt>
    <dgm:pt modelId="{4784DADB-79F1-41D5-AE51-65DD5429C65E}" type="pres">
      <dgm:prSet presAssocID="{893C3D56-9237-4292-A0D7-F4008C1B9882}" presName="vert2" presStyleCnt="0"/>
      <dgm:spPr/>
    </dgm:pt>
    <dgm:pt modelId="{A7653C8B-5D84-41AE-B454-53AD65B65031}" type="pres">
      <dgm:prSet presAssocID="{893C3D56-9237-4292-A0D7-F4008C1B9882}" presName="thinLine2b" presStyleLbl="callout" presStyleIdx="2" presStyleCnt="3"/>
      <dgm:spPr/>
    </dgm:pt>
    <dgm:pt modelId="{A9BB38F8-B932-4533-A408-0F329B30DD4B}" type="pres">
      <dgm:prSet presAssocID="{893C3D56-9237-4292-A0D7-F4008C1B9882}" presName="vertSpace2b" presStyleCnt="0"/>
      <dgm:spPr/>
    </dgm:pt>
  </dgm:ptLst>
  <dgm:cxnLst>
    <dgm:cxn modelId="{EFB2B5A9-730A-4EE5-876F-FB32FD04DEC1}" type="presOf" srcId="{F0B912D4-61D3-416D-94CA-9CDE3B17C86C}" destId="{FA8C2346-D6D0-4EDA-9333-6829688B5DDC}" srcOrd="0" destOrd="0" presId="urn:microsoft.com/office/officeart/2008/layout/LinedList"/>
    <dgm:cxn modelId="{B03F5D8B-232E-4D73-9181-835604B33AE9}" srcId="{F0B912D4-61D3-416D-94CA-9CDE3B17C86C}" destId="{AD235FDD-2DA8-40FF-847D-F5EED4D73542}" srcOrd="1" destOrd="0" parTransId="{CD60131E-1569-4AE8-BF72-D56669DA9D61}" sibTransId="{5E53AE93-BEC0-40B8-84EC-95F0BD6FB303}"/>
    <dgm:cxn modelId="{007127EE-6DEE-4116-B18B-6B5AAC3F2C01}" type="presOf" srcId="{AD235FDD-2DA8-40FF-847D-F5EED4D73542}" destId="{579C3B93-2D50-4846-99B3-E7E16809BC84}" srcOrd="0" destOrd="0" presId="urn:microsoft.com/office/officeart/2008/layout/LinedList"/>
    <dgm:cxn modelId="{1C952510-424C-482D-8C04-C6E5B032D8F7}" srcId="{F0B912D4-61D3-416D-94CA-9CDE3B17C86C}" destId="{3A6644E1-0CFD-4B8A-B11E-DE2E6D02A446}" srcOrd="0" destOrd="0" parTransId="{D8672FE6-F2A3-4C3A-A974-CC8F92AE6684}" sibTransId="{CE2270AA-EC22-4E7E-988B-B342DB44E67B}"/>
    <dgm:cxn modelId="{AD1CAA0E-64A9-4337-B54D-D71E77A1632F}" type="presOf" srcId="{3A6644E1-0CFD-4B8A-B11E-DE2E6D02A446}" destId="{0EB4BF69-2538-4026-B8EF-B6E19D708DA3}" srcOrd="0" destOrd="0" presId="urn:microsoft.com/office/officeart/2008/layout/LinedList"/>
    <dgm:cxn modelId="{1C2648D2-C731-490C-BBDA-915CB799F5D0}" type="presOf" srcId="{8D39ECFE-3171-49AD-8A4D-04CCEDB612E8}" destId="{88E69E67-7DE3-4011-BF31-9998569F1784}" srcOrd="0" destOrd="0" presId="urn:microsoft.com/office/officeart/2008/layout/LinedList"/>
    <dgm:cxn modelId="{1E872407-B9FB-4784-A9C8-33D9AA012AA6}" srcId="{F0B912D4-61D3-416D-94CA-9CDE3B17C86C}" destId="{893C3D56-9237-4292-A0D7-F4008C1B9882}" srcOrd="2" destOrd="0" parTransId="{E2D7FF41-A3F7-46C7-986E-0DDCA3E1AAEB}" sibTransId="{204BD935-0577-4783-A5D2-CEF81C19713B}"/>
    <dgm:cxn modelId="{24BFF7D1-5B1D-42D6-A46A-9B19DB6D22AB}" srcId="{8D39ECFE-3171-49AD-8A4D-04CCEDB612E8}" destId="{F0B912D4-61D3-416D-94CA-9CDE3B17C86C}" srcOrd="0" destOrd="0" parTransId="{56423C54-42D2-44DE-B04E-900FE8E6EFCE}" sibTransId="{4D88584E-7F20-4EE6-9A5F-0937899D629C}"/>
    <dgm:cxn modelId="{0BC33994-4805-4E31-9EA5-582F5C607093}" type="presOf" srcId="{893C3D56-9237-4292-A0D7-F4008C1B9882}" destId="{50432B2D-7F15-4100-973B-046C266F7BB7}" srcOrd="0" destOrd="0" presId="urn:microsoft.com/office/officeart/2008/layout/LinedList"/>
    <dgm:cxn modelId="{B2C03372-D5BE-42DE-9F21-6C17A69084ED}" type="presParOf" srcId="{88E69E67-7DE3-4011-BF31-9998569F1784}" destId="{8ED74DAB-5C4C-4142-98DF-26BE4496C913}" srcOrd="0" destOrd="0" presId="urn:microsoft.com/office/officeart/2008/layout/LinedList"/>
    <dgm:cxn modelId="{47572404-49F9-400E-B41B-C91E4F24FCB4}" type="presParOf" srcId="{88E69E67-7DE3-4011-BF31-9998569F1784}" destId="{F320A996-44A5-4387-B56A-93A2BBC7305B}" srcOrd="1" destOrd="0" presId="urn:microsoft.com/office/officeart/2008/layout/LinedList"/>
    <dgm:cxn modelId="{445155DF-FC17-43DC-A903-519E69EC4516}" type="presParOf" srcId="{F320A996-44A5-4387-B56A-93A2BBC7305B}" destId="{FA8C2346-D6D0-4EDA-9333-6829688B5DDC}" srcOrd="0" destOrd="0" presId="urn:microsoft.com/office/officeart/2008/layout/LinedList"/>
    <dgm:cxn modelId="{567871BE-DE4A-45BE-A453-494299B2C5E7}" type="presParOf" srcId="{F320A996-44A5-4387-B56A-93A2BBC7305B}" destId="{8E2D6E6F-97AA-4DD3-B3A4-B565684C85F4}" srcOrd="1" destOrd="0" presId="urn:microsoft.com/office/officeart/2008/layout/LinedList"/>
    <dgm:cxn modelId="{E176BFB1-C341-440F-9F69-547DF74A193F}" type="presParOf" srcId="{8E2D6E6F-97AA-4DD3-B3A4-B565684C85F4}" destId="{31590245-89DE-4155-9725-10ABBE5B2809}" srcOrd="0" destOrd="0" presId="urn:microsoft.com/office/officeart/2008/layout/LinedList"/>
    <dgm:cxn modelId="{A07B7D76-4ADB-42D4-87B1-64BA43715A4E}" type="presParOf" srcId="{8E2D6E6F-97AA-4DD3-B3A4-B565684C85F4}" destId="{6B4890C5-CB9F-44A0-B8E5-B7F872A0C653}" srcOrd="1" destOrd="0" presId="urn:microsoft.com/office/officeart/2008/layout/LinedList"/>
    <dgm:cxn modelId="{5CC9D1D9-89BD-4020-801B-1EA25C913563}" type="presParOf" srcId="{6B4890C5-CB9F-44A0-B8E5-B7F872A0C653}" destId="{DBC9F54A-296A-4EC8-9A85-A1BA8E09A315}" srcOrd="0" destOrd="0" presId="urn:microsoft.com/office/officeart/2008/layout/LinedList"/>
    <dgm:cxn modelId="{FEFE3886-2BA9-46B4-A751-568047ECB897}" type="presParOf" srcId="{6B4890C5-CB9F-44A0-B8E5-B7F872A0C653}" destId="{0EB4BF69-2538-4026-B8EF-B6E19D708DA3}" srcOrd="1" destOrd="0" presId="urn:microsoft.com/office/officeart/2008/layout/LinedList"/>
    <dgm:cxn modelId="{21270909-6F32-4314-BC47-0B962FB118E1}" type="presParOf" srcId="{6B4890C5-CB9F-44A0-B8E5-B7F872A0C653}" destId="{596488A7-F5C5-4EFA-AD38-B173571BFB06}" srcOrd="2" destOrd="0" presId="urn:microsoft.com/office/officeart/2008/layout/LinedList"/>
    <dgm:cxn modelId="{25221C69-8E0B-43A4-863B-06C41D1CAF4D}" type="presParOf" srcId="{8E2D6E6F-97AA-4DD3-B3A4-B565684C85F4}" destId="{FB9D39C7-8911-47A1-9465-1D052AD7D8B1}" srcOrd="2" destOrd="0" presId="urn:microsoft.com/office/officeart/2008/layout/LinedList"/>
    <dgm:cxn modelId="{0653755C-F9E7-42ED-847F-493E1747A015}" type="presParOf" srcId="{8E2D6E6F-97AA-4DD3-B3A4-B565684C85F4}" destId="{B2414A05-F972-4D5B-A482-993E1050DAD7}" srcOrd="3" destOrd="0" presId="urn:microsoft.com/office/officeart/2008/layout/LinedList"/>
    <dgm:cxn modelId="{257F6722-B1CA-4C4B-94C9-491287F08791}" type="presParOf" srcId="{8E2D6E6F-97AA-4DD3-B3A4-B565684C85F4}" destId="{0C315278-E2EB-4FCF-AFB1-1D297B1F8B12}" srcOrd="4" destOrd="0" presId="urn:microsoft.com/office/officeart/2008/layout/LinedList"/>
    <dgm:cxn modelId="{3DEF2C64-BC4B-4D74-A8EA-44C8B148E5F3}" type="presParOf" srcId="{0C315278-E2EB-4FCF-AFB1-1D297B1F8B12}" destId="{E790A61C-D3B2-4117-A540-4BEBA0A0C555}" srcOrd="0" destOrd="0" presId="urn:microsoft.com/office/officeart/2008/layout/LinedList"/>
    <dgm:cxn modelId="{4E44E205-50DD-479C-9075-B9BA1F7A9875}" type="presParOf" srcId="{0C315278-E2EB-4FCF-AFB1-1D297B1F8B12}" destId="{579C3B93-2D50-4846-99B3-E7E16809BC84}" srcOrd="1" destOrd="0" presId="urn:microsoft.com/office/officeart/2008/layout/LinedList"/>
    <dgm:cxn modelId="{3E52D15D-C2B6-4D98-960E-45BAA5A2BDDB}" type="presParOf" srcId="{0C315278-E2EB-4FCF-AFB1-1D297B1F8B12}" destId="{59A0DC86-8BBD-48D1-BB42-BC869E3B9CBD}" srcOrd="2" destOrd="0" presId="urn:microsoft.com/office/officeart/2008/layout/LinedList"/>
    <dgm:cxn modelId="{93B97AE3-D2E9-4637-B2E5-4DC0AEB51F24}" type="presParOf" srcId="{8E2D6E6F-97AA-4DD3-B3A4-B565684C85F4}" destId="{3B3A231F-8B38-4D8E-AB33-AC81E97B3DB3}" srcOrd="5" destOrd="0" presId="urn:microsoft.com/office/officeart/2008/layout/LinedList"/>
    <dgm:cxn modelId="{70AEB58C-0BA7-420A-AABE-3234017D22C6}" type="presParOf" srcId="{8E2D6E6F-97AA-4DD3-B3A4-B565684C85F4}" destId="{E98B2DCE-EC97-43BA-ADF9-803CAD8C5E8A}" srcOrd="6" destOrd="0" presId="urn:microsoft.com/office/officeart/2008/layout/LinedList"/>
    <dgm:cxn modelId="{E0C0860F-2BFF-47A9-A91C-E2C31839E09F}" type="presParOf" srcId="{8E2D6E6F-97AA-4DD3-B3A4-B565684C85F4}" destId="{548DBE29-9AE2-43ED-98DA-4FD431AF954F}" srcOrd="7" destOrd="0" presId="urn:microsoft.com/office/officeart/2008/layout/LinedList"/>
    <dgm:cxn modelId="{19216397-CBED-4634-AE3B-F9493333D7DC}" type="presParOf" srcId="{548DBE29-9AE2-43ED-98DA-4FD431AF954F}" destId="{29EFAA49-3980-45A5-A1A1-BD751A4F60FA}" srcOrd="0" destOrd="0" presId="urn:microsoft.com/office/officeart/2008/layout/LinedList"/>
    <dgm:cxn modelId="{0ECF27BA-C821-4912-B03D-626D0B7F8617}" type="presParOf" srcId="{548DBE29-9AE2-43ED-98DA-4FD431AF954F}" destId="{50432B2D-7F15-4100-973B-046C266F7BB7}" srcOrd="1" destOrd="0" presId="urn:microsoft.com/office/officeart/2008/layout/LinedList"/>
    <dgm:cxn modelId="{9C612138-2E5A-4BCD-9EE3-9166CCE7E41B}" type="presParOf" srcId="{548DBE29-9AE2-43ED-98DA-4FD431AF954F}" destId="{4784DADB-79F1-41D5-AE51-65DD5429C65E}" srcOrd="2" destOrd="0" presId="urn:microsoft.com/office/officeart/2008/layout/LinedList"/>
    <dgm:cxn modelId="{D4036625-3C28-4266-9D3E-6D7C68195E0A}" type="presParOf" srcId="{8E2D6E6F-97AA-4DD3-B3A4-B565684C85F4}" destId="{A7653C8B-5D84-41AE-B454-53AD65B65031}" srcOrd="8" destOrd="0" presId="urn:microsoft.com/office/officeart/2008/layout/LinedList"/>
    <dgm:cxn modelId="{1A2E33EB-3B87-4305-999E-9C7F7FAFCA38}" type="presParOf" srcId="{8E2D6E6F-97AA-4DD3-B3A4-B565684C85F4}" destId="{A9BB38F8-B932-4533-A408-0F329B30DD4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39ECFE-3171-49AD-8A4D-04CCEDB612E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B912D4-61D3-416D-94CA-9CDE3B17C86C}">
      <dgm:prSet/>
      <dgm:spPr/>
      <dgm:t>
        <a:bodyPr/>
        <a:lstStyle/>
        <a:p>
          <a:pPr rtl="0"/>
          <a:r>
            <a:rPr lang="en-US" baseline="0" dirty="0" smtClean="0"/>
            <a:t>Caesuras</a:t>
          </a:r>
          <a:endParaRPr lang="en-US" dirty="0"/>
        </a:p>
      </dgm:t>
    </dgm:pt>
    <dgm:pt modelId="{56423C54-42D2-44DE-B04E-900FE8E6EFCE}" type="parTrans" cxnId="{24BFF7D1-5B1D-42D6-A46A-9B19DB6D22AB}">
      <dgm:prSet/>
      <dgm:spPr/>
      <dgm:t>
        <a:bodyPr/>
        <a:lstStyle/>
        <a:p>
          <a:endParaRPr lang="en-US"/>
        </a:p>
      </dgm:t>
    </dgm:pt>
    <dgm:pt modelId="{4D88584E-7F20-4EE6-9A5F-0937899D629C}" type="sibTrans" cxnId="{24BFF7D1-5B1D-42D6-A46A-9B19DB6D22AB}">
      <dgm:prSet/>
      <dgm:spPr/>
      <dgm:t>
        <a:bodyPr/>
        <a:lstStyle/>
        <a:p>
          <a:endParaRPr lang="en-US"/>
        </a:p>
      </dgm:t>
    </dgm:pt>
    <dgm:pt modelId="{3A6644E1-0CFD-4B8A-B11E-DE2E6D02A446}">
      <dgm:prSet/>
      <dgm:spPr/>
      <dgm:t>
        <a:bodyPr/>
        <a:lstStyle/>
        <a:p>
          <a:pPr rtl="0"/>
          <a:r>
            <a:rPr lang="en-US" b="0" i="0" dirty="0" smtClean="0"/>
            <a:t>A </a:t>
          </a:r>
          <a:r>
            <a:rPr lang="en-US" b="1" i="0" dirty="0" smtClean="0"/>
            <a:t>caesura</a:t>
          </a:r>
          <a:r>
            <a:rPr lang="en-US" b="0" i="0" dirty="0" smtClean="0"/>
            <a:t> is a pause in a line of poetry. A caesura will usually occur near the middle of a poetic line but can also occur at the beginning or the end of a line. A caesura is usually indicated by the symbol ”</a:t>
          </a:r>
          <a:r>
            <a:rPr lang="en-US" b="0" i="1" dirty="0" smtClean="0"/>
            <a:t>//”. Caesuras </a:t>
          </a:r>
          <a:r>
            <a:rPr lang="en-US" dirty="0" smtClean="0"/>
            <a:t>can be indicated by //, a period, or a space.</a:t>
          </a:r>
          <a:endParaRPr lang="en-US" dirty="0"/>
        </a:p>
      </dgm:t>
    </dgm:pt>
    <dgm:pt modelId="{D8672FE6-F2A3-4C3A-A974-CC8F92AE6684}" type="parTrans" cxnId="{1C952510-424C-482D-8C04-C6E5B032D8F7}">
      <dgm:prSet/>
      <dgm:spPr/>
      <dgm:t>
        <a:bodyPr/>
        <a:lstStyle/>
        <a:p>
          <a:endParaRPr lang="en-US"/>
        </a:p>
      </dgm:t>
    </dgm:pt>
    <dgm:pt modelId="{CE2270AA-EC22-4E7E-988B-B342DB44E67B}" type="sibTrans" cxnId="{1C952510-424C-482D-8C04-C6E5B032D8F7}">
      <dgm:prSet/>
      <dgm:spPr/>
      <dgm:t>
        <a:bodyPr/>
        <a:lstStyle/>
        <a:p>
          <a:endParaRPr lang="en-US"/>
        </a:p>
      </dgm:t>
    </dgm:pt>
    <dgm:pt modelId="{19DF5768-5A52-4188-BE20-F34ABA99777E}">
      <dgm:prSet/>
      <dgm:spPr/>
      <dgm:t>
        <a:bodyPr/>
        <a:lstStyle/>
        <a:p>
          <a:r>
            <a:rPr lang="en-US" dirty="0" smtClean="0"/>
            <a:t>Then, when darkness had dropped, Grendel went up to Herod 	wondering what the warriors would do in the hall when the drinking was done</a:t>
          </a:r>
        </a:p>
      </dgm:t>
    </dgm:pt>
    <dgm:pt modelId="{476D85A4-9CD4-46C8-BD31-CEBE238E753E}" type="parTrans" cxnId="{8FACC4B3-7C2A-4BE9-82F4-C9A285399E35}">
      <dgm:prSet/>
      <dgm:spPr/>
    </dgm:pt>
    <dgm:pt modelId="{B8E09DAB-6879-4FD1-B05D-E9F7995BCC8F}" type="sibTrans" cxnId="{8FACC4B3-7C2A-4BE9-82F4-C9A285399E35}">
      <dgm:prSet/>
      <dgm:spPr/>
    </dgm:pt>
    <dgm:pt modelId="{88E69E67-7DE3-4011-BF31-9998569F1784}" type="pres">
      <dgm:prSet presAssocID="{8D39ECFE-3171-49AD-8A4D-04CCEDB612E8}" presName="vert0" presStyleCnt="0">
        <dgm:presLayoutVars>
          <dgm:dir/>
          <dgm:animOne val="branch"/>
          <dgm:animLvl val="lvl"/>
        </dgm:presLayoutVars>
      </dgm:prSet>
      <dgm:spPr/>
    </dgm:pt>
    <dgm:pt modelId="{8ED74DAB-5C4C-4142-98DF-26BE4496C913}" type="pres">
      <dgm:prSet presAssocID="{F0B912D4-61D3-416D-94CA-9CDE3B17C86C}" presName="thickLine" presStyleLbl="alignNode1" presStyleIdx="0" presStyleCnt="1"/>
      <dgm:spPr/>
    </dgm:pt>
    <dgm:pt modelId="{F320A996-44A5-4387-B56A-93A2BBC7305B}" type="pres">
      <dgm:prSet presAssocID="{F0B912D4-61D3-416D-94CA-9CDE3B17C86C}" presName="horz1" presStyleCnt="0"/>
      <dgm:spPr/>
    </dgm:pt>
    <dgm:pt modelId="{FA8C2346-D6D0-4EDA-9333-6829688B5DDC}" type="pres">
      <dgm:prSet presAssocID="{F0B912D4-61D3-416D-94CA-9CDE3B17C86C}" presName="tx1" presStyleLbl="revTx" presStyleIdx="0" presStyleCnt="3"/>
      <dgm:spPr/>
      <dgm:t>
        <a:bodyPr/>
        <a:lstStyle/>
        <a:p>
          <a:endParaRPr lang="en-US"/>
        </a:p>
      </dgm:t>
    </dgm:pt>
    <dgm:pt modelId="{8E2D6E6F-97AA-4DD3-B3A4-B565684C85F4}" type="pres">
      <dgm:prSet presAssocID="{F0B912D4-61D3-416D-94CA-9CDE3B17C86C}" presName="vert1" presStyleCnt="0"/>
      <dgm:spPr/>
    </dgm:pt>
    <dgm:pt modelId="{31590245-89DE-4155-9725-10ABBE5B2809}" type="pres">
      <dgm:prSet presAssocID="{3A6644E1-0CFD-4B8A-B11E-DE2E6D02A446}" presName="vertSpace2a" presStyleCnt="0"/>
      <dgm:spPr/>
    </dgm:pt>
    <dgm:pt modelId="{6B4890C5-CB9F-44A0-B8E5-B7F872A0C653}" type="pres">
      <dgm:prSet presAssocID="{3A6644E1-0CFD-4B8A-B11E-DE2E6D02A446}" presName="horz2" presStyleCnt="0"/>
      <dgm:spPr/>
    </dgm:pt>
    <dgm:pt modelId="{DBC9F54A-296A-4EC8-9A85-A1BA8E09A315}" type="pres">
      <dgm:prSet presAssocID="{3A6644E1-0CFD-4B8A-B11E-DE2E6D02A446}" presName="horzSpace2" presStyleCnt="0"/>
      <dgm:spPr/>
    </dgm:pt>
    <dgm:pt modelId="{0EB4BF69-2538-4026-B8EF-B6E19D708DA3}" type="pres">
      <dgm:prSet presAssocID="{3A6644E1-0CFD-4B8A-B11E-DE2E6D02A446}" presName="tx2" presStyleLbl="revTx" presStyleIdx="1" presStyleCnt="3"/>
      <dgm:spPr/>
      <dgm:t>
        <a:bodyPr/>
        <a:lstStyle/>
        <a:p>
          <a:endParaRPr lang="en-US"/>
        </a:p>
      </dgm:t>
    </dgm:pt>
    <dgm:pt modelId="{596488A7-F5C5-4EFA-AD38-B173571BFB06}" type="pres">
      <dgm:prSet presAssocID="{3A6644E1-0CFD-4B8A-B11E-DE2E6D02A446}" presName="vert2" presStyleCnt="0"/>
      <dgm:spPr/>
    </dgm:pt>
    <dgm:pt modelId="{FB9D39C7-8911-47A1-9465-1D052AD7D8B1}" type="pres">
      <dgm:prSet presAssocID="{3A6644E1-0CFD-4B8A-B11E-DE2E6D02A446}" presName="thinLine2b" presStyleLbl="callout" presStyleIdx="0" presStyleCnt="2"/>
      <dgm:spPr/>
    </dgm:pt>
    <dgm:pt modelId="{B2414A05-F972-4D5B-A482-993E1050DAD7}" type="pres">
      <dgm:prSet presAssocID="{3A6644E1-0CFD-4B8A-B11E-DE2E6D02A446}" presName="vertSpace2b" presStyleCnt="0"/>
      <dgm:spPr/>
    </dgm:pt>
    <dgm:pt modelId="{0A2F0108-E54A-492B-9F82-01DE8D99CFDD}" type="pres">
      <dgm:prSet presAssocID="{19DF5768-5A52-4188-BE20-F34ABA99777E}" presName="horz2" presStyleCnt="0"/>
      <dgm:spPr/>
    </dgm:pt>
    <dgm:pt modelId="{7739AF63-1F66-4A71-9E24-DFEA720C3134}" type="pres">
      <dgm:prSet presAssocID="{19DF5768-5A52-4188-BE20-F34ABA99777E}" presName="horzSpace2" presStyleCnt="0"/>
      <dgm:spPr/>
    </dgm:pt>
    <dgm:pt modelId="{77531F6A-0EA1-458E-AE03-9884F7636D15}" type="pres">
      <dgm:prSet presAssocID="{19DF5768-5A52-4188-BE20-F34ABA99777E}" presName="tx2" presStyleLbl="revTx" presStyleIdx="2" presStyleCnt="3"/>
      <dgm:spPr/>
      <dgm:t>
        <a:bodyPr/>
        <a:lstStyle/>
        <a:p>
          <a:endParaRPr lang="en-US"/>
        </a:p>
      </dgm:t>
    </dgm:pt>
    <dgm:pt modelId="{A36DF402-C133-44BE-B52F-B1B084B61D38}" type="pres">
      <dgm:prSet presAssocID="{19DF5768-5A52-4188-BE20-F34ABA99777E}" presName="vert2" presStyleCnt="0"/>
      <dgm:spPr/>
    </dgm:pt>
    <dgm:pt modelId="{96C33B5D-0776-4AD6-9A41-97E98B5A6EAB}" type="pres">
      <dgm:prSet presAssocID="{19DF5768-5A52-4188-BE20-F34ABA99777E}" presName="thinLine2b" presStyleLbl="callout" presStyleIdx="1" presStyleCnt="2"/>
      <dgm:spPr/>
    </dgm:pt>
    <dgm:pt modelId="{0FC73885-541C-432E-A4D9-989FAA1E972A}" type="pres">
      <dgm:prSet presAssocID="{19DF5768-5A52-4188-BE20-F34ABA99777E}" presName="vertSpace2b" presStyleCnt="0"/>
      <dgm:spPr/>
    </dgm:pt>
  </dgm:ptLst>
  <dgm:cxnLst>
    <dgm:cxn modelId="{EA757E38-E3FA-4072-B1D3-9A1CCD1C023C}" type="presOf" srcId="{19DF5768-5A52-4188-BE20-F34ABA99777E}" destId="{77531F6A-0EA1-458E-AE03-9884F7636D15}" srcOrd="0" destOrd="0" presId="urn:microsoft.com/office/officeart/2008/layout/LinedList"/>
    <dgm:cxn modelId="{B54CA5DE-E94D-4186-BED7-DF4FA70060E7}" type="presOf" srcId="{3A6644E1-0CFD-4B8A-B11E-DE2E6D02A446}" destId="{0EB4BF69-2538-4026-B8EF-B6E19D708DA3}" srcOrd="0" destOrd="0" presId="urn:microsoft.com/office/officeart/2008/layout/LinedList"/>
    <dgm:cxn modelId="{1C952510-424C-482D-8C04-C6E5B032D8F7}" srcId="{F0B912D4-61D3-416D-94CA-9CDE3B17C86C}" destId="{3A6644E1-0CFD-4B8A-B11E-DE2E6D02A446}" srcOrd="0" destOrd="0" parTransId="{D8672FE6-F2A3-4C3A-A974-CC8F92AE6684}" sibTransId="{CE2270AA-EC22-4E7E-988B-B342DB44E67B}"/>
    <dgm:cxn modelId="{8FACC4B3-7C2A-4BE9-82F4-C9A285399E35}" srcId="{F0B912D4-61D3-416D-94CA-9CDE3B17C86C}" destId="{19DF5768-5A52-4188-BE20-F34ABA99777E}" srcOrd="1" destOrd="0" parTransId="{476D85A4-9CD4-46C8-BD31-CEBE238E753E}" sibTransId="{B8E09DAB-6879-4FD1-B05D-E9F7995BCC8F}"/>
    <dgm:cxn modelId="{7FBEF800-7AF8-4197-B323-8FF9FED609C3}" type="presOf" srcId="{8D39ECFE-3171-49AD-8A4D-04CCEDB612E8}" destId="{88E69E67-7DE3-4011-BF31-9998569F1784}" srcOrd="0" destOrd="0" presId="urn:microsoft.com/office/officeart/2008/layout/LinedList"/>
    <dgm:cxn modelId="{24BFF7D1-5B1D-42D6-A46A-9B19DB6D22AB}" srcId="{8D39ECFE-3171-49AD-8A4D-04CCEDB612E8}" destId="{F0B912D4-61D3-416D-94CA-9CDE3B17C86C}" srcOrd="0" destOrd="0" parTransId="{56423C54-42D2-44DE-B04E-900FE8E6EFCE}" sibTransId="{4D88584E-7F20-4EE6-9A5F-0937899D629C}"/>
    <dgm:cxn modelId="{4123A981-0118-4E64-ABE8-8E2D433050C9}" type="presOf" srcId="{F0B912D4-61D3-416D-94CA-9CDE3B17C86C}" destId="{FA8C2346-D6D0-4EDA-9333-6829688B5DDC}" srcOrd="0" destOrd="0" presId="urn:microsoft.com/office/officeart/2008/layout/LinedList"/>
    <dgm:cxn modelId="{233C45B2-5B5D-4AD9-84F1-5083CAEF9C25}" type="presParOf" srcId="{88E69E67-7DE3-4011-BF31-9998569F1784}" destId="{8ED74DAB-5C4C-4142-98DF-26BE4496C913}" srcOrd="0" destOrd="0" presId="urn:microsoft.com/office/officeart/2008/layout/LinedList"/>
    <dgm:cxn modelId="{2F9E20B6-6B3A-4C7E-8D5A-BCEEAEDE281B}" type="presParOf" srcId="{88E69E67-7DE3-4011-BF31-9998569F1784}" destId="{F320A996-44A5-4387-B56A-93A2BBC7305B}" srcOrd="1" destOrd="0" presId="urn:microsoft.com/office/officeart/2008/layout/LinedList"/>
    <dgm:cxn modelId="{BFA950CC-D6DD-4F8C-B250-507642270AD3}" type="presParOf" srcId="{F320A996-44A5-4387-B56A-93A2BBC7305B}" destId="{FA8C2346-D6D0-4EDA-9333-6829688B5DDC}" srcOrd="0" destOrd="0" presId="urn:microsoft.com/office/officeart/2008/layout/LinedList"/>
    <dgm:cxn modelId="{EA12B0FB-4B6F-47FD-BA77-C0D23662B9B2}" type="presParOf" srcId="{F320A996-44A5-4387-B56A-93A2BBC7305B}" destId="{8E2D6E6F-97AA-4DD3-B3A4-B565684C85F4}" srcOrd="1" destOrd="0" presId="urn:microsoft.com/office/officeart/2008/layout/LinedList"/>
    <dgm:cxn modelId="{20FAC2C6-F0A2-4B65-BD07-8432C25F2AE7}" type="presParOf" srcId="{8E2D6E6F-97AA-4DD3-B3A4-B565684C85F4}" destId="{31590245-89DE-4155-9725-10ABBE5B2809}" srcOrd="0" destOrd="0" presId="urn:microsoft.com/office/officeart/2008/layout/LinedList"/>
    <dgm:cxn modelId="{1D0B7AD7-D699-4007-A778-7E55DF399F54}" type="presParOf" srcId="{8E2D6E6F-97AA-4DD3-B3A4-B565684C85F4}" destId="{6B4890C5-CB9F-44A0-B8E5-B7F872A0C653}" srcOrd="1" destOrd="0" presId="urn:microsoft.com/office/officeart/2008/layout/LinedList"/>
    <dgm:cxn modelId="{B93E2FEE-75EB-41B6-8185-9F6B10BAF87F}" type="presParOf" srcId="{6B4890C5-CB9F-44A0-B8E5-B7F872A0C653}" destId="{DBC9F54A-296A-4EC8-9A85-A1BA8E09A315}" srcOrd="0" destOrd="0" presId="urn:microsoft.com/office/officeart/2008/layout/LinedList"/>
    <dgm:cxn modelId="{DEFA83CE-22B2-4DA2-8E2E-3DC0F8847B26}" type="presParOf" srcId="{6B4890C5-CB9F-44A0-B8E5-B7F872A0C653}" destId="{0EB4BF69-2538-4026-B8EF-B6E19D708DA3}" srcOrd="1" destOrd="0" presId="urn:microsoft.com/office/officeart/2008/layout/LinedList"/>
    <dgm:cxn modelId="{4C967644-058A-4CC6-BB34-C3CA608DD732}" type="presParOf" srcId="{6B4890C5-CB9F-44A0-B8E5-B7F872A0C653}" destId="{596488A7-F5C5-4EFA-AD38-B173571BFB06}" srcOrd="2" destOrd="0" presId="urn:microsoft.com/office/officeart/2008/layout/LinedList"/>
    <dgm:cxn modelId="{FE9ACE18-08D3-46C9-B577-C59248FC3D7D}" type="presParOf" srcId="{8E2D6E6F-97AA-4DD3-B3A4-B565684C85F4}" destId="{FB9D39C7-8911-47A1-9465-1D052AD7D8B1}" srcOrd="2" destOrd="0" presId="urn:microsoft.com/office/officeart/2008/layout/LinedList"/>
    <dgm:cxn modelId="{809E2352-96B4-4997-ABC7-B4A80708E630}" type="presParOf" srcId="{8E2D6E6F-97AA-4DD3-B3A4-B565684C85F4}" destId="{B2414A05-F972-4D5B-A482-993E1050DAD7}" srcOrd="3" destOrd="0" presId="urn:microsoft.com/office/officeart/2008/layout/LinedList"/>
    <dgm:cxn modelId="{DE4C93CC-80C1-48D0-8042-3EAB78AA7057}" type="presParOf" srcId="{8E2D6E6F-97AA-4DD3-B3A4-B565684C85F4}" destId="{0A2F0108-E54A-492B-9F82-01DE8D99CFDD}" srcOrd="4" destOrd="0" presId="urn:microsoft.com/office/officeart/2008/layout/LinedList"/>
    <dgm:cxn modelId="{0A49A153-A8AE-4EE4-9FB1-AFE77B11F689}" type="presParOf" srcId="{0A2F0108-E54A-492B-9F82-01DE8D99CFDD}" destId="{7739AF63-1F66-4A71-9E24-DFEA720C3134}" srcOrd="0" destOrd="0" presId="urn:microsoft.com/office/officeart/2008/layout/LinedList"/>
    <dgm:cxn modelId="{F2E4EEED-8651-4B56-8183-78078B88143B}" type="presParOf" srcId="{0A2F0108-E54A-492B-9F82-01DE8D99CFDD}" destId="{77531F6A-0EA1-458E-AE03-9884F7636D15}" srcOrd="1" destOrd="0" presId="urn:microsoft.com/office/officeart/2008/layout/LinedList"/>
    <dgm:cxn modelId="{D9BC2BA7-09A4-4065-B985-E0C168C2F5C8}" type="presParOf" srcId="{0A2F0108-E54A-492B-9F82-01DE8D99CFDD}" destId="{A36DF402-C133-44BE-B52F-B1B084B61D38}" srcOrd="2" destOrd="0" presId="urn:microsoft.com/office/officeart/2008/layout/LinedList"/>
    <dgm:cxn modelId="{1081AD29-3CDA-4B1F-9985-539468D806F6}" type="presParOf" srcId="{8E2D6E6F-97AA-4DD3-B3A4-B565684C85F4}" destId="{96C33B5D-0776-4AD6-9A41-97E98B5A6EAB}" srcOrd="5" destOrd="0" presId="urn:microsoft.com/office/officeart/2008/layout/LinedList"/>
    <dgm:cxn modelId="{9DEE02A6-CB4C-43E1-8D6C-44FB055F7681}" type="presParOf" srcId="{8E2D6E6F-97AA-4DD3-B3A4-B565684C85F4}" destId="{0FC73885-541C-432E-A4D9-989FAA1E972A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39ECFE-3171-49AD-8A4D-04CCEDB612E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6B44D6-47E1-40E3-BA75-EC00D6018135}">
      <dgm:prSet/>
      <dgm:spPr/>
      <dgm:t>
        <a:bodyPr/>
        <a:lstStyle/>
        <a:p>
          <a:r>
            <a:rPr lang="en-US" dirty="0" smtClean="0"/>
            <a:t>On a sheet of paper make a chart with three columns and five rows.</a:t>
          </a:r>
          <a:endParaRPr lang="en-US" dirty="0"/>
        </a:p>
      </dgm:t>
    </dgm:pt>
    <dgm:pt modelId="{55584C47-C653-414C-9E88-29A5F2E8AF21}" type="parTrans" cxnId="{0A2BCD1E-F30B-49DA-9423-51AD63D7AC34}">
      <dgm:prSet/>
      <dgm:spPr/>
    </dgm:pt>
    <dgm:pt modelId="{0A6992B7-4C1A-4D30-B59D-F0DC811702DA}" type="sibTrans" cxnId="{0A2BCD1E-F30B-49DA-9423-51AD63D7AC34}">
      <dgm:prSet/>
      <dgm:spPr/>
    </dgm:pt>
    <dgm:pt modelId="{FBA46611-B385-4958-9F7B-B7C62FF80AB7}">
      <dgm:prSet/>
      <dgm:spPr/>
      <dgm:t>
        <a:bodyPr/>
        <a:lstStyle/>
        <a:p>
          <a:r>
            <a:rPr lang="en-US" dirty="0" smtClean="0"/>
            <a:t>Using only your book, find five examples of caesuras, appositive phrases, and kennings in Beowulf.</a:t>
          </a:r>
          <a:endParaRPr lang="en-US" dirty="0"/>
        </a:p>
      </dgm:t>
    </dgm:pt>
    <dgm:pt modelId="{68CFBD3C-E5C2-47A0-A44E-49D63BD8D7F8}" type="parTrans" cxnId="{35E4582D-A240-4A8C-A9C3-5B1B1AB06343}">
      <dgm:prSet/>
      <dgm:spPr/>
    </dgm:pt>
    <dgm:pt modelId="{CC143900-CF8D-4F7B-BBE8-328D3C5C796E}" type="sibTrans" cxnId="{35E4582D-A240-4A8C-A9C3-5B1B1AB06343}">
      <dgm:prSet/>
      <dgm:spPr/>
    </dgm:pt>
    <dgm:pt modelId="{266C67DB-8FD6-4F69-ABC8-F5AB68E465F1}">
      <dgm:prSet/>
      <dgm:spPr/>
      <dgm:t>
        <a:bodyPr/>
        <a:lstStyle/>
        <a:p>
          <a:r>
            <a:rPr lang="en-US" dirty="0" smtClean="0"/>
            <a:t>Quote the text, then write the page number and line number.</a:t>
          </a:r>
          <a:endParaRPr lang="en-US" dirty="0"/>
        </a:p>
      </dgm:t>
    </dgm:pt>
    <dgm:pt modelId="{DB9F314C-59C9-40E8-A9AD-FDB33FD1C5EB}" type="parTrans" cxnId="{DBB8F568-5EDF-4C4C-A049-64BDBB9424B8}">
      <dgm:prSet/>
      <dgm:spPr/>
    </dgm:pt>
    <dgm:pt modelId="{D30728DE-4874-433F-9355-88D494A99C8C}" type="sibTrans" cxnId="{DBB8F568-5EDF-4C4C-A049-64BDBB9424B8}">
      <dgm:prSet/>
      <dgm:spPr/>
    </dgm:pt>
    <dgm:pt modelId="{05B07E45-A131-42C1-8BAD-5DCC6635863B}">
      <dgm:prSet/>
      <dgm:spPr/>
      <dgm:t>
        <a:bodyPr/>
        <a:lstStyle/>
        <a:p>
          <a:r>
            <a:rPr lang="en-US" smtClean="0"/>
            <a:t>The </a:t>
          </a:r>
          <a:r>
            <a:rPr lang="en-US" dirty="0" smtClean="0"/>
            <a:t>examples that I have used are off limits.</a:t>
          </a:r>
          <a:endParaRPr lang="en-US" dirty="0"/>
        </a:p>
      </dgm:t>
    </dgm:pt>
    <dgm:pt modelId="{FEACDFB0-3AC6-4143-AD07-C63D56244F7B}" type="parTrans" cxnId="{D548A313-FA9A-4253-8D73-7235FBE4E2CF}">
      <dgm:prSet/>
      <dgm:spPr/>
    </dgm:pt>
    <dgm:pt modelId="{30837054-2BED-47AC-A3E2-16999D6C32A8}" type="sibTrans" cxnId="{D548A313-FA9A-4253-8D73-7235FBE4E2CF}">
      <dgm:prSet/>
      <dgm:spPr/>
    </dgm:pt>
    <dgm:pt modelId="{88E69E67-7DE3-4011-BF31-9998569F1784}" type="pres">
      <dgm:prSet presAssocID="{8D39ECFE-3171-49AD-8A4D-04CCEDB612E8}" presName="vert0" presStyleCnt="0">
        <dgm:presLayoutVars>
          <dgm:dir/>
          <dgm:animOne val="branch"/>
          <dgm:animLvl val="lvl"/>
        </dgm:presLayoutVars>
      </dgm:prSet>
      <dgm:spPr/>
    </dgm:pt>
    <dgm:pt modelId="{B9BC9D61-02AB-4B06-B3DB-A6934AA53E5A}" type="pres">
      <dgm:prSet presAssocID="{A66B44D6-47E1-40E3-BA75-EC00D6018135}" presName="thickLine" presStyleLbl="alignNode1" presStyleIdx="0" presStyleCnt="4"/>
      <dgm:spPr/>
    </dgm:pt>
    <dgm:pt modelId="{C6BA9927-5B9E-4490-9108-C6ADA2A71FD5}" type="pres">
      <dgm:prSet presAssocID="{A66B44D6-47E1-40E3-BA75-EC00D6018135}" presName="horz1" presStyleCnt="0"/>
      <dgm:spPr/>
    </dgm:pt>
    <dgm:pt modelId="{787F25EA-BDB2-45B4-B0E0-EF040EEB0D9D}" type="pres">
      <dgm:prSet presAssocID="{A66B44D6-47E1-40E3-BA75-EC00D6018135}" presName="tx1" presStyleLbl="revTx" presStyleIdx="0" presStyleCnt="4"/>
      <dgm:spPr/>
      <dgm:t>
        <a:bodyPr/>
        <a:lstStyle/>
        <a:p>
          <a:endParaRPr lang="en-US"/>
        </a:p>
      </dgm:t>
    </dgm:pt>
    <dgm:pt modelId="{3A6D34A7-F1C7-4287-BB20-7B0CD703919F}" type="pres">
      <dgm:prSet presAssocID="{A66B44D6-47E1-40E3-BA75-EC00D6018135}" presName="vert1" presStyleCnt="0"/>
      <dgm:spPr/>
    </dgm:pt>
    <dgm:pt modelId="{6FDF726A-B5C7-4D29-9AAC-028660FCD481}" type="pres">
      <dgm:prSet presAssocID="{FBA46611-B385-4958-9F7B-B7C62FF80AB7}" presName="thickLine" presStyleLbl="alignNode1" presStyleIdx="1" presStyleCnt="4"/>
      <dgm:spPr/>
    </dgm:pt>
    <dgm:pt modelId="{37EB4A59-26F4-4C5D-BF5F-C8F28FBEEA5F}" type="pres">
      <dgm:prSet presAssocID="{FBA46611-B385-4958-9F7B-B7C62FF80AB7}" presName="horz1" presStyleCnt="0"/>
      <dgm:spPr/>
    </dgm:pt>
    <dgm:pt modelId="{CD005E37-C520-4189-9984-DCED903C54CE}" type="pres">
      <dgm:prSet presAssocID="{FBA46611-B385-4958-9F7B-B7C62FF80AB7}" presName="tx1" presStyleLbl="revTx" presStyleIdx="1" presStyleCnt="4"/>
      <dgm:spPr/>
      <dgm:t>
        <a:bodyPr/>
        <a:lstStyle/>
        <a:p>
          <a:endParaRPr lang="en-US"/>
        </a:p>
      </dgm:t>
    </dgm:pt>
    <dgm:pt modelId="{9F5CFECF-41E9-493E-AE63-546688A577F7}" type="pres">
      <dgm:prSet presAssocID="{FBA46611-B385-4958-9F7B-B7C62FF80AB7}" presName="vert1" presStyleCnt="0"/>
      <dgm:spPr/>
    </dgm:pt>
    <dgm:pt modelId="{2477C2A4-9FBD-4497-975C-5C49CA2841E0}" type="pres">
      <dgm:prSet presAssocID="{266C67DB-8FD6-4F69-ABC8-F5AB68E465F1}" presName="thickLine" presStyleLbl="alignNode1" presStyleIdx="2" presStyleCnt="4"/>
      <dgm:spPr/>
    </dgm:pt>
    <dgm:pt modelId="{191EB743-D74E-4447-8B42-F279B885BCA1}" type="pres">
      <dgm:prSet presAssocID="{266C67DB-8FD6-4F69-ABC8-F5AB68E465F1}" presName="horz1" presStyleCnt="0"/>
      <dgm:spPr/>
    </dgm:pt>
    <dgm:pt modelId="{71AD1B3F-1114-4BF4-8B29-8810B7436BD1}" type="pres">
      <dgm:prSet presAssocID="{266C67DB-8FD6-4F69-ABC8-F5AB68E465F1}" presName="tx1" presStyleLbl="revTx" presStyleIdx="2" presStyleCnt="4"/>
      <dgm:spPr/>
      <dgm:t>
        <a:bodyPr/>
        <a:lstStyle/>
        <a:p>
          <a:endParaRPr lang="en-US"/>
        </a:p>
      </dgm:t>
    </dgm:pt>
    <dgm:pt modelId="{0C31270C-D5D8-4AD9-B9A5-5A1D297C7AFA}" type="pres">
      <dgm:prSet presAssocID="{266C67DB-8FD6-4F69-ABC8-F5AB68E465F1}" presName="vert1" presStyleCnt="0"/>
      <dgm:spPr/>
    </dgm:pt>
    <dgm:pt modelId="{4E0436E7-E25A-4244-8DD3-BA15BDD3107E}" type="pres">
      <dgm:prSet presAssocID="{05B07E45-A131-42C1-8BAD-5DCC6635863B}" presName="thickLine" presStyleLbl="alignNode1" presStyleIdx="3" presStyleCnt="4"/>
      <dgm:spPr/>
    </dgm:pt>
    <dgm:pt modelId="{72087708-46AF-484E-9855-D9BCF213B4EC}" type="pres">
      <dgm:prSet presAssocID="{05B07E45-A131-42C1-8BAD-5DCC6635863B}" presName="horz1" presStyleCnt="0"/>
      <dgm:spPr/>
    </dgm:pt>
    <dgm:pt modelId="{4A093B57-BD3F-45FA-A479-C86D2C0F9445}" type="pres">
      <dgm:prSet presAssocID="{05B07E45-A131-42C1-8BAD-5DCC6635863B}" presName="tx1" presStyleLbl="revTx" presStyleIdx="3" presStyleCnt="4"/>
      <dgm:spPr/>
    </dgm:pt>
    <dgm:pt modelId="{F7F73E96-18A2-43C4-860E-A0E6D4EAEABA}" type="pres">
      <dgm:prSet presAssocID="{05B07E45-A131-42C1-8BAD-5DCC6635863B}" presName="vert1" presStyleCnt="0"/>
      <dgm:spPr/>
    </dgm:pt>
  </dgm:ptLst>
  <dgm:cxnLst>
    <dgm:cxn modelId="{DBB8F568-5EDF-4C4C-A049-64BDBB9424B8}" srcId="{8D39ECFE-3171-49AD-8A4D-04CCEDB612E8}" destId="{266C67DB-8FD6-4F69-ABC8-F5AB68E465F1}" srcOrd="2" destOrd="0" parTransId="{DB9F314C-59C9-40E8-A9AD-FDB33FD1C5EB}" sibTransId="{D30728DE-4874-433F-9355-88D494A99C8C}"/>
    <dgm:cxn modelId="{F3EEB0AB-0B2A-4450-87F5-EB90C48EA97C}" type="presOf" srcId="{8D39ECFE-3171-49AD-8A4D-04CCEDB612E8}" destId="{88E69E67-7DE3-4011-BF31-9998569F1784}" srcOrd="0" destOrd="0" presId="urn:microsoft.com/office/officeart/2008/layout/LinedList"/>
    <dgm:cxn modelId="{3FFEE1E2-DF0D-4E7E-AAF1-106B9EF541F9}" type="presOf" srcId="{FBA46611-B385-4958-9F7B-B7C62FF80AB7}" destId="{CD005E37-C520-4189-9984-DCED903C54CE}" srcOrd="0" destOrd="0" presId="urn:microsoft.com/office/officeart/2008/layout/LinedList"/>
    <dgm:cxn modelId="{C4D6F780-B726-4C91-BB87-4D3BDC098AC1}" type="presOf" srcId="{A66B44D6-47E1-40E3-BA75-EC00D6018135}" destId="{787F25EA-BDB2-45B4-B0E0-EF040EEB0D9D}" srcOrd="0" destOrd="0" presId="urn:microsoft.com/office/officeart/2008/layout/LinedList"/>
    <dgm:cxn modelId="{35E4582D-A240-4A8C-A9C3-5B1B1AB06343}" srcId="{8D39ECFE-3171-49AD-8A4D-04CCEDB612E8}" destId="{FBA46611-B385-4958-9F7B-B7C62FF80AB7}" srcOrd="1" destOrd="0" parTransId="{68CFBD3C-E5C2-47A0-A44E-49D63BD8D7F8}" sibTransId="{CC143900-CF8D-4F7B-BBE8-328D3C5C796E}"/>
    <dgm:cxn modelId="{D548A313-FA9A-4253-8D73-7235FBE4E2CF}" srcId="{8D39ECFE-3171-49AD-8A4D-04CCEDB612E8}" destId="{05B07E45-A131-42C1-8BAD-5DCC6635863B}" srcOrd="3" destOrd="0" parTransId="{FEACDFB0-3AC6-4143-AD07-C63D56244F7B}" sibTransId="{30837054-2BED-47AC-A3E2-16999D6C32A8}"/>
    <dgm:cxn modelId="{B3DF3A8F-40C6-4CE7-A5F2-0B9BE69ED199}" type="presOf" srcId="{05B07E45-A131-42C1-8BAD-5DCC6635863B}" destId="{4A093B57-BD3F-45FA-A479-C86D2C0F9445}" srcOrd="0" destOrd="0" presId="urn:microsoft.com/office/officeart/2008/layout/LinedList"/>
    <dgm:cxn modelId="{0A2BCD1E-F30B-49DA-9423-51AD63D7AC34}" srcId="{8D39ECFE-3171-49AD-8A4D-04CCEDB612E8}" destId="{A66B44D6-47E1-40E3-BA75-EC00D6018135}" srcOrd="0" destOrd="0" parTransId="{55584C47-C653-414C-9E88-29A5F2E8AF21}" sibTransId="{0A6992B7-4C1A-4D30-B59D-F0DC811702DA}"/>
    <dgm:cxn modelId="{FA6303DE-FC3D-464B-BF8A-AEC52EC25EF8}" type="presOf" srcId="{266C67DB-8FD6-4F69-ABC8-F5AB68E465F1}" destId="{71AD1B3F-1114-4BF4-8B29-8810B7436BD1}" srcOrd="0" destOrd="0" presId="urn:microsoft.com/office/officeart/2008/layout/LinedList"/>
    <dgm:cxn modelId="{447538D0-0A42-4690-AD76-FD451F14EC66}" type="presParOf" srcId="{88E69E67-7DE3-4011-BF31-9998569F1784}" destId="{B9BC9D61-02AB-4B06-B3DB-A6934AA53E5A}" srcOrd="0" destOrd="0" presId="urn:microsoft.com/office/officeart/2008/layout/LinedList"/>
    <dgm:cxn modelId="{AD503C9A-EBB5-4487-B65D-A17497E2CACF}" type="presParOf" srcId="{88E69E67-7DE3-4011-BF31-9998569F1784}" destId="{C6BA9927-5B9E-4490-9108-C6ADA2A71FD5}" srcOrd="1" destOrd="0" presId="urn:microsoft.com/office/officeart/2008/layout/LinedList"/>
    <dgm:cxn modelId="{3179BC13-F42C-4C1A-B1B3-D9C6419B665F}" type="presParOf" srcId="{C6BA9927-5B9E-4490-9108-C6ADA2A71FD5}" destId="{787F25EA-BDB2-45B4-B0E0-EF040EEB0D9D}" srcOrd="0" destOrd="0" presId="urn:microsoft.com/office/officeart/2008/layout/LinedList"/>
    <dgm:cxn modelId="{CBCC252A-9438-4556-9ECD-9491A5DE0BBB}" type="presParOf" srcId="{C6BA9927-5B9E-4490-9108-C6ADA2A71FD5}" destId="{3A6D34A7-F1C7-4287-BB20-7B0CD703919F}" srcOrd="1" destOrd="0" presId="urn:microsoft.com/office/officeart/2008/layout/LinedList"/>
    <dgm:cxn modelId="{E3AE9A9C-BA50-4855-81B1-192683F1F009}" type="presParOf" srcId="{88E69E67-7DE3-4011-BF31-9998569F1784}" destId="{6FDF726A-B5C7-4D29-9AAC-028660FCD481}" srcOrd="2" destOrd="0" presId="urn:microsoft.com/office/officeart/2008/layout/LinedList"/>
    <dgm:cxn modelId="{F3E97390-4811-4F65-BB06-1ED8474E25B1}" type="presParOf" srcId="{88E69E67-7DE3-4011-BF31-9998569F1784}" destId="{37EB4A59-26F4-4C5D-BF5F-C8F28FBEEA5F}" srcOrd="3" destOrd="0" presId="urn:microsoft.com/office/officeart/2008/layout/LinedList"/>
    <dgm:cxn modelId="{1A120169-9B21-451D-8879-F6C2812E670F}" type="presParOf" srcId="{37EB4A59-26F4-4C5D-BF5F-C8F28FBEEA5F}" destId="{CD005E37-C520-4189-9984-DCED903C54CE}" srcOrd="0" destOrd="0" presId="urn:microsoft.com/office/officeart/2008/layout/LinedList"/>
    <dgm:cxn modelId="{26B548B7-3521-4985-8FC8-615086CE29CF}" type="presParOf" srcId="{37EB4A59-26F4-4C5D-BF5F-C8F28FBEEA5F}" destId="{9F5CFECF-41E9-493E-AE63-546688A577F7}" srcOrd="1" destOrd="0" presId="urn:microsoft.com/office/officeart/2008/layout/LinedList"/>
    <dgm:cxn modelId="{AAA232C4-6D70-44DB-BE7E-9960C89B6EC2}" type="presParOf" srcId="{88E69E67-7DE3-4011-BF31-9998569F1784}" destId="{2477C2A4-9FBD-4497-975C-5C49CA2841E0}" srcOrd="4" destOrd="0" presId="urn:microsoft.com/office/officeart/2008/layout/LinedList"/>
    <dgm:cxn modelId="{8867E06A-8E47-4FA6-8708-62196AE4CC4B}" type="presParOf" srcId="{88E69E67-7DE3-4011-BF31-9998569F1784}" destId="{191EB743-D74E-4447-8B42-F279B885BCA1}" srcOrd="5" destOrd="0" presId="urn:microsoft.com/office/officeart/2008/layout/LinedList"/>
    <dgm:cxn modelId="{EA0ED326-F27C-41C7-A686-999E780FF52A}" type="presParOf" srcId="{191EB743-D74E-4447-8B42-F279B885BCA1}" destId="{71AD1B3F-1114-4BF4-8B29-8810B7436BD1}" srcOrd="0" destOrd="0" presId="urn:microsoft.com/office/officeart/2008/layout/LinedList"/>
    <dgm:cxn modelId="{F3B8A01B-4ACE-4938-97C5-2260F40C51B3}" type="presParOf" srcId="{191EB743-D74E-4447-8B42-F279B885BCA1}" destId="{0C31270C-D5D8-4AD9-B9A5-5A1D297C7AFA}" srcOrd="1" destOrd="0" presId="urn:microsoft.com/office/officeart/2008/layout/LinedList"/>
    <dgm:cxn modelId="{F95DFC61-4DD8-425B-B167-4197CC03293F}" type="presParOf" srcId="{88E69E67-7DE3-4011-BF31-9998569F1784}" destId="{4E0436E7-E25A-4244-8DD3-BA15BDD3107E}" srcOrd="6" destOrd="0" presId="urn:microsoft.com/office/officeart/2008/layout/LinedList"/>
    <dgm:cxn modelId="{A6A18A4B-F493-4DC3-A5A0-145058BF767F}" type="presParOf" srcId="{88E69E67-7DE3-4011-BF31-9998569F1784}" destId="{72087708-46AF-484E-9855-D9BCF213B4EC}" srcOrd="7" destOrd="0" presId="urn:microsoft.com/office/officeart/2008/layout/LinedList"/>
    <dgm:cxn modelId="{92A3024A-2D94-4970-A3F1-B8F643F70E6C}" type="presParOf" srcId="{72087708-46AF-484E-9855-D9BCF213B4EC}" destId="{4A093B57-BD3F-45FA-A479-C86D2C0F9445}" srcOrd="0" destOrd="0" presId="urn:microsoft.com/office/officeart/2008/layout/LinedList"/>
    <dgm:cxn modelId="{DD51DAA7-6C12-409D-AA40-A30E4937CCEA}" type="presParOf" srcId="{72087708-46AF-484E-9855-D9BCF213B4EC}" destId="{F7F73E96-18A2-43C4-860E-A0E6D4EAEAB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39ECFE-3171-49AD-8A4D-04CCEDB612E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6B44D6-47E1-40E3-BA75-EC00D6018135}">
      <dgm:prSet/>
      <dgm:spPr/>
      <dgm:t>
        <a:bodyPr/>
        <a:lstStyle/>
        <a:p>
          <a:r>
            <a:rPr lang="en-US" dirty="0" smtClean="0"/>
            <a:t>Continue working on your Beowulf SLO Review Assignments on Canvas.</a:t>
          </a:r>
          <a:endParaRPr lang="en-US" dirty="0"/>
        </a:p>
      </dgm:t>
    </dgm:pt>
    <dgm:pt modelId="{55584C47-C653-414C-9E88-29A5F2E8AF21}" type="parTrans" cxnId="{0A2BCD1E-F30B-49DA-9423-51AD63D7AC34}">
      <dgm:prSet/>
      <dgm:spPr/>
      <dgm:t>
        <a:bodyPr/>
        <a:lstStyle/>
        <a:p>
          <a:endParaRPr lang="en-US"/>
        </a:p>
      </dgm:t>
    </dgm:pt>
    <dgm:pt modelId="{0A6992B7-4C1A-4D30-B59D-F0DC811702DA}" type="sibTrans" cxnId="{0A2BCD1E-F30B-49DA-9423-51AD63D7AC34}">
      <dgm:prSet/>
      <dgm:spPr/>
      <dgm:t>
        <a:bodyPr/>
        <a:lstStyle/>
        <a:p>
          <a:endParaRPr lang="en-US"/>
        </a:p>
      </dgm:t>
    </dgm:pt>
    <dgm:pt modelId="{88E69E67-7DE3-4011-BF31-9998569F1784}" type="pres">
      <dgm:prSet presAssocID="{8D39ECFE-3171-49AD-8A4D-04CCEDB612E8}" presName="vert0" presStyleCnt="0">
        <dgm:presLayoutVars>
          <dgm:dir/>
          <dgm:animOne val="branch"/>
          <dgm:animLvl val="lvl"/>
        </dgm:presLayoutVars>
      </dgm:prSet>
      <dgm:spPr/>
    </dgm:pt>
    <dgm:pt modelId="{B9BC9D61-02AB-4B06-B3DB-A6934AA53E5A}" type="pres">
      <dgm:prSet presAssocID="{A66B44D6-47E1-40E3-BA75-EC00D6018135}" presName="thickLine" presStyleLbl="alignNode1" presStyleIdx="0" presStyleCnt="1"/>
      <dgm:spPr/>
    </dgm:pt>
    <dgm:pt modelId="{C6BA9927-5B9E-4490-9108-C6ADA2A71FD5}" type="pres">
      <dgm:prSet presAssocID="{A66B44D6-47E1-40E3-BA75-EC00D6018135}" presName="horz1" presStyleCnt="0"/>
      <dgm:spPr/>
    </dgm:pt>
    <dgm:pt modelId="{787F25EA-BDB2-45B4-B0E0-EF040EEB0D9D}" type="pres">
      <dgm:prSet presAssocID="{A66B44D6-47E1-40E3-BA75-EC00D6018135}" presName="tx1" presStyleLbl="revTx" presStyleIdx="0" presStyleCnt="1"/>
      <dgm:spPr/>
      <dgm:t>
        <a:bodyPr/>
        <a:lstStyle/>
        <a:p>
          <a:endParaRPr lang="en-US"/>
        </a:p>
      </dgm:t>
    </dgm:pt>
    <dgm:pt modelId="{3A6D34A7-F1C7-4287-BB20-7B0CD703919F}" type="pres">
      <dgm:prSet presAssocID="{A66B44D6-47E1-40E3-BA75-EC00D6018135}" presName="vert1" presStyleCnt="0"/>
      <dgm:spPr/>
    </dgm:pt>
  </dgm:ptLst>
  <dgm:cxnLst>
    <dgm:cxn modelId="{F0885EC7-00B4-4291-99B8-17841A64DA1C}" type="presOf" srcId="{8D39ECFE-3171-49AD-8A4D-04CCEDB612E8}" destId="{88E69E67-7DE3-4011-BF31-9998569F1784}" srcOrd="0" destOrd="0" presId="urn:microsoft.com/office/officeart/2008/layout/LinedList"/>
    <dgm:cxn modelId="{0A2BCD1E-F30B-49DA-9423-51AD63D7AC34}" srcId="{8D39ECFE-3171-49AD-8A4D-04CCEDB612E8}" destId="{A66B44D6-47E1-40E3-BA75-EC00D6018135}" srcOrd="0" destOrd="0" parTransId="{55584C47-C653-414C-9E88-29A5F2E8AF21}" sibTransId="{0A6992B7-4C1A-4D30-B59D-F0DC811702DA}"/>
    <dgm:cxn modelId="{1229BEA8-7D81-45EC-83B0-57FCF7E571B3}" type="presOf" srcId="{A66B44D6-47E1-40E3-BA75-EC00D6018135}" destId="{787F25EA-BDB2-45B4-B0E0-EF040EEB0D9D}" srcOrd="0" destOrd="0" presId="urn:microsoft.com/office/officeart/2008/layout/LinedList"/>
    <dgm:cxn modelId="{F8EDB9E8-DB1D-46FE-ADFD-BFE853EDFAA0}" type="presParOf" srcId="{88E69E67-7DE3-4011-BF31-9998569F1784}" destId="{B9BC9D61-02AB-4B06-B3DB-A6934AA53E5A}" srcOrd="0" destOrd="0" presId="urn:microsoft.com/office/officeart/2008/layout/LinedList"/>
    <dgm:cxn modelId="{A392A15A-8471-48CE-B266-5814E00B85F5}" type="presParOf" srcId="{88E69E67-7DE3-4011-BF31-9998569F1784}" destId="{C6BA9927-5B9E-4490-9108-C6ADA2A71FD5}" srcOrd="1" destOrd="0" presId="urn:microsoft.com/office/officeart/2008/layout/LinedList"/>
    <dgm:cxn modelId="{001411CE-D0A4-41FF-8557-4D0198B70FE4}" type="presParOf" srcId="{C6BA9927-5B9E-4490-9108-C6ADA2A71FD5}" destId="{787F25EA-BDB2-45B4-B0E0-EF040EEB0D9D}" srcOrd="0" destOrd="0" presId="urn:microsoft.com/office/officeart/2008/layout/LinedList"/>
    <dgm:cxn modelId="{61DE0728-B8FC-40CB-A6BB-915173730C80}" type="presParOf" srcId="{C6BA9927-5B9E-4490-9108-C6ADA2A71FD5}" destId="{3A6D34A7-F1C7-4287-BB20-7B0CD703919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D39ECFE-3171-49AD-8A4D-04CCEDB612E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6B44D6-47E1-40E3-BA75-EC00D6018135}">
      <dgm:prSet/>
      <dgm:spPr/>
      <dgm:t>
        <a:bodyPr/>
        <a:lstStyle/>
        <a:p>
          <a:r>
            <a:rPr lang="en-US" dirty="0" smtClean="0"/>
            <a:t>Remember that your answers to two out of the three questions on your Canvas assignment should be submitted on Canvas by midnight. </a:t>
          </a:r>
          <a:endParaRPr lang="en-US" dirty="0"/>
        </a:p>
      </dgm:t>
    </dgm:pt>
    <dgm:pt modelId="{55584C47-C653-414C-9E88-29A5F2E8AF21}" type="parTrans" cxnId="{0A2BCD1E-F30B-49DA-9423-51AD63D7AC34}">
      <dgm:prSet/>
      <dgm:spPr/>
      <dgm:t>
        <a:bodyPr/>
        <a:lstStyle/>
        <a:p>
          <a:endParaRPr lang="en-US"/>
        </a:p>
      </dgm:t>
    </dgm:pt>
    <dgm:pt modelId="{0A6992B7-4C1A-4D30-B59D-F0DC811702DA}" type="sibTrans" cxnId="{0A2BCD1E-F30B-49DA-9423-51AD63D7AC34}">
      <dgm:prSet/>
      <dgm:spPr/>
      <dgm:t>
        <a:bodyPr/>
        <a:lstStyle/>
        <a:p>
          <a:endParaRPr lang="en-US"/>
        </a:p>
      </dgm:t>
    </dgm:pt>
    <dgm:pt modelId="{88E69E67-7DE3-4011-BF31-9998569F1784}" type="pres">
      <dgm:prSet presAssocID="{8D39ECFE-3171-49AD-8A4D-04CCEDB612E8}" presName="vert0" presStyleCnt="0">
        <dgm:presLayoutVars>
          <dgm:dir/>
          <dgm:animOne val="branch"/>
          <dgm:animLvl val="lvl"/>
        </dgm:presLayoutVars>
      </dgm:prSet>
      <dgm:spPr/>
    </dgm:pt>
    <dgm:pt modelId="{B9BC9D61-02AB-4B06-B3DB-A6934AA53E5A}" type="pres">
      <dgm:prSet presAssocID="{A66B44D6-47E1-40E3-BA75-EC00D6018135}" presName="thickLine" presStyleLbl="alignNode1" presStyleIdx="0" presStyleCnt="1"/>
      <dgm:spPr/>
    </dgm:pt>
    <dgm:pt modelId="{C6BA9927-5B9E-4490-9108-C6ADA2A71FD5}" type="pres">
      <dgm:prSet presAssocID="{A66B44D6-47E1-40E3-BA75-EC00D6018135}" presName="horz1" presStyleCnt="0"/>
      <dgm:spPr/>
    </dgm:pt>
    <dgm:pt modelId="{787F25EA-BDB2-45B4-B0E0-EF040EEB0D9D}" type="pres">
      <dgm:prSet presAssocID="{A66B44D6-47E1-40E3-BA75-EC00D6018135}" presName="tx1" presStyleLbl="revTx" presStyleIdx="0" presStyleCnt="1"/>
      <dgm:spPr/>
      <dgm:t>
        <a:bodyPr/>
        <a:lstStyle/>
        <a:p>
          <a:endParaRPr lang="en-US"/>
        </a:p>
      </dgm:t>
    </dgm:pt>
    <dgm:pt modelId="{3A6D34A7-F1C7-4287-BB20-7B0CD703919F}" type="pres">
      <dgm:prSet presAssocID="{A66B44D6-47E1-40E3-BA75-EC00D6018135}" presName="vert1" presStyleCnt="0"/>
      <dgm:spPr/>
    </dgm:pt>
  </dgm:ptLst>
  <dgm:cxnLst>
    <dgm:cxn modelId="{0A2BCD1E-F30B-49DA-9423-51AD63D7AC34}" srcId="{8D39ECFE-3171-49AD-8A4D-04CCEDB612E8}" destId="{A66B44D6-47E1-40E3-BA75-EC00D6018135}" srcOrd="0" destOrd="0" parTransId="{55584C47-C653-414C-9E88-29A5F2E8AF21}" sibTransId="{0A6992B7-4C1A-4D30-B59D-F0DC811702DA}"/>
    <dgm:cxn modelId="{7BCBA9BE-83A4-48A0-BF0D-04D44261EE66}" type="presOf" srcId="{8D39ECFE-3171-49AD-8A4D-04CCEDB612E8}" destId="{88E69E67-7DE3-4011-BF31-9998569F1784}" srcOrd="0" destOrd="0" presId="urn:microsoft.com/office/officeart/2008/layout/LinedList"/>
    <dgm:cxn modelId="{E5402360-167A-4098-B3E2-4ED0303E5148}" type="presOf" srcId="{A66B44D6-47E1-40E3-BA75-EC00D6018135}" destId="{787F25EA-BDB2-45B4-B0E0-EF040EEB0D9D}" srcOrd="0" destOrd="0" presId="urn:microsoft.com/office/officeart/2008/layout/LinedList"/>
    <dgm:cxn modelId="{65347BB8-690C-472C-8588-8638C84A1121}" type="presParOf" srcId="{88E69E67-7DE3-4011-BF31-9998569F1784}" destId="{B9BC9D61-02AB-4B06-B3DB-A6934AA53E5A}" srcOrd="0" destOrd="0" presId="urn:microsoft.com/office/officeart/2008/layout/LinedList"/>
    <dgm:cxn modelId="{E0549A4A-332C-4526-9FE7-CC865956FFC0}" type="presParOf" srcId="{88E69E67-7DE3-4011-BF31-9998569F1784}" destId="{C6BA9927-5B9E-4490-9108-C6ADA2A71FD5}" srcOrd="1" destOrd="0" presId="urn:microsoft.com/office/officeart/2008/layout/LinedList"/>
    <dgm:cxn modelId="{4A79167B-F21C-4B9B-9D16-31E2700836CB}" type="presParOf" srcId="{C6BA9927-5B9E-4490-9108-C6ADA2A71FD5}" destId="{787F25EA-BDB2-45B4-B0E0-EF040EEB0D9D}" srcOrd="0" destOrd="0" presId="urn:microsoft.com/office/officeart/2008/layout/LinedList"/>
    <dgm:cxn modelId="{930BA9AE-B412-4B94-BC1E-A29EDFBEB683}" type="presParOf" srcId="{C6BA9927-5B9E-4490-9108-C6ADA2A71FD5}" destId="{3A6D34A7-F1C7-4287-BB20-7B0CD703919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74DAB-5C4C-4142-98DF-26BE4496C913}">
      <dsp:nvSpPr>
        <dsp:cNvPr id="0" name=""/>
        <dsp:cNvSpPr/>
      </dsp:nvSpPr>
      <dsp:spPr>
        <a:xfrm>
          <a:off x="0" y="0"/>
          <a:ext cx="1082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8C2346-D6D0-4EDA-9333-6829688B5DDC}">
      <dsp:nvSpPr>
        <dsp:cNvPr id="0" name=""/>
        <dsp:cNvSpPr/>
      </dsp:nvSpPr>
      <dsp:spPr>
        <a:xfrm>
          <a:off x="0" y="0"/>
          <a:ext cx="2164080" cy="457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baseline="0" dirty="0" smtClean="0"/>
            <a:t>Appositive Phrases</a:t>
          </a:r>
          <a:endParaRPr lang="en-US" sz="3400" kern="1200" dirty="0"/>
        </a:p>
      </dsp:txBody>
      <dsp:txXfrm>
        <a:off x="0" y="0"/>
        <a:ext cx="2164080" cy="4572000"/>
      </dsp:txXfrm>
    </dsp:sp>
    <dsp:sp modelId="{0EB4BF69-2538-4026-B8EF-B6E19D708DA3}">
      <dsp:nvSpPr>
        <dsp:cNvPr id="0" name=""/>
        <dsp:cNvSpPr/>
      </dsp:nvSpPr>
      <dsp:spPr>
        <a:xfrm>
          <a:off x="2326385" y="71437"/>
          <a:ext cx="8494014" cy="1428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i="0" kern="1200" smtClean="0"/>
            <a:t>An </a:t>
          </a:r>
          <a:r>
            <a:rPr lang="en-US" sz="2900" b="1" i="0" kern="1200" smtClean="0"/>
            <a:t>appositive</a:t>
          </a:r>
          <a:r>
            <a:rPr lang="en-US" sz="2900" b="0" i="0" kern="1200" smtClean="0"/>
            <a:t> is a noun or noun </a:t>
          </a:r>
          <a:r>
            <a:rPr lang="en-US" sz="2900" b="1" i="0" kern="1200" smtClean="0"/>
            <a:t>phrase</a:t>
          </a:r>
          <a:r>
            <a:rPr lang="en-US" sz="2900" b="0" i="0" kern="1200" smtClean="0"/>
            <a:t> that renames another noun right beside it. The </a:t>
          </a:r>
          <a:r>
            <a:rPr lang="en-US" sz="2900" b="1" i="0" kern="1200" smtClean="0"/>
            <a:t>appositive</a:t>
          </a:r>
          <a:r>
            <a:rPr lang="en-US" sz="2900" b="0" i="0" kern="1200" smtClean="0"/>
            <a:t> can be a short or long combination of words.</a:t>
          </a:r>
          <a:endParaRPr lang="en-US" sz="2900" kern="1200"/>
        </a:p>
      </dsp:txBody>
      <dsp:txXfrm>
        <a:off x="2326385" y="71437"/>
        <a:ext cx="8494014" cy="1428749"/>
      </dsp:txXfrm>
    </dsp:sp>
    <dsp:sp modelId="{FB9D39C7-8911-47A1-9465-1D052AD7D8B1}">
      <dsp:nvSpPr>
        <dsp:cNvPr id="0" name=""/>
        <dsp:cNvSpPr/>
      </dsp:nvSpPr>
      <dsp:spPr>
        <a:xfrm>
          <a:off x="2164080" y="1500187"/>
          <a:ext cx="8656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432B2D-7F15-4100-973B-046C266F7BB7}">
      <dsp:nvSpPr>
        <dsp:cNvPr id="0" name=""/>
        <dsp:cNvSpPr/>
      </dsp:nvSpPr>
      <dsp:spPr>
        <a:xfrm>
          <a:off x="2326385" y="1571624"/>
          <a:ext cx="8494014" cy="1428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Such as in this sentence from Beowulf:</a:t>
          </a:r>
          <a:br>
            <a:rPr lang="en-US" sz="2900" kern="1200" dirty="0" smtClean="0"/>
          </a:br>
          <a:r>
            <a:rPr lang="en-US" sz="2900" kern="1200" dirty="0" smtClean="0"/>
            <a:t>	Hrothgar, </a:t>
          </a:r>
          <a:r>
            <a:rPr lang="en-US" sz="2900" u="sng" kern="1200" dirty="0" smtClean="0"/>
            <a:t>their lord</a:t>
          </a:r>
          <a:r>
            <a:rPr lang="en-US" sz="2900" kern="1200" dirty="0" smtClean="0"/>
            <a:t>, sat joyless in </a:t>
          </a:r>
          <a:r>
            <a:rPr lang="en-US" sz="2900" kern="1200" dirty="0" err="1" smtClean="0"/>
            <a:t>Herot</a:t>
          </a:r>
          <a:r>
            <a:rPr lang="en-US" sz="2900" kern="1200" dirty="0" smtClean="0"/>
            <a:t>.</a:t>
          </a:r>
        </a:p>
      </dsp:txBody>
      <dsp:txXfrm>
        <a:off x="2326385" y="1571624"/>
        <a:ext cx="8494014" cy="1428749"/>
      </dsp:txXfrm>
    </dsp:sp>
    <dsp:sp modelId="{A7653C8B-5D84-41AE-B454-53AD65B65031}">
      <dsp:nvSpPr>
        <dsp:cNvPr id="0" name=""/>
        <dsp:cNvSpPr/>
      </dsp:nvSpPr>
      <dsp:spPr>
        <a:xfrm>
          <a:off x="2164080" y="3000375"/>
          <a:ext cx="8656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19D65A-3F84-44EB-AAF9-EB7B2A8F53AA}">
      <dsp:nvSpPr>
        <dsp:cNvPr id="0" name=""/>
        <dsp:cNvSpPr/>
      </dsp:nvSpPr>
      <dsp:spPr>
        <a:xfrm>
          <a:off x="2326385" y="3071812"/>
          <a:ext cx="8494014" cy="1428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In the sentence above, “their lord,” is the same person as “Hrothgar,” thereby making it an appositive phrase.  </a:t>
          </a:r>
        </a:p>
      </dsp:txBody>
      <dsp:txXfrm>
        <a:off x="2326385" y="3071812"/>
        <a:ext cx="8494014" cy="1428749"/>
      </dsp:txXfrm>
    </dsp:sp>
    <dsp:sp modelId="{FCFF1452-99AD-4E05-994D-A7CBF1E79A4D}">
      <dsp:nvSpPr>
        <dsp:cNvPr id="0" name=""/>
        <dsp:cNvSpPr/>
      </dsp:nvSpPr>
      <dsp:spPr>
        <a:xfrm>
          <a:off x="2164080" y="4500562"/>
          <a:ext cx="8656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74DAB-5C4C-4142-98DF-26BE4496C913}">
      <dsp:nvSpPr>
        <dsp:cNvPr id="0" name=""/>
        <dsp:cNvSpPr/>
      </dsp:nvSpPr>
      <dsp:spPr>
        <a:xfrm>
          <a:off x="0" y="0"/>
          <a:ext cx="1082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8C2346-D6D0-4EDA-9333-6829688B5DDC}">
      <dsp:nvSpPr>
        <dsp:cNvPr id="0" name=""/>
        <dsp:cNvSpPr/>
      </dsp:nvSpPr>
      <dsp:spPr>
        <a:xfrm>
          <a:off x="0" y="0"/>
          <a:ext cx="2164080" cy="457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Kenning</a:t>
          </a:r>
          <a:endParaRPr lang="en-US" sz="4100" kern="1200" dirty="0"/>
        </a:p>
      </dsp:txBody>
      <dsp:txXfrm>
        <a:off x="0" y="0"/>
        <a:ext cx="2164080" cy="4572000"/>
      </dsp:txXfrm>
    </dsp:sp>
    <dsp:sp modelId="{0EB4BF69-2538-4026-B8EF-B6E19D708DA3}">
      <dsp:nvSpPr>
        <dsp:cNvPr id="0" name=""/>
        <dsp:cNvSpPr/>
      </dsp:nvSpPr>
      <dsp:spPr>
        <a:xfrm>
          <a:off x="2326385" y="71437"/>
          <a:ext cx="8494014" cy="1428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0" i="0" kern="1200" dirty="0" smtClean="0"/>
            <a:t>A two-word phrase that describes an object through the use of metaphors.</a:t>
          </a:r>
          <a:endParaRPr lang="en-US" sz="2700" kern="1200" dirty="0"/>
        </a:p>
      </dsp:txBody>
      <dsp:txXfrm>
        <a:off x="2326385" y="71437"/>
        <a:ext cx="8494014" cy="1428749"/>
      </dsp:txXfrm>
    </dsp:sp>
    <dsp:sp modelId="{FB9D39C7-8911-47A1-9465-1D052AD7D8B1}">
      <dsp:nvSpPr>
        <dsp:cNvPr id="0" name=""/>
        <dsp:cNvSpPr/>
      </dsp:nvSpPr>
      <dsp:spPr>
        <a:xfrm>
          <a:off x="2164080" y="1500187"/>
          <a:ext cx="8656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9C3B93-2D50-4846-99B3-E7E16809BC84}">
      <dsp:nvSpPr>
        <dsp:cNvPr id="0" name=""/>
        <dsp:cNvSpPr/>
      </dsp:nvSpPr>
      <dsp:spPr>
        <a:xfrm>
          <a:off x="2326385" y="1571624"/>
          <a:ext cx="8494014" cy="1428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0" i="0" kern="1200" dirty="0" smtClean="0"/>
            <a:t>The kenning is used to describe something in alternative ways to provide a richer and different meaning. Kenning also showcases regional or local dialects.</a:t>
          </a:r>
          <a:endParaRPr lang="en-US" sz="2700" kern="1200" dirty="0"/>
        </a:p>
      </dsp:txBody>
      <dsp:txXfrm>
        <a:off x="2326385" y="1571624"/>
        <a:ext cx="8494014" cy="1428749"/>
      </dsp:txXfrm>
    </dsp:sp>
    <dsp:sp modelId="{3B3A231F-8B38-4D8E-AB33-AC81E97B3DB3}">
      <dsp:nvSpPr>
        <dsp:cNvPr id="0" name=""/>
        <dsp:cNvSpPr/>
      </dsp:nvSpPr>
      <dsp:spPr>
        <a:xfrm>
          <a:off x="2164080" y="3000375"/>
          <a:ext cx="8656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432B2D-7F15-4100-973B-046C266F7BB7}">
      <dsp:nvSpPr>
        <dsp:cNvPr id="0" name=""/>
        <dsp:cNvSpPr/>
      </dsp:nvSpPr>
      <dsp:spPr>
        <a:xfrm>
          <a:off x="2326385" y="3071812"/>
          <a:ext cx="8494014" cy="1428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Some examples include: “</a:t>
          </a:r>
          <a:r>
            <a:rPr lang="en-US" sz="2700" kern="1200" dirty="0" smtClean="0">
              <a:solidFill>
                <a:srgbClr val="FF0000"/>
              </a:solidFill>
            </a:rPr>
            <a:t>helmet bearers</a:t>
          </a:r>
          <a:r>
            <a:rPr lang="en-US" sz="2700" kern="1200" dirty="0" smtClean="0"/>
            <a:t>” for warriors, “</a:t>
          </a:r>
          <a:r>
            <a:rPr lang="en-US" sz="2700" kern="1200" dirty="0" smtClean="0">
              <a:solidFill>
                <a:srgbClr val="FF0000"/>
              </a:solidFill>
            </a:rPr>
            <a:t>earth-hall</a:t>
          </a:r>
          <a:r>
            <a:rPr lang="en-US" sz="2700" kern="1200" dirty="0" smtClean="0"/>
            <a:t>” for burial mounds. </a:t>
          </a:r>
          <a:endParaRPr lang="en-US" sz="2700" kern="1200" dirty="0" smtClean="0"/>
        </a:p>
      </dsp:txBody>
      <dsp:txXfrm>
        <a:off x="2326385" y="3071812"/>
        <a:ext cx="8494014" cy="1428749"/>
      </dsp:txXfrm>
    </dsp:sp>
    <dsp:sp modelId="{A7653C8B-5D84-41AE-B454-53AD65B65031}">
      <dsp:nvSpPr>
        <dsp:cNvPr id="0" name=""/>
        <dsp:cNvSpPr/>
      </dsp:nvSpPr>
      <dsp:spPr>
        <a:xfrm>
          <a:off x="2164080" y="4500562"/>
          <a:ext cx="8656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74DAB-5C4C-4142-98DF-26BE4496C913}">
      <dsp:nvSpPr>
        <dsp:cNvPr id="0" name=""/>
        <dsp:cNvSpPr/>
      </dsp:nvSpPr>
      <dsp:spPr>
        <a:xfrm>
          <a:off x="0" y="0"/>
          <a:ext cx="1082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8C2346-D6D0-4EDA-9333-6829688B5DDC}">
      <dsp:nvSpPr>
        <dsp:cNvPr id="0" name=""/>
        <dsp:cNvSpPr/>
      </dsp:nvSpPr>
      <dsp:spPr>
        <a:xfrm>
          <a:off x="0" y="0"/>
          <a:ext cx="2164080" cy="457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baseline="0" dirty="0" smtClean="0"/>
            <a:t>Caesuras</a:t>
          </a:r>
          <a:endParaRPr lang="en-US" sz="3700" kern="1200" dirty="0"/>
        </a:p>
      </dsp:txBody>
      <dsp:txXfrm>
        <a:off x="0" y="0"/>
        <a:ext cx="2164080" cy="4572000"/>
      </dsp:txXfrm>
    </dsp:sp>
    <dsp:sp modelId="{0EB4BF69-2538-4026-B8EF-B6E19D708DA3}">
      <dsp:nvSpPr>
        <dsp:cNvPr id="0" name=""/>
        <dsp:cNvSpPr/>
      </dsp:nvSpPr>
      <dsp:spPr>
        <a:xfrm>
          <a:off x="2326385" y="106263"/>
          <a:ext cx="8494014" cy="2125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kern="1200" dirty="0" smtClean="0"/>
            <a:t>A </a:t>
          </a:r>
          <a:r>
            <a:rPr lang="en-US" sz="2800" b="1" i="0" kern="1200" dirty="0" smtClean="0"/>
            <a:t>caesura</a:t>
          </a:r>
          <a:r>
            <a:rPr lang="en-US" sz="2800" b="0" i="0" kern="1200" dirty="0" smtClean="0"/>
            <a:t> is a pause in a line of poetry. A caesura will usually occur near the middle of a poetic line but can also occur at the beginning or the end of a line. A caesura is usually indicated by the symbol ”</a:t>
          </a:r>
          <a:r>
            <a:rPr lang="en-US" sz="2800" b="0" i="1" kern="1200" dirty="0" smtClean="0"/>
            <a:t>//”. Caesuras </a:t>
          </a:r>
          <a:r>
            <a:rPr lang="en-US" sz="2800" kern="1200" dirty="0" smtClean="0"/>
            <a:t>can be indicated by //, a period, or a space.</a:t>
          </a:r>
          <a:endParaRPr lang="en-US" sz="2800" kern="1200" dirty="0"/>
        </a:p>
      </dsp:txBody>
      <dsp:txXfrm>
        <a:off x="2326385" y="106263"/>
        <a:ext cx="8494014" cy="2125265"/>
      </dsp:txXfrm>
    </dsp:sp>
    <dsp:sp modelId="{FB9D39C7-8911-47A1-9465-1D052AD7D8B1}">
      <dsp:nvSpPr>
        <dsp:cNvPr id="0" name=""/>
        <dsp:cNvSpPr/>
      </dsp:nvSpPr>
      <dsp:spPr>
        <a:xfrm>
          <a:off x="2164080" y="2231528"/>
          <a:ext cx="8656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531F6A-0EA1-458E-AE03-9884F7636D15}">
      <dsp:nvSpPr>
        <dsp:cNvPr id="0" name=""/>
        <dsp:cNvSpPr/>
      </dsp:nvSpPr>
      <dsp:spPr>
        <a:xfrm>
          <a:off x="2326385" y="2337792"/>
          <a:ext cx="8494014" cy="2125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Then, when darkness had dropped, Grendel went up to Herod 	wondering what the warriors would do in the hall when the drinking was done</a:t>
          </a:r>
        </a:p>
      </dsp:txBody>
      <dsp:txXfrm>
        <a:off x="2326385" y="2337792"/>
        <a:ext cx="8494014" cy="2125265"/>
      </dsp:txXfrm>
    </dsp:sp>
    <dsp:sp modelId="{96C33B5D-0776-4AD6-9A41-97E98B5A6EAB}">
      <dsp:nvSpPr>
        <dsp:cNvPr id="0" name=""/>
        <dsp:cNvSpPr/>
      </dsp:nvSpPr>
      <dsp:spPr>
        <a:xfrm>
          <a:off x="2164080" y="4463057"/>
          <a:ext cx="8656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C9D61-02AB-4B06-B3DB-A6934AA53E5A}">
      <dsp:nvSpPr>
        <dsp:cNvPr id="0" name=""/>
        <dsp:cNvSpPr/>
      </dsp:nvSpPr>
      <dsp:spPr>
        <a:xfrm>
          <a:off x="0" y="0"/>
          <a:ext cx="1082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7F25EA-BDB2-45B4-B0E0-EF040EEB0D9D}">
      <dsp:nvSpPr>
        <dsp:cNvPr id="0" name=""/>
        <dsp:cNvSpPr/>
      </dsp:nvSpPr>
      <dsp:spPr>
        <a:xfrm>
          <a:off x="0" y="0"/>
          <a:ext cx="10820400" cy="114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On a sheet of paper make a chart with three columns and five rows.</a:t>
          </a:r>
          <a:endParaRPr lang="en-US" sz="3400" kern="1200" dirty="0"/>
        </a:p>
      </dsp:txBody>
      <dsp:txXfrm>
        <a:off x="0" y="0"/>
        <a:ext cx="10820400" cy="1143000"/>
      </dsp:txXfrm>
    </dsp:sp>
    <dsp:sp modelId="{6FDF726A-B5C7-4D29-9AAC-028660FCD481}">
      <dsp:nvSpPr>
        <dsp:cNvPr id="0" name=""/>
        <dsp:cNvSpPr/>
      </dsp:nvSpPr>
      <dsp:spPr>
        <a:xfrm>
          <a:off x="0" y="1143000"/>
          <a:ext cx="1082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005E37-C520-4189-9984-DCED903C54CE}">
      <dsp:nvSpPr>
        <dsp:cNvPr id="0" name=""/>
        <dsp:cNvSpPr/>
      </dsp:nvSpPr>
      <dsp:spPr>
        <a:xfrm>
          <a:off x="0" y="1143000"/>
          <a:ext cx="10820400" cy="114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Using only your book, find five examples of caesuras, appositive phrases, and kennings in Beowulf.</a:t>
          </a:r>
          <a:endParaRPr lang="en-US" sz="3400" kern="1200" dirty="0"/>
        </a:p>
      </dsp:txBody>
      <dsp:txXfrm>
        <a:off x="0" y="1143000"/>
        <a:ext cx="10820400" cy="1143000"/>
      </dsp:txXfrm>
    </dsp:sp>
    <dsp:sp modelId="{2477C2A4-9FBD-4497-975C-5C49CA2841E0}">
      <dsp:nvSpPr>
        <dsp:cNvPr id="0" name=""/>
        <dsp:cNvSpPr/>
      </dsp:nvSpPr>
      <dsp:spPr>
        <a:xfrm>
          <a:off x="0" y="2286000"/>
          <a:ext cx="1082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AD1B3F-1114-4BF4-8B29-8810B7436BD1}">
      <dsp:nvSpPr>
        <dsp:cNvPr id="0" name=""/>
        <dsp:cNvSpPr/>
      </dsp:nvSpPr>
      <dsp:spPr>
        <a:xfrm>
          <a:off x="0" y="2286000"/>
          <a:ext cx="10820400" cy="114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Quote the text, then write the page number and line number.</a:t>
          </a:r>
          <a:endParaRPr lang="en-US" sz="3400" kern="1200" dirty="0"/>
        </a:p>
      </dsp:txBody>
      <dsp:txXfrm>
        <a:off x="0" y="2286000"/>
        <a:ext cx="10820400" cy="1143000"/>
      </dsp:txXfrm>
    </dsp:sp>
    <dsp:sp modelId="{4E0436E7-E25A-4244-8DD3-BA15BDD3107E}">
      <dsp:nvSpPr>
        <dsp:cNvPr id="0" name=""/>
        <dsp:cNvSpPr/>
      </dsp:nvSpPr>
      <dsp:spPr>
        <a:xfrm>
          <a:off x="0" y="3429000"/>
          <a:ext cx="1082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093B57-BD3F-45FA-A479-C86D2C0F9445}">
      <dsp:nvSpPr>
        <dsp:cNvPr id="0" name=""/>
        <dsp:cNvSpPr/>
      </dsp:nvSpPr>
      <dsp:spPr>
        <a:xfrm>
          <a:off x="0" y="3429000"/>
          <a:ext cx="10820400" cy="114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The </a:t>
          </a:r>
          <a:r>
            <a:rPr lang="en-US" sz="3400" kern="1200" dirty="0" smtClean="0"/>
            <a:t>examples that I have used are off limits.</a:t>
          </a:r>
          <a:endParaRPr lang="en-US" sz="3400" kern="1200" dirty="0"/>
        </a:p>
      </dsp:txBody>
      <dsp:txXfrm>
        <a:off x="0" y="3429000"/>
        <a:ext cx="10820400" cy="1143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C9D61-02AB-4B06-B3DB-A6934AA53E5A}">
      <dsp:nvSpPr>
        <dsp:cNvPr id="0" name=""/>
        <dsp:cNvSpPr/>
      </dsp:nvSpPr>
      <dsp:spPr>
        <a:xfrm>
          <a:off x="0" y="0"/>
          <a:ext cx="1082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7F25EA-BDB2-45B4-B0E0-EF040EEB0D9D}">
      <dsp:nvSpPr>
        <dsp:cNvPr id="0" name=""/>
        <dsp:cNvSpPr/>
      </dsp:nvSpPr>
      <dsp:spPr>
        <a:xfrm>
          <a:off x="0" y="0"/>
          <a:ext cx="10820400" cy="457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Continue working on your Beowulf SLO Review Assignments on Canvas.</a:t>
          </a:r>
          <a:endParaRPr lang="en-US" sz="6500" kern="1200" dirty="0"/>
        </a:p>
      </dsp:txBody>
      <dsp:txXfrm>
        <a:off x="0" y="0"/>
        <a:ext cx="10820400" cy="4572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C9D61-02AB-4B06-B3DB-A6934AA53E5A}">
      <dsp:nvSpPr>
        <dsp:cNvPr id="0" name=""/>
        <dsp:cNvSpPr/>
      </dsp:nvSpPr>
      <dsp:spPr>
        <a:xfrm>
          <a:off x="0" y="0"/>
          <a:ext cx="1082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7F25EA-BDB2-45B4-B0E0-EF040EEB0D9D}">
      <dsp:nvSpPr>
        <dsp:cNvPr id="0" name=""/>
        <dsp:cNvSpPr/>
      </dsp:nvSpPr>
      <dsp:spPr>
        <a:xfrm>
          <a:off x="0" y="0"/>
          <a:ext cx="10820400" cy="457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t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Remember that your answers to two out of the three questions on your Canvas assignment should be submitted on Canvas by midnight. </a:t>
          </a:r>
          <a:endParaRPr lang="en-US" sz="6000" kern="1200" dirty="0"/>
        </a:p>
      </dsp:txBody>
      <dsp:txXfrm>
        <a:off x="0" y="0"/>
        <a:ext cx="10820400" cy="457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Opening Session</a:t>
            </a:r>
            <a:br>
              <a:rPr lang="en-US" dirty="0" smtClean="0"/>
            </a:br>
            <a:r>
              <a:rPr lang="en-US" dirty="0" smtClean="0"/>
              <a:t>Thursday, April 14, 2016</a:t>
            </a:r>
            <a:br>
              <a:rPr lang="en-US" dirty="0" smtClean="0"/>
            </a:br>
            <a:r>
              <a:rPr lang="en-US" dirty="0" smtClean="0"/>
              <a:t>Grade 12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27975"/>
              </p:ext>
            </p:extLst>
          </p:nvPr>
        </p:nvGraphicFramePr>
        <p:xfrm>
          <a:off x="1371600" y="2286000"/>
          <a:ext cx="10820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23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Opening Session</a:t>
            </a:r>
            <a:br>
              <a:rPr lang="en-US" dirty="0" smtClean="0"/>
            </a:br>
            <a:r>
              <a:rPr lang="en-US" dirty="0" smtClean="0"/>
              <a:t>Thursday, April 14, 2016</a:t>
            </a:r>
            <a:br>
              <a:rPr lang="en-US" dirty="0" smtClean="0"/>
            </a:br>
            <a:r>
              <a:rPr lang="en-US" dirty="0" smtClean="0"/>
              <a:t>Grade 12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015014"/>
              </p:ext>
            </p:extLst>
          </p:nvPr>
        </p:nvGraphicFramePr>
        <p:xfrm>
          <a:off x="1371600" y="2286000"/>
          <a:ext cx="10820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374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Opening Session</a:t>
            </a:r>
            <a:br>
              <a:rPr lang="en-US" dirty="0" smtClean="0"/>
            </a:br>
            <a:r>
              <a:rPr lang="en-US" dirty="0" smtClean="0"/>
              <a:t>Thursday, April 14, 2016</a:t>
            </a:r>
            <a:br>
              <a:rPr lang="en-US" dirty="0" smtClean="0"/>
            </a:br>
            <a:r>
              <a:rPr lang="en-US" dirty="0" smtClean="0"/>
              <a:t>Grade 12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185209"/>
              </p:ext>
            </p:extLst>
          </p:nvPr>
        </p:nvGraphicFramePr>
        <p:xfrm>
          <a:off x="1371600" y="2286000"/>
          <a:ext cx="10820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3968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Session</a:t>
            </a:r>
            <a:br>
              <a:rPr lang="en-US" dirty="0" smtClean="0"/>
            </a:br>
            <a:r>
              <a:rPr lang="en-US" dirty="0" smtClean="0"/>
              <a:t>Thursday, April 14, 2016</a:t>
            </a:r>
            <a:br>
              <a:rPr lang="en-US" dirty="0" smtClean="0"/>
            </a:br>
            <a:r>
              <a:rPr lang="en-US" dirty="0" smtClean="0"/>
              <a:t>Grade 12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819405"/>
              </p:ext>
            </p:extLst>
          </p:nvPr>
        </p:nvGraphicFramePr>
        <p:xfrm>
          <a:off x="1371600" y="2286000"/>
          <a:ext cx="10820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1049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Session</a:t>
            </a:r>
            <a:br>
              <a:rPr lang="en-US" dirty="0" smtClean="0"/>
            </a:br>
            <a:r>
              <a:rPr lang="en-US" dirty="0" smtClean="0"/>
              <a:t>Thursday, April 14, 2016</a:t>
            </a:r>
            <a:br>
              <a:rPr lang="en-US" dirty="0" smtClean="0"/>
            </a:br>
            <a:r>
              <a:rPr lang="en-US" dirty="0" smtClean="0"/>
              <a:t>Grade 12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319500"/>
              </p:ext>
            </p:extLst>
          </p:nvPr>
        </p:nvGraphicFramePr>
        <p:xfrm>
          <a:off x="1371600" y="2286000"/>
          <a:ext cx="10820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1675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Session</a:t>
            </a:r>
            <a:br>
              <a:rPr lang="en-US" dirty="0" smtClean="0"/>
            </a:br>
            <a:r>
              <a:rPr lang="en-US" dirty="0" smtClean="0"/>
              <a:t>Thursday, April 14, 2016</a:t>
            </a:r>
            <a:br>
              <a:rPr lang="en-US" dirty="0" smtClean="0"/>
            </a:br>
            <a:r>
              <a:rPr lang="en-US" dirty="0" smtClean="0"/>
              <a:t>Grade 12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922301"/>
              </p:ext>
            </p:extLst>
          </p:nvPr>
        </p:nvGraphicFramePr>
        <p:xfrm>
          <a:off x="1371600" y="2286000"/>
          <a:ext cx="10820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464204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170</TotalTime>
  <Words>208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Opening Session Thursday, April 14, 2016 Grade 12 </vt:lpstr>
      <vt:lpstr>Opening Session Thursday, April 14, 2016 Grade 12 </vt:lpstr>
      <vt:lpstr>Opening Session Thursday, April 14, 2016 Grade 12 </vt:lpstr>
      <vt:lpstr>Work Session Thursday, April 14, 2016 Grade 12 </vt:lpstr>
      <vt:lpstr>Work Session Thursday, April 14, 2016 Grade 12 </vt:lpstr>
      <vt:lpstr>Work Session Thursday, April 14, 2016 Grade 12 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Session Thursday, April 14, 2016 Grade 12</dc:title>
  <dc:creator>Hatch Jordan T</dc:creator>
  <cp:lastModifiedBy>Hatch Jordan T</cp:lastModifiedBy>
  <cp:revision>5</cp:revision>
  <dcterms:created xsi:type="dcterms:W3CDTF">2016-04-14T09:30:32Z</dcterms:created>
  <dcterms:modified xsi:type="dcterms:W3CDTF">2016-04-14T12:20:52Z</dcterms:modified>
</cp:coreProperties>
</file>