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56" r:id="rId3"/>
    <p:sldId id="272" r:id="rId4"/>
    <p:sldId id="262" r:id="rId5"/>
    <p:sldId id="288" r:id="rId6"/>
    <p:sldId id="290" r:id="rId7"/>
    <p:sldId id="291" r:id="rId8"/>
    <p:sldId id="292" r:id="rId9"/>
    <p:sldId id="271" r:id="rId10"/>
    <p:sldId id="277" r:id="rId11"/>
    <p:sldId id="289" r:id="rId12"/>
    <p:sldId id="285" r:id="rId13"/>
    <p:sldId id="280" r:id="rId14"/>
    <p:sldId id="286" r:id="rId15"/>
    <p:sldId id="293" r:id="rId16"/>
    <p:sldId id="294" r:id="rId17"/>
    <p:sldId id="301" r:id="rId18"/>
    <p:sldId id="295" r:id="rId19"/>
    <p:sldId id="296" r:id="rId20"/>
    <p:sldId id="297" r:id="rId21"/>
    <p:sldId id="298" r:id="rId22"/>
    <p:sldId id="302" r:id="rId23"/>
    <p:sldId id="299" r:id="rId24"/>
    <p:sldId id="300" r:id="rId25"/>
    <p:sldId id="310" r:id="rId26"/>
    <p:sldId id="311" r:id="rId27"/>
    <p:sldId id="309" r:id="rId28"/>
    <p:sldId id="303" r:id="rId29"/>
    <p:sldId id="304" r:id="rId30"/>
    <p:sldId id="312" r:id="rId31"/>
    <p:sldId id="308" r:id="rId32"/>
    <p:sldId id="313" r:id="rId33"/>
    <p:sldId id="314" r:id="rId34"/>
    <p:sldId id="315" r:id="rId35"/>
    <p:sldId id="316" r:id="rId36"/>
    <p:sldId id="30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AE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74" d="100"/>
          <a:sy n="74" d="100"/>
        </p:scale>
        <p:origin x="45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B7BFA4-8DC8-4671-8B0F-2A569FD69E6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326DCE5-BBB9-45EF-80F5-B19CBE60FE64}">
      <dgm:prSet>
        <dgm:style>
          <a:lnRef idx="3">
            <a:schemeClr val="lt1"/>
          </a:lnRef>
          <a:fillRef idx="1">
            <a:schemeClr val="accent6"/>
          </a:fillRef>
          <a:effectRef idx="1">
            <a:schemeClr val="accent6"/>
          </a:effectRef>
          <a:fontRef idx="minor">
            <a:schemeClr val="lt1"/>
          </a:fontRef>
        </dgm:style>
      </dgm:prSet>
      <dgm:spPr/>
      <dgm:t>
        <a:bodyPr/>
        <a:lstStyle/>
        <a:p>
          <a:pPr rtl="0"/>
          <a:r>
            <a:rPr lang="en-US" b="1" cap="none" spc="0" dirty="0" smtClean="0">
              <a:ln w="0"/>
              <a:solidFill>
                <a:schemeClr val="bg1">
                  <a:lumMod val="20000"/>
                  <a:lumOff val="80000"/>
                </a:schemeClr>
              </a:solidFill>
              <a:effectLst>
                <a:outerShdw blurRad="38100" dist="19050" dir="2700000" algn="tl" rotWithShape="0">
                  <a:schemeClr val="dk1">
                    <a:alpha val="40000"/>
                  </a:schemeClr>
                </a:outerShdw>
              </a:effectLst>
            </a:rPr>
            <a:t>Trade your constructed response with a partner and read it. As you do, make sure that your partner’s paragraph includes these things:</a:t>
          </a:r>
          <a:endParaRPr lang="en-US" b="1" cap="none" spc="0" dirty="0">
            <a:ln w="0"/>
            <a:solidFill>
              <a:schemeClr val="bg1">
                <a:lumMod val="20000"/>
                <a:lumOff val="80000"/>
              </a:schemeClr>
            </a:solidFill>
            <a:effectLst>
              <a:outerShdw blurRad="38100" dist="19050" dir="2700000" algn="tl" rotWithShape="0">
                <a:schemeClr val="dk1">
                  <a:alpha val="40000"/>
                </a:schemeClr>
              </a:outerShdw>
            </a:effectLst>
          </a:endParaRPr>
        </a:p>
      </dgm:t>
    </dgm:pt>
    <dgm:pt modelId="{5939113B-FB17-4FFD-A3DB-BD364F3CB0E3}" type="parTrans" cxnId="{305F6450-E5C3-4ED7-9283-6F1C647A3A20}">
      <dgm:prSet/>
      <dgm:spPr/>
      <dgm:t>
        <a:bodyPr/>
        <a:lstStyle/>
        <a:p>
          <a:endParaRPr lang="en-US"/>
        </a:p>
      </dgm:t>
    </dgm:pt>
    <dgm:pt modelId="{CDE538F2-2CD1-4F5A-A8E0-1AF4BA3438CF}" type="sibTrans" cxnId="{305F6450-E5C3-4ED7-9283-6F1C647A3A20}">
      <dgm:prSet/>
      <dgm:spPr/>
      <dgm:t>
        <a:bodyPr/>
        <a:lstStyle/>
        <a:p>
          <a:endParaRPr lang="en-US"/>
        </a:p>
      </dgm:t>
    </dgm:pt>
    <dgm:pt modelId="{4E982F84-2BEA-4DE8-9021-82B1680537B8}">
      <dgm:prSet>
        <dgm:style>
          <a:lnRef idx="3">
            <a:schemeClr val="lt1"/>
          </a:lnRef>
          <a:fillRef idx="1">
            <a:schemeClr val="accent6"/>
          </a:fillRef>
          <a:effectRef idx="1">
            <a:schemeClr val="accent6"/>
          </a:effectRef>
          <a:fontRef idx="minor">
            <a:schemeClr val="lt1"/>
          </a:fontRef>
        </dgm:style>
      </dgm:prSet>
      <dgm:spPr/>
      <dgm:t>
        <a:bodyPr/>
        <a:lstStyle/>
        <a:p>
          <a:pPr rtl="0"/>
          <a:r>
            <a:rPr lang="en-US" b="1" cap="none" spc="0" dirty="0" smtClean="0">
              <a:ln w="0"/>
              <a:solidFill>
                <a:schemeClr val="bg1">
                  <a:lumMod val="20000"/>
                  <a:lumOff val="80000"/>
                </a:schemeClr>
              </a:solidFill>
              <a:effectLst>
                <a:outerShdw blurRad="38100" dist="19050" dir="2700000" algn="tl" rotWithShape="0">
                  <a:schemeClr val="dk1">
                    <a:alpha val="40000"/>
                  </a:schemeClr>
                </a:outerShdw>
              </a:effectLst>
            </a:rPr>
            <a:t>Did the writer fully answer the question?</a:t>
          </a:r>
          <a:endParaRPr lang="en-US" b="1" cap="none" spc="0" dirty="0">
            <a:ln w="0"/>
            <a:solidFill>
              <a:schemeClr val="bg1">
                <a:lumMod val="20000"/>
                <a:lumOff val="80000"/>
              </a:schemeClr>
            </a:solidFill>
            <a:effectLst>
              <a:outerShdw blurRad="38100" dist="19050" dir="2700000" algn="tl" rotWithShape="0">
                <a:schemeClr val="dk1">
                  <a:alpha val="40000"/>
                </a:schemeClr>
              </a:outerShdw>
            </a:effectLst>
          </a:endParaRPr>
        </a:p>
      </dgm:t>
    </dgm:pt>
    <dgm:pt modelId="{B22312F7-0E6B-4AED-99BD-6BE2CA520CFC}" type="parTrans" cxnId="{90BC6AA6-FCF0-4258-8A81-7B040A660993}">
      <dgm:prSet/>
      <dgm:spPr/>
      <dgm:t>
        <a:bodyPr/>
        <a:lstStyle/>
        <a:p>
          <a:endParaRPr lang="en-US"/>
        </a:p>
      </dgm:t>
    </dgm:pt>
    <dgm:pt modelId="{D8181C80-8E44-4956-932D-8447A213C3FC}" type="sibTrans" cxnId="{90BC6AA6-FCF0-4258-8A81-7B040A660993}">
      <dgm:prSet/>
      <dgm:spPr/>
      <dgm:t>
        <a:bodyPr/>
        <a:lstStyle/>
        <a:p>
          <a:endParaRPr lang="en-US"/>
        </a:p>
      </dgm:t>
    </dgm:pt>
    <dgm:pt modelId="{82ED0B2E-3209-46E5-8506-FA966AD45999}">
      <dgm:prSet>
        <dgm:style>
          <a:lnRef idx="3">
            <a:schemeClr val="lt1"/>
          </a:lnRef>
          <a:fillRef idx="1">
            <a:schemeClr val="accent6"/>
          </a:fillRef>
          <a:effectRef idx="1">
            <a:schemeClr val="accent6"/>
          </a:effectRef>
          <a:fontRef idx="minor">
            <a:schemeClr val="lt1"/>
          </a:fontRef>
        </dgm:style>
      </dgm:prSet>
      <dgm:spPr/>
      <dgm:t>
        <a:bodyPr/>
        <a:lstStyle/>
        <a:p>
          <a:pPr rtl="0"/>
          <a:r>
            <a:rPr lang="en-US" b="1" cap="none" spc="0" dirty="0" smtClean="0">
              <a:ln w="0"/>
              <a:solidFill>
                <a:schemeClr val="bg1">
                  <a:lumMod val="20000"/>
                  <a:lumOff val="80000"/>
                </a:schemeClr>
              </a:solidFill>
              <a:effectLst>
                <a:outerShdw blurRad="38100" dist="19050" dir="2700000" algn="tl" rotWithShape="0">
                  <a:schemeClr val="dk1">
                    <a:alpha val="40000"/>
                  </a:schemeClr>
                </a:outerShdw>
              </a:effectLst>
            </a:rPr>
            <a:t>Did the writer use textual evidence in his or her paragraph to defend his or her reasoning? </a:t>
          </a:r>
          <a:endParaRPr lang="en-US" b="1" cap="none" spc="0" dirty="0">
            <a:ln w="0"/>
            <a:solidFill>
              <a:schemeClr val="bg1">
                <a:lumMod val="20000"/>
                <a:lumOff val="80000"/>
              </a:schemeClr>
            </a:solidFill>
            <a:effectLst>
              <a:outerShdw blurRad="38100" dist="19050" dir="2700000" algn="tl" rotWithShape="0">
                <a:schemeClr val="dk1">
                  <a:alpha val="40000"/>
                </a:schemeClr>
              </a:outerShdw>
            </a:effectLst>
          </a:endParaRPr>
        </a:p>
      </dgm:t>
    </dgm:pt>
    <dgm:pt modelId="{014A7BBC-D64E-4541-AD90-9F851DC84298}" type="parTrans" cxnId="{B755432A-DA30-4019-8349-58EF4F61AACD}">
      <dgm:prSet/>
      <dgm:spPr/>
      <dgm:t>
        <a:bodyPr/>
        <a:lstStyle/>
        <a:p>
          <a:endParaRPr lang="en-US"/>
        </a:p>
      </dgm:t>
    </dgm:pt>
    <dgm:pt modelId="{FB2429E5-3D55-4E16-B163-87578CAA1350}" type="sibTrans" cxnId="{B755432A-DA30-4019-8349-58EF4F61AACD}">
      <dgm:prSet/>
      <dgm:spPr/>
      <dgm:t>
        <a:bodyPr/>
        <a:lstStyle/>
        <a:p>
          <a:endParaRPr lang="en-US"/>
        </a:p>
      </dgm:t>
    </dgm:pt>
    <dgm:pt modelId="{22425684-BB42-4FE5-92AD-11EFC042BCC1}">
      <dgm:prSet>
        <dgm:style>
          <a:lnRef idx="3">
            <a:schemeClr val="lt1"/>
          </a:lnRef>
          <a:fillRef idx="1">
            <a:schemeClr val="accent6"/>
          </a:fillRef>
          <a:effectRef idx="1">
            <a:schemeClr val="accent6"/>
          </a:effectRef>
          <a:fontRef idx="minor">
            <a:schemeClr val="lt1"/>
          </a:fontRef>
        </dgm:style>
      </dgm:prSet>
      <dgm:spPr/>
      <dgm:t>
        <a:bodyPr/>
        <a:lstStyle/>
        <a:p>
          <a:pPr rtl="0"/>
          <a:r>
            <a:rPr lang="en-US" b="1" cap="none" spc="0" dirty="0" smtClean="0">
              <a:ln w="0"/>
              <a:solidFill>
                <a:schemeClr val="bg1">
                  <a:lumMod val="20000"/>
                  <a:lumOff val="80000"/>
                </a:schemeClr>
              </a:solidFill>
              <a:effectLst>
                <a:outerShdw blurRad="38100" dist="19050" dir="2700000" algn="tl" rotWithShape="0">
                  <a:schemeClr val="dk1">
                    <a:alpha val="40000"/>
                  </a:schemeClr>
                </a:outerShdw>
              </a:effectLst>
            </a:rPr>
            <a:t>Does the writer’s response have any grammatical mistakes?</a:t>
          </a:r>
          <a:endParaRPr lang="en-US" b="1" cap="none" spc="0" dirty="0">
            <a:ln w="0"/>
            <a:solidFill>
              <a:schemeClr val="bg1">
                <a:lumMod val="20000"/>
                <a:lumOff val="80000"/>
              </a:schemeClr>
            </a:solidFill>
            <a:effectLst>
              <a:outerShdw blurRad="38100" dist="19050" dir="2700000" algn="tl" rotWithShape="0">
                <a:schemeClr val="dk1">
                  <a:alpha val="40000"/>
                </a:schemeClr>
              </a:outerShdw>
            </a:effectLst>
          </a:endParaRPr>
        </a:p>
      </dgm:t>
    </dgm:pt>
    <dgm:pt modelId="{CB739BB2-0BA2-41EE-BDD9-62FD8B7D3F43}" type="parTrans" cxnId="{A47F16DB-F9B0-46B6-B0ED-7535F5425D61}">
      <dgm:prSet/>
      <dgm:spPr/>
      <dgm:t>
        <a:bodyPr/>
        <a:lstStyle/>
        <a:p>
          <a:endParaRPr lang="en-US"/>
        </a:p>
      </dgm:t>
    </dgm:pt>
    <dgm:pt modelId="{DF19A89B-F52E-483C-B567-5C8A19BE9351}" type="sibTrans" cxnId="{A47F16DB-F9B0-46B6-B0ED-7535F5425D61}">
      <dgm:prSet/>
      <dgm:spPr/>
      <dgm:t>
        <a:bodyPr/>
        <a:lstStyle/>
        <a:p>
          <a:endParaRPr lang="en-US"/>
        </a:p>
      </dgm:t>
    </dgm:pt>
    <dgm:pt modelId="{8E295825-5601-4495-B01E-19C86737BDEA}" type="pres">
      <dgm:prSet presAssocID="{C8B7BFA4-8DC8-4671-8B0F-2A569FD69E65}" presName="vert0" presStyleCnt="0">
        <dgm:presLayoutVars>
          <dgm:dir/>
          <dgm:animOne val="branch"/>
          <dgm:animLvl val="lvl"/>
        </dgm:presLayoutVars>
      </dgm:prSet>
      <dgm:spPr/>
      <dgm:t>
        <a:bodyPr/>
        <a:lstStyle/>
        <a:p>
          <a:endParaRPr lang="en-US"/>
        </a:p>
      </dgm:t>
    </dgm:pt>
    <dgm:pt modelId="{D0E2FCD6-0D1F-405F-A3F4-52B1C70C2151}" type="pres">
      <dgm:prSet presAssocID="{3326DCE5-BBB9-45EF-80F5-B19CBE60FE64}" presName="thickLine" presStyleLbl="alignNode1" presStyleIdx="0" presStyleCnt="1"/>
      <dgm:spPr/>
    </dgm:pt>
    <dgm:pt modelId="{B0CB5F20-14A7-4036-A7C6-91221A0DD34B}" type="pres">
      <dgm:prSet presAssocID="{3326DCE5-BBB9-45EF-80F5-B19CBE60FE64}" presName="horz1" presStyleCnt="0"/>
      <dgm:spPr/>
    </dgm:pt>
    <dgm:pt modelId="{31C9713C-B585-4696-BABC-8FFAF99E7515}" type="pres">
      <dgm:prSet presAssocID="{3326DCE5-BBB9-45EF-80F5-B19CBE60FE64}" presName="tx1" presStyleLbl="revTx" presStyleIdx="0" presStyleCnt="4"/>
      <dgm:spPr/>
      <dgm:t>
        <a:bodyPr/>
        <a:lstStyle/>
        <a:p>
          <a:endParaRPr lang="en-US"/>
        </a:p>
      </dgm:t>
    </dgm:pt>
    <dgm:pt modelId="{8FF442C7-0202-43AC-8DE9-F9D024D777FB}" type="pres">
      <dgm:prSet presAssocID="{3326DCE5-BBB9-45EF-80F5-B19CBE60FE64}" presName="vert1" presStyleCnt="0"/>
      <dgm:spPr/>
    </dgm:pt>
    <dgm:pt modelId="{91A8CA19-6112-4B1B-95FD-BD0364DF36D8}" type="pres">
      <dgm:prSet presAssocID="{4E982F84-2BEA-4DE8-9021-82B1680537B8}" presName="vertSpace2a" presStyleCnt="0"/>
      <dgm:spPr/>
    </dgm:pt>
    <dgm:pt modelId="{00C1B06F-8DF4-4A61-BE23-FB25294CBC90}" type="pres">
      <dgm:prSet presAssocID="{4E982F84-2BEA-4DE8-9021-82B1680537B8}" presName="horz2" presStyleCnt="0"/>
      <dgm:spPr/>
    </dgm:pt>
    <dgm:pt modelId="{F14473AE-31EC-453B-BB70-9882D8CD8E9D}" type="pres">
      <dgm:prSet presAssocID="{4E982F84-2BEA-4DE8-9021-82B1680537B8}" presName="horzSpace2" presStyleCnt="0"/>
      <dgm:spPr/>
    </dgm:pt>
    <dgm:pt modelId="{14947FE6-8044-4246-B502-9EBAD58191E0}" type="pres">
      <dgm:prSet presAssocID="{4E982F84-2BEA-4DE8-9021-82B1680537B8}" presName="tx2" presStyleLbl="revTx" presStyleIdx="1" presStyleCnt="4"/>
      <dgm:spPr/>
      <dgm:t>
        <a:bodyPr/>
        <a:lstStyle/>
        <a:p>
          <a:endParaRPr lang="en-US"/>
        </a:p>
      </dgm:t>
    </dgm:pt>
    <dgm:pt modelId="{C8C9D313-C711-4357-B993-BDDF2D16C48C}" type="pres">
      <dgm:prSet presAssocID="{4E982F84-2BEA-4DE8-9021-82B1680537B8}" presName="vert2" presStyleCnt="0"/>
      <dgm:spPr/>
    </dgm:pt>
    <dgm:pt modelId="{B59B59BA-3D25-481C-8DE7-B29B54E33EA5}" type="pres">
      <dgm:prSet presAssocID="{4E982F84-2BEA-4DE8-9021-82B1680537B8}" presName="thinLine2b" presStyleLbl="callout" presStyleIdx="0" presStyleCnt="3"/>
      <dgm:spPr/>
    </dgm:pt>
    <dgm:pt modelId="{CA456618-B6F2-4C79-A105-F1BB26C5C512}" type="pres">
      <dgm:prSet presAssocID="{4E982F84-2BEA-4DE8-9021-82B1680537B8}" presName="vertSpace2b" presStyleCnt="0"/>
      <dgm:spPr/>
    </dgm:pt>
    <dgm:pt modelId="{ECD2FC6D-9D34-4D55-9F9D-8E977EC0FC32}" type="pres">
      <dgm:prSet presAssocID="{82ED0B2E-3209-46E5-8506-FA966AD45999}" presName="horz2" presStyleCnt="0"/>
      <dgm:spPr/>
    </dgm:pt>
    <dgm:pt modelId="{29193A24-9357-45AD-9838-FDC916F3605A}" type="pres">
      <dgm:prSet presAssocID="{82ED0B2E-3209-46E5-8506-FA966AD45999}" presName="horzSpace2" presStyleCnt="0"/>
      <dgm:spPr/>
    </dgm:pt>
    <dgm:pt modelId="{380CE769-E461-4C04-B7A1-32B44278460B}" type="pres">
      <dgm:prSet presAssocID="{82ED0B2E-3209-46E5-8506-FA966AD45999}" presName="tx2" presStyleLbl="revTx" presStyleIdx="2" presStyleCnt="4"/>
      <dgm:spPr/>
      <dgm:t>
        <a:bodyPr/>
        <a:lstStyle/>
        <a:p>
          <a:endParaRPr lang="en-US"/>
        </a:p>
      </dgm:t>
    </dgm:pt>
    <dgm:pt modelId="{15955318-7750-4BCA-98D2-4460FC81C9FB}" type="pres">
      <dgm:prSet presAssocID="{82ED0B2E-3209-46E5-8506-FA966AD45999}" presName="vert2" presStyleCnt="0"/>
      <dgm:spPr/>
    </dgm:pt>
    <dgm:pt modelId="{ED0A1AA7-33D8-47EC-B192-A4884988A3B1}" type="pres">
      <dgm:prSet presAssocID="{82ED0B2E-3209-46E5-8506-FA966AD45999}" presName="thinLine2b" presStyleLbl="callout" presStyleIdx="1" presStyleCnt="3"/>
      <dgm:spPr/>
    </dgm:pt>
    <dgm:pt modelId="{40D8FDE3-6779-4A9C-8488-E12A49666596}" type="pres">
      <dgm:prSet presAssocID="{82ED0B2E-3209-46E5-8506-FA966AD45999}" presName="vertSpace2b" presStyleCnt="0"/>
      <dgm:spPr/>
    </dgm:pt>
    <dgm:pt modelId="{E0AA66C1-C0C4-4FFB-AC84-9645F294E268}" type="pres">
      <dgm:prSet presAssocID="{22425684-BB42-4FE5-92AD-11EFC042BCC1}" presName="horz2" presStyleCnt="0"/>
      <dgm:spPr/>
    </dgm:pt>
    <dgm:pt modelId="{5CF397B8-DCE9-4AF1-A0E4-F034A8C38391}" type="pres">
      <dgm:prSet presAssocID="{22425684-BB42-4FE5-92AD-11EFC042BCC1}" presName="horzSpace2" presStyleCnt="0"/>
      <dgm:spPr/>
    </dgm:pt>
    <dgm:pt modelId="{86096B22-DA07-4593-867E-C5FD68916EEA}" type="pres">
      <dgm:prSet presAssocID="{22425684-BB42-4FE5-92AD-11EFC042BCC1}" presName="tx2" presStyleLbl="revTx" presStyleIdx="3" presStyleCnt="4"/>
      <dgm:spPr/>
      <dgm:t>
        <a:bodyPr/>
        <a:lstStyle/>
        <a:p>
          <a:endParaRPr lang="en-US"/>
        </a:p>
      </dgm:t>
    </dgm:pt>
    <dgm:pt modelId="{3451E55B-97CF-42B2-A2F4-9B1C3543328C}" type="pres">
      <dgm:prSet presAssocID="{22425684-BB42-4FE5-92AD-11EFC042BCC1}" presName="vert2" presStyleCnt="0"/>
      <dgm:spPr/>
    </dgm:pt>
    <dgm:pt modelId="{E8D01C8B-9BD8-41C5-B21C-7121C0860BD9}" type="pres">
      <dgm:prSet presAssocID="{22425684-BB42-4FE5-92AD-11EFC042BCC1}" presName="thinLine2b" presStyleLbl="callout" presStyleIdx="2" presStyleCnt="3"/>
      <dgm:spPr/>
    </dgm:pt>
    <dgm:pt modelId="{3D182DAD-0C15-41F5-A2F8-BC50CADAE0AD}" type="pres">
      <dgm:prSet presAssocID="{22425684-BB42-4FE5-92AD-11EFC042BCC1}" presName="vertSpace2b" presStyleCnt="0"/>
      <dgm:spPr/>
    </dgm:pt>
  </dgm:ptLst>
  <dgm:cxnLst>
    <dgm:cxn modelId="{5E2EFF2E-1C52-444D-8DFC-8EB5D4AAEDA5}" type="presOf" srcId="{4E982F84-2BEA-4DE8-9021-82B1680537B8}" destId="{14947FE6-8044-4246-B502-9EBAD58191E0}" srcOrd="0" destOrd="0" presId="urn:microsoft.com/office/officeart/2008/layout/LinedList"/>
    <dgm:cxn modelId="{305F6450-E5C3-4ED7-9283-6F1C647A3A20}" srcId="{C8B7BFA4-8DC8-4671-8B0F-2A569FD69E65}" destId="{3326DCE5-BBB9-45EF-80F5-B19CBE60FE64}" srcOrd="0" destOrd="0" parTransId="{5939113B-FB17-4FFD-A3DB-BD364F3CB0E3}" sibTransId="{CDE538F2-2CD1-4F5A-A8E0-1AF4BA3438CF}"/>
    <dgm:cxn modelId="{3682B9FB-52A9-47C9-B3D4-109AA2C1FAD4}" type="presOf" srcId="{3326DCE5-BBB9-45EF-80F5-B19CBE60FE64}" destId="{31C9713C-B585-4696-BABC-8FFAF99E7515}" srcOrd="0" destOrd="0" presId="urn:microsoft.com/office/officeart/2008/layout/LinedList"/>
    <dgm:cxn modelId="{A47F16DB-F9B0-46B6-B0ED-7535F5425D61}" srcId="{3326DCE5-BBB9-45EF-80F5-B19CBE60FE64}" destId="{22425684-BB42-4FE5-92AD-11EFC042BCC1}" srcOrd="2" destOrd="0" parTransId="{CB739BB2-0BA2-41EE-BDD9-62FD8B7D3F43}" sibTransId="{DF19A89B-F52E-483C-B567-5C8A19BE9351}"/>
    <dgm:cxn modelId="{90BC6AA6-FCF0-4258-8A81-7B040A660993}" srcId="{3326DCE5-BBB9-45EF-80F5-B19CBE60FE64}" destId="{4E982F84-2BEA-4DE8-9021-82B1680537B8}" srcOrd="0" destOrd="0" parTransId="{B22312F7-0E6B-4AED-99BD-6BE2CA520CFC}" sibTransId="{D8181C80-8E44-4956-932D-8447A213C3FC}"/>
    <dgm:cxn modelId="{B755432A-DA30-4019-8349-58EF4F61AACD}" srcId="{3326DCE5-BBB9-45EF-80F5-B19CBE60FE64}" destId="{82ED0B2E-3209-46E5-8506-FA966AD45999}" srcOrd="1" destOrd="0" parTransId="{014A7BBC-D64E-4541-AD90-9F851DC84298}" sibTransId="{FB2429E5-3D55-4E16-B163-87578CAA1350}"/>
    <dgm:cxn modelId="{3703FAE7-8D2D-4F31-888C-B75330517718}" type="presOf" srcId="{C8B7BFA4-8DC8-4671-8B0F-2A569FD69E65}" destId="{8E295825-5601-4495-B01E-19C86737BDEA}" srcOrd="0" destOrd="0" presId="urn:microsoft.com/office/officeart/2008/layout/LinedList"/>
    <dgm:cxn modelId="{BB9750B8-CBC4-4792-9E10-5A83FDB06EBC}" type="presOf" srcId="{82ED0B2E-3209-46E5-8506-FA966AD45999}" destId="{380CE769-E461-4C04-B7A1-32B44278460B}" srcOrd="0" destOrd="0" presId="urn:microsoft.com/office/officeart/2008/layout/LinedList"/>
    <dgm:cxn modelId="{0D6ACD55-ACA9-475D-8DDF-A3B45B258D99}" type="presOf" srcId="{22425684-BB42-4FE5-92AD-11EFC042BCC1}" destId="{86096B22-DA07-4593-867E-C5FD68916EEA}" srcOrd="0" destOrd="0" presId="urn:microsoft.com/office/officeart/2008/layout/LinedList"/>
    <dgm:cxn modelId="{36271CF6-0BE8-409B-A513-B02FBE665048}" type="presParOf" srcId="{8E295825-5601-4495-B01E-19C86737BDEA}" destId="{D0E2FCD6-0D1F-405F-A3F4-52B1C70C2151}" srcOrd="0" destOrd="0" presId="urn:microsoft.com/office/officeart/2008/layout/LinedList"/>
    <dgm:cxn modelId="{2A45858C-64B7-4B08-982F-206C598F8520}" type="presParOf" srcId="{8E295825-5601-4495-B01E-19C86737BDEA}" destId="{B0CB5F20-14A7-4036-A7C6-91221A0DD34B}" srcOrd="1" destOrd="0" presId="urn:microsoft.com/office/officeart/2008/layout/LinedList"/>
    <dgm:cxn modelId="{D812A19C-3CD7-4DA2-A9AA-6C800327472E}" type="presParOf" srcId="{B0CB5F20-14A7-4036-A7C6-91221A0DD34B}" destId="{31C9713C-B585-4696-BABC-8FFAF99E7515}" srcOrd="0" destOrd="0" presId="urn:microsoft.com/office/officeart/2008/layout/LinedList"/>
    <dgm:cxn modelId="{E365B310-A591-4B46-9D1E-2B41FAC6E37E}" type="presParOf" srcId="{B0CB5F20-14A7-4036-A7C6-91221A0DD34B}" destId="{8FF442C7-0202-43AC-8DE9-F9D024D777FB}" srcOrd="1" destOrd="0" presId="urn:microsoft.com/office/officeart/2008/layout/LinedList"/>
    <dgm:cxn modelId="{8589029C-E115-47C5-B5D6-2A02BE19D0D0}" type="presParOf" srcId="{8FF442C7-0202-43AC-8DE9-F9D024D777FB}" destId="{91A8CA19-6112-4B1B-95FD-BD0364DF36D8}" srcOrd="0" destOrd="0" presId="urn:microsoft.com/office/officeart/2008/layout/LinedList"/>
    <dgm:cxn modelId="{8008FDF0-9CAF-4328-801B-421BA960B280}" type="presParOf" srcId="{8FF442C7-0202-43AC-8DE9-F9D024D777FB}" destId="{00C1B06F-8DF4-4A61-BE23-FB25294CBC90}" srcOrd="1" destOrd="0" presId="urn:microsoft.com/office/officeart/2008/layout/LinedList"/>
    <dgm:cxn modelId="{6E4C38F4-5B98-4462-8D3E-0DF2056F8907}" type="presParOf" srcId="{00C1B06F-8DF4-4A61-BE23-FB25294CBC90}" destId="{F14473AE-31EC-453B-BB70-9882D8CD8E9D}" srcOrd="0" destOrd="0" presId="urn:microsoft.com/office/officeart/2008/layout/LinedList"/>
    <dgm:cxn modelId="{1DB190DC-5B31-466C-8B4A-7F42CD6F8509}" type="presParOf" srcId="{00C1B06F-8DF4-4A61-BE23-FB25294CBC90}" destId="{14947FE6-8044-4246-B502-9EBAD58191E0}" srcOrd="1" destOrd="0" presId="urn:microsoft.com/office/officeart/2008/layout/LinedList"/>
    <dgm:cxn modelId="{F301E910-5138-4DE4-8724-1CA903635F00}" type="presParOf" srcId="{00C1B06F-8DF4-4A61-BE23-FB25294CBC90}" destId="{C8C9D313-C711-4357-B993-BDDF2D16C48C}" srcOrd="2" destOrd="0" presId="urn:microsoft.com/office/officeart/2008/layout/LinedList"/>
    <dgm:cxn modelId="{6D1547B2-A6B2-45E3-9D5F-0B57A05CE48C}" type="presParOf" srcId="{8FF442C7-0202-43AC-8DE9-F9D024D777FB}" destId="{B59B59BA-3D25-481C-8DE7-B29B54E33EA5}" srcOrd="2" destOrd="0" presId="urn:microsoft.com/office/officeart/2008/layout/LinedList"/>
    <dgm:cxn modelId="{8B8D8D3F-7E6A-4FF1-8795-2661FE2B33C8}" type="presParOf" srcId="{8FF442C7-0202-43AC-8DE9-F9D024D777FB}" destId="{CA456618-B6F2-4C79-A105-F1BB26C5C512}" srcOrd="3" destOrd="0" presId="urn:microsoft.com/office/officeart/2008/layout/LinedList"/>
    <dgm:cxn modelId="{A76AAC44-E4A9-43F5-9813-6C373F87E026}" type="presParOf" srcId="{8FF442C7-0202-43AC-8DE9-F9D024D777FB}" destId="{ECD2FC6D-9D34-4D55-9F9D-8E977EC0FC32}" srcOrd="4" destOrd="0" presId="urn:microsoft.com/office/officeart/2008/layout/LinedList"/>
    <dgm:cxn modelId="{A7EEC5F3-9C4F-4D83-B47B-F794791A0768}" type="presParOf" srcId="{ECD2FC6D-9D34-4D55-9F9D-8E977EC0FC32}" destId="{29193A24-9357-45AD-9838-FDC916F3605A}" srcOrd="0" destOrd="0" presId="urn:microsoft.com/office/officeart/2008/layout/LinedList"/>
    <dgm:cxn modelId="{0F7E500C-9332-455B-943D-D3A985F19AFE}" type="presParOf" srcId="{ECD2FC6D-9D34-4D55-9F9D-8E977EC0FC32}" destId="{380CE769-E461-4C04-B7A1-32B44278460B}" srcOrd="1" destOrd="0" presId="urn:microsoft.com/office/officeart/2008/layout/LinedList"/>
    <dgm:cxn modelId="{8852680F-7B10-4B6D-8E02-B17F20579BBC}" type="presParOf" srcId="{ECD2FC6D-9D34-4D55-9F9D-8E977EC0FC32}" destId="{15955318-7750-4BCA-98D2-4460FC81C9FB}" srcOrd="2" destOrd="0" presId="urn:microsoft.com/office/officeart/2008/layout/LinedList"/>
    <dgm:cxn modelId="{E24C5EB3-ABEA-42F0-970B-BC02B70F0652}" type="presParOf" srcId="{8FF442C7-0202-43AC-8DE9-F9D024D777FB}" destId="{ED0A1AA7-33D8-47EC-B192-A4884988A3B1}" srcOrd="5" destOrd="0" presId="urn:microsoft.com/office/officeart/2008/layout/LinedList"/>
    <dgm:cxn modelId="{D068AA1E-4A2E-40FC-BD86-3A6966F0913B}" type="presParOf" srcId="{8FF442C7-0202-43AC-8DE9-F9D024D777FB}" destId="{40D8FDE3-6779-4A9C-8488-E12A49666596}" srcOrd="6" destOrd="0" presId="urn:microsoft.com/office/officeart/2008/layout/LinedList"/>
    <dgm:cxn modelId="{49889676-B10A-4112-96DD-A457763E9CF3}" type="presParOf" srcId="{8FF442C7-0202-43AC-8DE9-F9D024D777FB}" destId="{E0AA66C1-C0C4-4FFB-AC84-9645F294E268}" srcOrd="7" destOrd="0" presId="urn:microsoft.com/office/officeart/2008/layout/LinedList"/>
    <dgm:cxn modelId="{407EF2CB-A2F5-43A8-BEA1-F95975F9CB0A}" type="presParOf" srcId="{E0AA66C1-C0C4-4FFB-AC84-9645F294E268}" destId="{5CF397B8-DCE9-4AF1-A0E4-F034A8C38391}" srcOrd="0" destOrd="0" presId="urn:microsoft.com/office/officeart/2008/layout/LinedList"/>
    <dgm:cxn modelId="{C7239616-C15F-4BDF-BA8C-A6BF0D21DE22}" type="presParOf" srcId="{E0AA66C1-C0C4-4FFB-AC84-9645F294E268}" destId="{86096B22-DA07-4593-867E-C5FD68916EEA}" srcOrd="1" destOrd="0" presId="urn:microsoft.com/office/officeart/2008/layout/LinedList"/>
    <dgm:cxn modelId="{FE8F104E-266D-4362-B91C-06EEF3EF8B46}" type="presParOf" srcId="{E0AA66C1-C0C4-4FFB-AC84-9645F294E268}" destId="{3451E55B-97CF-42B2-A2F4-9B1C3543328C}" srcOrd="2" destOrd="0" presId="urn:microsoft.com/office/officeart/2008/layout/LinedList"/>
    <dgm:cxn modelId="{E479F38F-9BBD-40F6-871A-CE8068DB6505}" type="presParOf" srcId="{8FF442C7-0202-43AC-8DE9-F9D024D777FB}" destId="{E8D01C8B-9BD8-41C5-B21C-7121C0860BD9}" srcOrd="8" destOrd="0" presId="urn:microsoft.com/office/officeart/2008/layout/LinedList"/>
    <dgm:cxn modelId="{27B9A932-6D76-4765-BC93-0AC7A1B9DA42}" type="presParOf" srcId="{8FF442C7-0202-43AC-8DE9-F9D024D777FB}" destId="{3D182DAD-0C15-41F5-A2F8-BC50CADAE0AD}"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B7BFA4-8DC8-4671-8B0F-2A569FD69E6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326DCE5-BBB9-45EF-80F5-B19CBE60FE64}">
      <dgm:prSet>
        <dgm:style>
          <a:lnRef idx="3">
            <a:schemeClr val="lt1"/>
          </a:lnRef>
          <a:fillRef idx="1">
            <a:schemeClr val="accent6"/>
          </a:fillRef>
          <a:effectRef idx="1">
            <a:schemeClr val="accent6"/>
          </a:effectRef>
          <a:fontRef idx="minor">
            <a:schemeClr val="lt1"/>
          </a:fontRef>
        </dgm:style>
      </dgm:prSet>
      <dgm:spPr/>
      <dgm:t>
        <a:bodyPr/>
        <a:lstStyle/>
        <a:p>
          <a:pPr rtl="0"/>
          <a:r>
            <a:rPr lang="en-US" b="1" cap="none" spc="0" dirty="0" smtClean="0">
              <a:ln w="0"/>
              <a:solidFill>
                <a:schemeClr val="bg1">
                  <a:lumMod val="20000"/>
                  <a:lumOff val="80000"/>
                </a:schemeClr>
              </a:solidFill>
              <a:effectLst>
                <a:outerShdw blurRad="38100" dist="19050" dir="2700000" algn="tl" rotWithShape="0">
                  <a:schemeClr val="dk1">
                    <a:alpha val="40000"/>
                  </a:schemeClr>
                </a:outerShdw>
              </a:effectLst>
            </a:rPr>
            <a:t>In your group, create a “What if Question” that another group can answer.</a:t>
          </a:r>
          <a:br>
            <a:rPr lang="en-US" b="1" cap="none" spc="0" dirty="0" smtClean="0">
              <a:ln w="0"/>
              <a:solidFill>
                <a:schemeClr val="bg1">
                  <a:lumMod val="20000"/>
                  <a:lumOff val="80000"/>
                </a:schemeClr>
              </a:solidFill>
              <a:effectLst>
                <a:outerShdw blurRad="38100" dist="19050" dir="2700000" algn="tl" rotWithShape="0">
                  <a:schemeClr val="dk1">
                    <a:alpha val="40000"/>
                  </a:schemeClr>
                </a:outerShdw>
              </a:effectLst>
            </a:rPr>
          </a:br>
          <a:r>
            <a:rPr lang="en-US" b="1" cap="none" spc="0" dirty="0" smtClean="0">
              <a:ln w="0"/>
              <a:solidFill>
                <a:schemeClr val="bg1">
                  <a:lumMod val="20000"/>
                  <a:lumOff val="80000"/>
                </a:schemeClr>
              </a:solidFill>
              <a:effectLst>
                <a:outerShdw blurRad="38100" dist="19050" dir="2700000" algn="tl" rotWithShape="0">
                  <a:schemeClr val="dk1">
                    <a:alpha val="40000"/>
                  </a:schemeClr>
                </a:outerShdw>
              </a:effectLst>
            </a:rPr>
            <a:t/>
          </a:r>
          <a:br>
            <a:rPr lang="en-US" b="1" cap="none" spc="0" dirty="0" smtClean="0">
              <a:ln w="0"/>
              <a:solidFill>
                <a:schemeClr val="bg1">
                  <a:lumMod val="20000"/>
                  <a:lumOff val="80000"/>
                </a:schemeClr>
              </a:solidFill>
              <a:effectLst>
                <a:outerShdw blurRad="38100" dist="19050" dir="2700000" algn="tl" rotWithShape="0">
                  <a:schemeClr val="dk1">
                    <a:alpha val="40000"/>
                  </a:schemeClr>
                </a:outerShdw>
              </a:effectLst>
            </a:rPr>
          </a:br>
          <a:r>
            <a:rPr lang="en-US" b="1" cap="none" spc="0" dirty="0" smtClean="0">
              <a:ln w="0"/>
              <a:solidFill>
                <a:schemeClr val="bg1">
                  <a:lumMod val="20000"/>
                  <a:lumOff val="80000"/>
                </a:schemeClr>
              </a:solidFill>
              <a:effectLst>
                <a:outerShdw blurRad="38100" dist="19050" dir="2700000" algn="tl" rotWithShape="0">
                  <a:schemeClr val="dk1">
                    <a:alpha val="40000"/>
                  </a:schemeClr>
                </a:outerShdw>
              </a:effectLst>
            </a:rPr>
            <a:t>Here are some examples…</a:t>
          </a:r>
          <a:endParaRPr lang="en-US" b="1" cap="none" spc="0" dirty="0">
            <a:ln w="0"/>
            <a:solidFill>
              <a:schemeClr val="bg1">
                <a:lumMod val="20000"/>
                <a:lumOff val="80000"/>
              </a:schemeClr>
            </a:solidFill>
            <a:effectLst>
              <a:outerShdw blurRad="38100" dist="19050" dir="2700000" algn="tl" rotWithShape="0">
                <a:schemeClr val="dk1">
                  <a:alpha val="40000"/>
                </a:schemeClr>
              </a:outerShdw>
            </a:effectLst>
          </a:endParaRPr>
        </a:p>
      </dgm:t>
    </dgm:pt>
    <dgm:pt modelId="{5939113B-FB17-4FFD-A3DB-BD364F3CB0E3}" type="parTrans" cxnId="{305F6450-E5C3-4ED7-9283-6F1C647A3A20}">
      <dgm:prSet/>
      <dgm:spPr/>
      <dgm:t>
        <a:bodyPr/>
        <a:lstStyle/>
        <a:p>
          <a:endParaRPr lang="en-US"/>
        </a:p>
      </dgm:t>
    </dgm:pt>
    <dgm:pt modelId="{CDE538F2-2CD1-4F5A-A8E0-1AF4BA3438CF}" type="sibTrans" cxnId="{305F6450-E5C3-4ED7-9283-6F1C647A3A20}">
      <dgm:prSet/>
      <dgm:spPr/>
      <dgm:t>
        <a:bodyPr/>
        <a:lstStyle/>
        <a:p>
          <a:endParaRPr lang="en-US"/>
        </a:p>
      </dgm:t>
    </dgm:pt>
    <dgm:pt modelId="{4E982F84-2BEA-4DE8-9021-82B1680537B8}">
      <dgm:prSet>
        <dgm:style>
          <a:lnRef idx="3">
            <a:schemeClr val="lt1"/>
          </a:lnRef>
          <a:fillRef idx="1">
            <a:schemeClr val="accent6"/>
          </a:fillRef>
          <a:effectRef idx="1">
            <a:schemeClr val="accent6"/>
          </a:effectRef>
          <a:fontRef idx="minor">
            <a:schemeClr val="lt1"/>
          </a:fontRef>
        </dgm:style>
      </dgm:prSet>
      <dgm:spPr/>
      <dgm:t>
        <a:bodyPr/>
        <a:lstStyle/>
        <a:p>
          <a:pPr rtl="0"/>
          <a:r>
            <a:rPr lang="en-US" b="1" cap="none" spc="0" dirty="0" smtClean="0">
              <a:ln w="0"/>
              <a:solidFill>
                <a:schemeClr val="bg1">
                  <a:lumMod val="20000"/>
                  <a:lumOff val="80000"/>
                </a:schemeClr>
              </a:solidFill>
              <a:effectLst>
                <a:outerShdw blurRad="38100" dist="19050" dir="2700000" algn="tl" rotWithShape="0">
                  <a:schemeClr val="dk1">
                    <a:alpha val="40000"/>
                  </a:schemeClr>
                </a:outerShdw>
              </a:effectLst>
            </a:rPr>
            <a:t>What if the author changed the poem so that Casey hit the ball?</a:t>
          </a:r>
          <a:endParaRPr lang="en-US" b="1" cap="none" spc="0" dirty="0">
            <a:ln w="0"/>
            <a:solidFill>
              <a:schemeClr val="bg1">
                <a:lumMod val="20000"/>
                <a:lumOff val="80000"/>
              </a:schemeClr>
            </a:solidFill>
            <a:effectLst>
              <a:outerShdw blurRad="38100" dist="19050" dir="2700000" algn="tl" rotWithShape="0">
                <a:schemeClr val="dk1">
                  <a:alpha val="40000"/>
                </a:schemeClr>
              </a:outerShdw>
            </a:effectLst>
          </a:endParaRPr>
        </a:p>
      </dgm:t>
    </dgm:pt>
    <dgm:pt modelId="{B22312F7-0E6B-4AED-99BD-6BE2CA520CFC}" type="parTrans" cxnId="{90BC6AA6-FCF0-4258-8A81-7B040A660993}">
      <dgm:prSet/>
      <dgm:spPr/>
      <dgm:t>
        <a:bodyPr/>
        <a:lstStyle/>
        <a:p>
          <a:endParaRPr lang="en-US"/>
        </a:p>
      </dgm:t>
    </dgm:pt>
    <dgm:pt modelId="{D8181C80-8E44-4956-932D-8447A213C3FC}" type="sibTrans" cxnId="{90BC6AA6-FCF0-4258-8A81-7B040A660993}">
      <dgm:prSet/>
      <dgm:spPr/>
      <dgm:t>
        <a:bodyPr/>
        <a:lstStyle/>
        <a:p>
          <a:endParaRPr lang="en-US"/>
        </a:p>
      </dgm:t>
    </dgm:pt>
    <dgm:pt modelId="{37EECF66-CA89-4646-9AEA-9B97F80C25C1}">
      <dgm:prSet>
        <dgm:style>
          <a:lnRef idx="3">
            <a:schemeClr val="lt1"/>
          </a:lnRef>
          <a:fillRef idx="1">
            <a:schemeClr val="accent6"/>
          </a:fillRef>
          <a:effectRef idx="1">
            <a:schemeClr val="accent6"/>
          </a:effectRef>
          <a:fontRef idx="minor">
            <a:schemeClr val="lt1"/>
          </a:fontRef>
        </dgm:style>
      </dgm:prSet>
      <dgm:spPr/>
      <dgm:t>
        <a:bodyPr/>
        <a:lstStyle/>
        <a:p>
          <a:pPr rtl="0"/>
          <a:r>
            <a:rPr lang="en-US" b="1" cap="none" spc="0" dirty="0" smtClean="0">
              <a:ln w="0"/>
              <a:solidFill>
                <a:schemeClr val="bg1">
                  <a:lumMod val="20000"/>
                  <a:lumOff val="80000"/>
                </a:schemeClr>
              </a:solidFill>
              <a:effectLst>
                <a:outerShdw blurRad="38100" dist="19050" dir="2700000" algn="tl" rotWithShape="0">
                  <a:schemeClr val="dk1">
                    <a:alpha val="40000"/>
                  </a:schemeClr>
                </a:outerShdw>
              </a:effectLst>
            </a:rPr>
            <a:t>What if Casey hit the ball, but it was caught by a rival player? How would the tone change?</a:t>
          </a:r>
          <a:endParaRPr lang="en-US" b="1" cap="none" spc="0" dirty="0">
            <a:ln w="0"/>
            <a:solidFill>
              <a:schemeClr val="bg1">
                <a:lumMod val="20000"/>
                <a:lumOff val="80000"/>
              </a:schemeClr>
            </a:solidFill>
            <a:effectLst>
              <a:outerShdw blurRad="38100" dist="19050" dir="2700000" algn="tl" rotWithShape="0">
                <a:schemeClr val="dk1">
                  <a:alpha val="40000"/>
                </a:schemeClr>
              </a:outerShdw>
            </a:effectLst>
          </a:endParaRPr>
        </a:p>
      </dgm:t>
    </dgm:pt>
    <dgm:pt modelId="{C6367FEB-1D6B-485A-B095-0C93D732EB15}" type="parTrans" cxnId="{FDD7CD29-B10D-490D-BBAF-F3BB2A03D55D}">
      <dgm:prSet/>
      <dgm:spPr/>
    </dgm:pt>
    <dgm:pt modelId="{8DDC7B81-6D83-4D7A-A2DB-31DD6859047D}" type="sibTrans" cxnId="{FDD7CD29-B10D-490D-BBAF-F3BB2A03D55D}">
      <dgm:prSet/>
      <dgm:spPr/>
    </dgm:pt>
    <dgm:pt modelId="{8E295825-5601-4495-B01E-19C86737BDEA}" type="pres">
      <dgm:prSet presAssocID="{C8B7BFA4-8DC8-4671-8B0F-2A569FD69E65}" presName="vert0" presStyleCnt="0">
        <dgm:presLayoutVars>
          <dgm:dir/>
          <dgm:animOne val="branch"/>
          <dgm:animLvl val="lvl"/>
        </dgm:presLayoutVars>
      </dgm:prSet>
      <dgm:spPr/>
      <dgm:t>
        <a:bodyPr/>
        <a:lstStyle/>
        <a:p>
          <a:endParaRPr lang="en-US"/>
        </a:p>
      </dgm:t>
    </dgm:pt>
    <dgm:pt modelId="{D0E2FCD6-0D1F-405F-A3F4-52B1C70C2151}" type="pres">
      <dgm:prSet presAssocID="{3326DCE5-BBB9-45EF-80F5-B19CBE60FE64}" presName="thickLine" presStyleLbl="alignNode1" presStyleIdx="0" presStyleCnt="1"/>
      <dgm:spPr/>
    </dgm:pt>
    <dgm:pt modelId="{B0CB5F20-14A7-4036-A7C6-91221A0DD34B}" type="pres">
      <dgm:prSet presAssocID="{3326DCE5-BBB9-45EF-80F5-B19CBE60FE64}" presName="horz1" presStyleCnt="0"/>
      <dgm:spPr/>
    </dgm:pt>
    <dgm:pt modelId="{31C9713C-B585-4696-BABC-8FFAF99E7515}" type="pres">
      <dgm:prSet presAssocID="{3326DCE5-BBB9-45EF-80F5-B19CBE60FE64}" presName="tx1" presStyleLbl="revTx" presStyleIdx="0" presStyleCnt="3"/>
      <dgm:spPr/>
      <dgm:t>
        <a:bodyPr/>
        <a:lstStyle/>
        <a:p>
          <a:endParaRPr lang="en-US"/>
        </a:p>
      </dgm:t>
    </dgm:pt>
    <dgm:pt modelId="{8FF442C7-0202-43AC-8DE9-F9D024D777FB}" type="pres">
      <dgm:prSet presAssocID="{3326DCE5-BBB9-45EF-80F5-B19CBE60FE64}" presName="vert1" presStyleCnt="0"/>
      <dgm:spPr/>
    </dgm:pt>
    <dgm:pt modelId="{91A8CA19-6112-4B1B-95FD-BD0364DF36D8}" type="pres">
      <dgm:prSet presAssocID="{4E982F84-2BEA-4DE8-9021-82B1680537B8}" presName="vertSpace2a" presStyleCnt="0"/>
      <dgm:spPr/>
    </dgm:pt>
    <dgm:pt modelId="{00C1B06F-8DF4-4A61-BE23-FB25294CBC90}" type="pres">
      <dgm:prSet presAssocID="{4E982F84-2BEA-4DE8-9021-82B1680537B8}" presName="horz2" presStyleCnt="0"/>
      <dgm:spPr/>
    </dgm:pt>
    <dgm:pt modelId="{F14473AE-31EC-453B-BB70-9882D8CD8E9D}" type="pres">
      <dgm:prSet presAssocID="{4E982F84-2BEA-4DE8-9021-82B1680537B8}" presName="horzSpace2" presStyleCnt="0"/>
      <dgm:spPr/>
    </dgm:pt>
    <dgm:pt modelId="{14947FE6-8044-4246-B502-9EBAD58191E0}" type="pres">
      <dgm:prSet presAssocID="{4E982F84-2BEA-4DE8-9021-82B1680537B8}" presName="tx2" presStyleLbl="revTx" presStyleIdx="1" presStyleCnt="3"/>
      <dgm:spPr/>
      <dgm:t>
        <a:bodyPr/>
        <a:lstStyle/>
        <a:p>
          <a:endParaRPr lang="en-US"/>
        </a:p>
      </dgm:t>
    </dgm:pt>
    <dgm:pt modelId="{C8C9D313-C711-4357-B993-BDDF2D16C48C}" type="pres">
      <dgm:prSet presAssocID="{4E982F84-2BEA-4DE8-9021-82B1680537B8}" presName="vert2" presStyleCnt="0"/>
      <dgm:spPr/>
    </dgm:pt>
    <dgm:pt modelId="{B59B59BA-3D25-481C-8DE7-B29B54E33EA5}" type="pres">
      <dgm:prSet presAssocID="{4E982F84-2BEA-4DE8-9021-82B1680537B8}" presName="thinLine2b" presStyleLbl="callout" presStyleIdx="0" presStyleCnt="2"/>
      <dgm:spPr/>
    </dgm:pt>
    <dgm:pt modelId="{CA456618-B6F2-4C79-A105-F1BB26C5C512}" type="pres">
      <dgm:prSet presAssocID="{4E982F84-2BEA-4DE8-9021-82B1680537B8}" presName="vertSpace2b" presStyleCnt="0"/>
      <dgm:spPr/>
    </dgm:pt>
    <dgm:pt modelId="{CC61268C-505A-4AD8-A883-C75DC6BC8E7C}" type="pres">
      <dgm:prSet presAssocID="{37EECF66-CA89-4646-9AEA-9B97F80C25C1}" presName="horz2" presStyleCnt="0"/>
      <dgm:spPr/>
    </dgm:pt>
    <dgm:pt modelId="{A2075CE1-DB32-46A8-B97B-F2E31314A4A8}" type="pres">
      <dgm:prSet presAssocID="{37EECF66-CA89-4646-9AEA-9B97F80C25C1}" presName="horzSpace2" presStyleCnt="0"/>
      <dgm:spPr/>
    </dgm:pt>
    <dgm:pt modelId="{76789CC5-2186-49E8-8DAF-3D5D7E89B8A4}" type="pres">
      <dgm:prSet presAssocID="{37EECF66-CA89-4646-9AEA-9B97F80C25C1}" presName="tx2" presStyleLbl="revTx" presStyleIdx="2" presStyleCnt="3"/>
      <dgm:spPr/>
      <dgm:t>
        <a:bodyPr/>
        <a:lstStyle/>
        <a:p>
          <a:endParaRPr lang="en-US"/>
        </a:p>
      </dgm:t>
    </dgm:pt>
    <dgm:pt modelId="{E471F411-9271-4F17-8D2E-10A109F7E167}" type="pres">
      <dgm:prSet presAssocID="{37EECF66-CA89-4646-9AEA-9B97F80C25C1}" presName="vert2" presStyleCnt="0"/>
      <dgm:spPr/>
    </dgm:pt>
    <dgm:pt modelId="{D1D94A8D-4945-4965-82C3-621FA204824B}" type="pres">
      <dgm:prSet presAssocID="{37EECF66-CA89-4646-9AEA-9B97F80C25C1}" presName="thinLine2b" presStyleLbl="callout" presStyleIdx="1" presStyleCnt="2"/>
      <dgm:spPr/>
    </dgm:pt>
    <dgm:pt modelId="{4070F439-643D-421B-A2F2-4E709C138A1E}" type="pres">
      <dgm:prSet presAssocID="{37EECF66-CA89-4646-9AEA-9B97F80C25C1}" presName="vertSpace2b" presStyleCnt="0"/>
      <dgm:spPr/>
    </dgm:pt>
  </dgm:ptLst>
  <dgm:cxnLst>
    <dgm:cxn modelId="{305F6450-E5C3-4ED7-9283-6F1C647A3A20}" srcId="{C8B7BFA4-8DC8-4671-8B0F-2A569FD69E65}" destId="{3326DCE5-BBB9-45EF-80F5-B19CBE60FE64}" srcOrd="0" destOrd="0" parTransId="{5939113B-FB17-4FFD-A3DB-BD364F3CB0E3}" sibTransId="{CDE538F2-2CD1-4F5A-A8E0-1AF4BA3438CF}"/>
    <dgm:cxn modelId="{FDD7CD29-B10D-490D-BBAF-F3BB2A03D55D}" srcId="{3326DCE5-BBB9-45EF-80F5-B19CBE60FE64}" destId="{37EECF66-CA89-4646-9AEA-9B97F80C25C1}" srcOrd="1" destOrd="0" parTransId="{C6367FEB-1D6B-485A-B095-0C93D732EB15}" sibTransId="{8DDC7B81-6D83-4D7A-A2DB-31DD6859047D}"/>
    <dgm:cxn modelId="{4BEC1260-5F1B-46FA-A9F4-0E4936DC0D4B}" type="presOf" srcId="{3326DCE5-BBB9-45EF-80F5-B19CBE60FE64}" destId="{31C9713C-B585-4696-BABC-8FFAF99E7515}" srcOrd="0" destOrd="0" presId="urn:microsoft.com/office/officeart/2008/layout/LinedList"/>
    <dgm:cxn modelId="{26E7BFFE-7A11-4CF0-B890-FEB0E94D9322}" type="presOf" srcId="{37EECF66-CA89-4646-9AEA-9B97F80C25C1}" destId="{76789CC5-2186-49E8-8DAF-3D5D7E89B8A4}" srcOrd="0" destOrd="0" presId="urn:microsoft.com/office/officeart/2008/layout/LinedList"/>
    <dgm:cxn modelId="{826E7655-93CD-4E0B-BAE3-ADA4DBF24E65}" type="presOf" srcId="{C8B7BFA4-8DC8-4671-8B0F-2A569FD69E65}" destId="{8E295825-5601-4495-B01E-19C86737BDEA}" srcOrd="0" destOrd="0" presId="urn:microsoft.com/office/officeart/2008/layout/LinedList"/>
    <dgm:cxn modelId="{2BDF6D29-263B-4A76-8070-CF2DC87E5668}" type="presOf" srcId="{4E982F84-2BEA-4DE8-9021-82B1680537B8}" destId="{14947FE6-8044-4246-B502-9EBAD58191E0}" srcOrd="0" destOrd="0" presId="urn:microsoft.com/office/officeart/2008/layout/LinedList"/>
    <dgm:cxn modelId="{90BC6AA6-FCF0-4258-8A81-7B040A660993}" srcId="{3326DCE5-BBB9-45EF-80F5-B19CBE60FE64}" destId="{4E982F84-2BEA-4DE8-9021-82B1680537B8}" srcOrd="0" destOrd="0" parTransId="{B22312F7-0E6B-4AED-99BD-6BE2CA520CFC}" sibTransId="{D8181C80-8E44-4956-932D-8447A213C3FC}"/>
    <dgm:cxn modelId="{C25EB829-240B-4FA9-A131-0A4F477D81D0}" type="presParOf" srcId="{8E295825-5601-4495-B01E-19C86737BDEA}" destId="{D0E2FCD6-0D1F-405F-A3F4-52B1C70C2151}" srcOrd="0" destOrd="0" presId="urn:microsoft.com/office/officeart/2008/layout/LinedList"/>
    <dgm:cxn modelId="{2534731E-6369-4125-BD2A-38BD886EECC2}" type="presParOf" srcId="{8E295825-5601-4495-B01E-19C86737BDEA}" destId="{B0CB5F20-14A7-4036-A7C6-91221A0DD34B}" srcOrd="1" destOrd="0" presId="urn:microsoft.com/office/officeart/2008/layout/LinedList"/>
    <dgm:cxn modelId="{B44CD2FC-1EFA-4642-9740-B9731FC7F98F}" type="presParOf" srcId="{B0CB5F20-14A7-4036-A7C6-91221A0DD34B}" destId="{31C9713C-B585-4696-BABC-8FFAF99E7515}" srcOrd="0" destOrd="0" presId="urn:microsoft.com/office/officeart/2008/layout/LinedList"/>
    <dgm:cxn modelId="{53B90D70-4284-4F06-8F11-DDCC0DAB4685}" type="presParOf" srcId="{B0CB5F20-14A7-4036-A7C6-91221A0DD34B}" destId="{8FF442C7-0202-43AC-8DE9-F9D024D777FB}" srcOrd="1" destOrd="0" presId="urn:microsoft.com/office/officeart/2008/layout/LinedList"/>
    <dgm:cxn modelId="{AD0C695F-3817-4D86-B6E0-F3B3029AF7CE}" type="presParOf" srcId="{8FF442C7-0202-43AC-8DE9-F9D024D777FB}" destId="{91A8CA19-6112-4B1B-95FD-BD0364DF36D8}" srcOrd="0" destOrd="0" presId="urn:microsoft.com/office/officeart/2008/layout/LinedList"/>
    <dgm:cxn modelId="{1BC8E9B7-B961-4F5F-BA7D-93C3FE5E5CEA}" type="presParOf" srcId="{8FF442C7-0202-43AC-8DE9-F9D024D777FB}" destId="{00C1B06F-8DF4-4A61-BE23-FB25294CBC90}" srcOrd="1" destOrd="0" presId="urn:microsoft.com/office/officeart/2008/layout/LinedList"/>
    <dgm:cxn modelId="{2AB6F01E-C84E-4A0A-BBC7-2EC4A41CBAA7}" type="presParOf" srcId="{00C1B06F-8DF4-4A61-BE23-FB25294CBC90}" destId="{F14473AE-31EC-453B-BB70-9882D8CD8E9D}" srcOrd="0" destOrd="0" presId="urn:microsoft.com/office/officeart/2008/layout/LinedList"/>
    <dgm:cxn modelId="{38077BE8-8BDB-48A6-A07D-E1DAFA12CB48}" type="presParOf" srcId="{00C1B06F-8DF4-4A61-BE23-FB25294CBC90}" destId="{14947FE6-8044-4246-B502-9EBAD58191E0}" srcOrd="1" destOrd="0" presId="urn:microsoft.com/office/officeart/2008/layout/LinedList"/>
    <dgm:cxn modelId="{7F7D70B8-2FEC-4D83-A50F-471013B2292A}" type="presParOf" srcId="{00C1B06F-8DF4-4A61-BE23-FB25294CBC90}" destId="{C8C9D313-C711-4357-B993-BDDF2D16C48C}" srcOrd="2" destOrd="0" presId="urn:microsoft.com/office/officeart/2008/layout/LinedList"/>
    <dgm:cxn modelId="{670EEBAA-C467-4B66-8F5F-8EB001EC6B26}" type="presParOf" srcId="{8FF442C7-0202-43AC-8DE9-F9D024D777FB}" destId="{B59B59BA-3D25-481C-8DE7-B29B54E33EA5}" srcOrd="2" destOrd="0" presId="urn:microsoft.com/office/officeart/2008/layout/LinedList"/>
    <dgm:cxn modelId="{390BFB87-8303-43D1-BC3E-2AF7FD096DD6}" type="presParOf" srcId="{8FF442C7-0202-43AC-8DE9-F9D024D777FB}" destId="{CA456618-B6F2-4C79-A105-F1BB26C5C512}" srcOrd="3" destOrd="0" presId="urn:microsoft.com/office/officeart/2008/layout/LinedList"/>
    <dgm:cxn modelId="{50225919-B6BC-4E0A-94F9-17FBEDAEA002}" type="presParOf" srcId="{8FF442C7-0202-43AC-8DE9-F9D024D777FB}" destId="{CC61268C-505A-4AD8-A883-C75DC6BC8E7C}" srcOrd="4" destOrd="0" presId="urn:microsoft.com/office/officeart/2008/layout/LinedList"/>
    <dgm:cxn modelId="{C3AC46B0-8102-4489-92D3-F1E59CC2ED84}" type="presParOf" srcId="{CC61268C-505A-4AD8-A883-C75DC6BC8E7C}" destId="{A2075CE1-DB32-46A8-B97B-F2E31314A4A8}" srcOrd="0" destOrd="0" presId="urn:microsoft.com/office/officeart/2008/layout/LinedList"/>
    <dgm:cxn modelId="{E2ECCD8C-9F3D-499A-B1E7-857BE1B3687D}" type="presParOf" srcId="{CC61268C-505A-4AD8-A883-C75DC6BC8E7C}" destId="{76789CC5-2186-49E8-8DAF-3D5D7E89B8A4}" srcOrd="1" destOrd="0" presId="urn:microsoft.com/office/officeart/2008/layout/LinedList"/>
    <dgm:cxn modelId="{BCA9A0AF-C376-4EF9-ACAE-4C8A62F8E588}" type="presParOf" srcId="{CC61268C-505A-4AD8-A883-C75DC6BC8E7C}" destId="{E471F411-9271-4F17-8D2E-10A109F7E167}" srcOrd="2" destOrd="0" presId="urn:microsoft.com/office/officeart/2008/layout/LinedList"/>
    <dgm:cxn modelId="{D8F0917D-1697-4B75-ABC4-4A18E1932046}" type="presParOf" srcId="{8FF442C7-0202-43AC-8DE9-F9D024D777FB}" destId="{D1D94A8D-4945-4965-82C3-621FA204824B}" srcOrd="5" destOrd="0" presId="urn:microsoft.com/office/officeart/2008/layout/LinedList"/>
    <dgm:cxn modelId="{93198082-0EA7-4D1F-9B60-46DB1B6B07E3}" type="presParOf" srcId="{8FF442C7-0202-43AC-8DE9-F9D024D777FB}" destId="{4070F439-643D-421B-A2F2-4E709C138A1E}"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B7BFA4-8DC8-4671-8B0F-2A569FD69E6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326DCE5-BBB9-45EF-80F5-B19CBE60FE64}">
      <dgm:prSet>
        <dgm:style>
          <a:lnRef idx="3">
            <a:schemeClr val="lt1"/>
          </a:lnRef>
          <a:fillRef idx="1">
            <a:schemeClr val="accent6"/>
          </a:fillRef>
          <a:effectRef idx="1">
            <a:schemeClr val="accent6"/>
          </a:effectRef>
          <a:fontRef idx="minor">
            <a:schemeClr val="lt1"/>
          </a:fontRef>
        </dgm:style>
      </dgm:prSet>
      <dgm:spPr/>
      <dgm:t>
        <a:bodyPr/>
        <a:lstStyle/>
        <a:p>
          <a:pPr rtl="0"/>
          <a:r>
            <a:rPr lang="en-US" b="1" cap="none" spc="0" dirty="0" smtClean="0">
              <a:ln w="0"/>
              <a:solidFill>
                <a:schemeClr val="bg1">
                  <a:lumMod val="20000"/>
                  <a:lumOff val="80000"/>
                </a:schemeClr>
              </a:solidFill>
              <a:effectLst>
                <a:outerShdw blurRad="38100" dist="19050" dir="2700000" algn="tl" rotWithShape="0">
                  <a:schemeClr val="dk1">
                    <a:alpha val="40000"/>
                  </a:schemeClr>
                </a:outerShdw>
              </a:effectLst>
            </a:rPr>
            <a:t>Trade the “What if…” question your group created with another group and answer it.</a:t>
          </a:r>
          <a:endParaRPr lang="en-US" b="1" cap="none" spc="0" dirty="0">
            <a:ln w="0"/>
            <a:solidFill>
              <a:schemeClr val="bg1">
                <a:lumMod val="20000"/>
                <a:lumOff val="80000"/>
              </a:schemeClr>
            </a:solidFill>
            <a:effectLst>
              <a:outerShdw blurRad="38100" dist="19050" dir="2700000" algn="tl" rotWithShape="0">
                <a:schemeClr val="dk1">
                  <a:alpha val="40000"/>
                </a:schemeClr>
              </a:outerShdw>
            </a:effectLst>
          </a:endParaRPr>
        </a:p>
      </dgm:t>
    </dgm:pt>
    <dgm:pt modelId="{5939113B-FB17-4FFD-A3DB-BD364F3CB0E3}" type="parTrans" cxnId="{305F6450-E5C3-4ED7-9283-6F1C647A3A20}">
      <dgm:prSet/>
      <dgm:spPr/>
      <dgm:t>
        <a:bodyPr/>
        <a:lstStyle/>
        <a:p>
          <a:endParaRPr lang="en-US"/>
        </a:p>
      </dgm:t>
    </dgm:pt>
    <dgm:pt modelId="{CDE538F2-2CD1-4F5A-A8E0-1AF4BA3438CF}" type="sibTrans" cxnId="{305F6450-E5C3-4ED7-9283-6F1C647A3A20}">
      <dgm:prSet/>
      <dgm:spPr/>
      <dgm:t>
        <a:bodyPr/>
        <a:lstStyle/>
        <a:p>
          <a:endParaRPr lang="en-US"/>
        </a:p>
      </dgm:t>
    </dgm:pt>
    <dgm:pt modelId="{8E295825-5601-4495-B01E-19C86737BDEA}" type="pres">
      <dgm:prSet presAssocID="{C8B7BFA4-8DC8-4671-8B0F-2A569FD69E65}" presName="vert0" presStyleCnt="0">
        <dgm:presLayoutVars>
          <dgm:dir/>
          <dgm:animOne val="branch"/>
          <dgm:animLvl val="lvl"/>
        </dgm:presLayoutVars>
      </dgm:prSet>
      <dgm:spPr/>
      <dgm:t>
        <a:bodyPr/>
        <a:lstStyle/>
        <a:p>
          <a:endParaRPr lang="en-US"/>
        </a:p>
      </dgm:t>
    </dgm:pt>
    <dgm:pt modelId="{D0E2FCD6-0D1F-405F-A3F4-52B1C70C2151}" type="pres">
      <dgm:prSet presAssocID="{3326DCE5-BBB9-45EF-80F5-B19CBE60FE64}" presName="thickLine" presStyleLbl="alignNode1" presStyleIdx="0" presStyleCnt="1"/>
      <dgm:spPr/>
    </dgm:pt>
    <dgm:pt modelId="{B0CB5F20-14A7-4036-A7C6-91221A0DD34B}" type="pres">
      <dgm:prSet presAssocID="{3326DCE5-BBB9-45EF-80F5-B19CBE60FE64}" presName="horz1" presStyleCnt="0"/>
      <dgm:spPr/>
    </dgm:pt>
    <dgm:pt modelId="{31C9713C-B585-4696-BABC-8FFAF99E7515}" type="pres">
      <dgm:prSet presAssocID="{3326DCE5-BBB9-45EF-80F5-B19CBE60FE64}" presName="tx1" presStyleLbl="revTx" presStyleIdx="0" presStyleCnt="1" custLinFactNeighborX="165"/>
      <dgm:spPr/>
      <dgm:t>
        <a:bodyPr/>
        <a:lstStyle/>
        <a:p>
          <a:endParaRPr lang="en-US"/>
        </a:p>
      </dgm:t>
    </dgm:pt>
    <dgm:pt modelId="{8FF442C7-0202-43AC-8DE9-F9D024D777FB}" type="pres">
      <dgm:prSet presAssocID="{3326DCE5-BBB9-45EF-80F5-B19CBE60FE64}" presName="vert1" presStyleCnt="0"/>
      <dgm:spPr/>
    </dgm:pt>
  </dgm:ptLst>
  <dgm:cxnLst>
    <dgm:cxn modelId="{305F6450-E5C3-4ED7-9283-6F1C647A3A20}" srcId="{C8B7BFA4-8DC8-4671-8B0F-2A569FD69E65}" destId="{3326DCE5-BBB9-45EF-80F5-B19CBE60FE64}" srcOrd="0" destOrd="0" parTransId="{5939113B-FB17-4FFD-A3DB-BD364F3CB0E3}" sibTransId="{CDE538F2-2CD1-4F5A-A8E0-1AF4BA3438CF}"/>
    <dgm:cxn modelId="{F5A0ABD4-B360-45D5-AC91-8FD3D094B3EC}" type="presOf" srcId="{3326DCE5-BBB9-45EF-80F5-B19CBE60FE64}" destId="{31C9713C-B585-4696-BABC-8FFAF99E7515}" srcOrd="0" destOrd="0" presId="urn:microsoft.com/office/officeart/2008/layout/LinedList"/>
    <dgm:cxn modelId="{CB4777AB-C4A5-40A9-9F63-5DACCFD0A8D8}" type="presOf" srcId="{C8B7BFA4-8DC8-4671-8B0F-2A569FD69E65}" destId="{8E295825-5601-4495-B01E-19C86737BDEA}" srcOrd="0" destOrd="0" presId="urn:microsoft.com/office/officeart/2008/layout/LinedList"/>
    <dgm:cxn modelId="{92413149-5CAD-4EA1-822B-BE088BE7B8BD}" type="presParOf" srcId="{8E295825-5601-4495-B01E-19C86737BDEA}" destId="{D0E2FCD6-0D1F-405F-A3F4-52B1C70C2151}" srcOrd="0" destOrd="0" presId="urn:microsoft.com/office/officeart/2008/layout/LinedList"/>
    <dgm:cxn modelId="{98553F9A-66EB-4EFF-B382-22EF975E4139}" type="presParOf" srcId="{8E295825-5601-4495-B01E-19C86737BDEA}" destId="{B0CB5F20-14A7-4036-A7C6-91221A0DD34B}" srcOrd="1" destOrd="0" presId="urn:microsoft.com/office/officeart/2008/layout/LinedList"/>
    <dgm:cxn modelId="{755044DD-FC1E-4903-86B7-504506FD0B48}" type="presParOf" srcId="{B0CB5F20-14A7-4036-A7C6-91221A0DD34B}" destId="{31C9713C-B585-4696-BABC-8FFAF99E7515}" srcOrd="0" destOrd="0" presId="urn:microsoft.com/office/officeart/2008/layout/LinedList"/>
    <dgm:cxn modelId="{EEF042DB-A9C5-4EBB-A718-3B62820C6FA8}" type="presParOf" srcId="{B0CB5F20-14A7-4036-A7C6-91221A0DD34B}" destId="{8FF442C7-0202-43AC-8DE9-F9D024D777F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B7BFA4-8DC8-4671-8B0F-2A569FD69E6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E295825-5601-4495-B01E-19C86737BDEA}" type="pres">
      <dgm:prSet presAssocID="{C8B7BFA4-8DC8-4671-8B0F-2A569FD69E65}" presName="vert0" presStyleCnt="0">
        <dgm:presLayoutVars>
          <dgm:dir/>
          <dgm:animOne val="branch"/>
          <dgm:animLvl val="lvl"/>
        </dgm:presLayoutVars>
      </dgm:prSet>
      <dgm:spPr/>
      <dgm:t>
        <a:bodyPr/>
        <a:lstStyle/>
        <a:p>
          <a:endParaRPr lang="en-US"/>
        </a:p>
      </dgm:t>
    </dgm:pt>
  </dgm:ptLst>
  <dgm:cxnLst>
    <dgm:cxn modelId="{1940EF72-EE70-4B55-A864-E287488DB2BA}" type="presOf" srcId="{C8B7BFA4-8DC8-4671-8B0F-2A569FD69E65}" destId="{8E295825-5601-4495-B01E-19C86737BDEA}" srcOrd="0"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B7BFA4-8DC8-4671-8B0F-2A569FD69E6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326DCE5-BBB9-45EF-80F5-B19CBE60FE64}">
      <dgm:prSet>
        <dgm:style>
          <a:lnRef idx="3">
            <a:schemeClr val="lt1"/>
          </a:lnRef>
          <a:fillRef idx="1">
            <a:schemeClr val="accent6"/>
          </a:fillRef>
          <a:effectRef idx="1">
            <a:schemeClr val="accent6"/>
          </a:effectRef>
          <a:fontRef idx="minor">
            <a:schemeClr val="lt1"/>
          </a:fontRef>
        </dgm:style>
      </dgm:prSet>
      <dgm:spPr/>
      <dgm:t>
        <a:bodyPr/>
        <a:lstStyle/>
        <a:p>
          <a:pPr rtl="0"/>
          <a:r>
            <a:rPr lang="en-US" b="1" cap="none" spc="0" dirty="0" smtClean="0">
              <a:ln w="0"/>
              <a:solidFill>
                <a:schemeClr val="bg1">
                  <a:lumMod val="20000"/>
                  <a:lumOff val="80000"/>
                </a:schemeClr>
              </a:solidFill>
              <a:effectLst>
                <a:outerShdw blurRad="38100" dist="19050" dir="2700000" algn="tl" rotWithShape="0">
                  <a:schemeClr val="dk1">
                    <a:alpha val="40000"/>
                  </a:schemeClr>
                </a:outerShdw>
              </a:effectLst>
            </a:rPr>
            <a:t>Staple the following pages together and turn them in before leaving today:</a:t>
          </a:r>
          <a:endParaRPr lang="en-US" b="1" cap="none" spc="0" dirty="0">
            <a:ln w="0"/>
            <a:solidFill>
              <a:schemeClr val="bg1">
                <a:lumMod val="20000"/>
                <a:lumOff val="80000"/>
              </a:schemeClr>
            </a:solidFill>
            <a:effectLst>
              <a:outerShdw blurRad="38100" dist="19050" dir="2700000" algn="tl" rotWithShape="0">
                <a:schemeClr val="dk1">
                  <a:alpha val="40000"/>
                </a:schemeClr>
              </a:outerShdw>
            </a:effectLst>
          </a:endParaRPr>
        </a:p>
      </dgm:t>
    </dgm:pt>
    <dgm:pt modelId="{5939113B-FB17-4FFD-A3DB-BD364F3CB0E3}" type="parTrans" cxnId="{305F6450-E5C3-4ED7-9283-6F1C647A3A20}">
      <dgm:prSet/>
      <dgm:spPr/>
      <dgm:t>
        <a:bodyPr/>
        <a:lstStyle/>
        <a:p>
          <a:endParaRPr lang="en-US"/>
        </a:p>
      </dgm:t>
    </dgm:pt>
    <dgm:pt modelId="{CDE538F2-2CD1-4F5A-A8E0-1AF4BA3438CF}" type="sibTrans" cxnId="{305F6450-E5C3-4ED7-9283-6F1C647A3A20}">
      <dgm:prSet/>
      <dgm:spPr/>
      <dgm:t>
        <a:bodyPr/>
        <a:lstStyle/>
        <a:p>
          <a:endParaRPr lang="en-US"/>
        </a:p>
      </dgm:t>
    </dgm:pt>
    <dgm:pt modelId="{F9D0C8ED-8619-470F-843D-FA9BA1D01421}">
      <dgm:prSet>
        <dgm:style>
          <a:lnRef idx="3">
            <a:schemeClr val="lt1"/>
          </a:lnRef>
          <a:fillRef idx="1">
            <a:schemeClr val="accent6"/>
          </a:fillRef>
          <a:effectRef idx="1">
            <a:schemeClr val="accent6"/>
          </a:effectRef>
          <a:fontRef idx="minor">
            <a:schemeClr val="lt1"/>
          </a:fontRef>
        </dgm:style>
      </dgm:prSet>
      <dgm:spPr/>
      <dgm:t>
        <a:bodyPr/>
        <a:lstStyle/>
        <a:p>
          <a:pPr rtl="0"/>
          <a:r>
            <a:rPr lang="en-US" b="1" cap="none" spc="0" dirty="0" smtClean="0">
              <a:ln w="0"/>
              <a:solidFill>
                <a:schemeClr val="bg1">
                  <a:lumMod val="20000"/>
                  <a:lumOff val="80000"/>
                </a:schemeClr>
              </a:solidFill>
              <a:effectLst>
                <a:outerShdw blurRad="38100" dist="19050" dir="2700000" algn="tl" rotWithShape="0">
                  <a:schemeClr val="dk1">
                    <a:alpha val="40000"/>
                  </a:schemeClr>
                </a:outerShdw>
              </a:effectLst>
            </a:rPr>
            <a:t>Vocabulary Exercise</a:t>
          </a:r>
          <a:endParaRPr lang="en-US" b="1" cap="none" spc="0" dirty="0">
            <a:ln w="0"/>
            <a:solidFill>
              <a:schemeClr val="bg1">
                <a:lumMod val="20000"/>
                <a:lumOff val="80000"/>
              </a:schemeClr>
            </a:solidFill>
            <a:effectLst>
              <a:outerShdw blurRad="38100" dist="19050" dir="2700000" algn="tl" rotWithShape="0">
                <a:schemeClr val="dk1">
                  <a:alpha val="40000"/>
                </a:schemeClr>
              </a:outerShdw>
            </a:effectLst>
          </a:endParaRPr>
        </a:p>
      </dgm:t>
    </dgm:pt>
    <dgm:pt modelId="{7CA0B9AF-DE99-45A5-B1A0-A449D85D2B58}" type="parTrans" cxnId="{305DFAEC-86C0-4A7B-B5A2-596CA13EC47E}">
      <dgm:prSet/>
      <dgm:spPr/>
      <dgm:t>
        <a:bodyPr/>
        <a:lstStyle/>
        <a:p>
          <a:endParaRPr lang="en-US"/>
        </a:p>
      </dgm:t>
    </dgm:pt>
    <dgm:pt modelId="{E37D383E-9716-4E60-AAEB-D91E096F452B}" type="sibTrans" cxnId="{305DFAEC-86C0-4A7B-B5A2-596CA13EC47E}">
      <dgm:prSet/>
      <dgm:spPr/>
      <dgm:t>
        <a:bodyPr/>
        <a:lstStyle/>
        <a:p>
          <a:endParaRPr lang="en-US"/>
        </a:p>
      </dgm:t>
    </dgm:pt>
    <dgm:pt modelId="{2B6C56EE-E444-4CB1-8DA1-D2058C9FA8C8}">
      <dgm:prSet>
        <dgm:style>
          <a:lnRef idx="3">
            <a:schemeClr val="lt1"/>
          </a:lnRef>
          <a:fillRef idx="1">
            <a:schemeClr val="accent6"/>
          </a:fillRef>
          <a:effectRef idx="1">
            <a:schemeClr val="accent6"/>
          </a:effectRef>
          <a:fontRef idx="minor">
            <a:schemeClr val="lt1"/>
          </a:fontRef>
        </dgm:style>
      </dgm:prSet>
      <dgm:spPr/>
      <dgm:t>
        <a:bodyPr/>
        <a:lstStyle/>
        <a:p>
          <a:pPr rtl="0"/>
          <a:r>
            <a:rPr lang="en-US" b="1" cap="none" spc="0" dirty="0" smtClean="0">
              <a:ln w="0"/>
              <a:solidFill>
                <a:schemeClr val="bg1">
                  <a:lumMod val="20000"/>
                  <a:lumOff val="80000"/>
                </a:schemeClr>
              </a:solidFill>
              <a:effectLst>
                <a:outerShdw blurRad="38100" dist="19050" dir="2700000" algn="tl" rotWithShape="0">
                  <a:schemeClr val="dk1">
                    <a:alpha val="40000"/>
                  </a:schemeClr>
                </a:outerShdw>
              </a:effectLst>
            </a:rPr>
            <a:t>CISM Worksheets</a:t>
          </a:r>
          <a:endParaRPr lang="en-US" b="1" cap="none" spc="0" dirty="0">
            <a:ln w="0"/>
            <a:solidFill>
              <a:schemeClr val="bg1">
                <a:lumMod val="20000"/>
                <a:lumOff val="80000"/>
              </a:schemeClr>
            </a:solidFill>
            <a:effectLst>
              <a:outerShdw blurRad="38100" dist="19050" dir="2700000" algn="tl" rotWithShape="0">
                <a:schemeClr val="dk1">
                  <a:alpha val="40000"/>
                </a:schemeClr>
              </a:outerShdw>
            </a:effectLst>
          </a:endParaRPr>
        </a:p>
      </dgm:t>
    </dgm:pt>
    <dgm:pt modelId="{76670DFF-46A7-4704-9AA6-E8F234C69C6B}" type="parTrans" cxnId="{782895CC-76C9-4978-96D0-62496038ECAE}">
      <dgm:prSet/>
      <dgm:spPr/>
      <dgm:t>
        <a:bodyPr/>
        <a:lstStyle/>
        <a:p>
          <a:endParaRPr lang="en-US"/>
        </a:p>
      </dgm:t>
    </dgm:pt>
    <dgm:pt modelId="{DA6CC443-048A-4E26-8667-A0CBEC6CAF27}" type="sibTrans" cxnId="{782895CC-76C9-4978-96D0-62496038ECAE}">
      <dgm:prSet/>
      <dgm:spPr/>
      <dgm:t>
        <a:bodyPr/>
        <a:lstStyle/>
        <a:p>
          <a:endParaRPr lang="en-US"/>
        </a:p>
      </dgm:t>
    </dgm:pt>
    <dgm:pt modelId="{3AEB54EC-C909-405F-90DF-CA121143FE53}">
      <dgm:prSet>
        <dgm:style>
          <a:lnRef idx="3">
            <a:schemeClr val="lt1"/>
          </a:lnRef>
          <a:fillRef idx="1">
            <a:schemeClr val="accent6"/>
          </a:fillRef>
          <a:effectRef idx="1">
            <a:schemeClr val="accent6"/>
          </a:effectRef>
          <a:fontRef idx="minor">
            <a:schemeClr val="lt1"/>
          </a:fontRef>
        </dgm:style>
      </dgm:prSet>
      <dgm:spPr/>
      <dgm:t>
        <a:bodyPr/>
        <a:lstStyle/>
        <a:p>
          <a:pPr rtl="0"/>
          <a:r>
            <a:rPr lang="en-US" b="1" cap="none" spc="0" dirty="0" smtClean="0">
              <a:ln w="0"/>
              <a:solidFill>
                <a:schemeClr val="bg1">
                  <a:lumMod val="20000"/>
                  <a:lumOff val="80000"/>
                </a:schemeClr>
              </a:solidFill>
              <a:effectLst>
                <a:outerShdw blurRad="38100" dist="19050" dir="2700000" algn="tl" rotWithShape="0">
                  <a:schemeClr val="dk1">
                    <a:alpha val="40000"/>
                  </a:schemeClr>
                </a:outerShdw>
              </a:effectLst>
            </a:rPr>
            <a:t>Constructed Response</a:t>
          </a:r>
          <a:endParaRPr lang="en-US" b="1" cap="none" spc="0" dirty="0">
            <a:ln w="0"/>
            <a:solidFill>
              <a:schemeClr val="bg1">
                <a:lumMod val="20000"/>
                <a:lumOff val="80000"/>
              </a:schemeClr>
            </a:solidFill>
            <a:effectLst>
              <a:outerShdw blurRad="38100" dist="19050" dir="2700000" algn="tl" rotWithShape="0">
                <a:schemeClr val="dk1">
                  <a:alpha val="40000"/>
                </a:schemeClr>
              </a:outerShdw>
            </a:effectLst>
          </a:endParaRPr>
        </a:p>
      </dgm:t>
    </dgm:pt>
    <dgm:pt modelId="{36439CC0-42BA-4828-BDB1-4D0EC4A81194}" type="parTrans" cxnId="{D644A8EA-F284-4840-9CDD-1FE641E8569C}">
      <dgm:prSet/>
      <dgm:spPr/>
      <dgm:t>
        <a:bodyPr/>
        <a:lstStyle/>
        <a:p>
          <a:endParaRPr lang="en-US"/>
        </a:p>
      </dgm:t>
    </dgm:pt>
    <dgm:pt modelId="{08104F59-B622-49A2-A97C-3D1E3330DC04}" type="sibTrans" cxnId="{D644A8EA-F284-4840-9CDD-1FE641E8569C}">
      <dgm:prSet/>
      <dgm:spPr/>
      <dgm:t>
        <a:bodyPr/>
        <a:lstStyle/>
        <a:p>
          <a:endParaRPr lang="en-US"/>
        </a:p>
      </dgm:t>
    </dgm:pt>
    <dgm:pt modelId="{ED1D26F0-0885-4808-AD64-11314BBA9A13}">
      <dgm:prSet>
        <dgm:style>
          <a:lnRef idx="3">
            <a:schemeClr val="lt1"/>
          </a:lnRef>
          <a:fillRef idx="1">
            <a:schemeClr val="accent6"/>
          </a:fillRef>
          <a:effectRef idx="1">
            <a:schemeClr val="accent6"/>
          </a:effectRef>
          <a:fontRef idx="minor">
            <a:schemeClr val="lt1"/>
          </a:fontRef>
        </dgm:style>
      </dgm:prSet>
      <dgm:spPr/>
      <dgm:t>
        <a:bodyPr/>
        <a:lstStyle/>
        <a:p>
          <a:pPr rtl="0"/>
          <a:r>
            <a:rPr lang="en-US" b="1" cap="none" spc="0" dirty="0" smtClean="0">
              <a:ln w="0"/>
              <a:solidFill>
                <a:schemeClr val="bg1">
                  <a:lumMod val="20000"/>
                  <a:lumOff val="80000"/>
                </a:schemeClr>
              </a:solidFill>
              <a:effectLst>
                <a:outerShdw blurRad="38100" dist="19050" dir="2700000" algn="tl" rotWithShape="0">
                  <a:schemeClr val="dk1">
                    <a:alpha val="40000"/>
                  </a:schemeClr>
                </a:outerShdw>
              </a:effectLst>
            </a:rPr>
            <a:t>Raider Revs </a:t>
          </a:r>
          <a:endParaRPr lang="en-US" b="1" cap="none" spc="0" dirty="0">
            <a:ln w="0"/>
            <a:solidFill>
              <a:schemeClr val="bg1">
                <a:lumMod val="20000"/>
                <a:lumOff val="80000"/>
              </a:schemeClr>
            </a:solidFill>
            <a:effectLst>
              <a:outerShdw blurRad="38100" dist="19050" dir="2700000" algn="tl" rotWithShape="0">
                <a:schemeClr val="dk1">
                  <a:alpha val="40000"/>
                </a:schemeClr>
              </a:outerShdw>
            </a:effectLst>
          </a:endParaRPr>
        </a:p>
      </dgm:t>
    </dgm:pt>
    <dgm:pt modelId="{B2A40DAD-9D00-4820-96C8-1670DE98A8A3}" type="parTrans" cxnId="{D891B538-BA86-4F52-ADEC-AD2DF1ED2957}">
      <dgm:prSet/>
      <dgm:spPr/>
      <dgm:t>
        <a:bodyPr/>
        <a:lstStyle/>
        <a:p>
          <a:endParaRPr lang="en-US"/>
        </a:p>
      </dgm:t>
    </dgm:pt>
    <dgm:pt modelId="{6E85822F-492D-4437-A7BB-0908EC4B1553}" type="sibTrans" cxnId="{D891B538-BA86-4F52-ADEC-AD2DF1ED2957}">
      <dgm:prSet/>
      <dgm:spPr/>
      <dgm:t>
        <a:bodyPr/>
        <a:lstStyle/>
        <a:p>
          <a:endParaRPr lang="en-US"/>
        </a:p>
      </dgm:t>
    </dgm:pt>
    <dgm:pt modelId="{8E295825-5601-4495-B01E-19C86737BDEA}" type="pres">
      <dgm:prSet presAssocID="{C8B7BFA4-8DC8-4671-8B0F-2A569FD69E65}" presName="vert0" presStyleCnt="0">
        <dgm:presLayoutVars>
          <dgm:dir/>
          <dgm:animOne val="branch"/>
          <dgm:animLvl val="lvl"/>
        </dgm:presLayoutVars>
      </dgm:prSet>
      <dgm:spPr/>
      <dgm:t>
        <a:bodyPr/>
        <a:lstStyle/>
        <a:p>
          <a:endParaRPr lang="en-US"/>
        </a:p>
      </dgm:t>
    </dgm:pt>
    <dgm:pt modelId="{D0E2FCD6-0D1F-405F-A3F4-52B1C70C2151}" type="pres">
      <dgm:prSet presAssocID="{3326DCE5-BBB9-45EF-80F5-B19CBE60FE64}" presName="thickLine" presStyleLbl="alignNode1" presStyleIdx="0" presStyleCnt="1"/>
      <dgm:spPr/>
    </dgm:pt>
    <dgm:pt modelId="{B0CB5F20-14A7-4036-A7C6-91221A0DD34B}" type="pres">
      <dgm:prSet presAssocID="{3326DCE5-BBB9-45EF-80F5-B19CBE60FE64}" presName="horz1" presStyleCnt="0"/>
      <dgm:spPr/>
    </dgm:pt>
    <dgm:pt modelId="{31C9713C-B585-4696-BABC-8FFAF99E7515}" type="pres">
      <dgm:prSet presAssocID="{3326DCE5-BBB9-45EF-80F5-B19CBE60FE64}" presName="tx1" presStyleLbl="revTx" presStyleIdx="0" presStyleCnt="5"/>
      <dgm:spPr/>
      <dgm:t>
        <a:bodyPr/>
        <a:lstStyle/>
        <a:p>
          <a:endParaRPr lang="en-US"/>
        </a:p>
      </dgm:t>
    </dgm:pt>
    <dgm:pt modelId="{8FF442C7-0202-43AC-8DE9-F9D024D777FB}" type="pres">
      <dgm:prSet presAssocID="{3326DCE5-BBB9-45EF-80F5-B19CBE60FE64}" presName="vert1" presStyleCnt="0"/>
      <dgm:spPr/>
    </dgm:pt>
    <dgm:pt modelId="{BF94D40A-E9C4-4CC4-B546-9CF1C27E82FD}" type="pres">
      <dgm:prSet presAssocID="{F9D0C8ED-8619-470F-843D-FA9BA1D01421}" presName="vertSpace2a" presStyleCnt="0"/>
      <dgm:spPr/>
    </dgm:pt>
    <dgm:pt modelId="{872E2BE5-133B-4673-9095-A237477C6FCE}" type="pres">
      <dgm:prSet presAssocID="{F9D0C8ED-8619-470F-843D-FA9BA1D01421}" presName="horz2" presStyleCnt="0"/>
      <dgm:spPr/>
    </dgm:pt>
    <dgm:pt modelId="{9B663293-F592-499D-8A82-7DBA0A88040B}" type="pres">
      <dgm:prSet presAssocID="{F9D0C8ED-8619-470F-843D-FA9BA1D01421}" presName="horzSpace2" presStyleCnt="0"/>
      <dgm:spPr/>
    </dgm:pt>
    <dgm:pt modelId="{8CA74927-480C-494F-9ECF-3BD84BA532D4}" type="pres">
      <dgm:prSet presAssocID="{F9D0C8ED-8619-470F-843D-FA9BA1D01421}" presName="tx2" presStyleLbl="revTx" presStyleIdx="1" presStyleCnt="5"/>
      <dgm:spPr/>
      <dgm:t>
        <a:bodyPr/>
        <a:lstStyle/>
        <a:p>
          <a:endParaRPr lang="en-US"/>
        </a:p>
      </dgm:t>
    </dgm:pt>
    <dgm:pt modelId="{78B1D49F-9FC4-45B4-93C7-91ACF8DD619D}" type="pres">
      <dgm:prSet presAssocID="{F9D0C8ED-8619-470F-843D-FA9BA1D01421}" presName="vert2" presStyleCnt="0"/>
      <dgm:spPr/>
    </dgm:pt>
    <dgm:pt modelId="{B86740E3-77C9-4C9E-B7DE-E718DA2A046C}" type="pres">
      <dgm:prSet presAssocID="{F9D0C8ED-8619-470F-843D-FA9BA1D01421}" presName="thinLine2b" presStyleLbl="callout" presStyleIdx="0" presStyleCnt="4"/>
      <dgm:spPr/>
    </dgm:pt>
    <dgm:pt modelId="{639A1E35-E092-4FA2-AAFA-0ED784F84E85}" type="pres">
      <dgm:prSet presAssocID="{F9D0C8ED-8619-470F-843D-FA9BA1D01421}" presName="vertSpace2b" presStyleCnt="0"/>
      <dgm:spPr/>
    </dgm:pt>
    <dgm:pt modelId="{55BB42DA-31FA-4D8D-AF9B-CE567D394A36}" type="pres">
      <dgm:prSet presAssocID="{2B6C56EE-E444-4CB1-8DA1-D2058C9FA8C8}" presName="horz2" presStyleCnt="0"/>
      <dgm:spPr/>
    </dgm:pt>
    <dgm:pt modelId="{9C33DBED-2A07-46EB-B3D7-0B61254F6CB8}" type="pres">
      <dgm:prSet presAssocID="{2B6C56EE-E444-4CB1-8DA1-D2058C9FA8C8}" presName="horzSpace2" presStyleCnt="0"/>
      <dgm:spPr/>
    </dgm:pt>
    <dgm:pt modelId="{C066669B-1D04-4F92-9599-AC71AE429B10}" type="pres">
      <dgm:prSet presAssocID="{2B6C56EE-E444-4CB1-8DA1-D2058C9FA8C8}" presName="tx2" presStyleLbl="revTx" presStyleIdx="2" presStyleCnt="5"/>
      <dgm:spPr/>
      <dgm:t>
        <a:bodyPr/>
        <a:lstStyle/>
        <a:p>
          <a:endParaRPr lang="en-US"/>
        </a:p>
      </dgm:t>
    </dgm:pt>
    <dgm:pt modelId="{577D6080-6915-4744-B6B4-086F151FF13B}" type="pres">
      <dgm:prSet presAssocID="{2B6C56EE-E444-4CB1-8DA1-D2058C9FA8C8}" presName="vert2" presStyleCnt="0"/>
      <dgm:spPr/>
    </dgm:pt>
    <dgm:pt modelId="{5E0DAFCC-8663-44C0-AF91-FADC6A39FD97}" type="pres">
      <dgm:prSet presAssocID="{2B6C56EE-E444-4CB1-8DA1-D2058C9FA8C8}" presName="thinLine2b" presStyleLbl="callout" presStyleIdx="1" presStyleCnt="4"/>
      <dgm:spPr/>
    </dgm:pt>
    <dgm:pt modelId="{80942F5C-E554-4A42-BC62-CBC9CCC6857B}" type="pres">
      <dgm:prSet presAssocID="{2B6C56EE-E444-4CB1-8DA1-D2058C9FA8C8}" presName="vertSpace2b" presStyleCnt="0"/>
      <dgm:spPr/>
    </dgm:pt>
    <dgm:pt modelId="{F03550A9-D8CD-41BF-BD81-664F62AAA9BD}" type="pres">
      <dgm:prSet presAssocID="{ED1D26F0-0885-4808-AD64-11314BBA9A13}" presName="horz2" presStyleCnt="0"/>
      <dgm:spPr/>
    </dgm:pt>
    <dgm:pt modelId="{74E3987F-6B7C-43F5-910E-1487E861AF4F}" type="pres">
      <dgm:prSet presAssocID="{ED1D26F0-0885-4808-AD64-11314BBA9A13}" presName="horzSpace2" presStyleCnt="0"/>
      <dgm:spPr/>
    </dgm:pt>
    <dgm:pt modelId="{FC4730A1-2B5A-4682-AFC0-5A3082C3535F}" type="pres">
      <dgm:prSet presAssocID="{ED1D26F0-0885-4808-AD64-11314BBA9A13}" presName="tx2" presStyleLbl="revTx" presStyleIdx="3" presStyleCnt="5"/>
      <dgm:spPr/>
      <dgm:t>
        <a:bodyPr/>
        <a:lstStyle/>
        <a:p>
          <a:endParaRPr lang="en-US"/>
        </a:p>
      </dgm:t>
    </dgm:pt>
    <dgm:pt modelId="{F8623E14-FE2C-4AC5-8C1E-44FDBF532A2A}" type="pres">
      <dgm:prSet presAssocID="{ED1D26F0-0885-4808-AD64-11314BBA9A13}" presName="vert2" presStyleCnt="0"/>
      <dgm:spPr/>
    </dgm:pt>
    <dgm:pt modelId="{05B2958E-E909-4D69-A40E-63590AFBA035}" type="pres">
      <dgm:prSet presAssocID="{ED1D26F0-0885-4808-AD64-11314BBA9A13}" presName="thinLine2b" presStyleLbl="callout" presStyleIdx="2" presStyleCnt="4"/>
      <dgm:spPr/>
    </dgm:pt>
    <dgm:pt modelId="{7665939E-45DC-4A3F-A6DD-7E3EA906915F}" type="pres">
      <dgm:prSet presAssocID="{ED1D26F0-0885-4808-AD64-11314BBA9A13}" presName="vertSpace2b" presStyleCnt="0"/>
      <dgm:spPr/>
    </dgm:pt>
    <dgm:pt modelId="{93F69E4F-D788-4312-B1F3-0C64839B5E85}" type="pres">
      <dgm:prSet presAssocID="{3AEB54EC-C909-405F-90DF-CA121143FE53}" presName="horz2" presStyleCnt="0"/>
      <dgm:spPr/>
    </dgm:pt>
    <dgm:pt modelId="{D13D52B6-CFAD-4B32-9767-D5FFFFB81664}" type="pres">
      <dgm:prSet presAssocID="{3AEB54EC-C909-405F-90DF-CA121143FE53}" presName="horzSpace2" presStyleCnt="0"/>
      <dgm:spPr/>
    </dgm:pt>
    <dgm:pt modelId="{3C95E769-243A-4220-A999-FC0A3ABC0D27}" type="pres">
      <dgm:prSet presAssocID="{3AEB54EC-C909-405F-90DF-CA121143FE53}" presName="tx2" presStyleLbl="revTx" presStyleIdx="4" presStyleCnt="5"/>
      <dgm:spPr/>
      <dgm:t>
        <a:bodyPr/>
        <a:lstStyle/>
        <a:p>
          <a:endParaRPr lang="en-US"/>
        </a:p>
      </dgm:t>
    </dgm:pt>
    <dgm:pt modelId="{1CBBA6F5-EF69-4CAC-9966-CE3B3531D8C0}" type="pres">
      <dgm:prSet presAssocID="{3AEB54EC-C909-405F-90DF-CA121143FE53}" presName="vert2" presStyleCnt="0"/>
      <dgm:spPr/>
    </dgm:pt>
    <dgm:pt modelId="{D5577D74-8EF2-4E93-92E3-9F9AE6836B71}" type="pres">
      <dgm:prSet presAssocID="{3AEB54EC-C909-405F-90DF-CA121143FE53}" presName="thinLine2b" presStyleLbl="callout" presStyleIdx="3" presStyleCnt="4"/>
      <dgm:spPr/>
    </dgm:pt>
    <dgm:pt modelId="{AC0BC1B8-0779-4F06-B859-41B38B9E99F6}" type="pres">
      <dgm:prSet presAssocID="{3AEB54EC-C909-405F-90DF-CA121143FE53}" presName="vertSpace2b" presStyleCnt="0"/>
      <dgm:spPr/>
    </dgm:pt>
  </dgm:ptLst>
  <dgm:cxnLst>
    <dgm:cxn modelId="{7D226624-C0E0-4EB6-9EC8-4BDC02840DC1}" type="presOf" srcId="{F9D0C8ED-8619-470F-843D-FA9BA1D01421}" destId="{8CA74927-480C-494F-9ECF-3BD84BA532D4}" srcOrd="0" destOrd="0" presId="urn:microsoft.com/office/officeart/2008/layout/LinedList"/>
    <dgm:cxn modelId="{EB93050E-EE59-4FFF-841F-90E442F732F5}" type="presOf" srcId="{C8B7BFA4-8DC8-4671-8B0F-2A569FD69E65}" destId="{8E295825-5601-4495-B01E-19C86737BDEA}" srcOrd="0" destOrd="0" presId="urn:microsoft.com/office/officeart/2008/layout/LinedList"/>
    <dgm:cxn modelId="{305F6450-E5C3-4ED7-9283-6F1C647A3A20}" srcId="{C8B7BFA4-8DC8-4671-8B0F-2A569FD69E65}" destId="{3326DCE5-BBB9-45EF-80F5-B19CBE60FE64}" srcOrd="0" destOrd="0" parTransId="{5939113B-FB17-4FFD-A3DB-BD364F3CB0E3}" sibTransId="{CDE538F2-2CD1-4F5A-A8E0-1AF4BA3438CF}"/>
    <dgm:cxn modelId="{D644A8EA-F284-4840-9CDD-1FE641E8569C}" srcId="{3326DCE5-BBB9-45EF-80F5-B19CBE60FE64}" destId="{3AEB54EC-C909-405F-90DF-CA121143FE53}" srcOrd="3" destOrd="0" parTransId="{36439CC0-42BA-4828-BDB1-4D0EC4A81194}" sibTransId="{08104F59-B622-49A2-A97C-3D1E3330DC04}"/>
    <dgm:cxn modelId="{D891B538-BA86-4F52-ADEC-AD2DF1ED2957}" srcId="{3326DCE5-BBB9-45EF-80F5-B19CBE60FE64}" destId="{ED1D26F0-0885-4808-AD64-11314BBA9A13}" srcOrd="2" destOrd="0" parTransId="{B2A40DAD-9D00-4820-96C8-1670DE98A8A3}" sibTransId="{6E85822F-492D-4437-A7BB-0908EC4B1553}"/>
    <dgm:cxn modelId="{782895CC-76C9-4978-96D0-62496038ECAE}" srcId="{3326DCE5-BBB9-45EF-80F5-B19CBE60FE64}" destId="{2B6C56EE-E444-4CB1-8DA1-D2058C9FA8C8}" srcOrd="1" destOrd="0" parTransId="{76670DFF-46A7-4704-9AA6-E8F234C69C6B}" sibTransId="{DA6CC443-048A-4E26-8667-A0CBEC6CAF27}"/>
    <dgm:cxn modelId="{8811703C-1493-45A2-823F-3FA315BCED04}" type="presOf" srcId="{ED1D26F0-0885-4808-AD64-11314BBA9A13}" destId="{FC4730A1-2B5A-4682-AFC0-5A3082C3535F}" srcOrd="0" destOrd="0" presId="urn:microsoft.com/office/officeart/2008/layout/LinedList"/>
    <dgm:cxn modelId="{DAD06410-3BFC-4CB4-9E10-15FDC3196753}" type="presOf" srcId="{3AEB54EC-C909-405F-90DF-CA121143FE53}" destId="{3C95E769-243A-4220-A999-FC0A3ABC0D27}" srcOrd="0" destOrd="0" presId="urn:microsoft.com/office/officeart/2008/layout/LinedList"/>
    <dgm:cxn modelId="{305DFAEC-86C0-4A7B-B5A2-596CA13EC47E}" srcId="{3326DCE5-BBB9-45EF-80F5-B19CBE60FE64}" destId="{F9D0C8ED-8619-470F-843D-FA9BA1D01421}" srcOrd="0" destOrd="0" parTransId="{7CA0B9AF-DE99-45A5-B1A0-A449D85D2B58}" sibTransId="{E37D383E-9716-4E60-AAEB-D91E096F452B}"/>
    <dgm:cxn modelId="{74D743E5-A50F-4465-A8B1-F82F11462B63}" type="presOf" srcId="{3326DCE5-BBB9-45EF-80F5-B19CBE60FE64}" destId="{31C9713C-B585-4696-BABC-8FFAF99E7515}" srcOrd="0" destOrd="0" presId="urn:microsoft.com/office/officeart/2008/layout/LinedList"/>
    <dgm:cxn modelId="{3B89746E-4AFD-4A9A-A0F3-6282EFBA6AE5}" type="presOf" srcId="{2B6C56EE-E444-4CB1-8DA1-D2058C9FA8C8}" destId="{C066669B-1D04-4F92-9599-AC71AE429B10}" srcOrd="0" destOrd="0" presId="urn:microsoft.com/office/officeart/2008/layout/LinedList"/>
    <dgm:cxn modelId="{38C23FA3-C0CA-4715-A338-28816FFB8B81}" type="presParOf" srcId="{8E295825-5601-4495-B01E-19C86737BDEA}" destId="{D0E2FCD6-0D1F-405F-A3F4-52B1C70C2151}" srcOrd="0" destOrd="0" presId="urn:microsoft.com/office/officeart/2008/layout/LinedList"/>
    <dgm:cxn modelId="{1C7FEDAE-4D6B-4076-AAB7-AAF3E71549FC}" type="presParOf" srcId="{8E295825-5601-4495-B01E-19C86737BDEA}" destId="{B0CB5F20-14A7-4036-A7C6-91221A0DD34B}" srcOrd="1" destOrd="0" presId="urn:microsoft.com/office/officeart/2008/layout/LinedList"/>
    <dgm:cxn modelId="{EEADD7D7-247E-4E10-B446-C0C1A9F5CC2F}" type="presParOf" srcId="{B0CB5F20-14A7-4036-A7C6-91221A0DD34B}" destId="{31C9713C-B585-4696-BABC-8FFAF99E7515}" srcOrd="0" destOrd="0" presId="urn:microsoft.com/office/officeart/2008/layout/LinedList"/>
    <dgm:cxn modelId="{CBBABE50-D781-4FD1-A28F-EEEC31925D7F}" type="presParOf" srcId="{B0CB5F20-14A7-4036-A7C6-91221A0DD34B}" destId="{8FF442C7-0202-43AC-8DE9-F9D024D777FB}" srcOrd="1" destOrd="0" presId="urn:microsoft.com/office/officeart/2008/layout/LinedList"/>
    <dgm:cxn modelId="{7A83A792-D693-426B-B56C-947FACBCABB5}" type="presParOf" srcId="{8FF442C7-0202-43AC-8DE9-F9D024D777FB}" destId="{BF94D40A-E9C4-4CC4-B546-9CF1C27E82FD}" srcOrd="0" destOrd="0" presId="urn:microsoft.com/office/officeart/2008/layout/LinedList"/>
    <dgm:cxn modelId="{D39D8B0B-7770-4179-8275-F9B892B2D08F}" type="presParOf" srcId="{8FF442C7-0202-43AC-8DE9-F9D024D777FB}" destId="{872E2BE5-133B-4673-9095-A237477C6FCE}" srcOrd="1" destOrd="0" presId="urn:microsoft.com/office/officeart/2008/layout/LinedList"/>
    <dgm:cxn modelId="{ECC6408C-B58C-4242-BEBE-143DD13CE985}" type="presParOf" srcId="{872E2BE5-133B-4673-9095-A237477C6FCE}" destId="{9B663293-F592-499D-8A82-7DBA0A88040B}" srcOrd="0" destOrd="0" presId="urn:microsoft.com/office/officeart/2008/layout/LinedList"/>
    <dgm:cxn modelId="{E4C96573-85F3-4BD4-9649-B5D3A7F6DBEE}" type="presParOf" srcId="{872E2BE5-133B-4673-9095-A237477C6FCE}" destId="{8CA74927-480C-494F-9ECF-3BD84BA532D4}" srcOrd="1" destOrd="0" presId="urn:microsoft.com/office/officeart/2008/layout/LinedList"/>
    <dgm:cxn modelId="{4D0EB8D3-DB74-42C1-BE52-4FB78D0DF20E}" type="presParOf" srcId="{872E2BE5-133B-4673-9095-A237477C6FCE}" destId="{78B1D49F-9FC4-45B4-93C7-91ACF8DD619D}" srcOrd="2" destOrd="0" presId="urn:microsoft.com/office/officeart/2008/layout/LinedList"/>
    <dgm:cxn modelId="{F3BFA729-F647-4F9B-89A0-0305F66F00D2}" type="presParOf" srcId="{8FF442C7-0202-43AC-8DE9-F9D024D777FB}" destId="{B86740E3-77C9-4C9E-B7DE-E718DA2A046C}" srcOrd="2" destOrd="0" presId="urn:microsoft.com/office/officeart/2008/layout/LinedList"/>
    <dgm:cxn modelId="{CBBFDD61-BFBC-46D4-9704-C64C53A05322}" type="presParOf" srcId="{8FF442C7-0202-43AC-8DE9-F9D024D777FB}" destId="{639A1E35-E092-4FA2-AAFA-0ED784F84E85}" srcOrd="3" destOrd="0" presId="urn:microsoft.com/office/officeart/2008/layout/LinedList"/>
    <dgm:cxn modelId="{10200A62-811C-4AB6-A11E-5A6C0E875A2A}" type="presParOf" srcId="{8FF442C7-0202-43AC-8DE9-F9D024D777FB}" destId="{55BB42DA-31FA-4D8D-AF9B-CE567D394A36}" srcOrd="4" destOrd="0" presId="urn:microsoft.com/office/officeart/2008/layout/LinedList"/>
    <dgm:cxn modelId="{A3D0FACE-2109-4B52-B73D-30B85DAE147D}" type="presParOf" srcId="{55BB42DA-31FA-4D8D-AF9B-CE567D394A36}" destId="{9C33DBED-2A07-46EB-B3D7-0B61254F6CB8}" srcOrd="0" destOrd="0" presId="urn:microsoft.com/office/officeart/2008/layout/LinedList"/>
    <dgm:cxn modelId="{02F8FFF8-461C-4357-A2D7-2C3A86267D84}" type="presParOf" srcId="{55BB42DA-31FA-4D8D-AF9B-CE567D394A36}" destId="{C066669B-1D04-4F92-9599-AC71AE429B10}" srcOrd="1" destOrd="0" presId="urn:microsoft.com/office/officeart/2008/layout/LinedList"/>
    <dgm:cxn modelId="{DA1D778B-6046-4A26-A274-449158B07E05}" type="presParOf" srcId="{55BB42DA-31FA-4D8D-AF9B-CE567D394A36}" destId="{577D6080-6915-4744-B6B4-086F151FF13B}" srcOrd="2" destOrd="0" presId="urn:microsoft.com/office/officeart/2008/layout/LinedList"/>
    <dgm:cxn modelId="{B1813783-4397-4212-9430-30766E5E5314}" type="presParOf" srcId="{8FF442C7-0202-43AC-8DE9-F9D024D777FB}" destId="{5E0DAFCC-8663-44C0-AF91-FADC6A39FD97}" srcOrd="5" destOrd="0" presId="urn:microsoft.com/office/officeart/2008/layout/LinedList"/>
    <dgm:cxn modelId="{C1C655A8-C3C9-4A81-BFD5-28D794C4DC94}" type="presParOf" srcId="{8FF442C7-0202-43AC-8DE9-F9D024D777FB}" destId="{80942F5C-E554-4A42-BC62-CBC9CCC6857B}" srcOrd="6" destOrd="0" presId="urn:microsoft.com/office/officeart/2008/layout/LinedList"/>
    <dgm:cxn modelId="{BA54A055-5371-4BC5-894B-7FB972EC2E95}" type="presParOf" srcId="{8FF442C7-0202-43AC-8DE9-F9D024D777FB}" destId="{F03550A9-D8CD-41BF-BD81-664F62AAA9BD}" srcOrd="7" destOrd="0" presId="urn:microsoft.com/office/officeart/2008/layout/LinedList"/>
    <dgm:cxn modelId="{40E6804E-EB4A-4BBF-8CF2-0E3250E5E43B}" type="presParOf" srcId="{F03550A9-D8CD-41BF-BD81-664F62AAA9BD}" destId="{74E3987F-6B7C-43F5-910E-1487E861AF4F}" srcOrd="0" destOrd="0" presId="urn:microsoft.com/office/officeart/2008/layout/LinedList"/>
    <dgm:cxn modelId="{28F76D18-1953-4A09-8C7C-07A34B9C7833}" type="presParOf" srcId="{F03550A9-D8CD-41BF-BD81-664F62AAA9BD}" destId="{FC4730A1-2B5A-4682-AFC0-5A3082C3535F}" srcOrd="1" destOrd="0" presId="urn:microsoft.com/office/officeart/2008/layout/LinedList"/>
    <dgm:cxn modelId="{A5AAC921-2E70-47FD-A9FF-EC6199112278}" type="presParOf" srcId="{F03550A9-D8CD-41BF-BD81-664F62AAA9BD}" destId="{F8623E14-FE2C-4AC5-8C1E-44FDBF532A2A}" srcOrd="2" destOrd="0" presId="urn:microsoft.com/office/officeart/2008/layout/LinedList"/>
    <dgm:cxn modelId="{913610B2-8C9D-4A11-8173-E0A7014D13F8}" type="presParOf" srcId="{8FF442C7-0202-43AC-8DE9-F9D024D777FB}" destId="{05B2958E-E909-4D69-A40E-63590AFBA035}" srcOrd="8" destOrd="0" presId="urn:microsoft.com/office/officeart/2008/layout/LinedList"/>
    <dgm:cxn modelId="{A410D63C-9E25-4E61-A61C-3D7219ABA7A9}" type="presParOf" srcId="{8FF442C7-0202-43AC-8DE9-F9D024D777FB}" destId="{7665939E-45DC-4A3F-A6DD-7E3EA906915F}" srcOrd="9" destOrd="0" presId="urn:microsoft.com/office/officeart/2008/layout/LinedList"/>
    <dgm:cxn modelId="{01C62667-EA05-428F-AE40-9563CA076683}" type="presParOf" srcId="{8FF442C7-0202-43AC-8DE9-F9D024D777FB}" destId="{93F69E4F-D788-4312-B1F3-0C64839B5E85}" srcOrd="10" destOrd="0" presId="urn:microsoft.com/office/officeart/2008/layout/LinedList"/>
    <dgm:cxn modelId="{2DBE52EC-EF6B-4B8C-868B-DC5F646181D1}" type="presParOf" srcId="{93F69E4F-D788-4312-B1F3-0C64839B5E85}" destId="{D13D52B6-CFAD-4B32-9767-D5FFFFB81664}" srcOrd="0" destOrd="0" presId="urn:microsoft.com/office/officeart/2008/layout/LinedList"/>
    <dgm:cxn modelId="{2DEE2FDB-8B88-4B66-8AB2-87D9CE6BFD66}" type="presParOf" srcId="{93F69E4F-D788-4312-B1F3-0C64839B5E85}" destId="{3C95E769-243A-4220-A999-FC0A3ABC0D27}" srcOrd="1" destOrd="0" presId="urn:microsoft.com/office/officeart/2008/layout/LinedList"/>
    <dgm:cxn modelId="{0FE1153C-272F-4577-9722-34F8C7FA27C2}" type="presParOf" srcId="{93F69E4F-D788-4312-B1F3-0C64839B5E85}" destId="{1CBBA6F5-EF69-4CAC-9966-CE3B3531D8C0}" srcOrd="2" destOrd="0" presId="urn:microsoft.com/office/officeart/2008/layout/LinedList"/>
    <dgm:cxn modelId="{6AB2B853-7B28-4484-92E8-74F4B16FD43E}" type="presParOf" srcId="{8FF442C7-0202-43AC-8DE9-F9D024D777FB}" destId="{D5577D74-8EF2-4E93-92E3-9F9AE6836B71}" srcOrd="11" destOrd="0" presId="urn:microsoft.com/office/officeart/2008/layout/LinedList"/>
    <dgm:cxn modelId="{5391FCC7-69C0-4AEB-AC9B-60C284D12129}" type="presParOf" srcId="{8FF442C7-0202-43AC-8DE9-F9D024D777FB}" destId="{AC0BC1B8-0779-4F06-B859-41B38B9E99F6}"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2FCD6-0D1F-405F-A3F4-52B1C70C2151}">
      <dsp:nvSpPr>
        <dsp:cNvPr id="0" name=""/>
        <dsp:cNvSpPr/>
      </dsp:nvSpPr>
      <dsp:spPr>
        <a:xfrm>
          <a:off x="0" y="0"/>
          <a:ext cx="975651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C9713C-B585-4696-BABC-8FFAF99E7515}">
      <dsp:nvSpPr>
        <dsp:cNvPr id="0" name=""/>
        <dsp:cNvSpPr/>
      </dsp:nvSpPr>
      <dsp:spPr>
        <a:xfrm>
          <a:off x="0" y="0"/>
          <a:ext cx="1951303" cy="4896770"/>
        </a:xfrm>
        <a:prstGeom prst="rect">
          <a:avLst/>
        </a:prstGeom>
        <a:solidFill>
          <a:schemeClr val="accent6"/>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en-US" sz="2500" b="1" kern="1200" cap="none" spc="0" dirty="0" smtClean="0">
              <a:ln w="0"/>
              <a:solidFill>
                <a:schemeClr val="bg1">
                  <a:lumMod val="20000"/>
                  <a:lumOff val="80000"/>
                </a:schemeClr>
              </a:solidFill>
              <a:effectLst>
                <a:outerShdw blurRad="38100" dist="19050" dir="2700000" algn="tl" rotWithShape="0">
                  <a:schemeClr val="dk1">
                    <a:alpha val="40000"/>
                  </a:schemeClr>
                </a:outerShdw>
              </a:effectLst>
            </a:rPr>
            <a:t>Trade your constructed response with a partner and read it. As you do, make sure that your partner’s paragraph includes these things:</a:t>
          </a:r>
          <a:endParaRPr lang="en-US" sz="2500" b="1" kern="1200" cap="none" spc="0" dirty="0">
            <a:ln w="0"/>
            <a:solidFill>
              <a:schemeClr val="bg1">
                <a:lumMod val="20000"/>
                <a:lumOff val="80000"/>
              </a:schemeClr>
            </a:solidFill>
            <a:effectLst>
              <a:outerShdw blurRad="38100" dist="19050" dir="2700000" algn="tl" rotWithShape="0">
                <a:schemeClr val="dk1">
                  <a:alpha val="40000"/>
                </a:schemeClr>
              </a:outerShdw>
            </a:effectLst>
          </a:endParaRPr>
        </a:p>
      </dsp:txBody>
      <dsp:txXfrm>
        <a:off x="0" y="0"/>
        <a:ext cx="1951303" cy="4896770"/>
      </dsp:txXfrm>
    </dsp:sp>
    <dsp:sp modelId="{14947FE6-8044-4246-B502-9EBAD58191E0}">
      <dsp:nvSpPr>
        <dsp:cNvPr id="0" name=""/>
        <dsp:cNvSpPr/>
      </dsp:nvSpPr>
      <dsp:spPr>
        <a:xfrm>
          <a:off x="2097650" y="76512"/>
          <a:ext cx="7658864" cy="1530240"/>
        </a:xfrm>
        <a:prstGeom prst="rect">
          <a:avLst/>
        </a:prstGeom>
        <a:solidFill>
          <a:schemeClr val="accent6"/>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US" sz="3000" b="1" kern="1200" cap="none" spc="0" dirty="0" smtClean="0">
              <a:ln w="0"/>
              <a:solidFill>
                <a:schemeClr val="bg1">
                  <a:lumMod val="20000"/>
                  <a:lumOff val="80000"/>
                </a:schemeClr>
              </a:solidFill>
              <a:effectLst>
                <a:outerShdw blurRad="38100" dist="19050" dir="2700000" algn="tl" rotWithShape="0">
                  <a:schemeClr val="dk1">
                    <a:alpha val="40000"/>
                  </a:schemeClr>
                </a:outerShdw>
              </a:effectLst>
            </a:rPr>
            <a:t>Did the writer fully answer the question?</a:t>
          </a:r>
          <a:endParaRPr lang="en-US" sz="3000" b="1" kern="1200" cap="none" spc="0" dirty="0">
            <a:ln w="0"/>
            <a:solidFill>
              <a:schemeClr val="bg1">
                <a:lumMod val="20000"/>
                <a:lumOff val="80000"/>
              </a:schemeClr>
            </a:solidFill>
            <a:effectLst>
              <a:outerShdw blurRad="38100" dist="19050" dir="2700000" algn="tl" rotWithShape="0">
                <a:schemeClr val="dk1">
                  <a:alpha val="40000"/>
                </a:schemeClr>
              </a:outerShdw>
            </a:effectLst>
          </a:endParaRPr>
        </a:p>
      </dsp:txBody>
      <dsp:txXfrm>
        <a:off x="2097650" y="76512"/>
        <a:ext cx="7658864" cy="1530240"/>
      </dsp:txXfrm>
    </dsp:sp>
    <dsp:sp modelId="{B59B59BA-3D25-481C-8DE7-B29B54E33EA5}">
      <dsp:nvSpPr>
        <dsp:cNvPr id="0" name=""/>
        <dsp:cNvSpPr/>
      </dsp:nvSpPr>
      <dsp:spPr>
        <a:xfrm>
          <a:off x="1951303" y="1606752"/>
          <a:ext cx="780521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0CE769-E461-4C04-B7A1-32B44278460B}">
      <dsp:nvSpPr>
        <dsp:cNvPr id="0" name=""/>
        <dsp:cNvSpPr/>
      </dsp:nvSpPr>
      <dsp:spPr>
        <a:xfrm>
          <a:off x="2097650" y="1683264"/>
          <a:ext cx="7658864" cy="1530240"/>
        </a:xfrm>
        <a:prstGeom prst="rect">
          <a:avLst/>
        </a:prstGeom>
        <a:solidFill>
          <a:schemeClr val="accent6"/>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US" sz="3000" b="1" kern="1200" cap="none" spc="0" dirty="0" smtClean="0">
              <a:ln w="0"/>
              <a:solidFill>
                <a:schemeClr val="bg1">
                  <a:lumMod val="20000"/>
                  <a:lumOff val="80000"/>
                </a:schemeClr>
              </a:solidFill>
              <a:effectLst>
                <a:outerShdw blurRad="38100" dist="19050" dir="2700000" algn="tl" rotWithShape="0">
                  <a:schemeClr val="dk1">
                    <a:alpha val="40000"/>
                  </a:schemeClr>
                </a:outerShdw>
              </a:effectLst>
            </a:rPr>
            <a:t>Did the writer use textual evidence in his or her paragraph to defend his or her reasoning? </a:t>
          </a:r>
          <a:endParaRPr lang="en-US" sz="3000" b="1" kern="1200" cap="none" spc="0" dirty="0">
            <a:ln w="0"/>
            <a:solidFill>
              <a:schemeClr val="bg1">
                <a:lumMod val="20000"/>
                <a:lumOff val="80000"/>
              </a:schemeClr>
            </a:solidFill>
            <a:effectLst>
              <a:outerShdw blurRad="38100" dist="19050" dir="2700000" algn="tl" rotWithShape="0">
                <a:schemeClr val="dk1">
                  <a:alpha val="40000"/>
                </a:schemeClr>
              </a:outerShdw>
            </a:effectLst>
          </a:endParaRPr>
        </a:p>
      </dsp:txBody>
      <dsp:txXfrm>
        <a:off x="2097650" y="1683264"/>
        <a:ext cx="7658864" cy="1530240"/>
      </dsp:txXfrm>
    </dsp:sp>
    <dsp:sp modelId="{ED0A1AA7-33D8-47EC-B192-A4884988A3B1}">
      <dsp:nvSpPr>
        <dsp:cNvPr id="0" name=""/>
        <dsp:cNvSpPr/>
      </dsp:nvSpPr>
      <dsp:spPr>
        <a:xfrm>
          <a:off x="1951303" y="3213505"/>
          <a:ext cx="780521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096B22-DA07-4593-867E-C5FD68916EEA}">
      <dsp:nvSpPr>
        <dsp:cNvPr id="0" name=""/>
        <dsp:cNvSpPr/>
      </dsp:nvSpPr>
      <dsp:spPr>
        <a:xfrm>
          <a:off x="2097650" y="3290017"/>
          <a:ext cx="7658864" cy="1530240"/>
        </a:xfrm>
        <a:prstGeom prst="rect">
          <a:avLst/>
        </a:prstGeom>
        <a:solidFill>
          <a:schemeClr val="accent6"/>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en-US" sz="3000" b="1" kern="1200" cap="none" spc="0" dirty="0" smtClean="0">
              <a:ln w="0"/>
              <a:solidFill>
                <a:schemeClr val="bg1">
                  <a:lumMod val="20000"/>
                  <a:lumOff val="80000"/>
                </a:schemeClr>
              </a:solidFill>
              <a:effectLst>
                <a:outerShdw blurRad="38100" dist="19050" dir="2700000" algn="tl" rotWithShape="0">
                  <a:schemeClr val="dk1">
                    <a:alpha val="40000"/>
                  </a:schemeClr>
                </a:outerShdw>
              </a:effectLst>
            </a:rPr>
            <a:t>Does the writer’s response have any grammatical mistakes?</a:t>
          </a:r>
          <a:endParaRPr lang="en-US" sz="3000" b="1" kern="1200" cap="none" spc="0" dirty="0">
            <a:ln w="0"/>
            <a:solidFill>
              <a:schemeClr val="bg1">
                <a:lumMod val="20000"/>
                <a:lumOff val="80000"/>
              </a:schemeClr>
            </a:solidFill>
            <a:effectLst>
              <a:outerShdw blurRad="38100" dist="19050" dir="2700000" algn="tl" rotWithShape="0">
                <a:schemeClr val="dk1">
                  <a:alpha val="40000"/>
                </a:schemeClr>
              </a:outerShdw>
            </a:effectLst>
          </a:endParaRPr>
        </a:p>
      </dsp:txBody>
      <dsp:txXfrm>
        <a:off x="2097650" y="3290017"/>
        <a:ext cx="7658864" cy="1530240"/>
      </dsp:txXfrm>
    </dsp:sp>
    <dsp:sp modelId="{E8D01C8B-9BD8-41C5-B21C-7121C0860BD9}">
      <dsp:nvSpPr>
        <dsp:cNvPr id="0" name=""/>
        <dsp:cNvSpPr/>
      </dsp:nvSpPr>
      <dsp:spPr>
        <a:xfrm>
          <a:off x="1951303" y="4820257"/>
          <a:ext cx="780521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2FCD6-0D1F-405F-A3F4-52B1C70C2151}">
      <dsp:nvSpPr>
        <dsp:cNvPr id="0" name=""/>
        <dsp:cNvSpPr/>
      </dsp:nvSpPr>
      <dsp:spPr>
        <a:xfrm>
          <a:off x="0" y="0"/>
          <a:ext cx="975651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C9713C-B585-4696-BABC-8FFAF99E7515}">
      <dsp:nvSpPr>
        <dsp:cNvPr id="0" name=""/>
        <dsp:cNvSpPr/>
      </dsp:nvSpPr>
      <dsp:spPr>
        <a:xfrm>
          <a:off x="0" y="0"/>
          <a:ext cx="1951303" cy="4896770"/>
        </a:xfrm>
        <a:prstGeom prst="rect">
          <a:avLst/>
        </a:prstGeom>
        <a:solidFill>
          <a:schemeClr val="accent6"/>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n-US" sz="2600" b="1" kern="1200" cap="none" spc="0" dirty="0" smtClean="0">
              <a:ln w="0"/>
              <a:solidFill>
                <a:schemeClr val="bg1">
                  <a:lumMod val="20000"/>
                  <a:lumOff val="80000"/>
                </a:schemeClr>
              </a:solidFill>
              <a:effectLst>
                <a:outerShdw blurRad="38100" dist="19050" dir="2700000" algn="tl" rotWithShape="0">
                  <a:schemeClr val="dk1">
                    <a:alpha val="40000"/>
                  </a:schemeClr>
                </a:outerShdw>
              </a:effectLst>
            </a:rPr>
            <a:t>In your group, create a “What if Question” that another group can answer.</a:t>
          </a:r>
          <a:br>
            <a:rPr lang="en-US" sz="2600" b="1" kern="1200" cap="none" spc="0" dirty="0" smtClean="0">
              <a:ln w="0"/>
              <a:solidFill>
                <a:schemeClr val="bg1">
                  <a:lumMod val="20000"/>
                  <a:lumOff val="80000"/>
                </a:schemeClr>
              </a:solidFill>
              <a:effectLst>
                <a:outerShdw blurRad="38100" dist="19050" dir="2700000" algn="tl" rotWithShape="0">
                  <a:schemeClr val="dk1">
                    <a:alpha val="40000"/>
                  </a:schemeClr>
                </a:outerShdw>
              </a:effectLst>
            </a:rPr>
          </a:br>
          <a:r>
            <a:rPr lang="en-US" sz="2600" b="1" kern="1200" cap="none" spc="0" dirty="0" smtClean="0">
              <a:ln w="0"/>
              <a:solidFill>
                <a:schemeClr val="bg1">
                  <a:lumMod val="20000"/>
                  <a:lumOff val="80000"/>
                </a:schemeClr>
              </a:solidFill>
              <a:effectLst>
                <a:outerShdw blurRad="38100" dist="19050" dir="2700000" algn="tl" rotWithShape="0">
                  <a:schemeClr val="dk1">
                    <a:alpha val="40000"/>
                  </a:schemeClr>
                </a:outerShdw>
              </a:effectLst>
            </a:rPr>
            <a:t/>
          </a:r>
          <a:br>
            <a:rPr lang="en-US" sz="2600" b="1" kern="1200" cap="none" spc="0" dirty="0" smtClean="0">
              <a:ln w="0"/>
              <a:solidFill>
                <a:schemeClr val="bg1">
                  <a:lumMod val="20000"/>
                  <a:lumOff val="80000"/>
                </a:schemeClr>
              </a:solidFill>
              <a:effectLst>
                <a:outerShdw blurRad="38100" dist="19050" dir="2700000" algn="tl" rotWithShape="0">
                  <a:schemeClr val="dk1">
                    <a:alpha val="40000"/>
                  </a:schemeClr>
                </a:outerShdw>
              </a:effectLst>
            </a:rPr>
          </a:br>
          <a:r>
            <a:rPr lang="en-US" sz="2600" b="1" kern="1200" cap="none" spc="0" dirty="0" smtClean="0">
              <a:ln w="0"/>
              <a:solidFill>
                <a:schemeClr val="bg1">
                  <a:lumMod val="20000"/>
                  <a:lumOff val="80000"/>
                </a:schemeClr>
              </a:solidFill>
              <a:effectLst>
                <a:outerShdw blurRad="38100" dist="19050" dir="2700000" algn="tl" rotWithShape="0">
                  <a:schemeClr val="dk1">
                    <a:alpha val="40000"/>
                  </a:schemeClr>
                </a:outerShdw>
              </a:effectLst>
            </a:rPr>
            <a:t>Here are some examples…</a:t>
          </a:r>
          <a:endParaRPr lang="en-US" sz="2600" b="1" kern="1200" cap="none" spc="0" dirty="0">
            <a:ln w="0"/>
            <a:solidFill>
              <a:schemeClr val="bg1">
                <a:lumMod val="20000"/>
                <a:lumOff val="80000"/>
              </a:schemeClr>
            </a:solidFill>
            <a:effectLst>
              <a:outerShdw blurRad="38100" dist="19050" dir="2700000" algn="tl" rotWithShape="0">
                <a:schemeClr val="dk1">
                  <a:alpha val="40000"/>
                </a:schemeClr>
              </a:outerShdw>
            </a:effectLst>
          </a:endParaRPr>
        </a:p>
      </dsp:txBody>
      <dsp:txXfrm>
        <a:off x="0" y="0"/>
        <a:ext cx="1951303" cy="4896770"/>
      </dsp:txXfrm>
    </dsp:sp>
    <dsp:sp modelId="{14947FE6-8044-4246-B502-9EBAD58191E0}">
      <dsp:nvSpPr>
        <dsp:cNvPr id="0" name=""/>
        <dsp:cNvSpPr/>
      </dsp:nvSpPr>
      <dsp:spPr>
        <a:xfrm>
          <a:off x="2097650" y="113811"/>
          <a:ext cx="7658864" cy="2276232"/>
        </a:xfrm>
        <a:prstGeom prst="rect">
          <a:avLst/>
        </a:prstGeom>
        <a:solidFill>
          <a:schemeClr val="accent6"/>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171450" tIns="171450" rIns="171450" bIns="171450" numCol="1" spcCol="1270" anchor="t" anchorCtr="0">
          <a:noAutofit/>
        </a:bodyPr>
        <a:lstStyle/>
        <a:p>
          <a:pPr lvl="0" algn="l" defTabSz="2000250" rtl="0">
            <a:lnSpc>
              <a:spcPct val="90000"/>
            </a:lnSpc>
            <a:spcBef>
              <a:spcPct val="0"/>
            </a:spcBef>
            <a:spcAft>
              <a:spcPct val="35000"/>
            </a:spcAft>
          </a:pPr>
          <a:r>
            <a:rPr lang="en-US" sz="4500" b="1" kern="1200" cap="none" spc="0" dirty="0" smtClean="0">
              <a:ln w="0"/>
              <a:solidFill>
                <a:schemeClr val="bg1">
                  <a:lumMod val="20000"/>
                  <a:lumOff val="80000"/>
                </a:schemeClr>
              </a:solidFill>
              <a:effectLst>
                <a:outerShdw blurRad="38100" dist="19050" dir="2700000" algn="tl" rotWithShape="0">
                  <a:schemeClr val="dk1">
                    <a:alpha val="40000"/>
                  </a:schemeClr>
                </a:outerShdw>
              </a:effectLst>
            </a:rPr>
            <a:t>What if the author changed the poem so that Casey hit the ball?</a:t>
          </a:r>
          <a:endParaRPr lang="en-US" sz="4500" b="1" kern="1200" cap="none" spc="0" dirty="0">
            <a:ln w="0"/>
            <a:solidFill>
              <a:schemeClr val="bg1">
                <a:lumMod val="20000"/>
                <a:lumOff val="80000"/>
              </a:schemeClr>
            </a:solidFill>
            <a:effectLst>
              <a:outerShdw blurRad="38100" dist="19050" dir="2700000" algn="tl" rotWithShape="0">
                <a:schemeClr val="dk1">
                  <a:alpha val="40000"/>
                </a:schemeClr>
              </a:outerShdw>
            </a:effectLst>
          </a:endParaRPr>
        </a:p>
      </dsp:txBody>
      <dsp:txXfrm>
        <a:off x="2097650" y="113811"/>
        <a:ext cx="7658864" cy="2276232"/>
      </dsp:txXfrm>
    </dsp:sp>
    <dsp:sp modelId="{B59B59BA-3D25-481C-8DE7-B29B54E33EA5}">
      <dsp:nvSpPr>
        <dsp:cNvPr id="0" name=""/>
        <dsp:cNvSpPr/>
      </dsp:nvSpPr>
      <dsp:spPr>
        <a:xfrm>
          <a:off x="1951303" y="2390044"/>
          <a:ext cx="780521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789CC5-2186-49E8-8DAF-3D5D7E89B8A4}">
      <dsp:nvSpPr>
        <dsp:cNvPr id="0" name=""/>
        <dsp:cNvSpPr/>
      </dsp:nvSpPr>
      <dsp:spPr>
        <a:xfrm>
          <a:off x="2097650" y="2503856"/>
          <a:ext cx="7658864" cy="2276232"/>
        </a:xfrm>
        <a:prstGeom prst="rect">
          <a:avLst/>
        </a:prstGeom>
        <a:solidFill>
          <a:schemeClr val="accent6"/>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171450" tIns="171450" rIns="171450" bIns="171450" numCol="1" spcCol="1270" anchor="t" anchorCtr="0">
          <a:noAutofit/>
        </a:bodyPr>
        <a:lstStyle/>
        <a:p>
          <a:pPr lvl="0" algn="l" defTabSz="2000250" rtl="0">
            <a:lnSpc>
              <a:spcPct val="90000"/>
            </a:lnSpc>
            <a:spcBef>
              <a:spcPct val="0"/>
            </a:spcBef>
            <a:spcAft>
              <a:spcPct val="35000"/>
            </a:spcAft>
          </a:pPr>
          <a:r>
            <a:rPr lang="en-US" sz="4500" b="1" kern="1200" cap="none" spc="0" dirty="0" smtClean="0">
              <a:ln w="0"/>
              <a:solidFill>
                <a:schemeClr val="bg1">
                  <a:lumMod val="20000"/>
                  <a:lumOff val="80000"/>
                </a:schemeClr>
              </a:solidFill>
              <a:effectLst>
                <a:outerShdw blurRad="38100" dist="19050" dir="2700000" algn="tl" rotWithShape="0">
                  <a:schemeClr val="dk1">
                    <a:alpha val="40000"/>
                  </a:schemeClr>
                </a:outerShdw>
              </a:effectLst>
            </a:rPr>
            <a:t>What if Casey hit the ball, but it was caught by a rival player? How would the tone change?</a:t>
          </a:r>
          <a:endParaRPr lang="en-US" sz="4500" b="1" kern="1200" cap="none" spc="0" dirty="0">
            <a:ln w="0"/>
            <a:solidFill>
              <a:schemeClr val="bg1">
                <a:lumMod val="20000"/>
                <a:lumOff val="80000"/>
              </a:schemeClr>
            </a:solidFill>
            <a:effectLst>
              <a:outerShdw blurRad="38100" dist="19050" dir="2700000" algn="tl" rotWithShape="0">
                <a:schemeClr val="dk1">
                  <a:alpha val="40000"/>
                </a:schemeClr>
              </a:outerShdw>
            </a:effectLst>
          </a:endParaRPr>
        </a:p>
      </dsp:txBody>
      <dsp:txXfrm>
        <a:off x="2097650" y="2503856"/>
        <a:ext cx="7658864" cy="2276232"/>
      </dsp:txXfrm>
    </dsp:sp>
    <dsp:sp modelId="{D1D94A8D-4945-4965-82C3-621FA204824B}">
      <dsp:nvSpPr>
        <dsp:cNvPr id="0" name=""/>
        <dsp:cNvSpPr/>
      </dsp:nvSpPr>
      <dsp:spPr>
        <a:xfrm>
          <a:off x="1951303" y="4780089"/>
          <a:ext cx="780521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2FCD6-0D1F-405F-A3F4-52B1C70C2151}">
      <dsp:nvSpPr>
        <dsp:cNvPr id="0" name=""/>
        <dsp:cNvSpPr/>
      </dsp:nvSpPr>
      <dsp:spPr>
        <a:xfrm>
          <a:off x="0" y="0"/>
          <a:ext cx="975651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C9713C-B585-4696-BABC-8FFAF99E7515}">
      <dsp:nvSpPr>
        <dsp:cNvPr id="0" name=""/>
        <dsp:cNvSpPr/>
      </dsp:nvSpPr>
      <dsp:spPr>
        <a:xfrm>
          <a:off x="0" y="0"/>
          <a:ext cx="9756515" cy="4896770"/>
        </a:xfrm>
        <a:prstGeom prst="rect">
          <a:avLst/>
        </a:prstGeom>
        <a:solidFill>
          <a:schemeClr val="accent6"/>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247650" tIns="247650" rIns="247650" bIns="247650" numCol="1" spcCol="1270" anchor="t" anchorCtr="0">
          <a:noAutofit/>
        </a:bodyPr>
        <a:lstStyle/>
        <a:p>
          <a:pPr lvl="0" algn="l" defTabSz="2889250" rtl="0">
            <a:lnSpc>
              <a:spcPct val="90000"/>
            </a:lnSpc>
            <a:spcBef>
              <a:spcPct val="0"/>
            </a:spcBef>
            <a:spcAft>
              <a:spcPct val="35000"/>
            </a:spcAft>
          </a:pPr>
          <a:r>
            <a:rPr lang="en-US" sz="6500" b="1" kern="1200" cap="none" spc="0" dirty="0" smtClean="0">
              <a:ln w="0"/>
              <a:solidFill>
                <a:schemeClr val="bg1">
                  <a:lumMod val="20000"/>
                  <a:lumOff val="80000"/>
                </a:schemeClr>
              </a:solidFill>
              <a:effectLst>
                <a:outerShdw blurRad="38100" dist="19050" dir="2700000" algn="tl" rotWithShape="0">
                  <a:schemeClr val="dk1">
                    <a:alpha val="40000"/>
                  </a:schemeClr>
                </a:outerShdw>
              </a:effectLst>
            </a:rPr>
            <a:t>Trade the “What if…” question your group created with another group and answer it.</a:t>
          </a:r>
          <a:endParaRPr lang="en-US" sz="6500" b="1" kern="1200" cap="none" spc="0" dirty="0">
            <a:ln w="0"/>
            <a:solidFill>
              <a:schemeClr val="bg1">
                <a:lumMod val="20000"/>
                <a:lumOff val="80000"/>
              </a:schemeClr>
            </a:solidFill>
            <a:effectLst>
              <a:outerShdw blurRad="38100" dist="19050" dir="2700000" algn="tl" rotWithShape="0">
                <a:schemeClr val="dk1">
                  <a:alpha val="40000"/>
                </a:schemeClr>
              </a:outerShdw>
            </a:effectLst>
          </a:endParaRPr>
        </a:p>
      </dsp:txBody>
      <dsp:txXfrm>
        <a:off x="0" y="0"/>
        <a:ext cx="9756515" cy="48967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2FCD6-0D1F-405F-A3F4-52B1C70C2151}">
      <dsp:nvSpPr>
        <dsp:cNvPr id="0" name=""/>
        <dsp:cNvSpPr/>
      </dsp:nvSpPr>
      <dsp:spPr>
        <a:xfrm>
          <a:off x="0" y="0"/>
          <a:ext cx="927462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C9713C-B585-4696-BABC-8FFAF99E7515}">
      <dsp:nvSpPr>
        <dsp:cNvPr id="0" name=""/>
        <dsp:cNvSpPr/>
      </dsp:nvSpPr>
      <dsp:spPr>
        <a:xfrm>
          <a:off x="0" y="0"/>
          <a:ext cx="1854925" cy="4896770"/>
        </a:xfrm>
        <a:prstGeom prst="rect">
          <a:avLst/>
        </a:prstGeom>
        <a:solidFill>
          <a:schemeClr val="accent6"/>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b="1" kern="1200" cap="none" spc="0" dirty="0" smtClean="0">
              <a:ln w="0"/>
              <a:solidFill>
                <a:schemeClr val="bg1">
                  <a:lumMod val="20000"/>
                  <a:lumOff val="80000"/>
                </a:schemeClr>
              </a:solidFill>
              <a:effectLst>
                <a:outerShdw blurRad="38100" dist="19050" dir="2700000" algn="tl" rotWithShape="0">
                  <a:schemeClr val="dk1">
                    <a:alpha val="40000"/>
                  </a:schemeClr>
                </a:outerShdw>
              </a:effectLst>
            </a:rPr>
            <a:t>Staple the following pages together and turn them in before leaving today:</a:t>
          </a:r>
          <a:endParaRPr lang="en-US" sz="3200" b="1" kern="1200" cap="none" spc="0" dirty="0">
            <a:ln w="0"/>
            <a:solidFill>
              <a:schemeClr val="bg1">
                <a:lumMod val="20000"/>
                <a:lumOff val="80000"/>
              </a:schemeClr>
            </a:solidFill>
            <a:effectLst>
              <a:outerShdw blurRad="38100" dist="19050" dir="2700000" algn="tl" rotWithShape="0">
                <a:schemeClr val="dk1">
                  <a:alpha val="40000"/>
                </a:schemeClr>
              </a:outerShdw>
            </a:effectLst>
          </a:endParaRPr>
        </a:p>
      </dsp:txBody>
      <dsp:txXfrm>
        <a:off x="0" y="0"/>
        <a:ext cx="1854925" cy="4896770"/>
      </dsp:txXfrm>
    </dsp:sp>
    <dsp:sp modelId="{8CA74927-480C-494F-9ECF-3BD84BA532D4}">
      <dsp:nvSpPr>
        <dsp:cNvPr id="0" name=""/>
        <dsp:cNvSpPr/>
      </dsp:nvSpPr>
      <dsp:spPr>
        <a:xfrm>
          <a:off x="1994045" y="57563"/>
          <a:ext cx="7280583" cy="1151266"/>
        </a:xfrm>
        <a:prstGeom prst="rect">
          <a:avLst/>
        </a:prstGeom>
        <a:solidFill>
          <a:schemeClr val="accent6"/>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201930" tIns="201930" rIns="201930" bIns="201930" numCol="1" spcCol="1270" anchor="t" anchorCtr="0">
          <a:noAutofit/>
        </a:bodyPr>
        <a:lstStyle/>
        <a:p>
          <a:pPr lvl="0" algn="l" defTabSz="2355850" rtl="0">
            <a:lnSpc>
              <a:spcPct val="90000"/>
            </a:lnSpc>
            <a:spcBef>
              <a:spcPct val="0"/>
            </a:spcBef>
            <a:spcAft>
              <a:spcPct val="35000"/>
            </a:spcAft>
          </a:pPr>
          <a:r>
            <a:rPr lang="en-US" sz="5300" b="1" kern="1200" cap="none" spc="0" dirty="0" smtClean="0">
              <a:ln w="0"/>
              <a:solidFill>
                <a:schemeClr val="bg1">
                  <a:lumMod val="20000"/>
                  <a:lumOff val="80000"/>
                </a:schemeClr>
              </a:solidFill>
              <a:effectLst>
                <a:outerShdw blurRad="38100" dist="19050" dir="2700000" algn="tl" rotWithShape="0">
                  <a:schemeClr val="dk1">
                    <a:alpha val="40000"/>
                  </a:schemeClr>
                </a:outerShdw>
              </a:effectLst>
            </a:rPr>
            <a:t>Vocabulary Exercise</a:t>
          </a:r>
          <a:endParaRPr lang="en-US" sz="5300" b="1" kern="1200" cap="none" spc="0" dirty="0">
            <a:ln w="0"/>
            <a:solidFill>
              <a:schemeClr val="bg1">
                <a:lumMod val="20000"/>
                <a:lumOff val="80000"/>
              </a:schemeClr>
            </a:solidFill>
            <a:effectLst>
              <a:outerShdw blurRad="38100" dist="19050" dir="2700000" algn="tl" rotWithShape="0">
                <a:schemeClr val="dk1">
                  <a:alpha val="40000"/>
                </a:schemeClr>
              </a:outerShdw>
            </a:effectLst>
          </a:endParaRPr>
        </a:p>
      </dsp:txBody>
      <dsp:txXfrm>
        <a:off x="1994045" y="57563"/>
        <a:ext cx="7280583" cy="1151266"/>
      </dsp:txXfrm>
    </dsp:sp>
    <dsp:sp modelId="{B86740E3-77C9-4C9E-B7DE-E718DA2A046C}">
      <dsp:nvSpPr>
        <dsp:cNvPr id="0" name=""/>
        <dsp:cNvSpPr/>
      </dsp:nvSpPr>
      <dsp:spPr>
        <a:xfrm>
          <a:off x="1854925" y="1208830"/>
          <a:ext cx="741970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66669B-1D04-4F92-9599-AC71AE429B10}">
      <dsp:nvSpPr>
        <dsp:cNvPr id="0" name=""/>
        <dsp:cNvSpPr/>
      </dsp:nvSpPr>
      <dsp:spPr>
        <a:xfrm>
          <a:off x="1994045" y="1266393"/>
          <a:ext cx="7280583" cy="1151266"/>
        </a:xfrm>
        <a:prstGeom prst="rect">
          <a:avLst/>
        </a:prstGeom>
        <a:solidFill>
          <a:schemeClr val="accent6"/>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201930" tIns="201930" rIns="201930" bIns="201930" numCol="1" spcCol="1270" anchor="t" anchorCtr="0">
          <a:noAutofit/>
        </a:bodyPr>
        <a:lstStyle/>
        <a:p>
          <a:pPr lvl="0" algn="l" defTabSz="2355850" rtl="0">
            <a:lnSpc>
              <a:spcPct val="90000"/>
            </a:lnSpc>
            <a:spcBef>
              <a:spcPct val="0"/>
            </a:spcBef>
            <a:spcAft>
              <a:spcPct val="35000"/>
            </a:spcAft>
          </a:pPr>
          <a:r>
            <a:rPr lang="en-US" sz="5300" b="1" kern="1200" cap="none" spc="0" dirty="0" smtClean="0">
              <a:ln w="0"/>
              <a:solidFill>
                <a:schemeClr val="bg1">
                  <a:lumMod val="20000"/>
                  <a:lumOff val="80000"/>
                </a:schemeClr>
              </a:solidFill>
              <a:effectLst>
                <a:outerShdw blurRad="38100" dist="19050" dir="2700000" algn="tl" rotWithShape="0">
                  <a:schemeClr val="dk1">
                    <a:alpha val="40000"/>
                  </a:schemeClr>
                </a:outerShdw>
              </a:effectLst>
            </a:rPr>
            <a:t>CISM Worksheets</a:t>
          </a:r>
          <a:endParaRPr lang="en-US" sz="5300" b="1" kern="1200" cap="none" spc="0" dirty="0">
            <a:ln w="0"/>
            <a:solidFill>
              <a:schemeClr val="bg1">
                <a:lumMod val="20000"/>
                <a:lumOff val="80000"/>
              </a:schemeClr>
            </a:solidFill>
            <a:effectLst>
              <a:outerShdw blurRad="38100" dist="19050" dir="2700000" algn="tl" rotWithShape="0">
                <a:schemeClr val="dk1">
                  <a:alpha val="40000"/>
                </a:schemeClr>
              </a:outerShdw>
            </a:effectLst>
          </a:endParaRPr>
        </a:p>
      </dsp:txBody>
      <dsp:txXfrm>
        <a:off x="1994045" y="1266393"/>
        <a:ext cx="7280583" cy="1151266"/>
      </dsp:txXfrm>
    </dsp:sp>
    <dsp:sp modelId="{5E0DAFCC-8663-44C0-AF91-FADC6A39FD97}">
      <dsp:nvSpPr>
        <dsp:cNvPr id="0" name=""/>
        <dsp:cNvSpPr/>
      </dsp:nvSpPr>
      <dsp:spPr>
        <a:xfrm>
          <a:off x="1854925" y="2417660"/>
          <a:ext cx="741970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4730A1-2B5A-4682-AFC0-5A3082C3535F}">
      <dsp:nvSpPr>
        <dsp:cNvPr id="0" name=""/>
        <dsp:cNvSpPr/>
      </dsp:nvSpPr>
      <dsp:spPr>
        <a:xfrm>
          <a:off x="1994045" y="2475223"/>
          <a:ext cx="7280583" cy="1151266"/>
        </a:xfrm>
        <a:prstGeom prst="rect">
          <a:avLst/>
        </a:prstGeom>
        <a:solidFill>
          <a:schemeClr val="accent6"/>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201930" tIns="201930" rIns="201930" bIns="201930" numCol="1" spcCol="1270" anchor="t" anchorCtr="0">
          <a:noAutofit/>
        </a:bodyPr>
        <a:lstStyle/>
        <a:p>
          <a:pPr lvl="0" algn="l" defTabSz="2355850" rtl="0">
            <a:lnSpc>
              <a:spcPct val="90000"/>
            </a:lnSpc>
            <a:spcBef>
              <a:spcPct val="0"/>
            </a:spcBef>
            <a:spcAft>
              <a:spcPct val="35000"/>
            </a:spcAft>
          </a:pPr>
          <a:r>
            <a:rPr lang="en-US" sz="5300" b="1" kern="1200" cap="none" spc="0" dirty="0" smtClean="0">
              <a:ln w="0"/>
              <a:solidFill>
                <a:schemeClr val="bg1">
                  <a:lumMod val="20000"/>
                  <a:lumOff val="80000"/>
                </a:schemeClr>
              </a:solidFill>
              <a:effectLst>
                <a:outerShdw blurRad="38100" dist="19050" dir="2700000" algn="tl" rotWithShape="0">
                  <a:schemeClr val="dk1">
                    <a:alpha val="40000"/>
                  </a:schemeClr>
                </a:outerShdw>
              </a:effectLst>
            </a:rPr>
            <a:t>Raider Revs </a:t>
          </a:r>
          <a:endParaRPr lang="en-US" sz="5300" b="1" kern="1200" cap="none" spc="0" dirty="0">
            <a:ln w="0"/>
            <a:solidFill>
              <a:schemeClr val="bg1">
                <a:lumMod val="20000"/>
                <a:lumOff val="80000"/>
              </a:schemeClr>
            </a:solidFill>
            <a:effectLst>
              <a:outerShdw blurRad="38100" dist="19050" dir="2700000" algn="tl" rotWithShape="0">
                <a:schemeClr val="dk1">
                  <a:alpha val="40000"/>
                </a:schemeClr>
              </a:outerShdw>
            </a:effectLst>
          </a:endParaRPr>
        </a:p>
      </dsp:txBody>
      <dsp:txXfrm>
        <a:off x="1994045" y="2475223"/>
        <a:ext cx="7280583" cy="1151266"/>
      </dsp:txXfrm>
    </dsp:sp>
    <dsp:sp modelId="{05B2958E-E909-4D69-A40E-63590AFBA035}">
      <dsp:nvSpPr>
        <dsp:cNvPr id="0" name=""/>
        <dsp:cNvSpPr/>
      </dsp:nvSpPr>
      <dsp:spPr>
        <a:xfrm>
          <a:off x="1854925" y="3626490"/>
          <a:ext cx="741970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95E769-243A-4220-A999-FC0A3ABC0D27}">
      <dsp:nvSpPr>
        <dsp:cNvPr id="0" name=""/>
        <dsp:cNvSpPr/>
      </dsp:nvSpPr>
      <dsp:spPr>
        <a:xfrm>
          <a:off x="1994045" y="3684054"/>
          <a:ext cx="7280583" cy="1151266"/>
        </a:xfrm>
        <a:prstGeom prst="rect">
          <a:avLst/>
        </a:prstGeom>
        <a:solidFill>
          <a:schemeClr val="accent6"/>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201930" tIns="201930" rIns="201930" bIns="201930" numCol="1" spcCol="1270" anchor="t" anchorCtr="0">
          <a:noAutofit/>
        </a:bodyPr>
        <a:lstStyle/>
        <a:p>
          <a:pPr lvl="0" algn="l" defTabSz="2355850" rtl="0">
            <a:lnSpc>
              <a:spcPct val="90000"/>
            </a:lnSpc>
            <a:spcBef>
              <a:spcPct val="0"/>
            </a:spcBef>
            <a:spcAft>
              <a:spcPct val="35000"/>
            </a:spcAft>
          </a:pPr>
          <a:r>
            <a:rPr lang="en-US" sz="5300" b="1" kern="1200" cap="none" spc="0" dirty="0" smtClean="0">
              <a:ln w="0"/>
              <a:solidFill>
                <a:schemeClr val="bg1">
                  <a:lumMod val="20000"/>
                  <a:lumOff val="80000"/>
                </a:schemeClr>
              </a:solidFill>
              <a:effectLst>
                <a:outerShdw blurRad="38100" dist="19050" dir="2700000" algn="tl" rotWithShape="0">
                  <a:schemeClr val="dk1">
                    <a:alpha val="40000"/>
                  </a:schemeClr>
                </a:outerShdw>
              </a:effectLst>
            </a:rPr>
            <a:t>Constructed Response</a:t>
          </a:r>
          <a:endParaRPr lang="en-US" sz="5300" b="1" kern="1200" cap="none" spc="0" dirty="0">
            <a:ln w="0"/>
            <a:solidFill>
              <a:schemeClr val="bg1">
                <a:lumMod val="20000"/>
                <a:lumOff val="80000"/>
              </a:schemeClr>
            </a:solidFill>
            <a:effectLst>
              <a:outerShdw blurRad="38100" dist="19050" dir="2700000" algn="tl" rotWithShape="0">
                <a:schemeClr val="dk1">
                  <a:alpha val="40000"/>
                </a:schemeClr>
              </a:outerShdw>
            </a:effectLst>
          </a:endParaRPr>
        </a:p>
      </dsp:txBody>
      <dsp:txXfrm>
        <a:off x="1994045" y="3684054"/>
        <a:ext cx="7280583" cy="1151266"/>
      </dsp:txXfrm>
    </dsp:sp>
    <dsp:sp modelId="{D5577D74-8EF2-4E93-92E3-9F9AE6836B71}">
      <dsp:nvSpPr>
        <dsp:cNvPr id="0" name=""/>
        <dsp:cNvSpPr/>
      </dsp:nvSpPr>
      <dsp:spPr>
        <a:xfrm>
          <a:off x="1854925" y="4835321"/>
          <a:ext cx="741970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52BF89-6808-45F2-9030-FF7CDBB2324A}" type="datetimeFigureOut">
              <a:rPr lang="en-US" smtClean="0"/>
              <a:t>2/29/2016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2A7CDA-FFF8-4670-86AC-617E77391BE9}" type="slidenum">
              <a:rPr lang="en-US" smtClean="0"/>
              <a:t>‹#›</a:t>
            </a:fld>
            <a:endParaRPr lang="en-US" dirty="0"/>
          </a:p>
        </p:txBody>
      </p:sp>
    </p:spTree>
    <p:extLst>
      <p:ext uri="{BB962C8B-B14F-4D97-AF65-F5344CB8AC3E}">
        <p14:creationId xmlns:p14="http://schemas.microsoft.com/office/powerpoint/2010/main" val="2669225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2BF89-6808-45F2-9030-FF7CDBB2324A}" type="datetimeFigureOut">
              <a:rPr lang="en-US" smtClean="0"/>
              <a:t>2/29/2016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2A7CDA-FFF8-4670-86AC-617E77391BE9}" type="slidenum">
              <a:rPr lang="en-US" smtClean="0"/>
              <a:t>‹#›</a:t>
            </a:fld>
            <a:endParaRPr lang="en-US" dirty="0"/>
          </a:p>
        </p:txBody>
      </p:sp>
    </p:spTree>
    <p:extLst>
      <p:ext uri="{BB962C8B-B14F-4D97-AF65-F5344CB8AC3E}">
        <p14:creationId xmlns:p14="http://schemas.microsoft.com/office/powerpoint/2010/main" val="2370533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2BF89-6808-45F2-9030-FF7CDBB2324A}" type="datetimeFigureOut">
              <a:rPr lang="en-US" smtClean="0"/>
              <a:t>2/29/2016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2A7CDA-FFF8-4670-86AC-617E77391BE9}" type="slidenum">
              <a:rPr lang="en-US" smtClean="0"/>
              <a:t>‹#›</a:t>
            </a:fld>
            <a:endParaRPr lang="en-US" dirty="0"/>
          </a:p>
        </p:txBody>
      </p:sp>
    </p:spTree>
    <p:extLst>
      <p:ext uri="{BB962C8B-B14F-4D97-AF65-F5344CB8AC3E}">
        <p14:creationId xmlns:p14="http://schemas.microsoft.com/office/powerpoint/2010/main" val="349115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2BF89-6808-45F2-9030-FF7CDBB2324A}" type="datetimeFigureOut">
              <a:rPr lang="en-US" smtClean="0"/>
              <a:t>2/29/2016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2A7CDA-FFF8-4670-86AC-617E77391BE9}" type="slidenum">
              <a:rPr lang="en-US" smtClean="0"/>
              <a:t>‹#›</a:t>
            </a:fld>
            <a:endParaRPr lang="en-US" dirty="0"/>
          </a:p>
        </p:txBody>
      </p:sp>
    </p:spTree>
    <p:extLst>
      <p:ext uri="{BB962C8B-B14F-4D97-AF65-F5344CB8AC3E}">
        <p14:creationId xmlns:p14="http://schemas.microsoft.com/office/powerpoint/2010/main" val="594606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52BF89-6808-45F2-9030-FF7CDBB2324A}" type="datetimeFigureOut">
              <a:rPr lang="en-US" smtClean="0"/>
              <a:t>2/29/2016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2A7CDA-FFF8-4670-86AC-617E77391BE9}" type="slidenum">
              <a:rPr lang="en-US" smtClean="0"/>
              <a:t>‹#›</a:t>
            </a:fld>
            <a:endParaRPr lang="en-US" dirty="0"/>
          </a:p>
        </p:txBody>
      </p:sp>
    </p:spTree>
    <p:extLst>
      <p:ext uri="{BB962C8B-B14F-4D97-AF65-F5344CB8AC3E}">
        <p14:creationId xmlns:p14="http://schemas.microsoft.com/office/powerpoint/2010/main" val="3708266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52BF89-6808-45F2-9030-FF7CDBB2324A}" type="datetimeFigureOut">
              <a:rPr lang="en-US" smtClean="0"/>
              <a:t>2/29/2016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2A7CDA-FFF8-4670-86AC-617E77391BE9}" type="slidenum">
              <a:rPr lang="en-US" smtClean="0"/>
              <a:t>‹#›</a:t>
            </a:fld>
            <a:endParaRPr lang="en-US" dirty="0"/>
          </a:p>
        </p:txBody>
      </p:sp>
    </p:spTree>
    <p:extLst>
      <p:ext uri="{BB962C8B-B14F-4D97-AF65-F5344CB8AC3E}">
        <p14:creationId xmlns:p14="http://schemas.microsoft.com/office/powerpoint/2010/main" val="3037977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52BF89-6808-45F2-9030-FF7CDBB2324A}" type="datetimeFigureOut">
              <a:rPr lang="en-US" smtClean="0"/>
              <a:t>2/29/2016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32A7CDA-FFF8-4670-86AC-617E77391BE9}" type="slidenum">
              <a:rPr lang="en-US" smtClean="0"/>
              <a:t>‹#›</a:t>
            </a:fld>
            <a:endParaRPr lang="en-US" dirty="0"/>
          </a:p>
        </p:txBody>
      </p:sp>
    </p:spTree>
    <p:extLst>
      <p:ext uri="{BB962C8B-B14F-4D97-AF65-F5344CB8AC3E}">
        <p14:creationId xmlns:p14="http://schemas.microsoft.com/office/powerpoint/2010/main" val="1374015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52BF89-6808-45F2-9030-FF7CDBB2324A}" type="datetimeFigureOut">
              <a:rPr lang="en-US" smtClean="0"/>
              <a:t>2/29/2016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2A7CDA-FFF8-4670-86AC-617E77391BE9}" type="slidenum">
              <a:rPr lang="en-US" smtClean="0"/>
              <a:t>‹#›</a:t>
            </a:fld>
            <a:endParaRPr lang="en-US" dirty="0"/>
          </a:p>
        </p:txBody>
      </p:sp>
    </p:spTree>
    <p:extLst>
      <p:ext uri="{BB962C8B-B14F-4D97-AF65-F5344CB8AC3E}">
        <p14:creationId xmlns:p14="http://schemas.microsoft.com/office/powerpoint/2010/main" val="1920604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52BF89-6808-45F2-9030-FF7CDBB2324A}" type="datetimeFigureOut">
              <a:rPr lang="en-US" smtClean="0"/>
              <a:t>2/29/2016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32A7CDA-FFF8-4670-86AC-617E77391BE9}" type="slidenum">
              <a:rPr lang="en-US" smtClean="0"/>
              <a:t>‹#›</a:t>
            </a:fld>
            <a:endParaRPr lang="en-US" dirty="0"/>
          </a:p>
        </p:txBody>
      </p:sp>
    </p:spTree>
    <p:extLst>
      <p:ext uri="{BB962C8B-B14F-4D97-AF65-F5344CB8AC3E}">
        <p14:creationId xmlns:p14="http://schemas.microsoft.com/office/powerpoint/2010/main" val="3811740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52BF89-6808-45F2-9030-FF7CDBB2324A}" type="datetimeFigureOut">
              <a:rPr lang="en-US" smtClean="0"/>
              <a:t>2/29/2016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2A7CDA-FFF8-4670-86AC-617E77391BE9}" type="slidenum">
              <a:rPr lang="en-US" smtClean="0"/>
              <a:t>‹#›</a:t>
            </a:fld>
            <a:endParaRPr lang="en-US" dirty="0"/>
          </a:p>
        </p:txBody>
      </p:sp>
    </p:spTree>
    <p:extLst>
      <p:ext uri="{BB962C8B-B14F-4D97-AF65-F5344CB8AC3E}">
        <p14:creationId xmlns:p14="http://schemas.microsoft.com/office/powerpoint/2010/main" val="2031072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52BF89-6808-45F2-9030-FF7CDBB2324A}" type="datetimeFigureOut">
              <a:rPr lang="en-US" smtClean="0"/>
              <a:t>2/29/2016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2A7CDA-FFF8-4670-86AC-617E77391BE9}" type="slidenum">
              <a:rPr lang="en-US" smtClean="0"/>
              <a:t>‹#›</a:t>
            </a:fld>
            <a:endParaRPr lang="en-US" dirty="0"/>
          </a:p>
        </p:txBody>
      </p:sp>
    </p:spTree>
    <p:extLst>
      <p:ext uri="{BB962C8B-B14F-4D97-AF65-F5344CB8AC3E}">
        <p14:creationId xmlns:p14="http://schemas.microsoft.com/office/powerpoint/2010/main" val="2084662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52BF89-6808-45F2-9030-FF7CDBB2324A}" type="datetimeFigureOut">
              <a:rPr lang="en-US" smtClean="0"/>
              <a:t>2/29/2016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2A7CDA-FFF8-4670-86AC-617E77391BE9}" type="slidenum">
              <a:rPr lang="en-US" smtClean="0"/>
              <a:t>‹#›</a:t>
            </a:fld>
            <a:endParaRPr lang="en-US" dirty="0"/>
          </a:p>
        </p:txBody>
      </p:sp>
    </p:spTree>
    <p:extLst>
      <p:ext uri="{BB962C8B-B14F-4D97-AF65-F5344CB8AC3E}">
        <p14:creationId xmlns:p14="http://schemas.microsoft.com/office/powerpoint/2010/main" val="3658492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7.xml"/><Relationship Id="rId1" Type="http://schemas.openxmlformats.org/officeDocument/2006/relationships/video" Target="https://www.youtube.com/embed/E_zbAfsFTPo?rel=0&amp;showinfo=0" TargetMode="Externa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erfSed2MUsA"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previews.123rf.com/images/alex_star/alex_star0711/alex_star071100034/2109231-background-made-of-old-sackcloth-Stock-Photo.jpg"/>
          <p:cNvPicPr>
            <a:picLocks noChangeAspect="1" noChangeArrowheads="1"/>
          </p:cNvPicPr>
          <p:nvPr/>
        </p:nvPicPr>
        <p:blipFill rotWithShape="1">
          <a:blip r:embed="rId2">
            <a:extLst>
              <a:ext uri="{28A0092B-C50C-407E-A947-70E740481C1C}">
                <a14:useLocalDpi xmlns:a14="http://schemas.microsoft.com/office/drawing/2010/main" val="0"/>
              </a:ext>
            </a:extLst>
          </a:blip>
          <a:srcRect b="23539"/>
          <a:stretch/>
        </p:blipFill>
        <p:spPr bwMode="auto">
          <a:xfrm>
            <a:off x="0" y="-9"/>
            <a:ext cx="12161520" cy="69526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0375" y="376024"/>
            <a:ext cx="10515600" cy="1325563"/>
          </a:xfrm>
          <a:solidFill>
            <a:schemeClr val="bg1">
              <a:lumMod val="20000"/>
              <a:lumOff val="80000"/>
            </a:schemeClr>
          </a:solidFill>
          <a:effectLst>
            <a:softEdge rad="31750"/>
          </a:effectLst>
        </p:spPr>
        <p:txBody>
          <a:bodyPr anchor="ctr" anchorCtr="0">
            <a:noAutofit/>
          </a:bodyPr>
          <a:lstStyle/>
          <a:p>
            <a:r>
              <a:rPr lang="en-US" sz="4400" dirty="0" smtClean="0">
                <a:latin typeface="Mom´sTypewriter" panose="00000400000000000000" pitchFamily="2" charset="0"/>
              </a:rPr>
              <a:t>Raider Rev:</a:t>
            </a:r>
            <a:endParaRPr lang="en-US" sz="4400" dirty="0">
              <a:latin typeface="Mom´sTypewriter" panose="00000400000000000000" pitchFamily="2" charset="0"/>
            </a:endParaRPr>
          </a:p>
        </p:txBody>
      </p:sp>
      <p:sp>
        <p:nvSpPr>
          <p:cNvPr id="3" name="Subtitle 2"/>
          <p:cNvSpPr>
            <a:spLocks noGrp="1"/>
          </p:cNvSpPr>
          <p:nvPr>
            <p:ph idx="1"/>
          </p:nvPr>
        </p:nvSpPr>
        <p:spPr>
          <a:xfrm>
            <a:off x="460375" y="2436595"/>
            <a:ext cx="9274629" cy="3135086"/>
          </a:xfrm>
          <a:solidFill>
            <a:schemeClr val="bg1">
              <a:lumMod val="20000"/>
              <a:lumOff val="80000"/>
            </a:schemeClr>
          </a:solidFill>
          <a:effectLst>
            <a:softEdge rad="127000"/>
          </a:effectLst>
        </p:spPr>
        <p:txBody>
          <a:bodyPr anchor="ctr" anchorCtr="0">
            <a:noAutofit/>
          </a:bodyPr>
          <a:lstStyle/>
          <a:p>
            <a:pPr marL="0" indent="0">
              <a:spcBef>
                <a:spcPct val="0"/>
              </a:spcBef>
              <a:buNone/>
            </a:pPr>
            <a:r>
              <a:rPr lang="en-US" sz="3600" dirty="0" smtClean="0">
                <a:latin typeface="Mom´sTypewriter" panose="00000400000000000000" pitchFamily="2" charset="0"/>
                <a:ea typeface="+mj-ea"/>
                <a:cs typeface="+mj-cs"/>
              </a:rPr>
              <a:t>Have you ever had someone you look up to let you down?</a:t>
            </a:r>
            <a:r>
              <a:rPr lang="en-US" sz="3600" dirty="0">
                <a:latin typeface="Mom´sTypewriter" panose="00000400000000000000" pitchFamily="2" charset="0"/>
                <a:ea typeface="+mj-ea"/>
                <a:cs typeface="+mj-cs"/>
              </a:rPr>
              <a:t> </a:t>
            </a:r>
            <a:r>
              <a:rPr lang="en-US" sz="3600" dirty="0" smtClean="0">
                <a:latin typeface="Mom´sTypewriter" panose="00000400000000000000" pitchFamily="2" charset="0"/>
                <a:ea typeface="+mj-ea"/>
                <a:cs typeface="+mj-cs"/>
              </a:rPr>
              <a:t>What was your immediate reaction?</a:t>
            </a:r>
            <a:r>
              <a:rPr lang="en-US" sz="3600" dirty="0">
                <a:latin typeface="Mom´sTypewriter" panose="00000400000000000000" pitchFamily="2" charset="0"/>
                <a:ea typeface="+mj-ea"/>
                <a:cs typeface="+mj-cs"/>
              </a:rPr>
              <a:t> </a:t>
            </a:r>
            <a:r>
              <a:rPr lang="en-US" sz="3600" dirty="0" smtClean="0">
                <a:latin typeface="Mom´sTypewriter" panose="00000400000000000000" pitchFamily="2" charset="0"/>
                <a:ea typeface="+mj-ea"/>
                <a:cs typeface="+mj-cs"/>
              </a:rPr>
              <a:t>Looking back, what do you think about the incident now? </a:t>
            </a:r>
            <a:endParaRPr lang="en-US" sz="3600" dirty="0">
              <a:latin typeface="Mom´sTypewriter" panose="00000400000000000000" pitchFamily="2" charset="0"/>
              <a:ea typeface="+mj-ea"/>
              <a:cs typeface="+mj-cs"/>
            </a:endParaRPr>
          </a:p>
        </p:txBody>
      </p:sp>
      <p:sp>
        <p:nvSpPr>
          <p:cNvPr id="4" name="AutoShape 2" descr="data:image/jpeg;base64,/9j/4AAQSkZJRgABAQAAAQABAAD/2wCEAAkGBxQTEhUUExQVFRUWGBwbGBgXGSAcHRwdHiAdHBsfHB8dHiggICAnIxwfITEhJSkrLi4uGyE0ODMsNygtLisBCgoKDg0OGxAQGjQkHyQsLCwsLCw0NCwsLCwsLCwsLCwsLCw0LCwsLCwsLCwsLCwsLCwsLCwsLCwsLCwsLCwsLP/AABEIAMIBAwMBIgACEQEDEQH/xAAaAAADAQEBAQAAAAAAAAAAAAACAwQBAAUG/8QAOhAAAgEDAwMDAgUCBgICAgMAAQIRAxIhADFBBCJRE2FxMoEjQpGhsQXRFFJiweHwcvEzgsLSFXOS/8QAGQEBAQEBAQEAAAAAAAAAAAAAAAECAwQF/8QAIxEBAQEAAgIBAwUAAAAAAAAAAAERIUESMQJRgfATQnGh8f/aAAwDAQACEQMRAD8A9dHuIILkNg+M4zj+NU0TMq1wkwGKyYB/j3O86gp3zc1wXugcwOSMk/Grala1e6844E/cwNfKj3GhCexnYAtIUqPpWMARB4Mnk6Ok7mADSANSTjJEQCeCw7c+3tqeg/4hmoZVJtIAzgrPifH86qIvtZ7GsDtJHONjsJ2+NXEJqK7KoCCLjtA85wZz/vnzpBUWVFWm4IMSjOCYOSpJ+duNeiKM2NagUAkw0cbEc/7e2gqIJS31CWZvpIIHMH2329s6sCaxVS8lwQgHDQxOG2kxOeNEoJKH1CSqGbhB2m6J2MeOBrGrN3FXZZaAShx5xAJB8zG3nR1a7hme9CFhSCo8wRvPvn99ApC7U4C0wxYXhMD5yM/B0SU4eoWo/lsuuBDKSCcHIgzxO++mBARTspqEWbbZVRMHIETtjxpb0iwlVqqSw+jJE+YnHv8A8aWrI2h0aBkm+EGBdC5HOd9v+c61uglUis4N4JlR3BZDLkY3/YcaZU6dZqNe5gWwJ7WwMQM59vOgr1UVqamrBVCxUgSw/wA2RIg+NTRpDK1U+rTUCBTV+0KSMBjMNJ2gew01a1VbAwWSJYrkK04AnJBzmNS0uvexYqIzE3KSIVgN8DOJ3A8SNtWXVWZiiKwUNEOMsBgZ2z+mNNMLdXVKjP05YkxClGNS7feBAkyDG2s/w6B0/CMhRFqkKIntmY422203/FOEWaJljsCCVggEkj50d8GozCqFHmbYgCVE/wAZ1KIqQpWMad6XNsC05md53PA2njTGroHI9QqVWGRogRse4Tz5g/rrDVQmkvqGXui9cnaB9Mj6h7/OdK9RQXam1GoCRcDgAE5DElhP2+2tZpql6ZIm8m0ySV3nEYOI86poV2vILKABCyDMkeNv099JqUrhTgKApwAxAWDvAGf00FagrLVZaElgJKMoZu4GQSRtE8e2pkFrUytNQPTIJIYFTaVzsJ30NNCKrMFUjcW/AkQRAOOJ+2lUsel+GWgSsbAHe7MePOt6eh2PFOooJbBMxk7AZA8aUY1KmVP4ZEmWEnaIiQYI53jTAlNn+hx7mbTERAJj9uDrza1EL6I9WrsZDWm+OWuyI5I8++mGqnpVXWuPYyCqk4/KYP66gM0rFgU6sNgkHIgY/MYGYHnxoanT2uSFqEqASDJBH+mck528zqeibxQC9RsZJIX8QGDgiCu3HnnVlGkVu77r9jGBBMDz8knOnAnPSqyRFbLjZ2kTgAwZAz8CJxGmdQ2WlKjZAIO2MEpzxqg0gLWuJtyYtyffE/uNI6npvUUg1ZNxJNqfTuB3Aj7xOgl6kqzIoRrViTsI3jwd/H6aGl+GGYUgzTEyvcMxyRxz48RrK9OxmN7QFgLjeFCmQNsfx95Eo2IFaq5aVuZguZwRgDMexxpgveqJSymC2YK2i2MgRcPHjxrzOpANNZWoCWkrMMMSASCYE+SdOvAckB4WQo3gkbjtPk6R01MMyMWkgGeCeMREETOh6QdT/VAGIKuPa0n9412qOt6bqL29NenKT2lqzgx7iw512t8u36sek1rG85aNg22ciJA259+NPd8swDMWgW3LEDaPbzz4iZ1B6IAj0pYWmQfcwJkHfPx51TSpqWwrghmk5ALRG+cZxxzrEjibTovB+piTBBXtXyIEFh7knf21SaKwZsqKIW3xiSGG2N/00npespi1UZwxcyTn5EH/AG1UfUxBSoC5LTOF3xE5G3j31tkDdPkn0xabRCtH6DAERP8AfTG6dR3fiKAoBAYFT7xJN2eNKSkwgMqNLkiDsM523zsfJ0ms7KzMyMZYqpBaRztwONhoKqYFMKiu/wBJJuXMeSbQAQPYaSjLaSSlS5gASBG0531x6gi4s1SnT2uK9gkW3XQOZzMZ0SoD6a1Fo1WywJXCkYBGWAkEjcYnfSrGP/Th6gdkkKuCGIB8gJgTtk/rrkpKvpqhrhROYZrv/ImcgD2++srpHrFqNSGeOxgZkYZYbG0GQMjO06c62MWdqqotMHILKMQScbzwD9tZUn/EkJKV1YmpALAqLT+WJktOP9tMS+GIseAAgM7k5ukgY3K/A1q9a5KKGSSJIbEwZFqg+AdKr9TWVqhVaTTUABQi5gQTcSwgMu0ZwMeNVIu/wjGwtTpyB9QI7CSS1uJjA23521NUpA0ahFBgXgN6bQ+SAWVlZYneVO3vjRByCfUoAgJd2xkAbYbJ+BxqdaKCmIp9TTBeYBZmEzgksxAkgeBjbVDhXHqUqL06t0BhCFlA3h37gGxsSDnS1rJ6bM9Sqq3QJQ9pw0D8OcAbn31W9ekKroGrh1pklR9CwAAwAXeYxJG+NT9T1gUU7q7qX+kvTkmDGAFUCLhk5g850wZ3KVistn1OGGfIIMi3MZI20fTU4W1losWYqQFw2N8qc8f766t1yhmDNTZR2d0AiQMOScA54E4311N0KoPRpWzjIhSNiDEH2Aj+8U6pQ/GvampZRhpzAGQAYAHEn21LX6VSir6NUBqkgK4LDJgkmp9MkmJPxjVNPplV6rNRK3SGInuBkAiwkzHgAjS16fFIIKxH5RexG7ZcmfP8eNWoyqoFRgUrBqdM5ho2NtsSrnuJxyBrZRKYV6tUAiFZiQZAgHK78yeQNb1KVDfHUVKZJlQ6KyqSYMgqJH3B99dVZoRPVAcwZI+pZFxUT/fceNRTqdVQ5tqGFAlJBIkRJJznfOp5inH+ILd31MEgqIlYAA35+2nJ1FT1Huq0jTiFUgkgzPd3Z9gI+/AJSLBRdQIyWDKccdoLHH/fmYOV1NtrAQNgFJxOR4E6nPSxTzbvLQnb+knzv86srUEvqPFIzgQMtOIeBkfrqWpRu9PtokKeZwT/AJB/c8CNTF1y0QGEqjFR29vdBAG7Hb2nQ1aYtUKi23GSqQBn2/c/Mnyw9GDcYpBj2qVukgHnbONgY0dGisobUNoB+kEj2BOR8+50RDVqC5hTanJzI3HBvIJkZGPf9FvTUFELUZGcKs5zKi6RmM50yp0oKlQKElrYKSCcmTAkwc5G/Ojp9OLyoNDtRQCMsLREHwPGglWmDezPSJJgEC3Y7P3GTgqfnWeiUKk+iUVdxIInJAEbDzPG2tpUCtNiRSJZgWC7Aj3KEk53OT7a2r0DlmaxQAsAgg3bYI4I230a+Oby8GVObaJn/W5+PGu1fR6R7RhF9i0kfJt12j0c/n+L1pgSm5wbgfk4M7Y0EtItVxLNMZ+/J3BjOjo9MYAAUxbmSDAkkY8TIHudVU6NrAgEDuaAfbnPyfnSPK6j1JuEMM7ZIxg7CR9/76d0/T5WURjcTKmPEnMbztpfThMAMbUmQy/5eZgRzx4+9VNbcBUuE3EEiCTtAHO5M8fGt5U4T0aC0zSLh1Pdu1w97jnOJGt6HqL8mojKWYYHAwMZyOftqhJuBYupAMxBBgiRMETJ4P8AGkqt69zJIcxMpLcgSCbvPBzqoZdXsqXpTfuAgMBKzyTOftxrlRQ6B6BDCnKsFJQDcr2iARjBA2xrl6ZmVxaB3ZtYgmDAziJ+fnRv3Em2pcEIwcbYIHJnzGgRWUAIjVKtMs8qRBDEbr3KcZ9vnB09mL3qtRRBgbLGdpGZ421lG1QiGq0zMsACc8ggEbe22jdWdWk0zJ/MpgrnfG8R+n6ZUrp3rJJa1wiypWZJjYz86T07M4F9Knl2KwQewHDNjciO3+NU+ipqP+GkiYIaC2Bni2IjfQp08CmoWrgT9UjO4czcft+uijNCz1W9Nxv9IIkEwIAMzncAfbR0gVFJR6oukZLMCdwG8fM6JeoZUuqCooBhTF0GcbAmN8x99UL1HcqhwvbJUqJnMGcR/vnVkS1HT/qVNlqvTrMCrAGVFqMTBAlRMnyT86eRLIDVWYytuTJkHBEY9tdSLhAFNOoSSDEgR9wZI8GBo0vFQvFO0LKmZJhcyCmNt5IM8auJoG6f1EdiKRmDuO6Mi4xM/rE6RS6QdgNFYT6YJAEiTIgTnzplToAyqGpLipKhR9JiJEbYnOkUumW6oSWuKQDc0f5RHFw2n/nQJXpAivcOoHqMJF4aIz2wSQMe/jGqaSwUsvChAAASRtkxETP76X1FNTTs9V03h1wT+UflA34zx86awBdj6hCiVgnKnAmSZmfI++NT0vsVJ4VmV3MtgkREg7SB7Z0DszVVX1VAVYZSO+cmQQcb+NEazLaoqAyZZiBkTsIxxE++iqte7k1gMdoAGDAw2+5g/fQRTcDcaRVjsRgx5BmWHOmVgPVpA/4eBBuYRUG5NuP+50KdI8Jf6Tm8kkgkTnIkzdGN8fbTyKxrn8Oi1NQ1jzDTaREE4kmJjYHUKUwcJKpT3CwHuHnewbf76Pp+mUuCQpYbHG4zAwdC3ROEVQtAqCJQLaBtJGTnPvxpvoEM34dPCdpIyTgERsBtn4+1y1NhNSn2NdRXuYFlDDIjcmADwIJ2G/GnopVj2IbRAgjONvpEDjUzUmtpKaFA98sLsKCd9paZmNHVDW1SadIlsxH1QRBPvv8AtOniahdWKD8MKNyty2rnJMqJ/wDrn4nRUaTF6h9FFIkghll13B25nZvO+qqfTEGmbKURMLi0Z2kRBtHjcfGlv0YWizJREN9ShirGeZUfJ408aaQ/TT6RagsyxHcDYcR9JAOPnUVcMRUuoPBMEjdvJENP3xq8PaxC0WuVZJzbA/y8E5iRvEakSiHpi4VkuftDFw0DYfWCATsJ+2TrDTmQJCilVEAfSJGQDgl/fXa3qaq3G4VZ5gmP2Ma3TDTaaNOAAs7zBOOce+2hpdKWQQaioZJuzj52A8Z06g2QVRbQDnbjPgZxoWcssXNTUL+buElvY/Aj304B0qj4UPeSuSTEziQJwMTtvpvUVWJNq9xB3IxIPwd4/XUn+HJ9RRY0rBvwYIkhmzCnHHGm0GAvp0qbRTAEqYuMCQpYiSMCca0gqPUAFU9IjBNq3ABZgiNp8CNUdL1AqKpaoCJ/OMQJm0SM++dC3VBA9wdSiy0gmJFwE/mOeDzpNPqUqWFmXK3KGEG0wQV5AJA443xq7TI3q0uRgqhpcMSJEb+4M/fx41Y1YEVO11I5IaAcCR5H3POlpQDhYppDPLFGIN2ACSoEzmQeY31tQNNU0zVSW+pwGQeQAv5TtnI+NJpcCnWKpCtVW+0MRBDWmYaJkAkEbRg7cZcWRSRSYghpGwxEgkEz8++mMrCp3OrKqzABukDZpMR99EtIMVZlQid5gL/BztgaKbBIYKgBG0HJzkwCPf511imJBDQMMCY3I3355411X6GgOlzfkJJAG5G8Ax+/vrG6pAKpFW0oMlxKoYET9MjmJ+41EN6aSk+s4yDcVHE9pFqx94096he6GFoBHdsDgd2TuPI2I0lCYUrY0nJjYMd8TJ8AxoUBJqWhFMgEh8soM5IAgb42z76pgvSwoempG/1dq5xuBIxOkrQKvVZqbQSYKNNwOwy4gnaDAGqabLKhVtIA5wAc/wCaJ/50LvahlKgJMYKsZ3BxOPmBoMXo2LqLXCTK2vMkSe+STOOf1nWGlatUpUqAFgRekqkzdAtUkH328500AhwbqshcgqSvudv41MnUqkt6otJgYt4Ebk8+B400xtVP/iBqpJzDKbiJ3QB/9v00irQqMtSfSyBMmCw5kEHMTG+w+degtUzBKnxnPnP76mq9S5WfS/MJW5J2icMRz/700KWgL0X0UsVRaQVxO6hYkQT7znQ9R/TAocmiKgLSUWBMmeSBHOTOPjRVHJcxTMquWgCTAgZgMcxIONObqGtYQR4MAQdtgQf5+NAs0V7Pw27R28gNnc37xyf50tKCsHYU6iziZIY5nthpUe+MaZVrS7QXgDIzAAAkgW+ffzHjQdOFKYdoJgOQZ+Mj53Gpqt6alZYlrxI/MSdxubp/XidC4WagU1lOxBuETJW3xJByJ21U6rKm8ydxIIgAmdv3ztpNd0VbvVg3DwAYH0xGBmYH/siYUoZWJqSFPLGQJksdiYyf+dDSrCCCaqye2/ciASBjb3j+NV/4hReTUgKDOdsbncYunbUiulqzWw7EL2iWiPp3j5GraGAySZqyENxUHEgREbmc/wA6kr14RSPWsc4cXAzgyYIIxByMc6evVq3qMKmBA2BtIkNxgiOdjOmtUBChahwRiRLAmGkW7e4jU9Q7SrXQPU7ngeT2rP02krEjfnOgpBmI/HNsCZtlj5YquD8Rt+jDUW14rAtPKggQdoUj20VOkVb65EAx9gZ3/wCzzqKmqTJisVE7Wbfqs67VnSUXCAXL/Gu1nkBTyBcq/QZC9wjmIiTn/s6XTcZyyoFGWB+dzn23440xLB6sOhYAUypW3MC1T4m6dvzc6dUpeZtlY5k78Z+5xrQymwqq6KAyxGQROfcbe/udKHSANUhWUtALqTx4BwPEgCfsNMABLBLA18GDk25ztnYxJx5nWVQQGgMvdBwCoGQRxAMbzzqg/UAFRlbuUx3qDGwPiRmd/OlU0LOHIptCkR+aCSYnYAz7jGsFW1mVTSdhup8tG8TGPbWVaVKS7UwSyWsRm5ZPbAzGZ21UUdLTmpStpQFnkdv7+37afQqLb+G7yzEi8SY5EHYCd/cb6lWuoZcOsJHIQ5yTI+oAfMTqvpKsKqhrlIYEkZPExtyf0GmjWdgajyp37TsZwJjcbZ1yUiXUsiQEwRA/+qiNTdT06CmVqUvUllBCEj3DHYwPA440yitpdmWoAF3EQAQPoBMYPkaijpqGWmoWsgMmJJ2IMMxkc7fptpj9ahR3Wulvb3NDUxMkzBEyPfGl0OpzSBqNApywKkknMmRtEZ1q9U60wA9Oob7ZgqIAJxBbIgZ+Txogh0vepuTYDYAgb4zNp/7MaSnSwrgU1EtcQjkTuZ2AUnwP10+opLlzTBHpwrLbJAyVJOZniYxnUnaQgCvTZZYKJG/+bPmTB/2wU2wCqxsqFgkSHJVoXEAthsxJAJ/TQ0T2UwR1CksxEnON7idhnnj2065JeKtRWIAPIViYwBz8k/3fH0SwPuyzcJ4g7/21UBeLntqwMgzAA8cg/wDd9tBTErTAq3STN0G4e0YHzpfpVnWra1IsAfTXIHEBiAY+22qlpMES5UOx7olTPGOI1FH1PStc7AU2NvaOSYiDOAPfxqJqbWCaJmTIV8r9wRK7/GMaodVvqN6RBkAlSJYEmIKtjYng76SYBp3GuLpjJyZwH4nj7a1WYHN1UMlUC0iVJkkdsp3HxOw++dBaAEl6ouIhiAZ2kGVgf9zp9TqktcioUJIhio7SWGPpzMx9xokrlTTQ1AWI2gmf9QMDBj7ay0kp9Ql9UGuYCkfRhZgZYCDuNzpNTq2VFtr2kmLnS4ERsokAEnO5216B6i4v+MhgEBWAIGRN3dk/YaXVcOKa3UpMkgrBMcopbg52Og5utkkeqQwDEgqDEDc5AIB4586X/jAloasLmY24UXkbhRMYjJWYzjVFCvDEq9Mgycb7gSe77fI04OOwGonxAnPK93+x0RGXBZz6haMYiB5mJkzIzrlrfSrVAG+pQAO6NoUm7xsT9tFWEh2vpzPb2YMGc92TrvUYspuUACSINx8R3YH20ElECoGIdWhsk4WD98n/AI1TVrhnwySAB3Du9jF22f584FXUpE04LZkY498ttvrqxV3n8KbdyoLYE/poJurIVQHNFu/AKgCTAFuTLfO51lfpiXv/AAQCtqmDcSYgNiI+Cd9dW6ak/og06TGmxYMyxaWIkrHnn41jdGYqk0qTXEYLMZjkyuNthMaBVOm0C21R4CkgewIGt1S1N07RRuAiCrgD4AJBxttxrNMTkxEUie173O67QT+pDCM/7ax6JWLpUs5PYcATmcYER++tpVIsW9XLKTJETkZUePn20iizIub0Nl4u/EVTDYLTmCskA8jPiKcrGqtMkqwBlS8T/wCX02zxAHJ8a2oLkPbUQGp+UkzxOCYU4PH2Ojaj6hpswViJj22u84OMz40PQ9OtqhBWprcSATcSJ2JN3Z4AIj2jWkSWCmKvfc2T+IuFOJBPI22Gibpt6j/SQoJR2/07DA358fpqmuuGaQ4MwHHaZ4JjaSP+zrur6Zal5ZSshcoSCQoBG3wc+NFLZ5NovTsyWEhfcEj3G5jG2s6UlwginU/1AQORgd3gbHxvoupEeobqiLAtBWQoBGQTBIJ9zvjWhWlRCObZJmCsnAyJgj34GNFHSo+msGnUU3flYnPJJuMj5/nTRXJNS41Fg4LLI3lQBAuEcgnS6RC+mrCpcSQoEtEb3nMYG59s5jSX6zFzVACWhb1IDMAe3NvdGefgjRFb1WZwvqJYFEqVIaYBumYtzG3311hsClVyT2yIxzJUTPvnT0Lm4W0zKwuTyswYBgaRXoUraa+i31EgIT2leTBEifPkY1FdW6db3a1yCncUaTEWwqgyDzge++kp0vfQ7qshSBemW3JuNoCyIkYmBzGjqEI1RmNZb43LMqyQBYCpAzG0+++n9L1RuAuyADsJzOSOP25+1Qmh/U1tcpVptDlTMQpn6THI94J++ndTUtKNCMsRdGQckY2jUD+ogwaVUE47TBG8n6gWHzmONV16zXgmkGWwwZzIBMAb5GJ9s6ULNEGjUB6f6j3CnhjMAkFTdPiDxxp8qK1Jbawa3YfQRGA3vnjxqRuqY0jbTrUxgmzLQN4+qRjidWt1QFWwVGDhSStp2CjIMQRscedIVEK6WF2rMtzASw5EkKQV/nO2qz1VxpxVSGUPECSDOxj28a0dbdTBZ6VQNsSRG24+oH3yIGmQfUE0khRipgGGUYiMCTG8YHnTDUq1yFayrSbIAyYjM5umfbTOldyymEc7SG29vMfGg6vp4pAL0yN3AWhlERm/MCPvOdtaKINa70WDhf8A5BFsYNohvqHmPvrOLoD1FR7z6E5UWg08gGbiSYxJxJ406qLvSHoqxBBuNotG5nzt+Xzryav9Mo1OnZGpdQimpdyHJyYPae3MQPEDXotTp+soIq3IoW0/TETOBkwdxtqiTp1dGY/4ekCxFwuAYzsSQMgR88auYPNIhafaCBcYt9gQDrz+joUgjMDXkkRdddIBgQyzG/H/ABV6a+p9NU4GFmBETErEzxM+2ryhdSgYYmitt4LLKkbHuIkeBjnRIrmpJpoIGH7Yyuw5Hjb76ACkVPZUKsxgkMCTyNsDGxH21lalSvYlKklIm0nAjYwc42/bUwYnTFCllFYLG7KwvBJ+dudU9XBZwKQYlRcZHdOCPn9Mc6k6ajSpimF9RgoZkkmDcTvgcjbjxoepSmvqODWWT3ZMJGe3twMZj31UatBZpzShlyIMANkwYMGPedISgGW1lqAl5kDu2IjnHx5Hvp9ey4Or1PpBtmdxF22Z33jUVFlNttZsEG47uBHbGI3G2cjUqmdfXPqNJ6ldsKsjbjsP867RiuHlv8URLNhbIGTjY7ba3T7p9lXqhQYphiExaBOZwB9vOhSrZgOQ1oADeSQBcAJyPbRtSF1T0wt0BbhAeMGJOMXToqlP6vUIYAqLXTY7HP5hgH2Oii7p7qYtsLXKSIPIgQxx/wBnQr1VMSFZgttx3IgkwTM5+/8AGG18XEhrY3XOO3NvzPGY0NfqJLrgwEIjDRIbnEf2OrqY0oSEVSMr3BlyZPbjg4I/bjQVaJuKm4A1Lu1zuO5QZIMGQCo99aoVKkuuVSB2EAYMZuKk9x9xJzoP6agC0waj5OSTvtk7bRxqW1ZBVK5ioLrJbtvQ24yBIIJ/Xgj4ZXpNkLTVgqYI+oyJIg7fqfeNLZ3dbkKnMySR2wfA3z/720/qKtwqI1N1hVF67mT+UrnEnfzqz5GJqFFESmAjhrZUEtMYwZJzPJMn30xOpVwpaqkk4DgENiCFyBM8gHnGnOiq3/ysHs+liDH1WtkcnQ9R07i1nKQCbu2DJgAiQR850BOjF6gK0W7SFbKk4GGwQI/zA+NtDRpKhogI4zEI1w97yZMY3nkZM65aE3kUVBJH0kEtDTO4jg6dRoqtUSHDMsmASsZnMEA+05gYxqKh6nqbWqE1lUCrC+otgX81haTJIUmfGq6FVvUi4EQJzkEgE40NSqzoQHp1O7F0RaJkY/MJOmdO7FzCgxKyIBIBIxt5nfzq2pIm6jp3Wl3UaRl8quCP9eP4nHkwNZVUh6hNFgtgNwOGkZAF4EjOf32g6XTqqU19NwQ5hUJ7YwZsf6TPIxOwnR1OoALF/UQbZxGR5BPvjg6X5EiYdQGp0yfXQOxXKszeBdIYxn7RvGvR/wAR3OBViJJBH0lfJkfce++gFYsEtqiDkzGRMDaPjbRNguSisWk9sC6YESftkn+NTaYL1FZRmkRM22gCMRGTwJ/3GjNEM7Sq7ESCfEc4HAke+oqdH6B6UBZtAOxJnMHOfnVZSmSwMrcMkATMxOx59ta8k8XVOnAUBUP1SIJBBB5Kn+d50pWF7PbWyD+bAH+jfPx7ayu1Mel31EtbABPcNjOMj5/9oWxgzCqY2JJiPYhmPn21i1qQ1WlVE1FBxLKbiNgDKyP0GiepbUID1oCGVskAgCCDbJPtOoKRuICVoKkXgx3TmR7Z39tUreGqFq6Rb2nthSN7zGdp++kq2MWtAW6pUJcnuKDu2MQBiMZPnW+qPUcFmIzi09oHwADHvP8AOkNVYKitWpMSc4+oTEoPtqSrd+KR1FOPy/6DmL/+jnV1MW9OxcLD1YOFLU4LARuCBbtzvnc6Os6gtAqQq5KpPI2wZgDYHUNGs7Cn+OuxvAiX4lYG0c4++s/xVyk+shuIsYQFz8sQTiNPJMUt1MtF9T6QIKQDIJBB85M6V/ioUkVAe4KoKGARgLhhmeffQ0Xi9Gq4VZGFxA/Mc4wTH/GkNWrCyHUozi5szZgYxBP38bydJVx1WqSzn1UgC0qQZBJ3aWjwNuNBQpsxptNJYEsJggj/ACjMg5zjQVxWF7FlYT2xIMAmJ2/Y6z1XuExlRBjzHueedQASDJjpjJ/zD/8ATXactF+VQHwAT++NdqaK2pu7fSY9QZpsFmMS2RjEEZ0z/FsADSqXKzmfUUzackCBODAyP40LplZS1YZmame0GQTjczx2+dbTqqEUXLUAXDOBdJBBIIwsiNgNXcMVoFeZWGc5gxJH5pB2wMGffXM4qXAEYYBZgjB2xmd/jwdeCOpIIILmewQCYJmZJ9uffXto4ZQpi2djPGMbyf8AbTdMwVakbmAAkLAIffExacDxmQf1Gp6KCU9SVIQkqQGHOQVAg/Ybaf1NLsqlQ6FivcmWwRkBSSRiIjPjQuSoZhWELT+hliGEwS28HxHnQL6SnTdQaZWJOzRkkT8/f31S4ZQ1rmWfF/bg5YCBJ5j7aTR6Ys6syA4m9dpExAmecGDvvpiqLQtN5LtJ9TukA8bGfBzGgoqlss1OYXcWkkT9InP22/jUvT2NaPSdLQpVbSsSWMQRE+24++nrStLmohO2UYgsMD2jP/vgA9RLhe1RQiTkE4AySSPfzxq9I2jXBRvTrkZw+MDwZXzjOYGrqTmfqUoBvm6f4j/uNedSKuqCmadRfq7gCDEWkQCAQcznVLdMAXexWlZgG0kQAQDjJgZJ++kBrRd1X1UpObycYiYgw10nznU4qBfVK9O64yQpJb/xA+Tt7aawzTn1VXfBDD4bc/p+upKnUyrWMwx2lgfsCFgmPG/30tWRlPrKQFIH1VJkpJMMObomPOT76prdNdLnqIyCsqCBBB/zAHH8+2puldlsW5LYjb7zBkQZ0dWvCgPRDozjhWAxuw4gwPM/rrMs1bKupgkoR6ZtAzbBBO8HgSBjOkN0KhXimFvPd6TWtJ7iwkQDMz550jqBRD3lQrBCGOcLB84IE/vrOnKhATUNsglrlzjyTHPvxq6mCp9Mb6ZuqxGxzc0nJIE3R8DWUeogVIqtEypKkAXEDYDI99FQZ2eVcWEAiVgzAzIEQQdagrimxtS9WtC3SDiZJYY8TnQNUw1MGpTYMvdIJJnKlcjG+40hEIQ3mk88YKRwBPuBv5Ouq/1CqrimaLNKElgy2gqJIzn42/TOp6VVyod6LJliaYVWycZ233n3zoqjp+ma8wtMIQCMDHtFvHzokJHqFFplifyx3ST9UAZ5zP7ayl1s1V7RdHK/+J+oD/ePnhL1IVyaVwJiBTE5kiYYzsRMDj50hTENUeneKQBADnEqS2ywfcn/AN4merXKVCVpA/lF+DB5JncAaezEFYpEEiRKiAADzdgwNonU1OqRg9ObWcEdoMGN2hsfrOmoL1HNSm34ICi4mbTMbZ2GdIvZlgCmGuhlBhYByVMZIyYj++m9S7Co8UWAC2s1g7pOACBJj776JXaFCL2gg5UAKB/G/mfjWdXEDddcCe0yxUqIkmSI2g4iSfnVKUFJpK9FcKbWlSFaJj/MMfm/voQGKMRSBOSFCoCfkRAn50qm/pz+FBVRsNwPgiYnbTStWmApJokKzCVkMYjJw225+2iXpsOPTaLYIBOcRC92DA4jQSCAbWUzBAu52kcDgHGlL1wAacRhu0iGHIBEz8ToLKH9OBUGmj2kSJkn7y8/rrND/wDyYp9ssIzs3OeEPnXacmNr0iFqFWal+GqqwF6L4NgMnODtjfW1XY8LVIp7gAOWO+JwDuBol6cwxcvTPqAKwh1Md0gCQAZiWAz9tbXpFmqkLTIBQI6k3wCGb1DGIzgSIPzrSFijTHpyzrbw0c5ift5/XTaLVGsLqjEsTIEgCMGZEbfvpldqaugMgsrHKyDaCckYHwTnSOm6Wn+GyWlLWg0jAEz+WY5386mK0V6ZUW3Ur2OASjTBGJ49tj76r6ilUCPZUDMQAquvaOCD5kTz/wAorrUCoqmFuyXQG4D3WADtn9tLq1hDBsm6Pw2k5+4gxuD++qgqdVvUhlIRaZN6mBjcD7ZzwDplHq1qCk34TElipcENiIK+MHO2u7iWsIkLhW7dwB85z+ntqjpOqAKBaf4gMkhQQs4ILDk/uM6QKq0l/ElatO5t1MknftAJwR7D+NPYXEywQAZBABwNyZ2kznUfp0gkq9veWhWAIYyWEFSCDcTHwQdH0tOqxrG9WVrlRWWLRsVJA7s86tIYzVT6SqtCr3G8mQAARDJg5jzoyiinXL0Xkt3CixLkljBUJnaDg7HRUVIZAKNNrRcWSO1iTIA3jBzHPzpD1AlO8iujM4GIeDkAQQ3b7xGV+NaZV0q8whasttIMQ6HkHJJBlhyJkffSUrdgF6MDAP5eMYnk8fzoqn9SZy6rVpi1crUUqZKSCWByueBiNL6fqf8A4rlouTksrYBH0lSwyDG8jbWbWppr0IYkim4C4hoMqNjjHPP6akpoQiTTqICSGCtcQMABiCTbvzqlAC1U+mFuPeVMliRwQ88+0am6vpVJpC6tTC8AsL8jDYMnGxOxP2mRdNbq1R2+sKDkMpGQQv1GAR784zrhUupHupOpntOFbwPzfrGdBWOKvpV1aoIYYErc2zQJI8DfGtZKlqE2VAPrJGMxtI+TtqYGHpiXcLTQi0rcDEyIAEARHmeNEr2U+1KhycBrj/8AYs/7mdT1VILn0fpBPYRL84iM40lawpBAtOv3E5SWgyAS8tdm6duCeNXDXpl+43eoIA/8cgDBiCZPk6n6hgVUPUekWJAkQSAVA49/HOkt1SepWZmr2ooBUgWjIyvbLZETJ1tfrEJoAVXS78vpiX8A9kLt7aYKqXWL6hplmNq5BXAIjkrnHzqT11VLhVMscEKCCRuIAx4JPnTum61S9SK5JAbFglCJ3H5o8Y1J1nXWBCarNfJBtAuJwCBGIxgH51MDYF19zABZKgeeRjPxzpKMrFO5xJJi2LgDgRGI/XWVqyIKjGq0cdohR4kLnaOdT9P14LfWSUS9lUTG5k4nYY51MXVj1N2LME/zAR85AOxnMakrsp2LwFgiTx9sHPz+mlp11OpTXvqFXeFItBb8sGV2JgyM5HGkJ1lMvUJZ1tezNv1XBYUkAET85nflgrdiAIDiWEQfuZniM7/20tuoQeoZeVwe6Y5wDOTBnfbVF1qr9XmcHO8Dbf41N1HXKPxFdwS1mVJyoJjAB/MDO2gZTqqd7gzCc4yPhdo/38aWagdSZO8Kwg7jJHb+8aFq0yTUNqZgoSMgZLDjjA1lb+qK1pL5aYHkD75+dEUP1NptZ4IwRn/9ddoj16nJqgE8duPb69dppy9DpUvamRUiCTGGkEe+RoaiSC3p5Z96Y3EFQx58AzMRpaJLB2IcBNz2tzPdtmRtHzoqNYj00HqICC3cC+AdiZPHMnfzrURtUKnqMKgLAARUkqJwAYAac7bbeZ0b9FLM5AFqWqyEzYOIjgkxAO/vGl9RXUra9NKwZ5uUA5BkEznBAGJyB8631Qb2N1PMQynGcQDG+Nsaupg+oIIpKtQqYJIb6myI+qDIE7DnU/U0jDSqVrqhg0+2F3kknLCdwRv+lIr1WcKtpVRuZkGDEAYjGo2QIKaqjUmmYpQVxg5GACPYfYjV8uDDKfUiaqveACILqQLcEwSMiAROYg7a3oWi1qaGGUM1hJUlthBzMRmB8eMDl/U7kqwzJERiYIaJB2O8fGuoBA0qpVQkyhNuBiADGPYbAe2s+S4YvUAsl5EFmW2okHEDAJzEHMQQQRHIJWlHKJ+aIRgCQDkgC2DxiPvrKMp6ZPUBi1xggAsZxFpG222l1GqVKbGxWncKxQmOAcHxznQX16iUzEuCFkrkrtMkwf2b9dQ9O7BUNOoLGJ+ogzO8Qff3/s+rUhmtp1Rak3KJXaRGTLD4550s11K0z6pnJAdcmSoJ2GRtgc6Uh/VdKaqsj0wybEnM5EzMRtpdDpaaFF9JoVSVABICt2wDJWcbEzA0a06hWo4FIgkW2krdDSJIwDxM+dttMSVdFUPBGThh9OIJkgj951O1KNVCWLVXXuIYNdjaIvgLn4n35NbmCW1ZAHdKsJ3AI8fc7R86SzVCpY1ATgBWWwCMgEZP7TjWsWLU/wAFGAghxEr8XZ541vyTGI1RC4b02hpVVmbTtNy4IJn+NbRo3Ol1KDECJgRng28bnn2nU1SyHJp1UN0ZH3kZOPjeNN6avLIPUA7QbTEkmYIB45+2ppjU6xCahBqKAY3fDTJKiDiCBEfbnRU+pVGUeocgG0gmQxkNPvnTh1jkQtVWYGATgT4ME5xptItCgrTJgLP5gQJP5ZjHn7am6ekp6wG5vVWNsLgRODDzJ84+NErMwTup24YyTIM/lwfAzPOtQMVJakvdkjGYncwM5Pn76zqkYspWmDEAuCsREwZN37RqYplJ2N8CiZ+CGk/mNv8A2edIqdO4KTbjB37fECPgcaD0gq9tAbi5Z8zES4H7/wAaykR6iipRFwC2sTiQCIw3E86isAaxu6nvIEsBjee0/wC+mdR1DTd6lO1R2AlxBIg3YIjPEnXGilrK1BQt4IAjHvhhGT7+Y0k0mN7LSUTgiIuI8/3Om4ma6oS5EVFAP1i55xBBTO3z7Y50it1V4KrUWBiZOfAOTttzp1S4lLSp2bbbcRhcbbnQ9Q5YIewWN3TJAjM4XnbjTyXDKX9QDPYHVRbCySDOTkTNuxnfbzpjVSoy1IljwzcxtiSIH7calXqVm0BSSpIOCCJtgiJ5/TWIQjLdTptFxViIAliWtlfuR986vkzgeqqZZr6ZWAkFvDH6rhAO+Np0nqapISBTAJBmB7xELg/302oVZHvo0yjkEqIIMSZwn8j76KtRHqKwpphQCwidsDbbP/eFVEz0QSH6ekzSST2Zkzn312mhEOTRoA8yHn9hrtQVMSlNiVv2AFMlWPiNsjjOm9JXZrodqdgAC1BAuKgzJEsTOo/TJkl/Tlo2DKcQBB8yPGR+vdUrw/qU2rUyR201loDcgkTAgkD7eNWI9FbJT8FpHcChMAncGCJJ32j76VSUqvdWZ8/mgzBm0RG3xOl0alOaqU2K1UWwTgK2LdyQT3DMmdUVulqAIGKtH1XBv1GIn2nnQCWYu9oSLYBTtaT5328+TpdKsVNMMtQECZm8QT+YklpxuMfPEvUVYFWoyVKYmC1OSSJi4BZ4jOmV+sopVpzXtcKCaZGWUzDCQIMmeduNJKuq3dqqMQFaGF9u4jfncfO3GmdKRTL+m5LKv0tiGIB3tmM7jbUbVCSWgBcXWYM485IjwD49tPasVL2MKh4WoYgmMHxjO3O2mmKVoyyvUSm8KZPg5Ji5ZjPnXnVSgphe6mGqgiCZ3+nkwTiMDfOmOVAJq06lILSlmQwsASduwkEcDaNHS68BKdjqb5IJxcBmQBEn9d+dPQoo9QwaqqupcRgi0qYAhsscmTMDBxMSWJSeUuCMMyZmDvO3vpNSirCor0lqMwWSphiB9Oe0iD74OtqpcVBd0ISADkZ5IbeIjf53GgkT+o0WUrY1MMQCALckBsEDmeB516VqK4AYjGVJzxBOJ/vOlVarhQLwRPec5A5GSJOll29Q+qiEH6TJmAOcj3500w6rTqGl9S1MA/iiMD4WJGYx4+dMbpzf20gywJYRnHjeQNSgdq3U6qIGkFZMADAJlse2RjfS061BVZAzmFJYNPaR4lR7YEzj50AV3VKQJNWmbvzTdM4BwccT4O/Oj6b+pTWsvQMgDsrfV3Dfcdv2/wCAVhAZeoUktI/1D2tI22/nTqlSrfhUZYi4sFY+xDce886Dl6YNTcFemdmYXQoCsbYJ+kyeIPHOiFL8ZH9KjewsvyrwoMDbYRG/Oubo0NC09KoUHCAA2sAYODA388649JSFY1WpkNYFDdwkACRjtMbDnJ1UBXpBkAqUoDVJEVBjG4IbPwD/ABoqVJhUItrAGchu2CBwDk/PvqGn01Gmq0wtUKGYKGZ5MkDuLZInadE7orMSz84vaBAiQDgRGs60Pp6D0gwAr1AWwzVDcTBxkCFE+B7adXoFqpk1DIBtLAjAabRuD3Zz40n/ABlM00IdjJkEMvdHGcfwdtcigu7mpUAItAFpVM8fwdLykb1HSwad6VDaTBLkbxAbvBI8TMfvpPU0hD3UGKMci6D7kS0x7To6ADqkvUOfMBgCbZhSJ2kCP50AQMCreqVutkGosnecRj9jxvqVQPStqIVpdsRM4Atxuxk+/GqUorYLaSrBLEYwxwZgn51LYPUJsqbEfmg9otgkx7bjTKNZQIQEweWJPj+/H8agJlViTTQFgACREsJ+3zMjjOh6jpFZlLU+6AJMEEbxhsH6vnfOjqBCrA0xkiQMGZkH6o3z7aSVply1jhgPysY2EwFaJ8H29taQpumW0U3odoJKiQLYiJhp0VULe34bjtg2sZO+xun9NJ6eksBWSqFDSssZ3wTJJjfk40VbpFb1RFW1lAJDseT9Mtap+I/bTgFSo0lELTePdid87kz+us0+lCqFF8AAZmfvAjW6mGpaLdylyaf4rRaRDTJzAIJInciNejQrPuQAjGZSBAjkHP6T/bxl6y0C4gy57XwwPGIyBtt430ZqC5FYsgyFVSVBMfSwG+ODOtI9OtUo1UcELVJI7SCrSGkScHBEjHGmrRLOoysIAIBIx77f7768s9eSjIDTqmTBOIHPnYE6updSDM1WXEwRIHF3Ee+Yx86A/wDFVFpkKoqkYmngnG+TDH298Tryf68RN70RU4DL21EOB8xzr2aHUEoCgSoTgNTI/icqQPfjfXGuKgzabSRAMERxvG3GP99WXLpmvC6avIhGakCw7idgMQCIx7H769PqXHfbFRsFRd6bNsYvBkbTwONSNSRj3Bry0qqjGCPJkjmZ31lBaatVe5ldnuEnAxAADDA+NZ1Vtfqml/V9SkEUdzIWXIGxH1Z3EnW0OsDlFUU3MB5MCM4IEExI8/rrWJe4krA2AxsZGxM5HgaBeqEqVpgkbEKs5B2jOx/jydNXFkCmWNhDSMAXEzO1pnk/20mp1fqVGRXC2qQykSe4A5NwMZ8aQPTRATfTIIgAsM5xB4Mnt07pqRYkqUA5Uru2AbmWScCMj/LnGmwZ1XUuVChFJyu4iJAmTBHmPbfTRTgm5Yxwx2MDFrRP/Z1NXpuvplKSkjJsb07cj8v5gcmPaOdBSqhmqlxXU5EEztJlAZBHt51MFC9WGRUZ6iXMQtwILZkLBWQYHInWt/UgjsLi1piGxbOfIxj99Cf6mpCLcFvMGVOfbeAfaD8aRUqK9wspVBPDBpJ9yIGY/wC41Q3q6aVFUVUpvDM0RlS2CVOT7YO3nTVSHYhGi0yUJPG6iT+wH31AOlDBBUVsZEGRPglGHjkEbYxpdSqqFypricm66FMGSkiLcadD1l6tUpFiz4/zzk4n6gDx450deCzEVBAkLbZ2zjIJmR4Ooa3UGmEYVqYBYzdgtPCEPvJHn40TM9RpDU2uWFunuEjcQRtjB841Ub1dFqqIoq5G5IEtHgzA/tqHp+irJUC+r2sCUndTxkHIz54Oedem6E+kwoUjEElSsJEzuo8cHSlpBmYimgJm7OWEn/b2/XU1QLSqKJdhv3QGg7AR/wA6BXrdxvAUDtYjYcyS2TjiP7mvbaKlJbcgNcDEnbAzOuQFFP4aAH8u4gGZykftGoFdLfVVXeooC5IGSYk74IBEGIxkSdcnUB1s9fIJg9ssARgTO0x5211L1PVJC0lW3DBSpkhgAwCxaJ+3jRio7ASaaTl1EzIOLc+3I5/UCq1UIYXHBInG5KwDgid9xqEFUtALE+TknwWhRO5Ou/qf9QKBnaoSDEWqBuRwZmBz7aTQ6wLVUrUkBhiAfbI/cfbxqyJVXU1KfcVZ6asdy0w29i3A43ge06ysiFmIqNtBVY7TEH8pP6zpVfriS7eqVueYgf8A+f3/AI0jqOpa6fWFsRBT6fYm7I+3jVQ/pSrBB6hlWwSR3jIAOM4xsNFSZG3Lnv8AgEZldhj99s+Z+ldiFmoP8xld94IzI/Q7ayq1y4cqA0g2zge/mY+QPvoPTTqlUAGqQRuLSP2GBrteZUrtOKjgY2B1uriA61QXWRNrqROYONvGqehqEgyScjn31uu1OlRf11BbMDaduQwg/Pvq9KhJySfqGTxA1mu1f2nZ1fsrUwvaCMhccDxp3XKCZIE9gnmJGNdrtL0RDVHfS/8A7EH2MyNK6pj/AIlhOARHt2ttrNdrn03F39Upj09hup25zpF5AMEjsnB9xrddrSKP6c5JckknGT9tWf1JQodlEN6cyMHjnXa7UivM/p1Q9okx6e043OsJ/Gf/AMR/+Wu12n0HpGoTMkn6dz7jSuu6VEmxFSShNqgSTuTHJkz863Xads30+b6usw6uioYhSRKgwNqnG3A/TXv/ANGclTJJy+//AJazXa38vU/ghnSCZByLjvnYmNE1FQxhRsh25kZ+ddrtZi0xxDJGOMYxnXh/1Kuw/wASQzAgIBBOO5dvGt12r+f2kF13UOT0gLNDEyJOewnPnTOh7qYuzgb54J1uu0KsrD8aOLf7aZ1dFQiEKAbjkADhtdrtZJ7RVM0DOcf315zjDfIP3ga7Xav0VQ57J5tGfsNNvPqNk4H99drtVE9VjCmTMnXmf1esxVwWJGNz/pnWa7T49leb/UurqCq4DuBccBjrtdrtdp6c3//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0" name="Picture 2" descr="http://www.kurzweilai.net/images/typewri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24880" y="3843791"/>
            <a:ext cx="3267120" cy="30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693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previews.123rf.com/images/alex_star/alex_star0711/alex_star071100034/2109231-background-made-of-old-sackcloth-Stock-Photo.jpg"/>
          <p:cNvPicPr>
            <a:picLocks noChangeAspect="1" noChangeArrowheads="1"/>
          </p:cNvPicPr>
          <p:nvPr/>
        </p:nvPicPr>
        <p:blipFill rotWithShape="1">
          <a:blip r:embed="rId2">
            <a:extLst>
              <a:ext uri="{28A0092B-C50C-407E-A947-70E740481C1C}">
                <a14:useLocalDpi xmlns:a14="http://schemas.microsoft.com/office/drawing/2010/main" val="0"/>
              </a:ext>
            </a:extLst>
          </a:blip>
          <a:srcRect b="23539"/>
          <a:stretch/>
        </p:blipFill>
        <p:spPr bwMode="auto">
          <a:xfrm>
            <a:off x="0" y="-9"/>
            <a:ext cx="12161520" cy="69526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365125"/>
            <a:ext cx="10515600" cy="864585"/>
          </a:xfrm>
          <a:solidFill>
            <a:schemeClr val="bg1">
              <a:lumMod val="20000"/>
              <a:lumOff val="80000"/>
            </a:schemeClr>
          </a:solidFill>
          <a:effectLst>
            <a:softEdge rad="31750"/>
          </a:effectLst>
        </p:spPr>
        <p:txBody>
          <a:bodyPr anchor="ctr" anchorCtr="0">
            <a:noAutofit/>
          </a:bodyPr>
          <a:lstStyle/>
          <a:p>
            <a:r>
              <a:rPr lang="en-US" sz="4400" smtClean="0">
                <a:latin typeface="Mom´sTypewriter" panose="00000400000000000000" pitchFamily="2" charset="0"/>
              </a:rPr>
              <a:t>Example:</a:t>
            </a:r>
            <a:endParaRPr lang="en-US" sz="4400" dirty="0">
              <a:latin typeface="Mom´sTypewriter" panose="00000400000000000000" pitchFamily="2" charset="0"/>
            </a:endParaRPr>
          </a:p>
        </p:txBody>
      </p:sp>
      <p:sp>
        <p:nvSpPr>
          <p:cNvPr id="4" name="AutoShape 2" descr="data:image/jpeg;base64,/9j/4AAQSkZJRgABAQAAAQABAAD/2wCEAAkGBxQTEhUUExQVFRUWGBwbGBgXGSAcHRwdHiAdHBsfHB8dHiggICAnIxwfITEhJSkrLi4uGyE0ODMsNygtLisBCgoKDg0OGxAQGjQkHyQsLCwsLCw0NCwsLCwsLCwsLCwsLCw0LCwsLCwsLCwsLCwsLCwsLCwsLCwsLCwsLCwsLP/AABEIAMIBAwMBIgACEQEDEQH/xAAaAAADAQEBAQAAAAAAAAAAAAACAwQBAAUG/8QAOhAAAgEDAwMDAgUCBgICAgMAAQIRAxIhADFBBCJRE2FxMoEjQpGhsQXRFFJiweHwcvEzgsLSFXOS/8QAGQEBAQEBAQEAAAAAAAAAAAAAAAECAwQF/8QAIxEBAQEAAgIBAwUAAAAAAAAAAAERIUESMQJRgfATQnGh8f/aAAwDAQACEQMRAD8A9dHuIILkNg+M4zj+NU0TMq1wkwGKyYB/j3O86gp3zc1wXugcwOSMk/Grala1e6844E/cwNfKj3GhCexnYAtIUqPpWMARB4Mnk6Ok7mADSANSTjJEQCeCw7c+3tqeg/4hmoZVJtIAzgrPifH86qIvtZ7GsDtJHONjsJ2+NXEJqK7KoCCLjtA85wZz/vnzpBUWVFWm4IMSjOCYOSpJ+duNeiKM2NagUAkw0cbEc/7e2gqIJS31CWZvpIIHMH2329s6sCaxVS8lwQgHDQxOG2kxOeNEoJKH1CSqGbhB2m6J2MeOBrGrN3FXZZaAShx5xAJB8zG3nR1a7hme9CFhSCo8wRvPvn99ApC7U4C0wxYXhMD5yM/B0SU4eoWo/lsuuBDKSCcHIgzxO++mBARTspqEWbbZVRMHIETtjxpb0iwlVqqSw+jJE+YnHv8A8aWrI2h0aBkm+EGBdC5HOd9v+c61uglUis4N4JlR3BZDLkY3/YcaZU6dZqNe5gWwJ7WwMQM59vOgr1UVqamrBVCxUgSw/wA2RIg+NTRpDK1U+rTUCBTV+0KSMBjMNJ2gew01a1VbAwWSJYrkK04AnJBzmNS0uvexYqIzE3KSIVgN8DOJ3A8SNtWXVWZiiKwUNEOMsBgZ2z+mNNMLdXVKjP05YkxClGNS7feBAkyDG2s/w6B0/CMhRFqkKIntmY422203/FOEWaJljsCCVggEkj50d8GozCqFHmbYgCVE/wAZ1KIqQpWMad6XNsC05md53PA2njTGroHI9QqVWGRogRse4Tz5g/rrDVQmkvqGXui9cnaB9Mj6h7/OdK9RQXam1GoCRcDgAE5DElhP2+2tZpql6ZIm8m0ySV3nEYOI86poV2vILKABCyDMkeNv099JqUrhTgKApwAxAWDvAGf00FagrLVZaElgJKMoZu4GQSRtE8e2pkFrUytNQPTIJIYFTaVzsJ30NNCKrMFUjcW/AkQRAOOJ+2lUsel+GWgSsbAHe7MePOt6eh2PFOooJbBMxk7AZA8aUY1KmVP4ZEmWEnaIiQYI53jTAlNn+hx7mbTERAJj9uDrza1EL6I9WrsZDWm+OWuyI5I8++mGqnpVXWuPYyCqk4/KYP66gM0rFgU6sNgkHIgY/MYGYHnxoanT2uSFqEqASDJBH+mck528zqeibxQC9RsZJIX8QGDgiCu3HnnVlGkVu77r9jGBBMDz8knOnAnPSqyRFbLjZ2kTgAwZAz8CJxGmdQ2WlKjZAIO2MEpzxqg0gLWuJtyYtyffE/uNI6npvUUg1ZNxJNqfTuB3Aj7xOgl6kqzIoRrViTsI3jwd/H6aGl+GGYUgzTEyvcMxyRxz48RrK9OxmN7QFgLjeFCmQNsfx95Eo2IFaq5aVuZguZwRgDMexxpgveqJSymC2YK2i2MgRcPHjxrzOpANNZWoCWkrMMMSASCYE+SdOvAckB4WQo3gkbjtPk6R01MMyMWkgGeCeMREETOh6QdT/VAGIKuPa0n9412qOt6bqL29NenKT2lqzgx7iw512t8u36sek1rG85aNg22ciJA259+NPd8swDMWgW3LEDaPbzz4iZ1B6IAj0pYWmQfcwJkHfPx51TSpqWwrghmk5ALRG+cZxxzrEjibTovB+piTBBXtXyIEFh7knf21SaKwZsqKIW3xiSGG2N/00npespi1UZwxcyTn5EH/AG1UfUxBSoC5LTOF3xE5G3j31tkDdPkn0xabRCtH6DAERP8AfTG6dR3fiKAoBAYFT7xJN2eNKSkwgMqNLkiDsM523zsfJ0ms7KzMyMZYqpBaRztwONhoKqYFMKiu/wBJJuXMeSbQAQPYaSjLaSSlS5gASBG0531x6gi4s1SnT2uK9gkW3XQOZzMZ0SoD6a1Fo1WywJXCkYBGWAkEjcYnfSrGP/Th6gdkkKuCGIB8gJgTtk/rrkpKvpqhrhROYZrv/ImcgD2++srpHrFqNSGeOxgZkYZYbG0GQMjO06c62MWdqqotMHILKMQScbzwD9tZUn/EkJKV1YmpALAqLT+WJktOP9tMS+GIseAAgM7k5ukgY3K/A1q9a5KKGSSJIbEwZFqg+AdKr9TWVqhVaTTUABQi5gQTcSwgMu0ZwMeNVIu/wjGwtTpyB9QI7CSS1uJjA23521NUpA0ahFBgXgN6bQ+SAWVlZYneVO3vjRByCfUoAgJd2xkAbYbJ+BxqdaKCmIp9TTBeYBZmEzgksxAkgeBjbVDhXHqUqL06t0BhCFlA3h37gGxsSDnS1rJ6bM9Sqq3QJQ9pw0D8OcAbn31W9ekKroGrh1pklR9CwAAwAXeYxJG+NT9T1gUU7q7qX+kvTkmDGAFUCLhk5g850wZ3KVistn1OGGfIIMi3MZI20fTU4W1losWYqQFw2N8qc8f766t1yhmDNTZR2d0AiQMOScA54E4311N0KoPRpWzjIhSNiDEH2Aj+8U6pQ/GvampZRhpzAGQAYAHEn21LX6VSir6NUBqkgK4LDJgkmp9MkmJPxjVNPplV6rNRK3SGInuBkAiwkzHgAjS16fFIIKxH5RexG7ZcmfP8eNWoyqoFRgUrBqdM5ho2NtsSrnuJxyBrZRKYV6tUAiFZiQZAgHK78yeQNb1KVDfHUVKZJlQ6KyqSYMgqJH3B99dVZoRPVAcwZI+pZFxUT/fceNRTqdVQ5tqGFAlJBIkRJJznfOp5inH+ILd31MEgqIlYAA35+2nJ1FT1Huq0jTiFUgkgzPd3Z9gI+/AJSLBRdQIyWDKccdoLHH/fmYOV1NtrAQNgFJxOR4E6nPSxTzbvLQnb+knzv86srUEvqPFIzgQMtOIeBkfrqWpRu9PtokKeZwT/AJB/c8CNTF1y0QGEqjFR29vdBAG7Hb2nQ1aYtUKi23GSqQBn2/c/Mnyw9GDcYpBj2qVukgHnbONgY0dGisobUNoB+kEj2BOR8+50RDVqC5hTanJzI3HBvIJkZGPf9FvTUFELUZGcKs5zKi6RmM50yp0oKlQKElrYKSCcmTAkwc5G/Ojp9OLyoNDtRQCMsLREHwPGglWmDezPSJJgEC3Y7P3GTgqfnWeiUKk+iUVdxIInJAEbDzPG2tpUCtNiRSJZgWC7Aj3KEk53OT7a2r0DlmaxQAsAgg3bYI4I230a+Oby8GVObaJn/W5+PGu1fR6R7RhF9i0kfJt12j0c/n+L1pgSm5wbgfk4M7Y0EtItVxLNMZ+/J3BjOjo9MYAAUxbmSDAkkY8TIHudVU6NrAgEDuaAfbnPyfnSPK6j1JuEMM7ZIxg7CR9/76d0/T5WURjcTKmPEnMbztpfThMAMbUmQy/5eZgRzx4+9VNbcBUuE3EEiCTtAHO5M8fGt5U4T0aC0zSLh1Pdu1w97jnOJGt6HqL8mojKWYYHAwMZyOftqhJuBYupAMxBBgiRMETJ4P8AGkqt69zJIcxMpLcgSCbvPBzqoZdXsqXpTfuAgMBKzyTOftxrlRQ6B6BDCnKsFJQDcr2iARjBA2xrl6ZmVxaB3ZtYgmDAziJ+fnRv3Em2pcEIwcbYIHJnzGgRWUAIjVKtMs8qRBDEbr3KcZ9vnB09mL3qtRRBgbLGdpGZ421lG1QiGq0zMsACc8ggEbe22jdWdWk0zJ/MpgrnfG8R+n6ZUrp3rJJa1wiypWZJjYz86T07M4F9Knl2KwQewHDNjciO3+NU+ipqP+GkiYIaC2Bni2IjfQp08CmoWrgT9UjO4czcft+uijNCz1W9Nxv9IIkEwIAMzncAfbR0gVFJR6oukZLMCdwG8fM6JeoZUuqCooBhTF0GcbAmN8x99UL1HcqhwvbJUqJnMGcR/vnVkS1HT/qVNlqvTrMCrAGVFqMTBAlRMnyT86eRLIDVWYytuTJkHBEY9tdSLhAFNOoSSDEgR9wZI8GBo0vFQvFO0LKmZJhcyCmNt5IM8auJoG6f1EdiKRmDuO6Mi4xM/rE6RS6QdgNFYT6YJAEiTIgTnzplToAyqGpLipKhR9JiJEbYnOkUumW6oSWuKQDc0f5RHFw2n/nQJXpAivcOoHqMJF4aIz2wSQMe/jGqaSwUsvChAAASRtkxETP76X1FNTTs9V03h1wT+UflA34zx86awBdj6hCiVgnKnAmSZmfI++NT0vsVJ4VmV3MtgkREg7SB7Z0DszVVX1VAVYZSO+cmQQcb+NEazLaoqAyZZiBkTsIxxE++iqte7k1gMdoAGDAw2+5g/fQRTcDcaRVjsRgx5BmWHOmVgPVpA/4eBBuYRUG5NuP+50KdI8Jf6Tm8kkgkTnIkzdGN8fbTyKxrn8Oi1NQ1jzDTaREE4kmJjYHUKUwcJKpT3CwHuHnewbf76Pp+mUuCQpYbHG4zAwdC3ROEVQtAqCJQLaBtJGTnPvxpvoEM34dPCdpIyTgERsBtn4+1y1NhNSn2NdRXuYFlDDIjcmADwIJ2G/GnopVj2IbRAgjONvpEDjUzUmtpKaFA98sLsKCd9paZmNHVDW1SadIlsxH1QRBPvv8AtOniahdWKD8MKNyty2rnJMqJ/wDrn4nRUaTF6h9FFIkghll13B25nZvO+qqfTEGmbKURMLi0Z2kRBtHjcfGlv0YWizJREN9ShirGeZUfJ408aaQ/TT6RagsyxHcDYcR9JAOPnUVcMRUuoPBMEjdvJENP3xq8PaxC0WuVZJzbA/y8E5iRvEakSiHpi4VkuftDFw0DYfWCATsJ+2TrDTmQJCilVEAfSJGQDgl/fXa3qaq3G4VZ5gmP2Ma3TDTaaNOAAs7zBOOce+2hpdKWQQaioZJuzj52A8Z06g2QVRbQDnbjPgZxoWcssXNTUL+buElvY/Aj304B0qj4UPeSuSTEziQJwMTtvpvUVWJNq9xB3IxIPwd4/XUn+HJ9RRY0rBvwYIkhmzCnHHGm0GAvp0qbRTAEqYuMCQpYiSMCca0gqPUAFU9IjBNq3ABZgiNp8CNUdL1AqKpaoCJ/OMQJm0SM++dC3VBA9wdSiy0gmJFwE/mOeDzpNPqUqWFmXK3KGEG0wQV5AJA443xq7TI3q0uRgqhpcMSJEb+4M/fx41Y1YEVO11I5IaAcCR5H3POlpQDhYppDPLFGIN2ACSoEzmQeY31tQNNU0zVSW+pwGQeQAv5TtnI+NJpcCnWKpCtVW+0MRBDWmYaJkAkEbRg7cZcWRSRSYghpGwxEgkEz8++mMrCp3OrKqzABukDZpMR99EtIMVZlQid5gL/BztgaKbBIYKgBG0HJzkwCPf511imJBDQMMCY3I3355411X6GgOlzfkJJAG5G8Ax+/vrG6pAKpFW0oMlxKoYET9MjmJ+41EN6aSk+s4yDcVHE9pFqx94096he6GFoBHdsDgd2TuPI2I0lCYUrY0nJjYMd8TJ8AxoUBJqWhFMgEh8soM5IAgb42z76pgvSwoempG/1dq5xuBIxOkrQKvVZqbQSYKNNwOwy4gnaDAGqabLKhVtIA5wAc/wCaJ/50LvahlKgJMYKsZ3BxOPmBoMXo2LqLXCTK2vMkSe+STOOf1nWGlatUpUqAFgRekqkzdAtUkH328500AhwbqshcgqSvudv41MnUqkt6otJgYt4Ebk8+B400xtVP/iBqpJzDKbiJ3QB/9v00irQqMtSfSyBMmCw5kEHMTG+w+degtUzBKnxnPnP76mq9S5WfS/MJW5J2icMRz/700KWgL0X0UsVRaQVxO6hYkQT7znQ9R/TAocmiKgLSUWBMmeSBHOTOPjRVHJcxTMquWgCTAgZgMcxIONObqGtYQR4MAQdtgQf5+NAs0V7Pw27R28gNnc37xyf50tKCsHYU6iziZIY5nthpUe+MaZVrS7QXgDIzAAAkgW+ffzHjQdOFKYdoJgOQZ+Mj53Gpqt6alZYlrxI/MSdxubp/XidC4WagU1lOxBuETJW3xJByJ21U6rKm8ydxIIgAmdv3ztpNd0VbvVg3DwAYH0xGBmYH/siYUoZWJqSFPLGQJksdiYyf+dDSrCCCaqye2/ciASBjb3j+NV/4hReTUgKDOdsbncYunbUiulqzWw7EL2iWiPp3j5GraGAySZqyENxUHEgREbmc/wA6kr14RSPWsc4cXAzgyYIIxByMc6evVq3qMKmBA2BtIkNxgiOdjOmtUBChahwRiRLAmGkW7e4jU9Q7SrXQPU7ngeT2rP02krEjfnOgpBmI/HNsCZtlj5YquD8Rt+jDUW14rAtPKggQdoUj20VOkVb65EAx9gZ3/wCzzqKmqTJisVE7Wbfqs67VnSUXCAXL/Gu1nkBTyBcq/QZC9wjmIiTn/s6XTcZyyoFGWB+dzn23440xLB6sOhYAUypW3MC1T4m6dvzc6dUpeZtlY5k78Z+5xrQymwqq6KAyxGQROfcbe/udKHSANUhWUtALqTx4BwPEgCfsNMABLBLA18GDk25ztnYxJx5nWVQQGgMvdBwCoGQRxAMbzzqg/UAFRlbuUx3qDGwPiRmd/OlU0LOHIptCkR+aCSYnYAz7jGsFW1mVTSdhup8tG8TGPbWVaVKS7UwSyWsRm5ZPbAzGZ21UUdLTmpStpQFnkdv7+37afQqLb+G7yzEi8SY5EHYCd/cb6lWuoZcOsJHIQ5yTI+oAfMTqvpKsKqhrlIYEkZPExtyf0GmjWdgajyp37TsZwJjcbZ1yUiXUsiQEwRA/+qiNTdT06CmVqUvUllBCEj3DHYwPA440yitpdmWoAF3EQAQPoBMYPkaijpqGWmoWsgMmJJ2IMMxkc7fptpj9ahR3Wulvb3NDUxMkzBEyPfGl0OpzSBqNApywKkknMmRtEZ1q9U60wA9Oob7ZgqIAJxBbIgZ+Txogh0vepuTYDYAgb4zNp/7MaSnSwrgU1EtcQjkTuZ2AUnwP10+opLlzTBHpwrLbJAyVJOZniYxnUnaQgCvTZZYKJG/+bPmTB/2wU2wCqxsqFgkSHJVoXEAthsxJAJ/TQ0T2UwR1CksxEnON7idhnnj2065JeKtRWIAPIViYwBz8k/3fH0SwPuyzcJ4g7/21UBeLntqwMgzAA8cg/wDd9tBTErTAq3STN0G4e0YHzpfpVnWra1IsAfTXIHEBiAY+22qlpMES5UOx7olTPGOI1FH1PStc7AU2NvaOSYiDOAPfxqJqbWCaJmTIV8r9wRK7/GMaodVvqN6RBkAlSJYEmIKtjYng76SYBp3GuLpjJyZwH4nj7a1WYHN1UMlUC0iVJkkdsp3HxOw++dBaAEl6ouIhiAZ2kGVgf9zp9TqktcioUJIhio7SWGPpzMx9xokrlTTQ1AWI2gmf9QMDBj7ay0kp9Ql9UGuYCkfRhZgZYCDuNzpNTq2VFtr2kmLnS4ERsokAEnO5216B6i4v+MhgEBWAIGRN3dk/YaXVcOKa3UpMkgrBMcopbg52Og5utkkeqQwDEgqDEDc5AIB4586X/jAloasLmY24UXkbhRMYjJWYzjVFCvDEq9Mgycb7gSe77fI04OOwGonxAnPK93+x0RGXBZz6haMYiB5mJkzIzrlrfSrVAG+pQAO6NoUm7xsT9tFWEh2vpzPb2YMGc92TrvUYspuUACSINx8R3YH20ElECoGIdWhsk4WD98n/AI1TVrhnwySAB3Du9jF22f584FXUpE04LZkY498ttvrqxV3n8KbdyoLYE/poJurIVQHNFu/AKgCTAFuTLfO51lfpiXv/AAQCtqmDcSYgNiI+Cd9dW6ak/og06TGmxYMyxaWIkrHnn41jdGYqk0qTXEYLMZjkyuNthMaBVOm0C21R4CkgewIGt1S1N07RRuAiCrgD4AJBxttxrNMTkxEUie173O67QT+pDCM/7ax6JWLpUs5PYcATmcYER++tpVIsW9XLKTJETkZUePn20iizIub0Nl4u/EVTDYLTmCskA8jPiKcrGqtMkqwBlS8T/wCX02zxAHJ8a2oLkPbUQGp+UkzxOCYU4PH2Ojaj6hpswViJj22u84OMz40PQ9OtqhBWprcSATcSJ2JN3Z4AIj2jWkSWCmKvfc2T+IuFOJBPI22Gibpt6j/SQoJR2/07DA358fpqmuuGaQ4MwHHaZ4JjaSP+zrur6Zal5ZSshcoSCQoBG3wc+NFLZ5NovTsyWEhfcEj3G5jG2s6UlwginU/1AQORgd3gbHxvoupEeobqiLAtBWQoBGQTBIJ9zvjWhWlRCObZJmCsnAyJgj34GNFHSo+msGnUU3flYnPJJuMj5/nTRXJNS41Fg4LLI3lQBAuEcgnS6RC+mrCpcSQoEtEb3nMYG59s5jSX6zFzVACWhb1IDMAe3NvdGefgjRFb1WZwvqJYFEqVIaYBumYtzG3311hsClVyT2yIxzJUTPvnT0Lm4W0zKwuTyswYBgaRXoUraa+i31EgIT2leTBEifPkY1FdW6db3a1yCncUaTEWwqgyDzge++kp0vfQ7qshSBemW3JuNoCyIkYmBzGjqEI1RmNZb43LMqyQBYCpAzG0+++n9L1RuAuyADsJzOSOP25+1Qmh/U1tcpVptDlTMQpn6THI94J++ndTUtKNCMsRdGQckY2jUD+ogwaVUE47TBG8n6gWHzmONV16zXgmkGWwwZzIBMAb5GJ9s6ULNEGjUB6f6j3CnhjMAkFTdPiDxxp8qK1Jbawa3YfQRGA3vnjxqRuqY0jbTrUxgmzLQN4+qRjidWt1QFWwVGDhSStp2CjIMQRscedIVEK6WF2rMtzASw5EkKQV/nO2qz1VxpxVSGUPECSDOxj28a0dbdTBZ6VQNsSRG24+oH3yIGmQfUE0khRipgGGUYiMCTG8YHnTDUq1yFayrSbIAyYjM5umfbTOldyymEc7SG29vMfGg6vp4pAL0yN3AWhlERm/MCPvOdtaKINa70WDhf8A5BFsYNohvqHmPvrOLoD1FR7z6E5UWg08gGbiSYxJxJ406qLvSHoqxBBuNotG5nzt+Xzryav9Mo1OnZGpdQimpdyHJyYPae3MQPEDXotTp+soIq3IoW0/TETOBkwdxtqiTp1dGY/4ekCxFwuAYzsSQMgR88auYPNIhafaCBcYt9gQDrz+joUgjMDXkkRdddIBgQyzG/H/ABV6a+p9NU4GFmBETErEzxM+2ryhdSgYYmitt4LLKkbHuIkeBjnRIrmpJpoIGH7Yyuw5Hjb76ACkVPZUKsxgkMCTyNsDGxH21lalSvYlKklIm0nAjYwc42/bUwYnTFCllFYLG7KwvBJ+dudU9XBZwKQYlRcZHdOCPn9Mc6k6ajSpimF9RgoZkkmDcTvgcjbjxoepSmvqODWWT3ZMJGe3twMZj31UatBZpzShlyIMANkwYMGPedISgGW1lqAl5kDu2IjnHx5Hvp9ey4Or1PpBtmdxF22Z33jUVFlNttZsEG47uBHbGI3G2cjUqmdfXPqNJ6ldsKsjbjsP867RiuHlv8URLNhbIGTjY7ba3T7p9lXqhQYphiExaBOZwB9vOhSrZgOQ1oADeSQBcAJyPbRtSF1T0wt0BbhAeMGJOMXToqlP6vUIYAqLXTY7HP5hgH2Oii7p7qYtsLXKSIPIgQxx/wBnQr1VMSFZgttx3IgkwTM5+/8AGG18XEhrY3XOO3NvzPGY0NfqJLrgwEIjDRIbnEf2OrqY0oSEVSMr3BlyZPbjg4I/bjQVaJuKm4A1Lu1zuO5QZIMGQCo99aoVKkuuVSB2EAYMZuKk9x9xJzoP6agC0waj5OSTvtk7bRxqW1ZBVK5ioLrJbtvQ24yBIIJ/Xgj4ZXpNkLTVgqYI+oyJIg7fqfeNLZ3dbkKnMySR2wfA3z/720/qKtwqI1N1hVF67mT+UrnEnfzqz5GJqFFESmAjhrZUEtMYwZJzPJMn30xOpVwpaqkk4DgENiCFyBM8gHnGnOiq3/ysHs+liDH1WtkcnQ9R07i1nKQCbu2DJgAiQR850BOjF6gK0W7SFbKk4GGwQI/zA+NtDRpKhogI4zEI1w97yZMY3nkZM65aE3kUVBJH0kEtDTO4jg6dRoqtUSHDMsmASsZnMEA+05gYxqKh6nqbWqE1lUCrC+otgX81haTJIUmfGq6FVvUi4EQJzkEgE40NSqzoQHp1O7F0RaJkY/MJOmdO7FzCgxKyIBIBIxt5nfzq2pIm6jp3Wl3UaRl8quCP9eP4nHkwNZVUh6hNFgtgNwOGkZAF4EjOf32g6XTqqU19NwQ5hUJ7YwZsf6TPIxOwnR1OoALF/UQbZxGR5BPvjg6X5EiYdQGp0yfXQOxXKszeBdIYxn7RvGvR/wAR3OBViJJBH0lfJkfce++gFYsEtqiDkzGRMDaPjbRNguSisWk9sC6YESftkn+NTaYL1FZRmkRM22gCMRGTwJ/3GjNEM7Sq7ESCfEc4HAke+oqdH6B6UBZtAOxJnMHOfnVZSmSwMrcMkATMxOx59ta8k8XVOnAUBUP1SIJBBB5Kn+d50pWF7PbWyD+bAH+jfPx7ayu1Mel31EtbABPcNjOMj5/9oWxgzCqY2JJiPYhmPn21i1qQ1WlVE1FBxLKbiNgDKyP0GiepbUID1oCGVskAgCCDbJPtOoKRuICVoKkXgx3TmR7Z39tUreGqFq6Rb2nthSN7zGdp++kq2MWtAW6pUJcnuKDu2MQBiMZPnW+qPUcFmIzi09oHwADHvP8AOkNVYKitWpMSc4+oTEoPtqSrd+KR1FOPy/6DmL/+jnV1MW9OxcLD1YOFLU4LARuCBbtzvnc6Os6gtAqQq5KpPI2wZgDYHUNGs7Cn+OuxvAiX4lYG0c4++s/xVyk+shuIsYQFz8sQTiNPJMUt1MtF9T6QIKQDIJBB85M6V/ioUkVAe4KoKGARgLhhmeffQ0Xi9Gq4VZGFxA/Mc4wTH/GkNWrCyHUozi5szZgYxBP38bydJVx1WqSzn1UgC0qQZBJ3aWjwNuNBQpsxptNJYEsJggj/ACjMg5zjQVxWF7FlYT2xIMAmJ2/Y6z1XuExlRBjzHueedQASDJjpjJ/zD/8ATXactF+VQHwAT++NdqaK2pu7fSY9QZpsFmMS2RjEEZ0z/FsADSqXKzmfUUzackCBODAyP40LplZS1YZmame0GQTjczx2+dbTqqEUXLUAXDOBdJBBIIwsiNgNXcMVoFeZWGc5gxJH5pB2wMGffXM4qXAEYYBZgjB2xmd/jwdeCOpIIILmewQCYJmZJ9uffXto4ZQpi2djPGMbyf8AbTdMwVakbmAAkLAIffExacDxmQf1Gp6KCU9SVIQkqQGHOQVAg/Ybaf1NLsqlQ6FivcmWwRkBSSRiIjPjQuSoZhWELT+hliGEwS28HxHnQL6SnTdQaZWJOzRkkT8/f31S4ZQ1rmWfF/bg5YCBJ5j7aTR6Ys6syA4m9dpExAmecGDvvpiqLQtN5LtJ9TukA8bGfBzGgoqlss1OYXcWkkT9InP22/jUvT2NaPSdLQpVbSsSWMQRE+24++nrStLmohO2UYgsMD2jP/vgA9RLhe1RQiTkE4AySSPfzxq9I2jXBRvTrkZw+MDwZXzjOYGrqTmfqUoBvm6f4j/uNedSKuqCmadRfq7gCDEWkQCAQcznVLdMAXexWlZgG0kQAQDjJgZJ++kBrRd1X1UpObycYiYgw10nznU4qBfVK9O64yQpJb/xA+Tt7aawzTn1VXfBDD4bc/p+upKnUyrWMwx2lgfsCFgmPG/30tWRlPrKQFIH1VJkpJMMObomPOT76prdNdLnqIyCsqCBBB/zAHH8+2puldlsW5LYjb7zBkQZ0dWvCgPRDozjhWAxuw4gwPM/rrMs1bKupgkoR6ZtAzbBBO8HgSBjOkN0KhXimFvPd6TWtJ7iwkQDMz550jqBRD3lQrBCGOcLB84IE/vrOnKhATUNsglrlzjyTHPvxq6mCp9Mb6ZuqxGxzc0nJIE3R8DWUeogVIqtEypKkAXEDYDI99FQZ2eVcWEAiVgzAzIEQQdagrimxtS9WtC3SDiZJYY8TnQNUw1MGpTYMvdIJJnKlcjG+40hEIQ3mk88YKRwBPuBv5Ouq/1CqrimaLNKElgy2gqJIzn42/TOp6VVyod6LJliaYVWycZ233n3zoqjp+ma8wtMIQCMDHtFvHzokJHqFFplifyx3ST9UAZ5zP7ayl1s1V7RdHK/+J+oD/ePnhL1IVyaVwJiBTE5kiYYzsRMDj50hTENUeneKQBADnEqS2ywfcn/AN4merXKVCVpA/lF+DB5JncAaezEFYpEEiRKiAADzdgwNonU1OqRg9ObWcEdoMGN2hsfrOmoL1HNSm34ICi4mbTMbZ2GdIvZlgCmGuhlBhYByVMZIyYj++m9S7Co8UWAC2s1g7pOACBJj776JXaFCL2gg5UAKB/G/mfjWdXEDddcCe0yxUqIkmSI2g4iSfnVKUFJpK9FcKbWlSFaJj/MMfm/voQGKMRSBOSFCoCfkRAn50qm/pz+FBVRsNwPgiYnbTStWmApJokKzCVkMYjJw225+2iXpsOPTaLYIBOcRC92DA4jQSCAbWUzBAu52kcDgHGlL1wAacRhu0iGHIBEz8ToLKH9OBUGmj2kSJkn7y8/rrND/wDyYp9ssIzs3OeEPnXacmNr0iFqFWal+GqqwF6L4NgMnODtjfW1XY8LVIp7gAOWO+JwDuBol6cwxcvTPqAKwh1Md0gCQAZiWAz9tbXpFmqkLTIBQI6k3wCGb1DGIzgSIPzrSFijTHpyzrbw0c5ift5/XTaLVGsLqjEsTIEgCMGZEbfvpldqaugMgsrHKyDaCckYHwTnSOm6Wn+GyWlLWg0jAEz+WY5386mK0V6ZUW3Ur2OASjTBGJ49tj76r6ilUCPZUDMQAquvaOCD5kTz/wAorrUCoqmFuyXQG4D3WADtn9tLq1hDBsm6Pw2k5+4gxuD++qgqdVvUhlIRaZN6mBjcD7ZzwDplHq1qCk34TElipcENiIK+MHO2u7iWsIkLhW7dwB85z+ntqjpOqAKBaf4gMkhQQs4ILDk/uM6QKq0l/ElatO5t1MknftAJwR7D+NPYXEywQAZBABwNyZ2kznUfp0gkq9veWhWAIYyWEFSCDcTHwQdH0tOqxrG9WVrlRWWLRsVJA7s86tIYzVT6SqtCr3G8mQAARDJg5jzoyiinXL0Xkt3CixLkljBUJnaDg7HRUVIZAKNNrRcWSO1iTIA3jBzHPzpD1AlO8iujM4GIeDkAQQ3b7xGV+NaZV0q8whasttIMQ6HkHJJBlhyJkffSUrdgF6MDAP5eMYnk8fzoqn9SZy6rVpi1crUUqZKSCWByueBiNL6fqf8A4rlouTksrYBH0lSwyDG8jbWbWppr0IYkim4C4hoMqNjjHPP6akpoQiTTqICSGCtcQMABiCTbvzqlAC1U+mFuPeVMliRwQ88+0am6vpVJpC6tTC8AsL8jDYMnGxOxP2mRdNbq1R2+sKDkMpGQQv1GAR784zrhUupHupOpntOFbwPzfrGdBWOKvpV1aoIYYErc2zQJI8DfGtZKlqE2VAPrJGMxtI+TtqYGHpiXcLTQi0rcDEyIAEARHmeNEr2U+1KhycBrj/8AYs/7mdT1VILn0fpBPYRL84iM40lawpBAtOv3E5SWgyAS8tdm6duCeNXDXpl+43eoIA/8cgDBiCZPk6n6hgVUPUekWJAkQSAVA49/HOkt1SepWZmr2ooBUgWjIyvbLZETJ1tfrEJoAVXS78vpiX8A9kLt7aYKqXWL6hplmNq5BXAIjkrnHzqT11VLhVMscEKCCRuIAx4JPnTum61S9SK5JAbFglCJ3H5o8Y1J1nXWBCarNfJBtAuJwCBGIxgH51MDYF19zABZKgeeRjPxzpKMrFO5xJJi2LgDgRGI/XWVqyIKjGq0cdohR4kLnaOdT9P14LfWSUS9lUTG5k4nYY51MXVj1N2LME/zAR85AOxnMakrsp2LwFgiTx9sHPz+mlp11OpTXvqFXeFItBb8sGV2JgyM5HGkJ1lMvUJZ1tezNv1XBYUkAET85nflgrdiAIDiWEQfuZniM7/20tuoQeoZeVwe6Y5wDOTBnfbVF1qr9XmcHO8Dbf41N1HXKPxFdwS1mVJyoJjAB/MDO2gZTqqd7gzCc4yPhdo/38aWagdSZO8Kwg7jJHb+8aFq0yTUNqZgoSMgZLDjjA1lb+qK1pL5aYHkD75+dEUP1NptZ4IwRn/9ddoj16nJqgE8duPb69dppy9DpUvamRUiCTGGkEe+RoaiSC3p5Z96Y3EFQx58AzMRpaJLB2IcBNz2tzPdtmRtHzoqNYj00HqICC3cC+AdiZPHMnfzrURtUKnqMKgLAARUkqJwAYAac7bbeZ0b9FLM5AFqWqyEzYOIjgkxAO/vGl9RXUra9NKwZ5uUA5BkEznBAGJyB8631Qb2N1PMQynGcQDG+Nsaupg+oIIpKtQqYJIb6myI+qDIE7DnU/U0jDSqVrqhg0+2F3kknLCdwRv+lIr1WcKtpVRuZkGDEAYjGo2QIKaqjUmmYpQVxg5GACPYfYjV8uDDKfUiaqveACILqQLcEwSMiAROYg7a3oWi1qaGGUM1hJUlthBzMRmB8eMDl/U7kqwzJERiYIaJB2O8fGuoBA0qpVQkyhNuBiADGPYbAe2s+S4YvUAsl5EFmW2okHEDAJzEHMQQQRHIJWlHKJ+aIRgCQDkgC2DxiPvrKMp6ZPUBi1xggAsZxFpG222l1GqVKbGxWncKxQmOAcHxznQX16iUzEuCFkrkrtMkwf2b9dQ9O7BUNOoLGJ+ogzO8Qff3/s+rUhmtp1Rak3KJXaRGTLD4550s11K0z6pnJAdcmSoJ2GRtgc6Uh/VdKaqsj0wybEnM5EzMRtpdDpaaFF9JoVSVABICt2wDJWcbEzA0a06hWo4FIgkW2krdDSJIwDxM+dttMSVdFUPBGThh9OIJkgj951O1KNVCWLVXXuIYNdjaIvgLn4n35NbmCW1ZAHdKsJ3AI8fc7R86SzVCpY1ATgBWWwCMgEZP7TjWsWLU/wAFGAghxEr8XZ541vyTGI1RC4b02hpVVmbTtNy4IJn+NbRo3Ol1KDECJgRng28bnn2nU1SyHJp1UN0ZH3kZOPjeNN6avLIPUA7QbTEkmYIB45+2ppjU6xCahBqKAY3fDTJKiDiCBEfbnRU+pVGUeocgG0gmQxkNPvnTh1jkQtVWYGATgT4ME5xptItCgrTJgLP5gQJP5ZjHn7am6ekp6wG5vVWNsLgRODDzJ84+NErMwTup24YyTIM/lwfAzPOtQMVJakvdkjGYncwM5Pn76zqkYspWmDEAuCsREwZN37RqYplJ2N8CiZ+CGk/mNv8A2edIqdO4KTbjB37fECPgcaD0gq9tAbi5Z8zES4H7/wAaykR6iipRFwC2sTiQCIw3E86isAaxu6nvIEsBjee0/wC+mdR1DTd6lO1R2AlxBIg3YIjPEnXGilrK1BQt4IAjHvhhGT7+Y0k0mN7LSUTgiIuI8/3Om4ma6oS5EVFAP1i55xBBTO3z7Y50it1V4KrUWBiZOfAOTttzp1S4lLSp2bbbcRhcbbnQ9Q5YIewWN3TJAjM4XnbjTyXDKX9QDPYHVRbCySDOTkTNuxnfbzpjVSoy1IljwzcxtiSIH7calXqVm0BSSpIOCCJtgiJ5/TWIQjLdTptFxViIAliWtlfuR986vkzgeqqZZr6ZWAkFvDH6rhAO+Np0nqapISBTAJBmB7xELg/302oVZHvo0yjkEqIIMSZwn8j76KtRHqKwpphQCwidsDbbP/eFVEz0QSH6ekzSST2Zkzn312mhEOTRoA8yHn9hrtQVMSlNiVv2AFMlWPiNsjjOm9JXZrodqdgAC1BAuKgzJEsTOo/TJkl/Tlo2DKcQBB8yPGR+vdUrw/qU2rUyR201loDcgkTAgkD7eNWI9FbJT8FpHcChMAncGCJJ32j76VSUqvdWZ8/mgzBm0RG3xOl0alOaqU2K1UWwTgK2LdyQT3DMmdUVulqAIGKtH1XBv1GIn2nnQCWYu9oSLYBTtaT5328+TpdKsVNMMtQECZm8QT+YklpxuMfPEvUVYFWoyVKYmC1OSSJi4BZ4jOmV+sopVpzXtcKCaZGWUzDCQIMmeduNJKuq3dqqMQFaGF9u4jfncfO3GmdKRTL+m5LKv0tiGIB3tmM7jbUbVCSWgBcXWYM485IjwD49tPasVL2MKh4WoYgmMHxjO3O2mmKVoyyvUSm8KZPg5Ji5ZjPnXnVSgphe6mGqgiCZ3+nkwTiMDfOmOVAJq06lILSlmQwsASduwkEcDaNHS68BKdjqb5IJxcBmQBEn9d+dPQoo9QwaqqupcRgi0qYAhsscmTMDBxMSWJSeUuCMMyZmDvO3vpNSirCor0lqMwWSphiB9Oe0iD74OtqpcVBd0ISADkZ5IbeIjf53GgkT+o0WUrY1MMQCALckBsEDmeB516VqK4AYjGVJzxBOJ/vOlVarhQLwRPec5A5GSJOll29Q+qiEH6TJmAOcj3500w6rTqGl9S1MA/iiMD4WJGYx4+dMbpzf20gywJYRnHjeQNSgdq3U6qIGkFZMADAJlse2RjfS061BVZAzmFJYNPaR4lR7YEzj50AV3VKQJNWmbvzTdM4BwccT4O/Oj6b+pTWsvQMgDsrfV3Dfcdv2/wCAVhAZeoUktI/1D2tI22/nTqlSrfhUZYi4sFY+xDce886Dl6YNTcFemdmYXQoCsbYJ+kyeIPHOiFL8ZH9KjewsvyrwoMDbYRG/Oubo0NC09KoUHCAA2sAYODA388649JSFY1WpkNYFDdwkACRjtMbDnJ1UBXpBkAqUoDVJEVBjG4IbPwD/ABoqVJhUItrAGchu2CBwDk/PvqGn01Gmq0wtUKGYKGZ5MkDuLZInadE7orMSz84vaBAiQDgRGs60Pp6D0gwAr1AWwzVDcTBxkCFE+B7adXoFqpk1DIBtLAjAabRuD3Zz40n/ABlM00IdjJkEMvdHGcfwdtcigu7mpUAItAFpVM8fwdLykb1HSwad6VDaTBLkbxAbvBI8TMfvpPU0hD3UGKMci6D7kS0x7To6ADqkvUOfMBgCbZhSJ2kCP50AQMCreqVutkGosnecRj9jxvqVQPStqIVpdsRM4Atxuxk+/GqUorYLaSrBLEYwxwZgn51LYPUJsqbEfmg9otgkx7bjTKNZQIQEweWJPj+/H8agJlViTTQFgACREsJ+3zMjjOh6jpFZlLU+6AJMEEbxhsH6vnfOjqBCrA0xkiQMGZkH6o3z7aSVply1jhgPysY2EwFaJ8H29taQpumW0U3odoJKiQLYiJhp0VULe34bjtg2sZO+xun9NJ6eksBWSqFDSssZ3wTJJjfk40VbpFb1RFW1lAJDseT9Mtap+I/bTgFSo0lELTePdid87kz+us0+lCqFF8AAZmfvAjW6mGpaLdylyaf4rRaRDTJzAIJInciNejQrPuQAjGZSBAjkHP6T/bxl6y0C4gy57XwwPGIyBtt430ZqC5FYsgyFVSVBMfSwG+ODOtI9OtUo1UcELVJI7SCrSGkScHBEjHGmrRLOoysIAIBIx77f7768s9eSjIDTqmTBOIHPnYE6updSDM1WXEwRIHF3Ee+Yx86A/wDFVFpkKoqkYmngnG+TDH298Tryf68RN70RU4DL21EOB8xzr2aHUEoCgSoTgNTI/icqQPfjfXGuKgzabSRAMERxvG3GP99WXLpmvC6avIhGakCw7idgMQCIx7H769PqXHfbFRsFRd6bNsYvBkbTwONSNSRj3Bry0qqjGCPJkjmZ31lBaatVe5ldnuEnAxAADDA+NZ1Vtfqml/V9SkEUdzIWXIGxH1Z3EnW0OsDlFUU3MB5MCM4IEExI8/rrWJe4krA2AxsZGxM5HgaBeqEqVpgkbEKs5B2jOx/jydNXFkCmWNhDSMAXEzO1pnk/20mp1fqVGRXC2qQykSe4A5NwMZ8aQPTRATfTIIgAsM5xB4Mnt07pqRYkqUA5Uru2AbmWScCMj/LnGmwZ1XUuVChFJyu4iJAmTBHmPbfTRTgm5Yxwx2MDFrRP/Z1NXpuvplKSkjJsb07cj8v5gcmPaOdBSqhmqlxXU5EEztJlAZBHt51MFC9WGRUZ6iXMQtwILZkLBWQYHInWt/UgjsLi1piGxbOfIxj99Cf6mpCLcFvMGVOfbeAfaD8aRUqK9wspVBPDBpJ9yIGY/wC41Q3q6aVFUVUpvDM0RlS2CVOT7YO3nTVSHYhGi0yUJPG6iT+wH31AOlDBBUVsZEGRPglGHjkEbYxpdSqqFypricm66FMGSkiLcadD1l6tUpFiz4/zzk4n6gDx450deCzEVBAkLbZ2zjIJmR4Ooa3UGmEYVqYBYzdgtPCEPvJHn40TM9RpDU2uWFunuEjcQRtjB841Ub1dFqqIoq5G5IEtHgzA/tqHp+irJUC+r2sCUndTxkHIz54Oedem6E+kwoUjEElSsJEzuo8cHSlpBmYimgJm7OWEn/b2/XU1QLSqKJdhv3QGg7AR/wA6BXrdxvAUDtYjYcyS2TjiP7mvbaKlJbcgNcDEnbAzOuQFFP4aAH8u4gGZykftGoFdLfVVXeooC5IGSYk74IBEGIxkSdcnUB1s9fIJg9ssARgTO0x5211L1PVJC0lW3DBSpkhgAwCxaJ+3jRio7ASaaTl1EzIOLc+3I5/UCq1UIYXHBInG5KwDgid9xqEFUtALE+TknwWhRO5Ou/qf9QKBnaoSDEWqBuRwZmBz7aTQ6wLVUrUkBhiAfbI/cfbxqyJVXU1KfcVZ6asdy0w29i3A43ge06ysiFmIqNtBVY7TEH8pP6zpVfriS7eqVueYgf8A+f3/AI0jqOpa6fWFsRBT6fYm7I+3jVQ/pSrBB6hlWwSR3jIAOM4xsNFSZG3Lnv8AgEZldhj99s+Z+ldiFmoP8xld94IzI/Q7ayq1y4cqA0g2zge/mY+QPvoPTTqlUAGqQRuLSP2GBrteZUrtOKjgY2B1uriA61QXWRNrqROYONvGqehqEgyScjn31uu1OlRf11BbMDaduQwg/Pvq9KhJySfqGTxA1mu1f2nZ1fsrUwvaCMhccDxp3XKCZIE9gnmJGNdrtL0RDVHfS/8A7EH2MyNK6pj/AIlhOARHt2ttrNdrn03F39Upj09hup25zpF5AMEjsnB9xrddrSKP6c5JckknGT9tWf1JQodlEN6cyMHjnXa7UivM/p1Q9okx6e043OsJ/Gf/AMR/+Wu12n0HpGoTMkn6dz7jSuu6VEmxFSShNqgSTuTHJkz863Xads30+b6usw6uioYhSRKgwNqnG3A/TXv/ANGclTJJy+//AJazXa38vU/ghnSCZByLjvnYmNE1FQxhRsh25kZ+ddrtZi0xxDJGOMYxnXh/1Kuw/wASQzAgIBBOO5dvGt12r+f2kF13UOT0gLNDEyJOewnPnTOh7qYuzgb54J1uu0KsrD8aOLf7aZ1dFQiEKAbjkADhtdrtZJ7RVM0DOcf315zjDfIP3ga7Xav0VQ57J5tGfsNNvPqNk4H99drtVE9VjCmTMnXmf1esxVwWJGNz/pnWa7T49leb/UurqCq4DuBccBjrtdrtdp6c3//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91330459"/>
              </p:ext>
            </p:extLst>
          </p:nvPr>
        </p:nvGraphicFramePr>
        <p:xfrm>
          <a:off x="460376" y="1355838"/>
          <a:ext cx="11206108" cy="5395591"/>
        </p:xfrm>
        <a:graphic>
          <a:graphicData uri="http://schemas.openxmlformats.org/drawingml/2006/table">
            <a:tbl>
              <a:tblPr firstRow="1" firstCol="1" bandRow="1">
                <a:tableStyleId>{073A0DAA-6AF3-43AB-8588-CEC1D06C72B9}</a:tableStyleId>
              </a:tblPr>
              <a:tblGrid>
                <a:gridCol w="4474364"/>
                <a:gridCol w="6731744"/>
              </a:tblGrid>
              <a:tr h="706295">
                <a:tc>
                  <a:txBody>
                    <a:bodyPr/>
                    <a:lstStyle/>
                    <a:p>
                      <a:pPr marL="0" marR="0" algn="ctr">
                        <a:lnSpc>
                          <a:spcPct val="110000"/>
                        </a:lnSpc>
                        <a:spcBef>
                          <a:spcPts val="0"/>
                        </a:spcBef>
                        <a:spcAft>
                          <a:spcPts val="0"/>
                        </a:spcAft>
                      </a:pPr>
                      <a:r>
                        <a:rPr lang="en-US" sz="4800" dirty="0">
                          <a:effectLst/>
                        </a:rPr>
                        <a:t>Reading 1</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4800">
                          <a:effectLst/>
                        </a:rPr>
                        <a:t>Text</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590919">
                <a:tc>
                  <a:txBody>
                    <a:bodyPr/>
                    <a:lstStyle/>
                    <a:p>
                      <a:pPr marL="0" marR="0">
                        <a:lnSpc>
                          <a:spcPct val="105000"/>
                        </a:lnSpc>
                        <a:spcBef>
                          <a:spcPts val="0"/>
                        </a:spcBef>
                        <a:spcAft>
                          <a:spcPts val="0"/>
                        </a:spcAft>
                      </a:pP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What</a:t>
                      </a:r>
                      <a:r>
                        <a:rPr lang="en-US" sz="3200" baseline="0" dirty="0" smtClean="0">
                          <a:effectLst/>
                          <a:latin typeface="Calibri" panose="020F0502020204030204" pitchFamily="34" charset="0"/>
                          <a:ea typeface="Calibri" panose="020F0502020204030204" pitchFamily="34" charset="0"/>
                          <a:cs typeface="Times New Roman" panose="02020603050405020304" pitchFamily="18" charset="0"/>
                        </a:rPr>
                        <a:t> mood does the author suggest at the beginning of the poem? </a:t>
                      </a:r>
                    </a:p>
                    <a:p>
                      <a:pPr marL="0" marR="0">
                        <a:lnSpc>
                          <a:spcPct val="105000"/>
                        </a:lnSpc>
                        <a:spcBef>
                          <a:spcPts val="0"/>
                        </a:spcBef>
                        <a:spcAft>
                          <a:spcPts val="0"/>
                        </a:spcAft>
                      </a:pPr>
                      <a:endParaRPr lang="en-US" sz="3200" baseline="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5000"/>
                        </a:lnSpc>
                        <a:spcBef>
                          <a:spcPts val="0"/>
                        </a:spcBef>
                        <a:spcAft>
                          <a:spcPts val="0"/>
                        </a:spcAft>
                      </a:pPr>
                      <a:r>
                        <a:rPr lang="en-US" sz="3200" baseline="0" dirty="0" smtClean="0">
                          <a:effectLst/>
                          <a:latin typeface="Calibri" panose="020F0502020204030204" pitchFamily="34" charset="0"/>
                          <a:ea typeface="Calibri" panose="020F0502020204030204" pitchFamily="34" charset="0"/>
                          <a:cs typeface="Times New Roman" panose="02020603050405020304" pitchFamily="18" charset="0"/>
                        </a:rPr>
                        <a:t>Use evidence from the text to support your answer.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3200" dirty="0" smtClean="0">
                          <a:effectLst/>
                        </a:rPr>
                        <a:t>“The outlook wasn’t brilliant for the </a:t>
                      </a:r>
                      <a:r>
                        <a:rPr lang="en-US" sz="3200" dirty="0" err="1" smtClean="0">
                          <a:effectLst/>
                        </a:rPr>
                        <a:t>Mudville</a:t>
                      </a:r>
                      <a:r>
                        <a:rPr lang="en-US" sz="3200" dirty="0" smtClean="0">
                          <a:effectLst/>
                        </a:rPr>
                        <a:t> nine that day:</a:t>
                      </a:r>
                    </a:p>
                    <a:p>
                      <a:pPr marL="0" marR="0">
                        <a:lnSpc>
                          <a:spcPct val="110000"/>
                        </a:lnSpc>
                        <a:spcBef>
                          <a:spcPts val="0"/>
                        </a:spcBef>
                        <a:spcAft>
                          <a:spcPts val="0"/>
                        </a:spcAft>
                      </a:pP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The</a:t>
                      </a:r>
                      <a:r>
                        <a:rPr lang="en-US" sz="3200" baseline="0" dirty="0" smtClean="0">
                          <a:effectLst/>
                          <a:latin typeface="Calibri" panose="020F0502020204030204" pitchFamily="34" charset="0"/>
                          <a:ea typeface="Calibri" panose="020F0502020204030204" pitchFamily="34" charset="0"/>
                          <a:cs typeface="Times New Roman" panose="02020603050405020304" pitchFamily="18" charset="0"/>
                        </a:rPr>
                        <a:t> score stood four to two, with one inning more to play,</a:t>
                      </a:r>
                    </a:p>
                    <a:p>
                      <a:pPr marL="0" marR="0">
                        <a:lnSpc>
                          <a:spcPct val="110000"/>
                        </a:lnSpc>
                        <a:spcBef>
                          <a:spcPts val="0"/>
                        </a:spcBef>
                        <a:spcAft>
                          <a:spcPts val="0"/>
                        </a:spcAft>
                      </a:pPr>
                      <a:r>
                        <a:rPr lang="en-US" sz="3200" baseline="0" dirty="0" smtClean="0">
                          <a:effectLst/>
                          <a:latin typeface="Calibri" panose="020F0502020204030204" pitchFamily="34" charset="0"/>
                          <a:ea typeface="Calibri" panose="020F0502020204030204" pitchFamily="34" charset="0"/>
                          <a:cs typeface="Times New Roman" panose="02020603050405020304" pitchFamily="18" charset="0"/>
                        </a:rPr>
                        <a:t>And then when Cooney died at first, and Barrows did the same,</a:t>
                      </a:r>
                    </a:p>
                    <a:p>
                      <a:pPr marL="0" marR="0">
                        <a:lnSpc>
                          <a:spcPct val="110000"/>
                        </a:lnSpc>
                        <a:spcBef>
                          <a:spcPts val="0"/>
                        </a:spcBef>
                        <a:spcAft>
                          <a:spcPts val="0"/>
                        </a:spcAft>
                      </a:pPr>
                      <a:r>
                        <a:rPr lang="en-US" sz="3200" baseline="0" dirty="0" smtClean="0">
                          <a:effectLst/>
                          <a:latin typeface="Calibri" panose="020F0502020204030204" pitchFamily="34" charset="0"/>
                          <a:ea typeface="Calibri" panose="020F0502020204030204" pitchFamily="34" charset="0"/>
                          <a:cs typeface="Times New Roman" panose="02020603050405020304" pitchFamily="18" charset="0"/>
                        </a:rPr>
                        <a:t>A pall-like silence fell upon the patrons at the game.”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0285215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previews.123rf.com/images/alex_star/alex_star0711/alex_star071100034/2109231-background-made-of-old-sackcloth-Stock-Photo.jpg"/>
          <p:cNvPicPr>
            <a:picLocks noChangeAspect="1" noChangeArrowheads="1"/>
          </p:cNvPicPr>
          <p:nvPr/>
        </p:nvPicPr>
        <p:blipFill rotWithShape="1">
          <a:blip r:embed="rId2">
            <a:extLst>
              <a:ext uri="{28A0092B-C50C-407E-A947-70E740481C1C}">
                <a14:useLocalDpi xmlns:a14="http://schemas.microsoft.com/office/drawing/2010/main" val="0"/>
              </a:ext>
            </a:extLst>
          </a:blip>
          <a:srcRect b="23539"/>
          <a:stretch/>
        </p:blipFill>
        <p:spPr bwMode="auto">
          <a:xfrm>
            <a:off x="0" y="-9"/>
            <a:ext cx="12161520" cy="69526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365125"/>
            <a:ext cx="10515600" cy="864585"/>
          </a:xfrm>
          <a:solidFill>
            <a:schemeClr val="bg1">
              <a:lumMod val="20000"/>
              <a:lumOff val="80000"/>
            </a:schemeClr>
          </a:solidFill>
          <a:effectLst>
            <a:softEdge rad="31750"/>
          </a:effectLst>
        </p:spPr>
        <p:txBody>
          <a:bodyPr anchor="ctr" anchorCtr="0">
            <a:noAutofit/>
          </a:bodyPr>
          <a:lstStyle/>
          <a:p>
            <a:r>
              <a:rPr lang="en-US" sz="4400" smtClean="0">
                <a:latin typeface="Mom´sTypewriter" panose="00000400000000000000" pitchFamily="2" charset="0"/>
              </a:rPr>
              <a:t>Example:</a:t>
            </a:r>
            <a:endParaRPr lang="en-US" sz="4400" dirty="0">
              <a:latin typeface="Mom´sTypewriter" panose="00000400000000000000" pitchFamily="2" charset="0"/>
            </a:endParaRPr>
          </a:p>
        </p:txBody>
      </p:sp>
      <p:sp>
        <p:nvSpPr>
          <p:cNvPr id="4" name="AutoShape 2" descr="data:image/jpeg;base64,/9j/4AAQSkZJRgABAQAAAQABAAD/2wCEAAkGBxQTEhUUExQVFRUWGBwbGBgXGSAcHRwdHiAdHBsfHB8dHiggICAnIxwfITEhJSkrLi4uGyE0ODMsNygtLisBCgoKDg0OGxAQGjQkHyQsLCwsLCw0NCwsLCwsLCwsLCwsLCw0LCwsLCwsLCwsLCwsLCwsLCwsLCwsLCwsLCwsLP/AABEIAMIBAwMBIgACEQEDEQH/xAAaAAADAQEBAQAAAAAAAAAAAAACAwQBAAUG/8QAOhAAAgEDAwMDAgUCBgICAgMAAQIRAxIhADFBBCJRE2FxMoEjQpGhsQXRFFJiweHwcvEzgsLSFXOS/8QAGQEBAQEBAQEAAAAAAAAAAAAAAAECAwQF/8QAIxEBAQEAAgIBAwUAAAAAAAAAAAERIUESMQJRgfATQnGh8f/aAAwDAQACEQMRAD8A9dHuIILkNg+M4zj+NU0TMq1wkwGKyYB/j3O86gp3zc1wXugcwOSMk/Grala1e6844E/cwNfKj3GhCexnYAtIUqPpWMARB4Mnk6Ok7mADSANSTjJEQCeCw7c+3tqeg/4hmoZVJtIAzgrPifH86qIvtZ7GsDtJHONjsJ2+NXEJqK7KoCCLjtA85wZz/vnzpBUWVFWm4IMSjOCYOSpJ+duNeiKM2NagUAkw0cbEc/7e2gqIJS31CWZvpIIHMH2329s6sCaxVS8lwQgHDQxOG2kxOeNEoJKH1CSqGbhB2m6J2MeOBrGrN3FXZZaAShx5xAJB8zG3nR1a7hme9CFhSCo8wRvPvn99ApC7U4C0wxYXhMD5yM/B0SU4eoWo/lsuuBDKSCcHIgzxO++mBARTspqEWbbZVRMHIETtjxpb0iwlVqqSw+jJE+YnHv8A8aWrI2h0aBkm+EGBdC5HOd9v+c61uglUis4N4JlR3BZDLkY3/YcaZU6dZqNe5gWwJ7WwMQM59vOgr1UVqamrBVCxUgSw/wA2RIg+NTRpDK1U+rTUCBTV+0KSMBjMNJ2gew01a1VbAwWSJYrkK04AnJBzmNS0uvexYqIzE3KSIVgN8DOJ3A8SNtWXVWZiiKwUNEOMsBgZ2z+mNNMLdXVKjP05YkxClGNS7feBAkyDG2s/w6B0/CMhRFqkKIntmY422203/FOEWaJljsCCVggEkj50d8GozCqFHmbYgCVE/wAZ1KIqQpWMad6XNsC05md53PA2njTGroHI9QqVWGRogRse4Tz5g/rrDVQmkvqGXui9cnaB9Mj6h7/OdK9RQXam1GoCRcDgAE5DElhP2+2tZpql6ZIm8m0ySV3nEYOI86poV2vILKABCyDMkeNv099JqUrhTgKApwAxAWDvAGf00FagrLVZaElgJKMoZu4GQSRtE8e2pkFrUytNQPTIJIYFTaVzsJ30NNCKrMFUjcW/AkQRAOOJ+2lUsel+GWgSsbAHe7MePOt6eh2PFOooJbBMxk7AZA8aUY1KmVP4ZEmWEnaIiQYI53jTAlNn+hx7mbTERAJj9uDrza1EL6I9WrsZDWm+OWuyI5I8++mGqnpVXWuPYyCqk4/KYP66gM0rFgU6sNgkHIgY/MYGYHnxoanT2uSFqEqASDJBH+mck528zqeibxQC9RsZJIX8QGDgiCu3HnnVlGkVu77r9jGBBMDz8knOnAnPSqyRFbLjZ2kTgAwZAz8CJxGmdQ2WlKjZAIO2MEpzxqg0gLWuJtyYtyffE/uNI6npvUUg1ZNxJNqfTuB3Aj7xOgl6kqzIoRrViTsI3jwd/H6aGl+GGYUgzTEyvcMxyRxz48RrK9OxmN7QFgLjeFCmQNsfx95Eo2IFaq5aVuZguZwRgDMexxpgveqJSymC2YK2i2MgRcPHjxrzOpANNZWoCWkrMMMSASCYE+SdOvAckB4WQo3gkbjtPk6R01MMyMWkgGeCeMREETOh6QdT/VAGIKuPa0n9412qOt6bqL29NenKT2lqzgx7iw512t8u36sek1rG85aNg22ciJA259+NPd8swDMWgW3LEDaPbzz4iZ1B6IAj0pYWmQfcwJkHfPx51TSpqWwrghmk5ALRG+cZxxzrEjibTovB+piTBBXtXyIEFh7knf21SaKwZsqKIW3xiSGG2N/00npespi1UZwxcyTn5EH/AG1UfUxBSoC5LTOF3xE5G3j31tkDdPkn0xabRCtH6DAERP8AfTG6dR3fiKAoBAYFT7xJN2eNKSkwgMqNLkiDsM523zsfJ0ms7KzMyMZYqpBaRztwONhoKqYFMKiu/wBJJuXMeSbQAQPYaSjLaSSlS5gASBG0531x6gi4s1SnT2uK9gkW3XQOZzMZ0SoD6a1Fo1WywJXCkYBGWAkEjcYnfSrGP/Th6gdkkKuCGIB8gJgTtk/rrkpKvpqhrhROYZrv/ImcgD2++srpHrFqNSGeOxgZkYZYbG0GQMjO06c62MWdqqotMHILKMQScbzwD9tZUn/EkJKV1YmpALAqLT+WJktOP9tMS+GIseAAgM7k5ukgY3K/A1q9a5KKGSSJIbEwZFqg+AdKr9TWVqhVaTTUABQi5gQTcSwgMu0ZwMeNVIu/wjGwtTpyB9QI7CSS1uJjA23521NUpA0ahFBgXgN6bQ+SAWVlZYneVO3vjRByCfUoAgJd2xkAbYbJ+BxqdaKCmIp9TTBeYBZmEzgksxAkgeBjbVDhXHqUqL06t0BhCFlA3h37gGxsSDnS1rJ6bM9Sqq3QJQ9pw0D8OcAbn31W9ekKroGrh1pklR9CwAAwAXeYxJG+NT9T1gUU7q7qX+kvTkmDGAFUCLhk5g850wZ3KVistn1OGGfIIMi3MZI20fTU4W1losWYqQFw2N8qc8f766t1yhmDNTZR2d0AiQMOScA54E4311N0KoPRpWzjIhSNiDEH2Aj+8U6pQ/GvampZRhpzAGQAYAHEn21LX6VSir6NUBqkgK4LDJgkmp9MkmJPxjVNPplV6rNRK3SGInuBkAiwkzHgAjS16fFIIKxH5RexG7ZcmfP8eNWoyqoFRgUrBqdM5ho2NtsSrnuJxyBrZRKYV6tUAiFZiQZAgHK78yeQNb1KVDfHUVKZJlQ6KyqSYMgqJH3B99dVZoRPVAcwZI+pZFxUT/fceNRTqdVQ5tqGFAlJBIkRJJznfOp5inH+ILd31MEgqIlYAA35+2nJ1FT1Huq0jTiFUgkgzPd3Z9gI+/AJSLBRdQIyWDKccdoLHH/fmYOV1NtrAQNgFJxOR4E6nPSxTzbvLQnb+knzv86srUEvqPFIzgQMtOIeBkfrqWpRu9PtokKeZwT/AJB/c8CNTF1y0QGEqjFR29vdBAG7Hb2nQ1aYtUKi23GSqQBn2/c/Mnyw9GDcYpBj2qVukgHnbONgY0dGisobUNoB+kEj2BOR8+50RDVqC5hTanJzI3HBvIJkZGPf9FvTUFELUZGcKs5zKi6RmM50yp0oKlQKElrYKSCcmTAkwc5G/Ojp9OLyoNDtRQCMsLREHwPGglWmDezPSJJgEC3Y7P3GTgqfnWeiUKk+iUVdxIInJAEbDzPG2tpUCtNiRSJZgWC7Aj3KEk53OT7a2r0DlmaxQAsAgg3bYI4I230a+Oby8GVObaJn/W5+PGu1fR6R7RhF9i0kfJt12j0c/n+L1pgSm5wbgfk4M7Y0EtItVxLNMZ+/J3BjOjo9MYAAUxbmSDAkkY8TIHudVU6NrAgEDuaAfbnPyfnSPK6j1JuEMM7ZIxg7CR9/76d0/T5WURjcTKmPEnMbztpfThMAMbUmQy/5eZgRzx4+9VNbcBUuE3EEiCTtAHO5M8fGt5U4T0aC0zSLh1Pdu1w97jnOJGt6HqL8mojKWYYHAwMZyOftqhJuBYupAMxBBgiRMETJ4P8AGkqt69zJIcxMpLcgSCbvPBzqoZdXsqXpTfuAgMBKzyTOftxrlRQ6B6BDCnKsFJQDcr2iARjBA2xrl6ZmVxaB3ZtYgmDAziJ+fnRv3Em2pcEIwcbYIHJnzGgRWUAIjVKtMs8qRBDEbr3KcZ9vnB09mL3qtRRBgbLGdpGZ421lG1QiGq0zMsACc8ggEbe22jdWdWk0zJ/MpgrnfG8R+n6ZUrp3rJJa1wiypWZJjYz86T07M4F9Knl2KwQewHDNjciO3+NU+ipqP+GkiYIaC2Bni2IjfQp08CmoWrgT9UjO4czcft+uijNCz1W9Nxv9IIkEwIAMzncAfbR0gVFJR6oukZLMCdwG8fM6JeoZUuqCooBhTF0GcbAmN8x99UL1HcqhwvbJUqJnMGcR/vnVkS1HT/qVNlqvTrMCrAGVFqMTBAlRMnyT86eRLIDVWYytuTJkHBEY9tdSLhAFNOoSSDEgR9wZI8GBo0vFQvFO0LKmZJhcyCmNt5IM8auJoG6f1EdiKRmDuO6Mi4xM/rE6RS6QdgNFYT6YJAEiTIgTnzplToAyqGpLipKhR9JiJEbYnOkUumW6oSWuKQDc0f5RHFw2n/nQJXpAivcOoHqMJF4aIz2wSQMe/jGqaSwUsvChAAASRtkxETP76X1FNTTs9V03h1wT+UflA34zx86awBdj6hCiVgnKnAmSZmfI++NT0vsVJ4VmV3MtgkREg7SB7Z0DszVVX1VAVYZSO+cmQQcb+NEazLaoqAyZZiBkTsIxxE++iqte7k1gMdoAGDAw2+5g/fQRTcDcaRVjsRgx5BmWHOmVgPVpA/4eBBuYRUG5NuP+50KdI8Jf6Tm8kkgkTnIkzdGN8fbTyKxrn8Oi1NQ1jzDTaREE4kmJjYHUKUwcJKpT3CwHuHnewbf76Pp+mUuCQpYbHG4zAwdC3ROEVQtAqCJQLaBtJGTnPvxpvoEM34dPCdpIyTgERsBtn4+1y1NhNSn2NdRXuYFlDDIjcmADwIJ2G/GnopVj2IbRAgjONvpEDjUzUmtpKaFA98sLsKCd9paZmNHVDW1SadIlsxH1QRBPvv8AtOniahdWKD8MKNyty2rnJMqJ/wDrn4nRUaTF6h9FFIkghll13B25nZvO+qqfTEGmbKURMLi0Z2kRBtHjcfGlv0YWizJREN9ShirGeZUfJ408aaQ/TT6RagsyxHcDYcR9JAOPnUVcMRUuoPBMEjdvJENP3xq8PaxC0WuVZJzbA/y8E5iRvEakSiHpi4VkuftDFw0DYfWCATsJ+2TrDTmQJCilVEAfSJGQDgl/fXa3qaq3G4VZ5gmP2Ma3TDTaaNOAAs7zBOOce+2hpdKWQQaioZJuzj52A8Z06g2QVRbQDnbjPgZxoWcssXNTUL+buElvY/Aj304B0qj4UPeSuSTEziQJwMTtvpvUVWJNq9xB3IxIPwd4/XUn+HJ9RRY0rBvwYIkhmzCnHHGm0GAvp0qbRTAEqYuMCQpYiSMCca0gqPUAFU9IjBNq3ABZgiNp8CNUdL1AqKpaoCJ/OMQJm0SM++dC3VBA9wdSiy0gmJFwE/mOeDzpNPqUqWFmXK3KGEG0wQV5AJA443xq7TI3q0uRgqhpcMSJEb+4M/fx41Y1YEVO11I5IaAcCR5H3POlpQDhYppDPLFGIN2ACSoEzmQeY31tQNNU0zVSW+pwGQeQAv5TtnI+NJpcCnWKpCtVW+0MRBDWmYaJkAkEbRg7cZcWRSRSYghpGwxEgkEz8++mMrCp3OrKqzABukDZpMR99EtIMVZlQid5gL/BztgaKbBIYKgBG0HJzkwCPf511imJBDQMMCY3I3355411X6GgOlzfkJJAG5G8Ax+/vrG6pAKpFW0oMlxKoYET9MjmJ+41EN6aSk+s4yDcVHE9pFqx94096he6GFoBHdsDgd2TuPI2I0lCYUrY0nJjYMd8TJ8AxoUBJqWhFMgEh8soM5IAgb42z76pgvSwoempG/1dq5xuBIxOkrQKvVZqbQSYKNNwOwy4gnaDAGqabLKhVtIA5wAc/wCaJ/50LvahlKgJMYKsZ3BxOPmBoMXo2LqLXCTK2vMkSe+STOOf1nWGlatUpUqAFgRekqkzdAtUkH328500AhwbqshcgqSvudv41MnUqkt6otJgYt4Ebk8+B400xtVP/iBqpJzDKbiJ3QB/9v00irQqMtSfSyBMmCw5kEHMTG+w+degtUzBKnxnPnP76mq9S5WfS/MJW5J2icMRz/700KWgL0X0UsVRaQVxO6hYkQT7znQ9R/TAocmiKgLSUWBMmeSBHOTOPjRVHJcxTMquWgCTAgZgMcxIONObqGtYQR4MAQdtgQf5+NAs0V7Pw27R28gNnc37xyf50tKCsHYU6iziZIY5nthpUe+MaZVrS7QXgDIzAAAkgW+ffzHjQdOFKYdoJgOQZ+Mj53Gpqt6alZYlrxI/MSdxubp/XidC4WagU1lOxBuETJW3xJByJ21U6rKm8ydxIIgAmdv3ztpNd0VbvVg3DwAYH0xGBmYH/siYUoZWJqSFPLGQJksdiYyf+dDSrCCCaqye2/ciASBjb3j+NV/4hReTUgKDOdsbncYunbUiulqzWw7EL2iWiPp3j5GraGAySZqyENxUHEgREbmc/wA6kr14RSPWsc4cXAzgyYIIxByMc6evVq3qMKmBA2BtIkNxgiOdjOmtUBChahwRiRLAmGkW7e4jU9Q7SrXQPU7ngeT2rP02krEjfnOgpBmI/HNsCZtlj5YquD8Rt+jDUW14rAtPKggQdoUj20VOkVb65EAx9gZ3/wCzzqKmqTJisVE7Wbfqs67VnSUXCAXL/Gu1nkBTyBcq/QZC9wjmIiTn/s6XTcZyyoFGWB+dzn23440xLB6sOhYAUypW3MC1T4m6dvzc6dUpeZtlY5k78Z+5xrQymwqq6KAyxGQROfcbe/udKHSANUhWUtALqTx4BwPEgCfsNMABLBLA18GDk25ztnYxJx5nWVQQGgMvdBwCoGQRxAMbzzqg/UAFRlbuUx3qDGwPiRmd/OlU0LOHIptCkR+aCSYnYAz7jGsFW1mVTSdhup8tG8TGPbWVaVKS7UwSyWsRm5ZPbAzGZ21UUdLTmpStpQFnkdv7+37afQqLb+G7yzEi8SY5EHYCd/cb6lWuoZcOsJHIQ5yTI+oAfMTqvpKsKqhrlIYEkZPExtyf0GmjWdgajyp37TsZwJjcbZ1yUiXUsiQEwRA/+qiNTdT06CmVqUvUllBCEj3DHYwPA440yitpdmWoAF3EQAQPoBMYPkaijpqGWmoWsgMmJJ2IMMxkc7fptpj9ahR3Wulvb3NDUxMkzBEyPfGl0OpzSBqNApywKkknMmRtEZ1q9U60wA9Oob7ZgqIAJxBbIgZ+Txogh0vepuTYDYAgb4zNp/7MaSnSwrgU1EtcQjkTuZ2AUnwP10+opLlzTBHpwrLbJAyVJOZniYxnUnaQgCvTZZYKJG/+bPmTB/2wU2wCqxsqFgkSHJVoXEAthsxJAJ/TQ0T2UwR1CksxEnON7idhnnj2065JeKtRWIAPIViYwBz8k/3fH0SwPuyzcJ4g7/21UBeLntqwMgzAA8cg/wDd9tBTErTAq3STN0G4e0YHzpfpVnWra1IsAfTXIHEBiAY+22qlpMES5UOx7olTPGOI1FH1PStc7AU2NvaOSYiDOAPfxqJqbWCaJmTIV8r9wRK7/GMaodVvqN6RBkAlSJYEmIKtjYng76SYBp3GuLpjJyZwH4nj7a1WYHN1UMlUC0iVJkkdsp3HxOw++dBaAEl6ouIhiAZ2kGVgf9zp9TqktcioUJIhio7SWGPpzMx9xokrlTTQ1AWI2gmf9QMDBj7ay0kp9Ql9UGuYCkfRhZgZYCDuNzpNTq2VFtr2kmLnS4ERsokAEnO5216B6i4v+MhgEBWAIGRN3dk/YaXVcOKa3UpMkgrBMcopbg52Og5utkkeqQwDEgqDEDc5AIB4586X/jAloasLmY24UXkbhRMYjJWYzjVFCvDEq9Mgycb7gSe77fI04OOwGonxAnPK93+x0RGXBZz6haMYiB5mJkzIzrlrfSrVAG+pQAO6NoUm7xsT9tFWEh2vpzPb2YMGc92TrvUYspuUACSINx8R3YH20ElECoGIdWhsk4WD98n/AI1TVrhnwySAB3Du9jF22f584FXUpE04LZkY498ttvrqxV3n8KbdyoLYE/poJurIVQHNFu/AKgCTAFuTLfO51lfpiXv/AAQCtqmDcSYgNiI+Cd9dW6ak/og06TGmxYMyxaWIkrHnn41jdGYqk0qTXEYLMZjkyuNthMaBVOm0C21R4CkgewIGt1S1N07RRuAiCrgD4AJBxttxrNMTkxEUie173O67QT+pDCM/7ax6JWLpUs5PYcATmcYER++tpVIsW9XLKTJETkZUePn20iizIub0Nl4u/EVTDYLTmCskA8jPiKcrGqtMkqwBlS8T/wCX02zxAHJ8a2oLkPbUQGp+UkzxOCYU4PH2Ojaj6hpswViJj22u84OMz40PQ9OtqhBWprcSATcSJ2JN3Z4AIj2jWkSWCmKvfc2T+IuFOJBPI22Gibpt6j/SQoJR2/07DA358fpqmuuGaQ4MwHHaZ4JjaSP+zrur6Zal5ZSshcoSCQoBG3wc+NFLZ5NovTsyWEhfcEj3G5jG2s6UlwginU/1AQORgd3gbHxvoupEeobqiLAtBWQoBGQTBIJ9zvjWhWlRCObZJmCsnAyJgj34GNFHSo+msGnUU3flYnPJJuMj5/nTRXJNS41Fg4LLI3lQBAuEcgnS6RC+mrCpcSQoEtEb3nMYG59s5jSX6zFzVACWhb1IDMAe3NvdGefgjRFb1WZwvqJYFEqVIaYBumYtzG3311hsClVyT2yIxzJUTPvnT0Lm4W0zKwuTyswYBgaRXoUraa+i31EgIT2leTBEifPkY1FdW6db3a1yCncUaTEWwqgyDzge++kp0vfQ7qshSBemW3JuNoCyIkYmBzGjqEI1RmNZb43LMqyQBYCpAzG0+++n9L1RuAuyADsJzOSOP25+1Qmh/U1tcpVptDlTMQpn6THI94J++ndTUtKNCMsRdGQckY2jUD+ogwaVUE47TBG8n6gWHzmONV16zXgmkGWwwZzIBMAb5GJ9s6ULNEGjUB6f6j3CnhjMAkFTdPiDxxp8qK1Jbawa3YfQRGA3vnjxqRuqY0jbTrUxgmzLQN4+qRjidWt1QFWwVGDhSStp2CjIMQRscedIVEK6WF2rMtzASw5EkKQV/nO2qz1VxpxVSGUPECSDOxj28a0dbdTBZ6VQNsSRG24+oH3yIGmQfUE0khRipgGGUYiMCTG8YHnTDUq1yFayrSbIAyYjM5umfbTOldyymEc7SG29vMfGg6vp4pAL0yN3AWhlERm/MCPvOdtaKINa70WDhf8A5BFsYNohvqHmPvrOLoD1FR7z6E5UWg08gGbiSYxJxJ406qLvSHoqxBBuNotG5nzt+Xzryav9Mo1OnZGpdQimpdyHJyYPae3MQPEDXotTp+soIq3IoW0/TETOBkwdxtqiTp1dGY/4ekCxFwuAYzsSQMgR88auYPNIhafaCBcYt9gQDrz+joUgjMDXkkRdddIBgQyzG/H/ABV6a+p9NU4GFmBETErEzxM+2ryhdSgYYmitt4LLKkbHuIkeBjnRIrmpJpoIGH7Yyuw5Hjb76ACkVPZUKsxgkMCTyNsDGxH21lalSvYlKklIm0nAjYwc42/bUwYnTFCllFYLG7KwvBJ+dudU9XBZwKQYlRcZHdOCPn9Mc6k6ajSpimF9RgoZkkmDcTvgcjbjxoepSmvqODWWT3ZMJGe3twMZj31UatBZpzShlyIMANkwYMGPedISgGW1lqAl5kDu2IjnHx5Hvp9ey4Or1PpBtmdxF22Z33jUVFlNttZsEG47uBHbGI3G2cjUqmdfXPqNJ6ldsKsjbjsP867RiuHlv8URLNhbIGTjY7ba3T7p9lXqhQYphiExaBOZwB9vOhSrZgOQ1oADeSQBcAJyPbRtSF1T0wt0BbhAeMGJOMXToqlP6vUIYAqLXTY7HP5hgH2Oii7p7qYtsLXKSIPIgQxx/wBnQr1VMSFZgttx3IgkwTM5+/8AGG18XEhrY3XOO3NvzPGY0NfqJLrgwEIjDRIbnEf2OrqY0oSEVSMr3BlyZPbjg4I/bjQVaJuKm4A1Lu1zuO5QZIMGQCo99aoVKkuuVSB2EAYMZuKk9x9xJzoP6agC0waj5OSTvtk7bRxqW1ZBVK5ioLrJbtvQ24yBIIJ/Xgj4ZXpNkLTVgqYI+oyJIg7fqfeNLZ3dbkKnMySR2wfA3z/720/qKtwqI1N1hVF67mT+UrnEnfzqz5GJqFFESmAjhrZUEtMYwZJzPJMn30xOpVwpaqkk4DgENiCFyBM8gHnGnOiq3/ysHs+liDH1WtkcnQ9R07i1nKQCbu2DJgAiQR850BOjF6gK0W7SFbKk4GGwQI/zA+NtDRpKhogI4zEI1w97yZMY3nkZM65aE3kUVBJH0kEtDTO4jg6dRoqtUSHDMsmASsZnMEA+05gYxqKh6nqbWqE1lUCrC+otgX81haTJIUmfGq6FVvUi4EQJzkEgE40NSqzoQHp1O7F0RaJkY/MJOmdO7FzCgxKyIBIBIxt5nfzq2pIm6jp3Wl3UaRl8quCP9eP4nHkwNZVUh6hNFgtgNwOGkZAF4EjOf32g6XTqqU19NwQ5hUJ7YwZsf6TPIxOwnR1OoALF/UQbZxGR5BPvjg6X5EiYdQGp0yfXQOxXKszeBdIYxn7RvGvR/wAR3OBViJJBH0lfJkfce++gFYsEtqiDkzGRMDaPjbRNguSisWk9sC6YESftkn+NTaYL1FZRmkRM22gCMRGTwJ/3GjNEM7Sq7ESCfEc4HAke+oqdH6B6UBZtAOxJnMHOfnVZSmSwMrcMkATMxOx59ta8k8XVOnAUBUP1SIJBBB5Kn+d50pWF7PbWyD+bAH+jfPx7ayu1Mel31EtbABPcNjOMj5/9oWxgzCqY2JJiPYhmPn21i1qQ1WlVE1FBxLKbiNgDKyP0GiepbUID1oCGVskAgCCDbJPtOoKRuICVoKkXgx3TmR7Z39tUreGqFq6Rb2nthSN7zGdp++kq2MWtAW6pUJcnuKDu2MQBiMZPnW+qPUcFmIzi09oHwADHvP8AOkNVYKitWpMSc4+oTEoPtqSrd+KR1FOPy/6DmL/+jnV1MW9OxcLD1YOFLU4LARuCBbtzvnc6Os6gtAqQq5KpPI2wZgDYHUNGs7Cn+OuxvAiX4lYG0c4++s/xVyk+shuIsYQFz8sQTiNPJMUt1MtF9T6QIKQDIJBB85M6V/ioUkVAe4KoKGARgLhhmeffQ0Xi9Gq4VZGFxA/Mc4wTH/GkNWrCyHUozi5szZgYxBP38bydJVx1WqSzn1UgC0qQZBJ3aWjwNuNBQpsxptNJYEsJggj/ACjMg5zjQVxWF7FlYT2xIMAmJ2/Y6z1XuExlRBjzHueedQASDJjpjJ/zD/8ATXactF+VQHwAT++NdqaK2pu7fSY9QZpsFmMS2RjEEZ0z/FsADSqXKzmfUUzackCBODAyP40LplZS1YZmame0GQTjczx2+dbTqqEUXLUAXDOBdJBBIIwsiNgNXcMVoFeZWGc5gxJH5pB2wMGffXM4qXAEYYBZgjB2xmd/jwdeCOpIIILmewQCYJmZJ9uffXto4ZQpi2djPGMbyf8AbTdMwVakbmAAkLAIffExacDxmQf1Gp6KCU9SVIQkqQGHOQVAg/Ybaf1NLsqlQ6FivcmWwRkBSSRiIjPjQuSoZhWELT+hliGEwS28HxHnQL6SnTdQaZWJOzRkkT8/f31S4ZQ1rmWfF/bg5YCBJ5j7aTR6Ys6syA4m9dpExAmecGDvvpiqLQtN5LtJ9TukA8bGfBzGgoqlss1OYXcWkkT9InP22/jUvT2NaPSdLQpVbSsSWMQRE+24++nrStLmohO2UYgsMD2jP/vgA9RLhe1RQiTkE4AySSPfzxq9I2jXBRvTrkZw+MDwZXzjOYGrqTmfqUoBvm6f4j/uNedSKuqCmadRfq7gCDEWkQCAQcznVLdMAXexWlZgG0kQAQDjJgZJ++kBrRd1X1UpObycYiYgw10nznU4qBfVK9O64yQpJb/xA+Tt7aawzTn1VXfBDD4bc/p+upKnUyrWMwx2lgfsCFgmPG/30tWRlPrKQFIH1VJkpJMMObomPOT76prdNdLnqIyCsqCBBB/zAHH8+2puldlsW5LYjb7zBkQZ0dWvCgPRDozjhWAxuw4gwPM/rrMs1bKupgkoR6ZtAzbBBO8HgSBjOkN0KhXimFvPd6TWtJ7iwkQDMz550jqBRD3lQrBCGOcLB84IE/vrOnKhATUNsglrlzjyTHPvxq6mCp9Mb6ZuqxGxzc0nJIE3R8DWUeogVIqtEypKkAXEDYDI99FQZ2eVcWEAiVgzAzIEQQdagrimxtS9WtC3SDiZJYY8TnQNUw1MGpTYMvdIJJnKlcjG+40hEIQ3mk88YKRwBPuBv5Ouq/1CqrimaLNKElgy2gqJIzn42/TOp6VVyod6LJliaYVWycZ233n3zoqjp+ma8wtMIQCMDHtFvHzokJHqFFplifyx3ST9UAZ5zP7ayl1s1V7RdHK/+J+oD/ePnhL1IVyaVwJiBTE5kiYYzsRMDj50hTENUeneKQBADnEqS2ywfcn/AN4merXKVCVpA/lF+DB5JncAaezEFYpEEiRKiAADzdgwNonU1OqRg9ObWcEdoMGN2hsfrOmoL1HNSm34ICi4mbTMbZ2GdIvZlgCmGuhlBhYByVMZIyYj++m9S7Co8UWAC2s1g7pOACBJj776JXaFCL2gg5UAKB/G/mfjWdXEDddcCe0yxUqIkmSI2g4iSfnVKUFJpK9FcKbWlSFaJj/MMfm/voQGKMRSBOSFCoCfkRAn50qm/pz+FBVRsNwPgiYnbTStWmApJokKzCVkMYjJw225+2iXpsOPTaLYIBOcRC92DA4jQSCAbWUzBAu52kcDgHGlL1wAacRhu0iGHIBEz8ToLKH9OBUGmj2kSJkn7y8/rrND/wDyYp9ssIzs3OeEPnXacmNr0iFqFWal+GqqwF6L4NgMnODtjfW1XY8LVIp7gAOWO+JwDuBol6cwxcvTPqAKwh1Md0gCQAZiWAz9tbXpFmqkLTIBQI6k3wCGb1DGIzgSIPzrSFijTHpyzrbw0c5ift5/XTaLVGsLqjEsTIEgCMGZEbfvpldqaugMgsrHKyDaCckYHwTnSOm6Wn+GyWlLWg0jAEz+WY5386mK0V6ZUW3Ur2OASjTBGJ49tj76r6ilUCPZUDMQAquvaOCD5kTz/wAorrUCoqmFuyXQG4D3WADtn9tLq1hDBsm6Pw2k5+4gxuD++qgqdVvUhlIRaZN6mBjcD7ZzwDplHq1qCk34TElipcENiIK+MHO2u7iWsIkLhW7dwB85z+ntqjpOqAKBaf4gMkhQQs4ILDk/uM6QKq0l/ElatO5t1MknftAJwR7D+NPYXEywQAZBABwNyZ2kznUfp0gkq9veWhWAIYyWEFSCDcTHwQdH0tOqxrG9WVrlRWWLRsVJA7s86tIYzVT6SqtCr3G8mQAARDJg5jzoyiinXL0Xkt3CixLkljBUJnaDg7HRUVIZAKNNrRcWSO1iTIA3jBzHPzpD1AlO8iujM4GIeDkAQQ3b7xGV+NaZV0q8whasttIMQ6HkHJJBlhyJkffSUrdgF6MDAP5eMYnk8fzoqn9SZy6rVpi1crUUqZKSCWByueBiNL6fqf8A4rlouTksrYBH0lSwyDG8jbWbWppr0IYkim4C4hoMqNjjHPP6akpoQiTTqICSGCtcQMABiCTbvzqlAC1U+mFuPeVMliRwQ88+0am6vpVJpC6tTC8AsL8jDYMnGxOxP2mRdNbq1R2+sKDkMpGQQv1GAR784zrhUupHupOpntOFbwPzfrGdBWOKvpV1aoIYYErc2zQJI8DfGtZKlqE2VAPrJGMxtI+TtqYGHpiXcLTQi0rcDEyIAEARHmeNEr2U+1KhycBrj/8AYs/7mdT1VILn0fpBPYRL84iM40lawpBAtOv3E5SWgyAS8tdm6duCeNXDXpl+43eoIA/8cgDBiCZPk6n6hgVUPUekWJAkQSAVA49/HOkt1SepWZmr2ooBUgWjIyvbLZETJ1tfrEJoAVXS78vpiX8A9kLt7aYKqXWL6hplmNq5BXAIjkrnHzqT11VLhVMscEKCCRuIAx4JPnTum61S9SK5JAbFglCJ3H5o8Y1J1nXWBCarNfJBtAuJwCBGIxgH51MDYF19zABZKgeeRjPxzpKMrFO5xJJi2LgDgRGI/XWVqyIKjGq0cdohR4kLnaOdT9P14LfWSUS9lUTG5k4nYY51MXVj1N2LME/zAR85AOxnMakrsp2LwFgiTx9sHPz+mlp11OpTXvqFXeFItBb8sGV2JgyM5HGkJ1lMvUJZ1tezNv1XBYUkAET85nflgrdiAIDiWEQfuZniM7/20tuoQeoZeVwe6Y5wDOTBnfbVF1qr9XmcHO8Dbf41N1HXKPxFdwS1mVJyoJjAB/MDO2gZTqqd7gzCc4yPhdo/38aWagdSZO8Kwg7jJHb+8aFq0yTUNqZgoSMgZLDjjA1lb+qK1pL5aYHkD75+dEUP1NptZ4IwRn/9ddoj16nJqgE8duPb69dppy9DpUvamRUiCTGGkEe+RoaiSC3p5Z96Y3EFQx58AzMRpaJLB2IcBNz2tzPdtmRtHzoqNYj00HqICC3cC+AdiZPHMnfzrURtUKnqMKgLAARUkqJwAYAac7bbeZ0b9FLM5AFqWqyEzYOIjgkxAO/vGl9RXUra9NKwZ5uUA5BkEznBAGJyB8631Qb2N1PMQynGcQDG+Nsaupg+oIIpKtQqYJIb6myI+qDIE7DnU/U0jDSqVrqhg0+2F3kknLCdwRv+lIr1WcKtpVRuZkGDEAYjGo2QIKaqjUmmYpQVxg5GACPYfYjV8uDDKfUiaqveACILqQLcEwSMiAROYg7a3oWi1qaGGUM1hJUlthBzMRmB8eMDl/U7kqwzJERiYIaJB2O8fGuoBA0qpVQkyhNuBiADGPYbAe2s+S4YvUAsl5EFmW2okHEDAJzEHMQQQRHIJWlHKJ+aIRgCQDkgC2DxiPvrKMp6ZPUBi1xggAsZxFpG222l1GqVKbGxWncKxQmOAcHxznQX16iUzEuCFkrkrtMkwf2b9dQ9O7BUNOoLGJ+ogzO8Qff3/s+rUhmtp1Rak3KJXaRGTLD4550s11K0z6pnJAdcmSoJ2GRtgc6Uh/VdKaqsj0wybEnM5EzMRtpdDpaaFF9JoVSVABICt2wDJWcbEzA0a06hWo4FIgkW2krdDSJIwDxM+dttMSVdFUPBGThh9OIJkgj951O1KNVCWLVXXuIYNdjaIvgLn4n35NbmCW1ZAHdKsJ3AI8fc7R86SzVCpY1ATgBWWwCMgEZP7TjWsWLU/wAFGAghxEr8XZ541vyTGI1RC4b02hpVVmbTtNy4IJn+NbRo3Ol1KDECJgRng28bnn2nU1SyHJp1UN0ZH3kZOPjeNN6avLIPUA7QbTEkmYIB45+2ppjU6xCahBqKAY3fDTJKiDiCBEfbnRU+pVGUeocgG0gmQxkNPvnTh1jkQtVWYGATgT4ME5xptItCgrTJgLP5gQJP5ZjHn7am6ekp6wG5vVWNsLgRODDzJ84+NErMwTup24YyTIM/lwfAzPOtQMVJakvdkjGYncwM5Pn76zqkYspWmDEAuCsREwZN37RqYplJ2N8CiZ+CGk/mNv8A2edIqdO4KTbjB37fECPgcaD0gq9tAbi5Z8zES4H7/wAaykR6iipRFwC2sTiQCIw3E86isAaxu6nvIEsBjee0/wC+mdR1DTd6lO1R2AlxBIg3YIjPEnXGilrK1BQt4IAjHvhhGT7+Y0k0mN7LSUTgiIuI8/3Om4ma6oS5EVFAP1i55xBBTO3z7Y50it1V4KrUWBiZOfAOTttzp1S4lLSp2bbbcRhcbbnQ9Q5YIewWN3TJAjM4XnbjTyXDKX9QDPYHVRbCySDOTkTNuxnfbzpjVSoy1IljwzcxtiSIH7calXqVm0BSSpIOCCJtgiJ5/TWIQjLdTptFxViIAliWtlfuR986vkzgeqqZZr6ZWAkFvDH6rhAO+Np0nqapISBTAJBmB7xELg/302oVZHvo0yjkEqIIMSZwn8j76KtRHqKwpphQCwidsDbbP/eFVEz0QSH6ekzSST2Zkzn312mhEOTRoA8yHn9hrtQVMSlNiVv2AFMlWPiNsjjOm9JXZrodqdgAC1BAuKgzJEsTOo/TJkl/Tlo2DKcQBB8yPGR+vdUrw/qU2rUyR201loDcgkTAgkD7eNWI9FbJT8FpHcChMAncGCJJ32j76VSUqvdWZ8/mgzBm0RG3xOl0alOaqU2K1UWwTgK2LdyQT3DMmdUVulqAIGKtH1XBv1GIn2nnQCWYu9oSLYBTtaT5328+TpdKsVNMMtQECZm8QT+YklpxuMfPEvUVYFWoyVKYmC1OSSJi4BZ4jOmV+sopVpzXtcKCaZGWUzDCQIMmeduNJKuq3dqqMQFaGF9u4jfncfO3GmdKRTL+m5LKv0tiGIB3tmM7jbUbVCSWgBcXWYM485IjwD49tPasVL2MKh4WoYgmMHxjO3O2mmKVoyyvUSm8KZPg5Ji5ZjPnXnVSgphe6mGqgiCZ3+nkwTiMDfOmOVAJq06lILSlmQwsASduwkEcDaNHS68BKdjqb5IJxcBmQBEn9d+dPQoo9QwaqqupcRgi0qYAhsscmTMDBxMSWJSeUuCMMyZmDvO3vpNSirCor0lqMwWSphiB9Oe0iD74OtqpcVBd0ISADkZ5IbeIjf53GgkT+o0WUrY1MMQCALckBsEDmeB516VqK4AYjGVJzxBOJ/vOlVarhQLwRPec5A5GSJOll29Q+qiEH6TJmAOcj3500w6rTqGl9S1MA/iiMD4WJGYx4+dMbpzf20gywJYRnHjeQNSgdq3U6qIGkFZMADAJlse2RjfS061BVZAzmFJYNPaR4lR7YEzj50AV3VKQJNWmbvzTdM4BwccT4O/Oj6b+pTWsvQMgDsrfV3Dfcdv2/wCAVhAZeoUktI/1D2tI22/nTqlSrfhUZYi4sFY+xDce886Dl6YNTcFemdmYXQoCsbYJ+kyeIPHOiFL8ZH9KjewsvyrwoMDbYRG/Oubo0NC09KoUHCAA2sAYODA388649JSFY1WpkNYFDdwkACRjtMbDnJ1UBXpBkAqUoDVJEVBjG4IbPwD/ABoqVJhUItrAGchu2CBwDk/PvqGn01Gmq0wtUKGYKGZ5MkDuLZInadE7orMSz84vaBAiQDgRGs60Pp6D0gwAr1AWwzVDcTBxkCFE+B7adXoFqpk1DIBtLAjAabRuD3Zz40n/ABlM00IdjJkEMvdHGcfwdtcigu7mpUAItAFpVM8fwdLykb1HSwad6VDaTBLkbxAbvBI8TMfvpPU0hD3UGKMci6D7kS0x7To6ADqkvUOfMBgCbZhSJ2kCP50AQMCreqVutkGosnecRj9jxvqVQPStqIVpdsRM4Atxuxk+/GqUorYLaSrBLEYwxwZgn51LYPUJsqbEfmg9otgkx7bjTKNZQIQEweWJPj+/H8agJlViTTQFgACREsJ+3zMjjOh6jpFZlLU+6AJMEEbxhsH6vnfOjqBCrA0xkiQMGZkH6o3z7aSVply1jhgPysY2EwFaJ8H29taQpumW0U3odoJKiQLYiJhp0VULe34bjtg2sZO+xun9NJ6eksBWSqFDSssZ3wTJJjfk40VbpFb1RFW1lAJDseT9Mtap+I/bTgFSo0lELTePdid87kz+us0+lCqFF8AAZmfvAjW6mGpaLdylyaf4rRaRDTJzAIJInciNejQrPuQAjGZSBAjkHP6T/bxl6y0C4gy57XwwPGIyBtt430ZqC5FYsgyFVSVBMfSwG+ODOtI9OtUo1UcELVJI7SCrSGkScHBEjHGmrRLOoysIAIBIx77f7768s9eSjIDTqmTBOIHPnYE6updSDM1WXEwRIHF3Ee+Yx86A/wDFVFpkKoqkYmngnG+TDH298Tryf68RN70RU4DL21EOB8xzr2aHUEoCgSoTgNTI/icqQPfjfXGuKgzabSRAMERxvG3GP99WXLpmvC6avIhGakCw7idgMQCIx7H769PqXHfbFRsFRd6bNsYvBkbTwONSNSRj3Bry0qqjGCPJkjmZ31lBaatVe5ldnuEnAxAADDA+NZ1Vtfqml/V9SkEUdzIWXIGxH1Z3EnW0OsDlFUU3MB5MCM4IEExI8/rrWJe4krA2AxsZGxM5HgaBeqEqVpgkbEKs5B2jOx/jydNXFkCmWNhDSMAXEzO1pnk/20mp1fqVGRXC2qQykSe4A5NwMZ8aQPTRATfTIIgAsM5xB4Mnt07pqRYkqUA5Uru2AbmWScCMj/LnGmwZ1XUuVChFJyu4iJAmTBHmPbfTRTgm5Yxwx2MDFrRP/Z1NXpuvplKSkjJsb07cj8v5gcmPaOdBSqhmqlxXU5EEztJlAZBHt51MFC9WGRUZ6iXMQtwILZkLBWQYHInWt/UgjsLi1piGxbOfIxj99Cf6mpCLcFvMGVOfbeAfaD8aRUqK9wspVBPDBpJ9yIGY/wC41Q3q6aVFUVUpvDM0RlS2CVOT7YO3nTVSHYhGi0yUJPG6iT+wH31AOlDBBUVsZEGRPglGHjkEbYxpdSqqFypricm66FMGSkiLcadD1l6tUpFiz4/zzk4n6gDx450deCzEVBAkLbZ2zjIJmR4Ooa3UGmEYVqYBYzdgtPCEPvJHn40TM9RpDU2uWFunuEjcQRtjB841Ub1dFqqIoq5G5IEtHgzA/tqHp+irJUC+r2sCUndTxkHIz54Oedem6E+kwoUjEElSsJEzuo8cHSlpBmYimgJm7OWEn/b2/XU1QLSqKJdhv3QGg7AR/wA6BXrdxvAUDtYjYcyS2TjiP7mvbaKlJbcgNcDEnbAzOuQFFP4aAH8u4gGZykftGoFdLfVVXeooC5IGSYk74IBEGIxkSdcnUB1s9fIJg9ssARgTO0x5211L1PVJC0lW3DBSpkhgAwCxaJ+3jRio7ASaaTl1EzIOLc+3I5/UCq1UIYXHBInG5KwDgid9xqEFUtALE+TknwWhRO5Ou/qf9QKBnaoSDEWqBuRwZmBz7aTQ6wLVUrUkBhiAfbI/cfbxqyJVXU1KfcVZ6asdy0w29i3A43ge06ysiFmIqNtBVY7TEH8pP6zpVfriS7eqVueYgf8A+f3/AI0jqOpa6fWFsRBT6fYm7I+3jVQ/pSrBB6hlWwSR3jIAOM4xsNFSZG3Lnv8AgEZldhj99s+Z+ldiFmoP8xld94IzI/Q7ayq1y4cqA0g2zge/mY+QPvoPTTqlUAGqQRuLSP2GBrteZUrtOKjgY2B1uriA61QXWRNrqROYONvGqehqEgyScjn31uu1OlRf11BbMDaduQwg/Pvq9KhJySfqGTxA1mu1f2nZ1fsrUwvaCMhccDxp3XKCZIE9gnmJGNdrtL0RDVHfS/8A7EH2MyNK6pj/AIlhOARHt2ttrNdrn03F39Upj09hup25zpF5AMEjsnB9xrddrSKP6c5JckknGT9tWf1JQodlEN6cyMHjnXa7UivM/p1Q9okx6e043OsJ/Gf/AMR/+Wu12n0HpGoTMkn6dz7jSuu6VEmxFSShNqgSTuTHJkz863Xads30+b6usw6uioYhSRKgwNqnG3A/TXv/ANGclTJJy+//AJazXa38vU/ghnSCZByLjvnYmNE1FQxhRsh25kZ+ddrtZi0xxDJGOMYxnXh/1Kuw/wASQzAgIBBOO5dvGt12r+f2kF13UOT0gLNDEyJOewnPnTOh7qYuzgb54J1uu0KsrD8aOLf7aZ1dFQiEKAbjkADhtdrtZJ7RVM0DOcf315zjDfIP3ga7Xav0VQ57J5tGfsNNvPqNk4H99drtVE9VjCmTMnXmf1esxVwWJGNz/pnWa7T49leb/UurqCq4DuBccBjrtdrtdp6c3//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5992010"/>
              </p:ext>
            </p:extLst>
          </p:nvPr>
        </p:nvGraphicFramePr>
        <p:xfrm>
          <a:off x="0" y="-9"/>
          <a:ext cx="12192000" cy="6952601"/>
        </p:xfrm>
        <a:graphic>
          <a:graphicData uri="http://schemas.openxmlformats.org/drawingml/2006/table">
            <a:tbl>
              <a:tblPr firstRow="1" firstCol="1" bandRow="1">
                <a:tableStyleId>{073A0DAA-6AF3-43AB-8588-CEC1D06C72B9}</a:tableStyleId>
              </a:tblPr>
              <a:tblGrid>
                <a:gridCol w="4868010"/>
                <a:gridCol w="7323990"/>
              </a:tblGrid>
              <a:tr h="1033495">
                <a:tc>
                  <a:txBody>
                    <a:bodyPr/>
                    <a:lstStyle/>
                    <a:p>
                      <a:pPr marL="0" marR="0" algn="ctr">
                        <a:lnSpc>
                          <a:spcPct val="110000"/>
                        </a:lnSpc>
                        <a:spcBef>
                          <a:spcPts val="0"/>
                        </a:spcBef>
                        <a:spcAft>
                          <a:spcPts val="0"/>
                        </a:spcAft>
                      </a:pPr>
                      <a:r>
                        <a:rPr lang="en-US" sz="4800" dirty="0">
                          <a:effectLst/>
                        </a:rPr>
                        <a:t>Reading 1</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0000"/>
                        </a:lnSpc>
                        <a:spcBef>
                          <a:spcPts val="0"/>
                        </a:spcBef>
                        <a:spcAft>
                          <a:spcPts val="0"/>
                        </a:spcAft>
                      </a:pPr>
                      <a:r>
                        <a:rPr lang="en-US" sz="4800" dirty="0">
                          <a:effectLst/>
                        </a:rPr>
                        <a:t>Text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919106">
                <a:tc>
                  <a:txBody>
                    <a:bodyPr/>
                    <a:lstStyle/>
                    <a:p>
                      <a:pPr marL="0" marR="0">
                        <a:lnSpc>
                          <a:spcPct val="105000"/>
                        </a:lnSpc>
                        <a:spcBef>
                          <a:spcPts val="0"/>
                        </a:spcBef>
                        <a:spcAft>
                          <a:spcPts val="0"/>
                        </a:spcAft>
                      </a:pPr>
                      <a:r>
                        <a:rPr lang="en-US" sz="2400" baseline="0" dirty="0" smtClean="0">
                          <a:effectLst/>
                          <a:latin typeface="Calibri" panose="020F0502020204030204" pitchFamily="34" charset="0"/>
                          <a:ea typeface="Calibri" panose="020F0502020204030204" pitchFamily="34" charset="0"/>
                          <a:cs typeface="Times New Roman" panose="02020603050405020304" pitchFamily="18" charset="0"/>
                        </a:rPr>
                        <a:t>The author explicitly states, “The outlook wasn’t brilliant for the </a:t>
                      </a:r>
                      <a:r>
                        <a:rPr lang="en-US" sz="2400" baseline="0" dirty="0" err="1" smtClean="0">
                          <a:effectLst/>
                          <a:latin typeface="Calibri" panose="020F0502020204030204" pitchFamily="34" charset="0"/>
                          <a:ea typeface="Calibri" panose="020F0502020204030204" pitchFamily="34" charset="0"/>
                          <a:cs typeface="Times New Roman" panose="02020603050405020304" pitchFamily="18" charset="0"/>
                        </a:rPr>
                        <a:t>Mudville</a:t>
                      </a:r>
                      <a:r>
                        <a:rPr lang="en-US" sz="2400" baseline="0" dirty="0" smtClean="0">
                          <a:effectLst/>
                          <a:latin typeface="Calibri" panose="020F0502020204030204" pitchFamily="34" charset="0"/>
                          <a:ea typeface="Calibri" panose="020F0502020204030204" pitchFamily="34" charset="0"/>
                          <a:cs typeface="Times New Roman" panose="02020603050405020304" pitchFamily="18" charset="0"/>
                        </a:rPr>
                        <a:t> nine that day.” In doing so, he creates a dismal mood in the stanza for the reader by introducing the losing </a:t>
                      </a:r>
                      <a:r>
                        <a:rPr lang="en-US" sz="2400" baseline="0" dirty="0" err="1" smtClean="0">
                          <a:effectLst/>
                          <a:latin typeface="Calibri" panose="020F0502020204030204" pitchFamily="34" charset="0"/>
                          <a:ea typeface="Calibri" panose="020F0502020204030204" pitchFamily="34" charset="0"/>
                          <a:cs typeface="Times New Roman" panose="02020603050405020304" pitchFamily="18" charset="0"/>
                        </a:rPr>
                        <a:t>Mudville</a:t>
                      </a:r>
                      <a:r>
                        <a:rPr lang="en-US" sz="2400" baseline="0" dirty="0" smtClean="0">
                          <a:effectLst/>
                          <a:latin typeface="Calibri" panose="020F0502020204030204" pitchFamily="34" charset="0"/>
                          <a:ea typeface="Calibri" panose="020F0502020204030204" pitchFamily="34" charset="0"/>
                          <a:cs typeface="Times New Roman" panose="02020603050405020304" pitchFamily="18" charset="0"/>
                        </a:rPr>
                        <a:t> fans and players. He continues to add to the  same mood by telling the reader the game was “four to two, with one more inning.” Letting the reader know that the stakes are high. This also creates anticipation within the reader which the author adds to later in the stanza.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0000"/>
                        </a:lnSpc>
                        <a:spcBef>
                          <a:spcPts val="0"/>
                        </a:spcBef>
                        <a:spcAft>
                          <a:spcPts val="0"/>
                        </a:spcAft>
                      </a:pPr>
                      <a:r>
                        <a:rPr lang="en-US" sz="3200" dirty="0" smtClean="0">
                          <a:solidFill>
                            <a:srgbClr val="FF0000"/>
                          </a:solidFill>
                          <a:effectLst/>
                        </a:rPr>
                        <a:t>“The outlook wasn’t brilliant for the </a:t>
                      </a:r>
                      <a:r>
                        <a:rPr lang="en-US" sz="3200" dirty="0" err="1" smtClean="0">
                          <a:solidFill>
                            <a:srgbClr val="FF0000"/>
                          </a:solidFill>
                          <a:effectLst/>
                        </a:rPr>
                        <a:t>Mudville</a:t>
                      </a:r>
                      <a:r>
                        <a:rPr lang="en-US" sz="3200" dirty="0" smtClean="0">
                          <a:solidFill>
                            <a:srgbClr val="FF0000"/>
                          </a:solidFill>
                          <a:effectLst/>
                        </a:rPr>
                        <a:t> nine that day:</a:t>
                      </a:r>
                    </a:p>
                    <a:p>
                      <a:pPr marL="0" marR="0">
                        <a:lnSpc>
                          <a:spcPct val="110000"/>
                        </a:lnSpc>
                        <a:spcBef>
                          <a:spcPts val="0"/>
                        </a:spcBef>
                        <a:spcAft>
                          <a:spcPts val="0"/>
                        </a:spcAft>
                      </a:pPr>
                      <a:r>
                        <a:rPr lang="en-US" sz="3200" dirty="0" smtClean="0">
                          <a:effectLst/>
                          <a:latin typeface="Calibri" panose="020F0502020204030204" pitchFamily="34" charset="0"/>
                          <a:ea typeface="Calibri" panose="020F0502020204030204" pitchFamily="34" charset="0"/>
                          <a:cs typeface="Times New Roman" panose="02020603050405020304" pitchFamily="18" charset="0"/>
                        </a:rPr>
                        <a:t>The</a:t>
                      </a:r>
                      <a:r>
                        <a:rPr lang="en-US" sz="3200" baseline="0" dirty="0" smtClean="0">
                          <a:effectLst/>
                          <a:latin typeface="Calibri" panose="020F0502020204030204" pitchFamily="34" charset="0"/>
                          <a:ea typeface="Calibri" panose="020F0502020204030204" pitchFamily="34" charset="0"/>
                          <a:cs typeface="Times New Roman" panose="02020603050405020304" pitchFamily="18" charset="0"/>
                        </a:rPr>
                        <a:t> score stood </a:t>
                      </a:r>
                      <a:r>
                        <a:rPr lang="en-US" sz="3200" baseline="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four to two, with one inning more to play</a:t>
                      </a:r>
                      <a:r>
                        <a:rPr lang="en-US" sz="3200" baseline="0"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10000"/>
                        </a:lnSpc>
                        <a:spcBef>
                          <a:spcPts val="0"/>
                        </a:spcBef>
                        <a:spcAft>
                          <a:spcPts val="0"/>
                        </a:spcAft>
                      </a:pPr>
                      <a:r>
                        <a:rPr lang="en-US" sz="3200" baseline="0" dirty="0" smtClean="0">
                          <a:effectLst/>
                          <a:latin typeface="Calibri" panose="020F0502020204030204" pitchFamily="34" charset="0"/>
                          <a:ea typeface="Calibri" panose="020F0502020204030204" pitchFamily="34" charset="0"/>
                          <a:cs typeface="Times New Roman" panose="02020603050405020304" pitchFamily="18" charset="0"/>
                        </a:rPr>
                        <a:t>And then when Cooney died at first, and Barrows did the same,</a:t>
                      </a:r>
                    </a:p>
                    <a:p>
                      <a:pPr marL="0" marR="0">
                        <a:lnSpc>
                          <a:spcPct val="110000"/>
                        </a:lnSpc>
                        <a:spcBef>
                          <a:spcPts val="0"/>
                        </a:spcBef>
                        <a:spcAft>
                          <a:spcPts val="0"/>
                        </a:spcAft>
                      </a:pPr>
                      <a:r>
                        <a:rPr lang="en-US" sz="3200" baseline="0" dirty="0" smtClean="0">
                          <a:effectLst/>
                          <a:latin typeface="Calibri" panose="020F0502020204030204" pitchFamily="34" charset="0"/>
                          <a:ea typeface="Calibri" panose="020F0502020204030204" pitchFamily="34" charset="0"/>
                          <a:cs typeface="Times New Roman" panose="02020603050405020304" pitchFamily="18" charset="0"/>
                        </a:rPr>
                        <a:t>A pall-like silence fell upon the patrons at the game.”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2893895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previews.123rf.com/images/alex_star/alex_star0711/alex_star071100034/2109231-background-made-of-old-sackcloth-Stock-Photo.jpg"/>
          <p:cNvPicPr>
            <a:picLocks noChangeAspect="1" noChangeArrowheads="1"/>
          </p:cNvPicPr>
          <p:nvPr/>
        </p:nvPicPr>
        <p:blipFill rotWithShape="1">
          <a:blip r:embed="rId2">
            <a:extLst>
              <a:ext uri="{28A0092B-C50C-407E-A947-70E740481C1C}">
                <a14:useLocalDpi xmlns:a14="http://schemas.microsoft.com/office/drawing/2010/main" val="0"/>
              </a:ext>
            </a:extLst>
          </a:blip>
          <a:srcRect b="23539"/>
          <a:stretch/>
        </p:blipFill>
        <p:spPr bwMode="auto">
          <a:xfrm>
            <a:off x="0" y="-9"/>
            <a:ext cx="12161520" cy="69526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bg1">
              <a:lumMod val="20000"/>
              <a:lumOff val="80000"/>
            </a:schemeClr>
          </a:solidFill>
          <a:effectLst>
            <a:softEdge rad="31750"/>
          </a:effectLst>
        </p:spPr>
        <p:txBody>
          <a:bodyPr anchor="ctr" anchorCtr="0">
            <a:noAutofit/>
          </a:bodyPr>
          <a:lstStyle/>
          <a:p>
            <a:r>
              <a:rPr lang="en-US" sz="4400" dirty="0" smtClean="0">
                <a:latin typeface="Mom´sTypewriter" panose="00000400000000000000" pitchFamily="2" charset="0"/>
              </a:rPr>
              <a:t>Reading:</a:t>
            </a:r>
            <a:endParaRPr lang="en-US" sz="4400" dirty="0">
              <a:latin typeface="Mom´sTypewriter" panose="00000400000000000000" pitchFamily="2" charset="0"/>
            </a:endParaRPr>
          </a:p>
        </p:txBody>
      </p:sp>
      <p:sp>
        <p:nvSpPr>
          <p:cNvPr id="3" name="Subtitle 2"/>
          <p:cNvSpPr>
            <a:spLocks noGrp="1"/>
          </p:cNvSpPr>
          <p:nvPr>
            <p:ph idx="1"/>
          </p:nvPr>
        </p:nvSpPr>
        <p:spPr>
          <a:xfrm>
            <a:off x="1545770" y="2373092"/>
            <a:ext cx="9274629" cy="3135086"/>
          </a:xfrm>
          <a:solidFill>
            <a:schemeClr val="bg1">
              <a:lumMod val="20000"/>
              <a:lumOff val="80000"/>
            </a:schemeClr>
          </a:solidFill>
          <a:effectLst>
            <a:softEdge rad="127000"/>
          </a:effectLst>
        </p:spPr>
        <p:txBody>
          <a:bodyPr anchor="ctr" anchorCtr="0">
            <a:noAutofit/>
          </a:bodyPr>
          <a:lstStyle/>
          <a:p>
            <a:pPr marL="0" indent="0" algn="ctr">
              <a:spcBef>
                <a:spcPct val="0"/>
              </a:spcBef>
              <a:buNone/>
            </a:pPr>
            <a:r>
              <a:rPr lang="en-US" sz="3600" smtClean="0">
                <a:latin typeface="Mom´sTypewriter" panose="00000400000000000000" pitchFamily="2" charset="0"/>
                <a:ea typeface="+mj-ea"/>
                <a:cs typeface="+mj-cs"/>
              </a:rPr>
              <a:t>Finish Reading </a:t>
            </a:r>
            <a:r>
              <a:rPr lang="en-US" sz="4000" smtClean="0">
                <a:latin typeface="Impact Label" panose="02000000000000000000" pitchFamily="2" charset="0"/>
                <a:ea typeface="Impact Label" panose="02000000000000000000" pitchFamily="2" charset="0"/>
              </a:rPr>
              <a:t>1</a:t>
            </a:r>
            <a:r>
              <a:rPr lang="en-US" sz="3600" smtClean="0">
                <a:latin typeface="Mom´sTypewriter" panose="00000400000000000000" pitchFamily="2" charset="0"/>
                <a:ea typeface="+mj-ea"/>
                <a:cs typeface="+mj-cs"/>
              </a:rPr>
              <a:t> </a:t>
            </a:r>
          </a:p>
          <a:p>
            <a:pPr marL="0" indent="0" algn="ctr">
              <a:spcBef>
                <a:spcPct val="0"/>
              </a:spcBef>
              <a:buNone/>
            </a:pPr>
            <a:r>
              <a:rPr lang="en-US" sz="3600" smtClean="0">
                <a:latin typeface="Mom´sTypewriter" panose="00000400000000000000" pitchFamily="2" charset="0"/>
                <a:ea typeface="+mj-ea"/>
                <a:cs typeface="+mj-cs"/>
              </a:rPr>
              <a:t>on your own.</a:t>
            </a:r>
            <a:endParaRPr lang="en-US" sz="3600" dirty="0">
              <a:latin typeface="Mom´sTypewriter" panose="00000400000000000000" pitchFamily="2" charset="0"/>
              <a:ea typeface="+mj-ea"/>
              <a:cs typeface="+mj-cs"/>
            </a:endParaRPr>
          </a:p>
        </p:txBody>
      </p:sp>
      <p:sp>
        <p:nvSpPr>
          <p:cNvPr id="4" name="AutoShape 2" descr="data:image/jpeg;base64,/9j/4AAQSkZJRgABAQAAAQABAAD/2wCEAAkGBxQTEhUUExQVFRUWGBwbGBgXGSAcHRwdHiAdHBsfHB8dHiggICAnIxwfITEhJSkrLi4uGyE0ODMsNygtLisBCgoKDg0OGxAQGjQkHyQsLCwsLCw0NCwsLCwsLCwsLCwsLCw0LCwsLCwsLCwsLCwsLCwsLCwsLCwsLCwsLCwsLP/AABEIAMIBAwMBIgACEQEDEQH/xAAaAAADAQEBAQAAAAAAAAAAAAACAwQBAAUG/8QAOhAAAgEDAwMDAgUCBgICAgMAAQIRAxIhADFBBCJRE2FxMoEjQpGhsQXRFFJiweHwcvEzgsLSFXOS/8QAGQEBAQEBAQEAAAAAAAAAAAAAAAECAwQF/8QAIxEBAQEAAgIBAwUAAAAAAAAAAAERIUESMQJRgfATQnGh8f/aAAwDAQACEQMRAD8A9dHuIILkNg+M4zj+NU0TMq1wkwGKyYB/j3O86gp3zc1wXugcwOSMk/Grala1e6844E/cwNfKj3GhCexnYAtIUqPpWMARB4Mnk6Ok7mADSANSTjJEQCeCw7c+3tqeg/4hmoZVJtIAzgrPifH86qIvtZ7GsDtJHONjsJ2+NXEJqK7KoCCLjtA85wZz/vnzpBUWVFWm4IMSjOCYOSpJ+duNeiKM2NagUAkw0cbEc/7e2gqIJS31CWZvpIIHMH2329s6sCaxVS8lwQgHDQxOG2kxOeNEoJKH1CSqGbhB2m6J2MeOBrGrN3FXZZaAShx5xAJB8zG3nR1a7hme9CFhSCo8wRvPvn99ApC7U4C0wxYXhMD5yM/B0SU4eoWo/lsuuBDKSCcHIgzxO++mBARTspqEWbbZVRMHIETtjxpb0iwlVqqSw+jJE+YnHv8A8aWrI2h0aBkm+EGBdC5HOd9v+c61uglUis4N4JlR3BZDLkY3/YcaZU6dZqNe5gWwJ7WwMQM59vOgr1UVqamrBVCxUgSw/wA2RIg+NTRpDK1U+rTUCBTV+0KSMBjMNJ2gew01a1VbAwWSJYrkK04AnJBzmNS0uvexYqIzE3KSIVgN8DOJ3A8SNtWXVWZiiKwUNEOMsBgZ2z+mNNMLdXVKjP05YkxClGNS7feBAkyDG2s/w6B0/CMhRFqkKIntmY422203/FOEWaJljsCCVggEkj50d8GozCqFHmbYgCVE/wAZ1KIqQpWMad6XNsC05md53PA2njTGroHI9QqVWGRogRse4Tz5g/rrDVQmkvqGXui9cnaB9Mj6h7/OdK9RQXam1GoCRcDgAE5DElhP2+2tZpql6ZIm8m0ySV3nEYOI86poV2vILKABCyDMkeNv099JqUrhTgKApwAxAWDvAGf00FagrLVZaElgJKMoZu4GQSRtE8e2pkFrUytNQPTIJIYFTaVzsJ30NNCKrMFUjcW/AkQRAOOJ+2lUsel+GWgSsbAHe7MePOt6eh2PFOooJbBMxk7AZA8aUY1KmVP4ZEmWEnaIiQYI53jTAlNn+hx7mbTERAJj9uDrza1EL6I9WrsZDWm+OWuyI5I8++mGqnpVXWuPYyCqk4/KYP66gM0rFgU6sNgkHIgY/MYGYHnxoanT2uSFqEqASDJBH+mck528zqeibxQC9RsZJIX8QGDgiCu3HnnVlGkVu77r9jGBBMDz8knOnAnPSqyRFbLjZ2kTgAwZAz8CJxGmdQ2WlKjZAIO2MEpzxqg0gLWuJtyYtyffE/uNI6npvUUg1ZNxJNqfTuB3Aj7xOgl6kqzIoRrViTsI3jwd/H6aGl+GGYUgzTEyvcMxyRxz48RrK9OxmN7QFgLjeFCmQNsfx95Eo2IFaq5aVuZguZwRgDMexxpgveqJSymC2YK2i2MgRcPHjxrzOpANNZWoCWkrMMMSASCYE+SdOvAckB4WQo3gkbjtPk6R01MMyMWkgGeCeMREETOh6QdT/VAGIKuPa0n9412qOt6bqL29NenKT2lqzgx7iw512t8u36sek1rG85aNg22ciJA259+NPd8swDMWgW3LEDaPbzz4iZ1B6IAj0pYWmQfcwJkHfPx51TSpqWwrghmk5ALRG+cZxxzrEjibTovB+piTBBXtXyIEFh7knf21SaKwZsqKIW3xiSGG2N/00npespi1UZwxcyTn5EH/AG1UfUxBSoC5LTOF3xE5G3j31tkDdPkn0xabRCtH6DAERP8AfTG6dR3fiKAoBAYFT7xJN2eNKSkwgMqNLkiDsM523zsfJ0ms7KzMyMZYqpBaRztwONhoKqYFMKiu/wBJJuXMeSbQAQPYaSjLaSSlS5gASBG0531x6gi4s1SnT2uK9gkW3XQOZzMZ0SoD6a1Fo1WywJXCkYBGWAkEjcYnfSrGP/Th6gdkkKuCGIB8gJgTtk/rrkpKvpqhrhROYZrv/ImcgD2++srpHrFqNSGeOxgZkYZYbG0GQMjO06c62MWdqqotMHILKMQScbzwD9tZUn/EkJKV1YmpALAqLT+WJktOP9tMS+GIseAAgM7k5ukgY3K/A1q9a5KKGSSJIbEwZFqg+AdKr9TWVqhVaTTUABQi5gQTcSwgMu0ZwMeNVIu/wjGwtTpyB9QI7CSS1uJjA23521NUpA0ahFBgXgN6bQ+SAWVlZYneVO3vjRByCfUoAgJd2xkAbYbJ+BxqdaKCmIp9TTBeYBZmEzgksxAkgeBjbVDhXHqUqL06t0BhCFlA3h37gGxsSDnS1rJ6bM9Sqq3QJQ9pw0D8OcAbn31W9ekKroGrh1pklR9CwAAwAXeYxJG+NT9T1gUU7q7qX+kvTkmDGAFUCLhk5g850wZ3KVistn1OGGfIIMi3MZI20fTU4W1losWYqQFw2N8qc8f766t1yhmDNTZR2d0AiQMOScA54E4311N0KoPRpWzjIhSNiDEH2Aj+8U6pQ/GvampZRhpzAGQAYAHEn21LX6VSir6NUBqkgK4LDJgkmp9MkmJPxjVNPplV6rNRK3SGInuBkAiwkzHgAjS16fFIIKxH5RexG7ZcmfP8eNWoyqoFRgUrBqdM5ho2NtsSrnuJxyBrZRKYV6tUAiFZiQZAgHK78yeQNb1KVDfHUVKZJlQ6KyqSYMgqJH3B99dVZoRPVAcwZI+pZFxUT/fceNRTqdVQ5tqGFAlJBIkRJJznfOp5inH+ILd31MEgqIlYAA35+2nJ1FT1Huq0jTiFUgkgzPd3Z9gI+/AJSLBRdQIyWDKccdoLHH/fmYOV1NtrAQNgFJxOR4E6nPSxTzbvLQnb+knzv86srUEvqPFIzgQMtOIeBkfrqWpRu9PtokKeZwT/AJB/c8CNTF1y0QGEqjFR29vdBAG7Hb2nQ1aYtUKi23GSqQBn2/c/Mnyw9GDcYpBj2qVukgHnbONgY0dGisobUNoB+kEj2BOR8+50RDVqC5hTanJzI3HBvIJkZGPf9FvTUFELUZGcKs5zKi6RmM50yp0oKlQKElrYKSCcmTAkwc5G/Ojp9OLyoNDtRQCMsLREHwPGglWmDezPSJJgEC3Y7P3GTgqfnWeiUKk+iUVdxIInJAEbDzPG2tpUCtNiRSJZgWC7Aj3KEk53OT7a2r0DlmaxQAsAgg3bYI4I230a+Oby8GVObaJn/W5+PGu1fR6R7RhF9i0kfJt12j0c/n+L1pgSm5wbgfk4M7Y0EtItVxLNMZ+/J3BjOjo9MYAAUxbmSDAkkY8TIHudVU6NrAgEDuaAfbnPyfnSPK6j1JuEMM7ZIxg7CR9/76d0/T5WURjcTKmPEnMbztpfThMAMbUmQy/5eZgRzx4+9VNbcBUuE3EEiCTtAHO5M8fGt5U4T0aC0zSLh1Pdu1w97jnOJGt6HqL8mojKWYYHAwMZyOftqhJuBYupAMxBBgiRMETJ4P8AGkqt69zJIcxMpLcgSCbvPBzqoZdXsqXpTfuAgMBKzyTOftxrlRQ6B6BDCnKsFJQDcr2iARjBA2xrl6ZmVxaB3ZtYgmDAziJ+fnRv3Em2pcEIwcbYIHJnzGgRWUAIjVKtMs8qRBDEbr3KcZ9vnB09mL3qtRRBgbLGdpGZ421lG1QiGq0zMsACc8ggEbe22jdWdWk0zJ/MpgrnfG8R+n6ZUrp3rJJa1wiypWZJjYz86T07M4F9Knl2KwQewHDNjciO3+NU+ipqP+GkiYIaC2Bni2IjfQp08CmoWrgT9UjO4czcft+uijNCz1W9Nxv9IIkEwIAMzncAfbR0gVFJR6oukZLMCdwG8fM6JeoZUuqCooBhTF0GcbAmN8x99UL1HcqhwvbJUqJnMGcR/vnVkS1HT/qVNlqvTrMCrAGVFqMTBAlRMnyT86eRLIDVWYytuTJkHBEY9tdSLhAFNOoSSDEgR9wZI8GBo0vFQvFO0LKmZJhcyCmNt5IM8auJoG6f1EdiKRmDuO6Mi4xM/rE6RS6QdgNFYT6YJAEiTIgTnzplToAyqGpLipKhR9JiJEbYnOkUumW6oSWuKQDc0f5RHFw2n/nQJXpAivcOoHqMJF4aIz2wSQMe/jGqaSwUsvChAAASRtkxETP76X1FNTTs9V03h1wT+UflA34zx86awBdj6hCiVgnKnAmSZmfI++NT0vsVJ4VmV3MtgkREg7SB7Z0DszVVX1VAVYZSO+cmQQcb+NEazLaoqAyZZiBkTsIxxE++iqte7k1gMdoAGDAw2+5g/fQRTcDcaRVjsRgx5BmWHOmVgPVpA/4eBBuYRUG5NuP+50KdI8Jf6Tm8kkgkTnIkzdGN8fbTyKxrn8Oi1NQ1jzDTaREE4kmJjYHUKUwcJKpT3CwHuHnewbf76Pp+mUuCQpYbHG4zAwdC3ROEVQtAqCJQLaBtJGTnPvxpvoEM34dPCdpIyTgERsBtn4+1y1NhNSn2NdRXuYFlDDIjcmADwIJ2G/GnopVj2IbRAgjONvpEDjUzUmtpKaFA98sLsKCd9paZmNHVDW1SadIlsxH1QRBPvv8AtOniahdWKD8MKNyty2rnJMqJ/wDrn4nRUaTF6h9FFIkghll13B25nZvO+qqfTEGmbKURMLi0Z2kRBtHjcfGlv0YWizJREN9ShirGeZUfJ408aaQ/TT6RagsyxHcDYcR9JAOPnUVcMRUuoPBMEjdvJENP3xq8PaxC0WuVZJzbA/y8E5iRvEakSiHpi4VkuftDFw0DYfWCATsJ+2TrDTmQJCilVEAfSJGQDgl/fXa3qaq3G4VZ5gmP2Ma3TDTaaNOAAs7zBOOce+2hpdKWQQaioZJuzj52A8Z06g2QVRbQDnbjPgZxoWcssXNTUL+buElvY/Aj304B0qj4UPeSuSTEziQJwMTtvpvUVWJNq9xB3IxIPwd4/XUn+HJ9RRY0rBvwYIkhmzCnHHGm0GAvp0qbRTAEqYuMCQpYiSMCca0gqPUAFU9IjBNq3ABZgiNp8CNUdL1AqKpaoCJ/OMQJm0SM++dC3VBA9wdSiy0gmJFwE/mOeDzpNPqUqWFmXK3KGEG0wQV5AJA443xq7TI3q0uRgqhpcMSJEb+4M/fx41Y1YEVO11I5IaAcCR5H3POlpQDhYppDPLFGIN2ACSoEzmQeY31tQNNU0zVSW+pwGQeQAv5TtnI+NJpcCnWKpCtVW+0MRBDWmYaJkAkEbRg7cZcWRSRSYghpGwxEgkEz8++mMrCp3OrKqzABukDZpMR99EtIMVZlQid5gL/BztgaKbBIYKgBG0HJzkwCPf511imJBDQMMCY3I3355411X6GgOlzfkJJAG5G8Ax+/vrG6pAKpFW0oMlxKoYET9MjmJ+41EN6aSk+s4yDcVHE9pFqx94096he6GFoBHdsDgd2TuPI2I0lCYUrY0nJjYMd8TJ8AxoUBJqWhFMgEh8soM5IAgb42z76pgvSwoempG/1dq5xuBIxOkrQKvVZqbQSYKNNwOwy4gnaDAGqabLKhVtIA5wAc/wCaJ/50LvahlKgJMYKsZ3BxOPmBoMXo2LqLXCTK2vMkSe+STOOf1nWGlatUpUqAFgRekqkzdAtUkH328500AhwbqshcgqSvudv41MnUqkt6otJgYt4Ebk8+B400xtVP/iBqpJzDKbiJ3QB/9v00irQqMtSfSyBMmCw5kEHMTG+w+degtUzBKnxnPnP76mq9S5WfS/MJW5J2icMRz/700KWgL0X0UsVRaQVxO6hYkQT7znQ9R/TAocmiKgLSUWBMmeSBHOTOPjRVHJcxTMquWgCTAgZgMcxIONObqGtYQR4MAQdtgQf5+NAs0V7Pw27R28gNnc37xyf50tKCsHYU6iziZIY5nthpUe+MaZVrS7QXgDIzAAAkgW+ffzHjQdOFKYdoJgOQZ+Mj53Gpqt6alZYlrxI/MSdxubp/XidC4WagU1lOxBuETJW3xJByJ21U6rKm8ydxIIgAmdv3ztpNd0VbvVg3DwAYH0xGBmYH/siYUoZWJqSFPLGQJksdiYyf+dDSrCCCaqye2/ciASBjb3j+NV/4hReTUgKDOdsbncYunbUiulqzWw7EL2iWiPp3j5GraGAySZqyENxUHEgREbmc/wA6kr14RSPWsc4cXAzgyYIIxByMc6evVq3qMKmBA2BtIkNxgiOdjOmtUBChahwRiRLAmGkW7e4jU9Q7SrXQPU7ngeT2rP02krEjfnOgpBmI/HNsCZtlj5YquD8Rt+jDUW14rAtPKggQdoUj20VOkVb65EAx9gZ3/wCzzqKmqTJisVE7Wbfqs67VnSUXCAXL/Gu1nkBTyBcq/QZC9wjmIiTn/s6XTcZyyoFGWB+dzn23440xLB6sOhYAUypW3MC1T4m6dvzc6dUpeZtlY5k78Z+5xrQymwqq6KAyxGQROfcbe/udKHSANUhWUtALqTx4BwPEgCfsNMABLBLA18GDk25ztnYxJx5nWVQQGgMvdBwCoGQRxAMbzzqg/UAFRlbuUx3qDGwPiRmd/OlU0LOHIptCkR+aCSYnYAz7jGsFW1mVTSdhup8tG8TGPbWVaVKS7UwSyWsRm5ZPbAzGZ21UUdLTmpStpQFnkdv7+37afQqLb+G7yzEi8SY5EHYCd/cb6lWuoZcOsJHIQ5yTI+oAfMTqvpKsKqhrlIYEkZPExtyf0GmjWdgajyp37TsZwJjcbZ1yUiXUsiQEwRA/+qiNTdT06CmVqUvUllBCEj3DHYwPA440yitpdmWoAF3EQAQPoBMYPkaijpqGWmoWsgMmJJ2IMMxkc7fptpj9ahR3Wulvb3NDUxMkzBEyPfGl0OpzSBqNApywKkknMmRtEZ1q9U60wA9Oob7ZgqIAJxBbIgZ+Txogh0vepuTYDYAgb4zNp/7MaSnSwrgU1EtcQjkTuZ2AUnwP10+opLlzTBHpwrLbJAyVJOZniYxnUnaQgCvTZZYKJG/+bPmTB/2wU2wCqxsqFgkSHJVoXEAthsxJAJ/TQ0T2UwR1CksxEnON7idhnnj2065JeKtRWIAPIViYwBz8k/3fH0SwPuyzcJ4g7/21UBeLntqwMgzAA8cg/wDd9tBTErTAq3STN0G4e0YHzpfpVnWra1IsAfTXIHEBiAY+22qlpMES5UOx7olTPGOI1FH1PStc7AU2NvaOSYiDOAPfxqJqbWCaJmTIV8r9wRK7/GMaodVvqN6RBkAlSJYEmIKtjYng76SYBp3GuLpjJyZwH4nj7a1WYHN1UMlUC0iVJkkdsp3HxOw++dBaAEl6ouIhiAZ2kGVgf9zp9TqktcioUJIhio7SWGPpzMx9xokrlTTQ1AWI2gmf9QMDBj7ay0kp9Ql9UGuYCkfRhZgZYCDuNzpNTq2VFtr2kmLnS4ERsokAEnO5216B6i4v+MhgEBWAIGRN3dk/YaXVcOKa3UpMkgrBMcopbg52Og5utkkeqQwDEgqDEDc5AIB4586X/jAloasLmY24UXkbhRMYjJWYzjVFCvDEq9Mgycb7gSe77fI04OOwGonxAnPK93+x0RGXBZz6haMYiB5mJkzIzrlrfSrVAG+pQAO6NoUm7xsT9tFWEh2vpzPb2YMGc92TrvUYspuUACSINx8R3YH20ElECoGIdWhsk4WD98n/AI1TVrhnwySAB3Du9jF22f584FXUpE04LZkY498ttvrqxV3n8KbdyoLYE/poJurIVQHNFu/AKgCTAFuTLfO51lfpiXv/AAQCtqmDcSYgNiI+Cd9dW6ak/og06TGmxYMyxaWIkrHnn41jdGYqk0qTXEYLMZjkyuNthMaBVOm0C21R4CkgewIGt1S1N07RRuAiCrgD4AJBxttxrNMTkxEUie173O67QT+pDCM/7ax6JWLpUs5PYcATmcYER++tpVIsW9XLKTJETkZUePn20iizIub0Nl4u/EVTDYLTmCskA8jPiKcrGqtMkqwBlS8T/wCX02zxAHJ8a2oLkPbUQGp+UkzxOCYU4PH2Ojaj6hpswViJj22u84OMz40PQ9OtqhBWprcSATcSJ2JN3Z4AIj2jWkSWCmKvfc2T+IuFOJBPI22Gibpt6j/SQoJR2/07DA358fpqmuuGaQ4MwHHaZ4JjaSP+zrur6Zal5ZSshcoSCQoBG3wc+NFLZ5NovTsyWEhfcEj3G5jG2s6UlwginU/1AQORgd3gbHxvoupEeobqiLAtBWQoBGQTBIJ9zvjWhWlRCObZJmCsnAyJgj34GNFHSo+msGnUU3flYnPJJuMj5/nTRXJNS41Fg4LLI3lQBAuEcgnS6RC+mrCpcSQoEtEb3nMYG59s5jSX6zFzVACWhb1IDMAe3NvdGefgjRFb1WZwvqJYFEqVIaYBumYtzG3311hsClVyT2yIxzJUTPvnT0Lm4W0zKwuTyswYBgaRXoUraa+i31EgIT2leTBEifPkY1FdW6db3a1yCncUaTEWwqgyDzge++kp0vfQ7qshSBemW3JuNoCyIkYmBzGjqEI1RmNZb43LMqyQBYCpAzG0+++n9L1RuAuyADsJzOSOP25+1Qmh/U1tcpVptDlTMQpn6THI94J++ndTUtKNCMsRdGQckY2jUD+ogwaVUE47TBG8n6gWHzmONV16zXgmkGWwwZzIBMAb5GJ9s6ULNEGjUB6f6j3CnhjMAkFTdPiDxxp8qK1Jbawa3YfQRGA3vnjxqRuqY0jbTrUxgmzLQN4+qRjidWt1QFWwVGDhSStp2CjIMQRscedIVEK6WF2rMtzASw5EkKQV/nO2qz1VxpxVSGUPECSDOxj28a0dbdTBZ6VQNsSRG24+oH3yIGmQfUE0khRipgGGUYiMCTG8YHnTDUq1yFayrSbIAyYjM5umfbTOldyymEc7SG29vMfGg6vp4pAL0yN3AWhlERm/MCPvOdtaKINa70WDhf8A5BFsYNohvqHmPvrOLoD1FR7z6E5UWg08gGbiSYxJxJ406qLvSHoqxBBuNotG5nzt+Xzryav9Mo1OnZGpdQimpdyHJyYPae3MQPEDXotTp+soIq3IoW0/TETOBkwdxtqiTp1dGY/4ekCxFwuAYzsSQMgR88auYPNIhafaCBcYt9gQDrz+joUgjMDXkkRdddIBgQyzG/H/ABV6a+p9NU4GFmBETErEzxM+2ryhdSgYYmitt4LLKkbHuIkeBjnRIrmpJpoIGH7Yyuw5Hjb76ACkVPZUKsxgkMCTyNsDGxH21lalSvYlKklIm0nAjYwc42/bUwYnTFCllFYLG7KwvBJ+dudU9XBZwKQYlRcZHdOCPn9Mc6k6ajSpimF9RgoZkkmDcTvgcjbjxoepSmvqODWWT3ZMJGe3twMZj31UatBZpzShlyIMANkwYMGPedISgGW1lqAl5kDu2IjnHx5Hvp9ey4Or1PpBtmdxF22Z33jUVFlNttZsEG47uBHbGI3G2cjUqmdfXPqNJ6ldsKsjbjsP867RiuHlv8URLNhbIGTjY7ba3T7p9lXqhQYphiExaBOZwB9vOhSrZgOQ1oADeSQBcAJyPbRtSF1T0wt0BbhAeMGJOMXToqlP6vUIYAqLXTY7HP5hgH2Oii7p7qYtsLXKSIPIgQxx/wBnQr1VMSFZgttx3IgkwTM5+/8AGG18XEhrY3XOO3NvzPGY0NfqJLrgwEIjDRIbnEf2OrqY0oSEVSMr3BlyZPbjg4I/bjQVaJuKm4A1Lu1zuO5QZIMGQCo99aoVKkuuVSB2EAYMZuKk9x9xJzoP6agC0waj5OSTvtk7bRxqW1ZBVK5ioLrJbtvQ24yBIIJ/Xgj4ZXpNkLTVgqYI+oyJIg7fqfeNLZ3dbkKnMySR2wfA3z/720/qKtwqI1N1hVF67mT+UrnEnfzqz5GJqFFESmAjhrZUEtMYwZJzPJMn30xOpVwpaqkk4DgENiCFyBM8gHnGnOiq3/ysHs+liDH1WtkcnQ9R07i1nKQCbu2DJgAiQR850BOjF6gK0W7SFbKk4GGwQI/zA+NtDRpKhogI4zEI1w97yZMY3nkZM65aE3kUVBJH0kEtDTO4jg6dRoqtUSHDMsmASsZnMEA+05gYxqKh6nqbWqE1lUCrC+otgX81haTJIUmfGq6FVvUi4EQJzkEgE40NSqzoQHp1O7F0RaJkY/MJOmdO7FzCgxKyIBIBIxt5nfzq2pIm6jp3Wl3UaRl8quCP9eP4nHkwNZVUh6hNFgtgNwOGkZAF4EjOf32g6XTqqU19NwQ5hUJ7YwZsf6TPIxOwnR1OoALF/UQbZxGR5BPvjg6X5EiYdQGp0yfXQOxXKszeBdIYxn7RvGvR/wAR3OBViJJBH0lfJkfce++gFYsEtqiDkzGRMDaPjbRNguSisWk9sC6YESftkn+NTaYL1FZRmkRM22gCMRGTwJ/3GjNEM7Sq7ESCfEc4HAke+oqdH6B6UBZtAOxJnMHOfnVZSmSwMrcMkATMxOx59ta8k8XVOnAUBUP1SIJBBB5Kn+d50pWF7PbWyD+bAH+jfPx7ayu1Mel31EtbABPcNjOMj5/9oWxgzCqY2JJiPYhmPn21i1qQ1WlVE1FBxLKbiNgDKyP0GiepbUID1oCGVskAgCCDbJPtOoKRuICVoKkXgx3TmR7Z39tUreGqFq6Rb2nthSN7zGdp++kq2MWtAW6pUJcnuKDu2MQBiMZPnW+qPUcFmIzi09oHwADHvP8AOkNVYKitWpMSc4+oTEoPtqSrd+KR1FOPy/6DmL/+jnV1MW9OxcLD1YOFLU4LARuCBbtzvnc6Os6gtAqQq5KpPI2wZgDYHUNGs7Cn+OuxvAiX4lYG0c4++s/xVyk+shuIsYQFz8sQTiNPJMUt1MtF9T6QIKQDIJBB85M6V/ioUkVAe4KoKGARgLhhmeffQ0Xi9Gq4VZGFxA/Mc4wTH/GkNWrCyHUozi5szZgYxBP38bydJVx1WqSzn1UgC0qQZBJ3aWjwNuNBQpsxptNJYEsJggj/ACjMg5zjQVxWF7FlYT2xIMAmJ2/Y6z1XuExlRBjzHueedQASDJjpjJ/zD/8ATXactF+VQHwAT++NdqaK2pu7fSY9QZpsFmMS2RjEEZ0z/FsADSqXKzmfUUzackCBODAyP40LplZS1YZmame0GQTjczx2+dbTqqEUXLUAXDOBdJBBIIwsiNgNXcMVoFeZWGc5gxJH5pB2wMGffXM4qXAEYYBZgjB2xmd/jwdeCOpIIILmewQCYJmZJ9uffXto4ZQpi2djPGMbyf8AbTdMwVakbmAAkLAIffExacDxmQf1Gp6KCU9SVIQkqQGHOQVAg/Ybaf1NLsqlQ6FivcmWwRkBSSRiIjPjQuSoZhWELT+hliGEwS28HxHnQL6SnTdQaZWJOzRkkT8/f31S4ZQ1rmWfF/bg5YCBJ5j7aTR6Ys6syA4m9dpExAmecGDvvpiqLQtN5LtJ9TukA8bGfBzGgoqlss1OYXcWkkT9InP22/jUvT2NaPSdLQpVbSsSWMQRE+24++nrStLmohO2UYgsMD2jP/vgA9RLhe1RQiTkE4AySSPfzxq9I2jXBRvTrkZw+MDwZXzjOYGrqTmfqUoBvm6f4j/uNedSKuqCmadRfq7gCDEWkQCAQcznVLdMAXexWlZgG0kQAQDjJgZJ++kBrRd1X1UpObycYiYgw10nznU4qBfVK9O64yQpJb/xA+Tt7aawzTn1VXfBDD4bc/p+upKnUyrWMwx2lgfsCFgmPG/30tWRlPrKQFIH1VJkpJMMObomPOT76prdNdLnqIyCsqCBBB/zAHH8+2puldlsW5LYjb7zBkQZ0dWvCgPRDozjhWAxuw4gwPM/rrMs1bKupgkoR6ZtAzbBBO8HgSBjOkN0KhXimFvPd6TWtJ7iwkQDMz550jqBRD3lQrBCGOcLB84IE/vrOnKhATUNsglrlzjyTHPvxq6mCp9Mb6ZuqxGxzc0nJIE3R8DWUeogVIqtEypKkAXEDYDI99FQZ2eVcWEAiVgzAzIEQQdagrimxtS9WtC3SDiZJYY8TnQNUw1MGpTYMvdIJJnKlcjG+40hEIQ3mk88YKRwBPuBv5Ouq/1CqrimaLNKElgy2gqJIzn42/TOp6VVyod6LJliaYVWycZ233n3zoqjp+ma8wtMIQCMDHtFvHzokJHqFFplifyx3ST9UAZ5zP7ayl1s1V7RdHK/+J+oD/ePnhL1IVyaVwJiBTE5kiYYzsRMDj50hTENUeneKQBADnEqS2ywfcn/AN4merXKVCVpA/lF+DB5JncAaezEFYpEEiRKiAADzdgwNonU1OqRg9ObWcEdoMGN2hsfrOmoL1HNSm34ICi4mbTMbZ2GdIvZlgCmGuhlBhYByVMZIyYj++m9S7Co8UWAC2s1g7pOACBJj776JXaFCL2gg5UAKB/G/mfjWdXEDddcCe0yxUqIkmSI2g4iSfnVKUFJpK9FcKbWlSFaJj/MMfm/voQGKMRSBOSFCoCfkRAn50qm/pz+FBVRsNwPgiYnbTStWmApJokKzCVkMYjJw225+2iXpsOPTaLYIBOcRC92DA4jQSCAbWUzBAu52kcDgHGlL1wAacRhu0iGHIBEz8ToLKH9OBUGmj2kSJkn7y8/rrND/wDyYp9ssIzs3OeEPnXacmNr0iFqFWal+GqqwF6L4NgMnODtjfW1XY8LVIp7gAOWO+JwDuBol6cwxcvTPqAKwh1Md0gCQAZiWAz9tbXpFmqkLTIBQI6k3wCGb1DGIzgSIPzrSFijTHpyzrbw0c5ift5/XTaLVGsLqjEsTIEgCMGZEbfvpldqaugMgsrHKyDaCckYHwTnSOm6Wn+GyWlLWg0jAEz+WY5386mK0V6ZUW3Ur2OASjTBGJ49tj76r6ilUCPZUDMQAquvaOCD5kTz/wAorrUCoqmFuyXQG4D3WADtn9tLq1hDBsm6Pw2k5+4gxuD++qgqdVvUhlIRaZN6mBjcD7ZzwDplHq1qCk34TElipcENiIK+MHO2u7iWsIkLhW7dwB85z+ntqjpOqAKBaf4gMkhQQs4ILDk/uM6QKq0l/ElatO5t1MknftAJwR7D+NPYXEywQAZBABwNyZ2kznUfp0gkq9veWhWAIYyWEFSCDcTHwQdH0tOqxrG9WVrlRWWLRsVJA7s86tIYzVT6SqtCr3G8mQAARDJg5jzoyiinXL0Xkt3CixLkljBUJnaDg7HRUVIZAKNNrRcWSO1iTIA3jBzHPzpD1AlO8iujM4GIeDkAQQ3b7xGV+NaZV0q8whasttIMQ6HkHJJBlhyJkffSUrdgF6MDAP5eMYnk8fzoqn9SZy6rVpi1crUUqZKSCWByueBiNL6fqf8A4rlouTksrYBH0lSwyDG8jbWbWppr0IYkim4C4hoMqNjjHPP6akpoQiTTqICSGCtcQMABiCTbvzqlAC1U+mFuPeVMliRwQ88+0am6vpVJpC6tTC8AsL8jDYMnGxOxP2mRdNbq1R2+sKDkMpGQQv1GAR784zrhUupHupOpntOFbwPzfrGdBWOKvpV1aoIYYErc2zQJI8DfGtZKlqE2VAPrJGMxtI+TtqYGHpiXcLTQi0rcDEyIAEARHmeNEr2U+1KhycBrj/8AYs/7mdT1VILn0fpBPYRL84iM40lawpBAtOv3E5SWgyAS8tdm6duCeNXDXpl+43eoIA/8cgDBiCZPk6n6hgVUPUekWJAkQSAVA49/HOkt1SepWZmr2ooBUgWjIyvbLZETJ1tfrEJoAVXS78vpiX8A9kLt7aYKqXWL6hplmNq5BXAIjkrnHzqT11VLhVMscEKCCRuIAx4JPnTum61S9SK5JAbFglCJ3H5o8Y1J1nXWBCarNfJBtAuJwCBGIxgH51MDYF19zABZKgeeRjPxzpKMrFO5xJJi2LgDgRGI/XWVqyIKjGq0cdohR4kLnaOdT9P14LfWSUS9lUTG5k4nYY51MXVj1N2LME/zAR85AOxnMakrsp2LwFgiTx9sHPz+mlp11OpTXvqFXeFItBb8sGV2JgyM5HGkJ1lMvUJZ1tezNv1XBYUkAET85nflgrdiAIDiWEQfuZniM7/20tuoQeoZeVwe6Y5wDOTBnfbVF1qr9XmcHO8Dbf41N1HXKPxFdwS1mVJyoJjAB/MDO2gZTqqd7gzCc4yPhdo/38aWagdSZO8Kwg7jJHb+8aFq0yTUNqZgoSMgZLDjjA1lb+qK1pL5aYHkD75+dEUP1NptZ4IwRn/9ddoj16nJqgE8duPb69dppy9DpUvamRUiCTGGkEe+RoaiSC3p5Z96Y3EFQx58AzMRpaJLB2IcBNz2tzPdtmRtHzoqNYj00HqICC3cC+AdiZPHMnfzrURtUKnqMKgLAARUkqJwAYAac7bbeZ0b9FLM5AFqWqyEzYOIjgkxAO/vGl9RXUra9NKwZ5uUA5BkEznBAGJyB8631Qb2N1PMQynGcQDG+Nsaupg+oIIpKtQqYJIb6myI+qDIE7DnU/U0jDSqVrqhg0+2F3kknLCdwRv+lIr1WcKtpVRuZkGDEAYjGo2QIKaqjUmmYpQVxg5GACPYfYjV8uDDKfUiaqveACILqQLcEwSMiAROYg7a3oWi1qaGGUM1hJUlthBzMRmB8eMDl/U7kqwzJERiYIaJB2O8fGuoBA0qpVQkyhNuBiADGPYbAe2s+S4YvUAsl5EFmW2okHEDAJzEHMQQQRHIJWlHKJ+aIRgCQDkgC2DxiPvrKMp6ZPUBi1xggAsZxFpG222l1GqVKbGxWncKxQmOAcHxznQX16iUzEuCFkrkrtMkwf2b9dQ9O7BUNOoLGJ+ogzO8Qff3/s+rUhmtp1Rak3KJXaRGTLD4550s11K0z6pnJAdcmSoJ2GRtgc6Uh/VdKaqsj0wybEnM5EzMRtpdDpaaFF9JoVSVABICt2wDJWcbEzA0a06hWo4FIgkW2krdDSJIwDxM+dttMSVdFUPBGThh9OIJkgj951O1KNVCWLVXXuIYNdjaIvgLn4n35NbmCW1ZAHdKsJ3AI8fc7R86SzVCpY1ATgBWWwCMgEZP7TjWsWLU/wAFGAghxEr8XZ541vyTGI1RC4b02hpVVmbTtNy4IJn+NbRo3Ol1KDECJgRng28bnn2nU1SyHJp1UN0ZH3kZOPjeNN6avLIPUA7QbTEkmYIB45+2ppjU6xCahBqKAY3fDTJKiDiCBEfbnRU+pVGUeocgG0gmQxkNPvnTh1jkQtVWYGATgT4ME5xptItCgrTJgLP5gQJP5ZjHn7am6ekp6wG5vVWNsLgRODDzJ84+NErMwTup24YyTIM/lwfAzPOtQMVJakvdkjGYncwM5Pn76zqkYspWmDEAuCsREwZN37RqYplJ2N8CiZ+CGk/mNv8A2edIqdO4KTbjB37fECPgcaD0gq9tAbi5Z8zES4H7/wAaykR6iipRFwC2sTiQCIw3E86isAaxu6nvIEsBjee0/wC+mdR1DTd6lO1R2AlxBIg3YIjPEnXGilrK1BQt4IAjHvhhGT7+Y0k0mN7LSUTgiIuI8/3Om4ma6oS5EVFAP1i55xBBTO3z7Y50it1V4KrUWBiZOfAOTttzp1S4lLSp2bbbcRhcbbnQ9Q5YIewWN3TJAjM4XnbjTyXDKX9QDPYHVRbCySDOTkTNuxnfbzpjVSoy1IljwzcxtiSIH7calXqVm0BSSpIOCCJtgiJ5/TWIQjLdTptFxViIAliWtlfuR986vkzgeqqZZr6ZWAkFvDH6rhAO+Np0nqapISBTAJBmB7xELg/302oVZHvo0yjkEqIIMSZwn8j76KtRHqKwpphQCwidsDbbP/eFVEz0QSH6ekzSST2Zkzn312mhEOTRoA8yHn9hrtQVMSlNiVv2AFMlWPiNsjjOm9JXZrodqdgAC1BAuKgzJEsTOo/TJkl/Tlo2DKcQBB8yPGR+vdUrw/qU2rUyR201loDcgkTAgkD7eNWI9FbJT8FpHcChMAncGCJJ32j76VSUqvdWZ8/mgzBm0RG3xOl0alOaqU2K1UWwTgK2LdyQT3DMmdUVulqAIGKtH1XBv1GIn2nnQCWYu9oSLYBTtaT5328+TpdKsVNMMtQECZm8QT+YklpxuMfPEvUVYFWoyVKYmC1OSSJi4BZ4jOmV+sopVpzXtcKCaZGWUzDCQIMmeduNJKuq3dqqMQFaGF9u4jfncfO3GmdKRTL+m5LKv0tiGIB3tmM7jbUbVCSWgBcXWYM485IjwD49tPasVL2MKh4WoYgmMHxjO3O2mmKVoyyvUSm8KZPg5Ji5ZjPnXnVSgphe6mGqgiCZ3+nkwTiMDfOmOVAJq06lILSlmQwsASduwkEcDaNHS68BKdjqb5IJxcBmQBEn9d+dPQoo9QwaqqupcRgi0qYAhsscmTMDBxMSWJSeUuCMMyZmDvO3vpNSirCor0lqMwWSphiB9Oe0iD74OtqpcVBd0ISADkZ5IbeIjf53GgkT+o0WUrY1MMQCALckBsEDmeB516VqK4AYjGVJzxBOJ/vOlVarhQLwRPec5A5GSJOll29Q+qiEH6TJmAOcj3500w6rTqGl9S1MA/iiMD4WJGYx4+dMbpzf20gywJYRnHjeQNSgdq3U6qIGkFZMADAJlse2RjfS061BVZAzmFJYNPaR4lR7YEzj50AV3VKQJNWmbvzTdM4BwccT4O/Oj6b+pTWsvQMgDsrfV3Dfcdv2/wCAVhAZeoUktI/1D2tI22/nTqlSrfhUZYi4sFY+xDce886Dl6YNTcFemdmYXQoCsbYJ+kyeIPHOiFL8ZH9KjewsvyrwoMDbYRG/Oubo0NC09KoUHCAA2sAYODA388649JSFY1WpkNYFDdwkACRjtMbDnJ1UBXpBkAqUoDVJEVBjG4IbPwD/ABoqVJhUItrAGchu2CBwDk/PvqGn01Gmq0wtUKGYKGZ5MkDuLZInadE7orMSz84vaBAiQDgRGs60Pp6D0gwAr1AWwzVDcTBxkCFE+B7adXoFqpk1DIBtLAjAabRuD3Zz40n/ABlM00IdjJkEMvdHGcfwdtcigu7mpUAItAFpVM8fwdLykb1HSwad6VDaTBLkbxAbvBI8TMfvpPU0hD3UGKMci6D7kS0x7To6ADqkvUOfMBgCbZhSJ2kCP50AQMCreqVutkGosnecRj9jxvqVQPStqIVpdsRM4Atxuxk+/GqUorYLaSrBLEYwxwZgn51LYPUJsqbEfmg9otgkx7bjTKNZQIQEweWJPj+/H8agJlViTTQFgACREsJ+3zMjjOh6jpFZlLU+6AJMEEbxhsH6vnfOjqBCrA0xkiQMGZkH6o3z7aSVply1jhgPysY2EwFaJ8H29taQpumW0U3odoJKiQLYiJhp0VULe34bjtg2sZO+xun9NJ6eksBWSqFDSssZ3wTJJjfk40VbpFb1RFW1lAJDseT9Mtap+I/bTgFSo0lELTePdid87kz+us0+lCqFF8AAZmfvAjW6mGpaLdylyaf4rRaRDTJzAIJInciNejQrPuQAjGZSBAjkHP6T/bxl6y0C4gy57XwwPGIyBtt430ZqC5FYsgyFVSVBMfSwG+ODOtI9OtUo1UcELVJI7SCrSGkScHBEjHGmrRLOoysIAIBIx77f7768s9eSjIDTqmTBOIHPnYE6updSDM1WXEwRIHF3Ee+Yx86A/wDFVFpkKoqkYmngnG+TDH298Tryf68RN70RU4DL21EOB8xzr2aHUEoCgSoTgNTI/icqQPfjfXGuKgzabSRAMERxvG3GP99WXLpmvC6avIhGakCw7idgMQCIx7H769PqXHfbFRsFRd6bNsYvBkbTwONSNSRj3Bry0qqjGCPJkjmZ31lBaatVe5ldnuEnAxAADDA+NZ1Vtfqml/V9SkEUdzIWXIGxH1Z3EnW0OsDlFUU3MB5MCM4IEExI8/rrWJe4krA2AxsZGxM5HgaBeqEqVpgkbEKs5B2jOx/jydNXFkCmWNhDSMAXEzO1pnk/20mp1fqVGRXC2qQykSe4A5NwMZ8aQPTRATfTIIgAsM5xB4Mnt07pqRYkqUA5Uru2AbmWScCMj/LnGmwZ1XUuVChFJyu4iJAmTBHmPbfTRTgm5Yxwx2MDFrRP/Z1NXpuvplKSkjJsb07cj8v5gcmPaOdBSqhmqlxXU5EEztJlAZBHt51MFC9WGRUZ6iXMQtwILZkLBWQYHInWt/UgjsLi1piGxbOfIxj99Cf6mpCLcFvMGVOfbeAfaD8aRUqK9wspVBPDBpJ9yIGY/wC41Q3q6aVFUVUpvDM0RlS2CVOT7YO3nTVSHYhGi0yUJPG6iT+wH31AOlDBBUVsZEGRPglGHjkEbYxpdSqqFypricm66FMGSkiLcadD1l6tUpFiz4/zzk4n6gDx450deCzEVBAkLbZ2zjIJmR4Ooa3UGmEYVqYBYzdgtPCEPvJHn40TM9RpDU2uWFunuEjcQRtjB841Ub1dFqqIoq5G5IEtHgzA/tqHp+irJUC+r2sCUndTxkHIz54Oedem6E+kwoUjEElSsJEzuo8cHSlpBmYimgJm7OWEn/b2/XU1QLSqKJdhv3QGg7AR/wA6BXrdxvAUDtYjYcyS2TjiP7mvbaKlJbcgNcDEnbAzOuQFFP4aAH8u4gGZykftGoFdLfVVXeooC5IGSYk74IBEGIxkSdcnUB1s9fIJg9ssARgTO0x5211L1PVJC0lW3DBSpkhgAwCxaJ+3jRio7ASaaTl1EzIOLc+3I5/UCq1UIYXHBInG5KwDgid9xqEFUtALE+TknwWhRO5Ou/qf9QKBnaoSDEWqBuRwZmBz7aTQ6wLVUrUkBhiAfbI/cfbxqyJVXU1KfcVZ6asdy0w29i3A43ge06ysiFmIqNtBVY7TEH8pP6zpVfriS7eqVueYgf8A+f3/AI0jqOpa6fWFsRBT6fYm7I+3jVQ/pSrBB6hlWwSR3jIAOM4xsNFSZG3Lnv8AgEZldhj99s+Z+ldiFmoP8xld94IzI/Q7ayq1y4cqA0g2zge/mY+QPvoPTTqlUAGqQRuLSP2GBrteZUrtOKjgY2B1uriA61QXWRNrqROYONvGqehqEgyScjn31uu1OlRf11BbMDaduQwg/Pvq9KhJySfqGTxA1mu1f2nZ1fsrUwvaCMhccDxp3XKCZIE9gnmJGNdrtL0RDVHfS/8A7EH2MyNK6pj/AIlhOARHt2ttrNdrn03F39Upj09hup25zpF5AMEjsnB9xrddrSKP6c5JckknGT9tWf1JQodlEN6cyMHjnXa7UivM/p1Q9okx6e043OsJ/Gf/AMR/+Wu12n0HpGoTMkn6dz7jSuu6VEmxFSShNqgSTuTHJkz863Xads30+b6usw6uioYhSRKgwNqnG3A/TXv/ANGclTJJy+//AJazXa38vU/ghnSCZByLjvnYmNE1FQxhRsh25kZ+ddrtZi0xxDJGOMYxnXh/1Kuw/wASQzAgIBBOO5dvGt12r+f2kF13UOT0gLNDEyJOewnPnTOh7qYuzgb54J1uu0KsrD8aOLf7aZ1dFQiEKAbjkADhtdrtZJ7RVM0DOcf315zjDfIP3ga7Xav0VQ57J5tGfsNNvPqNk4H99drtVE9VjCmTMnXmf1esxVwWJGNz/pnWa7T49leb/UurqCq4DuBccBjrtdrtdp6c3//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9218" name="Picture 2" descr="http://vignette2.wikia.nocookie.net/jerma-lore/images/3/3f/PencilIRL.jpg/revision/latest?cb=201501040102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3914775"/>
            <a:ext cx="3695700" cy="294322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7d1.scene7.com/is/image/officedepot/120675_p?$OD-Dynamic$&amp;wid=450&amp;hei=4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9919" y="2666343"/>
            <a:ext cx="42862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93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previews.123rf.com/images/alex_star/alex_star0711/alex_star071100034/2109231-background-made-of-old-sackcloth-Stock-Photo.jpg"/>
          <p:cNvPicPr>
            <a:picLocks noChangeAspect="1" noChangeArrowheads="1"/>
          </p:cNvPicPr>
          <p:nvPr/>
        </p:nvPicPr>
        <p:blipFill rotWithShape="1">
          <a:blip r:embed="rId2">
            <a:extLst>
              <a:ext uri="{28A0092B-C50C-407E-A947-70E740481C1C}">
                <a14:useLocalDpi xmlns:a14="http://schemas.microsoft.com/office/drawing/2010/main" val="0"/>
              </a:ext>
            </a:extLst>
          </a:blip>
          <a:srcRect b="23539"/>
          <a:stretch/>
        </p:blipFill>
        <p:spPr bwMode="auto">
          <a:xfrm>
            <a:off x="0" y="-9"/>
            <a:ext cx="12161520" cy="69526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bg1">
              <a:lumMod val="20000"/>
              <a:lumOff val="80000"/>
            </a:schemeClr>
          </a:solidFill>
          <a:effectLst>
            <a:softEdge rad="31750"/>
          </a:effectLst>
        </p:spPr>
        <p:txBody>
          <a:bodyPr anchor="ctr" anchorCtr="0">
            <a:noAutofit/>
          </a:bodyPr>
          <a:lstStyle/>
          <a:p>
            <a:r>
              <a:rPr lang="en-US" dirty="0" smtClean="0">
                <a:latin typeface="Mom´sTypewriter" panose="00000400000000000000" pitchFamily="2" charset="0"/>
              </a:rPr>
              <a:t>Coding</a:t>
            </a:r>
            <a:r>
              <a:rPr lang="en-US" sz="4400" dirty="0" smtClean="0">
                <a:latin typeface="Mom´sTypewriter" panose="00000400000000000000" pitchFamily="2" charset="0"/>
              </a:rPr>
              <a:t>:</a:t>
            </a:r>
            <a:endParaRPr lang="en-US" sz="4400" dirty="0">
              <a:latin typeface="Mom´sTypewriter" panose="00000400000000000000" pitchFamily="2" charset="0"/>
            </a:endParaRPr>
          </a:p>
        </p:txBody>
      </p:sp>
      <p:sp>
        <p:nvSpPr>
          <p:cNvPr id="3" name="Subtitle 2"/>
          <p:cNvSpPr>
            <a:spLocks noGrp="1"/>
          </p:cNvSpPr>
          <p:nvPr>
            <p:ph idx="1"/>
          </p:nvPr>
        </p:nvSpPr>
        <p:spPr>
          <a:xfrm>
            <a:off x="1458686" y="2055822"/>
            <a:ext cx="9274629" cy="4896771"/>
          </a:xfrm>
          <a:solidFill>
            <a:schemeClr val="bg1">
              <a:lumMod val="20000"/>
              <a:lumOff val="80000"/>
            </a:schemeClr>
          </a:solidFill>
          <a:effectLst>
            <a:softEdge rad="127000"/>
          </a:effectLst>
        </p:spPr>
        <p:txBody>
          <a:bodyPr anchor="ctr" anchorCtr="0">
            <a:noAutofit/>
          </a:bodyPr>
          <a:lstStyle/>
          <a:p>
            <a:pPr marL="0" indent="0">
              <a:spcBef>
                <a:spcPct val="0"/>
              </a:spcBef>
              <a:buNone/>
            </a:pPr>
            <a:r>
              <a:rPr lang="en-US" sz="3600" dirty="0">
                <a:latin typeface="Mom´sTypewriter" panose="00000400000000000000" pitchFamily="2" charset="0"/>
                <a:ea typeface="+mj-ea"/>
                <a:cs typeface="+mj-cs"/>
              </a:rPr>
              <a:t>Reread the text and code it by finding examples </a:t>
            </a:r>
            <a:r>
              <a:rPr lang="en-US" sz="3600" dirty="0" smtClean="0">
                <a:latin typeface="Mom´sTypewriter" panose="00000400000000000000" pitchFamily="2" charset="0"/>
                <a:ea typeface="+mj-ea"/>
                <a:cs typeface="+mj-cs"/>
              </a:rPr>
              <a:t>of figurative language listed below.  </a:t>
            </a:r>
          </a:p>
          <a:p>
            <a:pPr marL="0" indent="0">
              <a:spcBef>
                <a:spcPct val="0"/>
              </a:spcBef>
              <a:buNone/>
            </a:pPr>
            <a:endParaRPr lang="en-US" sz="3600" dirty="0" smtClean="0">
              <a:latin typeface="Mom´sTypewriter" panose="00000400000000000000" pitchFamily="2" charset="0"/>
              <a:ea typeface="+mj-ea"/>
              <a:cs typeface="+mj-cs"/>
            </a:endParaRPr>
          </a:p>
          <a:p>
            <a:pPr marL="0" indent="0">
              <a:spcBef>
                <a:spcPct val="0"/>
              </a:spcBef>
              <a:buNone/>
            </a:pPr>
            <a:r>
              <a:rPr lang="en-US" sz="3600" dirty="0" smtClean="0">
                <a:latin typeface="Mom´sTypewriter" panose="00000400000000000000" pitchFamily="2" charset="0"/>
                <a:ea typeface="+mj-ea"/>
                <a:cs typeface="+mj-cs"/>
              </a:rPr>
              <a:t>Highlight </a:t>
            </a:r>
            <a:r>
              <a:rPr lang="en-US" sz="3600" dirty="0">
                <a:latin typeface="Mom´sTypewriter" panose="00000400000000000000" pitchFamily="2" charset="0"/>
                <a:ea typeface="+mj-ea"/>
                <a:cs typeface="+mj-cs"/>
              </a:rPr>
              <a:t>and label the examples.  </a:t>
            </a:r>
            <a:endParaRPr lang="en-US" sz="3600" dirty="0" smtClean="0">
              <a:latin typeface="Mom´sTypewriter" panose="00000400000000000000" pitchFamily="2" charset="0"/>
              <a:ea typeface="+mj-ea"/>
              <a:cs typeface="+mj-cs"/>
            </a:endParaRPr>
          </a:p>
          <a:p>
            <a:pPr marL="0" indent="0">
              <a:spcBef>
                <a:spcPct val="0"/>
              </a:spcBef>
              <a:buNone/>
            </a:pPr>
            <a:r>
              <a:rPr lang="en-US" sz="3600" dirty="0" smtClean="0">
                <a:latin typeface="Mom´sTypewriter" panose="00000400000000000000" pitchFamily="2" charset="0"/>
                <a:ea typeface="+mj-ea"/>
                <a:cs typeface="+mj-cs"/>
              </a:rPr>
              <a:t>	H: Hyperbole	I: Imagery	 	S: Simile		M: Metaphor</a:t>
            </a:r>
            <a:endParaRPr lang="en-US" sz="3600" dirty="0">
              <a:latin typeface="Mom´sTypewriter" panose="00000400000000000000" pitchFamily="2" charset="0"/>
              <a:ea typeface="+mj-ea"/>
              <a:cs typeface="+mj-cs"/>
            </a:endParaRPr>
          </a:p>
        </p:txBody>
      </p:sp>
      <p:sp>
        <p:nvSpPr>
          <p:cNvPr id="4" name="AutoShape 2" descr="data:image/jpeg;base64,/9j/4AAQSkZJRgABAQAAAQABAAD/2wCEAAkGBxQTEhUUExQVFRUWGBwbGBgXGSAcHRwdHiAdHBsfHB8dHiggICAnIxwfITEhJSkrLi4uGyE0ODMsNygtLisBCgoKDg0OGxAQGjQkHyQsLCwsLCw0NCwsLCwsLCwsLCwsLCw0LCwsLCwsLCwsLCwsLCwsLCwsLCwsLCwsLCwsLP/AABEIAMIBAwMBIgACEQEDEQH/xAAaAAADAQEBAQAAAAAAAAAAAAACAwQBAAUG/8QAOhAAAgEDAwMDAgUCBgICAgMAAQIRAxIhADFBBCJRE2FxMoEjQpGhsQXRFFJiweHwcvEzgsLSFXOS/8QAGQEBAQEBAQEAAAAAAAAAAAAAAAECAwQF/8QAIxEBAQEAAgIBAwUAAAAAAAAAAAERIUESMQJRgfATQnGh8f/aAAwDAQACEQMRAD8A9dHuIILkNg+M4zj+NU0TMq1wkwGKyYB/j3O86gp3zc1wXugcwOSMk/Grala1e6844E/cwNfKj3GhCexnYAtIUqPpWMARB4Mnk6Ok7mADSANSTjJEQCeCw7c+3tqeg/4hmoZVJtIAzgrPifH86qIvtZ7GsDtJHONjsJ2+NXEJqK7KoCCLjtA85wZz/vnzpBUWVFWm4IMSjOCYOSpJ+duNeiKM2NagUAkw0cbEc/7e2gqIJS31CWZvpIIHMH2329s6sCaxVS8lwQgHDQxOG2kxOeNEoJKH1CSqGbhB2m6J2MeOBrGrN3FXZZaAShx5xAJB8zG3nR1a7hme9CFhSCo8wRvPvn99ApC7U4C0wxYXhMD5yM/B0SU4eoWo/lsuuBDKSCcHIgzxO++mBARTspqEWbbZVRMHIETtjxpb0iwlVqqSw+jJE+YnHv8A8aWrI2h0aBkm+EGBdC5HOd9v+c61uglUis4N4JlR3BZDLkY3/YcaZU6dZqNe5gWwJ7WwMQM59vOgr1UVqamrBVCxUgSw/wA2RIg+NTRpDK1U+rTUCBTV+0KSMBjMNJ2gew01a1VbAwWSJYrkK04AnJBzmNS0uvexYqIzE3KSIVgN8DOJ3A8SNtWXVWZiiKwUNEOMsBgZ2z+mNNMLdXVKjP05YkxClGNS7feBAkyDG2s/w6B0/CMhRFqkKIntmY422203/FOEWaJljsCCVggEkj50d8GozCqFHmbYgCVE/wAZ1KIqQpWMad6XNsC05md53PA2njTGroHI9QqVWGRogRse4Tz5g/rrDVQmkvqGXui9cnaB9Mj6h7/OdK9RQXam1GoCRcDgAE5DElhP2+2tZpql6ZIm8m0ySV3nEYOI86poV2vILKABCyDMkeNv099JqUrhTgKApwAxAWDvAGf00FagrLVZaElgJKMoZu4GQSRtE8e2pkFrUytNQPTIJIYFTaVzsJ30NNCKrMFUjcW/AkQRAOOJ+2lUsel+GWgSsbAHe7MePOt6eh2PFOooJbBMxk7AZA8aUY1KmVP4ZEmWEnaIiQYI53jTAlNn+hx7mbTERAJj9uDrza1EL6I9WrsZDWm+OWuyI5I8++mGqnpVXWuPYyCqk4/KYP66gM0rFgU6sNgkHIgY/MYGYHnxoanT2uSFqEqASDJBH+mck528zqeibxQC9RsZJIX8QGDgiCu3HnnVlGkVu77r9jGBBMDz8knOnAnPSqyRFbLjZ2kTgAwZAz8CJxGmdQ2WlKjZAIO2MEpzxqg0gLWuJtyYtyffE/uNI6npvUUg1ZNxJNqfTuB3Aj7xOgl6kqzIoRrViTsI3jwd/H6aGl+GGYUgzTEyvcMxyRxz48RrK9OxmN7QFgLjeFCmQNsfx95Eo2IFaq5aVuZguZwRgDMexxpgveqJSymC2YK2i2MgRcPHjxrzOpANNZWoCWkrMMMSASCYE+SdOvAckB4WQo3gkbjtPk6R01MMyMWkgGeCeMREETOh6QdT/VAGIKuPa0n9412qOt6bqL29NenKT2lqzgx7iw512t8u36sek1rG85aNg22ciJA259+NPd8swDMWgW3LEDaPbzz4iZ1B6IAj0pYWmQfcwJkHfPx51TSpqWwrghmk5ALRG+cZxxzrEjibTovB+piTBBXtXyIEFh7knf21SaKwZsqKIW3xiSGG2N/00npespi1UZwxcyTn5EH/AG1UfUxBSoC5LTOF3xE5G3j31tkDdPkn0xabRCtH6DAERP8AfTG6dR3fiKAoBAYFT7xJN2eNKSkwgMqNLkiDsM523zsfJ0ms7KzMyMZYqpBaRztwONhoKqYFMKiu/wBJJuXMeSbQAQPYaSjLaSSlS5gASBG0531x6gi4s1SnT2uK9gkW3XQOZzMZ0SoD6a1Fo1WywJXCkYBGWAkEjcYnfSrGP/Th6gdkkKuCGIB8gJgTtk/rrkpKvpqhrhROYZrv/ImcgD2++srpHrFqNSGeOxgZkYZYbG0GQMjO06c62MWdqqotMHILKMQScbzwD9tZUn/EkJKV1YmpALAqLT+WJktOP9tMS+GIseAAgM7k5ukgY3K/A1q9a5KKGSSJIbEwZFqg+AdKr9TWVqhVaTTUABQi5gQTcSwgMu0ZwMeNVIu/wjGwtTpyB9QI7CSS1uJjA23521NUpA0ahFBgXgN6bQ+SAWVlZYneVO3vjRByCfUoAgJd2xkAbYbJ+BxqdaKCmIp9TTBeYBZmEzgksxAkgeBjbVDhXHqUqL06t0BhCFlA3h37gGxsSDnS1rJ6bM9Sqq3QJQ9pw0D8OcAbn31W9ekKroGrh1pklR9CwAAwAXeYxJG+NT9T1gUU7q7qX+kvTkmDGAFUCLhk5g850wZ3KVistn1OGGfIIMi3MZI20fTU4W1losWYqQFw2N8qc8f766t1yhmDNTZR2d0AiQMOScA54E4311N0KoPRpWzjIhSNiDEH2Aj+8U6pQ/GvampZRhpzAGQAYAHEn21LX6VSir6NUBqkgK4LDJgkmp9MkmJPxjVNPplV6rNRK3SGInuBkAiwkzHgAjS16fFIIKxH5RexG7ZcmfP8eNWoyqoFRgUrBqdM5ho2NtsSrnuJxyBrZRKYV6tUAiFZiQZAgHK78yeQNb1KVDfHUVKZJlQ6KyqSYMgqJH3B99dVZoRPVAcwZI+pZFxUT/fceNRTqdVQ5tqGFAlJBIkRJJznfOp5inH+ILd31MEgqIlYAA35+2nJ1FT1Huq0jTiFUgkgzPd3Z9gI+/AJSLBRdQIyWDKccdoLHH/fmYOV1NtrAQNgFJxOR4E6nPSxTzbvLQnb+knzv86srUEvqPFIzgQMtOIeBkfrqWpRu9PtokKeZwT/AJB/c8CNTF1y0QGEqjFR29vdBAG7Hb2nQ1aYtUKi23GSqQBn2/c/Mnyw9GDcYpBj2qVukgHnbONgY0dGisobUNoB+kEj2BOR8+50RDVqC5hTanJzI3HBvIJkZGPf9FvTUFELUZGcKs5zKi6RmM50yp0oKlQKElrYKSCcmTAkwc5G/Ojp9OLyoNDtRQCMsLREHwPGglWmDezPSJJgEC3Y7P3GTgqfnWeiUKk+iUVdxIInJAEbDzPG2tpUCtNiRSJZgWC7Aj3KEk53OT7a2r0DlmaxQAsAgg3bYI4I230a+Oby8GVObaJn/W5+PGu1fR6R7RhF9i0kfJt12j0c/n+L1pgSm5wbgfk4M7Y0EtItVxLNMZ+/J3BjOjo9MYAAUxbmSDAkkY8TIHudVU6NrAgEDuaAfbnPyfnSPK6j1JuEMM7ZIxg7CR9/76d0/T5WURjcTKmPEnMbztpfThMAMbUmQy/5eZgRzx4+9VNbcBUuE3EEiCTtAHO5M8fGt5U4T0aC0zSLh1Pdu1w97jnOJGt6HqL8mojKWYYHAwMZyOftqhJuBYupAMxBBgiRMETJ4P8AGkqt69zJIcxMpLcgSCbvPBzqoZdXsqXpTfuAgMBKzyTOftxrlRQ6B6BDCnKsFJQDcr2iARjBA2xrl6ZmVxaB3ZtYgmDAziJ+fnRv3Em2pcEIwcbYIHJnzGgRWUAIjVKtMs8qRBDEbr3KcZ9vnB09mL3qtRRBgbLGdpGZ421lG1QiGq0zMsACc8ggEbe22jdWdWk0zJ/MpgrnfG8R+n6ZUrp3rJJa1wiypWZJjYz86T07M4F9Knl2KwQewHDNjciO3+NU+ipqP+GkiYIaC2Bni2IjfQp08CmoWrgT9UjO4czcft+uijNCz1W9Nxv9IIkEwIAMzncAfbR0gVFJR6oukZLMCdwG8fM6JeoZUuqCooBhTF0GcbAmN8x99UL1HcqhwvbJUqJnMGcR/vnVkS1HT/qVNlqvTrMCrAGVFqMTBAlRMnyT86eRLIDVWYytuTJkHBEY9tdSLhAFNOoSSDEgR9wZI8GBo0vFQvFO0LKmZJhcyCmNt5IM8auJoG6f1EdiKRmDuO6Mi4xM/rE6RS6QdgNFYT6YJAEiTIgTnzplToAyqGpLipKhR9JiJEbYnOkUumW6oSWuKQDc0f5RHFw2n/nQJXpAivcOoHqMJF4aIz2wSQMe/jGqaSwUsvChAAASRtkxETP76X1FNTTs9V03h1wT+UflA34zx86awBdj6hCiVgnKnAmSZmfI++NT0vsVJ4VmV3MtgkREg7SB7Z0DszVVX1VAVYZSO+cmQQcb+NEazLaoqAyZZiBkTsIxxE++iqte7k1gMdoAGDAw2+5g/fQRTcDcaRVjsRgx5BmWHOmVgPVpA/4eBBuYRUG5NuP+50KdI8Jf6Tm8kkgkTnIkzdGN8fbTyKxrn8Oi1NQ1jzDTaREE4kmJjYHUKUwcJKpT3CwHuHnewbf76Pp+mUuCQpYbHG4zAwdC3ROEVQtAqCJQLaBtJGTnPvxpvoEM34dPCdpIyTgERsBtn4+1y1NhNSn2NdRXuYFlDDIjcmADwIJ2G/GnopVj2IbRAgjONvpEDjUzUmtpKaFA98sLsKCd9paZmNHVDW1SadIlsxH1QRBPvv8AtOniahdWKD8MKNyty2rnJMqJ/wDrn4nRUaTF6h9FFIkghll13B25nZvO+qqfTEGmbKURMLi0Z2kRBtHjcfGlv0YWizJREN9ShirGeZUfJ408aaQ/TT6RagsyxHcDYcR9JAOPnUVcMRUuoPBMEjdvJENP3xq8PaxC0WuVZJzbA/y8E5iRvEakSiHpi4VkuftDFw0DYfWCATsJ+2TrDTmQJCilVEAfSJGQDgl/fXa3qaq3G4VZ5gmP2Ma3TDTaaNOAAs7zBOOce+2hpdKWQQaioZJuzj52A8Z06g2QVRbQDnbjPgZxoWcssXNTUL+buElvY/Aj304B0qj4UPeSuSTEziQJwMTtvpvUVWJNq9xB3IxIPwd4/XUn+HJ9RRY0rBvwYIkhmzCnHHGm0GAvp0qbRTAEqYuMCQpYiSMCca0gqPUAFU9IjBNq3ABZgiNp8CNUdL1AqKpaoCJ/OMQJm0SM++dC3VBA9wdSiy0gmJFwE/mOeDzpNPqUqWFmXK3KGEG0wQV5AJA443xq7TI3q0uRgqhpcMSJEb+4M/fx41Y1YEVO11I5IaAcCR5H3POlpQDhYppDPLFGIN2ACSoEzmQeY31tQNNU0zVSW+pwGQeQAv5TtnI+NJpcCnWKpCtVW+0MRBDWmYaJkAkEbRg7cZcWRSRSYghpGwxEgkEz8++mMrCp3OrKqzABukDZpMR99EtIMVZlQid5gL/BztgaKbBIYKgBG0HJzkwCPf511imJBDQMMCY3I3355411X6GgOlzfkJJAG5G8Ax+/vrG6pAKpFW0oMlxKoYET9MjmJ+41EN6aSk+s4yDcVHE9pFqx94096he6GFoBHdsDgd2TuPI2I0lCYUrY0nJjYMd8TJ8AxoUBJqWhFMgEh8soM5IAgb42z76pgvSwoempG/1dq5xuBIxOkrQKvVZqbQSYKNNwOwy4gnaDAGqabLKhVtIA5wAc/wCaJ/50LvahlKgJMYKsZ3BxOPmBoMXo2LqLXCTK2vMkSe+STOOf1nWGlatUpUqAFgRekqkzdAtUkH328500AhwbqshcgqSvudv41MnUqkt6otJgYt4Ebk8+B400xtVP/iBqpJzDKbiJ3QB/9v00irQqMtSfSyBMmCw5kEHMTG+w+degtUzBKnxnPnP76mq9S5WfS/MJW5J2icMRz/700KWgL0X0UsVRaQVxO6hYkQT7znQ9R/TAocmiKgLSUWBMmeSBHOTOPjRVHJcxTMquWgCTAgZgMcxIONObqGtYQR4MAQdtgQf5+NAs0V7Pw27R28gNnc37xyf50tKCsHYU6iziZIY5nthpUe+MaZVrS7QXgDIzAAAkgW+ffzHjQdOFKYdoJgOQZ+Mj53Gpqt6alZYlrxI/MSdxubp/XidC4WagU1lOxBuETJW3xJByJ21U6rKm8ydxIIgAmdv3ztpNd0VbvVg3DwAYH0xGBmYH/siYUoZWJqSFPLGQJksdiYyf+dDSrCCCaqye2/ciASBjb3j+NV/4hReTUgKDOdsbncYunbUiulqzWw7EL2iWiPp3j5GraGAySZqyENxUHEgREbmc/wA6kr14RSPWsc4cXAzgyYIIxByMc6evVq3qMKmBA2BtIkNxgiOdjOmtUBChahwRiRLAmGkW7e4jU9Q7SrXQPU7ngeT2rP02krEjfnOgpBmI/HNsCZtlj5YquD8Rt+jDUW14rAtPKggQdoUj20VOkVb65EAx9gZ3/wCzzqKmqTJisVE7Wbfqs67VnSUXCAXL/Gu1nkBTyBcq/QZC9wjmIiTn/s6XTcZyyoFGWB+dzn23440xLB6sOhYAUypW3MC1T4m6dvzc6dUpeZtlY5k78Z+5xrQymwqq6KAyxGQROfcbe/udKHSANUhWUtALqTx4BwPEgCfsNMABLBLA18GDk25ztnYxJx5nWVQQGgMvdBwCoGQRxAMbzzqg/UAFRlbuUx3qDGwPiRmd/OlU0LOHIptCkR+aCSYnYAz7jGsFW1mVTSdhup8tG8TGPbWVaVKS7UwSyWsRm5ZPbAzGZ21UUdLTmpStpQFnkdv7+37afQqLb+G7yzEi8SY5EHYCd/cb6lWuoZcOsJHIQ5yTI+oAfMTqvpKsKqhrlIYEkZPExtyf0GmjWdgajyp37TsZwJjcbZ1yUiXUsiQEwRA/+qiNTdT06CmVqUvUllBCEj3DHYwPA440yitpdmWoAF3EQAQPoBMYPkaijpqGWmoWsgMmJJ2IMMxkc7fptpj9ahR3Wulvb3NDUxMkzBEyPfGl0OpzSBqNApywKkknMmRtEZ1q9U60wA9Oob7ZgqIAJxBbIgZ+Txogh0vepuTYDYAgb4zNp/7MaSnSwrgU1EtcQjkTuZ2AUnwP10+opLlzTBHpwrLbJAyVJOZniYxnUnaQgCvTZZYKJG/+bPmTB/2wU2wCqxsqFgkSHJVoXEAthsxJAJ/TQ0T2UwR1CksxEnON7idhnnj2065JeKtRWIAPIViYwBz8k/3fH0SwPuyzcJ4g7/21UBeLntqwMgzAA8cg/wDd9tBTErTAq3STN0G4e0YHzpfpVnWra1IsAfTXIHEBiAY+22qlpMES5UOx7olTPGOI1FH1PStc7AU2NvaOSYiDOAPfxqJqbWCaJmTIV8r9wRK7/GMaodVvqN6RBkAlSJYEmIKtjYng76SYBp3GuLpjJyZwH4nj7a1WYHN1UMlUC0iVJkkdsp3HxOw++dBaAEl6ouIhiAZ2kGVgf9zp9TqktcioUJIhio7SWGPpzMx9xokrlTTQ1AWI2gmf9QMDBj7ay0kp9Ql9UGuYCkfRhZgZYCDuNzpNTq2VFtr2kmLnS4ERsokAEnO5216B6i4v+MhgEBWAIGRN3dk/YaXVcOKa3UpMkgrBMcopbg52Og5utkkeqQwDEgqDEDc5AIB4586X/jAloasLmY24UXkbhRMYjJWYzjVFCvDEq9Mgycb7gSe77fI04OOwGonxAnPK93+x0RGXBZz6haMYiB5mJkzIzrlrfSrVAG+pQAO6NoUm7xsT9tFWEh2vpzPb2YMGc92TrvUYspuUACSINx8R3YH20ElECoGIdWhsk4WD98n/AI1TVrhnwySAB3Du9jF22f584FXUpE04LZkY498ttvrqxV3n8KbdyoLYE/poJurIVQHNFu/AKgCTAFuTLfO51lfpiXv/AAQCtqmDcSYgNiI+Cd9dW6ak/og06TGmxYMyxaWIkrHnn41jdGYqk0qTXEYLMZjkyuNthMaBVOm0C21R4CkgewIGt1S1N07RRuAiCrgD4AJBxttxrNMTkxEUie173O67QT+pDCM/7ax6JWLpUs5PYcATmcYER++tpVIsW9XLKTJETkZUePn20iizIub0Nl4u/EVTDYLTmCskA8jPiKcrGqtMkqwBlS8T/wCX02zxAHJ8a2oLkPbUQGp+UkzxOCYU4PH2Ojaj6hpswViJj22u84OMz40PQ9OtqhBWprcSATcSJ2JN3Z4AIj2jWkSWCmKvfc2T+IuFOJBPI22Gibpt6j/SQoJR2/07DA358fpqmuuGaQ4MwHHaZ4JjaSP+zrur6Zal5ZSshcoSCQoBG3wc+NFLZ5NovTsyWEhfcEj3G5jG2s6UlwginU/1AQORgd3gbHxvoupEeobqiLAtBWQoBGQTBIJ9zvjWhWlRCObZJmCsnAyJgj34GNFHSo+msGnUU3flYnPJJuMj5/nTRXJNS41Fg4LLI3lQBAuEcgnS6RC+mrCpcSQoEtEb3nMYG59s5jSX6zFzVACWhb1IDMAe3NvdGefgjRFb1WZwvqJYFEqVIaYBumYtzG3311hsClVyT2yIxzJUTPvnT0Lm4W0zKwuTyswYBgaRXoUraa+i31EgIT2leTBEifPkY1FdW6db3a1yCncUaTEWwqgyDzge++kp0vfQ7qshSBemW3JuNoCyIkYmBzGjqEI1RmNZb43LMqyQBYCpAzG0+++n9L1RuAuyADsJzOSOP25+1Qmh/U1tcpVptDlTMQpn6THI94J++ndTUtKNCMsRdGQckY2jUD+ogwaVUE47TBG8n6gWHzmONV16zXgmkGWwwZzIBMAb5GJ9s6ULNEGjUB6f6j3CnhjMAkFTdPiDxxp8qK1Jbawa3YfQRGA3vnjxqRuqY0jbTrUxgmzLQN4+qRjidWt1QFWwVGDhSStp2CjIMQRscedIVEK6WF2rMtzASw5EkKQV/nO2qz1VxpxVSGUPECSDOxj28a0dbdTBZ6VQNsSRG24+oH3yIGmQfUE0khRipgGGUYiMCTG8YHnTDUq1yFayrSbIAyYjM5umfbTOldyymEc7SG29vMfGg6vp4pAL0yN3AWhlERm/MCPvOdtaKINa70WDhf8A5BFsYNohvqHmPvrOLoD1FR7z6E5UWg08gGbiSYxJxJ406qLvSHoqxBBuNotG5nzt+Xzryav9Mo1OnZGpdQimpdyHJyYPae3MQPEDXotTp+soIq3IoW0/TETOBkwdxtqiTp1dGY/4ekCxFwuAYzsSQMgR88auYPNIhafaCBcYt9gQDrz+joUgjMDXkkRdddIBgQyzG/H/ABV6a+p9NU4GFmBETErEzxM+2ryhdSgYYmitt4LLKkbHuIkeBjnRIrmpJpoIGH7Yyuw5Hjb76ACkVPZUKsxgkMCTyNsDGxH21lalSvYlKklIm0nAjYwc42/bUwYnTFCllFYLG7KwvBJ+dudU9XBZwKQYlRcZHdOCPn9Mc6k6ajSpimF9RgoZkkmDcTvgcjbjxoepSmvqODWWT3ZMJGe3twMZj31UatBZpzShlyIMANkwYMGPedISgGW1lqAl5kDu2IjnHx5Hvp9ey4Or1PpBtmdxF22Z33jUVFlNttZsEG47uBHbGI3G2cjUqmdfXPqNJ6ldsKsjbjsP867RiuHlv8URLNhbIGTjY7ba3T7p9lXqhQYphiExaBOZwB9vOhSrZgOQ1oADeSQBcAJyPbRtSF1T0wt0BbhAeMGJOMXToqlP6vUIYAqLXTY7HP5hgH2Oii7p7qYtsLXKSIPIgQxx/wBnQr1VMSFZgttx3IgkwTM5+/8AGG18XEhrY3XOO3NvzPGY0NfqJLrgwEIjDRIbnEf2OrqY0oSEVSMr3BlyZPbjg4I/bjQVaJuKm4A1Lu1zuO5QZIMGQCo99aoVKkuuVSB2EAYMZuKk9x9xJzoP6agC0waj5OSTvtk7bRxqW1ZBVK5ioLrJbtvQ24yBIIJ/Xgj4ZXpNkLTVgqYI+oyJIg7fqfeNLZ3dbkKnMySR2wfA3z/720/qKtwqI1N1hVF67mT+UrnEnfzqz5GJqFFESmAjhrZUEtMYwZJzPJMn30xOpVwpaqkk4DgENiCFyBM8gHnGnOiq3/ysHs+liDH1WtkcnQ9R07i1nKQCbu2DJgAiQR850BOjF6gK0W7SFbKk4GGwQI/zA+NtDRpKhogI4zEI1w97yZMY3nkZM65aE3kUVBJH0kEtDTO4jg6dRoqtUSHDMsmASsZnMEA+05gYxqKh6nqbWqE1lUCrC+otgX81haTJIUmfGq6FVvUi4EQJzkEgE40NSqzoQHp1O7F0RaJkY/MJOmdO7FzCgxKyIBIBIxt5nfzq2pIm6jp3Wl3UaRl8quCP9eP4nHkwNZVUh6hNFgtgNwOGkZAF4EjOf32g6XTqqU19NwQ5hUJ7YwZsf6TPIxOwnR1OoALF/UQbZxGR5BPvjg6X5EiYdQGp0yfXQOxXKszeBdIYxn7RvGvR/wAR3OBViJJBH0lfJkfce++gFYsEtqiDkzGRMDaPjbRNguSisWk9sC6YESftkn+NTaYL1FZRmkRM22gCMRGTwJ/3GjNEM7Sq7ESCfEc4HAke+oqdH6B6UBZtAOxJnMHOfnVZSmSwMrcMkATMxOx59ta8k8XVOnAUBUP1SIJBBB5Kn+d50pWF7PbWyD+bAH+jfPx7ayu1Mel31EtbABPcNjOMj5/9oWxgzCqY2JJiPYhmPn21i1qQ1WlVE1FBxLKbiNgDKyP0GiepbUID1oCGVskAgCCDbJPtOoKRuICVoKkXgx3TmR7Z39tUreGqFq6Rb2nthSN7zGdp++kq2MWtAW6pUJcnuKDu2MQBiMZPnW+qPUcFmIzi09oHwADHvP8AOkNVYKitWpMSc4+oTEoPtqSrd+KR1FOPy/6DmL/+jnV1MW9OxcLD1YOFLU4LARuCBbtzvnc6Os6gtAqQq5KpPI2wZgDYHUNGs7Cn+OuxvAiX4lYG0c4++s/xVyk+shuIsYQFz8sQTiNPJMUt1MtF9T6QIKQDIJBB85M6V/ioUkVAe4KoKGARgLhhmeffQ0Xi9Gq4VZGFxA/Mc4wTH/GkNWrCyHUozi5szZgYxBP38bydJVx1WqSzn1UgC0qQZBJ3aWjwNuNBQpsxptNJYEsJggj/ACjMg5zjQVxWF7FlYT2xIMAmJ2/Y6z1XuExlRBjzHueedQASDJjpjJ/zD/8ATXactF+VQHwAT++NdqaK2pu7fSY9QZpsFmMS2RjEEZ0z/FsADSqXKzmfUUzackCBODAyP40LplZS1YZmame0GQTjczx2+dbTqqEUXLUAXDOBdJBBIIwsiNgNXcMVoFeZWGc5gxJH5pB2wMGffXM4qXAEYYBZgjB2xmd/jwdeCOpIIILmewQCYJmZJ9uffXto4ZQpi2djPGMbyf8AbTdMwVakbmAAkLAIffExacDxmQf1Gp6KCU9SVIQkqQGHOQVAg/Ybaf1NLsqlQ6FivcmWwRkBSSRiIjPjQuSoZhWELT+hliGEwS28HxHnQL6SnTdQaZWJOzRkkT8/f31S4ZQ1rmWfF/bg5YCBJ5j7aTR6Ys6syA4m9dpExAmecGDvvpiqLQtN5LtJ9TukA8bGfBzGgoqlss1OYXcWkkT9InP22/jUvT2NaPSdLQpVbSsSWMQRE+24++nrStLmohO2UYgsMD2jP/vgA9RLhe1RQiTkE4AySSPfzxq9I2jXBRvTrkZw+MDwZXzjOYGrqTmfqUoBvm6f4j/uNedSKuqCmadRfq7gCDEWkQCAQcznVLdMAXexWlZgG0kQAQDjJgZJ++kBrRd1X1UpObycYiYgw10nznU4qBfVK9O64yQpJb/xA+Tt7aawzTn1VXfBDD4bc/p+upKnUyrWMwx2lgfsCFgmPG/30tWRlPrKQFIH1VJkpJMMObomPOT76prdNdLnqIyCsqCBBB/zAHH8+2puldlsW5LYjb7zBkQZ0dWvCgPRDozjhWAxuw4gwPM/rrMs1bKupgkoR6ZtAzbBBO8HgSBjOkN0KhXimFvPd6TWtJ7iwkQDMz550jqBRD3lQrBCGOcLB84IE/vrOnKhATUNsglrlzjyTHPvxq6mCp9Mb6ZuqxGxzc0nJIE3R8DWUeogVIqtEypKkAXEDYDI99FQZ2eVcWEAiVgzAzIEQQdagrimxtS9WtC3SDiZJYY8TnQNUw1MGpTYMvdIJJnKlcjG+40hEIQ3mk88YKRwBPuBv5Ouq/1CqrimaLNKElgy2gqJIzn42/TOp6VVyod6LJliaYVWycZ233n3zoqjp+ma8wtMIQCMDHtFvHzokJHqFFplifyx3ST9UAZ5zP7ayl1s1V7RdHK/+J+oD/ePnhL1IVyaVwJiBTE5kiYYzsRMDj50hTENUeneKQBADnEqS2ywfcn/AN4merXKVCVpA/lF+DB5JncAaezEFYpEEiRKiAADzdgwNonU1OqRg9ObWcEdoMGN2hsfrOmoL1HNSm34ICi4mbTMbZ2GdIvZlgCmGuhlBhYByVMZIyYj++m9S7Co8UWAC2s1g7pOACBJj776JXaFCL2gg5UAKB/G/mfjWdXEDddcCe0yxUqIkmSI2g4iSfnVKUFJpK9FcKbWlSFaJj/MMfm/voQGKMRSBOSFCoCfkRAn50qm/pz+FBVRsNwPgiYnbTStWmApJokKzCVkMYjJw225+2iXpsOPTaLYIBOcRC92DA4jQSCAbWUzBAu52kcDgHGlL1wAacRhu0iGHIBEz8ToLKH9OBUGmj2kSJkn7y8/rrND/wDyYp9ssIzs3OeEPnXacmNr0iFqFWal+GqqwF6L4NgMnODtjfW1XY8LVIp7gAOWO+JwDuBol6cwxcvTPqAKwh1Md0gCQAZiWAz9tbXpFmqkLTIBQI6k3wCGb1DGIzgSIPzrSFijTHpyzrbw0c5ift5/XTaLVGsLqjEsTIEgCMGZEbfvpldqaugMgsrHKyDaCckYHwTnSOm6Wn+GyWlLWg0jAEz+WY5386mK0V6ZUW3Ur2OASjTBGJ49tj76r6ilUCPZUDMQAquvaOCD5kTz/wAorrUCoqmFuyXQG4D3WADtn9tLq1hDBsm6Pw2k5+4gxuD++qgqdVvUhlIRaZN6mBjcD7ZzwDplHq1qCk34TElipcENiIK+MHO2u7iWsIkLhW7dwB85z+ntqjpOqAKBaf4gMkhQQs4ILDk/uM6QKq0l/ElatO5t1MknftAJwR7D+NPYXEywQAZBABwNyZ2kznUfp0gkq9veWhWAIYyWEFSCDcTHwQdH0tOqxrG9WVrlRWWLRsVJA7s86tIYzVT6SqtCr3G8mQAARDJg5jzoyiinXL0Xkt3CixLkljBUJnaDg7HRUVIZAKNNrRcWSO1iTIA3jBzHPzpD1AlO8iujM4GIeDkAQQ3b7xGV+NaZV0q8whasttIMQ6HkHJJBlhyJkffSUrdgF6MDAP5eMYnk8fzoqn9SZy6rVpi1crUUqZKSCWByueBiNL6fqf8A4rlouTksrYBH0lSwyDG8jbWbWppr0IYkim4C4hoMqNjjHPP6akpoQiTTqICSGCtcQMABiCTbvzqlAC1U+mFuPeVMliRwQ88+0am6vpVJpC6tTC8AsL8jDYMnGxOxP2mRdNbq1R2+sKDkMpGQQv1GAR784zrhUupHupOpntOFbwPzfrGdBWOKvpV1aoIYYErc2zQJI8DfGtZKlqE2VAPrJGMxtI+TtqYGHpiXcLTQi0rcDEyIAEARHmeNEr2U+1KhycBrj/8AYs/7mdT1VILn0fpBPYRL84iM40lawpBAtOv3E5SWgyAS8tdm6duCeNXDXpl+43eoIA/8cgDBiCZPk6n6hgVUPUekWJAkQSAVA49/HOkt1SepWZmr2ooBUgWjIyvbLZETJ1tfrEJoAVXS78vpiX8A9kLt7aYKqXWL6hplmNq5BXAIjkrnHzqT11VLhVMscEKCCRuIAx4JPnTum61S9SK5JAbFglCJ3H5o8Y1J1nXWBCarNfJBtAuJwCBGIxgH51MDYF19zABZKgeeRjPxzpKMrFO5xJJi2LgDgRGI/XWVqyIKjGq0cdohR4kLnaOdT9P14LfWSUS9lUTG5k4nYY51MXVj1N2LME/zAR85AOxnMakrsp2LwFgiTx9sHPz+mlp11OpTXvqFXeFItBb8sGV2JgyM5HGkJ1lMvUJZ1tezNv1XBYUkAET85nflgrdiAIDiWEQfuZniM7/20tuoQeoZeVwe6Y5wDOTBnfbVF1qr9XmcHO8Dbf41N1HXKPxFdwS1mVJyoJjAB/MDO2gZTqqd7gzCc4yPhdo/38aWagdSZO8Kwg7jJHb+8aFq0yTUNqZgoSMgZLDjjA1lb+qK1pL5aYHkD75+dEUP1NptZ4IwRn/9ddoj16nJqgE8duPb69dppy9DpUvamRUiCTGGkEe+RoaiSC3p5Z96Y3EFQx58AzMRpaJLB2IcBNz2tzPdtmRtHzoqNYj00HqICC3cC+AdiZPHMnfzrURtUKnqMKgLAARUkqJwAYAac7bbeZ0b9FLM5AFqWqyEzYOIjgkxAO/vGl9RXUra9NKwZ5uUA5BkEznBAGJyB8631Qb2N1PMQynGcQDG+Nsaupg+oIIpKtQqYJIb6myI+qDIE7DnU/U0jDSqVrqhg0+2F3kknLCdwRv+lIr1WcKtpVRuZkGDEAYjGo2QIKaqjUmmYpQVxg5GACPYfYjV8uDDKfUiaqveACILqQLcEwSMiAROYg7a3oWi1qaGGUM1hJUlthBzMRmB8eMDl/U7kqwzJERiYIaJB2O8fGuoBA0qpVQkyhNuBiADGPYbAe2s+S4YvUAsl5EFmW2okHEDAJzEHMQQQRHIJWlHKJ+aIRgCQDkgC2DxiPvrKMp6ZPUBi1xggAsZxFpG222l1GqVKbGxWncKxQmOAcHxznQX16iUzEuCFkrkrtMkwf2b9dQ9O7BUNOoLGJ+ogzO8Qff3/s+rUhmtp1Rak3KJXaRGTLD4550s11K0z6pnJAdcmSoJ2GRtgc6Uh/VdKaqsj0wybEnM5EzMRtpdDpaaFF9JoVSVABICt2wDJWcbEzA0a06hWo4FIgkW2krdDSJIwDxM+dttMSVdFUPBGThh9OIJkgj951O1KNVCWLVXXuIYNdjaIvgLn4n35NbmCW1ZAHdKsJ3AI8fc7R86SzVCpY1ATgBWWwCMgEZP7TjWsWLU/wAFGAghxEr8XZ541vyTGI1RC4b02hpVVmbTtNy4IJn+NbRo3Ol1KDECJgRng28bnn2nU1SyHJp1UN0ZH3kZOPjeNN6avLIPUA7QbTEkmYIB45+2ppjU6xCahBqKAY3fDTJKiDiCBEfbnRU+pVGUeocgG0gmQxkNPvnTh1jkQtVWYGATgT4ME5xptItCgrTJgLP5gQJP5ZjHn7am6ekp6wG5vVWNsLgRODDzJ84+NErMwTup24YyTIM/lwfAzPOtQMVJakvdkjGYncwM5Pn76zqkYspWmDEAuCsREwZN37RqYplJ2N8CiZ+CGk/mNv8A2edIqdO4KTbjB37fECPgcaD0gq9tAbi5Z8zES4H7/wAaykR6iipRFwC2sTiQCIw3E86isAaxu6nvIEsBjee0/wC+mdR1DTd6lO1R2AlxBIg3YIjPEnXGilrK1BQt4IAjHvhhGT7+Y0k0mN7LSUTgiIuI8/3Om4ma6oS5EVFAP1i55xBBTO3z7Y50it1V4KrUWBiZOfAOTttzp1S4lLSp2bbbcRhcbbnQ9Q5YIewWN3TJAjM4XnbjTyXDKX9QDPYHVRbCySDOTkTNuxnfbzpjVSoy1IljwzcxtiSIH7calXqVm0BSSpIOCCJtgiJ5/TWIQjLdTptFxViIAliWtlfuR986vkzgeqqZZr6ZWAkFvDH6rhAO+Np0nqapISBTAJBmB7xELg/302oVZHvo0yjkEqIIMSZwn8j76KtRHqKwpphQCwidsDbbP/eFVEz0QSH6ekzSST2Zkzn312mhEOTRoA8yHn9hrtQVMSlNiVv2AFMlWPiNsjjOm9JXZrodqdgAC1BAuKgzJEsTOo/TJkl/Tlo2DKcQBB8yPGR+vdUrw/qU2rUyR201loDcgkTAgkD7eNWI9FbJT8FpHcChMAncGCJJ32j76VSUqvdWZ8/mgzBm0RG3xOl0alOaqU2K1UWwTgK2LdyQT3DMmdUVulqAIGKtH1XBv1GIn2nnQCWYu9oSLYBTtaT5328+TpdKsVNMMtQECZm8QT+YklpxuMfPEvUVYFWoyVKYmC1OSSJi4BZ4jOmV+sopVpzXtcKCaZGWUzDCQIMmeduNJKuq3dqqMQFaGF9u4jfncfO3GmdKRTL+m5LKv0tiGIB3tmM7jbUbVCSWgBcXWYM485IjwD49tPasVL2MKh4WoYgmMHxjO3O2mmKVoyyvUSm8KZPg5Ji5ZjPnXnVSgphe6mGqgiCZ3+nkwTiMDfOmOVAJq06lILSlmQwsASduwkEcDaNHS68BKdjqb5IJxcBmQBEn9d+dPQoo9QwaqqupcRgi0qYAhsscmTMDBxMSWJSeUuCMMyZmDvO3vpNSirCor0lqMwWSphiB9Oe0iD74OtqpcVBd0ISADkZ5IbeIjf53GgkT+o0WUrY1MMQCALckBsEDmeB516VqK4AYjGVJzxBOJ/vOlVarhQLwRPec5A5GSJOll29Q+qiEH6TJmAOcj3500w6rTqGl9S1MA/iiMD4WJGYx4+dMbpzf20gywJYRnHjeQNSgdq3U6qIGkFZMADAJlse2RjfS061BVZAzmFJYNPaR4lR7YEzj50AV3VKQJNWmbvzTdM4BwccT4O/Oj6b+pTWsvQMgDsrfV3Dfcdv2/wCAVhAZeoUktI/1D2tI22/nTqlSrfhUZYi4sFY+xDce886Dl6YNTcFemdmYXQoCsbYJ+kyeIPHOiFL8ZH9KjewsvyrwoMDbYRG/Oubo0NC09KoUHCAA2sAYODA388649JSFY1WpkNYFDdwkACRjtMbDnJ1UBXpBkAqUoDVJEVBjG4IbPwD/ABoqVJhUItrAGchu2CBwDk/PvqGn01Gmq0wtUKGYKGZ5MkDuLZInadE7orMSz84vaBAiQDgRGs60Pp6D0gwAr1AWwzVDcTBxkCFE+B7adXoFqpk1DIBtLAjAabRuD3Zz40n/ABlM00IdjJkEMvdHGcfwdtcigu7mpUAItAFpVM8fwdLykb1HSwad6VDaTBLkbxAbvBI8TMfvpPU0hD3UGKMci6D7kS0x7To6ADqkvUOfMBgCbZhSJ2kCP50AQMCreqVutkGosnecRj9jxvqVQPStqIVpdsRM4Atxuxk+/GqUorYLaSrBLEYwxwZgn51LYPUJsqbEfmg9otgkx7bjTKNZQIQEweWJPj+/H8agJlViTTQFgACREsJ+3zMjjOh6jpFZlLU+6AJMEEbxhsH6vnfOjqBCrA0xkiQMGZkH6o3z7aSVply1jhgPysY2EwFaJ8H29taQpumW0U3odoJKiQLYiJhp0VULe34bjtg2sZO+xun9NJ6eksBWSqFDSssZ3wTJJjfk40VbpFb1RFW1lAJDseT9Mtap+I/bTgFSo0lELTePdid87kz+us0+lCqFF8AAZmfvAjW6mGpaLdylyaf4rRaRDTJzAIJInciNejQrPuQAjGZSBAjkHP6T/bxl6y0C4gy57XwwPGIyBtt430ZqC5FYsgyFVSVBMfSwG+ODOtI9OtUo1UcELVJI7SCrSGkScHBEjHGmrRLOoysIAIBIx77f7768s9eSjIDTqmTBOIHPnYE6updSDM1WXEwRIHF3Ee+Yx86A/wDFVFpkKoqkYmngnG+TDH298Tryf68RN70RU4DL21EOB8xzr2aHUEoCgSoTgNTI/icqQPfjfXGuKgzabSRAMERxvG3GP99WXLpmvC6avIhGakCw7idgMQCIx7H769PqXHfbFRsFRd6bNsYvBkbTwONSNSRj3Bry0qqjGCPJkjmZ31lBaatVe5ldnuEnAxAADDA+NZ1Vtfqml/V9SkEUdzIWXIGxH1Z3EnW0OsDlFUU3MB5MCM4IEExI8/rrWJe4krA2AxsZGxM5HgaBeqEqVpgkbEKs5B2jOx/jydNXFkCmWNhDSMAXEzO1pnk/20mp1fqVGRXC2qQykSe4A5NwMZ8aQPTRATfTIIgAsM5xB4Mnt07pqRYkqUA5Uru2AbmWScCMj/LnGmwZ1XUuVChFJyu4iJAmTBHmPbfTRTgm5Yxwx2MDFrRP/Z1NXpuvplKSkjJsb07cj8v5gcmPaOdBSqhmqlxXU5EEztJlAZBHt51MFC9WGRUZ6iXMQtwILZkLBWQYHInWt/UgjsLi1piGxbOfIxj99Cf6mpCLcFvMGVOfbeAfaD8aRUqK9wspVBPDBpJ9yIGY/wC41Q3q6aVFUVUpvDM0RlS2CVOT7YO3nTVSHYhGi0yUJPG6iT+wH31AOlDBBUVsZEGRPglGHjkEbYxpdSqqFypricm66FMGSkiLcadD1l6tUpFiz4/zzk4n6gDx450deCzEVBAkLbZ2zjIJmR4Ooa3UGmEYVqYBYzdgtPCEPvJHn40TM9RpDU2uWFunuEjcQRtjB841Ub1dFqqIoq5G5IEtHgzA/tqHp+irJUC+r2sCUndTxkHIz54Oedem6E+kwoUjEElSsJEzuo8cHSlpBmYimgJm7OWEn/b2/XU1QLSqKJdhv3QGg7AR/wA6BXrdxvAUDtYjYcyS2TjiP7mvbaKlJbcgNcDEnbAzOuQFFP4aAH8u4gGZykftGoFdLfVVXeooC5IGSYk74IBEGIxkSdcnUB1s9fIJg9ssARgTO0x5211L1PVJC0lW3DBSpkhgAwCxaJ+3jRio7ASaaTl1EzIOLc+3I5/UCq1UIYXHBInG5KwDgid9xqEFUtALE+TknwWhRO5Ou/qf9QKBnaoSDEWqBuRwZmBz7aTQ6wLVUrUkBhiAfbI/cfbxqyJVXU1KfcVZ6asdy0w29i3A43ge06ysiFmIqNtBVY7TEH8pP6zpVfriS7eqVueYgf8A+f3/AI0jqOpa6fWFsRBT6fYm7I+3jVQ/pSrBB6hlWwSR3jIAOM4xsNFSZG3Lnv8AgEZldhj99s+Z+ldiFmoP8xld94IzI/Q7ayq1y4cqA0g2zge/mY+QPvoPTTqlUAGqQRuLSP2GBrteZUrtOKjgY2B1uriA61QXWRNrqROYONvGqehqEgyScjn31uu1OlRf11BbMDaduQwg/Pvq9KhJySfqGTxA1mu1f2nZ1fsrUwvaCMhccDxp3XKCZIE9gnmJGNdrtL0RDVHfS/8A7EH2MyNK6pj/AIlhOARHt2ttrNdrn03F39Upj09hup25zpF5AMEjsnB9xrddrSKP6c5JckknGT9tWf1JQodlEN6cyMHjnXa7UivM/p1Q9okx6e043OsJ/Gf/AMR/+Wu12n0HpGoTMkn6dz7jSuu6VEmxFSShNqgSTuTHJkz863Xads30+b6usw6uioYhSRKgwNqnG3A/TXv/ANGclTJJy+//AJazXa38vU/ghnSCZByLjvnYmNE1FQxhRsh25kZ+ddrtZi0xxDJGOMYxnXh/1Kuw/wASQzAgIBBOO5dvGt12r+f2kF13UOT0gLNDEyJOewnPnTOh7qYuzgb54J1uu0KsrD8aOLf7aZ1dFQiEKAbjkADhtdrtZJ7RVM0DOcf315zjDfIP3ga7Xav0VQ57J5tGfsNNvPqNk4H99drtVE9VjCmTMnXmf1esxVwWJGNz/pnWa7T49leb/UurqCq4DuBccBjrtdrtdp6c3//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482" name="Picture 2" descr="http://static1.jetpens.com/images/a/000/047/477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2043" y="-333708"/>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858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previews.123rf.com/images/alex_star/alex_star0711/alex_star071100034/2109231-background-made-of-old-sackcloth-Stock-Photo.jpg"/>
          <p:cNvPicPr>
            <a:picLocks noChangeAspect="1" noChangeArrowheads="1"/>
          </p:cNvPicPr>
          <p:nvPr/>
        </p:nvPicPr>
        <p:blipFill rotWithShape="1">
          <a:blip r:embed="rId2">
            <a:extLst>
              <a:ext uri="{28A0092B-C50C-407E-A947-70E740481C1C}">
                <a14:useLocalDpi xmlns:a14="http://schemas.microsoft.com/office/drawing/2010/main" val="0"/>
              </a:ext>
            </a:extLst>
          </a:blip>
          <a:srcRect b="23539"/>
          <a:stretch/>
        </p:blipFill>
        <p:spPr bwMode="auto">
          <a:xfrm>
            <a:off x="0" y="-9"/>
            <a:ext cx="12161520" cy="69526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bg1">
              <a:lumMod val="20000"/>
              <a:lumOff val="80000"/>
            </a:schemeClr>
          </a:solidFill>
          <a:effectLst>
            <a:softEdge rad="31750"/>
          </a:effectLst>
        </p:spPr>
        <p:txBody>
          <a:bodyPr anchor="ctr" anchorCtr="0">
            <a:noAutofit/>
          </a:bodyPr>
          <a:lstStyle/>
          <a:p>
            <a:r>
              <a:rPr lang="en-US" sz="4400" dirty="0" smtClean="0">
                <a:latin typeface="Mom´sTypewriter" panose="00000400000000000000" pitchFamily="2" charset="0"/>
              </a:rPr>
              <a:t>Coding:</a:t>
            </a:r>
            <a:endParaRPr lang="en-US" sz="4400" dirty="0">
              <a:latin typeface="Mom´sTypewriter" panose="00000400000000000000" pitchFamily="2" charset="0"/>
            </a:endParaRPr>
          </a:p>
        </p:txBody>
      </p:sp>
      <p:sp>
        <p:nvSpPr>
          <p:cNvPr id="3" name="Subtitle 2"/>
          <p:cNvSpPr>
            <a:spLocks noGrp="1"/>
          </p:cNvSpPr>
          <p:nvPr>
            <p:ph idx="1"/>
          </p:nvPr>
        </p:nvSpPr>
        <p:spPr>
          <a:xfrm>
            <a:off x="1545770" y="2767241"/>
            <a:ext cx="9274629" cy="3135086"/>
          </a:xfrm>
          <a:solidFill>
            <a:schemeClr val="bg1">
              <a:lumMod val="20000"/>
              <a:lumOff val="80000"/>
            </a:schemeClr>
          </a:solidFill>
          <a:effectLst>
            <a:softEdge rad="127000"/>
          </a:effectLst>
        </p:spPr>
        <p:txBody>
          <a:bodyPr anchor="ctr" anchorCtr="0">
            <a:noAutofit/>
          </a:bodyPr>
          <a:lstStyle/>
          <a:p>
            <a:pPr marL="0" indent="0" algn="ctr">
              <a:spcBef>
                <a:spcPct val="0"/>
              </a:spcBef>
              <a:buNone/>
            </a:pPr>
            <a:r>
              <a:rPr lang="en-US" sz="3600" dirty="0" smtClean="0">
                <a:latin typeface="Mom´sTypewriter" panose="00000400000000000000" pitchFamily="2" charset="0"/>
                <a:ea typeface="+mj-ea"/>
                <a:cs typeface="+mj-cs"/>
              </a:rPr>
              <a:t>Continue Coding the text on your own.</a:t>
            </a:r>
          </a:p>
          <a:p>
            <a:pPr marL="0" indent="0" algn="ctr">
              <a:spcBef>
                <a:spcPct val="0"/>
              </a:spcBef>
              <a:buNone/>
            </a:pPr>
            <a:endParaRPr lang="en-US" sz="3600" dirty="0">
              <a:latin typeface="Mom´sTypewriter" panose="00000400000000000000" pitchFamily="2" charset="0"/>
              <a:ea typeface="+mj-ea"/>
              <a:cs typeface="+mj-cs"/>
            </a:endParaRPr>
          </a:p>
          <a:p>
            <a:pPr marL="0" indent="0">
              <a:spcBef>
                <a:spcPct val="0"/>
              </a:spcBef>
              <a:buNone/>
            </a:pPr>
            <a:r>
              <a:rPr lang="en-US" sz="3600" dirty="0">
                <a:latin typeface="Mom´sTypewriter" panose="00000400000000000000" pitchFamily="2" charset="0"/>
              </a:rPr>
              <a:t>Highlight and label the examples.  </a:t>
            </a:r>
          </a:p>
          <a:p>
            <a:pPr marL="0" indent="0">
              <a:spcBef>
                <a:spcPct val="0"/>
              </a:spcBef>
              <a:buNone/>
            </a:pPr>
            <a:r>
              <a:rPr lang="en-US" sz="3600" dirty="0">
                <a:latin typeface="Mom´sTypewriter" panose="00000400000000000000" pitchFamily="2" charset="0"/>
              </a:rPr>
              <a:t>	H: Hyperbole	I: Imagery	 	S: Simile		M: Metaphor</a:t>
            </a:r>
          </a:p>
        </p:txBody>
      </p:sp>
      <p:sp>
        <p:nvSpPr>
          <p:cNvPr id="4" name="AutoShape 2" descr="data:image/jpeg;base64,/9j/4AAQSkZJRgABAQAAAQABAAD/2wCEAAkGBxQTEhUUExQVFRUWGBwbGBgXGSAcHRwdHiAdHBsfHB8dHiggICAnIxwfITEhJSkrLi4uGyE0ODMsNygtLisBCgoKDg0OGxAQGjQkHyQsLCwsLCw0NCwsLCwsLCwsLCwsLCw0LCwsLCwsLCwsLCwsLCwsLCwsLCwsLCwsLCwsLP/AABEIAMIBAwMBIgACEQEDEQH/xAAaAAADAQEBAQAAAAAAAAAAAAACAwQBAAUG/8QAOhAAAgEDAwMDAgUCBgICAgMAAQIRAxIhADFBBCJRE2FxMoEjQpGhsQXRFFJiweHwcvEzgsLSFXOS/8QAGQEBAQEBAQEAAAAAAAAAAAAAAAECAwQF/8QAIxEBAQEAAgIBAwUAAAAAAAAAAAERIUESMQJRgfATQnGh8f/aAAwDAQACEQMRAD8A9dHuIILkNg+M4zj+NU0TMq1wkwGKyYB/j3O86gp3zc1wXugcwOSMk/Grala1e6844E/cwNfKj3GhCexnYAtIUqPpWMARB4Mnk6Ok7mADSANSTjJEQCeCw7c+3tqeg/4hmoZVJtIAzgrPifH86qIvtZ7GsDtJHONjsJ2+NXEJqK7KoCCLjtA85wZz/vnzpBUWVFWm4IMSjOCYOSpJ+duNeiKM2NagUAkw0cbEc/7e2gqIJS31CWZvpIIHMH2329s6sCaxVS8lwQgHDQxOG2kxOeNEoJKH1CSqGbhB2m6J2MeOBrGrN3FXZZaAShx5xAJB8zG3nR1a7hme9CFhSCo8wRvPvn99ApC7U4C0wxYXhMD5yM/B0SU4eoWo/lsuuBDKSCcHIgzxO++mBARTspqEWbbZVRMHIETtjxpb0iwlVqqSw+jJE+YnHv8A8aWrI2h0aBkm+EGBdC5HOd9v+c61uglUis4N4JlR3BZDLkY3/YcaZU6dZqNe5gWwJ7WwMQM59vOgr1UVqamrBVCxUgSw/wA2RIg+NTRpDK1U+rTUCBTV+0KSMBjMNJ2gew01a1VbAwWSJYrkK04AnJBzmNS0uvexYqIzE3KSIVgN8DOJ3A8SNtWXVWZiiKwUNEOMsBgZ2z+mNNMLdXVKjP05YkxClGNS7feBAkyDG2s/w6B0/CMhRFqkKIntmY422203/FOEWaJljsCCVggEkj50d8GozCqFHmbYgCVE/wAZ1KIqQpWMad6XNsC05md53PA2njTGroHI9QqVWGRogRse4Tz5g/rrDVQmkvqGXui9cnaB9Mj6h7/OdK9RQXam1GoCRcDgAE5DElhP2+2tZpql6ZIm8m0ySV3nEYOI86poV2vILKABCyDMkeNv099JqUrhTgKApwAxAWDvAGf00FagrLVZaElgJKMoZu4GQSRtE8e2pkFrUytNQPTIJIYFTaVzsJ30NNCKrMFUjcW/AkQRAOOJ+2lUsel+GWgSsbAHe7MePOt6eh2PFOooJbBMxk7AZA8aUY1KmVP4ZEmWEnaIiQYI53jTAlNn+hx7mbTERAJj9uDrza1EL6I9WrsZDWm+OWuyI5I8++mGqnpVXWuPYyCqk4/KYP66gM0rFgU6sNgkHIgY/MYGYHnxoanT2uSFqEqASDJBH+mck528zqeibxQC9RsZJIX8QGDgiCu3HnnVlGkVu77r9jGBBMDz8knOnAnPSqyRFbLjZ2kTgAwZAz8CJxGmdQ2WlKjZAIO2MEpzxqg0gLWuJtyYtyffE/uNI6npvUUg1ZNxJNqfTuB3Aj7xOgl6kqzIoRrViTsI3jwd/H6aGl+GGYUgzTEyvcMxyRxz48RrK9OxmN7QFgLjeFCmQNsfx95Eo2IFaq5aVuZguZwRgDMexxpgveqJSymC2YK2i2MgRcPHjxrzOpANNZWoCWkrMMMSASCYE+SdOvAckB4WQo3gkbjtPk6R01MMyMWkgGeCeMREETOh6QdT/VAGIKuPa0n9412qOt6bqL29NenKT2lqzgx7iw512t8u36sek1rG85aNg22ciJA259+NPd8swDMWgW3LEDaPbzz4iZ1B6IAj0pYWmQfcwJkHfPx51TSpqWwrghmk5ALRG+cZxxzrEjibTovB+piTBBXtXyIEFh7knf21SaKwZsqKIW3xiSGG2N/00npespi1UZwxcyTn5EH/AG1UfUxBSoC5LTOF3xE5G3j31tkDdPkn0xabRCtH6DAERP8AfTG6dR3fiKAoBAYFT7xJN2eNKSkwgMqNLkiDsM523zsfJ0ms7KzMyMZYqpBaRztwONhoKqYFMKiu/wBJJuXMeSbQAQPYaSjLaSSlS5gASBG0531x6gi4s1SnT2uK9gkW3XQOZzMZ0SoD6a1Fo1WywJXCkYBGWAkEjcYnfSrGP/Th6gdkkKuCGIB8gJgTtk/rrkpKvpqhrhROYZrv/ImcgD2++srpHrFqNSGeOxgZkYZYbG0GQMjO06c62MWdqqotMHILKMQScbzwD9tZUn/EkJKV1YmpALAqLT+WJktOP9tMS+GIseAAgM7k5ukgY3K/A1q9a5KKGSSJIbEwZFqg+AdKr9TWVqhVaTTUABQi5gQTcSwgMu0ZwMeNVIu/wjGwtTpyB9QI7CSS1uJjA23521NUpA0ahFBgXgN6bQ+SAWVlZYneVO3vjRByCfUoAgJd2xkAbYbJ+BxqdaKCmIp9TTBeYBZmEzgksxAkgeBjbVDhXHqUqL06t0BhCFlA3h37gGxsSDnS1rJ6bM9Sqq3QJQ9pw0D8OcAbn31W9ekKroGrh1pklR9CwAAwAXeYxJG+NT9T1gUU7q7qX+kvTkmDGAFUCLhk5g850wZ3KVistn1OGGfIIMi3MZI20fTU4W1losWYqQFw2N8qc8f766t1yhmDNTZR2d0AiQMOScA54E4311N0KoPRpWzjIhSNiDEH2Aj+8U6pQ/GvampZRhpzAGQAYAHEn21LX6VSir6NUBqkgK4LDJgkmp9MkmJPxjVNPplV6rNRK3SGInuBkAiwkzHgAjS16fFIIKxH5RexG7ZcmfP8eNWoyqoFRgUrBqdM5ho2NtsSrnuJxyBrZRKYV6tUAiFZiQZAgHK78yeQNb1KVDfHUVKZJlQ6KyqSYMgqJH3B99dVZoRPVAcwZI+pZFxUT/fceNRTqdVQ5tqGFAlJBIkRJJznfOp5inH+ILd31MEgqIlYAA35+2nJ1FT1Huq0jTiFUgkgzPd3Z9gI+/AJSLBRdQIyWDKccdoLHH/fmYOV1NtrAQNgFJxOR4E6nPSxTzbvLQnb+knzv86srUEvqPFIzgQMtOIeBkfrqWpRu9PtokKeZwT/AJB/c8CNTF1y0QGEqjFR29vdBAG7Hb2nQ1aYtUKi23GSqQBn2/c/Mnyw9GDcYpBj2qVukgHnbONgY0dGisobUNoB+kEj2BOR8+50RDVqC5hTanJzI3HBvIJkZGPf9FvTUFELUZGcKs5zKi6RmM50yp0oKlQKElrYKSCcmTAkwc5G/Ojp9OLyoNDtRQCMsLREHwPGglWmDezPSJJgEC3Y7P3GTgqfnWeiUKk+iUVdxIInJAEbDzPG2tpUCtNiRSJZgWC7Aj3KEk53OT7a2r0DlmaxQAsAgg3bYI4I230a+Oby8GVObaJn/W5+PGu1fR6R7RhF9i0kfJt12j0c/n+L1pgSm5wbgfk4M7Y0EtItVxLNMZ+/J3BjOjo9MYAAUxbmSDAkkY8TIHudVU6NrAgEDuaAfbnPyfnSPK6j1JuEMM7ZIxg7CR9/76d0/T5WURjcTKmPEnMbztpfThMAMbUmQy/5eZgRzx4+9VNbcBUuE3EEiCTtAHO5M8fGt5U4T0aC0zSLh1Pdu1w97jnOJGt6HqL8mojKWYYHAwMZyOftqhJuBYupAMxBBgiRMETJ4P8AGkqt69zJIcxMpLcgSCbvPBzqoZdXsqXpTfuAgMBKzyTOftxrlRQ6B6BDCnKsFJQDcr2iARjBA2xrl6ZmVxaB3ZtYgmDAziJ+fnRv3Em2pcEIwcbYIHJnzGgRWUAIjVKtMs8qRBDEbr3KcZ9vnB09mL3qtRRBgbLGdpGZ421lG1QiGq0zMsACc8ggEbe22jdWdWk0zJ/MpgrnfG8R+n6ZUrp3rJJa1wiypWZJjYz86T07M4F9Knl2KwQewHDNjciO3+NU+ipqP+GkiYIaC2Bni2IjfQp08CmoWrgT9UjO4czcft+uijNCz1W9Nxv9IIkEwIAMzncAfbR0gVFJR6oukZLMCdwG8fM6JeoZUuqCooBhTF0GcbAmN8x99UL1HcqhwvbJUqJnMGcR/vnVkS1HT/qVNlqvTrMCrAGVFqMTBAlRMnyT86eRLIDVWYytuTJkHBEY9tdSLhAFNOoSSDEgR9wZI8GBo0vFQvFO0LKmZJhcyCmNt5IM8auJoG6f1EdiKRmDuO6Mi4xM/rE6RS6QdgNFYT6YJAEiTIgTnzplToAyqGpLipKhR9JiJEbYnOkUumW6oSWuKQDc0f5RHFw2n/nQJXpAivcOoHqMJF4aIz2wSQMe/jGqaSwUsvChAAASRtkxETP76X1FNTTs9V03h1wT+UflA34zx86awBdj6hCiVgnKnAmSZmfI++NT0vsVJ4VmV3MtgkREg7SB7Z0DszVVX1VAVYZSO+cmQQcb+NEazLaoqAyZZiBkTsIxxE++iqte7k1gMdoAGDAw2+5g/fQRTcDcaRVjsRgx5BmWHOmVgPVpA/4eBBuYRUG5NuP+50KdI8Jf6Tm8kkgkTnIkzdGN8fbTyKxrn8Oi1NQ1jzDTaREE4kmJjYHUKUwcJKpT3CwHuHnewbf76Pp+mUuCQpYbHG4zAwdC3ROEVQtAqCJQLaBtJGTnPvxpvoEM34dPCdpIyTgERsBtn4+1y1NhNSn2NdRXuYFlDDIjcmADwIJ2G/GnopVj2IbRAgjONvpEDjUzUmtpKaFA98sLsKCd9paZmNHVDW1SadIlsxH1QRBPvv8AtOniahdWKD8MKNyty2rnJMqJ/wDrn4nRUaTF6h9FFIkghll13B25nZvO+qqfTEGmbKURMLi0Z2kRBtHjcfGlv0YWizJREN9ShirGeZUfJ408aaQ/TT6RagsyxHcDYcR9JAOPnUVcMRUuoPBMEjdvJENP3xq8PaxC0WuVZJzbA/y8E5iRvEakSiHpi4VkuftDFw0DYfWCATsJ+2TrDTmQJCilVEAfSJGQDgl/fXa3qaq3G4VZ5gmP2Ma3TDTaaNOAAs7zBOOce+2hpdKWQQaioZJuzj52A8Z06g2QVRbQDnbjPgZxoWcssXNTUL+buElvY/Aj304B0qj4UPeSuSTEziQJwMTtvpvUVWJNq9xB3IxIPwd4/XUn+HJ9RRY0rBvwYIkhmzCnHHGm0GAvp0qbRTAEqYuMCQpYiSMCca0gqPUAFU9IjBNq3ABZgiNp8CNUdL1AqKpaoCJ/OMQJm0SM++dC3VBA9wdSiy0gmJFwE/mOeDzpNPqUqWFmXK3KGEG0wQV5AJA443xq7TI3q0uRgqhpcMSJEb+4M/fx41Y1YEVO11I5IaAcCR5H3POlpQDhYppDPLFGIN2ACSoEzmQeY31tQNNU0zVSW+pwGQeQAv5TtnI+NJpcCnWKpCtVW+0MRBDWmYaJkAkEbRg7cZcWRSRSYghpGwxEgkEz8++mMrCp3OrKqzABukDZpMR99EtIMVZlQid5gL/BztgaKbBIYKgBG0HJzkwCPf511imJBDQMMCY3I3355411X6GgOlzfkJJAG5G8Ax+/vrG6pAKpFW0oMlxKoYET9MjmJ+41EN6aSk+s4yDcVHE9pFqx94096he6GFoBHdsDgd2TuPI2I0lCYUrY0nJjYMd8TJ8AxoUBJqWhFMgEh8soM5IAgb42z76pgvSwoempG/1dq5xuBIxOkrQKvVZqbQSYKNNwOwy4gnaDAGqabLKhVtIA5wAc/wCaJ/50LvahlKgJMYKsZ3BxOPmBoMXo2LqLXCTK2vMkSe+STOOf1nWGlatUpUqAFgRekqkzdAtUkH328500AhwbqshcgqSvudv41MnUqkt6otJgYt4Ebk8+B400xtVP/iBqpJzDKbiJ3QB/9v00irQqMtSfSyBMmCw5kEHMTG+w+degtUzBKnxnPnP76mq9S5WfS/MJW5J2icMRz/700KWgL0X0UsVRaQVxO6hYkQT7znQ9R/TAocmiKgLSUWBMmeSBHOTOPjRVHJcxTMquWgCTAgZgMcxIONObqGtYQR4MAQdtgQf5+NAs0V7Pw27R28gNnc37xyf50tKCsHYU6iziZIY5nthpUe+MaZVrS7QXgDIzAAAkgW+ffzHjQdOFKYdoJgOQZ+Mj53Gpqt6alZYlrxI/MSdxubp/XidC4WagU1lOxBuETJW3xJByJ21U6rKm8ydxIIgAmdv3ztpNd0VbvVg3DwAYH0xGBmYH/siYUoZWJqSFPLGQJksdiYyf+dDSrCCCaqye2/ciASBjb3j+NV/4hReTUgKDOdsbncYunbUiulqzWw7EL2iWiPp3j5GraGAySZqyENxUHEgREbmc/wA6kr14RSPWsc4cXAzgyYIIxByMc6evVq3qMKmBA2BtIkNxgiOdjOmtUBChahwRiRLAmGkW7e4jU9Q7SrXQPU7ngeT2rP02krEjfnOgpBmI/HNsCZtlj5YquD8Rt+jDUW14rAtPKggQdoUj20VOkVb65EAx9gZ3/wCzzqKmqTJisVE7Wbfqs67VnSUXCAXL/Gu1nkBTyBcq/QZC9wjmIiTn/s6XTcZyyoFGWB+dzn23440xLB6sOhYAUypW3MC1T4m6dvzc6dUpeZtlY5k78Z+5xrQymwqq6KAyxGQROfcbe/udKHSANUhWUtALqTx4BwPEgCfsNMABLBLA18GDk25ztnYxJx5nWVQQGgMvdBwCoGQRxAMbzzqg/UAFRlbuUx3qDGwPiRmd/OlU0LOHIptCkR+aCSYnYAz7jGsFW1mVTSdhup8tG8TGPbWVaVKS7UwSyWsRm5ZPbAzGZ21UUdLTmpStpQFnkdv7+37afQqLb+G7yzEi8SY5EHYCd/cb6lWuoZcOsJHIQ5yTI+oAfMTqvpKsKqhrlIYEkZPExtyf0GmjWdgajyp37TsZwJjcbZ1yUiXUsiQEwRA/+qiNTdT06CmVqUvUllBCEj3DHYwPA440yitpdmWoAF3EQAQPoBMYPkaijpqGWmoWsgMmJJ2IMMxkc7fptpj9ahR3Wulvb3NDUxMkzBEyPfGl0OpzSBqNApywKkknMmRtEZ1q9U60wA9Oob7ZgqIAJxBbIgZ+Txogh0vepuTYDYAgb4zNp/7MaSnSwrgU1EtcQjkTuZ2AUnwP10+opLlzTBHpwrLbJAyVJOZniYxnUnaQgCvTZZYKJG/+bPmTB/2wU2wCqxsqFgkSHJVoXEAthsxJAJ/TQ0T2UwR1CksxEnON7idhnnj2065JeKtRWIAPIViYwBz8k/3fH0SwPuyzcJ4g7/21UBeLntqwMgzAA8cg/wDd9tBTErTAq3STN0G4e0YHzpfpVnWra1IsAfTXIHEBiAY+22qlpMES5UOx7olTPGOI1FH1PStc7AU2NvaOSYiDOAPfxqJqbWCaJmTIV8r9wRK7/GMaodVvqN6RBkAlSJYEmIKtjYng76SYBp3GuLpjJyZwH4nj7a1WYHN1UMlUC0iVJkkdsp3HxOw++dBaAEl6ouIhiAZ2kGVgf9zp9TqktcioUJIhio7SWGPpzMx9xokrlTTQ1AWI2gmf9QMDBj7ay0kp9Ql9UGuYCkfRhZgZYCDuNzpNTq2VFtr2kmLnS4ERsokAEnO5216B6i4v+MhgEBWAIGRN3dk/YaXVcOKa3UpMkgrBMcopbg52Og5utkkeqQwDEgqDEDc5AIB4586X/jAloasLmY24UXkbhRMYjJWYzjVFCvDEq9Mgycb7gSe77fI04OOwGonxAnPK93+x0RGXBZz6haMYiB5mJkzIzrlrfSrVAG+pQAO6NoUm7xsT9tFWEh2vpzPb2YMGc92TrvUYspuUACSINx8R3YH20ElECoGIdWhsk4WD98n/AI1TVrhnwySAB3Du9jF22f584FXUpE04LZkY498ttvrqxV3n8KbdyoLYE/poJurIVQHNFu/AKgCTAFuTLfO51lfpiXv/AAQCtqmDcSYgNiI+Cd9dW6ak/og06TGmxYMyxaWIkrHnn41jdGYqk0qTXEYLMZjkyuNthMaBVOm0C21R4CkgewIGt1S1N07RRuAiCrgD4AJBxttxrNMTkxEUie173O67QT+pDCM/7ax6JWLpUs5PYcATmcYER++tpVIsW9XLKTJETkZUePn20iizIub0Nl4u/EVTDYLTmCskA8jPiKcrGqtMkqwBlS8T/wCX02zxAHJ8a2oLkPbUQGp+UkzxOCYU4PH2Ojaj6hpswViJj22u84OMz40PQ9OtqhBWprcSATcSJ2JN3Z4AIj2jWkSWCmKvfc2T+IuFOJBPI22Gibpt6j/SQoJR2/07DA358fpqmuuGaQ4MwHHaZ4JjaSP+zrur6Zal5ZSshcoSCQoBG3wc+NFLZ5NovTsyWEhfcEj3G5jG2s6UlwginU/1AQORgd3gbHxvoupEeobqiLAtBWQoBGQTBIJ9zvjWhWlRCObZJmCsnAyJgj34GNFHSo+msGnUU3flYnPJJuMj5/nTRXJNS41Fg4LLI3lQBAuEcgnS6RC+mrCpcSQoEtEb3nMYG59s5jSX6zFzVACWhb1IDMAe3NvdGefgjRFb1WZwvqJYFEqVIaYBumYtzG3311hsClVyT2yIxzJUTPvnT0Lm4W0zKwuTyswYBgaRXoUraa+i31EgIT2leTBEifPkY1FdW6db3a1yCncUaTEWwqgyDzge++kp0vfQ7qshSBemW3JuNoCyIkYmBzGjqEI1RmNZb43LMqyQBYCpAzG0+++n9L1RuAuyADsJzOSOP25+1Qmh/U1tcpVptDlTMQpn6THI94J++ndTUtKNCMsRdGQckY2jUD+ogwaVUE47TBG8n6gWHzmONV16zXgmkGWwwZzIBMAb5GJ9s6ULNEGjUB6f6j3CnhjMAkFTdPiDxxp8qK1Jbawa3YfQRGA3vnjxqRuqY0jbTrUxgmzLQN4+qRjidWt1QFWwVGDhSStp2CjIMQRscedIVEK6WF2rMtzASw5EkKQV/nO2qz1VxpxVSGUPECSDOxj28a0dbdTBZ6VQNsSRG24+oH3yIGmQfUE0khRipgGGUYiMCTG8YHnTDUq1yFayrSbIAyYjM5umfbTOldyymEc7SG29vMfGg6vp4pAL0yN3AWhlERm/MCPvOdtaKINa70WDhf8A5BFsYNohvqHmPvrOLoD1FR7z6E5UWg08gGbiSYxJxJ406qLvSHoqxBBuNotG5nzt+Xzryav9Mo1OnZGpdQimpdyHJyYPae3MQPEDXotTp+soIq3IoW0/TETOBkwdxtqiTp1dGY/4ekCxFwuAYzsSQMgR88auYPNIhafaCBcYt9gQDrz+joUgjMDXkkRdddIBgQyzG/H/ABV6a+p9NU4GFmBETErEzxM+2ryhdSgYYmitt4LLKkbHuIkeBjnRIrmpJpoIGH7Yyuw5Hjb76ACkVPZUKsxgkMCTyNsDGxH21lalSvYlKklIm0nAjYwc42/bUwYnTFCllFYLG7KwvBJ+dudU9XBZwKQYlRcZHdOCPn9Mc6k6ajSpimF9RgoZkkmDcTvgcjbjxoepSmvqODWWT3ZMJGe3twMZj31UatBZpzShlyIMANkwYMGPedISgGW1lqAl5kDu2IjnHx5Hvp9ey4Or1PpBtmdxF22Z33jUVFlNttZsEG47uBHbGI3G2cjUqmdfXPqNJ6ldsKsjbjsP867RiuHlv8URLNhbIGTjY7ba3T7p9lXqhQYphiExaBOZwB9vOhSrZgOQ1oADeSQBcAJyPbRtSF1T0wt0BbhAeMGJOMXToqlP6vUIYAqLXTY7HP5hgH2Oii7p7qYtsLXKSIPIgQxx/wBnQr1VMSFZgttx3IgkwTM5+/8AGG18XEhrY3XOO3NvzPGY0NfqJLrgwEIjDRIbnEf2OrqY0oSEVSMr3BlyZPbjg4I/bjQVaJuKm4A1Lu1zuO5QZIMGQCo99aoVKkuuVSB2EAYMZuKk9x9xJzoP6agC0waj5OSTvtk7bRxqW1ZBVK5ioLrJbtvQ24yBIIJ/Xgj4ZXpNkLTVgqYI+oyJIg7fqfeNLZ3dbkKnMySR2wfA3z/720/qKtwqI1N1hVF67mT+UrnEnfzqz5GJqFFESmAjhrZUEtMYwZJzPJMn30xOpVwpaqkk4DgENiCFyBM8gHnGnOiq3/ysHs+liDH1WtkcnQ9R07i1nKQCbu2DJgAiQR850BOjF6gK0W7SFbKk4GGwQI/zA+NtDRpKhogI4zEI1w97yZMY3nkZM65aE3kUVBJH0kEtDTO4jg6dRoqtUSHDMsmASsZnMEA+05gYxqKh6nqbWqE1lUCrC+otgX81haTJIUmfGq6FVvUi4EQJzkEgE40NSqzoQHp1O7F0RaJkY/MJOmdO7FzCgxKyIBIBIxt5nfzq2pIm6jp3Wl3UaRl8quCP9eP4nHkwNZVUh6hNFgtgNwOGkZAF4EjOf32g6XTqqU19NwQ5hUJ7YwZsf6TPIxOwnR1OoALF/UQbZxGR5BPvjg6X5EiYdQGp0yfXQOxXKszeBdIYxn7RvGvR/wAR3OBViJJBH0lfJkfce++gFYsEtqiDkzGRMDaPjbRNguSisWk9sC6YESftkn+NTaYL1FZRmkRM22gCMRGTwJ/3GjNEM7Sq7ESCfEc4HAke+oqdH6B6UBZtAOxJnMHOfnVZSmSwMrcMkATMxOx59ta8k8XVOnAUBUP1SIJBBB5Kn+d50pWF7PbWyD+bAH+jfPx7ayu1Mel31EtbABPcNjOMj5/9oWxgzCqY2JJiPYhmPn21i1qQ1WlVE1FBxLKbiNgDKyP0GiepbUID1oCGVskAgCCDbJPtOoKRuICVoKkXgx3TmR7Z39tUreGqFq6Rb2nthSN7zGdp++kq2MWtAW6pUJcnuKDu2MQBiMZPnW+qPUcFmIzi09oHwADHvP8AOkNVYKitWpMSc4+oTEoPtqSrd+KR1FOPy/6DmL/+jnV1MW9OxcLD1YOFLU4LARuCBbtzvnc6Os6gtAqQq5KpPI2wZgDYHUNGs7Cn+OuxvAiX4lYG0c4++s/xVyk+shuIsYQFz8sQTiNPJMUt1MtF9T6QIKQDIJBB85M6V/ioUkVAe4KoKGARgLhhmeffQ0Xi9Gq4VZGFxA/Mc4wTH/GkNWrCyHUozi5szZgYxBP38bydJVx1WqSzn1UgC0qQZBJ3aWjwNuNBQpsxptNJYEsJggj/ACjMg5zjQVxWF7FlYT2xIMAmJ2/Y6z1XuExlRBjzHueedQASDJjpjJ/zD/8ATXactF+VQHwAT++NdqaK2pu7fSY9QZpsFmMS2RjEEZ0z/FsADSqXKzmfUUzackCBODAyP40LplZS1YZmame0GQTjczx2+dbTqqEUXLUAXDOBdJBBIIwsiNgNXcMVoFeZWGc5gxJH5pB2wMGffXM4qXAEYYBZgjB2xmd/jwdeCOpIIILmewQCYJmZJ9uffXto4ZQpi2djPGMbyf8AbTdMwVakbmAAkLAIffExacDxmQf1Gp6KCU9SVIQkqQGHOQVAg/Ybaf1NLsqlQ6FivcmWwRkBSSRiIjPjQuSoZhWELT+hliGEwS28HxHnQL6SnTdQaZWJOzRkkT8/f31S4ZQ1rmWfF/bg5YCBJ5j7aTR6Ys6syA4m9dpExAmecGDvvpiqLQtN5LtJ9TukA8bGfBzGgoqlss1OYXcWkkT9InP22/jUvT2NaPSdLQpVbSsSWMQRE+24++nrStLmohO2UYgsMD2jP/vgA9RLhe1RQiTkE4AySSPfzxq9I2jXBRvTrkZw+MDwZXzjOYGrqTmfqUoBvm6f4j/uNedSKuqCmadRfq7gCDEWkQCAQcznVLdMAXexWlZgG0kQAQDjJgZJ++kBrRd1X1UpObycYiYgw10nznU4qBfVK9O64yQpJb/xA+Tt7aawzTn1VXfBDD4bc/p+upKnUyrWMwx2lgfsCFgmPG/30tWRlPrKQFIH1VJkpJMMObomPOT76prdNdLnqIyCsqCBBB/zAHH8+2puldlsW5LYjb7zBkQZ0dWvCgPRDozjhWAxuw4gwPM/rrMs1bKupgkoR6ZtAzbBBO8HgSBjOkN0KhXimFvPd6TWtJ7iwkQDMz550jqBRD3lQrBCGOcLB84IE/vrOnKhATUNsglrlzjyTHPvxq6mCp9Mb6ZuqxGxzc0nJIE3R8DWUeogVIqtEypKkAXEDYDI99FQZ2eVcWEAiVgzAzIEQQdagrimxtS9WtC3SDiZJYY8TnQNUw1MGpTYMvdIJJnKlcjG+40hEIQ3mk88YKRwBPuBv5Ouq/1CqrimaLNKElgy2gqJIzn42/TOp6VVyod6LJliaYVWycZ233n3zoqjp+ma8wtMIQCMDHtFvHzokJHqFFplifyx3ST9UAZ5zP7ayl1s1V7RdHK/+J+oD/ePnhL1IVyaVwJiBTE5kiYYzsRMDj50hTENUeneKQBADnEqS2ywfcn/AN4merXKVCVpA/lF+DB5JncAaezEFYpEEiRKiAADzdgwNonU1OqRg9ObWcEdoMGN2hsfrOmoL1HNSm34ICi4mbTMbZ2GdIvZlgCmGuhlBhYByVMZIyYj++m9S7Co8UWAC2s1g7pOACBJj776JXaFCL2gg5UAKB/G/mfjWdXEDddcCe0yxUqIkmSI2g4iSfnVKUFJpK9FcKbWlSFaJj/MMfm/voQGKMRSBOSFCoCfkRAn50qm/pz+FBVRsNwPgiYnbTStWmApJokKzCVkMYjJw225+2iXpsOPTaLYIBOcRC92DA4jQSCAbWUzBAu52kcDgHGlL1wAacRhu0iGHIBEz8ToLKH9OBUGmj2kSJkn7y8/rrND/wDyYp9ssIzs3OeEPnXacmNr0iFqFWal+GqqwF6L4NgMnODtjfW1XY8LVIp7gAOWO+JwDuBol6cwxcvTPqAKwh1Md0gCQAZiWAz9tbXpFmqkLTIBQI6k3wCGb1DGIzgSIPzrSFijTHpyzrbw0c5ift5/XTaLVGsLqjEsTIEgCMGZEbfvpldqaugMgsrHKyDaCckYHwTnSOm6Wn+GyWlLWg0jAEz+WY5386mK0V6ZUW3Ur2OASjTBGJ49tj76r6ilUCPZUDMQAquvaOCD5kTz/wAorrUCoqmFuyXQG4D3WADtn9tLq1hDBsm6Pw2k5+4gxuD++qgqdVvUhlIRaZN6mBjcD7ZzwDplHq1qCk34TElipcENiIK+MHO2u7iWsIkLhW7dwB85z+ntqjpOqAKBaf4gMkhQQs4ILDk/uM6QKq0l/ElatO5t1MknftAJwR7D+NPYXEywQAZBABwNyZ2kznUfp0gkq9veWhWAIYyWEFSCDcTHwQdH0tOqxrG9WVrlRWWLRsVJA7s86tIYzVT6SqtCr3G8mQAARDJg5jzoyiinXL0Xkt3CixLkljBUJnaDg7HRUVIZAKNNrRcWSO1iTIA3jBzHPzpD1AlO8iujM4GIeDkAQQ3b7xGV+NaZV0q8whasttIMQ6HkHJJBlhyJkffSUrdgF6MDAP5eMYnk8fzoqn9SZy6rVpi1crUUqZKSCWByueBiNL6fqf8A4rlouTksrYBH0lSwyDG8jbWbWppr0IYkim4C4hoMqNjjHPP6akpoQiTTqICSGCtcQMABiCTbvzqlAC1U+mFuPeVMliRwQ88+0am6vpVJpC6tTC8AsL8jDYMnGxOxP2mRdNbq1R2+sKDkMpGQQv1GAR784zrhUupHupOpntOFbwPzfrGdBWOKvpV1aoIYYErc2zQJI8DfGtZKlqE2VAPrJGMxtI+TtqYGHpiXcLTQi0rcDEyIAEARHmeNEr2U+1KhycBrj/8AYs/7mdT1VILn0fpBPYRL84iM40lawpBAtOv3E5SWgyAS8tdm6duCeNXDXpl+43eoIA/8cgDBiCZPk6n6hgVUPUekWJAkQSAVA49/HOkt1SepWZmr2ooBUgWjIyvbLZETJ1tfrEJoAVXS78vpiX8A9kLt7aYKqXWL6hplmNq5BXAIjkrnHzqT11VLhVMscEKCCRuIAx4JPnTum61S9SK5JAbFglCJ3H5o8Y1J1nXWBCarNfJBtAuJwCBGIxgH51MDYF19zABZKgeeRjPxzpKMrFO5xJJi2LgDgRGI/XWVqyIKjGq0cdohR4kLnaOdT9P14LfWSUS9lUTG5k4nYY51MXVj1N2LME/zAR85AOxnMakrsp2LwFgiTx9sHPz+mlp11OpTXvqFXeFItBb8sGV2JgyM5HGkJ1lMvUJZ1tezNv1XBYUkAET85nflgrdiAIDiWEQfuZniM7/20tuoQeoZeVwe6Y5wDOTBnfbVF1qr9XmcHO8Dbf41N1HXKPxFdwS1mVJyoJjAB/MDO2gZTqqd7gzCc4yPhdo/38aWagdSZO8Kwg7jJHb+8aFq0yTUNqZgoSMgZLDjjA1lb+qK1pL5aYHkD75+dEUP1NptZ4IwRn/9ddoj16nJqgE8duPb69dppy9DpUvamRUiCTGGkEe+RoaiSC3p5Z96Y3EFQx58AzMRpaJLB2IcBNz2tzPdtmRtHzoqNYj00HqICC3cC+AdiZPHMnfzrURtUKnqMKgLAARUkqJwAYAac7bbeZ0b9FLM5AFqWqyEzYOIjgkxAO/vGl9RXUra9NKwZ5uUA5BkEznBAGJyB8631Qb2N1PMQynGcQDG+Nsaupg+oIIpKtQqYJIb6myI+qDIE7DnU/U0jDSqVrqhg0+2F3kknLCdwRv+lIr1WcKtpVRuZkGDEAYjGo2QIKaqjUmmYpQVxg5GACPYfYjV8uDDKfUiaqveACILqQLcEwSMiAROYg7a3oWi1qaGGUM1hJUlthBzMRmB8eMDl/U7kqwzJERiYIaJB2O8fGuoBA0qpVQkyhNuBiADGPYbAe2s+S4YvUAsl5EFmW2okHEDAJzEHMQQQRHIJWlHKJ+aIRgCQDkgC2DxiPvrKMp6ZPUBi1xggAsZxFpG222l1GqVKbGxWncKxQmOAcHxznQX16iUzEuCFkrkrtMkwf2b9dQ9O7BUNOoLGJ+ogzO8Qff3/s+rUhmtp1Rak3KJXaRGTLD4550s11K0z6pnJAdcmSoJ2GRtgc6Uh/VdKaqsj0wybEnM5EzMRtpdDpaaFF9JoVSVABICt2wDJWcbEzA0a06hWo4FIgkW2krdDSJIwDxM+dttMSVdFUPBGThh9OIJkgj951O1KNVCWLVXXuIYNdjaIvgLn4n35NbmCW1ZAHdKsJ3AI8fc7R86SzVCpY1ATgBWWwCMgEZP7TjWsWLU/wAFGAghxEr8XZ541vyTGI1RC4b02hpVVmbTtNy4IJn+NbRo3Ol1KDECJgRng28bnn2nU1SyHJp1UN0ZH3kZOPjeNN6avLIPUA7QbTEkmYIB45+2ppjU6xCahBqKAY3fDTJKiDiCBEfbnRU+pVGUeocgG0gmQxkNPvnTh1jkQtVWYGATgT4ME5xptItCgrTJgLP5gQJP5ZjHn7am6ekp6wG5vVWNsLgRODDzJ84+NErMwTup24YyTIM/lwfAzPOtQMVJakvdkjGYncwM5Pn76zqkYspWmDEAuCsREwZN37RqYplJ2N8CiZ+CGk/mNv8A2edIqdO4KTbjB37fECPgcaD0gq9tAbi5Z8zES4H7/wAaykR6iipRFwC2sTiQCIw3E86isAaxu6nvIEsBjee0/wC+mdR1DTd6lO1R2AlxBIg3YIjPEnXGilrK1BQt4IAjHvhhGT7+Y0k0mN7LSUTgiIuI8/3Om4ma6oS5EVFAP1i55xBBTO3z7Y50it1V4KrUWBiZOfAOTttzp1S4lLSp2bbbcRhcbbnQ9Q5YIewWN3TJAjM4XnbjTyXDKX9QDPYHVRbCySDOTkTNuxnfbzpjVSoy1IljwzcxtiSIH7calXqVm0BSSpIOCCJtgiJ5/TWIQjLdTptFxViIAliWtlfuR986vkzgeqqZZr6ZWAkFvDH6rhAO+Np0nqapISBTAJBmB7xELg/302oVZHvo0yjkEqIIMSZwn8j76KtRHqKwpphQCwidsDbbP/eFVEz0QSH6ekzSST2Zkzn312mhEOTRoA8yHn9hrtQVMSlNiVv2AFMlWPiNsjjOm9JXZrodqdgAC1BAuKgzJEsTOo/TJkl/Tlo2DKcQBB8yPGR+vdUrw/qU2rUyR201loDcgkTAgkD7eNWI9FbJT8FpHcChMAncGCJJ32j76VSUqvdWZ8/mgzBm0RG3xOl0alOaqU2K1UWwTgK2LdyQT3DMmdUVulqAIGKtH1XBv1GIn2nnQCWYu9oSLYBTtaT5328+TpdKsVNMMtQECZm8QT+YklpxuMfPEvUVYFWoyVKYmC1OSSJi4BZ4jOmV+sopVpzXtcKCaZGWUzDCQIMmeduNJKuq3dqqMQFaGF9u4jfncfO3GmdKRTL+m5LKv0tiGIB3tmM7jbUbVCSWgBcXWYM485IjwD49tPasVL2MKh4WoYgmMHxjO3O2mmKVoyyvUSm8KZPg5Ji5ZjPnXnVSgphe6mGqgiCZ3+nkwTiMDfOmOVAJq06lILSlmQwsASduwkEcDaNHS68BKdjqb5IJxcBmQBEn9d+dPQoo9QwaqqupcRgi0qYAhsscmTMDBxMSWJSeUuCMMyZmDvO3vpNSirCor0lqMwWSphiB9Oe0iD74OtqpcVBd0ISADkZ5IbeIjf53GgkT+o0WUrY1MMQCALckBsEDmeB516VqK4AYjGVJzxBOJ/vOlVarhQLwRPec5A5GSJOll29Q+qiEH6TJmAOcj3500w6rTqGl9S1MA/iiMD4WJGYx4+dMbpzf20gywJYRnHjeQNSgdq3U6qIGkFZMADAJlse2RjfS061BVZAzmFJYNPaR4lR7YEzj50AV3VKQJNWmbvzTdM4BwccT4O/Oj6b+pTWsvQMgDsrfV3Dfcdv2/wCAVhAZeoUktI/1D2tI22/nTqlSrfhUZYi4sFY+xDce886Dl6YNTcFemdmYXQoCsbYJ+kyeIPHOiFL8ZH9KjewsvyrwoMDbYRG/Oubo0NC09KoUHCAA2sAYODA388649JSFY1WpkNYFDdwkACRjtMbDnJ1UBXpBkAqUoDVJEVBjG4IbPwD/ABoqVJhUItrAGchu2CBwDk/PvqGn01Gmq0wtUKGYKGZ5MkDuLZInadE7orMSz84vaBAiQDgRGs60Pp6D0gwAr1AWwzVDcTBxkCFE+B7adXoFqpk1DIBtLAjAabRuD3Zz40n/ABlM00IdjJkEMvdHGcfwdtcigu7mpUAItAFpVM8fwdLykb1HSwad6VDaTBLkbxAbvBI8TMfvpPU0hD3UGKMci6D7kS0x7To6ADqkvUOfMBgCbZhSJ2kCP50AQMCreqVutkGosnecRj9jxvqVQPStqIVpdsRM4Atxuxk+/GqUorYLaSrBLEYwxwZgn51LYPUJsqbEfmg9otgkx7bjTKNZQIQEweWJPj+/H8agJlViTTQFgACREsJ+3zMjjOh6jpFZlLU+6AJMEEbxhsH6vnfOjqBCrA0xkiQMGZkH6o3z7aSVply1jhgPysY2EwFaJ8H29taQpumW0U3odoJKiQLYiJhp0VULe34bjtg2sZO+xun9NJ6eksBWSqFDSssZ3wTJJjfk40VbpFb1RFW1lAJDseT9Mtap+I/bTgFSo0lELTePdid87kz+us0+lCqFF8AAZmfvAjW6mGpaLdylyaf4rRaRDTJzAIJInciNejQrPuQAjGZSBAjkHP6T/bxl6y0C4gy57XwwPGIyBtt430ZqC5FYsgyFVSVBMfSwG+ODOtI9OtUo1UcELVJI7SCrSGkScHBEjHGmrRLOoysIAIBIx77f7768s9eSjIDTqmTBOIHPnYE6updSDM1WXEwRIHF3Ee+Yx86A/wDFVFpkKoqkYmngnG+TDH298Tryf68RN70RU4DL21EOB8xzr2aHUEoCgSoTgNTI/icqQPfjfXGuKgzabSRAMERxvG3GP99WXLpmvC6avIhGakCw7idgMQCIx7H769PqXHfbFRsFRd6bNsYvBkbTwONSNSRj3Bry0qqjGCPJkjmZ31lBaatVe5ldnuEnAxAADDA+NZ1Vtfqml/V9SkEUdzIWXIGxH1Z3EnW0OsDlFUU3MB5MCM4IEExI8/rrWJe4krA2AxsZGxM5HgaBeqEqVpgkbEKs5B2jOx/jydNXFkCmWNhDSMAXEzO1pnk/20mp1fqVGRXC2qQykSe4A5NwMZ8aQPTRATfTIIgAsM5xB4Mnt07pqRYkqUA5Uru2AbmWScCMj/LnGmwZ1XUuVChFJyu4iJAmTBHmPbfTRTgm5Yxwx2MDFrRP/Z1NXpuvplKSkjJsb07cj8v5gcmPaOdBSqhmqlxXU5EEztJlAZBHt51MFC9WGRUZ6iXMQtwILZkLBWQYHInWt/UgjsLi1piGxbOfIxj99Cf6mpCLcFvMGVOfbeAfaD8aRUqK9wspVBPDBpJ9yIGY/wC41Q3q6aVFUVUpvDM0RlS2CVOT7YO3nTVSHYhGi0yUJPG6iT+wH31AOlDBBUVsZEGRPglGHjkEbYxpdSqqFypricm66FMGSkiLcadD1l6tUpFiz4/zzk4n6gDx450deCzEVBAkLbZ2zjIJmR4Ooa3UGmEYVqYBYzdgtPCEPvJHn40TM9RpDU2uWFunuEjcQRtjB841Ub1dFqqIoq5G5IEtHgzA/tqHp+irJUC+r2sCUndTxkHIz54Oedem6E+kwoUjEElSsJEzuo8cHSlpBmYimgJm7OWEn/b2/XU1QLSqKJdhv3QGg7AR/wA6BXrdxvAUDtYjYcyS2TjiP7mvbaKlJbcgNcDEnbAzOuQFFP4aAH8u4gGZykftGoFdLfVVXeooC5IGSYk74IBEGIxkSdcnUB1s9fIJg9ssARgTO0x5211L1PVJC0lW3DBSpkhgAwCxaJ+3jRio7ASaaTl1EzIOLc+3I5/UCq1UIYXHBInG5KwDgid9xqEFUtALE+TknwWhRO5Ou/qf9QKBnaoSDEWqBuRwZmBz7aTQ6wLVUrUkBhiAfbI/cfbxqyJVXU1KfcVZ6asdy0w29i3A43ge06ysiFmIqNtBVY7TEH8pP6zpVfriS7eqVueYgf8A+f3/AI0jqOpa6fWFsRBT6fYm7I+3jVQ/pSrBB6hlWwSR3jIAOM4xsNFSZG3Lnv8AgEZldhj99s+Z+ldiFmoP8xld94IzI/Q7ayq1y4cqA0g2zge/mY+QPvoPTTqlUAGqQRuLSP2GBrteZUrtOKjgY2B1uriA61QXWRNrqROYONvGqehqEgyScjn31uu1OlRf11BbMDaduQwg/Pvq9KhJySfqGTxA1mu1f2nZ1fsrUwvaCMhccDxp3XKCZIE9gnmJGNdrtL0RDVHfS/8A7EH2MyNK6pj/AIlhOARHt2ttrNdrn03F39Upj09hup25zpF5AMEjsnB9xrddrSKP6c5JckknGT9tWf1JQodlEN6cyMHjnXa7UivM/p1Q9okx6e043OsJ/Gf/AMR/+Wu12n0HpGoTMkn6dz7jSuu6VEmxFSShNqgSTuTHJkz863Xads30+b6usw6uioYhSRKgwNqnG3A/TXv/ANGclTJJy+//AJazXa38vU/ghnSCZByLjvnYmNE1FQxhRsh25kZ+ddrtZi0xxDJGOMYxnXh/1Kuw/wASQzAgIBBOO5dvGt12r+f2kF13UOT0gLNDEyJOewnPnTOh7qYuzgb54J1uu0KsrD8aOLf7aZ1dFQiEKAbjkADhtdrtZJ7RVM0DOcf315zjDfIP3ga7Xav0VQ57J5tGfsNNvPqNk4H99drtVE9VjCmTMnXmf1esxVwWJGNz/pnWa7T49leb/UurqCq4DuBccBjrtdrtdp6c3//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482" name="Picture 2" descr="http://static1.jetpens.com/images/a/000/047/477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2043" y="-333708"/>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1217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previews.123rf.com/images/alex_star/alex_star0711/alex_star071100034/2109231-background-made-of-old-sackcloth-Stock-Photo.jpg"/>
          <p:cNvPicPr>
            <a:picLocks noChangeAspect="1" noChangeArrowheads="1"/>
          </p:cNvPicPr>
          <p:nvPr/>
        </p:nvPicPr>
        <p:blipFill rotWithShape="1">
          <a:blip r:embed="rId2">
            <a:extLst>
              <a:ext uri="{28A0092B-C50C-407E-A947-70E740481C1C}">
                <a14:useLocalDpi xmlns:a14="http://schemas.microsoft.com/office/drawing/2010/main" val="0"/>
              </a:ext>
            </a:extLst>
          </a:blip>
          <a:srcRect b="23539"/>
          <a:stretch/>
        </p:blipFill>
        <p:spPr bwMode="auto">
          <a:xfrm>
            <a:off x="0" y="-9"/>
            <a:ext cx="12161520" cy="69526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bg1">
              <a:lumMod val="20000"/>
              <a:lumOff val="80000"/>
            </a:schemeClr>
          </a:solidFill>
          <a:effectLst>
            <a:softEdge rad="31750"/>
          </a:effectLst>
        </p:spPr>
        <p:txBody>
          <a:bodyPr anchor="ctr" anchorCtr="0">
            <a:noAutofit/>
          </a:bodyPr>
          <a:lstStyle/>
          <a:p>
            <a:r>
              <a:rPr lang="en-US" sz="4400" dirty="0" smtClean="0">
                <a:latin typeface="Mom´sTypewriter" panose="00000400000000000000" pitchFamily="2" charset="0"/>
              </a:rPr>
              <a:t>Coding:</a:t>
            </a:r>
            <a:endParaRPr lang="en-US" sz="4400" dirty="0">
              <a:latin typeface="Mom´sTypewriter" panose="00000400000000000000" pitchFamily="2" charset="0"/>
            </a:endParaRPr>
          </a:p>
        </p:txBody>
      </p:sp>
      <p:sp>
        <p:nvSpPr>
          <p:cNvPr id="3" name="Subtitle 2"/>
          <p:cNvSpPr>
            <a:spLocks noGrp="1"/>
          </p:cNvSpPr>
          <p:nvPr>
            <p:ph idx="1"/>
          </p:nvPr>
        </p:nvSpPr>
        <p:spPr>
          <a:xfrm>
            <a:off x="1545770" y="1835142"/>
            <a:ext cx="9274629" cy="5022857"/>
          </a:xfrm>
          <a:solidFill>
            <a:schemeClr val="bg1">
              <a:lumMod val="20000"/>
              <a:lumOff val="80000"/>
            </a:schemeClr>
          </a:solidFill>
          <a:effectLst>
            <a:softEdge rad="127000"/>
          </a:effectLst>
        </p:spPr>
        <p:txBody>
          <a:bodyPr anchor="ctr" anchorCtr="0">
            <a:noAutofit/>
          </a:bodyPr>
          <a:lstStyle/>
          <a:p>
            <a:pPr marL="0" indent="0">
              <a:spcBef>
                <a:spcPct val="0"/>
              </a:spcBef>
              <a:buNone/>
            </a:pPr>
            <a:r>
              <a:rPr lang="en-US" sz="3600" dirty="0" smtClean="0">
                <a:latin typeface="Mom´sTypewriter" panose="00000400000000000000" pitchFamily="2" charset="0"/>
                <a:ea typeface="+mj-ea"/>
                <a:cs typeface="+mj-cs"/>
              </a:rPr>
              <a:t>Now pair with the person sitting next to you.</a:t>
            </a:r>
          </a:p>
          <a:p>
            <a:pPr marL="0" indent="0">
              <a:spcBef>
                <a:spcPct val="0"/>
              </a:spcBef>
              <a:buNone/>
            </a:pPr>
            <a:endParaRPr lang="en-US" sz="3600" dirty="0">
              <a:latin typeface="Mom´sTypewriter" panose="00000400000000000000" pitchFamily="2" charset="0"/>
              <a:ea typeface="+mj-ea"/>
              <a:cs typeface="+mj-cs"/>
            </a:endParaRPr>
          </a:p>
          <a:p>
            <a:pPr marL="0" indent="0">
              <a:spcBef>
                <a:spcPct val="0"/>
              </a:spcBef>
              <a:buNone/>
            </a:pPr>
            <a:r>
              <a:rPr lang="en-US" sz="3600" dirty="0" smtClean="0">
                <a:latin typeface="Mom´sTypewriter" panose="00000400000000000000" pitchFamily="2" charset="0"/>
                <a:ea typeface="+mj-ea"/>
                <a:cs typeface="+mj-cs"/>
              </a:rPr>
              <a:t>Discuss what you have both coded and how each example of figurative language you coded help create the mood or theme of the poem.</a:t>
            </a:r>
            <a:endParaRPr lang="en-US" sz="3600" dirty="0">
              <a:latin typeface="Mom´sTypewriter" panose="00000400000000000000" pitchFamily="2" charset="0"/>
            </a:endParaRPr>
          </a:p>
        </p:txBody>
      </p:sp>
      <p:sp>
        <p:nvSpPr>
          <p:cNvPr id="4" name="AutoShape 2" descr="data:image/jpeg;base64,/9j/4AAQSkZJRgABAQAAAQABAAD/2wCEAAkGBxQTEhUUExQVFRUWGBwbGBgXGSAcHRwdHiAdHBsfHB8dHiggICAnIxwfITEhJSkrLi4uGyE0ODMsNygtLisBCgoKDg0OGxAQGjQkHyQsLCwsLCw0NCwsLCwsLCwsLCwsLCw0LCwsLCwsLCwsLCwsLCwsLCwsLCwsLCwsLCwsLP/AABEIAMIBAwMBIgACEQEDEQH/xAAaAAADAQEBAQAAAAAAAAAAAAACAwQBAAUG/8QAOhAAAgEDAwMDAgUCBgICAgMAAQIRAxIhADFBBCJRE2FxMoEjQpGhsQXRFFJiweHwcvEzgsLSFXOS/8QAGQEBAQEBAQEAAAAAAAAAAAAAAAECAwQF/8QAIxEBAQEAAgIBAwUAAAAAAAAAAAERIUESMQJRgfATQnGh8f/aAAwDAQACEQMRAD8A9dHuIILkNg+M4zj+NU0TMq1wkwGKyYB/j3O86gp3zc1wXugcwOSMk/Grala1e6844E/cwNfKj3GhCexnYAtIUqPpWMARB4Mnk6Ok7mADSANSTjJEQCeCw7c+3tqeg/4hmoZVJtIAzgrPifH86qIvtZ7GsDtJHONjsJ2+NXEJqK7KoCCLjtA85wZz/vnzpBUWVFWm4IMSjOCYOSpJ+duNeiKM2NagUAkw0cbEc/7e2gqIJS31CWZvpIIHMH2329s6sCaxVS8lwQgHDQxOG2kxOeNEoJKH1CSqGbhB2m6J2MeOBrGrN3FXZZaAShx5xAJB8zG3nR1a7hme9CFhSCo8wRvPvn99ApC7U4C0wxYXhMD5yM/B0SU4eoWo/lsuuBDKSCcHIgzxO++mBARTspqEWbbZVRMHIETtjxpb0iwlVqqSw+jJE+YnHv8A8aWrI2h0aBkm+EGBdC5HOd9v+c61uglUis4N4JlR3BZDLkY3/YcaZU6dZqNe5gWwJ7WwMQM59vOgr1UVqamrBVCxUgSw/wA2RIg+NTRpDK1U+rTUCBTV+0KSMBjMNJ2gew01a1VbAwWSJYrkK04AnJBzmNS0uvexYqIzE3KSIVgN8DOJ3A8SNtWXVWZiiKwUNEOMsBgZ2z+mNNMLdXVKjP05YkxClGNS7feBAkyDG2s/w6B0/CMhRFqkKIntmY422203/FOEWaJljsCCVggEkj50d8GozCqFHmbYgCVE/wAZ1KIqQpWMad6XNsC05md53PA2njTGroHI9QqVWGRogRse4Tz5g/rrDVQmkvqGXui9cnaB9Mj6h7/OdK9RQXam1GoCRcDgAE5DElhP2+2tZpql6ZIm8m0ySV3nEYOI86poV2vILKABCyDMkeNv099JqUrhTgKApwAxAWDvAGf00FagrLVZaElgJKMoZu4GQSRtE8e2pkFrUytNQPTIJIYFTaVzsJ30NNCKrMFUjcW/AkQRAOOJ+2lUsel+GWgSsbAHe7MePOt6eh2PFOooJbBMxk7AZA8aUY1KmVP4ZEmWEnaIiQYI53jTAlNn+hx7mbTERAJj9uDrza1EL6I9WrsZDWm+OWuyI5I8++mGqnpVXWuPYyCqk4/KYP66gM0rFgU6sNgkHIgY/MYGYHnxoanT2uSFqEqASDJBH+mck528zqeibxQC9RsZJIX8QGDgiCu3HnnVlGkVu77r9jGBBMDz8knOnAnPSqyRFbLjZ2kTgAwZAz8CJxGmdQ2WlKjZAIO2MEpzxqg0gLWuJtyYtyffE/uNI6npvUUg1ZNxJNqfTuB3Aj7xOgl6kqzIoRrViTsI3jwd/H6aGl+GGYUgzTEyvcMxyRxz48RrK9OxmN7QFgLjeFCmQNsfx95Eo2IFaq5aVuZguZwRgDMexxpgveqJSymC2YK2i2MgRcPHjxrzOpANNZWoCWkrMMMSASCYE+SdOvAckB4WQo3gkbjtPk6R01MMyMWkgGeCeMREETOh6QdT/VAGIKuPa0n9412qOt6bqL29NenKT2lqzgx7iw512t8u36sek1rG85aNg22ciJA259+NPd8swDMWgW3LEDaPbzz4iZ1B6IAj0pYWmQfcwJkHfPx51TSpqWwrghmk5ALRG+cZxxzrEjibTovB+piTBBXtXyIEFh7knf21SaKwZsqKIW3xiSGG2N/00npespi1UZwxcyTn5EH/AG1UfUxBSoC5LTOF3xE5G3j31tkDdPkn0xabRCtH6DAERP8AfTG6dR3fiKAoBAYFT7xJN2eNKSkwgMqNLkiDsM523zsfJ0ms7KzMyMZYqpBaRztwONhoKqYFMKiu/wBJJuXMeSbQAQPYaSjLaSSlS5gASBG0531x6gi4s1SnT2uK9gkW3XQOZzMZ0SoD6a1Fo1WywJXCkYBGWAkEjcYnfSrGP/Th6gdkkKuCGIB8gJgTtk/rrkpKvpqhrhROYZrv/ImcgD2++srpHrFqNSGeOxgZkYZYbG0GQMjO06c62MWdqqotMHILKMQScbzwD9tZUn/EkJKV1YmpALAqLT+WJktOP9tMS+GIseAAgM7k5ukgY3K/A1q9a5KKGSSJIbEwZFqg+AdKr9TWVqhVaTTUABQi5gQTcSwgMu0ZwMeNVIu/wjGwtTpyB9QI7CSS1uJjA23521NUpA0ahFBgXgN6bQ+SAWVlZYneVO3vjRByCfUoAgJd2xkAbYbJ+BxqdaKCmIp9TTBeYBZmEzgksxAkgeBjbVDhXHqUqL06t0BhCFlA3h37gGxsSDnS1rJ6bM9Sqq3QJQ9pw0D8OcAbn31W9ekKroGrh1pklR9CwAAwAXeYxJG+NT9T1gUU7q7qX+kvTkmDGAFUCLhk5g850wZ3KVistn1OGGfIIMi3MZI20fTU4W1losWYqQFw2N8qc8f766t1yhmDNTZR2d0AiQMOScA54E4311N0KoPRpWzjIhSNiDEH2Aj+8U6pQ/GvampZRhpzAGQAYAHEn21LX6VSir6NUBqkgK4LDJgkmp9MkmJPxjVNPplV6rNRK3SGInuBkAiwkzHgAjS16fFIIKxH5RexG7ZcmfP8eNWoyqoFRgUrBqdM5ho2NtsSrnuJxyBrZRKYV6tUAiFZiQZAgHK78yeQNb1KVDfHUVKZJlQ6KyqSYMgqJH3B99dVZoRPVAcwZI+pZFxUT/fceNRTqdVQ5tqGFAlJBIkRJJznfOp5inH+ILd31MEgqIlYAA35+2nJ1FT1Huq0jTiFUgkgzPd3Z9gI+/AJSLBRdQIyWDKccdoLHH/fmYOV1NtrAQNgFJxOR4E6nPSxTzbvLQnb+knzv86srUEvqPFIzgQMtOIeBkfrqWpRu9PtokKeZwT/AJB/c8CNTF1y0QGEqjFR29vdBAG7Hb2nQ1aYtUKi23GSqQBn2/c/Mnyw9GDcYpBj2qVukgHnbONgY0dGisobUNoB+kEj2BOR8+50RDVqC5hTanJzI3HBvIJkZGPf9FvTUFELUZGcKs5zKi6RmM50yp0oKlQKElrYKSCcmTAkwc5G/Ojp9OLyoNDtRQCMsLREHwPGglWmDezPSJJgEC3Y7P3GTgqfnWeiUKk+iUVdxIInJAEbDzPG2tpUCtNiRSJZgWC7Aj3KEk53OT7a2r0DlmaxQAsAgg3bYI4I230a+Oby8GVObaJn/W5+PGu1fR6R7RhF9i0kfJt12j0c/n+L1pgSm5wbgfk4M7Y0EtItVxLNMZ+/J3BjOjo9MYAAUxbmSDAkkY8TIHudVU6NrAgEDuaAfbnPyfnSPK6j1JuEMM7ZIxg7CR9/76d0/T5WURjcTKmPEnMbztpfThMAMbUmQy/5eZgRzx4+9VNbcBUuE3EEiCTtAHO5M8fGt5U4T0aC0zSLh1Pdu1w97jnOJGt6HqL8mojKWYYHAwMZyOftqhJuBYupAMxBBgiRMETJ4P8AGkqt69zJIcxMpLcgSCbvPBzqoZdXsqXpTfuAgMBKzyTOftxrlRQ6B6BDCnKsFJQDcr2iARjBA2xrl6ZmVxaB3ZtYgmDAziJ+fnRv3Em2pcEIwcbYIHJnzGgRWUAIjVKtMs8qRBDEbr3KcZ9vnB09mL3qtRRBgbLGdpGZ421lG1QiGq0zMsACc8ggEbe22jdWdWk0zJ/MpgrnfG8R+n6ZUrp3rJJa1wiypWZJjYz86T07M4F9Knl2KwQewHDNjciO3+NU+ipqP+GkiYIaC2Bni2IjfQp08CmoWrgT9UjO4czcft+uijNCz1W9Nxv9IIkEwIAMzncAfbR0gVFJR6oukZLMCdwG8fM6JeoZUuqCooBhTF0GcbAmN8x99UL1HcqhwvbJUqJnMGcR/vnVkS1HT/qVNlqvTrMCrAGVFqMTBAlRMnyT86eRLIDVWYytuTJkHBEY9tdSLhAFNOoSSDEgR9wZI8GBo0vFQvFO0LKmZJhcyCmNt5IM8auJoG6f1EdiKRmDuO6Mi4xM/rE6RS6QdgNFYT6YJAEiTIgTnzplToAyqGpLipKhR9JiJEbYnOkUumW6oSWuKQDc0f5RHFw2n/nQJXpAivcOoHqMJF4aIz2wSQMe/jGqaSwUsvChAAASRtkxETP76X1FNTTs9V03h1wT+UflA34zx86awBdj6hCiVgnKnAmSZmfI++NT0vsVJ4VmV3MtgkREg7SB7Z0DszVVX1VAVYZSO+cmQQcb+NEazLaoqAyZZiBkTsIxxE++iqte7k1gMdoAGDAw2+5g/fQRTcDcaRVjsRgx5BmWHOmVgPVpA/4eBBuYRUG5NuP+50KdI8Jf6Tm8kkgkTnIkzdGN8fbTyKxrn8Oi1NQ1jzDTaREE4kmJjYHUKUwcJKpT3CwHuHnewbf76Pp+mUuCQpYbHG4zAwdC3ROEVQtAqCJQLaBtJGTnPvxpvoEM34dPCdpIyTgERsBtn4+1y1NhNSn2NdRXuYFlDDIjcmADwIJ2G/GnopVj2IbRAgjONvpEDjUzUmtpKaFA98sLsKCd9paZmNHVDW1SadIlsxH1QRBPvv8AtOniahdWKD8MKNyty2rnJMqJ/wDrn4nRUaTF6h9FFIkghll13B25nZvO+qqfTEGmbKURMLi0Z2kRBtHjcfGlv0YWizJREN9ShirGeZUfJ408aaQ/TT6RagsyxHcDYcR9JAOPnUVcMRUuoPBMEjdvJENP3xq8PaxC0WuVZJzbA/y8E5iRvEakSiHpi4VkuftDFw0DYfWCATsJ+2TrDTmQJCilVEAfSJGQDgl/fXa3qaq3G4VZ5gmP2Ma3TDTaaNOAAs7zBOOce+2hpdKWQQaioZJuzj52A8Z06g2QVRbQDnbjPgZxoWcssXNTUL+buElvY/Aj304B0qj4UPeSuSTEziQJwMTtvpvUVWJNq9xB3IxIPwd4/XUn+HJ9RRY0rBvwYIkhmzCnHHGm0GAvp0qbRTAEqYuMCQpYiSMCca0gqPUAFU9IjBNq3ABZgiNp8CNUdL1AqKpaoCJ/OMQJm0SM++dC3VBA9wdSiy0gmJFwE/mOeDzpNPqUqWFmXK3KGEG0wQV5AJA443xq7TI3q0uRgqhpcMSJEb+4M/fx41Y1YEVO11I5IaAcCR5H3POlpQDhYppDPLFGIN2ACSoEzmQeY31tQNNU0zVSW+pwGQeQAv5TtnI+NJpcCnWKpCtVW+0MRBDWmYaJkAkEbRg7cZcWRSRSYghpGwxEgkEz8++mMrCp3OrKqzABukDZpMR99EtIMVZlQid5gL/BztgaKbBIYKgBG0HJzkwCPf511imJBDQMMCY3I3355411X6GgOlzfkJJAG5G8Ax+/vrG6pAKpFW0oMlxKoYET9MjmJ+41EN6aSk+s4yDcVHE9pFqx94096he6GFoBHdsDgd2TuPI2I0lCYUrY0nJjYMd8TJ8AxoUBJqWhFMgEh8soM5IAgb42z76pgvSwoempG/1dq5xuBIxOkrQKvVZqbQSYKNNwOwy4gnaDAGqabLKhVtIA5wAc/wCaJ/50LvahlKgJMYKsZ3BxOPmBoMXo2LqLXCTK2vMkSe+STOOf1nWGlatUpUqAFgRekqkzdAtUkH328500AhwbqshcgqSvudv41MnUqkt6otJgYt4Ebk8+B400xtVP/iBqpJzDKbiJ3QB/9v00irQqMtSfSyBMmCw5kEHMTG+w+degtUzBKnxnPnP76mq9S5WfS/MJW5J2icMRz/700KWgL0X0UsVRaQVxO6hYkQT7znQ9R/TAocmiKgLSUWBMmeSBHOTOPjRVHJcxTMquWgCTAgZgMcxIONObqGtYQR4MAQdtgQf5+NAs0V7Pw27R28gNnc37xyf50tKCsHYU6iziZIY5nthpUe+MaZVrS7QXgDIzAAAkgW+ffzHjQdOFKYdoJgOQZ+Mj53Gpqt6alZYlrxI/MSdxubp/XidC4WagU1lOxBuETJW3xJByJ21U6rKm8ydxIIgAmdv3ztpNd0VbvVg3DwAYH0xGBmYH/siYUoZWJqSFPLGQJksdiYyf+dDSrCCCaqye2/ciASBjb3j+NV/4hReTUgKDOdsbncYunbUiulqzWw7EL2iWiPp3j5GraGAySZqyENxUHEgREbmc/wA6kr14RSPWsc4cXAzgyYIIxByMc6evVq3qMKmBA2BtIkNxgiOdjOmtUBChahwRiRLAmGkW7e4jU9Q7SrXQPU7ngeT2rP02krEjfnOgpBmI/HNsCZtlj5YquD8Rt+jDUW14rAtPKggQdoUj20VOkVb65EAx9gZ3/wCzzqKmqTJisVE7Wbfqs67VnSUXCAXL/Gu1nkBTyBcq/QZC9wjmIiTn/s6XTcZyyoFGWB+dzn23440xLB6sOhYAUypW3MC1T4m6dvzc6dUpeZtlY5k78Z+5xrQymwqq6KAyxGQROfcbe/udKHSANUhWUtALqTx4BwPEgCfsNMABLBLA18GDk25ztnYxJx5nWVQQGgMvdBwCoGQRxAMbzzqg/UAFRlbuUx3qDGwPiRmd/OlU0LOHIptCkR+aCSYnYAz7jGsFW1mVTSdhup8tG8TGPbWVaVKS7UwSyWsRm5ZPbAzGZ21UUdLTmpStpQFnkdv7+37afQqLb+G7yzEi8SY5EHYCd/cb6lWuoZcOsJHIQ5yTI+oAfMTqvpKsKqhrlIYEkZPExtyf0GmjWdgajyp37TsZwJjcbZ1yUiXUsiQEwRA/+qiNTdT06CmVqUvUllBCEj3DHYwPA440yitpdmWoAF3EQAQPoBMYPkaijpqGWmoWsgMmJJ2IMMxkc7fptpj9ahR3Wulvb3NDUxMkzBEyPfGl0OpzSBqNApywKkknMmRtEZ1q9U60wA9Oob7ZgqIAJxBbIgZ+Txogh0vepuTYDYAgb4zNp/7MaSnSwrgU1EtcQjkTuZ2AUnwP10+opLlzTBHpwrLbJAyVJOZniYxnUnaQgCvTZZYKJG/+bPmTB/2wU2wCqxsqFgkSHJVoXEAthsxJAJ/TQ0T2UwR1CksxEnON7idhnnj2065JeKtRWIAPIViYwBz8k/3fH0SwPuyzcJ4g7/21UBeLntqwMgzAA8cg/wDd9tBTErTAq3STN0G4e0YHzpfpVnWra1IsAfTXIHEBiAY+22qlpMES5UOx7olTPGOI1FH1PStc7AU2NvaOSYiDOAPfxqJqbWCaJmTIV8r9wRK7/GMaodVvqN6RBkAlSJYEmIKtjYng76SYBp3GuLpjJyZwH4nj7a1WYHN1UMlUC0iVJkkdsp3HxOw++dBaAEl6ouIhiAZ2kGVgf9zp9TqktcioUJIhio7SWGPpzMx9xokrlTTQ1AWI2gmf9QMDBj7ay0kp9Ql9UGuYCkfRhZgZYCDuNzpNTq2VFtr2kmLnS4ERsokAEnO5216B6i4v+MhgEBWAIGRN3dk/YaXVcOKa3UpMkgrBMcopbg52Og5utkkeqQwDEgqDEDc5AIB4586X/jAloasLmY24UXkbhRMYjJWYzjVFCvDEq9Mgycb7gSe77fI04OOwGonxAnPK93+x0RGXBZz6haMYiB5mJkzIzrlrfSrVAG+pQAO6NoUm7xsT9tFWEh2vpzPb2YMGc92TrvUYspuUACSINx8R3YH20ElECoGIdWhsk4WD98n/AI1TVrhnwySAB3Du9jF22f584FXUpE04LZkY498ttvrqxV3n8KbdyoLYE/poJurIVQHNFu/AKgCTAFuTLfO51lfpiXv/AAQCtqmDcSYgNiI+Cd9dW6ak/og06TGmxYMyxaWIkrHnn41jdGYqk0qTXEYLMZjkyuNthMaBVOm0C21R4CkgewIGt1S1N07RRuAiCrgD4AJBxttxrNMTkxEUie173O67QT+pDCM/7ax6JWLpUs5PYcATmcYER++tpVIsW9XLKTJETkZUePn20iizIub0Nl4u/EVTDYLTmCskA8jPiKcrGqtMkqwBlS8T/wCX02zxAHJ8a2oLkPbUQGp+UkzxOCYU4PH2Ojaj6hpswViJj22u84OMz40PQ9OtqhBWprcSATcSJ2JN3Z4AIj2jWkSWCmKvfc2T+IuFOJBPI22Gibpt6j/SQoJR2/07DA358fpqmuuGaQ4MwHHaZ4JjaSP+zrur6Zal5ZSshcoSCQoBG3wc+NFLZ5NovTsyWEhfcEj3G5jG2s6UlwginU/1AQORgd3gbHxvoupEeobqiLAtBWQoBGQTBIJ9zvjWhWlRCObZJmCsnAyJgj34GNFHSo+msGnUU3flYnPJJuMj5/nTRXJNS41Fg4LLI3lQBAuEcgnS6RC+mrCpcSQoEtEb3nMYG59s5jSX6zFzVACWhb1IDMAe3NvdGefgjRFb1WZwvqJYFEqVIaYBumYtzG3311hsClVyT2yIxzJUTPvnT0Lm4W0zKwuTyswYBgaRXoUraa+i31EgIT2leTBEifPkY1FdW6db3a1yCncUaTEWwqgyDzge++kp0vfQ7qshSBemW3JuNoCyIkYmBzGjqEI1RmNZb43LMqyQBYCpAzG0+++n9L1RuAuyADsJzOSOP25+1Qmh/U1tcpVptDlTMQpn6THI94J++ndTUtKNCMsRdGQckY2jUD+ogwaVUE47TBG8n6gWHzmONV16zXgmkGWwwZzIBMAb5GJ9s6ULNEGjUB6f6j3CnhjMAkFTdPiDxxp8qK1Jbawa3YfQRGA3vnjxqRuqY0jbTrUxgmzLQN4+qRjidWt1QFWwVGDhSStp2CjIMQRscedIVEK6WF2rMtzASw5EkKQV/nO2qz1VxpxVSGUPECSDOxj28a0dbdTBZ6VQNsSRG24+oH3yIGmQfUE0khRipgGGUYiMCTG8YHnTDUq1yFayrSbIAyYjM5umfbTOldyymEc7SG29vMfGg6vp4pAL0yN3AWhlERm/MCPvOdtaKINa70WDhf8A5BFsYNohvqHmPvrOLoD1FR7z6E5UWg08gGbiSYxJxJ406qLvSHoqxBBuNotG5nzt+Xzryav9Mo1OnZGpdQimpdyHJyYPae3MQPEDXotTp+soIq3IoW0/TETOBkwdxtqiTp1dGY/4ekCxFwuAYzsSQMgR88auYPNIhafaCBcYt9gQDrz+joUgjMDXkkRdddIBgQyzG/H/ABV6a+p9NU4GFmBETErEzxM+2ryhdSgYYmitt4LLKkbHuIkeBjnRIrmpJpoIGH7Yyuw5Hjb76ACkVPZUKsxgkMCTyNsDGxH21lalSvYlKklIm0nAjYwc42/bUwYnTFCllFYLG7KwvBJ+dudU9XBZwKQYlRcZHdOCPn9Mc6k6ajSpimF9RgoZkkmDcTvgcjbjxoepSmvqODWWT3ZMJGe3twMZj31UatBZpzShlyIMANkwYMGPedISgGW1lqAl5kDu2IjnHx5Hvp9ey4Or1PpBtmdxF22Z33jUVFlNttZsEG47uBHbGI3G2cjUqmdfXPqNJ6ldsKsjbjsP867RiuHlv8URLNhbIGTjY7ba3T7p9lXqhQYphiExaBOZwB9vOhSrZgOQ1oADeSQBcAJyPbRtSF1T0wt0BbhAeMGJOMXToqlP6vUIYAqLXTY7HP5hgH2Oii7p7qYtsLXKSIPIgQxx/wBnQr1VMSFZgttx3IgkwTM5+/8AGG18XEhrY3XOO3NvzPGY0NfqJLrgwEIjDRIbnEf2OrqY0oSEVSMr3BlyZPbjg4I/bjQVaJuKm4A1Lu1zuO5QZIMGQCo99aoVKkuuVSB2EAYMZuKk9x9xJzoP6agC0waj5OSTvtk7bRxqW1ZBVK5ioLrJbtvQ24yBIIJ/Xgj4ZXpNkLTVgqYI+oyJIg7fqfeNLZ3dbkKnMySR2wfA3z/720/qKtwqI1N1hVF67mT+UrnEnfzqz5GJqFFESmAjhrZUEtMYwZJzPJMn30xOpVwpaqkk4DgENiCFyBM8gHnGnOiq3/ysHs+liDH1WtkcnQ9R07i1nKQCbu2DJgAiQR850BOjF6gK0W7SFbKk4GGwQI/zA+NtDRpKhogI4zEI1w97yZMY3nkZM65aE3kUVBJH0kEtDTO4jg6dRoqtUSHDMsmASsZnMEA+05gYxqKh6nqbWqE1lUCrC+otgX81haTJIUmfGq6FVvUi4EQJzkEgE40NSqzoQHp1O7F0RaJkY/MJOmdO7FzCgxKyIBIBIxt5nfzq2pIm6jp3Wl3UaRl8quCP9eP4nHkwNZVUh6hNFgtgNwOGkZAF4EjOf32g6XTqqU19NwQ5hUJ7YwZsf6TPIxOwnR1OoALF/UQbZxGR5BPvjg6X5EiYdQGp0yfXQOxXKszeBdIYxn7RvGvR/wAR3OBViJJBH0lfJkfce++gFYsEtqiDkzGRMDaPjbRNguSisWk9sC6YESftkn+NTaYL1FZRmkRM22gCMRGTwJ/3GjNEM7Sq7ESCfEc4HAke+oqdH6B6UBZtAOxJnMHOfnVZSmSwMrcMkATMxOx59ta8k8XVOnAUBUP1SIJBBB5Kn+d50pWF7PbWyD+bAH+jfPx7ayu1Mel31EtbABPcNjOMj5/9oWxgzCqY2JJiPYhmPn21i1qQ1WlVE1FBxLKbiNgDKyP0GiepbUID1oCGVskAgCCDbJPtOoKRuICVoKkXgx3TmR7Z39tUreGqFq6Rb2nthSN7zGdp++kq2MWtAW6pUJcnuKDu2MQBiMZPnW+qPUcFmIzi09oHwADHvP8AOkNVYKitWpMSc4+oTEoPtqSrd+KR1FOPy/6DmL/+jnV1MW9OxcLD1YOFLU4LARuCBbtzvnc6Os6gtAqQq5KpPI2wZgDYHUNGs7Cn+OuxvAiX4lYG0c4++s/xVyk+shuIsYQFz8sQTiNPJMUt1MtF9T6QIKQDIJBB85M6V/ioUkVAe4KoKGARgLhhmeffQ0Xi9Gq4VZGFxA/Mc4wTH/GkNWrCyHUozi5szZgYxBP38bydJVx1WqSzn1UgC0qQZBJ3aWjwNuNBQpsxptNJYEsJggj/ACjMg5zjQVxWF7FlYT2xIMAmJ2/Y6z1XuExlRBjzHueedQASDJjpjJ/zD/8ATXactF+VQHwAT++NdqaK2pu7fSY9QZpsFmMS2RjEEZ0z/FsADSqXKzmfUUzackCBODAyP40LplZS1YZmame0GQTjczx2+dbTqqEUXLUAXDOBdJBBIIwsiNgNXcMVoFeZWGc5gxJH5pB2wMGffXM4qXAEYYBZgjB2xmd/jwdeCOpIIILmewQCYJmZJ9uffXto4ZQpi2djPGMbyf8AbTdMwVakbmAAkLAIffExacDxmQf1Gp6KCU9SVIQkqQGHOQVAg/Ybaf1NLsqlQ6FivcmWwRkBSSRiIjPjQuSoZhWELT+hliGEwS28HxHnQL6SnTdQaZWJOzRkkT8/f31S4ZQ1rmWfF/bg5YCBJ5j7aTR6Ys6syA4m9dpExAmecGDvvpiqLQtN5LtJ9TukA8bGfBzGgoqlss1OYXcWkkT9InP22/jUvT2NaPSdLQpVbSsSWMQRE+24++nrStLmohO2UYgsMD2jP/vgA9RLhe1RQiTkE4AySSPfzxq9I2jXBRvTrkZw+MDwZXzjOYGrqTmfqUoBvm6f4j/uNedSKuqCmadRfq7gCDEWkQCAQcznVLdMAXexWlZgG0kQAQDjJgZJ++kBrRd1X1UpObycYiYgw10nznU4qBfVK9O64yQpJb/xA+Tt7aawzTn1VXfBDD4bc/p+upKnUyrWMwx2lgfsCFgmPG/30tWRlPrKQFIH1VJkpJMMObomPOT76prdNdLnqIyCsqCBBB/zAHH8+2puldlsW5LYjb7zBkQZ0dWvCgPRDozjhWAxuw4gwPM/rrMs1bKupgkoR6ZtAzbBBO8HgSBjOkN0KhXimFvPd6TWtJ7iwkQDMz550jqBRD3lQrBCGOcLB84IE/vrOnKhATUNsglrlzjyTHPvxq6mCp9Mb6ZuqxGxzc0nJIE3R8DWUeogVIqtEypKkAXEDYDI99FQZ2eVcWEAiVgzAzIEQQdagrimxtS9WtC3SDiZJYY8TnQNUw1MGpTYMvdIJJnKlcjG+40hEIQ3mk88YKRwBPuBv5Ouq/1CqrimaLNKElgy2gqJIzn42/TOp6VVyod6LJliaYVWycZ233n3zoqjp+ma8wtMIQCMDHtFvHzokJHqFFplifyx3ST9UAZ5zP7ayl1s1V7RdHK/+J+oD/ePnhL1IVyaVwJiBTE5kiYYzsRMDj50hTENUeneKQBADnEqS2ywfcn/AN4merXKVCVpA/lF+DB5JncAaezEFYpEEiRKiAADzdgwNonU1OqRg9ObWcEdoMGN2hsfrOmoL1HNSm34ICi4mbTMbZ2GdIvZlgCmGuhlBhYByVMZIyYj++m9S7Co8UWAC2s1g7pOACBJj776JXaFCL2gg5UAKB/G/mfjWdXEDddcCe0yxUqIkmSI2g4iSfnVKUFJpK9FcKbWlSFaJj/MMfm/voQGKMRSBOSFCoCfkRAn50qm/pz+FBVRsNwPgiYnbTStWmApJokKzCVkMYjJw225+2iXpsOPTaLYIBOcRC92DA4jQSCAbWUzBAu52kcDgHGlL1wAacRhu0iGHIBEz8ToLKH9OBUGmj2kSJkn7y8/rrND/wDyYp9ssIzs3OeEPnXacmNr0iFqFWal+GqqwF6L4NgMnODtjfW1XY8LVIp7gAOWO+JwDuBol6cwxcvTPqAKwh1Md0gCQAZiWAz9tbXpFmqkLTIBQI6k3wCGb1DGIzgSIPzrSFijTHpyzrbw0c5ift5/XTaLVGsLqjEsTIEgCMGZEbfvpldqaugMgsrHKyDaCckYHwTnSOm6Wn+GyWlLWg0jAEz+WY5386mK0V6ZUW3Ur2OASjTBGJ49tj76r6ilUCPZUDMQAquvaOCD5kTz/wAorrUCoqmFuyXQG4D3WADtn9tLq1hDBsm6Pw2k5+4gxuD++qgqdVvUhlIRaZN6mBjcD7ZzwDplHq1qCk34TElipcENiIK+MHO2u7iWsIkLhW7dwB85z+ntqjpOqAKBaf4gMkhQQs4ILDk/uM6QKq0l/ElatO5t1MknftAJwR7D+NPYXEywQAZBABwNyZ2kznUfp0gkq9veWhWAIYyWEFSCDcTHwQdH0tOqxrG9WVrlRWWLRsVJA7s86tIYzVT6SqtCr3G8mQAARDJg5jzoyiinXL0Xkt3CixLkljBUJnaDg7HRUVIZAKNNrRcWSO1iTIA3jBzHPzpD1AlO8iujM4GIeDkAQQ3b7xGV+NaZV0q8whasttIMQ6HkHJJBlhyJkffSUrdgF6MDAP5eMYnk8fzoqn9SZy6rVpi1crUUqZKSCWByueBiNL6fqf8A4rlouTksrYBH0lSwyDG8jbWbWppr0IYkim4C4hoMqNjjHPP6akpoQiTTqICSGCtcQMABiCTbvzqlAC1U+mFuPeVMliRwQ88+0am6vpVJpC6tTC8AsL8jDYMnGxOxP2mRdNbq1R2+sKDkMpGQQv1GAR784zrhUupHupOpntOFbwPzfrGdBWOKvpV1aoIYYErc2zQJI8DfGtZKlqE2VAPrJGMxtI+TtqYGHpiXcLTQi0rcDEyIAEARHmeNEr2U+1KhycBrj/8AYs/7mdT1VILn0fpBPYRL84iM40lawpBAtOv3E5SWgyAS8tdm6duCeNXDXpl+43eoIA/8cgDBiCZPk6n6hgVUPUekWJAkQSAVA49/HOkt1SepWZmr2ooBUgWjIyvbLZETJ1tfrEJoAVXS78vpiX8A9kLt7aYKqXWL6hplmNq5BXAIjkrnHzqT11VLhVMscEKCCRuIAx4JPnTum61S9SK5JAbFglCJ3H5o8Y1J1nXWBCarNfJBtAuJwCBGIxgH51MDYF19zABZKgeeRjPxzpKMrFO5xJJi2LgDgRGI/XWVqyIKjGq0cdohR4kLnaOdT9P14LfWSUS9lUTG5k4nYY51MXVj1N2LME/zAR85AOxnMakrsp2LwFgiTx9sHPz+mlp11OpTXvqFXeFItBb8sGV2JgyM5HGkJ1lMvUJZ1tezNv1XBYUkAET85nflgrdiAIDiWEQfuZniM7/20tuoQeoZeVwe6Y5wDOTBnfbVF1qr9XmcHO8Dbf41N1HXKPxFdwS1mVJyoJjAB/MDO2gZTqqd7gzCc4yPhdo/38aWagdSZO8Kwg7jJHb+8aFq0yTUNqZgoSMgZLDjjA1lb+qK1pL5aYHkD75+dEUP1NptZ4IwRn/9ddoj16nJqgE8duPb69dppy9DpUvamRUiCTGGkEe+RoaiSC3p5Z96Y3EFQx58AzMRpaJLB2IcBNz2tzPdtmRtHzoqNYj00HqICC3cC+AdiZPHMnfzrURtUKnqMKgLAARUkqJwAYAac7bbeZ0b9FLM5AFqWqyEzYOIjgkxAO/vGl9RXUra9NKwZ5uUA5BkEznBAGJyB8631Qb2N1PMQynGcQDG+Nsaupg+oIIpKtQqYJIb6myI+qDIE7DnU/U0jDSqVrqhg0+2F3kknLCdwRv+lIr1WcKtpVRuZkGDEAYjGo2QIKaqjUmmYpQVxg5GACPYfYjV8uDDKfUiaqveACILqQLcEwSMiAROYg7a3oWi1qaGGUM1hJUlthBzMRmB8eMDl/U7kqwzJERiYIaJB2O8fGuoBA0qpVQkyhNuBiADGPYbAe2s+S4YvUAsl5EFmW2okHEDAJzEHMQQQRHIJWlHKJ+aIRgCQDkgC2DxiPvrKMp6ZPUBi1xggAsZxFpG222l1GqVKbGxWncKxQmOAcHxznQX16iUzEuCFkrkrtMkwf2b9dQ9O7BUNOoLGJ+ogzO8Qff3/s+rUhmtp1Rak3KJXaRGTLD4550s11K0z6pnJAdcmSoJ2GRtgc6Uh/VdKaqsj0wybEnM5EzMRtpdDpaaFF9JoVSVABICt2wDJWcbEzA0a06hWo4FIgkW2krdDSJIwDxM+dttMSVdFUPBGThh9OIJkgj951O1KNVCWLVXXuIYNdjaIvgLn4n35NbmCW1ZAHdKsJ3AI8fc7R86SzVCpY1ATgBWWwCMgEZP7TjWsWLU/wAFGAghxEr8XZ541vyTGI1RC4b02hpVVmbTtNy4IJn+NbRo3Ol1KDECJgRng28bnn2nU1SyHJp1UN0ZH3kZOPjeNN6avLIPUA7QbTEkmYIB45+2ppjU6xCahBqKAY3fDTJKiDiCBEfbnRU+pVGUeocgG0gmQxkNPvnTh1jkQtVWYGATgT4ME5xptItCgrTJgLP5gQJP5ZjHn7am6ekp6wG5vVWNsLgRODDzJ84+NErMwTup24YyTIM/lwfAzPOtQMVJakvdkjGYncwM5Pn76zqkYspWmDEAuCsREwZN37RqYplJ2N8CiZ+CGk/mNv8A2edIqdO4KTbjB37fECPgcaD0gq9tAbi5Z8zES4H7/wAaykR6iipRFwC2sTiQCIw3E86isAaxu6nvIEsBjee0/wC+mdR1DTd6lO1R2AlxBIg3YIjPEnXGilrK1BQt4IAjHvhhGT7+Y0k0mN7LSUTgiIuI8/3Om4ma6oS5EVFAP1i55xBBTO3z7Y50it1V4KrUWBiZOfAOTttzp1S4lLSp2bbbcRhcbbnQ9Q5YIewWN3TJAjM4XnbjTyXDKX9QDPYHVRbCySDOTkTNuxnfbzpjVSoy1IljwzcxtiSIH7calXqVm0BSSpIOCCJtgiJ5/TWIQjLdTptFxViIAliWtlfuR986vkzgeqqZZr6ZWAkFvDH6rhAO+Np0nqapISBTAJBmB7xELg/302oVZHvo0yjkEqIIMSZwn8j76KtRHqKwpphQCwidsDbbP/eFVEz0QSH6ekzSST2Zkzn312mhEOTRoA8yHn9hrtQVMSlNiVv2AFMlWPiNsjjOm9JXZrodqdgAC1BAuKgzJEsTOo/TJkl/Tlo2DKcQBB8yPGR+vdUrw/qU2rUyR201loDcgkTAgkD7eNWI9FbJT8FpHcChMAncGCJJ32j76VSUqvdWZ8/mgzBm0RG3xOl0alOaqU2K1UWwTgK2LdyQT3DMmdUVulqAIGKtH1XBv1GIn2nnQCWYu9oSLYBTtaT5328+TpdKsVNMMtQECZm8QT+YklpxuMfPEvUVYFWoyVKYmC1OSSJi4BZ4jOmV+sopVpzXtcKCaZGWUzDCQIMmeduNJKuq3dqqMQFaGF9u4jfncfO3GmdKRTL+m5LKv0tiGIB3tmM7jbUbVCSWgBcXWYM485IjwD49tPasVL2MKh4WoYgmMHxjO3O2mmKVoyyvUSm8KZPg5Ji5ZjPnXnVSgphe6mGqgiCZ3+nkwTiMDfOmOVAJq06lILSlmQwsASduwkEcDaNHS68BKdjqb5IJxcBmQBEn9d+dPQoo9QwaqqupcRgi0qYAhsscmTMDBxMSWJSeUuCMMyZmDvO3vpNSirCor0lqMwWSphiB9Oe0iD74OtqpcVBd0ISADkZ5IbeIjf53GgkT+o0WUrY1MMQCALckBsEDmeB516VqK4AYjGVJzxBOJ/vOlVarhQLwRPec5A5GSJOll29Q+qiEH6TJmAOcj3500w6rTqGl9S1MA/iiMD4WJGYx4+dMbpzf20gywJYRnHjeQNSgdq3U6qIGkFZMADAJlse2RjfS061BVZAzmFJYNPaR4lR7YEzj50AV3VKQJNWmbvzTdM4BwccT4O/Oj6b+pTWsvQMgDsrfV3Dfcdv2/wCAVhAZeoUktI/1D2tI22/nTqlSrfhUZYi4sFY+xDce886Dl6YNTcFemdmYXQoCsbYJ+kyeIPHOiFL8ZH9KjewsvyrwoMDbYRG/Oubo0NC09KoUHCAA2sAYODA388649JSFY1WpkNYFDdwkACRjtMbDnJ1UBXpBkAqUoDVJEVBjG4IbPwD/ABoqVJhUItrAGchu2CBwDk/PvqGn01Gmq0wtUKGYKGZ5MkDuLZInadE7orMSz84vaBAiQDgRGs60Pp6D0gwAr1AWwzVDcTBxkCFE+B7adXoFqpk1DIBtLAjAabRuD3Zz40n/ABlM00IdjJkEMvdHGcfwdtcigu7mpUAItAFpVM8fwdLykb1HSwad6VDaTBLkbxAbvBI8TMfvpPU0hD3UGKMci6D7kS0x7To6ADqkvUOfMBgCbZhSJ2kCP50AQMCreqVutkGosnecRj9jxvqVQPStqIVpdsRM4Atxuxk+/GqUorYLaSrBLEYwxwZgn51LYPUJsqbEfmg9otgkx7bjTKNZQIQEweWJPj+/H8agJlViTTQFgACREsJ+3zMjjOh6jpFZlLU+6AJMEEbxhsH6vnfOjqBCrA0xkiQMGZkH6o3z7aSVply1jhgPysY2EwFaJ8H29taQpumW0U3odoJKiQLYiJhp0VULe34bjtg2sZO+xun9NJ6eksBWSqFDSssZ3wTJJjfk40VbpFb1RFW1lAJDseT9Mtap+I/bTgFSo0lELTePdid87kz+us0+lCqFF8AAZmfvAjW6mGpaLdylyaf4rRaRDTJzAIJInciNejQrPuQAjGZSBAjkHP6T/bxl6y0C4gy57XwwPGIyBtt430ZqC5FYsgyFVSVBMfSwG+ODOtI9OtUo1UcELVJI7SCrSGkScHBEjHGmrRLOoysIAIBIx77f7768s9eSjIDTqmTBOIHPnYE6updSDM1WXEwRIHF3Ee+Yx86A/wDFVFpkKoqkYmngnG+TDH298Tryf68RN70RU4DL21EOB8xzr2aHUEoCgSoTgNTI/icqQPfjfXGuKgzabSRAMERxvG3GP99WXLpmvC6avIhGakCw7idgMQCIx7H769PqXHfbFRsFRd6bNsYvBkbTwONSNSRj3Bry0qqjGCPJkjmZ31lBaatVe5ldnuEnAxAADDA+NZ1Vtfqml/V9SkEUdzIWXIGxH1Z3EnW0OsDlFUU3MB5MCM4IEExI8/rrWJe4krA2AxsZGxM5HgaBeqEqVpgkbEKs5B2jOx/jydNXFkCmWNhDSMAXEzO1pnk/20mp1fqVGRXC2qQykSe4A5NwMZ8aQPTRATfTIIgAsM5xB4Mnt07pqRYkqUA5Uru2AbmWScCMj/LnGmwZ1XUuVChFJyu4iJAmTBHmPbfTRTgm5Yxwx2MDFrRP/Z1NXpuvplKSkjJsb07cj8v5gcmPaOdBSqhmqlxXU5EEztJlAZBHt51MFC9WGRUZ6iXMQtwILZkLBWQYHInWt/UgjsLi1piGxbOfIxj99Cf6mpCLcFvMGVOfbeAfaD8aRUqK9wspVBPDBpJ9yIGY/wC41Q3q6aVFUVUpvDM0RlS2CVOT7YO3nTVSHYhGi0yUJPG6iT+wH31AOlDBBUVsZEGRPglGHjkEbYxpdSqqFypricm66FMGSkiLcadD1l6tUpFiz4/zzk4n6gDx450deCzEVBAkLbZ2zjIJmR4Ooa3UGmEYVqYBYzdgtPCEPvJHn40TM9RpDU2uWFunuEjcQRtjB841Ub1dFqqIoq5G5IEtHgzA/tqHp+irJUC+r2sCUndTxkHIz54Oedem6E+kwoUjEElSsJEzuo8cHSlpBmYimgJm7OWEn/b2/XU1QLSqKJdhv3QGg7AR/wA6BXrdxvAUDtYjYcyS2TjiP7mvbaKlJbcgNcDEnbAzOuQFFP4aAH8u4gGZykftGoFdLfVVXeooC5IGSYk74IBEGIxkSdcnUB1s9fIJg9ssARgTO0x5211L1PVJC0lW3DBSpkhgAwCxaJ+3jRio7ASaaTl1EzIOLc+3I5/UCq1UIYXHBInG5KwDgid9xqEFUtALE+TknwWhRO5Ou/qf9QKBnaoSDEWqBuRwZmBz7aTQ6wLVUrUkBhiAfbI/cfbxqyJVXU1KfcVZ6asdy0w29i3A43ge06ysiFmIqNtBVY7TEH8pP6zpVfriS7eqVueYgf8A+f3/AI0jqOpa6fWFsRBT6fYm7I+3jVQ/pSrBB6hlWwSR3jIAOM4xsNFSZG3Lnv8AgEZldhj99s+Z+ldiFmoP8xld94IzI/Q7ayq1y4cqA0g2zge/mY+QPvoPTTqlUAGqQRuLSP2GBrteZUrtOKjgY2B1uriA61QXWRNrqROYONvGqehqEgyScjn31uu1OlRf11BbMDaduQwg/Pvq9KhJySfqGTxA1mu1f2nZ1fsrUwvaCMhccDxp3XKCZIE9gnmJGNdrtL0RDVHfS/8A7EH2MyNK6pj/AIlhOARHt2ttrNdrn03F39Upj09hup25zpF5AMEjsnB9xrddrSKP6c5JckknGT9tWf1JQodlEN6cyMHjnXa7UivM/p1Q9okx6e043OsJ/Gf/AMR/+Wu12n0HpGoTMkn6dz7jSuu6VEmxFSShNqgSTuTHJkz863Xads30+b6usw6uioYhSRKgwNqnG3A/TXv/ANGclTJJy+//AJazXa38vU/ghnSCZByLjvnYmNE1FQxhRsh25kZ+ddrtZi0xxDJGOMYxnXh/1Kuw/wASQzAgIBBOO5dvGt12r+f2kF13UOT0gLNDEyJOewnPnTOh7qYuzgb54J1uu0KsrD8aOLf7aZ1dFQiEKAbjkADhtdrtZJ7RVM0DOcf315zjDfIP3ga7Xav0VQ57J5tGfsNNvPqNk4H99drtVE9VjCmTMnXmf1esxVwWJGNz/pnWa7T49leb/UurqCq4DuBccBjrtdrtdp6c3//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482" name="Picture 2" descr="http://static1.jetpens.com/images/a/000/047/477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2043" y="-333708"/>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34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previews.123rf.com/images/alex_star/alex_star0711/alex_star071100034/2109231-background-made-of-old-sackcloth-Stock-Photo.jpg"/>
          <p:cNvPicPr>
            <a:picLocks noChangeAspect="1" noChangeArrowheads="1"/>
          </p:cNvPicPr>
          <p:nvPr/>
        </p:nvPicPr>
        <p:blipFill rotWithShape="1">
          <a:blip r:embed="rId2">
            <a:extLst>
              <a:ext uri="{28A0092B-C50C-407E-A947-70E740481C1C}">
                <a14:useLocalDpi xmlns:a14="http://schemas.microsoft.com/office/drawing/2010/main" val="0"/>
              </a:ext>
            </a:extLst>
          </a:blip>
          <a:srcRect b="23539"/>
          <a:stretch/>
        </p:blipFill>
        <p:spPr bwMode="auto">
          <a:xfrm>
            <a:off x="0" y="-9"/>
            <a:ext cx="12161520" cy="69526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bg1">
              <a:lumMod val="20000"/>
              <a:lumOff val="80000"/>
            </a:schemeClr>
          </a:solidFill>
          <a:effectLst>
            <a:softEdge rad="31750"/>
          </a:effectLst>
        </p:spPr>
        <p:txBody>
          <a:bodyPr anchor="ctr" anchorCtr="0">
            <a:noAutofit/>
          </a:bodyPr>
          <a:lstStyle/>
          <a:p>
            <a:r>
              <a:rPr lang="en-US" sz="4400" dirty="0" smtClean="0">
                <a:latin typeface="Mom´sTypewriter" panose="00000400000000000000" pitchFamily="2" charset="0"/>
              </a:rPr>
              <a:t>Homework:</a:t>
            </a:r>
            <a:endParaRPr lang="en-US" sz="4400" dirty="0">
              <a:latin typeface="Mom´sTypewriter" panose="00000400000000000000" pitchFamily="2" charset="0"/>
            </a:endParaRPr>
          </a:p>
        </p:txBody>
      </p:sp>
      <p:sp>
        <p:nvSpPr>
          <p:cNvPr id="3" name="Subtitle 2"/>
          <p:cNvSpPr>
            <a:spLocks noGrp="1"/>
          </p:cNvSpPr>
          <p:nvPr>
            <p:ph idx="1"/>
          </p:nvPr>
        </p:nvSpPr>
        <p:spPr>
          <a:xfrm>
            <a:off x="1545770" y="2373092"/>
            <a:ext cx="9274629" cy="3135086"/>
          </a:xfrm>
          <a:solidFill>
            <a:schemeClr val="bg1">
              <a:lumMod val="20000"/>
              <a:lumOff val="80000"/>
            </a:schemeClr>
          </a:solidFill>
          <a:effectLst>
            <a:softEdge rad="127000"/>
          </a:effectLst>
        </p:spPr>
        <p:txBody>
          <a:bodyPr anchor="ctr" anchorCtr="0">
            <a:noAutofit/>
          </a:bodyPr>
          <a:lstStyle/>
          <a:p>
            <a:pPr marL="0" indent="0">
              <a:spcBef>
                <a:spcPct val="0"/>
              </a:spcBef>
              <a:buNone/>
            </a:pPr>
            <a:r>
              <a:rPr lang="en-US" sz="3600" dirty="0" smtClean="0">
                <a:latin typeface="Mom´sTypewriter" panose="00000400000000000000" pitchFamily="2" charset="0"/>
                <a:ea typeface="+mj-ea"/>
                <a:cs typeface="+mj-cs"/>
              </a:rPr>
              <a:t>Finish the rest of the question on your CISM sheet.</a:t>
            </a:r>
          </a:p>
          <a:p>
            <a:pPr marL="0" indent="0">
              <a:spcBef>
                <a:spcPct val="0"/>
              </a:spcBef>
              <a:buNone/>
            </a:pPr>
            <a:r>
              <a:rPr lang="en-US" sz="3600" dirty="0" smtClean="0">
                <a:latin typeface="Mom´sTypewriter" panose="00000400000000000000" pitchFamily="2" charset="0"/>
                <a:ea typeface="+mj-ea"/>
                <a:cs typeface="+mj-cs"/>
              </a:rPr>
              <a:t>Write the answers on the CISM sheet.</a:t>
            </a:r>
          </a:p>
        </p:txBody>
      </p:sp>
      <p:sp>
        <p:nvSpPr>
          <p:cNvPr id="4" name="AutoShape 2" descr="data:image/jpeg;base64,/9j/4AAQSkZJRgABAQAAAQABAAD/2wCEAAkGBxQTEhUUExQVFRUWGBwbGBgXGSAcHRwdHiAdHBsfHB8dHiggICAnIxwfITEhJSkrLi4uGyE0ODMsNygtLisBCgoKDg0OGxAQGjQkHyQsLCwsLCw0NCwsLCwsLCwsLCwsLCw0LCwsLCwsLCwsLCwsLCwsLCwsLCwsLCwsLCwsLP/AABEIAMIBAwMBIgACEQEDEQH/xAAaAAADAQEBAQAAAAAAAAAAAAACAwQBAAUG/8QAOhAAAgEDAwMDAgUCBgICAgMAAQIRAxIhADFBBCJRE2FxMoEjQpGhsQXRFFJiweHwcvEzgsLSFXOS/8QAGQEBAQEBAQEAAAAAAAAAAAAAAAECAwQF/8QAIxEBAQEAAgIBAwUAAAAAAAAAAAERIUESMQJRgfATQnGh8f/aAAwDAQACEQMRAD8A9dHuIILkNg+M4zj+NU0TMq1wkwGKyYB/j3O86gp3zc1wXugcwOSMk/Grala1e6844E/cwNfKj3GhCexnYAtIUqPpWMARB4Mnk6Ok7mADSANSTjJEQCeCw7c+3tqeg/4hmoZVJtIAzgrPifH86qIvtZ7GsDtJHONjsJ2+NXEJqK7KoCCLjtA85wZz/vnzpBUWVFWm4IMSjOCYOSpJ+duNeiKM2NagUAkw0cbEc/7e2gqIJS31CWZvpIIHMH2329s6sCaxVS8lwQgHDQxOG2kxOeNEoJKH1CSqGbhB2m6J2MeOBrGrN3FXZZaAShx5xAJB8zG3nR1a7hme9CFhSCo8wRvPvn99ApC7U4C0wxYXhMD5yM/B0SU4eoWo/lsuuBDKSCcHIgzxO++mBARTspqEWbbZVRMHIETtjxpb0iwlVqqSw+jJE+YnHv8A8aWrI2h0aBkm+EGBdC5HOd9v+c61uglUis4N4JlR3BZDLkY3/YcaZU6dZqNe5gWwJ7WwMQM59vOgr1UVqamrBVCxUgSw/wA2RIg+NTRpDK1U+rTUCBTV+0KSMBjMNJ2gew01a1VbAwWSJYrkK04AnJBzmNS0uvexYqIzE3KSIVgN8DOJ3A8SNtWXVWZiiKwUNEOMsBgZ2z+mNNMLdXVKjP05YkxClGNS7feBAkyDG2s/w6B0/CMhRFqkKIntmY422203/FOEWaJljsCCVggEkj50d8GozCqFHmbYgCVE/wAZ1KIqQpWMad6XNsC05md53PA2njTGroHI9QqVWGRogRse4Tz5g/rrDVQmkvqGXui9cnaB9Mj6h7/OdK9RQXam1GoCRcDgAE5DElhP2+2tZpql6ZIm8m0ySV3nEYOI86poV2vILKABCyDMkeNv099JqUrhTgKApwAxAWDvAGf00FagrLVZaElgJKMoZu4GQSRtE8e2pkFrUytNQPTIJIYFTaVzsJ30NNCKrMFUjcW/AkQRAOOJ+2lUsel+GWgSsbAHe7MePOt6eh2PFOooJbBMxk7AZA8aUY1KmVP4ZEmWEnaIiQYI53jTAlNn+hx7mbTERAJj9uDrza1EL6I9WrsZDWm+OWuyI5I8++mGqnpVXWuPYyCqk4/KYP66gM0rFgU6sNgkHIgY/MYGYHnxoanT2uSFqEqASDJBH+mck528zqeibxQC9RsZJIX8QGDgiCu3HnnVlGkVu77r9jGBBMDz8knOnAnPSqyRFbLjZ2kTgAwZAz8CJxGmdQ2WlKjZAIO2MEpzxqg0gLWuJtyYtyffE/uNI6npvUUg1ZNxJNqfTuB3Aj7xOgl6kqzIoRrViTsI3jwd/H6aGl+GGYUgzTEyvcMxyRxz48RrK9OxmN7QFgLjeFCmQNsfx95Eo2IFaq5aVuZguZwRgDMexxpgveqJSymC2YK2i2MgRcPHjxrzOpANNZWoCWkrMMMSASCYE+SdOvAckB4WQo3gkbjtPk6R01MMyMWkgGeCeMREETOh6QdT/VAGIKuPa0n9412qOt6bqL29NenKT2lqzgx7iw512t8u36sek1rG85aNg22ciJA259+NPd8swDMWgW3LEDaPbzz4iZ1B6IAj0pYWmQfcwJkHfPx51TSpqWwrghmk5ALRG+cZxxzrEjibTovB+piTBBXtXyIEFh7knf21SaKwZsqKIW3xiSGG2N/00npespi1UZwxcyTn5EH/AG1UfUxBSoC5LTOF3xE5G3j31tkDdPkn0xabRCtH6DAERP8AfTG6dR3fiKAoBAYFT7xJN2eNKSkwgMqNLkiDsM523zsfJ0ms7KzMyMZYqpBaRztwONhoKqYFMKiu/wBJJuXMeSbQAQPYaSjLaSSlS5gASBG0531x6gi4s1SnT2uK9gkW3XQOZzMZ0SoD6a1Fo1WywJXCkYBGWAkEjcYnfSrGP/Th6gdkkKuCGIB8gJgTtk/rrkpKvpqhrhROYZrv/ImcgD2++srpHrFqNSGeOxgZkYZYbG0GQMjO06c62MWdqqotMHILKMQScbzwD9tZUn/EkJKV1YmpALAqLT+WJktOP9tMS+GIseAAgM7k5ukgY3K/A1q9a5KKGSSJIbEwZFqg+AdKr9TWVqhVaTTUABQi5gQTcSwgMu0ZwMeNVIu/wjGwtTpyB9QI7CSS1uJjA23521NUpA0ahFBgXgN6bQ+SAWVlZYneVO3vjRByCfUoAgJd2xkAbYbJ+BxqdaKCmIp9TTBeYBZmEzgksxAkgeBjbVDhXHqUqL06t0BhCFlA3h37gGxsSDnS1rJ6bM9Sqq3QJQ9pw0D8OcAbn31W9ekKroGrh1pklR9CwAAwAXeYxJG+NT9T1gUU7q7qX+kvTkmDGAFUCLhk5g850wZ3KVistn1OGGfIIMi3MZI20fTU4W1losWYqQFw2N8qc8f766t1yhmDNTZR2d0AiQMOScA54E4311N0KoPRpWzjIhSNiDEH2Aj+8U6pQ/GvampZRhpzAGQAYAHEn21LX6VSir6NUBqkgK4LDJgkmp9MkmJPxjVNPplV6rNRK3SGInuBkAiwkzHgAjS16fFIIKxH5RexG7ZcmfP8eNWoyqoFRgUrBqdM5ho2NtsSrnuJxyBrZRKYV6tUAiFZiQZAgHK78yeQNb1KVDfHUVKZJlQ6KyqSYMgqJH3B99dVZoRPVAcwZI+pZFxUT/fceNRTqdVQ5tqGFAlJBIkRJJznfOp5inH+ILd31MEgqIlYAA35+2nJ1FT1Huq0jTiFUgkgzPd3Z9gI+/AJSLBRdQIyWDKccdoLHH/fmYOV1NtrAQNgFJxOR4E6nPSxTzbvLQnb+knzv86srUEvqPFIzgQMtOIeBkfrqWpRu9PtokKeZwT/AJB/c8CNTF1y0QGEqjFR29vdBAG7Hb2nQ1aYtUKi23GSqQBn2/c/Mnyw9GDcYpBj2qVukgHnbONgY0dGisobUNoB+kEj2BOR8+50RDVqC5hTanJzI3HBvIJkZGPf9FvTUFELUZGcKs5zKi6RmM50yp0oKlQKElrYKSCcmTAkwc5G/Ojp9OLyoNDtRQCMsLREHwPGglWmDezPSJJgEC3Y7P3GTgqfnWeiUKk+iUVdxIInJAEbDzPG2tpUCtNiRSJZgWC7Aj3KEk53OT7a2r0DlmaxQAsAgg3bYI4I230a+Oby8GVObaJn/W5+PGu1fR6R7RhF9i0kfJt12j0c/n+L1pgSm5wbgfk4M7Y0EtItVxLNMZ+/J3BjOjo9MYAAUxbmSDAkkY8TIHudVU6NrAgEDuaAfbnPyfnSPK6j1JuEMM7ZIxg7CR9/76d0/T5WURjcTKmPEnMbztpfThMAMbUmQy/5eZgRzx4+9VNbcBUuE3EEiCTtAHO5M8fGt5U4T0aC0zSLh1Pdu1w97jnOJGt6HqL8mojKWYYHAwMZyOftqhJuBYupAMxBBgiRMETJ4P8AGkqt69zJIcxMpLcgSCbvPBzqoZdXsqXpTfuAgMBKzyTOftxrlRQ6B6BDCnKsFJQDcr2iARjBA2xrl6ZmVxaB3ZtYgmDAziJ+fnRv3Em2pcEIwcbYIHJnzGgRWUAIjVKtMs8qRBDEbr3KcZ9vnB09mL3qtRRBgbLGdpGZ421lG1QiGq0zMsACc8ggEbe22jdWdWk0zJ/MpgrnfG8R+n6ZUrp3rJJa1wiypWZJjYz86T07M4F9Knl2KwQewHDNjciO3+NU+ipqP+GkiYIaC2Bni2IjfQp08CmoWrgT9UjO4czcft+uijNCz1W9Nxv9IIkEwIAMzncAfbR0gVFJR6oukZLMCdwG8fM6JeoZUuqCooBhTF0GcbAmN8x99UL1HcqhwvbJUqJnMGcR/vnVkS1HT/qVNlqvTrMCrAGVFqMTBAlRMnyT86eRLIDVWYytuTJkHBEY9tdSLhAFNOoSSDEgR9wZI8GBo0vFQvFO0LKmZJhcyCmNt5IM8auJoG6f1EdiKRmDuO6Mi4xM/rE6RS6QdgNFYT6YJAEiTIgTnzplToAyqGpLipKhR9JiJEbYnOkUumW6oSWuKQDc0f5RHFw2n/nQJXpAivcOoHqMJF4aIz2wSQMe/jGqaSwUsvChAAASRtkxETP76X1FNTTs9V03h1wT+UflA34zx86awBdj6hCiVgnKnAmSZmfI++NT0vsVJ4VmV3MtgkREg7SB7Z0DszVVX1VAVYZSO+cmQQcb+NEazLaoqAyZZiBkTsIxxE++iqte7k1gMdoAGDAw2+5g/fQRTcDcaRVjsRgx5BmWHOmVgPVpA/4eBBuYRUG5NuP+50KdI8Jf6Tm8kkgkTnIkzdGN8fbTyKxrn8Oi1NQ1jzDTaREE4kmJjYHUKUwcJKpT3CwHuHnewbf76Pp+mUuCQpYbHG4zAwdC3ROEVQtAqCJQLaBtJGTnPvxpvoEM34dPCdpIyTgERsBtn4+1y1NhNSn2NdRXuYFlDDIjcmADwIJ2G/GnopVj2IbRAgjONvpEDjUzUmtpKaFA98sLsKCd9paZmNHVDW1SadIlsxH1QRBPvv8AtOniahdWKD8MKNyty2rnJMqJ/wDrn4nRUaTF6h9FFIkghll13B25nZvO+qqfTEGmbKURMLi0Z2kRBtHjcfGlv0YWizJREN9ShirGeZUfJ408aaQ/TT6RagsyxHcDYcR9JAOPnUVcMRUuoPBMEjdvJENP3xq8PaxC0WuVZJzbA/y8E5iRvEakSiHpi4VkuftDFw0DYfWCATsJ+2TrDTmQJCilVEAfSJGQDgl/fXa3qaq3G4VZ5gmP2Ma3TDTaaNOAAs7zBOOce+2hpdKWQQaioZJuzj52A8Z06g2QVRbQDnbjPgZxoWcssXNTUL+buElvY/Aj304B0qj4UPeSuSTEziQJwMTtvpvUVWJNq9xB3IxIPwd4/XUn+HJ9RRY0rBvwYIkhmzCnHHGm0GAvp0qbRTAEqYuMCQpYiSMCca0gqPUAFU9IjBNq3ABZgiNp8CNUdL1AqKpaoCJ/OMQJm0SM++dC3VBA9wdSiy0gmJFwE/mOeDzpNPqUqWFmXK3KGEG0wQV5AJA443xq7TI3q0uRgqhpcMSJEb+4M/fx41Y1YEVO11I5IaAcCR5H3POlpQDhYppDPLFGIN2ACSoEzmQeY31tQNNU0zVSW+pwGQeQAv5TtnI+NJpcCnWKpCtVW+0MRBDWmYaJkAkEbRg7cZcWRSRSYghpGwxEgkEz8++mMrCp3OrKqzABukDZpMR99EtIMVZlQid5gL/BztgaKbBIYKgBG0HJzkwCPf511imJBDQMMCY3I3355411X6GgOlzfkJJAG5G8Ax+/vrG6pAKpFW0oMlxKoYET9MjmJ+41EN6aSk+s4yDcVHE9pFqx94096he6GFoBHdsDgd2TuPI2I0lCYUrY0nJjYMd8TJ8AxoUBJqWhFMgEh8soM5IAgb42z76pgvSwoempG/1dq5xuBIxOkrQKvVZqbQSYKNNwOwy4gnaDAGqabLKhVtIA5wAc/wCaJ/50LvahlKgJMYKsZ3BxOPmBoMXo2LqLXCTK2vMkSe+STOOf1nWGlatUpUqAFgRekqkzdAtUkH328500AhwbqshcgqSvudv41MnUqkt6otJgYt4Ebk8+B400xtVP/iBqpJzDKbiJ3QB/9v00irQqMtSfSyBMmCw5kEHMTG+w+degtUzBKnxnPnP76mq9S5WfS/MJW5J2icMRz/700KWgL0X0UsVRaQVxO6hYkQT7znQ9R/TAocmiKgLSUWBMmeSBHOTOPjRVHJcxTMquWgCTAgZgMcxIONObqGtYQR4MAQdtgQf5+NAs0V7Pw27R28gNnc37xyf50tKCsHYU6iziZIY5nthpUe+MaZVrS7QXgDIzAAAkgW+ffzHjQdOFKYdoJgOQZ+Mj53Gpqt6alZYlrxI/MSdxubp/XidC4WagU1lOxBuETJW3xJByJ21U6rKm8ydxIIgAmdv3ztpNd0VbvVg3DwAYH0xGBmYH/siYUoZWJqSFPLGQJksdiYyf+dDSrCCCaqye2/ciASBjb3j+NV/4hReTUgKDOdsbncYunbUiulqzWw7EL2iWiPp3j5GraGAySZqyENxUHEgREbmc/wA6kr14RSPWsc4cXAzgyYIIxByMc6evVq3qMKmBA2BtIkNxgiOdjOmtUBChahwRiRLAmGkW7e4jU9Q7SrXQPU7ngeT2rP02krEjfnOgpBmI/HNsCZtlj5YquD8Rt+jDUW14rAtPKggQdoUj20VOkVb65EAx9gZ3/wCzzqKmqTJisVE7Wbfqs67VnSUXCAXL/Gu1nkBTyBcq/QZC9wjmIiTn/s6XTcZyyoFGWB+dzn23440xLB6sOhYAUypW3MC1T4m6dvzc6dUpeZtlY5k78Z+5xrQymwqq6KAyxGQROfcbe/udKHSANUhWUtALqTx4BwPEgCfsNMABLBLA18GDk25ztnYxJx5nWVQQGgMvdBwCoGQRxAMbzzqg/UAFRlbuUx3qDGwPiRmd/OlU0LOHIptCkR+aCSYnYAz7jGsFW1mVTSdhup8tG8TGPbWVaVKS7UwSyWsRm5ZPbAzGZ21UUdLTmpStpQFnkdv7+37afQqLb+G7yzEi8SY5EHYCd/cb6lWuoZcOsJHIQ5yTI+oAfMTqvpKsKqhrlIYEkZPExtyf0GmjWdgajyp37TsZwJjcbZ1yUiXUsiQEwRA/+qiNTdT06CmVqUvUllBCEj3DHYwPA440yitpdmWoAF3EQAQPoBMYPkaijpqGWmoWsgMmJJ2IMMxkc7fptpj9ahR3Wulvb3NDUxMkzBEyPfGl0OpzSBqNApywKkknMmRtEZ1q9U60wA9Oob7ZgqIAJxBbIgZ+Txogh0vepuTYDYAgb4zNp/7MaSnSwrgU1EtcQjkTuZ2AUnwP10+opLlzTBHpwrLbJAyVJOZniYxnUnaQgCvTZZYKJG/+bPmTB/2wU2wCqxsqFgkSHJVoXEAthsxJAJ/TQ0T2UwR1CksxEnON7idhnnj2065JeKtRWIAPIViYwBz8k/3fH0SwPuyzcJ4g7/21UBeLntqwMgzAA8cg/wDd9tBTErTAq3STN0G4e0YHzpfpVnWra1IsAfTXIHEBiAY+22qlpMES5UOx7olTPGOI1FH1PStc7AU2NvaOSYiDOAPfxqJqbWCaJmTIV8r9wRK7/GMaodVvqN6RBkAlSJYEmIKtjYng76SYBp3GuLpjJyZwH4nj7a1WYHN1UMlUC0iVJkkdsp3HxOw++dBaAEl6ouIhiAZ2kGVgf9zp9TqktcioUJIhio7SWGPpzMx9xokrlTTQ1AWI2gmf9QMDBj7ay0kp9Ql9UGuYCkfRhZgZYCDuNzpNTq2VFtr2kmLnS4ERsokAEnO5216B6i4v+MhgEBWAIGRN3dk/YaXVcOKa3UpMkgrBMcopbg52Og5utkkeqQwDEgqDEDc5AIB4586X/jAloasLmY24UXkbhRMYjJWYzjVFCvDEq9Mgycb7gSe77fI04OOwGonxAnPK93+x0RGXBZz6haMYiB5mJkzIzrlrfSrVAG+pQAO6NoUm7xsT9tFWEh2vpzPb2YMGc92TrvUYspuUACSINx8R3YH20ElECoGIdWhsk4WD98n/AI1TVrhnwySAB3Du9jF22f584FXUpE04LZkY498ttvrqxV3n8KbdyoLYE/poJurIVQHNFu/AKgCTAFuTLfO51lfpiXv/AAQCtqmDcSYgNiI+Cd9dW6ak/og06TGmxYMyxaWIkrHnn41jdGYqk0qTXEYLMZjkyuNthMaBVOm0C21R4CkgewIGt1S1N07RRuAiCrgD4AJBxttxrNMTkxEUie173O67QT+pDCM/7ax6JWLpUs5PYcATmcYER++tpVIsW9XLKTJETkZUePn20iizIub0Nl4u/EVTDYLTmCskA8jPiKcrGqtMkqwBlS8T/wCX02zxAHJ8a2oLkPbUQGp+UkzxOCYU4PH2Ojaj6hpswViJj22u84OMz40PQ9OtqhBWprcSATcSJ2JN3Z4AIj2jWkSWCmKvfc2T+IuFOJBPI22Gibpt6j/SQoJR2/07DA358fpqmuuGaQ4MwHHaZ4JjaSP+zrur6Zal5ZSshcoSCQoBG3wc+NFLZ5NovTsyWEhfcEj3G5jG2s6UlwginU/1AQORgd3gbHxvoupEeobqiLAtBWQoBGQTBIJ9zvjWhWlRCObZJmCsnAyJgj34GNFHSo+msGnUU3flYnPJJuMj5/nTRXJNS41Fg4LLI3lQBAuEcgnS6RC+mrCpcSQoEtEb3nMYG59s5jSX6zFzVACWhb1IDMAe3NvdGefgjRFb1WZwvqJYFEqVIaYBumYtzG3311hsClVyT2yIxzJUTPvnT0Lm4W0zKwuTyswYBgaRXoUraa+i31EgIT2leTBEifPkY1FdW6db3a1yCncUaTEWwqgyDzge++kp0vfQ7qshSBemW3JuNoCyIkYmBzGjqEI1RmNZb43LMqyQBYCpAzG0+++n9L1RuAuyADsJzOSOP25+1Qmh/U1tcpVptDlTMQpn6THI94J++ndTUtKNCMsRdGQckY2jUD+ogwaVUE47TBG8n6gWHzmONV16zXgmkGWwwZzIBMAb5GJ9s6ULNEGjUB6f6j3CnhjMAkFTdPiDxxp8qK1Jbawa3YfQRGA3vnjxqRuqY0jbTrUxgmzLQN4+qRjidWt1QFWwVGDhSStp2CjIMQRscedIVEK6WF2rMtzASw5EkKQV/nO2qz1VxpxVSGUPECSDOxj28a0dbdTBZ6VQNsSRG24+oH3yIGmQfUE0khRipgGGUYiMCTG8YHnTDUq1yFayrSbIAyYjM5umfbTOldyymEc7SG29vMfGg6vp4pAL0yN3AWhlERm/MCPvOdtaKINa70WDhf8A5BFsYNohvqHmPvrOLoD1FR7z6E5UWg08gGbiSYxJxJ406qLvSHoqxBBuNotG5nzt+Xzryav9Mo1OnZGpdQimpdyHJyYPae3MQPEDXotTp+soIq3IoW0/TETOBkwdxtqiTp1dGY/4ekCxFwuAYzsSQMgR88auYPNIhafaCBcYt9gQDrz+joUgjMDXkkRdddIBgQyzG/H/ABV6a+p9NU4GFmBETErEzxM+2ryhdSgYYmitt4LLKkbHuIkeBjnRIrmpJpoIGH7Yyuw5Hjb76ACkVPZUKsxgkMCTyNsDGxH21lalSvYlKklIm0nAjYwc42/bUwYnTFCllFYLG7KwvBJ+dudU9XBZwKQYlRcZHdOCPn9Mc6k6ajSpimF9RgoZkkmDcTvgcjbjxoepSmvqODWWT3ZMJGe3twMZj31UatBZpzShlyIMANkwYMGPedISgGW1lqAl5kDu2IjnHx5Hvp9ey4Or1PpBtmdxF22Z33jUVFlNttZsEG47uBHbGI3G2cjUqmdfXPqNJ6ldsKsjbjsP867RiuHlv8URLNhbIGTjY7ba3T7p9lXqhQYphiExaBOZwB9vOhSrZgOQ1oADeSQBcAJyPbRtSF1T0wt0BbhAeMGJOMXToqlP6vUIYAqLXTY7HP5hgH2Oii7p7qYtsLXKSIPIgQxx/wBnQr1VMSFZgttx3IgkwTM5+/8AGG18XEhrY3XOO3NvzPGY0NfqJLrgwEIjDRIbnEf2OrqY0oSEVSMr3BlyZPbjg4I/bjQVaJuKm4A1Lu1zuO5QZIMGQCo99aoVKkuuVSB2EAYMZuKk9x9xJzoP6agC0waj5OSTvtk7bRxqW1ZBVK5ioLrJbtvQ24yBIIJ/Xgj4ZXpNkLTVgqYI+oyJIg7fqfeNLZ3dbkKnMySR2wfA3z/720/qKtwqI1N1hVF67mT+UrnEnfzqz5GJqFFESmAjhrZUEtMYwZJzPJMn30xOpVwpaqkk4DgENiCFyBM8gHnGnOiq3/ysHs+liDH1WtkcnQ9R07i1nKQCbu2DJgAiQR850BOjF6gK0W7SFbKk4GGwQI/zA+NtDRpKhogI4zEI1w97yZMY3nkZM65aE3kUVBJH0kEtDTO4jg6dRoqtUSHDMsmASsZnMEA+05gYxqKh6nqbWqE1lUCrC+otgX81haTJIUmfGq6FVvUi4EQJzkEgE40NSqzoQHp1O7F0RaJkY/MJOmdO7FzCgxKyIBIBIxt5nfzq2pIm6jp3Wl3UaRl8quCP9eP4nHkwNZVUh6hNFgtgNwOGkZAF4EjOf32g6XTqqU19NwQ5hUJ7YwZsf6TPIxOwnR1OoALF/UQbZxGR5BPvjg6X5EiYdQGp0yfXQOxXKszeBdIYxn7RvGvR/wAR3OBViJJBH0lfJkfce++gFYsEtqiDkzGRMDaPjbRNguSisWk9sC6YESftkn+NTaYL1FZRmkRM22gCMRGTwJ/3GjNEM7Sq7ESCfEc4HAke+oqdH6B6UBZtAOxJnMHOfnVZSmSwMrcMkATMxOx59ta8k8XVOnAUBUP1SIJBBB5Kn+d50pWF7PbWyD+bAH+jfPx7ayu1Mel31EtbABPcNjOMj5/9oWxgzCqY2JJiPYhmPn21i1qQ1WlVE1FBxLKbiNgDKyP0GiepbUID1oCGVskAgCCDbJPtOoKRuICVoKkXgx3TmR7Z39tUreGqFq6Rb2nthSN7zGdp++kq2MWtAW6pUJcnuKDu2MQBiMZPnW+qPUcFmIzi09oHwADHvP8AOkNVYKitWpMSc4+oTEoPtqSrd+KR1FOPy/6DmL/+jnV1MW9OxcLD1YOFLU4LARuCBbtzvnc6Os6gtAqQq5KpPI2wZgDYHUNGs7Cn+OuxvAiX4lYG0c4++s/xVyk+shuIsYQFz8sQTiNPJMUt1MtF9T6QIKQDIJBB85M6V/ioUkVAe4KoKGARgLhhmeffQ0Xi9Gq4VZGFxA/Mc4wTH/GkNWrCyHUozi5szZgYxBP38bydJVx1WqSzn1UgC0qQZBJ3aWjwNuNBQpsxptNJYEsJggj/ACjMg5zjQVxWF7FlYT2xIMAmJ2/Y6z1XuExlRBjzHueedQASDJjpjJ/zD/8ATXactF+VQHwAT++NdqaK2pu7fSY9QZpsFmMS2RjEEZ0z/FsADSqXKzmfUUzackCBODAyP40LplZS1YZmame0GQTjczx2+dbTqqEUXLUAXDOBdJBBIIwsiNgNXcMVoFeZWGc5gxJH5pB2wMGffXM4qXAEYYBZgjB2xmd/jwdeCOpIIILmewQCYJmZJ9uffXto4ZQpi2djPGMbyf8AbTdMwVakbmAAkLAIffExacDxmQf1Gp6KCU9SVIQkqQGHOQVAg/Ybaf1NLsqlQ6FivcmWwRkBSSRiIjPjQuSoZhWELT+hliGEwS28HxHnQL6SnTdQaZWJOzRkkT8/f31S4ZQ1rmWfF/bg5YCBJ5j7aTR6Ys6syA4m9dpExAmecGDvvpiqLQtN5LtJ9TukA8bGfBzGgoqlss1OYXcWkkT9InP22/jUvT2NaPSdLQpVbSsSWMQRE+24++nrStLmohO2UYgsMD2jP/vgA9RLhe1RQiTkE4AySSPfzxq9I2jXBRvTrkZw+MDwZXzjOYGrqTmfqUoBvm6f4j/uNedSKuqCmadRfq7gCDEWkQCAQcznVLdMAXexWlZgG0kQAQDjJgZJ++kBrRd1X1UpObycYiYgw10nznU4qBfVK9O64yQpJb/xA+Tt7aawzTn1VXfBDD4bc/p+upKnUyrWMwx2lgfsCFgmPG/30tWRlPrKQFIH1VJkpJMMObomPOT76prdNdLnqIyCsqCBBB/zAHH8+2puldlsW5LYjb7zBkQZ0dWvCgPRDozjhWAxuw4gwPM/rrMs1bKupgkoR6ZtAzbBBO8HgSBjOkN0KhXimFvPd6TWtJ7iwkQDMz550jqBRD3lQrBCGOcLB84IE/vrOnKhATUNsglrlzjyTHPvxq6mCp9Mb6ZuqxGxzc0nJIE3R8DWUeogVIqtEypKkAXEDYDI99FQZ2eVcWEAiVgzAzIEQQdagrimxtS9WtC3SDiZJYY8TnQNUw1MGpTYMvdIJJnKlcjG+40hEIQ3mk88YKRwBPuBv5Ouq/1CqrimaLNKElgy2gqJIzn42/TOp6VVyod6LJliaYVWycZ233n3zoqjp+ma8wtMIQCMDHtFvHzokJHqFFplifyx3ST9UAZ5zP7ayl1s1V7RdHK/+J+oD/ePnhL1IVyaVwJiBTE5kiYYzsRMDj50hTENUeneKQBADnEqS2ywfcn/AN4merXKVCVpA/lF+DB5JncAaezEFYpEEiRKiAADzdgwNonU1OqRg9ObWcEdoMGN2hsfrOmoL1HNSm34ICi4mbTMbZ2GdIvZlgCmGuhlBhYByVMZIyYj++m9S7Co8UWAC2s1g7pOACBJj776JXaFCL2gg5UAKB/G/mfjWdXEDddcCe0yxUqIkmSI2g4iSfnVKUFJpK9FcKbWlSFaJj/MMfm/voQGKMRSBOSFCoCfkRAn50qm/pz+FBVRsNwPgiYnbTStWmApJokKzCVkMYjJw225+2iXpsOPTaLYIBOcRC92DA4jQSCAbWUzBAu52kcDgHGlL1wAacRhu0iGHIBEz8ToLKH9OBUGmj2kSJkn7y8/rrND/wDyYp9ssIzs3OeEPnXacmNr0iFqFWal+GqqwF6L4NgMnODtjfW1XY8LVIp7gAOWO+JwDuBol6cwxcvTPqAKwh1Md0gCQAZiWAz9tbXpFmqkLTIBQI6k3wCGb1DGIzgSIPzrSFijTHpyzrbw0c5ift5/XTaLVGsLqjEsTIEgCMGZEbfvpldqaugMgsrHKyDaCckYHwTnSOm6Wn+GyWlLWg0jAEz+WY5386mK0V6ZUW3Ur2OASjTBGJ49tj76r6ilUCPZUDMQAquvaOCD5kTz/wAorrUCoqmFuyXQG4D3WADtn9tLq1hDBsm6Pw2k5+4gxuD++qgqdVvUhlIRaZN6mBjcD7ZzwDplHq1qCk34TElipcENiIK+MHO2u7iWsIkLhW7dwB85z+ntqjpOqAKBaf4gMkhQQs4ILDk/uM6QKq0l/ElatO5t1MknftAJwR7D+NPYXEywQAZBABwNyZ2kznUfp0gkq9veWhWAIYyWEFSCDcTHwQdH0tOqxrG9WVrlRWWLRsVJA7s86tIYzVT6SqtCr3G8mQAARDJg5jzoyiinXL0Xkt3CixLkljBUJnaDg7HRUVIZAKNNrRcWSO1iTIA3jBzHPzpD1AlO8iujM4GIeDkAQQ3b7xGV+NaZV0q8whasttIMQ6HkHJJBlhyJkffSUrdgF6MDAP5eMYnk8fzoqn9SZy6rVpi1crUUqZKSCWByueBiNL6fqf8A4rlouTksrYBH0lSwyDG8jbWbWppr0IYkim4C4hoMqNjjHPP6akpoQiTTqICSGCtcQMABiCTbvzqlAC1U+mFuPeVMliRwQ88+0am6vpVJpC6tTC8AsL8jDYMnGxOxP2mRdNbq1R2+sKDkMpGQQv1GAR784zrhUupHupOpntOFbwPzfrGdBWOKvpV1aoIYYErc2zQJI8DfGtZKlqE2VAPrJGMxtI+TtqYGHpiXcLTQi0rcDEyIAEARHmeNEr2U+1KhycBrj/8AYs/7mdT1VILn0fpBPYRL84iM40lawpBAtOv3E5SWgyAS8tdm6duCeNXDXpl+43eoIA/8cgDBiCZPk6n6hgVUPUekWJAkQSAVA49/HOkt1SepWZmr2ooBUgWjIyvbLZETJ1tfrEJoAVXS78vpiX8A9kLt7aYKqXWL6hplmNq5BXAIjkrnHzqT11VLhVMscEKCCRuIAx4JPnTum61S9SK5JAbFglCJ3H5o8Y1J1nXWBCarNfJBtAuJwCBGIxgH51MDYF19zABZKgeeRjPxzpKMrFO5xJJi2LgDgRGI/XWVqyIKjGq0cdohR4kLnaOdT9P14LfWSUS9lUTG5k4nYY51MXVj1N2LME/zAR85AOxnMakrsp2LwFgiTx9sHPz+mlp11OpTXvqFXeFItBb8sGV2JgyM5HGkJ1lMvUJZ1tezNv1XBYUkAET85nflgrdiAIDiWEQfuZniM7/20tuoQeoZeVwe6Y5wDOTBnfbVF1qr9XmcHO8Dbf41N1HXKPxFdwS1mVJyoJjAB/MDO2gZTqqd7gzCc4yPhdo/38aWagdSZO8Kwg7jJHb+8aFq0yTUNqZgoSMgZLDjjA1lb+qK1pL5aYHkD75+dEUP1NptZ4IwRn/9ddoj16nJqgE8duPb69dppy9DpUvamRUiCTGGkEe+RoaiSC3p5Z96Y3EFQx58AzMRpaJLB2IcBNz2tzPdtmRtHzoqNYj00HqICC3cC+AdiZPHMnfzrURtUKnqMKgLAARUkqJwAYAac7bbeZ0b9FLM5AFqWqyEzYOIjgkxAO/vGl9RXUra9NKwZ5uUA5BkEznBAGJyB8631Qb2N1PMQynGcQDG+Nsaupg+oIIpKtQqYJIb6myI+qDIE7DnU/U0jDSqVrqhg0+2F3kknLCdwRv+lIr1WcKtpVRuZkGDEAYjGo2QIKaqjUmmYpQVxg5GACPYfYjV8uDDKfUiaqveACILqQLcEwSMiAROYg7a3oWi1qaGGUM1hJUlthBzMRmB8eMDl/U7kqwzJERiYIaJB2O8fGuoBA0qpVQkyhNuBiADGPYbAe2s+S4YvUAsl5EFmW2okHEDAJzEHMQQQRHIJWlHKJ+aIRgCQDkgC2DxiPvrKMp6ZPUBi1xggAsZxFpG222l1GqVKbGxWncKxQmOAcHxznQX16iUzEuCFkrkrtMkwf2b9dQ9O7BUNOoLGJ+ogzO8Qff3/s+rUhmtp1Rak3KJXaRGTLD4550s11K0z6pnJAdcmSoJ2GRtgc6Uh/VdKaqsj0wybEnM5EzMRtpdDpaaFF9JoVSVABICt2wDJWcbEzA0a06hWo4FIgkW2krdDSJIwDxM+dttMSVdFUPBGThh9OIJkgj951O1KNVCWLVXXuIYNdjaIvgLn4n35NbmCW1ZAHdKsJ3AI8fc7R86SzVCpY1ATgBWWwCMgEZP7TjWsWLU/wAFGAghxEr8XZ541vyTGI1RC4b02hpVVmbTtNy4IJn+NbRo3Ol1KDECJgRng28bnn2nU1SyHJp1UN0ZH3kZOPjeNN6avLIPUA7QbTEkmYIB45+2ppjU6xCahBqKAY3fDTJKiDiCBEfbnRU+pVGUeocgG0gmQxkNPvnTh1jkQtVWYGATgT4ME5xptItCgrTJgLP5gQJP5ZjHn7am6ekp6wG5vVWNsLgRODDzJ84+NErMwTup24YyTIM/lwfAzPOtQMVJakvdkjGYncwM5Pn76zqkYspWmDEAuCsREwZN37RqYplJ2N8CiZ+CGk/mNv8A2edIqdO4KTbjB37fECPgcaD0gq9tAbi5Z8zES4H7/wAaykR6iipRFwC2sTiQCIw3E86isAaxu6nvIEsBjee0/wC+mdR1DTd6lO1R2AlxBIg3YIjPEnXGilrK1BQt4IAjHvhhGT7+Y0k0mN7LSUTgiIuI8/3Om4ma6oS5EVFAP1i55xBBTO3z7Y50it1V4KrUWBiZOfAOTttzp1S4lLSp2bbbcRhcbbnQ9Q5YIewWN3TJAjM4XnbjTyXDKX9QDPYHVRbCySDOTkTNuxnfbzpjVSoy1IljwzcxtiSIH7calXqVm0BSSpIOCCJtgiJ5/TWIQjLdTptFxViIAliWtlfuR986vkzgeqqZZr6ZWAkFvDH6rhAO+Np0nqapISBTAJBmB7xELg/302oVZHvo0yjkEqIIMSZwn8j76KtRHqKwpphQCwidsDbbP/eFVEz0QSH6ekzSST2Zkzn312mhEOTRoA8yHn9hrtQVMSlNiVv2AFMlWPiNsjjOm9JXZrodqdgAC1BAuKgzJEsTOo/TJkl/Tlo2DKcQBB8yPGR+vdUrw/qU2rUyR201loDcgkTAgkD7eNWI9FbJT8FpHcChMAncGCJJ32j76VSUqvdWZ8/mgzBm0RG3xOl0alOaqU2K1UWwTgK2LdyQT3DMmdUVulqAIGKtH1XBv1GIn2nnQCWYu9oSLYBTtaT5328+TpdKsVNMMtQECZm8QT+YklpxuMfPEvUVYFWoyVKYmC1OSSJi4BZ4jOmV+sopVpzXtcKCaZGWUzDCQIMmeduNJKuq3dqqMQFaGF9u4jfncfO3GmdKRTL+m5LKv0tiGIB3tmM7jbUbVCSWgBcXWYM485IjwD49tPasVL2MKh4WoYgmMHxjO3O2mmKVoyyvUSm8KZPg5Ji5ZjPnXnVSgphe6mGqgiCZ3+nkwTiMDfOmOVAJq06lILSlmQwsASduwkEcDaNHS68BKdjqb5IJxcBmQBEn9d+dPQoo9QwaqqupcRgi0qYAhsscmTMDBxMSWJSeUuCMMyZmDvO3vpNSirCor0lqMwWSphiB9Oe0iD74OtqpcVBd0ISADkZ5IbeIjf53GgkT+o0WUrY1MMQCALckBsEDmeB516VqK4AYjGVJzxBOJ/vOlVarhQLwRPec5A5GSJOll29Q+qiEH6TJmAOcj3500w6rTqGl9S1MA/iiMD4WJGYx4+dMbpzf20gywJYRnHjeQNSgdq3U6qIGkFZMADAJlse2RjfS061BVZAzmFJYNPaR4lR7YEzj50AV3VKQJNWmbvzTdM4BwccT4O/Oj6b+pTWsvQMgDsrfV3Dfcdv2/wCAVhAZeoUktI/1D2tI22/nTqlSrfhUZYi4sFY+xDce886Dl6YNTcFemdmYXQoCsbYJ+kyeIPHOiFL8ZH9KjewsvyrwoMDbYRG/Oubo0NC09KoUHCAA2sAYODA388649JSFY1WpkNYFDdwkACRjtMbDnJ1UBXpBkAqUoDVJEVBjG4IbPwD/ABoqVJhUItrAGchu2CBwDk/PvqGn01Gmq0wtUKGYKGZ5MkDuLZInadE7orMSz84vaBAiQDgRGs60Pp6D0gwAr1AWwzVDcTBxkCFE+B7adXoFqpk1DIBtLAjAabRuD3Zz40n/ABlM00IdjJkEMvdHGcfwdtcigu7mpUAItAFpVM8fwdLykb1HSwad6VDaTBLkbxAbvBI8TMfvpPU0hD3UGKMci6D7kS0x7To6ADqkvUOfMBgCbZhSJ2kCP50AQMCreqVutkGosnecRj9jxvqVQPStqIVpdsRM4Atxuxk+/GqUorYLaSrBLEYwxwZgn51LYPUJsqbEfmg9otgkx7bjTKNZQIQEweWJPj+/H8agJlViTTQFgACREsJ+3zMjjOh6jpFZlLU+6AJMEEbxhsH6vnfOjqBCrA0xkiQMGZkH6o3z7aSVply1jhgPysY2EwFaJ8H29taQpumW0U3odoJKiQLYiJhp0VULe34bjtg2sZO+xun9NJ6eksBWSqFDSssZ3wTJJjfk40VbpFb1RFW1lAJDseT9Mtap+I/bTgFSo0lELTePdid87kz+us0+lCqFF8AAZmfvAjW6mGpaLdylyaf4rRaRDTJzAIJInciNejQrPuQAjGZSBAjkHP6T/bxl6y0C4gy57XwwPGIyBtt430ZqC5FYsgyFVSVBMfSwG+ODOtI9OtUo1UcELVJI7SCrSGkScHBEjHGmrRLOoysIAIBIx77f7768s9eSjIDTqmTBOIHPnYE6updSDM1WXEwRIHF3Ee+Yx86A/wDFVFpkKoqkYmngnG+TDH298Tryf68RN70RU4DL21EOB8xzr2aHUEoCgSoTgNTI/icqQPfjfXGuKgzabSRAMERxvG3GP99WXLpmvC6avIhGakCw7idgMQCIx7H769PqXHfbFRsFRd6bNsYvBkbTwONSNSRj3Bry0qqjGCPJkjmZ31lBaatVe5ldnuEnAxAADDA+NZ1Vtfqml/V9SkEUdzIWXIGxH1Z3EnW0OsDlFUU3MB5MCM4IEExI8/rrWJe4krA2AxsZGxM5HgaBeqEqVpgkbEKs5B2jOx/jydNXFkCmWNhDSMAXEzO1pnk/20mp1fqVGRXC2qQykSe4A5NwMZ8aQPTRATfTIIgAsM5xB4Mnt07pqRYkqUA5Uru2AbmWScCMj/LnGmwZ1XUuVChFJyu4iJAmTBHmPbfTRTgm5Yxwx2MDFrRP/Z1NXpuvplKSkjJsb07cj8v5gcmPaOdBSqhmqlxXU5EEztJlAZBHt51MFC9WGRUZ6iXMQtwILZkLBWQYHInWt/UgjsLi1piGxbOfIxj99Cf6mpCLcFvMGVOfbeAfaD8aRUqK9wspVBPDBpJ9yIGY/wC41Q3q6aVFUVUpvDM0RlS2CVOT7YO3nTVSHYhGi0yUJPG6iT+wH31AOlDBBUVsZEGRPglGHjkEbYxpdSqqFypricm66FMGSkiLcadD1l6tUpFiz4/zzk4n6gDx450deCzEVBAkLbZ2zjIJmR4Ooa3UGmEYVqYBYzdgtPCEPvJHn40TM9RpDU2uWFunuEjcQRtjB841Ub1dFqqIoq5G5IEtHgzA/tqHp+irJUC+r2sCUndTxkHIz54Oedem6E+kwoUjEElSsJEzuo8cHSlpBmYimgJm7OWEn/b2/XU1QLSqKJdhv3QGg7AR/wA6BXrdxvAUDtYjYcyS2TjiP7mvbaKlJbcgNcDEnbAzOuQFFP4aAH8u4gGZykftGoFdLfVVXeooC5IGSYk74IBEGIxkSdcnUB1s9fIJg9ssARgTO0x5211L1PVJC0lW3DBSpkhgAwCxaJ+3jRio7ASaaTl1EzIOLc+3I5/UCq1UIYXHBInG5KwDgid9xqEFUtALE+TknwWhRO5Ou/qf9QKBnaoSDEWqBuRwZmBz7aTQ6wLVUrUkBhiAfbI/cfbxqyJVXU1KfcVZ6asdy0w29i3A43ge06ysiFmIqNtBVY7TEH8pP6zpVfriS7eqVueYgf8A+f3/AI0jqOpa6fWFsRBT6fYm7I+3jVQ/pSrBB6hlWwSR3jIAOM4xsNFSZG3Lnv8AgEZldhj99s+Z+ldiFmoP8xld94IzI/Q7ayq1y4cqA0g2zge/mY+QPvoPTTqlUAGqQRuLSP2GBrteZUrtOKjgY2B1uriA61QXWRNrqROYONvGqehqEgyScjn31uu1OlRf11BbMDaduQwg/Pvq9KhJySfqGTxA1mu1f2nZ1fsrUwvaCMhccDxp3XKCZIE9gnmJGNdrtL0RDVHfS/8A7EH2MyNK6pj/AIlhOARHt2ttrNdrn03F39Upj09hup25zpF5AMEjsnB9xrddrSKP6c5JckknGT9tWf1JQodlEN6cyMHjnXa7UivM/p1Q9okx6e043OsJ/Gf/AMR/+Wu12n0HpGoTMkn6dz7jSuu6VEmxFSShNqgSTuTHJkz863Xads30+b6usw6uioYhSRKgwNqnG3A/TXv/ANGclTJJy+//AJazXa38vU/ghnSCZByLjvnYmNE1FQxhRsh25kZ+ddrtZi0xxDJGOMYxnXh/1Kuw/wASQzAgIBBOO5dvGt12r+f2kF13UOT0gLNDEyJOewnPnTOh7qYuzgb54J1uu0KsrD8aOLf7aZ1dFQiEKAbjkADhtdrtZJ7RVM0DOcf315zjDfIP3ga7Xav0VQ57J5tGfsNNvPqNk4H99drtVE9VjCmTMnXmf1esxVwWJGNz/pnWa7T49leb/UurqCq4DuBccBjrtdrtdp6c3//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9218" name="Picture 2" descr="http://vignette2.wikia.nocookie.net/jerma-lore/images/3/3f/PencilIRL.jpg/revision/latest?cb=201501040102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3914775"/>
            <a:ext cx="3695700" cy="294322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7d1.scene7.com/is/image/officedepot/120675_p?$OD-Dynamic$&amp;wid=450&amp;hei=4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9919" y="2666343"/>
            <a:ext cx="42862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96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previews.123rf.com/images/alex_star/alex_star0711/alex_star071100034/2109231-background-made-of-old-sackcloth-Stock-Photo.jpg"/>
          <p:cNvPicPr>
            <a:picLocks noChangeAspect="1" noChangeArrowheads="1"/>
          </p:cNvPicPr>
          <p:nvPr/>
        </p:nvPicPr>
        <p:blipFill rotWithShape="1">
          <a:blip r:embed="rId2">
            <a:extLst>
              <a:ext uri="{28A0092B-C50C-407E-A947-70E740481C1C}">
                <a14:useLocalDpi xmlns:a14="http://schemas.microsoft.com/office/drawing/2010/main" val="0"/>
              </a:ext>
            </a:extLst>
          </a:blip>
          <a:srcRect b="23539"/>
          <a:stretch/>
        </p:blipFill>
        <p:spPr bwMode="auto">
          <a:xfrm>
            <a:off x="0" y="-9"/>
            <a:ext cx="12161520" cy="69526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bg1">
              <a:lumMod val="20000"/>
              <a:lumOff val="80000"/>
            </a:schemeClr>
          </a:solidFill>
          <a:effectLst>
            <a:softEdge rad="31750"/>
          </a:effectLst>
        </p:spPr>
        <p:txBody>
          <a:bodyPr anchor="ctr" anchorCtr="0">
            <a:noAutofit/>
          </a:bodyPr>
          <a:lstStyle/>
          <a:p>
            <a:r>
              <a:rPr lang="en-US" sz="4400" dirty="0" smtClean="0">
                <a:latin typeface="Mom´sTypewriter" panose="00000400000000000000" pitchFamily="2" charset="0"/>
              </a:rPr>
              <a:t>Raider Rev: I Wonder Questions</a:t>
            </a:r>
            <a:endParaRPr lang="en-US" sz="4400" dirty="0">
              <a:latin typeface="Mom´sTypewriter" panose="00000400000000000000" pitchFamily="2" charset="0"/>
            </a:endParaRPr>
          </a:p>
        </p:txBody>
      </p:sp>
      <p:sp>
        <p:nvSpPr>
          <p:cNvPr id="3" name="Subtitle 2"/>
          <p:cNvSpPr>
            <a:spLocks noGrp="1"/>
          </p:cNvSpPr>
          <p:nvPr>
            <p:ph idx="1"/>
          </p:nvPr>
        </p:nvSpPr>
        <p:spPr>
          <a:xfrm>
            <a:off x="838200" y="1944914"/>
            <a:ext cx="10515600" cy="5007679"/>
          </a:xfrm>
          <a:solidFill>
            <a:schemeClr val="bg1">
              <a:lumMod val="20000"/>
              <a:lumOff val="80000"/>
            </a:schemeClr>
          </a:solidFill>
          <a:effectLst>
            <a:softEdge rad="127000"/>
          </a:effectLst>
        </p:spPr>
        <p:txBody>
          <a:bodyPr lIns="91440" tIns="182880" anchor="t" anchorCtr="1">
            <a:noAutofit/>
          </a:bodyPr>
          <a:lstStyle/>
          <a:p>
            <a:pPr marL="0" indent="0">
              <a:spcBef>
                <a:spcPct val="0"/>
              </a:spcBef>
              <a:buNone/>
            </a:pPr>
            <a:r>
              <a:rPr lang="en-US" dirty="0" smtClean="0">
                <a:latin typeface="Mom´sTypewriter" panose="00000400000000000000" pitchFamily="2" charset="0"/>
                <a:ea typeface="+mj-ea"/>
                <a:cs typeface="+mj-cs"/>
              </a:rPr>
              <a:t>Choose </a:t>
            </a:r>
            <a:r>
              <a:rPr lang="en-US" b="1" dirty="0" smtClean="0">
                <a:ea typeface="+mj-ea"/>
                <a:cs typeface="+mj-cs"/>
              </a:rPr>
              <a:t>one</a:t>
            </a:r>
            <a:r>
              <a:rPr lang="en-US" dirty="0" smtClean="0">
                <a:latin typeface="Mom´sTypewriter" panose="00000400000000000000" pitchFamily="2" charset="0"/>
                <a:ea typeface="+mj-ea"/>
                <a:cs typeface="+mj-cs"/>
              </a:rPr>
              <a:t> question from the ones listed below and write a 3-5 sentences paragraph answering the question.</a:t>
            </a:r>
          </a:p>
          <a:p>
            <a:pPr marL="742950" indent="-742950">
              <a:spcBef>
                <a:spcPct val="0"/>
              </a:spcBef>
              <a:buFont typeface="+mj-lt"/>
              <a:buAutoNum type="alphaUcPeriod"/>
            </a:pPr>
            <a:r>
              <a:rPr lang="en-US" dirty="0" smtClean="0">
                <a:latin typeface="Mom´sTypewriter" panose="00000400000000000000" pitchFamily="2" charset="0"/>
                <a:ea typeface="+mj-ea"/>
                <a:cs typeface="+mj-cs"/>
              </a:rPr>
              <a:t>I wonder what Casey said and did after the game?</a:t>
            </a:r>
          </a:p>
          <a:p>
            <a:pPr marL="742950" indent="-742950">
              <a:spcBef>
                <a:spcPct val="0"/>
              </a:spcBef>
              <a:buFont typeface="+mj-lt"/>
              <a:buAutoNum type="alphaUcPeriod"/>
            </a:pPr>
            <a:r>
              <a:rPr lang="en-US" dirty="0" smtClean="0">
                <a:latin typeface="Mom´sTypewriter" panose="00000400000000000000" pitchFamily="2" charset="0"/>
                <a:ea typeface="+mj-ea"/>
                <a:cs typeface="+mj-cs"/>
              </a:rPr>
              <a:t>I wonder what the fans thought of Casey after the game?</a:t>
            </a:r>
          </a:p>
          <a:p>
            <a:pPr marL="742950" indent="-742950">
              <a:spcBef>
                <a:spcPct val="0"/>
              </a:spcBef>
              <a:buFont typeface="+mj-lt"/>
              <a:buAutoNum type="alphaUcPeriod"/>
            </a:pPr>
            <a:r>
              <a:rPr lang="en-US" dirty="0" smtClean="0">
                <a:latin typeface="Mom´sTypewriter" panose="00000400000000000000" pitchFamily="2" charset="0"/>
                <a:ea typeface="+mj-ea"/>
                <a:cs typeface="+mj-cs"/>
              </a:rPr>
              <a:t>I wonder how the poem would change if the author changed the poem so that Casey hit the ball.</a:t>
            </a:r>
          </a:p>
          <a:p>
            <a:pPr marL="742950" indent="-742950">
              <a:spcBef>
                <a:spcPct val="0"/>
              </a:spcBef>
              <a:buFont typeface="+mj-lt"/>
              <a:buAutoNum type="alphaUcPeriod"/>
            </a:pPr>
            <a:r>
              <a:rPr lang="en-US" dirty="0" smtClean="0">
                <a:latin typeface="Mom´sTypewriter" panose="00000400000000000000" pitchFamily="2" charset="0"/>
                <a:ea typeface="+mj-ea"/>
                <a:cs typeface="+mj-cs"/>
              </a:rPr>
              <a:t>I wonder if the author meant for this poem to be funny or serious?</a:t>
            </a:r>
          </a:p>
          <a:p>
            <a:pPr marL="0" indent="0">
              <a:spcBef>
                <a:spcPct val="0"/>
              </a:spcBef>
              <a:buNone/>
            </a:pPr>
            <a:endParaRPr lang="en-US" dirty="0" smtClean="0">
              <a:latin typeface="Mom´sTypewriter" panose="00000400000000000000" pitchFamily="2" charset="0"/>
              <a:ea typeface="+mj-ea"/>
              <a:cs typeface="+mj-cs"/>
            </a:endParaRPr>
          </a:p>
        </p:txBody>
      </p:sp>
      <p:sp>
        <p:nvSpPr>
          <p:cNvPr id="4" name="AutoShape 2" descr="data:image/jpeg;base64,/9j/4AAQSkZJRgABAQAAAQABAAD/2wCEAAkGBxQTEhUUExQVFRUWGBwbGBgXGSAcHRwdHiAdHBsfHB8dHiggICAnIxwfITEhJSkrLi4uGyE0ODMsNygtLisBCgoKDg0OGxAQGjQkHyQsLCwsLCw0NCwsLCwsLCwsLCwsLCw0LCwsLCwsLCwsLCwsLCwsLCwsLCwsLCwsLCwsLP/AABEIAMIBAwMBIgACEQEDEQH/xAAaAAADAQEBAQAAAAAAAAAAAAACAwQBAAUG/8QAOhAAAgEDAwMDAgUCBgICAgMAAQIRAxIhADFBBCJRE2FxMoEjQpGhsQXRFFJiweHwcvEzgsLSFXOS/8QAGQEBAQEBAQEAAAAAAAAAAAAAAAECAwQF/8QAIxEBAQEAAgIBAwUAAAAAAAAAAAERIUESMQJRgfATQnGh8f/aAAwDAQACEQMRAD8A9dHuIILkNg+M4zj+NU0TMq1wkwGKyYB/j3O86gp3zc1wXugcwOSMk/Grala1e6844E/cwNfKj3GhCexnYAtIUqPpWMARB4Mnk6Ok7mADSANSTjJEQCeCw7c+3tqeg/4hmoZVJtIAzgrPifH86qIvtZ7GsDtJHONjsJ2+NXEJqK7KoCCLjtA85wZz/vnzpBUWVFWm4IMSjOCYOSpJ+duNeiKM2NagUAkw0cbEc/7e2gqIJS31CWZvpIIHMH2329s6sCaxVS8lwQgHDQxOG2kxOeNEoJKH1CSqGbhB2m6J2MeOBrGrN3FXZZaAShx5xAJB8zG3nR1a7hme9CFhSCo8wRvPvn99ApC7U4C0wxYXhMD5yM/B0SU4eoWo/lsuuBDKSCcHIgzxO++mBARTspqEWbbZVRMHIETtjxpb0iwlVqqSw+jJE+YnHv8A8aWrI2h0aBkm+EGBdC5HOd9v+c61uglUis4N4JlR3BZDLkY3/YcaZU6dZqNe5gWwJ7WwMQM59vOgr1UVqamrBVCxUgSw/wA2RIg+NTRpDK1U+rTUCBTV+0KSMBjMNJ2gew01a1VbAwWSJYrkK04AnJBzmNS0uvexYqIzE3KSIVgN8DOJ3A8SNtWXVWZiiKwUNEOMsBgZ2z+mNNMLdXVKjP05YkxClGNS7feBAkyDG2s/w6B0/CMhRFqkKIntmY422203/FOEWaJljsCCVggEkj50d8GozCqFHmbYgCVE/wAZ1KIqQpWMad6XNsC05md53PA2njTGroHI9QqVWGRogRse4Tz5g/rrDVQmkvqGXui9cnaB9Mj6h7/OdK9RQXam1GoCRcDgAE5DElhP2+2tZpql6ZIm8m0ySV3nEYOI86poV2vILKABCyDMkeNv099JqUrhTgKApwAxAWDvAGf00FagrLVZaElgJKMoZu4GQSRtE8e2pkFrUytNQPTIJIYFTaVzsJ30NNCKrMFUjcW/AkQRAOOJ+2lUsel+GWgSsbAHe7MePOt6eh2PFOooJbBMxk7AZA8aUY1KmVP4ZEmWEnaIiQYI53jTAlNn+hx7mbTERAJj9uDrza1EL6I9WrsZDWm+OWuyI5I8++mGqnpVXWuPYyCqk4/KYP66gM0rFgU6sNgkHIgY/MYGYHnxoanT2uSFqEqASDJBH+mck528zqeibxQC9RsZJIX8QGDgiCu3HnnVlGkVu77r9jGBBMDz8knOnAnPSqyRFbLjZ2kTgAwZAz8CJxGmdQ2WlKjZAIO2MEpzxqg0gLWuJtyYtyffE/uNI6npvUUg1ZNxJNqfTuB3Aj7xOgl6kqzIoRrViTsI3jwd/H6aGl+GGYUgzTEyvcMxyRxz48RrK9OxmN7QFgLjeFCmQNsfx95Eo2IFaq5aVuZguZwRgDMexxpgveqJSymC2YK2i2MgRcPHjxrzOpANNZWoCWkrMMMSASCYE+SdOvAckB4WQo3gkbjtPk6R01MMyMWkgGeCeMREETOh6QdT/VAGIKuPa0n9412qOt6bqL29NenKT2lqzgx7iw512t8u36sek1rG85aNg22ciJA259+NPd8swDMWgW3LEDaPbzz4iZ1B6IAj0pYWmQfcwJkHfPx51TSpqWwrghmk5ALRG+cZxxzrEjibTovB+piTBBXtXyIEFh7knf21SaKwZsqKIW3xiSGG2N/00npespi1UZwxcyTn5EH/AG1UfUxBSoC5LTOF3xE5G3j31tkDdPkn0xabRCtH6DAERP8AfTG6dR3fiKAoBAYFT7xJN2eNKSkwgMqNLkiDsM523zsfJ0ms7KzMyMZYqpBaRztwONhoKqYFMKiu/wBJJuXMeSbQAQPYaSjLaSSlS5gASBG0531x6gi4s1SnT2uK9gkW3XQOZzMZ0SoD6a1Fo1WywJXCkYBGWAkEjcYnfSrGP/Th6gdkkKuCGIB8gJgTtk/rrkpKvpqhrhROYZrv/ImcgD2++srpHrFqNSGeOxgZkYZYbG0GQMjO06c62MWdqqotMHILKMQScbzwD9tZUn/EkJKV1YmpALAqLT+WJktOP9tMS+GIseAAgM7k5ukgY3K/A1q9a5KKGSSJIbEwZFqg+AdKr9TWVqhVaTTUABQi5gQTcSwgMu0ZwMeNVIu/wjGwtTpyB9QI7CSS1uJjA23521NUpA0ahFBgXgN6bQ+SAWVlZYneVO3vjRByCfUoAgJd2xkAbYbJ+BxqdaKCmIp9TTBeYBZmEzgksxAkgeBjbVDhXHqUqL06t0BhCFlA3h37gGxsSDnS1rJ6bM9Sqq3QJQ9pw0D8OcAbn31W9ekKroGrh1pklR9CwAAwAXeYxJG+NT9T1gUU7q7qX+kvTkmDGAFUCLhk5g850wZ3KVistn1OGGfIIMi3MZI20fTU4W1losWYqQFw2N8qc8f766t1yhmDNTZR2d0AiQMOScA54E4311N0KoPRpWzjIhSNiDEH2Aj+8U6pQ/GvampZRhpzAGQAYAHEn21LX6VSir6NUBqkgK4LDJgkmp9MkmJPxjVNPplV6rNRK3SGInuBkAiwkzHgAjS16fFIIKxH5RexG7ZcmfP8eNWoyqoFRgUrBqdM5ho2NtsSrnuJxyBrZRKYV6tUAiFZiQZAgHK78yeQNb1KVDfHUVKZJlQ6KyqSYMgqJH3B99dVZoRPVAcwZI+pZFxUT/fceNRTqdVQ5tqGFAlJBIkRJJznfOp5inH+ILd31MEgqIlYAA35+2nJ1FT1Huq0jTiFUgkgzPd3Z9gI+/AJSLBRdQIyWDKccdoLHH/fmYOV1NtrAQNgFJxOR4E6nPSxTzbvLQnb+knzv86srUEvqPFIzgQMtOIeBkfrqWpRu9PtokKeZwT/AJB/c8CNTF1y0QGEqjFR29vdBAG7Hb2nQ1aYtUKi23GSqQBn2/c/Mnyw9GDcYpBj2qVukgHnbONgY0dGisobUNoB+kEj2BOR8+50RDVqC5hTanJzI3HBvIJkZGPf9FvTUFELUZGcKs5zKi6RmM50yp0oKlQKElrYKSCcmTAkwc5G/Ojp9OLyoNDtRQCMsLREHwPGglWmDezPSJJgEC3Y7P3GTgqfnWeiUKk+iUVdxIInJAEbDzPG2tpUCtNiRSJZgWC7Aj3KEk53OT7a2r0DlmaxQAsAgg3bYI4I230a+Oby8GVObaJn/W5+PGu1fR6R7RhF9i0kfJt12j0c/n+L1pgSm5wbgfk4M7Y0EtItVxLNMZ+/J3BjOjo9MYAAUxbmSDAkkY8TIHudVU6NrAgEDuaAfbnPyfnSPK6j1JuEMM7ZIxg7CR9/76d0/T5WURjcTKmPEnMbztpfThMAMbUmQy/5eZgRzx4+9VNbcBUuE3EEiCTtAHO5M8fGt5U4T0aC0zSLh1Pdu1w97jnOJGt6HqL8mojKWYYHAwMZyOftqhJuBYupAMxBBgiRMETJ4P8AGkqt69zJIcxMpLcgSCbvPBzqoZdXsqXpTfuAgMBKzyTOftxrlRQ6B6BDCnKsFJQDcr2iARjBA2xrl6ZmVxaB3ZtYgmDAziJ+fnRv3Em2pcEIwcbYIHJnzGgRWUAIjVKtMs8qRBDEbr3KcZ9vnB09mL3qtRRBgbLGdpGZ421lG1QiGq0zMsACc8ggEbe22jdWdWk0zJ/MpgrnfG8R+n6ZUrp3rJJa1wiypWZJjYz86T07M4F9Knl2KwQewHDNjciO3+NU+ipqP+GkiYIaC2Bni2IjfQp08CmoWrgT9UjO4czcft+uijNCz1W9Nxv9IIkEwIAMzncAfbR0gVFJR6oukZLMCdwG8fM6JeoZUuqCooBhTF0GcbAmN8x99UL1HcqhwvbJUqJnMGcR/vnVkS1HT/qVNlqvTrMCrAGVFqMTBAlRMnyT86eRLIDVWYytuTJkHBEY9tdSLhAFNOoSSDEgR9wZI8GBo0vFQvFO0LKmZJhcyCmNt5IM8auJoG6f1EdiKRmDuO6Mi4xM/rE6RS6QdgNFYT6YJAEiTIgTnzplToAyqGpLipKhR9JiJEbYnOkUumW6oSWuKQDc0f5RHFw2n/nQJXpAivcOoHqMJF4aIz2wSQMe/jGqaSwUsvChAAASRtkxETP76X1FNTTs9V03h1wT+UflA34zx86awBdj6hCiVgnKnAmSZmfI++NT0vsVJ4VmV3MtgkREg7SB7Z0DszVVX1VAVYZSO+cmQQcb+NEazLaoqAyZZiBkTsIxxE++iqte7k1gMdoAGDAw2+5g/fQRTcDcaRVjsRgx5BmWHOmVgPVpA/4eBBuYRUG5NuP+50KdI8Jf6Tm8kkgkTnIkzdGN8fbTyKxrn8Oi1NQ1jzDTaREE4kmJjYHUKUwcJKpT3CwHuHnewbf76Pp+mUuCQpYbHG4zAwdC3ROEVQtAqCJQLaBtJGTnPvxpvoEM34dPCdpIyTgERsBtn4+1y1NhNSn2NdRXuYFlDDIjcmADwIJ2G/GnopVj2IbRAgjONvpEDjUzUmtpKaFA98sLsKCd9paZmNHVDW1SadIlsxH1QRBPvv8AtOniahdWKD8MKNyty2rnJMqJ/wDrn4nRUaTF6h9FFIkghll13B25nZvO+qqfTEGmbKURMLi0Z2kRBtHjcfGlv0YWizJREN9ShirGeZUfJ408aaQ/TT6RagsyxHcDYcR9JAOPnUVcMRUuoPBMEjdvJENP3xq8PaxC0WuVZJzbA/y8E5iRvEakSiHpi4VkuftDFw0DYfWCATsJ+2TrDTmQJCilVEAfSJGQDgl/fXa3qaq3G4VZ5gmP2Ma3TDTaaNOAAs7zBOOce+2hpdKWQQaioZJuzj52A8Z06g2QVRbQDnbjPgZxoWcssXNTUL+buElvY/Aj304B0qj4UPeSuSTEziQJwMTtvpvUVWJNq9xB3IxIPwd4/XUn+HJ9RRY0rBvwYIkhmzCnHHGm0GAvp0qbRTAEqYuMCQpYiSMCca0gqPUAFU9IjBNq3ABZgiNp8CNUdL1AqKpaoCJ/OMQJm0SM++dC3VBA9wdSiy0gmJFwE/mOeDzpNPqUqWFmXK3KGEG0wQV5AJA443xq7TI3q0uRgqhpcMSJEb+4M/fx41Y1YEVO11I5IaAcCR5H3POlpQDhYppDPLFGIN2ACSoEzmQeY31tQNNU0zVSW+pwGQeQAv5TtnI+NJpcCnWKpCtVW+0MRBDWmYaJkAkEbRg7cZcWRSRSYghpGwxEgkEz8++mMrCp3OrKqzABukDZpMR99EtIMVZlQid5gL/BztgaKbBIYKgBG0HJzkwCPf511imJBDQMMCY3I3355411X6GgOlzfkJJAG5G8Ax+/vrG6pAKpFW0oMlxKoYET9MjmJ+41EN6aSk+s4yDcVHE9pFqx94096he6GFoBHdsDgd2TuPI2I0lCYUrY0nJjYMd8TJ8AxoUBJqWhFMgEh8soM5IAgb42z76pgvSwoempG/1dq5xuBIxOkrQKvVZqbQSYKNNwOwy4gnaDAGqabLKhVtIA5wAc/wCaJ/50LvahlKgJMYKsZ3BxOPmBoMXo2LqLXCTK2vMkSe+STOOf1nWGlatUpUqAFgRekqkzdAtUkH328500AhwbqshcgqSvudv41MnUqkt6otJgYt4Ebk8+B400xtVP/iBqpJzDKbiJ3QB/9v00irQqMtSfSyBMmCw5kEHMTG+w+degtUzBKnxnPnP76mq9S5WfS/MJW5J2icMRz/700KWgL0X0UsVRaQVxO6hYkQT7znQ9R/TAocmiKgLSUWBMmeSBHOTOPjRVHJcxTMquWgCTAgZgMcxIONObqGtYQR4MAQdtgQf5+NAs0V7Pw27R28gNnc37xyf50tKCsHYU6iziZIY5nthpUe+MaZVrS7QXgDIzAAAkgW+ffzHjQdOFKYdoJgOQZ+Mj53Gpqt6alZYlrxI/MSdxubp/XidC4WagU1lOxBuETJW3xJByJ21U6rKm8ydxIIgAmdv3ztpNd0VbvVg3DwAYH0xGBmYH/siYUoZWJqSFPLGQJksdiYyf+dDSrCCCaqye2/ciASBjb3j+NV/4hReTUgKDOdsbncYunbUiulqzWw7EL2iWiPp3j5GraGAySZqyENxUHEgREbmc/wA6kr14RSPWsc4cXAzgyYIIxByMc6evVq3qMKmBA2BtIkNxgiOdjOmtUBChahwRiRLAmGkW7e4jU9Q7SrXQPU7ngeT2rP02krEjfnOgpBmI/HNsCZtlj5YquD8Rt+jDUW14rAtPKggQdoUj20VOkVb65EAx9gZ3/wCzzqKmqTJisVE7Wbfqs67VnSUXCAXL/Gu1nkBTyBcq/QZC9wjmIiTn/s6XTcZyyoFGWB+dzn23440xLB6sOhYAUypW3MC1T4m6dvzc6dUpeZtlY5k78Z+5xrQymwqq6KAyxGQROfcbe/udKHSANUhWUtALqTx4BwPEgCfsNMABLBLA18GDk25ztnYxJx5nWVQQGgMvdBwCoGQRxAMbzzqg/UAFRlbuUx3qDGwPiRmd/OlU0LOHIptCkR+aCSYnYAz7jGsFW1mVTSdhup8tG8TGPbWVaVKS7UwSyWsRm5ZPbAzGZ21UUdLTmpStpQFnkdv7+37afQqLb+G7yzEi8SY5EHYCd/cb6lWuoZcOsJHIQ5yTI+oAfMTqvpKsKqhrlIYEkZPExtyf0GmjWdgajyp37TsZwJjcbZ1yUiXUsiQEwRA/+qiNTdT06CmVqUvUllBCEj3DHYwPA440yitpdmWoAF3EQAQPoBMYPkaijpqGWmoWsgMmJJ2IMMxkc7fptpj9ahR3Wulvb3NDUxMkzBEyPfGl0OpzSBqNApywKkknMmRtEZ1q9U60wA9Oob7ZgqIAJxBbIgZ+Txogh0vepuTYDYAgb4zNp/7MaSnSwrgU1EtcQjkTuZ2AUnwP10+opLlzTBHpwrLbJAyVJOZniYxnUnaQgCvTZZYKJG/+bPmTB/2wU2wCqxsqFgkSHJVoXEAthsxJAJ/TQ0T2UwR1CksxEnON7idhnnj2065JeKtRWIAPIViYwBz8k/3fH0SwPuyzcJ4g7/21UBeLntqwMgzAA8cg/wDd9tBTErTAq3STN0G4e0YHzpfpVnWra1IsAfTXIHEBiAY+22qlpMES5UOx7olTPGOI1FH1PStc7AU2NvaOSYiDOAPfxqJqbWCaJmTIV8r9wRK7/GMaodVvqN6RBkAlSJYEmIKtjYng76SYBp3GuLpjJyZwH4nj7a1WYHN1UMlUC0iVJkkdsp3HxOw++dBaAEl6ouIhiAZ2kGVgf9zp9TqktcioUJIhio7SWGPpzMx9xokrlTTQ1AWI2gmf9QMDBj7ay0kp9Ql9UGuYCkfRhZgZYCDuNzpNTq2VFtr2kmLnS4ERsokAEnO5216B6i4v+MhgEBWAIGRN3dk/YaXVcOKa3UpMkgrBMcopbg52Og5utkkeqQwDEgqDEDc5AIB4586X/jAloasLmY24UXkbhRMYjJWYzjVFCvDEq9Mgycb7gSe77fI04OOwGonxAnPK93+x0RGXBZz6haMYiB5mJkzIzrlrfSrVAG+pQAO6NoUm7xsT9tFWEh2vpzPb2YMGc92TrvUYspuUACSINx8R3YH20ElECoGIdWhsk4WD98n/AI1TVrhnwySAB3Du9jF22f584FXUpE04LZkY498ttvrqxV3n8KbdyoLYE/poJurIVQHNFu/AKgCTAFuTLfO51lfpiXv/AAQCtqmDcSYgNiI+Cd9dW6ak/og06TGmxYMyxaWIkrHnn41jdGYqk0qTXEYLMZjkyuNthMaBVOm0C21R4CkgewIGt1S1N07RRuAiCrgD4AJBxttxrNMTkxEUie173O67QT+pDCM/7ax6JWLpUs5PYcATmcYER++tpVIsW9XLKTJETkZUePn20iizIub0Nl4u/EVTDYLTmCskA8jPiKcrGqtMkqwBlS8T/wCX02zxAHJ8a2oLkPbUQGp+UkzxOCYU4PH2Ojaj6hpswViJj22u84OMz40PQ9OtqhBWprcSATcSJ2JN3Z4AIj2jWkSWCmKvfc2T+IuFOJBPI22Gibpt6j/SQoJR2/07DA358fpqmuuGaQ4MwHHaZ4JjaSP+zrur6Zal5ZSshcoSCQoBG3wc+NFLZ5NovTsyWEhfcEj3G5jG2s6UlwginU/1AQORgd3gbHxvoupEeobqiLAtBWQoBGQTBIJ9zvjWhWlRCObZJmCsnAyJgj34GNFHSo+msGnUU3flYnPJJuMj5/nTRXJNS41Fg4LLI3lQBAuEcgnS6RC+mrCpcSQoEtEb3nMYG59s5jSX6zFzVACWhb1IDMAe3NvdGefgjRFb1WZwvqJYFEqVIaYBumYtzG3311hsClVyT2yIxzJUTPvnT0Lm4W0zKwuTyswYBgaRXoUraa+i31EgIT2leTBEifPkY1FdW6db3a1yCncUaTEWwqgyDzge++kp0vfQ7qshSBemW3JuNoCyIkYmBzGjqEI1RmNZb43LMqyQBYCpAzG0+++n9L1RuAuyADsJzOSOP25+1Qmh/U1tcpVptDlTMQpn6THI94J++ndTUtKNCMsRdGQckY2jUD+ogwaVUE47TBG8n6gWHzmONV16zXgmkGWwwZzIBMAb5GJ9s6ULNEGjUB6f6j3CnhjMAkFTdPiDxxp8qK1Jbawa3YfQRGA3vnjxqRuqY0jbTrUxgmzLQN4+qRjidWt1QFWwVGDhSStp2CjIMQRscedIVEK6WF2rMtzASw5EkKQV/nO2qz1VxpxVSGUPECSDOxj28a0dbdTBZ6VQNsSRG24+oH3yIGmQfUE0khRipgGGUYiMCTG8YHnTDUq1yFayrSbIAyYjM5umfbTOldyymEc7SG29vMfGg6vp4pAL0yN3AWhlERm/MCPvOdtaKINa70WDhf8A5BFsYNohvqHmPvrOLoD1FR7z6E5UWg08gGbiSYxJxJ406qLvSHoqxBBuNotG5nzt+Xzryav9Mo1OnZGpdQimpdyHJyYPae3MQPEDXotTp+soIq3IoW0/TETOBkwdxtqiTp1dGY/4ekCxFwuAYzsSQMgR88auYPNIhafaCBcYt9gQDrz+joUgjMDXkkRdddIBgQyzG/H/ABV6a+p9NU4GFmBETErEzxM+2ryhdSgYYmitt4LLKkbHuIkeBjnRIrmpJpoIGH7Yyuw5Hjb76ACkVPZUKsxgkMCTyNsDGxH21lalSvYlKklIm0nAjYwc42/bUwYnTFCllFYLG7KwvBJ+dudU9XBZwKQYlRcZHdOCPn9Mc6k6ajSpimF9RgoZkkmDcTvgcjbjxoepSmvqODWWT3ZMJGe3twMZj31UatBZpzShlyIMANkwYMGPedISgGW1lqAl5kDu2IjnHx5Hvp9ey4Or1PpBtmdxF22Z33jUVFlNttZsEG47uBHbGI3G2cjUqmdfXPqNJ6ldsKsjbjsP867RiuHlv8URLNhbIGTjY7ba3T7p9lXqhQYphiExaBOZwB9vOhSrZgOQ1oADeSQBcAJyPbRtSF1T0wt0BbhAeMGJOMXToqlP6vUIYAqLXTY7HP5hgH2Oii7p7qYtsLXKSIPIgQxx/wBnQr1VMSFZgttx3IgkwTM5+/8AGG18XEhrY3XOO3NvzPGY0NfqJLrgwEIjDRIbnEf2OrqY0oSEVSMr3BlyZPbjg4I/bjQVaJuKm4A1Lu1zuO5QZIMGQCo99aoVKkuuVSB2EAYMZuKk9x9xJzoP6agC0waj5OSTvtk7bRxqW1ZBVK5ioLrJbtvQ24yBIIJ/Xgj4ZXpNkLTVgqYI+oyJIg7fqfeNLZ3dbkKnMySR2wfA3z/720/qKtwqI1N1hVF67mT+UrnEnfzqz5GJqFFESmAjhrZUEtMYwZJzPJMn30xOpVwpaqkk4DgENiCFyBM8gHnGnOiq3/ysHs+liDH1WtkcnQ9R07i1nKQCbu2DJgAiQR850BOjF6gK0W7SFbKk4GGwQI/zA+NtDRpKhogI4zEI1w97yZMY3nkZM65aE3kUVBJH0kEtDTO4jg6dRoqtUSHDMsmASsZnMEA+05gYxqKh6nqbWqE1lUCrC+otgX81haTJIUmfGq6FVvUi4EQJzkEgE40NSqzoQHp1O7F0RaJkY/MJOmdO7FzCgxKyIBIBIxt5nfzq2pIm6jp3Wl3UaRl8quCP9eP4nHkwNZVUh6hNFgtgNwOGkZAF4EjOf32g6XTqqU19NwQ5hUJ7YwZsf6TPIxOwnR1OoALF/UQbZxGR5BPvjg6X5EiYdQGp0yfXQOxXKszeBdIYxn7RvGvR/wAR3OBViJJBH0lfJkfce++gFYsEtqiDkzGRMDaPjbRNguSisWk9sC6YESftkn+NTaYL1FZRmkRM22gCMRGTwJ/3GjNEM7Sq7ESCfEc4HAke+oqdH6B6UBZtAOxJnMHOfnVZSmSwMrcMkATMxOx59ta8k8XVOnAUBUP1SIJBBB5Kn+d50pWF7PbWyD+bAH+jfPx7ayu1Mel31EtbABPcNjOMj5/9oWxgzCqY2JJiPYhmPn21i1qQ1WlVE1FBxLKbiNgDKyP0GiepbUID1oCGVskAgCCDbJPtOoKRuICVoKkXgx3TmR7Z39tUreGqFq6Rb2nthSN7zGdp++kq2MWtAW6pUJcnuKDu2MQBiMZPnW+qPUcFmIzi09oHwADHvP8AOkNVYKitWpMSc4+oTEoPtqSrd+KR1FOPy/6DmL/+jnV1MW9OxcLD1YOFLU4LARuCBbtzvnc6Os6gtAqQq5KpPI2wZgDYHUNGs7Cn+OuxvAiX4lYG0c4++s/xVyk+shuIsYQFz8sQTiNPJMUt1MtF9T6QIKQDIJBB85M6V/ioUkVAe4KoKGARgLhhmeffQ0Xi9Gq4VZGFxA/Mc4wTH/GkNWrCyHUozi5szZgYxBP38bydJVx1WqSzn1UgC0qQZBJ3aWjwNuNBQpsxptNJYEsJggj/ACjMg5zjQVxWF7FlYT2xIMAmJ2/Y6z1XuExlRBjzHueedQASDJjpjJ/zD/8ATXactF+VQHwAT++NdqaK2pu7fSY9QZpsFmMS2RjEEZ0z/FsADSqXKzmfUUzackCBODAyP40LplZS1YZmame0GQTjczx2+dbTqqEUXLUAXDOBdJBBIIwsiNgNXcMVoFeZWGc5gxJH5pB2wMGffXM4qXAEYYBZgjB2xmd/jwdeCOpIIILmewQCYJmZJ9uffXto4ZQpi2djPGMbyf8AbTdMwVakbmAAkLAIffExacDxmQf1Gp6KCU9SVIQkqQGHOQVAg/Ybaf1NLsqlQ6FivcmWwRkBSSRiIjPjQuSoZhWELT+hliGEwS28HxHnQL6SnTdQaZWJOzRkkT8/f31S4ZQ1rmWfF/bg5YCBJ5j7aTR6Ys6syA4m9dpExAmecGDvvpiqLQtN5LtJ9TukA8bGfBzGgoqlss1OYXcWkkT9InP22/jUvT2NaPSdLQpVbSsSWMQRE+24++nrStLmohO2UYgsMD2jP/vgA9RLhe1RQiTkE4AySSPfzxq9I2jXBRvTrkZw+MDwZXzjOYGrqTmfqUoBvm6f4j/uNedSKuqCmadRfq7gCDEWkQCAQcznVLdMAXexWlZgG0kQAQDjJgZJ++kBrRd1X1UpObycYiYgw10nznU4qBfVK9O64yQpJb/xA+Tt7aawzTn1VXfBDD4bc/p+upKnUyrWMwx2lgfsCFgmPG/30tWRlPrKQFIH1VJkpJMMObomPOT76prdNdLnqIyCsqCBBB/zAHH8+2puldlsW5LYjb7zBkQZ0dWvCgPRDozjhWAxuw4gwPM/rrMs1bKupgkoR6ZtAzbBBO8HgSBjOkN0KhXimFvPd6TWtJ7iwkQDMz550jqBRD3lQrBCGOcLB84IE/vrOnKhATUNsglrlzjyTHPvxq6mCp9Mb6ZuqxGxzc0nJIE3R8DWUeogVIqtEypKkAXEDYDI99FQZ2eVcWEAiVgzAzIEQQdagrimxtS9WtC3SDiZJYY8TnQNUw1MGpTYMvdIJJnKlcjG+40hEIQ3mk88YKRwBPuBv5Ouq/1CqrimaLNKElgy2gqJIzn42/TOp6VVyod6LJliaYVWycZ233n3zoqjp+ma8wtMIQCMDHtFvHzokJHqFFplifyx3ST9UAZ5zP7ayl1s1V7RdHK/+J+oD/ePnhL1IVyaVwJiBTE5kiYYzsRMDj50hTENUeneKQBADnEqS2ywfcn/AN4merXKVCVpA/lF+DB5JncAaezEFYpEEiRKiAADzdgwNonU1OqRg9ObWcEdoMGN2hsfrOmoL1HNSm34ICi4mbTMbZ2GdIvZlgCmGuhlBhYByVMZIyYj++m9S7Co8UWAC2s1g7pOACBJj776JXaFCL2gg5UAKB/G/mfjWdXEDddcCe0yxUqIkmSI2g4iSfnVKUFJpK9FcKbWlSFaJj/MMfm/voQGKMRSBOSFCoCfkRAn50qm/pz+FBVRsNwPgiYnbTStWmApJokKzCVkMYjJw225+2iXpsOPTaLYIBOcRC92DA4jQSCAbWUzBAu52kcDgHGlL1wAacRhu0iGHIBEz8ToLKH9OBUGmj2kSJkn7y8/rrND/wDyYp9ssIzs3OeEPnXacmNr0iFqFWal+GqqwF6L4NgMnODtjfW1XY8LVIp7gAOWO+JwDuBol6cwxcvTPqAKwh1Md0gCQAZiWAz9tbXpFmqkLTIBQI6k3wCGb1DGIzgSIPzrSFijTHpyzrbw0c5ift5/XTaLVGsLqjEsTIEgCMGZEbfvpldqaugMgsrHKyDaCckYHwTnSOm6Wn+GyWlLWg0jAEz+WY5386mK0V6ZUW3Ur2OASjTBGJ49tj76r6ilUCPZUDMQAquvaOCD5kTz/wAorrUCoqmFuyXQG4D3WADtn9tLq1hDBsm6Pw2k5+4gxuD++qgqdVvUhlIRaZN6mBjcD7ZzwDplHq1qCk34TElipcENiIK+MHO2u7iWsIkLhW7dwB85z+ntqjpOqAKBaf4gMkhQQs4ILDk/uM6QKq0l/ElatO5t1MknftAJwR7D+NPYXEywQAZBABwNyZ2kznUfp0gkq9veWhWAIYyWEFSCDcTHwQdH0tOqxrG9WVrlRWWLRsVJA7s86tIYzVT6SqtCr3G8mQAARDJg5jzoyiinXL0Xkt3CixLkljBUJnaDg7HRUVIZAKNNrRcWSO1iTIA3jBzHPzpD1AlO8iujM4GIeDkAQQ3b7xGV+NaZV0q8whasttIMQ6HkHJJBlhyJkffSUrdgF6MDAP5eMYnk8fzoqn9SZy6rVpi1crUUqZKSCWByueBiNL6fqf8A4rlouTksrYBH0lSwyDG8jbWbWppr0IYkim4C4hoMqNjjHPP6akpoQiTTqICSGCtcQMABiCTbvzqlAC1U+mFuPeVMliRwQ88+0am6vpVJpC6tTC8AsL8jDYMnGxOxP2mRdNbq1R2+sKDkMpGQQv1GAR784zrhUupHupOpntOFbwPzfrGdBWOKvpV1aoIYYErc2zQJI8DfGtZKlqE2VAPrJGMxtI+TtqYGHpiXcLTQi0rcDEyIAEARHmeNEr2U+1KhycBrj/8AYs/7mdT1VILn0fpBPYRL84iM40lawpBAtOv3E5SWgyAS8tdm6duCeNXDXpl+43eoIA/8cgDBiCZPk6n6hgVUPUekWJAkQSAVA49/HOkt1SepWZmr2ooBUgWjIyvbLZETJ1tfrEJoAVXS78vpiX8A9kLt7aYKqXWL6hplmNq5BXAIjkrnHzqT11VLhVMscEKCCRuIAx4JPnTum61S9SK5JAbFglCJ3H5o8Y1J1nXWBCarNfJBtAuJwCBGIxgH51MDYF19zABZKgeeRjPxzpKMrFO5xJJi2LgDgRGI/XWVqyIKjGq0cdohR4kLnaOdT9P14LfWSUS9lUTG5k4nYY51MXVj1N2LME/zAR85AOxnMakrsp2LwFgiTx9sHPz+mlp11OpTXvqFXeFItBb8sGV2JgyM5HGkJ1lMvUJZ1tezNv1XBYUkAET85nflgrdiAIDiWEQfuZniM7/20tuoQeoZeVwe6Y5wDOTBnfbVF1qr9XmcHO8Dbf41N1HXKPxFdwS1mVJyoJjAB/MDO2gZTqqd7gzCc4yPhdo/38aWagdSZO8Kwg7jJHb+8aFq0yTUNqZgoSMgZLDjjA1lb+qK1pL5aYHkD75+dEUP1NptZ4IwRn/9ddoj16nJqgE8duPb69dppy9DpUvamRUiCTGGkEe+RoaiSC3p5Z96Y3EFQx58AzMRpaJLB2IcBNz2tzPdtmRtHzoqNYj00HqICC3cC+AdiZPHMnfzrURtUKnqMKgLAARUkqJwAYAac7bbeZ0b9FLM5AFqWqyEzYOIjgkxAO/vGl9RXUra9NKwZ5uUA5BkEznBAGJyB8631Qb2N1PMQynGcQDG+Nsaupg+oIIpKtQqYJIb6myI+qDIE7DnU/U0jDSqVrqhg0+2F3kknLCdwRv+lIr1WcKtpVRuZkGDEAYjGo2QIKaqjUmmYpQVxg5GACPYfYjV8uDDKfUiaqveACILqQLcEwSMiAROYg7a3oWi1qaGGUM1hJUlthBzMRmB8eMDl/U7kqwzJERiYIaJB2O8fGuoBA0qpVQkyhNuBiADGPYbAe2s+S4YvUAsl5EFmW2okHEDAJzEHMQQQRHIJWlHKJ+aIRgCQDkgC2DxiPvrKMp6ZPUBi1xggAsZxFpG222l1GqVKbGxWncKxQmOAcHxznQX16iUzEuCFkrkrtMkwf2b9dQ9O7BUNOoLGJ+ogzO8Qff3/s+rUhmtp1Rak3KJXaRGTLD4550s11K0z6pnJAdcmSoJ2GRtgc6Uh/VdKaqsj0wybEnM5EzMRtpdDpaaFF9JoVSVABICt2wDJWcbEzA0a06hWo4FIgkW2krdDSJIwDxM+dttMSVdFUPBGThh9OIJkgj951O1KNVCWLVXXuIYNdjaIvgLn4n35NbmCW1ZAHdKsJ3AI8fc7R86SzVCpY1ATgBWWwCMgEZP7TjWsWLU/wAFGAghxEr8XZ541vyTGI1RC4b02hpVVmbTtNy4IJn+NbRo3Ol1KDECJgRng28bnn2nU1SyHJp1UN0ZH3kZOPjeNN6avLIPUA7QbTEkmYIB45+2ppjU6xCahBqKAY3fDTJKiDiCBEfbnRU+pVGUeocgG0gmQxkNPvnTh1jkQtVWYGATgT4ME5xptItCgrTJgLP5gQJP5ZjHn7am6ekp6wG5vVWNsLgRODDzJ84+NErMwTup24YyTIM/lwfAzPOtQMVJakvdkjGYncwM5Pn76zqkYspWmDEAuCsREwZN37RqYplJ2N8CiZ+CGk/mNv8A2edIqdO4KTbjB37fECPgcaD0gq9tAbi5Z8zES4H7/wAaykR6iipRFwC2sTiQCIw3E86isAaxu6nvIEsBjee0/wC+mdR1DTd6lO1R2AlxBIg3YIjPEnXGilrK1BQt4IAjHvhhGT7+Y0k0mN7LSUTgiIuI8/3Om4ma6oS5EVFAP1i55xBBTO3z7Y50it1V4KrUWBiZOfAOTttzp1S4lLSp2bbbcRhcbbnQ9Q5YIewWN3TJAjM4XnbjTyXDKX9QDPYHVRbCySDOTkTNuxnfbzpjVSoy1IljwzcxtiSIH7calXqVm0BSSpIOCCJtgiJ5/TWIQjLdTptFxViIAliWtlfuR986vkzgeqqZZr6ZWAkFvDH6rhAO+Np0nqapISBTAJBmB7xELg/302oVZHvo0yjkEqIIMSZwn8j76KtRHqKwpphQCwidsDbbP/eFVEz0QSH6ekzSST2Zkzn312mhEOTRoA8yHn9hrtQVMSlNiVv2AFMlWPiNsjjOm9JXZrodqdgAC1BAuKgzJEsTOo/TJkl/Tlo2DKcQBB8yPGR+vdUrw/qU2rUyR201loDcgkTAgkD7eNWI9FbJT8FpHcChMAncGCJJ32j76VSUqvdWZ8/mgzBm0RG3xOl0alOaqU2K1UWwTgK2LdyQT3DMmdUVulqAIGKtH1XBv1GIn2nnQCWYu9oSLYBTtaT5328+TpdKsVNMMtQECZm8QT+YklpxuMfPEvUVYFWoyVKYmC1OSSJi4BZ4jOmV+sopVpzXtcKCaZGWUzDCQIMmeduNJKuq3dqqMQFaGF9u4jfncfO3GmdKRTL+m5LKv0tiGIB3tmM7jbUbVCSWgBcXWYM485IjwD49tPasVL2MKh4WoYgmMHxjO3O2mmKVoyyvUSm8KZPg5Ji5ZjPnXnVSgphe6mGqgiCZ3+nkwTiMDfOmOVAJq06lILSlmQwsASduwkEcDaNHS68BKdjqb5IJxcBmQBEn9d+dPQoo9QwaqqupcRgi0qYAhsscmTMDBxMSWJSeUuCMMyZmDvO3vpNSirCor0lqMwWSphiB9Oe0iD74OtqpcVBd0ISADkZ5IbeIjf53GgkT+o0WUrY1MMQCALckBsEDmeB516VqK4AYjGVJzxBOJ/vOlVarhQLwRPec5A5GSJOll29Q+qiEH6TJmAOcj3500w6rTqGl9S1MA/iiMD4WJGYx4+dMbpzf20gywJYRnHjeQNSgdq3U6qIGkFZMADAJlse2RjfS061BVZAzmFJYNPaR4lR7YEzj50AV3VKQJNWmbvzTdM4BwccT4O/Oj6b+pTWsvQMgDsrfV3Dfcdv2/wCAVhAZeoUktI/1D2tI22/nTqlSrfhUZYi4sFY+xDce886Dl6YNTcFemdmYXQoCsbYJ+kyeIPHOiFL8ZH9KjewsvyrwoMDbYRG/Oubo0NC09KoUHCAA2sAYODA388649JSFY1WpkNYFDdwkACRjtMbDnJ1UBXpBkAqUoDVJEVBjG4IbPwD/ABoqVJhUItrAGchu2CBwDk/PvqGn01Gmq0wtUKGYKGZ5MkDuLZInadE7orMSz84vaBAiQDgRGs60Pp6D0gwAr1AWwzVDcTBxkCFE+B7adXoFqpk1DIBtLAjAabRuD3Zz40n/ABlM00IdjJkEMvdHGcfwdtcigu7mpUAItAFpVM8fwdLykb1HSwad6VDaTBLkbxAbvBI8TMfvpPU0hD3UGKMci6D7kS0x7To6ADqkvUOfMBgCbZhSJ2kCP50AQMCreqVutkGosnecRj9jxvqVQPStqIVpdsRM4Atxuxk+/GqUorYLaSrBLEYwxwZgn51LYPUJsqbEfmg9otgkx7bjTKNZQIQEweWJPj+/H8agJlViTTQFgACREsJ+3zMjjOh6jpFZlLU+6AJMEEbxhsH6vnfOjqBCrA0xkiQMGZkH6o3z7aSVply1jhgPysY2EwFaJ8H29taQpumW0U3odoJKiQLYiJhp0VULe34bjtg2sZO+xun9NJ6eksBWSqFDSssZ3wTJJjfk40VbpFb1RFW1lAJDseT9Mtap+I/bTgFSo0lELTePdid87kz+us0+lCqFF8AAZmfvAjW6mGpaLdylyaf4rRaRDTJzAIJInciNejQrPuQAjGZSBAjkHP6T/bxl6y0C4gy57XwwPGIyBtt430ZqC5FYsgyFVSVBMfSwG+ODOtI9OtUo1UcELVJI7SCrSGkScHBEjHGmrRLOoysIAIBIx77f7768s9eSjIDTqmTBOIHPnYE6updSDM1WXEwRIHF3Ee+Yx86A/wDFVFpkKoqkYmngnG+TDH298Tryf68RN70RU4DL21EOB8xzr2aHUEoCgSoTgNTI/icqQPfjfXGuKgzabSRAMERxvG3GP99WXLpmvC6avIhGakCw7idgMQCIx7H769PqXHfbFRsFRd6bNsYvBkbTwONSNSRj3Bry0qqjGCPJkjmZ31lBaatVe5ldnuEnAxAADDA+NZ1Vtfqml/V9SkEUdzIWXIGxH1Z3EnW0OsDlFUU3MB5MCM4IEExI8/rrWJe4krA2AxsZGxM5HgaBeqEqVpgkbEKs5B2jOx/jydNXFkCmWNhDSMAXEzO1pnk/20mp1fqVGRXC2qQykSe4A5NwMZ8aQPTRATfTIIgAsM5xB4Mnt07pqRYkqUA5Uru2AbmWScCMj/LnGmwZ1XUuVChFJyu4iJAmTBHmPbfTRTgm5Yxwx2MDFrRP/Z1NXpuvplKSkjJsb07cj8v5gcmPaOdBSqhmqlxXU5EEztJlAZBHt51MFC9WGRUZ6iXMQtwILZkLBWQYHInWt/UgjsLi1piGxbOfIxj99Cf6mpCLcFvMGVOfbeAfaD8aRUqK9wspVBPDBpJ9yIGY/wC41Q3q6aVFUVUpvDM0RlS2CVOT7YO3nTVSHYhGi0yUJPG6iT+wH31AOlDBBUVsZEGRPglGHjkEbYxpdSqqFypricm66FMGSkiLcadD1l6tUpFiz4/zzk4n6gDx450deCzEVBAkLbZ2zjIJmR4Ooa3UGmEYVqYBYzdgtPCEPvJHn40TM9RpDU2uWFunuEjcQRtjB841Ub1dFqqIoq5G5IEtHgzA/tqHp+irJUC+r2sCUndTxkHIz54Oedem6E+kwoUjEElSsJEzuo8cHSlpBmYimgJm7OWEn/b2/XU1QLSqKJdhv3QGg7AR/wA6BXrdxvAUDtYjYcyS2TjiP7mvbaKlJbcgNcDEnbAzOuQFFP4aAH8u4gGZykftGoFdLfVVXeooC5IGSYk74IBEGIxkSdcnUB1s9fIJg9ssARgTO0x5211L1PVJC0lW3DBSpkhgAwCxaJ+3jRio7ASaaTl1EzIOLc+3I5/UCq1UIYXHBInG5KwDgid9xqEFUtALE+TknwWhRO5Ou/qf9QKBnaoSDEWqBuRwZmBz7aTQ6wLVUrUkBhiAfbI/cfbxqyJVXU1KfcVZ6asdy0w29i3A43ge06ysiFmIqNtBVY7TEH8pP6zpVfriS7eqVueYgf8A+f3/AI0jqOpa6fWFsRBT6fYm7I+3jVQ/pSrBB6hlWwSR3jIAOM4xsNFSZG3Lnv8AgEZldhj99s+Z+ldiFmoP8xld94IzI/Q7ayq1y4cqA0g2zge/mY+QPvoPTTqlUAGqQRuLSP2GBrteZUrtOKjgY2B1uriA61QXWRNrqROYONvGqehqEgyScjn31uu1OlRf11BbMDaduQwg/Pvq9KhJySfqGTxA1mu1f2nZ1fsrUwvaCMhccDxp3XKCZIE9gnmJGNdrtL0RDVHfS/8A7EH2MyNK6pj/AIlhOARHt2ttrNdrn03F39Upj09hup25zpF5AMEjsnB9xrddrSKP6c5JckknGT9tWf1JQodlEN6cyMHjnXa7UivM/p1Q9okx6e043OsJ/Gf/AMR/+Wu12n0HpGoTMkn6dz7jSuu6VEmxFSShNqgSTuTHJkz863Xads30+b6usw6uioYhSRKgwNqnG3A/TXv/ANGclTJJy+//AJazXa38vU/ghnSCZByLjvnYmNE1FQxhRsh25kZ+ddrtZi0xxDJGOMYxnXh/1Kuw/wASQzAgIBBOO5dvGt12r+f2kF13UOT0gLNDEyJOewnPnTOh7qYuzgb54J1uu0KsrD8aOLf7aZ1dFQiEKAbjkADhtdrtZJ7RVM0DOcf315zjDfIP3ga7Xav0VQ57J5tGfsNNvPqNk4H99drtVE9VjCmTMnXmf1esxVwWJGNz/pnWa7T49leb/UurqCq4DuBccBjrtdrtdp6c3//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9545564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previews.123rf.com/images/alex_star/alex_star0711/alex_star071100034/2109231-background-made-of-old-sackcloth-Stock-Photo.jpg"/>
          <p:cNvPicPr>
            <a:picLocks noChangeAspect="1" noChangeArrowheads="1"/>
          </p:cNvPicPr>
          <p:nvPr/>
        </p:nvPicPr>
        <p:blipFill rotWithShape="1">
          <a:blip r:embed="rId2">
            <a:extLst>
              <a:ext uri="{28A0092B-C50C-407E-A947-70E740481C1C}">
                <a14:useLocalDpi xmlns:a14="http://schemas.microsoft.com/office/drawing/2010/main" val="0"/>
              </a:ext>
            </a:extLst>
          </a:blip>
          <a:srcRect b="23539"/>
          <a:stretch/>
        </p:blipFill>
        <p:spPr bwMode="auto">
          <a:xfrm>
            <a:off x="0" y="-9"/>
            <a:ext cx="12161520" cy="69526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bg1">
              <a:lumMod val="20000"/>
              <a:lumOff val="80000"/>
            </a:schemeClr>
          </a:solidFill>
          <a:effectLst>
            <a:softEdge rad="31750"/>
          </a:effectLst>
        </p:spPr>
        <p:txBody>
          <a:bodyPr anchor="ctr" anchorCtr="0">
            <a:noAutofit/>
          </a:bodyPr>
          <a:lstStyle/>
          <a:p>
            <a:r>
              <a:rPr lang="en-US" dirty="0" smtClean="0">
                <a:latin typeface="Mom´sTypewriter" panose="00000400000000000000" pitchFamily="2" charset="0"/>
              </a:rPr>
              <a:t>Opening Session: Coding</a:t>
            </a:r>
            <a:endParaRPr lang="en-US" sz="4400" dirty="0">
              <a:latin typeface="Mom´sTypewriter" panose="00000400000000000000" pitchFamily="2" charset="0"/>
            </a:endParaRPr>
          </a:p>
        </p:txBody>
      </p:sp>
      <p:sp>
        <p:nvSpPr>
          <p:cNvPr id="3" name="Subtitle 2"/>
          <p:cNvSpPr>
            <a:spLocks noGrp="1"/>
          </p:cNvSpPr>
          <p:nvPr>
            <p:ph idx="1"/>
          </p:nvPr>
        </p:nvSpPr>
        <p:spPr>
          <a:xfrm>
            <a:off x="1458686" y="2055822"/>
            <a:ext cx="9274629" cy="4896771"/>
          </a:xfrm>
          <a:solidFill>
            <a:schemeClr val="bg1">
              <a:lumMod val="20000"/>
              <a:lumOff val="80000"/>
            </a:schemeClr>
          </a:solidFill>
          <a:effectLst>
            <a:softEdge rad="127000"/>
          </a:effectLst>
        </p:spPr>
        <p:txBody>
          <a:bodyPr anchor="ctr" anchorCtr="0">
            <a:noAutofit/>
          </a:bodyPr>
          <a:lstStyle/>
          <a:p>
            <a:pPr marL="0" indent="0">
              <a:spcBef>
                <a:spcPct val="0"/>
              </a:spcBef>
              <a:buNone/>
            </a:pPr>
            <a:r>
              <a:rPr lang="en-US" sz="3600" dirty="0">
                <a:latin typeface="Mom´sTypewriter" panose="00000400000000000000" pitchFamily="2" charset="0"/>
                <a:ea typeface="+mj-ea"/>
                <a:cs typeface="+mj-cs"/>
              </a:rPr>
              <a:t>Reread the text and code it by finding examples </a:t>
            </a:r>
            <a:r>
              <a:rPr lang="en-US" sz="3600" dirty="0" smtClean="0">
                <a:latin typeface="Mom´sTypewriter" panose="00000400000000000000" pitchFamily="2" charset="0"/>
                <a:ea typeface="+mj-ea"/>
                <a:cs typeface="+mj-cs"/>
              </a:rPr>
              <a:t>of figurative language listed below.  </a:t>
            </a:r>
          </a:p>
          <a:p>
            <a:pPr marL="0" indent="0">
              <a:spcBef>
                <a:spcPct val="0"/>
              </a:spcBef>
              <a:buNone/>
            </a:pPr>
            <a:endParaRPr lang="en-US" sz="3600" dirty="0" smtClean="0">
              <a:latin typeface="Mom´sTypewriter" panose="00000400000000000000" pitchFamily="2" charset="0"/>
              <a:ea typeface="+mj-ea"/>
              <a:cs typeface="+mj-cs"/>
            </a:endParaRPr>
          </a:p>
          <a:p>
            <a:pPr marL="0" indent="0">
              <a:spcBef>
                <a:spcPct val="0"/>
              </a:spcBef>
              <a:buNone/>
            </a:pPr>
            <a:r>
              <a:rPr lang="en-US" sz="3600" dirty="0" smtClean="0">
                <a:latin typeface="Mom´sTypewriter" panose="00000400000000000000" pitchFamily="2" charset="0"/>
                <a:ea typeface="+mj-ea"/>
                <a:cs typeface="+mj-cs"/>
              </a:rPr>
              <a:t>Highlight </a:t>
            </a:r>
            <a:r>
              <a:rPr lang="en-US" sz="3600" dirty="0">
                <a:latin typeface="Mom´sTypewriter" panose="00000400000000000000" pitchFamily="2" charset="0"/>
                <a:ea typeface="+mj-ea"/>
                <a:cs typeface="+mj-cs"/>
              </a:rPr>
              <a:t>and label the examples.  </a:t>
            </a:r>
            <a:endParaRPr lang="en-US" sz="3600" dirty="0" smtClean="0">
              <a:latin typeface="Mom´sTypewriter" panose="00000400000000000000" pitchFamily="2" charset="0"/>
              <a:ea typeface="+mj-ea"/>
              <a:cs typeface="+mj-cs"/>
            </a:endParaRPr>
          </a:p>
          <a:p>
            <a:pPr marL="0" indent="0">
              <a:spcBef>
                <a:spcPct val="0"/>
              </a:spcBef>
              <a:buNone/>
            </a:pPr>
            <a:r>
              <a:rPr lang="en-US" sz="3600" dirty="0" smtClean="0">
                <a:latin typeface="Mom´sTypewriter" panose="00000400000000000000" pitchFamily="2" charset="0"/>
                <a:ea typeface="+mj-ea"/>
                <a:cs typeface="+mj-cs"/>
              </a:rPr>
              <a:t>	H: Hyperbole	I: Imagery	 	S: Simile		M: Metaphor</a:t>
            </a:r>
            <a:endParaRPr lang="en-US" sz="3600" dirty="0">
              <a:latin typeface="Mom´sTypewriter" panose="00000400000000000000" pitchFamily="2" charset="0"/>
              <a:ea typeface="+mj-ea"/>
              <a:cs typeface="+mj-cs"/>
            </a:endParaRPr>
          </a:p>
        </p:txBody>
      </p:sp>
      <p:sp>
        <p:nvSpPr>
          <p:cNvPr id="4" name="AutoShape 2" descr="data:image/jpeg;base64,/9j/4AAQSkZJRgABAQAAAQABAAD/2wCEAAkGBxQTEhUUExQVFRUWGBwbGBgXGSAcHRwdHiAdHBsfHB8dHiggICAnIxwfITEhJSkrLi4uGyE0ODMsNygtLisBCgoKDg0OGxAQGjQkHyQsLCwsLCw0NCwsLCwsLCwsLCwsLCw0LCwsLCwsLCwsLCwsLCwsLCwsLCwsLCwsLCwsLP/AABEIAMIBAwMBIgACEQEDEQH/xAAaAAADAQEBAQAAAAAAAAAAAAACAwQBAAUG/8QAOhAAAgEDAwMDAgUCBgICAgMAAQIRAxIhADFBBCJRE2FxMoEjQpGhsQXRFFJiweHwcvEzgsLSFXOS/8QAGQEBAQEBAQEAAAAAAAAAAAAAAAECAwQF/8QAIxEBAQEAAgIBAwUAAAAAAAAAAAERIUESMQJRgfATQnGh8f/aAAwDAQACEQMRAD8A9dHuIILkNg+M4zj+NU0TMq1wkwGKyYB/j3O86gp3zc1wXugcwOSMk/Grala1e6844E/cwNfKj3GhCexnYAtIUqPpWMARB4Mnk6Ok7mADSANSTjJEQCeCw7c+3tqeg/4hmoZVJtIAzgrPifH86qIvtZ7GsDtJHONjsJ2+NXEJqK7KoCCLjtA85wZz/vnzpBUWVFWm4IMSjOCYOSpJ+duNeiKM2NagUAkw0cbEc/7e2gqIJS31CWZvpIIHMH2329s6sCaxVS8lwQgHDQxOG2kxOeNEoJKH1CSqGbhB2m6J2MeOBrGrN3FXZZaAShx5xAJB8zG3nR1a7hme9CFhSCo8wRvPvn99ApC7U4C0wxYXhMD5yM/B0SU4eoWo/lsuuBDKSCcHIgzxO++mBARTspqEWbbZVRMHIETtjxpb0iwlVqqSw+jJE+YnHv8A8aWrI2h0aBkm+EGBdC5HOd9v+c61uglUis4N4JlR3BZDLkY3/YcaZU6dZqNe5gWwJ7WwMQM59vOgr1UVqamrBVCxUgSw/wA2RIg+NTRpDK1U+rTUCBTV+0KSMBjMNJ2gew01a1VbAwWSJYrkK04AnJBzmNS0uvexYqIzE3KSIVgN8DOJ3A8SNtWXVWZiiKwUNEOMsBgZ2z+mNNMLdXVKjP05YkxClGNS7feBAkyDG2s/w6B0/CMhRFqkKIntmY422203/FOEWaJljsCCVggEkj50d8GozCqFHmbYgCVE/wAZ1KIqQpWMad6XNsC05md53PA2njTGroHI9QqVWGRogRse4Tz5g/rrDVQmkvqGXui9cnaB9Mj6h7/OdK9RQXam1GoCRcDgAE5DElhP2+2tZpql6ZIm8m0ySV3nEYOI86poV2vILKABCyDMkeNv099JqUrhTgKApwAxAWDvAGf00FagrLVZaElgJKMoZu4GQSRtE8e2pkFrUytNQPTIJIYFTaVzsJ30NNCKrMFUjcW/AkQRAOOJ+2lUsel+GWgSsbAHe7MePOt6eh2PFOooJbBMxk7AZA8aUY1KmVP4ZEmWEnaIiQYI53jTAlNn+hx7mbTERAJj9uDrza1EL6I9WrsZDWm+OWuyI5I8++mGqnpVXWuPYyCqk4/KYP66gM0rFgU6sNgkHIgY/MYGYHnxoanT2uSFqEqASDJBH+mck528zqeibxQC9RsZJIX8QGDgiCu3HnnVlGkVu77r9jGBBMDz8knOnAnPSqyRFbLjZ2kTgAwZAz8CJxGmdQ2WlKjZAIO2MEpzxqg0gLWuJtyYtyffE/uNI6npvUUg1ZNxJNqfTuB3Aj7xOgl6kqzIoRrViTsI3jwd/H6aGl+GGYUgzTEyvcMxyRxz48RrK9OxmN7QFgLjeFCmQNsfx95Eo2IFaq5aVuZguZwRgDMexxpgveqJSymC2YK2i2MgRcPHjxrzOpANNZWoCWkrMMMSASCYE+SdOvAckB4WQo3gkbjtPk6R01MMyMWkgGeCeMREETOh6QdT/VAGIKuPa0n9412qOt6bqL29NenKT2lqzgx7iw512t8u36sek1rG85aNg22ciJA259+NPd8swDMWgW3LEDaPbzz4iZ1B6IAj0pYWmQfcwJkHfPx51TSpqWwrghmk5ALRG+cZxxzrEjibTovB+piTBBXtXyIEFh7knf21SaKwZsqKIW3xiSGG2N/00npespi1UZwxcyTn5EH/AG1UfUxBSoC5LTOF3xE5G3j31tkDdPkn0xabRCtH6DAERP8AfTG6dR3fiKAoBAYFT7xJN2eNKSkwgMqNLkiDsM523zsfJ0ms7KzMyMZYqpBaRztwONhoKqYFMKiu/wBJJuXMeSbQAQPYaSjLaSSlS5gASBG0531x6gi4s1SnT2uK9gkW3XQOZzMZ0SoD6a1Fo1WywJXCkYBGWAkEjcYnfSrGP/Th6gdkkKuCGIB8gJgTtk/rrkpKvpqhrhROYZrv/ImcgD2++srpHrFqNSGeOxgZkYZYbG0GQMjO06c62MWdqqotMHILKMQScbzwD9tZUn/EkJKV1YmpALAqLT+WJktOP9tMS+GIseAAgM7k5ukgY3K/A1q9a5KKGSSJIbEwZFqg+AdKr9TWVqhVaTTUABQi5gQTcSwgMu0ZwMeNVIu/wjGwtTpyB9QI7CSS1uJjA23521NUpA0ahFBgXgN6bQ+SAWVlZYneVO3vjRByCfUoAgJd2xkAbYbJ+BxqdaKCmIp9TTBeYBZmEzgksxAkgeBjbVDhXHqUqL06t0BhCFlA3h37gGxsSDnS1rJ6bM9Sqq3QJQ9pw0D8OcAbn31W9ekKroGrh1pklR9CwAAwAXeYxJG+NT9T1gUU7q7qX+kvTkmDGAFUCLhk5g850wZ3KVistn1OGGfIIMi3MZI20fTU4W1losWYqQFw2N8qc8f766t1yhmDNTZR2d0AiQMOScA54E4311N0KoPRpWzjIhSNiDEH2Aj+8U6pQ/GvampZRhpzAGQAYAHEn21LX6VSir6NUBqkgK4LDJgkmp9MkmJPxjVNPplV6rNRK3SGInuBkAiwkzHgAjS16fFIIKxH5RexG7ZcmfP8eNWoyqoFRgUrBqdM5ho2NtsSrnuJxyBrZRKYV6tUAiFZiQZAgHK78yeQNb1KVDfHUVKZJlQ6KyqSYMgqJH3B99dVZoRPVAcwZI+pZFxUT/fceNRTqdVQ5tqGFAlJBIkRJJznfOp5inH+ILd31MEgqIlYAA35+2nJ1FT1Huq0jTiFUgkgzPd3Z9gI+/AJSLBRdQIyWDKccdoLHH/fmYOV1NtrAQNgFJxOR4E6nPSxTzbvLQnb+knzv86srUEvqPFIzgQMtOIeBkfrqWpRu9PtokKeZwT/AJB/c8CNTF1y0QGEqjFR29vdBAG7Hb2nQ1aYtUKi23GSqQBn2/c/Mnyw9GDcYpBj2qVukgHnbONgY0dGisobUNoB+kEj2BOR8+50RDVqC5hTanJzI3HBvIJkZGPf9FvTUFELUZGcKs5zKi6RmM50yp0oKlQKElrYKSCcmTAkwc5G/Ojp9OLyoNDtRQCMsLREHwPGglWmDezPSJJgEC3Y7P3GTgqfnWeiUKk+iUVdxIInJAEbDzPG2tpUCtNiRSJZgWC7Aj3KEk53OT7a2r0DlmaxQAsAgg3bYI4I230a+Oby8GVObaJn/W5+PGu1fR6R7RhF9i0kfJt12j0c/n+L1pgSm5wbgfk4M7Y0EtItVxLNMZ+/J3BjOjo9MYAAUxbmSDAkkY8TIHudVU6NrAgEDuaAfbnPyfnSPK6j1JuEMM7ZIxg7CR9/76d0/T5WURjcTKmPEnMbztpfThMAMbUmQy/5eZgRzx4+9VNbcBUuE3EEiCTtAHO5M8fGt5U4T0aC0zSLh1Pdu1w97jnOJGt6HqL8mojKWYYHAwMZyOftqhJuBYupAMxBBgiRMETJ4P8AGkqt69zJIcxMpLcgSCbvPBzqoZdXsqXpTfuAgMBKzyTOftxrlRQ6B6BDCnKsFJQDcr2iARjBA2xrl6ZmVxaB3ZtYgmDAziJ+fnRv3Em2pcEIwcbYIHJnzGgRWUAIjVKtMs8qRBDEbr3KcZ9vnB09mL3qtRRBgbLGdpGZ421lG1QiGq0zMsACc8ggEbe22jdWdWk0zJ/MpgrnfG8R+n6ZUrp3rJJa1wiypWZJjYz86T07M4F9Knl2KwQewHDNjciO3+NU+ipqP+GkiYIaC2Bni2IjfQp08CmoWrgT9UjO4czcft+uijNCz1W9Nxv9IIkEwIAMzncAfbR0gVFJR6oukZLMCdwG8fM6JeoZUuqCooBhTF0GcbAmN8x99UL1HcqhwvbJUqJnMGcR/vnVkS1HT/qVNlqvTrMCrAGVFqMTBAlRMnyT86eRLIDVWYytuTJkHBEY9tdSLhAFNOoSSDEgR9wZI8GBo0vFQvFO0LKmZJhcyCmNt5IM8auJoG6f1EdiKRmDuO6Mi4xM/rE6RS6QdgNFYT6YJAEiTIgTnzplToAyqGpLipKhR9JiJEbYnOkUumW6oSWuKQDc0f5RHFw2n/nQJXpAivcOoHqMJF4aIz2wSQMe/jGqaSwUsvChAAASRtkxETP76X1FNTTs9V03h1wT+UflA34zx86awBdj6hCiVgnKnAmSZmfI++NT0vsVJ4VmV3MtgkREg7SB7Z0DszVVX1VAVYZSO+cmQQcb+NEazLaoqAyZZiBkTsIxxE++iqte7k1gMdoAGDAw2+5g/fQRTcDcaRVjsRgx5BmWHOmVgPVpA/4eBBuYRUG5NuP+50KdI8Jf6Tm8kkgkTnIkzdGN8fbTyKxrn8Oi1NQ1jzDTaREE4kmJjYHUKUwcJKpT3CwHuHnewbf76Pp+mUuCQpYbHG4zAwdC3ROEVQtAqCJQLaBtJGTnPvxpvoEM34dPCdpIyTgERsBtn4+1y1NhNSn2NdRXuYFlDDIjcmADwIJ2G/GnopVj2IbRAgjONvpEDjUzUmtpKaFA98sLsKCd9paZmNHVDW1SadIlsxH1QRBPvv8AtOniahdWKD8MKNyty2rnJMqJ/wDrn4nRUaTF6h9FFIkghll13B25nZvO+qqfTEGmbKURMLi0Z2kRBtHjcfGlv0YWizJREN9ShirGeZUfJ408aaQ/TT6RagsyxHcDYcR9JAOPnUVcMRUuoPBMEjdvJENP3xq8PaxC0WuVZJzbA/y8E5iRvEakSiHpi4VkuftDFw0DYfWCATsJ+2TrDTmQJCilVEAfSJGQDgl/fXa3qaq3G4VZ5gmP2Ma3TDTaaNOAAs7zBOOce+2hpdKWQQaioZJuzj52A8Z06g2QVRbQDnbjPgZxoWcssXNTUL+buElvY/Aj304B0qj4UPeSuSTEziQJwMTtvpvUVWJNq9xB3IxIPwd4/XUn+HJ9RRY0rBvwYIkhmzCnHHGm0GAvp0qbRTAEqYuMCQpYiSMCca0gqPUAFU9IjBNq3ABZgiNp8CNUdL1AqKpaoCJ/OMQJm0SM++dC3VBA9wdSiy0gmJFwE/mOeDzpNPqUqWFmXK3KGEG0wQV5AJA443xq7TI3q0uRgqhpcMSJEb+4M/fx41Y1YEVO11I5IaAcCR5H3POlpQDhYppDPLFGIN2ACSoEzmQeY31tQNNU0zVSW+pwGQeQAv5TtnI+NJpcCnWKpCtVW+0MRBDWmYaJkAkEbRg7cZcWRSRSYghpGwxEgkEz8++mMrCp3OrKqzABukDZpMR99EtIMVZlQid5gL/BztgaKbBIYKgBG0HJzkwCPf511imJBDQMMCY3I3355411X6GgOlzfkJJAG5G8Ax+/vrG6pAKpFW0oMlxKoYET9MjmJ+41EN6aSk+s4yDcVHE9pFqx94096he6GFoBHdsDgd2TuPI2I0lCYUrY0nJjYMd8TJ8AxoUBJqWhFMgEh8soM5IAgb42z76pgvSwoempG/1dq5xuBIxOkrQKvVZqbQSYKNNwOwy4gnaDAGqabLKhVtIA5wAc/wCaJ/50LvahlKgJMYKsZ3BxOPmBoMXo2LqLXCTK2vMkSe+STOOf1nWGlatUpUqAFgRekqkzdAtUkH328500AhwbqshcgqSvudv41MnUqkt6otJgYt4Ebk8+B400xtVP/iBqpJzDKbiJ3QB/9v00irQqMtSfSyBMmCw5kEHMTG+w+degtUzBKnxnPnP76mq9S5WfS/MJW5J2icMRz/700KWgL0X0UsVRaQVxO6hYkQT7znQ9R/TAocmiKgLSUWBMmeSBHOTOPjRVHJcxTMquWgCTAgZgMcxIONObqGtYQR4MAQdtgQf5+NAs0V7Pw27R28gNnc37xyf50tKCsHYU6iziZIY5nthpUe+MaZVrS7QXgDIzAAAkgW+ffzHjQdOFKYdoJgOQZ+Mj53Gpqt6alZYlrxI/MSdxubp/XidC4WagU1lOxBuETJW3xJByJ21U6rKm8ydxIIgAmdv3ztpNd0VbvVg3DwAYH0xGBmYH/siYUoZWJqSFPLGQJksdiYyf+dDSrCCCaqye2/ciASBjb3j+NV/4hReTUgKDOdsbncYunbUiulqzWw7EL2iWiPp3j5GraGAySZqyENxUHEgREbmc/wA6kr14RSPWsc4cXAzgyYIIxByMc6evVq3qMKmBA2BtIkNxgiOdjOmtUBChahwRiRLAmGkW7e4jU9Q7SrXQPU7ngeT2rP02krEjfnOgpBmI/HNsCZtlj5YquD8Rt+jDUW14rAtPKggQdoUj20VOkVb65EAx9gZ3/wCzzqKmqTJisVE7Wbfqs67VnSUXCAXL/Gu1nkBTyBcq/QZC9wjmIiTn/s6XTcZyyoFGWB+dzn23440xLB6sOhYAUypW3MC1T4m6dvzc6dUpeZtlY5k78Z+5xrQymwqq6KAyxGQROfcbe/udKHSANUhWUtALqTx4BwPEgCfsNMABLBLA18GDk25ztnYxJx5nWVQQGgMvdBwCoGQRxAMbzzqg/UAFRlbuUx3qDGwPiRmd/OlU0LOHIptCkR+aCSYnYAz7jGsFW1mVTSdhup8tG8TGPbWVaVKS7UwSyWsRm5ZPbAzGZ21UUdLTmpStpQFnkdv7+37afQqLb+G7yzEi8SY5EHYCd/cb6lWuoZcOsJHIQ5yTI+oAfMTqvpKsKqhrlIYEkZPExtyf0GmjWdgajyp37TsZwJjcbZ1yUiXUsiQEwRA/+qiNTdT06CmVqUvUllBCEj3DHYwPA440yitpdmWoAF3EQAQPoBMYPkaijpqGWmoWsgMmJJ2IMMxkc7fptpj9ahR3Wulvb3NDUxMkzBEyPfGl0OpzSBqNApywKkknMmRtEZ1q9U60wA9Oob7ZgqIAJxBbIgZ+Txogh0vepuTYDYAgb4zNp/7MaSnSwrgU1EtcQjkTuZ2AUnwP10+opLlzTBHpwrLbJAyVJOZniYxnUnaQgCvTZZYKJG/+bPmTB/2wU2wCqxsqFgkSHJVoXEAthsxJAJ/TQ0T2UwR1CksxEnON7idhnnj2065JeKtRWIAPIViYwBz8k/3fH0SwPuyzcJ4g7/21UBeLntqwMgzAA8cg/wDd9tBTErTAq3STN0G4e0YHzpfpVnWra1IsAfTXIHEBiAY+22qlpMES5UOx7olTPGOI1FH1PStc7AU2NvaOSYiDOAPfxqJqbWCaJmTIV8r9wRK7/GMaodVvqN6RBkAlSJYEmIKtjYng76SYBp3GuLpjJyZwH4nj7a1WYHN1UMlUC0iVJkkdsp3HxOw++dBaAEl6ouIhiAZ2kGVgf9zp9TqktcioUJIhio7SWGPpzMx9xokrlTTQ1AWI2gmf9QMDBj7ay0kp9Ql9UGuYCkfRhZgZYCDuNzpNTq2VFtr2kmLnS4ERsokAEnO5216B6i4v+MhgEBWAIGRN3dk/YaXVcOKa3UpMkgrBMcopbg52Og5utkkeqQwDEgqDEDc5AIB4586X/jAloasLmY24UXkbhRMYjJWYzjVFCvDEq9Mgycb7gSe77fI04OOwGonxAnPK93+x0RGXBZz6haMYiB5mJkzIzrlrfSrVAG+pQAO6NoUm7xsT9tFWEh2vpzPb2YMGc92TrvUYspuUACSINx8R3YH20ElECoGIdWhsk4WD98n/AI1TVrhnwySAB3Du9jF22f584FXUpE04LZkY498ttvrqxV3n8KbdyoLYE/poJurIVQHNFu/AKgCTAFuTLfO51lfpiXv/AAQCtqmDcSYgNiI+Cd9dW6ak/og06TGmxYMyxaWIkrHnn41jdGYqk0qTXEYLMZjkyuNthMaBVOm0C21R4CkgewIGt1S1N07RRuAiCrgD4AJBxttxrNMTkxEUie173O67QT+pDCM/7ax6JWLpUs5PYcATmcYER++tpVIsW9XLKTJETkZUePn20iizIub0Nl4u/EVTDYLTmCskA8jPiKcrGqtMkqwBlS8T/wCX02zxAHJ8a2oLkPbUQGp+UkzxOCYU4PH2Ojaj6hpswViJj22u84OMz40PQ9OtqhBWprcSATcSJ2JN3Z4AIj2jWkSWCmKvfc2T+IuFOJBPI22Gibpt6j/SQoJR2/07DA358fpqmuuGaQ4MwHHaZ4JjaSP+zrur6Zal5ZSshcoSCQoBG3wc+NFLZ5NovTsyWEhfcEj3G5jG2s6UlwginU/1AQORgd3gbHxvoupEeobqiLAtBWQoBGQTBIJ9zvjWhWlRCObZJmCsnAyJgj34GNFHSo+msGnUU3flYnPJJuMj5/nTRXJNS41Fg4LLI3lQBAuEcgnS6RC+mrCpcSQoEtEb3nMYG59s5jSX6zFzVACWhb1IDMAe3NvdGefgjRFb1WZwvqJYFEqVIaYBumYtzG3311hsClVyT2yIxzJUTPvnT0Lm4W0zKwuTyswYBgaRXoUraa+i31EgIT2leTBEifPkY1FdW6db3a1yCncUaTEWwqgyDzge++kp0vfQ7qshSBemW3JuNoCyIkYmBzGjqEI1RmNZb43LMqyQBYCpAzG0+++n9L1RuAuyADsJzOSOP25+1Qmh/U1tcpVptDlTMQpn6THI94J++ndTUtKNCMsRdGQckY2jUD+ogwaVUE47TBG8n6gWHzmONV16zXgmkGWwwZzIBMAb5GJ9s6ULNEGjUB6f6j3CnhjMAkFTdPiDxxp8qK1Jbawa3YfQRGA3vnjxqRuqY0jbTrUxgmzLQN4+qRjidWt1QFWwVGDhSStp2CjIMQRscedIVEK6WF2rMtzASw5EkKQV/nO2qz1VxpxVSGUPECSDOxj28a0dbdTBZ6VQNsSRG24+oH3yIGmQfUE0khRipgGGUYiMCTG8YHnTDUq1yFayrSbIAyYjM5umfbTOldyymEc7SG29vMfGg6vp4pAL0yN3AWhlERm/MCPvOdtaKINa70WDhf8A5BFsYNohvqHmPvrOLoD1FR7z6E5UWg08gGbiSYxJxJ406qLvSHoqxBBuNotG5nzt+Xzryav9Mo1OnZGpdQimpdyHJyYPae3MQPEDXotTp+soIq3IoW0/TETOBkwdxtqiTp1dGY/4ekCxFwuAYzsSQMgR88auYPNIhafaCBcYt9gQDrz+joUgjMDXkkRdddIBgQyzG/H/ABV6a+p9NU4GFmBETErEzxM+2ryhdSgYYmitt4LLKkbHuIkeBjnRIrmpJpoIGH7Yyuw5Hjb76ACkVPZUKsxgkMCTyNsDGxH21lalSvYlKklIm0nAjYwc42/bUwYnTFCllFYLG7KwvBJ+dudU9XBZwKQYlRcZHdOCPn9Mc6k6ajSpimF9RgoZkkmDcTvgcjbjxoepSmvqODWWT3ZMJGe3twMZj31UatBZpzShlyIMANkwYMGPedISgGW1lqAl5kDu2IjnHx5Hvp9ey4Or1PpBtmdxF22Z33jUVFlNttZsEG47uBHbGI3G2cjUqmdfXPqNJ6ldsKsjbjsP867RiuHlv8URLNhbIGTjY7ba3T7p9lXqhQYphiExaBOZwB9vOhSrZgOQ1oADeSQBcAJyPbRtSF1T0wt0BbhAeMGJOMXToqlP6vUIYAqLXTY7HP5hgH2Oii7p7qYtsLXKSIPIgQxx/wBnQr1VMSFZgttx3IgkwTM5+/8AGG18XEhrY3XOO3NvzPGY0NfqJLrgwEIjDRIbnEf2OrqY0oSEVSMr3BlyZPbjg4I/bjQVaJuKm4A1Lu1zuO5QZIMGQCo99aoVKkuuVSB2EAYMZuKk9x9xJzoP6agC0waj5OSTvtk7bRxqW1ZBVK5ioLrJbtvQ24yBIIJ/Xgj4ZXpNkLTVgqYI+oyJIg7fqfeNLZ3dbkKnMySR2wfA3z/720/qKtwqI1N1hVF67mT+UrnEnfzqz5GJqFFESmAjhrZUEtMYwZJzPJMn30xOpVwpaqkk4DgENiCFyBM8gHnGnOiq3/ysHs+liDH1WtkcnQ9R07i1nKQCbu2DJgAiQR850BOjF6gK0W7SFbKk4GGwQI/zA+NtDRpKhogI4zEI1w97yZMY3nkZM65aE3kUVBJH0kEtDTO4jg6dRoqtUSHDMsmASsZnMEA+05gYxqKh6nqbWqE1lUCrC+otgX81haTJIUmfGq6FVvUi4EQJzkEgE40NSqzoQHp1O7F0RaJkY/MJOmdO7FzCgxKyIBIBIxt5nfzq2pIm6jp3Wl3UaRl8quCP9eP4nHkwNZVUh6hNFgtgNwOGkZAF4EjOf32g6XTqqU19NwQ5hUJ7YwZsf6TPIxOwnR1OoALF/UQbZxGR5BPvjg6X5EiYdQGp0yfXQOxXKszeBdIYxn7RvGvR/wAR3OBViJJBH0lfJkfce++gFYsEtqiDkzGRMDaPjbRNguSisWk9sC6YESftkn+NTaYL1FZRmkRM22gCMRGTwJ/3GjNEM7Sq7ESCfEc4HAke+oqdH6B6UBZtAOxJnMHOfnVZSmSwMrcMkATMxOx59ta8k8XVOnAUBUP1SIJBBB5Kn+d50pWF7PbWyD+bAH+jfPx7ayu1Mel31EtbABPcNjOMj5/9oWxgzCqY2JJiPYhmPn21i1qQ1WlVE1FBxLKbiNgDKyP0GiepbUID1oCGVskAgCCDbJPtOoKRuICVoKkXgx3TmR7Z39tUreGqFq6Rb2nthSN7zGdp++kq2MWtAW6pUJcnuKDu2MQBiMZPnW+qPUcFmIzi09oHwADHvP8AOkNVYKitWpMSc4+oTEoPtqSrd+KR1FOPy/6DmL/+jnV1MW9OxcLD1YOFLU4LARuCBbtzvnc6Os6gtAqQq5KpPI2wZgDYHUNGs7Cn+OuxvAiX4lYG0c4++s/xVyk+shuIsYQFz8sQTiNPJMUt1MtF9T6QIKQDIJBB85M6V/ioUkVAe4KoKGARgLhhmeffQ0Xi9Gq4VZGFxA/Mc4wTH/GkNWrCyHUozi5szZgYxBP38bydJVx1WqSzn1UgC0qQZBJ3aWjwNuNBQpsxptNJYEsJggj/ACjMg5zjQVxWF7FlYT2xIMAmJ2/Y6z1XuExlRBjzHueedQASDJjpjJ/zD/8ATXactF+VQHwAT++NdqaK2pu7fSY9QZpsFmMS2RjEEZ0z/FsADSqXKzmfUUzackCBODAyP40LplZS1YZmame0GQTjczx2+dbTqqEUXLUAXDOBdJBBIIwsiNgNXcMVoFeZWGc5gxJH5pB2wMGffXM4qXAEYYBZgjB2xmd/jwdeCOpIIILmewQCYJmZJ9uffXto4ZQpi2djPGMbyf8AbTdMwVakbmAAkLAIffExacDxmQf1Gp6KCU9SVIQkqQGHOQVAg/Ybaf1NLsqlQ6FivcmWwRkBSSRiIjPjQuSoZhWELT+hliGEwS28HxHnQL6SnTdQaZWJOzRkkT8/f31S4ZQ1rmWfF/bg5YCBJ5j7aTR6Ys6syA4m9dpExAmecGDvvpiqLQtN5LtJ9TukA8bGfBzGgoqlss1OYXcWkkT9InP22/jUvT2NaPSdLQpVbSsSWMQRE+24++nrStLmohO2UYgsMD2jP/vgA9RLhe1RQiTkE4AySSPfzxq9I2jXBRvTrkZw+MDwZXzjOYGrqTmfqUoBvm6f4j/uNedSKuqCmadRfq7gCDEWkQCAQcznVLdMAXexWlZgG0kQAQDjJgZJ++kBrRd1X1UpObycYiYgw10nznU4qBfVK9O64yQpJb/xA+Tt7aawzTn1VXfBDD4bc/p+upKnUyrWMwx2lgfsCFgmPG/30tWRlPrKQFIH1VJkpJMMObomPOT76prdNdLnqIyCsqCBBB/zAHH8+2puldlsW5LYjb7zBkQZ0dWvCgPRDozjhWAxuw4gwPM/rrMs1bKupgkoR6ZtAzbBBO8HgSBjOkN0KhXimFvPd6TWtJ7iwkQDMz550jqBRD3lQrBCGOcLB84IE/vrOnKhATUNsglrlzjyTHPvxq6mCp9Mb6ZuqxGxzc0nJIE3R8DWUeogVIqtEypKkAXEDYDI99FQZ2eVcWEAiVgzAzIEQQdagrimxtS9WtC3SDiZJYY8TnQNUw1MGpTYMvdIJJnKlcjG+40hEIQ3mk88YKRwBPuBv5Ouq/1CqrimaLNKElgy2gqJIzn42/TOp6VVyod6LJliaYVWycZ233n3zoqjp+ma8wtMIQCMDHtFvHzokJHqFFplifyx3ST9UAZ5zP7ayl1s1V7RdHK/+J+oD/ePnhL1IVyaVwJiBTE5kiYYzsRMDj50hTENUeneKQBADnEqS2ywfcn/AN4merXKVCVpA/lF+DB5JncAaezEFYpEEiRKiAADzdgwNonU1OqRg9ObWcEdoMGN2hsfrOmoL1HNSm34ICi4mbTMbZ2GdIvZlgCmGuhlBhYByVMZIyYj++m9S7Co8UWAC2s1g7pOACBJj776JXaFCL2gg5UAKB/G/mfjWdXEDddcCe0yxUqIkmSI2g4iSfnVKUFJpK9FcKbWlSFaJj/MMfm/voQGKMRSBOSFCoCfkRAn50qm/pz+FBVRsNwPgiYnbTStWmApJokKzCVkMYjJw225+2iXpsOPTaLYIBOcRC92DA4jQSCAbWUzBAu52kcDgHGlL1wAacRhu0iGHIBEz8ToLKH9OBUGmj2kSJkn7y8/rrND/wDyYp9ssIzs3OeEPnXacmNr0iFqFWal+GqqwF6L4NgMnODtjfW1XY8LVIp7gAOWO+JwDuBol6cwxcvTPqAKwh1Md0gCQAZiWAz9tbXpFmqkLTIBQI6k3wCGb1DGIzgSIPzrSFijTHpyzrbw0c5ift5/XTaLVGsLqjEsTIEgCMGZEbfvpldqaugMgsrHKyDaCckYHwTnSOm6Wn+GyWlLWg0jAEz+WY5386mK0V6ZUW3Ur2OASjTBGJ49tj76r6ilUCPZUDMQAquvaOCD5kTz/wAorrUCoqmFuyXQG4D3WADtn9tLq1hDBsm6Pw2k5+4gxuD++qgqdVvUhlIRaZN6mBjcD7ZzwDplHq1qCk34TElipcENiIK+MHO2u7iWsIkLhW7dwB85z+ntqjpOqAKBaf4gMkhQQs4ILDk/uM6QKq0l/ElatO5t1MknftAJwR7D+NPYXEywQAZBABwNyZ2kznUfp0gkq9veWhWAIYyWEFSCDcTHwQdH0tOqxrG9WVrlRWWLRsVJA7s86tIYzVT6SqtCr3G8mQAARDJg5jzoyiinXL0Xkt3CixLkljBUJnaDg7HRUVIZAKNNrRcWSO1iTIA3jBzHPzpD1AlO8iujM4GIeDkAQQ3b7xGV+NaZV0q8whasttIMQ6HkHJJBlhyJkffSUrdgF6MDAP5eMYnk8fzoqn9SZy6rVpi1crUUqZKSCWByueBiNL6fqf8A4rlouTksrYBH0lSwyDG8jbWbWppr0IYkim4C4hoMqNjjHPP6akpoQiTTqICSGCtcQMABiCTbvzqlAC1U+mFuPeVMliRwQ88+0am6vpVJpC6tTC8AsL8jDYMnGxOxP2mRdNbq1R2+sKDkMpGQQv1GAR784zrhUupHupOpntOFbwPzfrGdBWOKvpV1aoIYYErc2zQJI8DfGtZKlqE2VAPrJGMxtI+TtqYGHpiXcLTQi0rcDEyIAEARHmeNEr2U+1KhycBrj/8AYs/7mdT1VILn0fpBPYRL84iM40lawpBAtOv3E5SWgyAS8tdm6duCeNXDXpl+43eoIA/8cgDBiCZPk6n6hgVUPUekWJAkQSAVA49/HOkt1SepWZmr2ooBUgWjIyvbLZETJ1tfrEJoAVXS78vpiX8A9kLt7aYKqXWL6hplmNq5BXAIjkrnHzqT11VLhVMscEKCCRuIAx4JPnTum61S9SK5JAbFglCJ3H5o8Y1J1nXWBCarNfJBtAuJwCBGIxgH51MDYF19zABZKgeeRjPxzpKMrFO5xJJi2LgDgRGI/XWVqyIKjGq0cdohR4kLnaOdT9P14LfWSUS9lUTG5k4nYY51MXVj1N2LME/zAR85AOxnMakrsp2LwFgiTx9sHPz+mlp11OpTXvqFXeFItBb8sGV2JgyM5HGkJ1lMvUJZ1tezNv1XBYUkAET85nflgrdiAIDiWEQfuZniM7/20tuoQeoZeVwe6Y5wDOTBnfbVF1qr9XmcHO8Dbf41N1HXKPxFdwS1mVJyoJjAB/MDO2gZTqqd7gzCc4yPhdo/38aWagdSZO8Kwg7jJHb+8aFq0yTUNqZgoSMgZLDjjA1lb+qK1pL5aYHkD75+dEUP1NptZ4IwRn/9ddoj16nJqgE8duPb69dppy9DpUvamRUiCTGGkEe+RoaiSC3p5Z96Y3EFQx58AzMRpaJLB2IcBNz2tzPdtmRtHzoqNYj00HqICC3cC+AdiZPHMnfzrURtUKnqMKgLAARUkqJwAYAac7bbeZ0b9FLM5AFqWqyEzYOIjgkxAO/vGl9RXUra9NKwZ5uUA5BkEznBAGJyB8631Qb2N1PMQynGcQDG+Nsaupg+oIIpKtQqYJIb6myI+qDIE7DnU/U0jDSqVrqhg0+2F3kknLCdwRv+lIr1WcKtpVRuZkGDEAYjGo2QIKaqjUmmYpQVxg5GACPYfYjV8uDDKfUiaqveACILqQLcEwSMiAROYg7a3oWi1qaGGUM1hJUlthBzMRmB8eMDl/U7kqwzJERiYIaJB2O8fGuoBA0qpVQkyhNuBiADGPYbAe2s+S4YvUAsl5EFmW2okHEDAJzEHMQQQRHIJWlHKJ+aIRgCQDkgC2DxiPvrKMp6ZPUBi1xggAsZxFpG222l1GqVKbGxWncKxQmOAcHxznQX16iUzEuCFkrkrtMkwf2b9dQ9O7BUNOoLGJ+ogzO8Qff3/s+rUhmtp1Rak3KJXaRGTLD4550s11K0z6pnJAdcmSoJ2GRtgc6Uh/VdKaqsj0wybEnM5EzMRtpdDpaaFF9JoVSVABICt2wDJWcbEzA0a06hWo4FIgkW2krdDSJIwDxM+dttMSVdFUPBGThh9OIJkgj951O1KNVCWLVXXuIYNdjaIvgLn4n35NbmCW1ZAHdKsJ3AI8fc7R86SzVCpY1ATgBWWwCMgEZP7TjWsWLU/wAFGAghxEr8XZ541vyTGI1RC4b02hpVVmbTtNy4IJn+NbRo3Ol1KDECJgRng28bnn2nU1SyHJp1UN0ZH3kZOPjeNN6avLIPUA7QbTEkmYIB45+2ppjU6xCahBqKAY3fDTJKiDiCBEfbnRU+pVGUeocgG0gmQxkNPvnTh1jkQtVWYGATgT4ME5xptItCgrTJgLP5gQJP5ZjHn7am6ekp6wG5vVWNsLgRODDzJ84+NErMwTup24YyTIM/lwfAzPOtQMVJakvdkjGYncwM5Pn76zqkYspWmDEAuCsREwZN37RqYplJ2N8CiZ+CGk/mNv8A2edIqdO4KTbjB37fECPgcaD0gq9tAbi5Z8zES4H7/wAaykR6iipRFwC2sTiQCIw3E86isAaxu6nvIEsBjee0/wC+mdR1DTd6lO1R2AlxBIg3YIjPEnXGilrK1BQt4IAjHvhhGT7+Y0k0mN7LSUTgiIuI8/3Om4ma6oS5EVFAP1i55xBBTO3z7Y50it1V4KrUWBiZOfAOTttzp1S4lLSp2bbbcRhcbbnQ9Q5YIewWN3TJAjM4XnbjTyXDKX9QDPYHVRbCySDOTkTNuxnfbzpjVSoy1IljwzcxtiSIH7calXqVm0BSSpIOCCJtgiJ5/TWIQjLdTptFxViIAliWtlfuR986vkzgeqqZZr6ZWAkFvDH6rhAO+Np0nqapISBTAJBmB7xELg/302oVZHvo0yjkEqIIMSZwn8j76KtRHqKwpphQCwidsDbbP/eFVEz0QSH6ekzSST2Zkzn312mhEOTRoA8yHn9hrtQVMSlNiVv2AFMlWPiNsjjOm9JXZrodqdgAC1BAuKgzJEsTOo/TJkl/Tlo2DKcQBB8yPGR+vdUrw/qU2rUyR201loDcgkTAgkD7eNWI9FbJT8FpHcChMAncGCJJ32j76VSUqvdWZ8/mgzBm0RG3xOl0alOaqU2K1UWwTgK2LdyQT3DMmdUVulqAIGKtH1XBv1GIn2nnQCWYu9oSLYBTtaT5328+TpdKsVNMMtQECZm8QT+YklpxuMfPEvUVYFWoyVKYmC1OSSJi4BZ4jOmV+sopVpzXtcKCaZGWUzDCQIMmeduNJKuq3dqqMQFaGF9u4jfncfO3GmdKRTL+m5LKv0tiGIB3tmM7jbUbVCSWgBcXWYM485IjwD49tPasVL2MKh4WoYgmMHxjO3O2mmKVoyyvUSm8KZPg5Ji5ZjPnXnVSgphe6mGqgiCZ3+nkwTiMDfOmOVAJq06lILSlmQwsASduwkEcDaNHS68BKdjqb5IJxcBmQBEn9d+dPQoo9QwaqqupcRgi0qYAhsscmTMDBxMSWJSeUuCMMyZmDvO3vpNSirCor0lqMwWSphiB9Oe0iD74OtqpcVBd0ISADkZ5IbeIjf53GgkT+o0WUrY1MMQCALckBsEDmeB516VqK4AYjGVJzxBOJ/vOlVarhQLwRPec5A5GSJOll29Q+qiEH6TJmAOcj3500w6rTqGl9S1MA/iiMD4WJGYx4+dMbpzf20gywJYRnHjeQNSgdq3U6qIGkFZMADAJlse2RjfS061BVZAzmFJYNPaR4lR7YEzj50AV3VKQJNWmbvzTdM4BwccT4O/Oj6b+pTWsvQMgDsrfV3Dfcdv2/wCAVhAZeoUktI/1D2tI22/nTqlSrfhUZYi4sFY+xDce886Dl6YNTcFemdmYXQoCsbYJ+kyeIPHOiFL8ZH9KjewsvyrwoMDbYRG/Oubo0NC09KoUHCAA2sAYODA388649JSFY1WpkNYFDdwkACRjtMbDnJ1UBXpBkAqUoDVJEVBjG4IbPwD/ABoqVJhUItrAGchu2CBwDk/PvqGn01Gmq0wtUKGYKGZ5MkDuLZInadE7orMSz84vaBAiQDgRGs60Pp6D0gwAr1AWwzVDcTBxkCFE+B7adXoFqpk1DIBtLAjAabRuD3Zz40n/ABlM00IdjJkEMvdHGcfwdtcigu7mpUAItAFpVM8fwdLykb1HSwad6VDaTBLkbxAbvBI8TMfvpPU0hD3UGKMci6D7kS0x7To6ADqkvUOfMBgCbZhSJ2kCP50AQMCreqVutkGosnecRj9jxvqVQPStqIVpdsRM4Atxuxk+/GqUorYLaSrBLEYwxwZgn51LYPUJsqbEfmg9otgkx7bjTKNZQIQEweWJPj+/H8agJlViTTQFgACREsJ+3zMjjOh6jpFZlLU+6AJMEEbxhsH6vnfOjqBCrA0xkiQMGZkH6o3z7aSVply1jhgPysY2EwFaJ8H29taQpumW0U3odoJKiQLYiJhp0VULe34bjtg2sZO+xun9NJ6eksBWSqFDSssZ3wTJJjfk40VbpFb1RFW1lAJDseT9Mtap+I/bTgFSo0lELTePdid87kz+us0+lCqFF8AAZmfvAjW6mGpaLdylyaf4rRaRDTJzAIJInciNejQrPuQAjGZSBAjkHP6T/bxl6y0C4gy57XwwPGIyBtt430ZqC5FYsgyFVSVBMfSwG+ODOtI9OtUo1UcELVJI7SCrSGkScHBEjHGmrRLOoysIAIBIx77f7768s9eSjIDTqmTBOIHPnYE6updSDM1WXEwRIHF3Ee+Yx86A/wDFVFpkKoqkYmngnG+TDH298Tryf68RN70RU4DL21EOB8xzr2aHUEoCgSoTgNTI/icqQPfjfXGuKgzabSRAMERxvG3GP99WXLpmvC6avIhGakCw7idgMQCIx7H769PqXHfbFRsFRd6bNsYvBkbTwONSNSRj3Bry0qqjGCPJkjmZ31lBaatVe5ldnuEnAxAADDA+NZ1Vtfqml/V9SkEUdzIWXIGxH1Z3EnW0OsDlFUU3MB5MCM4IEExI8/rrWJe4krA2AxsZGxM5HgaBeqEqVpgkbEKs5B2jOx/jydNXFkCmWNhDSMAXEzO1pnk/20mp1fqVGRXC2qQykSe4A5NwMZ8aQPTRATfTIIgAsM5xB4Mnt07pqRYkqUA5Uru2AbmWScCMj/LnGmwZ1XUuVChFJyu4iJAmTBHmPbfTRTgm5Yxwx2MDFrRP/Z1NXpuvplKSkjJsb07cj8v5gcmPaOdBSqhmqlxXU5EEztJlAZBHt51MFC9WGRUZ6iXMQtwILZkLBWQYHInWt/UgjsLi1piGxbOfIxj99Cf6mpCLcFvMGVOfbeAfaD8aRUqK9wspVBPDBpJ9yIGY/wC41Q3q6aVFUVUpvDM0RlS2CVOT7YO3nTVSHYhGi0yUJPG6iT+wH31AOlDBBUVsZEGRPglGHjkEbYxpdSqqFypricm66FMGSkiLcadD1l6tUpFiz4/zzk4n6gDx450deCzEVBAkLbZ2zjIJmR4Ooa3UGmEYVqYBYzdgtPCEPvJHn40TM9RpDU2uWFunuEjcQRtjB841Ub1dFqqIoq5G5IEtHgzA/tqHp+irJUC+r2sCUndTxkHIz54Oedem6E+kwoUjEElSsJEzuo8cHSlpBmYimgJm7OWEn/b2/XU1QLSqKJdhv3QGg7AR/wA6BXrdxvAUDtYjYcyS2TjiP7mvbaKlJbcgNcDEnbAzOuQFFP4aAH8u4gGZykftGoFdLfVVXeooC5IGSYk74IBEGIxkSdcnUB1s9fIJg9ssARgTO0x5211L1PVJC0lW3DBSpkhgAwCxaJ+3jRio7ASaaTl1EzIOLc+3I5/UCq1UIYXHBInG5KwDgid9xqEFUtALE+TknwWhRO5Ou/qf9QKBnaoSDEWqBuRwZmBz7aTQ6wLVUrUkBhiAfbI/cfbxqyJVXU1KfcVZ6asdy0w29i3A43ge06ysiFmIqNtBVY7TEH8pP6zpVfriS7eqVueYgf8A+f3/AI0jqOpa6fWFsRBT6fYm7I+3jVQ/pSrBB6hlWwSR3jIAOM4xsNFSZG3Lnv8AgEZldhj99s+Z+ldiFmoP8xld94IzI/Q7ayq1y4cqA0g2zge/mY+QPvoPTTqlUAGqQRuLSP2GBrteZUrtOKjgY2B1uriA61QXWRNrqROYONvGqehqEgyScjn31uu1OlRf11BbMDaduQwg/Pvq9KhJySfqGTxA1mu1f2nZ1fsrUwvaCMhccDxp3XKCZIE9gnmJGNdrtL0RDVHfS/8A7EH2MyNK6pj/AIlhOARHt2ttrNdrn03F39Upj09hup25zpF5AMEjsnB9xrddrSKP6c5JckknGT9tWf1JQodlEN6cyMHjnXa7UivM/p1Q9okx6e043OsJ/Gf/AMR/+Wu12n0HpGoTMkn6dz7jSuu6VEmxFSShNqgSTuTHJkz863Xads30+b6usw6uioYhSRKgwNqnG3A/TXv/ANGclTJJy+//AJazXa38vU/ghnSCZByLjvnYmNE1FQxhRsh25kZ+ddrtZi0xxDJGOMYxnXh/1Kuw/wASQzAgIBBOO5dvGt12r+f2kF13UOT0gLNDEyJOewnPnTOh7qYuzgb54J1uu0KsrD8aOLf7aZ1dFQiEKAbjkADhtdrtZJ7RVM0DOcf315zjDfIP3ga7Xav0VQ57J5tGfsNNvPqNk4H99drtVE9VjCmTMnXmf1esxVwWJGNz/pnWa7T49leb/UurqCq4DuBccBjrtdrtdp6c3//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482" name="Picture 2" descr="http://static1.jetpens.com/images/a/000/047/477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2043" y="-333708"/>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3700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previews.123rf.com/images/alex_star/alex_star0711/alex_star071100034/2109231-background-made-of-old-sackcloth-Stock-Photo.jpg"/>
          <p:cNvPicPr>
            <a:picLocks noChangeAspect="1" noChangeArrowheads="1"/>
          </p:cNvPicPr>
          <p:nvPr/>
        </p:nvPicPr>
        <p:blipFill rotWithShape="1">
          <a:blip r:embed="rId2">
            <a:extLst>
              <a:ext uri="{28A0092B-C50C-407E-A947-70E740481C1C}">
                <a14:useLocalDpi xmlns:a14="http://schemas.microsoft.com/office/drawing/2010/main" val="0"/>
              </a:ext>
            </a:extLst>
          </a:blip>
          <a:srcRect b="23539"/>
          <a:stretch/>
        </p:blipFill>
        <p:spPr bwMode="auto">
          <a:xfrm>
            <a:off x="0" y="-9"/>
            <a:ext cx="12161520" cy="69526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bg1">
              <a:lumMod val="20000"/>
              <a:lumOff val="80000"/>
            </a:schemeClr>
          </a:solidFill>
          <a:effectLst>
            <a:softEdge rad="31750"/>
          </a:effectLst>
        </p:spPr>
        <p:txBody>
          <a:bodyPr anchor="ctr" anchorCtr="0">
            <a:noAutofit/>
          </a:bodyPr>
          <a:lstStyle/>
          <a:p>
            <a:r>
              <a:rPr lang="en-US" sz="4000" dirty="0" smtClean="0">
                <a:latin typeface="Mom´sTypewriter" panose="00000400000000000000" pitchFamily="2" charset="0"/>
              </a:rPr>
              <a:t>Work Session: Reading Questions</a:t>
            </a:r>
            <a:endParaRPr lang="en-US" sz="4000" dirty="0">
              <a:latin typeface="Mom´sTypewriter" panose="00000400000000000000" pitchFamily="2" charset="0"/>
            </a:endParaRPr>
          </a:p>
        </p:txBody>
      </p:sp>
      <p:sp>
        <p:nvSpPr>
          <p:cNvPr id="3" name="Subtitle 2"/>
          <p:cNvSpPr>
            <a:spLocks noGrp="1"/>
          </p:cNvSpPr>
          <p:nvPr>
            <p:ph idx="1"/>
          </p:nvPr>
        </p:nvSpPr>
        <p:spPr>
          <a:xfrm>
            <a:off x="1545770" y="2373092"/>
            <a:ext cx="9274629" cy="3135086"/>
          </a:xfrm>
          <a:solidFill>
            <a:schemeClr val="bg1">
              <a:lumMod val="20000"/>
              <a:lumOff val="80000"/>
            </a:schemeClr>
          </a:solidFill>
          <a:effectLst>
            <a:softEdge rad="127000"/>
          </a:effectLst>
        </p:spPr>
        <p:txBody>
          <a:bodyPr anchor="ctr" anchorCtr="0">
            <a:noAutofit/>
          </a:bodyPr>
          <a:lstStyle/>
          <a:p>
            <a:pPr marL="0" indent="0">
              <a:spcBef>
                <a:spcPct val="0"/>
              </a:spcBef>
              <a:buNone/>
            </a:pPr>
            <a:r>
              <a:rPr lang="en-US" sz="3600" dirty="0" smtClean="0">
                <a:latin typeface="Mom´sTypewriter" panose="00000400000000000000" pitchFamily="2" charset="0"/>
                <a:ea typeface="+mj-ea"/>
                <a:cs typeface="+mj-cs"/>
              </a:rPr>
              <a:t>Reread “Casey at the Bat,” and complete the Part Three questions.</a:t>
            </a:r>
          </a:p>
          <a:p>
            <a:pPr marL="0" indent="0">
              <a:spcBef>
                <a:spcPct val="0"/>
              </a:spcBef>
              <a:buNone/>
            </a:pPr>
            <a:endParaRPr lang="en-US" sz="3600" dirty="0">
              <a:latin typeface="Mom´sTypewriter" panose="00000400000000000000" pitchFamily="2" charset="0"/>
              <a:ea typeface="+mj-ea"/>
              <a:cs typeface="+mj-cs"/>
            </a:endParaRPr>
          </a:p>
          <a:p>
            <a:pPr marL="0" indent="0">
              <a:spcBef>
                <a:spcPct val="0"/>
              </a:spcBef>
              <a:buNone/>
            </a:pPr>
            <a:r>
              <a:rPr lang="en-US" sz="3600" dirty="0" smtClean="0">
                <a:latin typeface="Mom´sTypewriter" panose="00000400000000000000" pitchFamily="2" charset="0"/>
                <a:ea typeface="+mj-ea"/>
                <a:cs typeface="+mj-cs"/>
              </a:rPr>
              <a:t>You have 15 minutes to finish. </a:t>
            </a:r>
          </a:p>
        </p:txBody>
      </p:sp>
      <p:sp>
        <p:nvSpPr>
          <p:cNvPr id="4" name="AutoShape 2" descr="data:image/jpeg;base64,/9j/4AAQSkZJRgABAQAAAQABAAD/2wCEAAkGBxQTEhUUExQVFRUWGBwbGBgXGSAcHRwdHiAdHBsfHB8dHiggICAnIxwfITEhJSkrLi4uGyE0ODMsNygtLisBCgoKDg0OGxAQGjQkHyQsLCwsLCw0NCwsLCwsLCwsLCwsLCw0LCwsLCwsLCwsLCwsLCwsLCwsLCwsLCwsLCwsLP/AABEIAMIBAwMBIgACEQEDEQH/xAAaAAADAQEBAQAAAAAAAAAAAAACAwQBAAUG/8QAOhAAAgEDAwMDAgUCBgICAgMAAQIRAxIhADFBBCJRE2FxMoEjQpGhsQXRFFJiweHwcvEzgsLSFXOS/8QAGQEBAQEBAQEAAAAAAAAAAAAAAAECAwQF/8QAIxEBAQEAAgIBAwUAAAAAAAAAAAERIUESMQJRgfATQnGh8f/aAAwDAQACEQMRAD8A9dHuIILkNg+M4zj+NU0TMq1wkwGKyYB/j3O86gp3zc1wXugcwOSMk/Grala1e6844E/cwNfKj3GhCexnYAtIUqPpWMARB4Mnk6Ok7mADSANSTjJEQCeCw7c+3tqeg/4hmoZVJtIAzgrPifH86qIvtZ7GsDtJHONjsJ2+NXEJqK7KoCCLjtA85wZz/vnzpBUWVFWm4IMSjOCYOSpJ+duNeiKM2NagUAkw0cbEc/7e2gqIJS31CWZvpIIHMH2329s6sCaxVS8lwQgHDQxOG2kxOeNEoJKH1CSqGbhB2m6J2MeOBrGrN3FXZZaAShx5xAJB8zG3nR1a7hme9CFhSCo8wRvPvn99ApC7U4C0wxYXhMD5yM/B0SU4eoWo/lsuuBDKSCcHIgzxO++mBARTspqEWbbZVRMHIETtjxpb0iwlVqqSw+jJE+YnHv8A8aWrI2h0aBkm+EGBdC5HOd9v+c61uglUis4N4JlR3BZDLkY3/YcaZU6dZqNe5gWwJ7WwMQM59vOgr1UVqamrBVCxUgSw/wA2RIg+NTRpDK1U+rTUCBTV+0KSMBjMNJ2gew01a1VbAwWSJYrkK04AnJBzmNS0uvexYqIzE3KSIVgN8DOJ3A8SNtWXVWZiiKwUNEOMsBgZ2z+mNNMLdXVKjP05YkxClGNS7feBAkyDG2s/w6B0/CMhRFqkKIntmY422203/FOEWaJljsCCVggEkj50d8GozCqFHmbYgCVE/wAZ1KIqQpWMad6XNsC05md53PA2njTGroHI9QqVWGRogRse4Tz5g/rrDVQmkvqGXui9cnaB9Mj6h7/OdK9RQXam1GoCRcDgAE5DElhP2+2tZpql6ZIm8m0ySV3nEYOI86poV2vILKABCyDMkeNv099JqUrhTgKApwAxAWDvAGf00FagrLVZaElgJKMoZu4GQSRtE8e2pkFrUytNQPTIJIYFTaVzsJ30NNCKrMFUjcW/AkQRAOOJ+2lUsel+GWgSsbAHe7MePOt6eh2PFOooJbBMxk7AZA8aUY1KmVP4ZEmWEnaIiQYI53jTAlNn+hx7mbTERAJj9uDrza1EL6I9WrsZDWm+OWuyI5I8++mGqnpVXWuPYyCqk4/KYP66gM0rFgU6sNgkHIgY/MYGYHnxoanT2uSFqEqASDJBH+mck528zqeibxQC9RsZJIX8QGDgiCu3HnnVlGkVu77r9jGBBMDz8knOnAnPSqyRFbLjZ2kTgAwZAz8CJxGmdQ2WlKjZAIO2MEpzxqg0gLWuJtyYtyffE/uNI6npvUUg1ZNxJNqfTuB3Aj7xOgl6kqzIoRrViTsI3jwd/H6aGl+GGYUgzTEyvcMxyRxz48RrK9OxmN7QFgLjeFCmQNsfx95Eo2IFaq5aVuZguZwRgDMexxpgveqJSymC2YK2i2MgRcPHjxrzOpANNZWoCWkrMMMSASCYE+SdOvAckB4WQo3gkbjtPk6R01MMyMWkgGeCeMREETOh6QdT/VAGIKuPa0n9412qOt6bqL29NenKT2lqzgx7iw512t8u36sek1rG85aNg22ciJA259+NPd8swDMWgW3LEDaPbzz4iZ1B6IAj0pYWmQfcwJkHfPx51TSpqWwrghmk5ALRG+cZxxzrEjibTovB+piTBBXtXyIEFh7knf21SaKwZsqKIW3xiSGG2N/00npespi1UZwxcyTn5EH/AG1UfUxBSoC5LTOF3xE5G3j31tkDdPkn0xabRCtH6DAERP8AfTG6dR3fiKAoBAYFT7xJN2eNKSkwgMqNLkiDsM523zsfJ0ms7KzMyMZYqpBaRztwONhoKqYFMKiu/wBJJuXMeSbQAQPYaSjLaSSlS5gASBG0531x6gi4s1SnT2uK9gkW3XQOZzMZ0SoD6a1Fo1WywJXCkYBGWAkEjcYnfSrGP/Th6gdkkKuCGIB8gJgTtk/rrkpKvpqhrhROYZrv/ImcgD2++srpHrFqNSGeOxgZkYZYbG0GQMjO06c62MWdqqotMHILKMQScbzwD9tZUn/EkJKV1YmpALAqLT+WJktOP9tMS+GIseAAgM7k5ukgY3K/A1q9a5KKGSSJIbEwZFqg+AdKr9TWVqhVaTTUABQi5gQTcSwgMu0ZwMeNVIu/wjGwtTpyB9QI7CSS1uJjA23521NUpA0ahFBgXgN6bQ+SAWVlZYneVO3vjRByCfUoAgJd2xkAbYbJ+BxqdaKCmIp9TTBeYBZmEzgksxAkgeBjbVDhXHqUqL06t0BhCFlA3h37gGxsSDnS1rJ6bM9Sqq3QJQ9pw0D8OcAbn31W9ekKroGrh1pklR9CwAAwAXeYxJG+NT9T1gUU7q7qX+kvTkmDGAFUCLhk5g850wZ3KVistn1OGGfIIMi3MZI20fTU4W1losWYqQFw2N8qc8f766t1yhmDNTZR2d0AiQMOScA54E4311N0KoPRpWzjIhSNiDEH2Aj+8U6pQ/GvampZRhpzAGQAYAHEn21LX6VSir6NUBqkgK4LDJgkmp9MkmJPxjVNPplV6rNRK3SGInuBkAiwkzHgAjS16fFIIKxH5RexG7ZcmfP8eNWoyqoFRgUrBqdM5ho2NtsSrnuJxyBrZRKYV6tUAiFZiQZAgHK78yeQNb1KVDfHUVKZJlQ6KyqSYMgqJH3B99dVZoRPVAcwZI+pZFxUT/fceNRTqdVQ5tqGFAlJBIkRJJznfOp5inH+ILd31MEgqIlYAA35+2nJ1FT1Huq0jTiFUgkgzPd3Z9gI+/AJSLBRdQIyWDKccdoLHH/fmYOV1NtrAQNgFJxOR4E6nPSxTzbvLQnb+knzv86srUEvqPFIzgQMtOIeBkfrqWpRu9PtokKeZwT/AJB/c8CNTF1y0QGEqjFR29vdBAG7Hb2nQ1aYtUKi23GSqQBn2/c/Mnyw9GDcYpBj2qVukgHnbONgY0dGisobUNoB+kEj2BOR8+50RDVqC5hTanJzI3HBvIJkZGPf9FvTUFELUZGcKs5zKi6RmM50yp0oKlQKElrYKSCcmTAkwc5G/Ojp9OLyoNDtRQCMsLREHwPGglWmDezPSJJgEC3Y7P3GTgqfnWeiUKk+iUVdxIInJAEbDzPG2tpUCtNiRSJZgWC7Aj3KEk53OT7a2r0DlmaxQAsAgg3bYI4I230a+Oby8GVObaJn/W5+PGu1fR6R7RhF9i0kfJt12j0c/n+L1pgSm5wbgfk4M7Y0EtItVxLNMZ+/J3BjOjo9MYAAUxbmSDAkkY8TIHudVU6NrAgEDuaAfbnPyfnSPK6j1JuEMM7ZIxg7CR9/76d0/T5WURjcTKmPEnMbztpfThMAMbUmQy/5eZgRzx4+9VNbcBUuE3EEiCTtAHO5M8fGt5U4T0aC0zSLh1Pdu1w97jnOJGt6HqL8mojKWYYHAwMZyOftqhJuBYupAMxBBgiRMETJ4P8AGkqt69zJIcxMpLcgSCbvPBzqoZdXsqXpTfuAgMBKzyTOftxrlRQ6B6BDCnKsFJQDcr2iARjBA2xrl6ZmVxaB3ZtYgmDAziJ+fnRv3Em2pcEIwcbYIHJnzGgRWUAIjVKtMs8qRBDEbr3KcZ9vnB09mL3qtRRBgbLGdpGZ421lG1QiGq0zMsACc8ggEbe22jdWdWk0zJ/MpgrnfG8R+n6ZUrp3rJJa1wiypWZJjYz86T07M4F9Knl2KwQewHDNjciO3+NU+ipqP+GkiYIaC2Bni2IjfQp08CmoWrgT9UjO4czcft+uijNCz1W9Nxv9IIkEwIAMzncAfbR0gVFJR6oukZLMCdwG8fM6JeoZUuqCooBhTF0GcbAmN8x99UL1HcqhwvbJUqJnMGcR/vnVkS1HT/qVNlqvTrMCrAGVFqMTBAlRMnyT86eRLIDVWYytuTJkHBEY9tdSLhAFNOoSSDEgR9wZI8GBo0vFQvFO0LKmZJhcyCmNt5IM8auJoG6f1EdiKRmDuO6Mi4xM/rE6RS6QdgNFYT6YJAEiTIgTnzplToAyqGpLipKhR9JiJEbYnOkUumW6oSWuKQDc0f5RHFw2n/nQJXpAivcOoHqMJF4aIz2wSQMe/jGqaSwUsvChAAASRtkxETP76X1FNTTs9V03h1wT+UflA34zx86awBdj6hCiVgnKnAmSZmfI++NT0vsVJ4VmV3MtgkREg7SB7Z0DszVVX1VAVYZSO+cmQQcb+NEazLaoqAyZZiBkTsIxxE++iqte7k1gMdoAGDAw2+5g/fQRTcDcaRVjsRgx5BmWHOmVgPVpA/4eBBuYRUG5NuP+50KdI8Jf6Tm8kkgkTnIkzdGN8fbTyKxrn8Oi1NQ1jzDTaREE4kmJjYHUKUwcJKpT3CwHuHnewbf76Pp+mUuCQpYbHG4zAwdC3ROEVQtAqCJQLaBtJGTnPvxpvoEM34dPCdpIyTgERsBtn4+1y1NhNSn2NdRXuYFlDDIjcmADwIJ2G/GnopVj2IbRAgjONvpEDjUzUmtpKaFA98sLsKCd9paZmNHVDW1SadIlsxH1QRBPvv8AtOniahdWKD8MKNyty2rnJMqJ/wDrn4nRUaTF6h9FFIkghll13B25nZvO+qqfTEGmbKURMLi0Z2kRBtHjcfGlv0YWizJREN9ShirGeZUfJ408aaQ/TT6RagsyxHcDYcR9JAOPnUVcMRUuoPBMEjdvJENP3xq8PaxC0WuVZJzbA/y8E5iRvEakSiHpi4VkuftDFw0DYfWCATsJ+2TrDTmQJCilVEAfSJGQDgl/fXa3qaq3G4VZ5gmP2Ma3TDTaaNOAAs7zBOOce+2hpdKWQQaioZJuzj52A8Z06g2QVRbQDnbjPgZxoWcssXNTUL+buElvY/Aj304B0qj4UPeSuSTEziQJwMTtvpvUVWJNq9xB3IxIPwd4/XUn+HJ9RRY0rBvwYIkhmzCnHHGm0GAvp0qbRTAEqYuMCQpYiSMCca0gqPUAFU9IjBNq3ABZgiNp8CNUdL1AqKpaoCJ/OMQJm0SM++dC3VBA9wdSiy0gmJFwE/mOeDzpNPqUqWFmXK3KGEG0wQV5AJA443xq7TI3q0uRgqhpcMSJEb+4M/fx41Y1YEVO11I5IaAcCR5H3POlpQDhYppDPLFGIN2ACSoEzmQeY31tQNNU0zVSW+pwGQeQAv5TtnI+NJpcCnWKpCtVW+0MRBDWmYaJkAkEbRg7cZcWRSRSYghpGwxEgkEz8++mMrCp3OrKqzABukDZpMR99EtIMVZlQid5gL/BztgaKbBIYKgBG0HJzkwCPf511imJBDQMMCY3I3355411X6GgOlzfkJJAG5G8Ax+/vrG6pAKpFW0oMlxKoYET9MjmJ+41EN6aSk+s4yDcVHE9pFqx94096he6GFoBHdsDgd2TuPI2I0lCYUrY0nJjYMd8TJ8AxoUBJqWhFMgEh8soM5IAgb42z76pgvSwoempG/1dq5xuBIxOkrQKvVZqbQSYKNNwOwy4gnaDAGqabLKhVtIA5wAc/wCaJ/50LvahlKgJMYKsZ3BxOPmBoMXo2LqLXCTK2vMkSe+STOOf1nWGlatUpUqAFgRekqkzdAtUkH328500AhwbqshcgqSvudv41MnUqkt6otJgYt4Ebk8+B400xtVP/iBqpJzDKbiJ3QB/9v00irQqMtSfSyBMmCw5kEHMTG+w+degtUzBKnxnPnP76mq9S5WfS/MJW5J2icMRz/700KWgL0X0UsVRaQVxO6hYkQT7znQ9R/TAocmiKgLSUWBMmeSBHOTOPjRVHJcxTMquWgCTAgZgMcxIONObqGtYQR4MAQdtgQf5+NAs0V7Pw27R28gNnc37xyf50tKCsHYU6iziZIY5nthpUe+MaZVrS7QXgDIzAAAkgW+ffzHjQdOFKYdoJgOQZ+Mj53Gpqt6alZYlrxI/MSdxubp/XidC4WagU1lOxBuETJW3xJByJ21U6rKm8ydxIIgAmdv3ztpNd0VbvVg3DwAYH0xGBmYH/siYUoZWJqSFPLGQJksdiYyf+dDSrCCCaqye2/ciASBjb3j+NV/4hReTUgKDOdsbncYunbUiulqzWw7EL2iWiPp3j5GraGAySZqyENxUHEgREbmc/wA6kr14RSPWsc4cXAzgyYIIxByMc6evVq3qMKmBA2BtIkNxgiOdjOmtUBChahwRiRLAmGkW7e4jU9Q7SrXQPU7ngeT2rP02krEjfnOgpBmI/HNsCZtlj5YquD8Rt+jDUW14rAtPKggQdoUj20VOkVb65EAx9gZ3/wCzzqKmqTJisVE7Wbfqs67VnSUXCAXL/Gu1nkBTyBcq/QZC9wjmIiTn/s6XTcZyyoFGWB+dzn23440xLB6sOhYAUypW3MC1T4m6dvzc6dUpeZtlY5k78Z+5xrQymwqq6KAyxGQROfcbe/udKHSANUhWUtALqTx4BwPEgCfsNMABLBLA18GDk25ztnYxJx5nWVQQGgMvdBwCoGQRxAMbzzqg/UAFRlbuUx3qDGwPiRmd/OlU0LOHIptCkR+aCSYnYAz7jGsFW1mVTSdhup8tG8TGPbWVaVKS7UwSyWsRm5ZPbAzGZ21UUdLTmpStpQFnkdv7+37afQqLb+G7yzEi8SY5EHYCd/cb6lWuoZcOsJHIQ5yTI+oAfMTqvpKsKqhrlIYEkZPExtyf0GmjWdgajyp37TsZwJjcbZ1yUiXUsiQEwRA/+qiNTdT06CmVqUvUllBCEj3DHYwPA440yitpdmWoAF3EQAQPoBMYPkaijpqGWmoWsgMmJJ2IMMxkc7fptpj9ahR3Wulvb3NDUxMkzBEyPfGl0OpzSBqNApywKkknMmRtEZ1q9U60wA9Oob7ZgqIAJxBbIgZ+Txogh0vepuTYDYAgb4zNp/7MaSnSwrgU1EtcQjkTuZ2AUnwP10+opLlzTBHpwrLbJAyVJOZniYxnUnaQgCvTZZYKJG/+bPmTB/2wU2wCqxsqFgkSHJVoXEAthsxJAJ/TQ0T2UwR1CksxEnON7idhnnj2065JeKtRWIAPIViYwBz8k/3fH0SwPuyzcJ4g7/21UBeLntqwMgzAA8cg/wDd9tBTErTAq3STN0G4e0YHzpfpVnWra1IsAfTXIHEBiAY+22qlpMES5UOx7olTPGOI1FH1PStc7AU2NvaOSYiDOAPfxqJqbWCaJmTIV8r9wRK7/GMaodVvqN6RBkAlSJYEmIKtjYng76SYBp3GuLpjJyZwH4nj7a1WYHN1UMlUC0iVJkkdsp3HxOw++dBaAEl6ouIhiAZ2kGVgf9zp9TqktcioUJIhio7SWGPpzMx9xokrlTTQ1AWI2gmf9QMDBj7ay0kp9Ql9UGuYCkfRhZgZYCDuNzpNTq2VFtr2kmLnS4ERsokAEnO5216B6i4v+MhgEBWAIGRN3dk/YaXVcOKa3UpMkgrBMcopbg52Og5utkkeqQwDEgqDEDc5AIB4586X/jAloasLmY24UXkbhRMYjJWYzjVFCvDEq9Mgycb7gSe77fI04OOwGonxAnPK93+x0RGXBZz6haMYiB5mJkzIzrlrfSrVAG+pQAO6NoUm7xsT9tFWEh2vpzPb2YMGc92TrvUYspuUACSINx8R3YH20ElECoGIdWhsk4WD98n/AI1TVrhnwySAB3Du9jF22f584FXUpE04LZkY498ttvrqxV3n8KbdyoLYE/poJurIVQHNFu/AKgCTAFuTLfO51lfpiXv/AAQCtqmDcSYgNiI+Cd9dW6ak/og06TGmxYMyxaWIkrHnn41jdGYqk0qTXEYLMZjkyuNthMaBVOm0C21R4CkgewIGt1S1N07RRuAiCrgD4AJBxttxrNMTkxEUie173O67QT+pDCM/7ax6JWLpUs5PYcATmcYER++tpVIsW9XLKTJETkZUePn20iizIub0Nl4u/EVTDYLTmCskA8jPiKcrGqtMkqwBlS8T/wCX02zxAHJ8a2oLkPbUQGp+UkzxOCYU4PH2Ojaj6hpswViJj22u84OMz40PQ9OtqhBWprcSATcSJ2JN3Z4AIj2jWkSWCmKvfc2T+IuFOJBPI22Gibpt6j/SQoJR2/07DA358fpqmuuGaQ4MwHHaZ4JjaSP+zrur6Zal5ZSshcoSCQoBG3wc+NFLZ5NovTsyWEhfcEj3G5jG2s6UlwginU/1AQORgd3gbHxvoupEeobqiLAtBWQoBGQTBIJ9zvjWhWlRCObZJmCsnAyJgj34GNFHSo+msGnUU3flYnPJJuMj5/nTRXJNS41Fg4LLI3lQBAuEcgnS6RC+mrCpcSQoEtEb3nMYG59s5jSX6zFzVACWhb1IDMAe3NvdGefgjRFb1WZwvqJYFEqVIaYBumYtzG3311hsClVyT2yIxzJUTPvnT0Lm4W0zKwuTyswYBgaRXoUraa+i31EgIT2leTBEifPkY1FdW6db3a1yCncUaTEWwqgyDzge++kp0vfQ7qshSBemW3JuNoCyIkYmBzGjqEI1RmNZb43LMqyQBYCpAzG0+++n9L1RuAuyADsJzOSOP25+1Qmh/U1tcpVptDlTMQpn6THI94J++ndTUtKNCMsRdGQckY2jUD+ogwaVUE47TBG8n6gWHzmONV16zXgmkGWwwZzIBMAb5GJ9s6ULNEGjUB6f6j3CnhjMAkFTdPiDxxp8qK1Jbawa3YfQRGA3vnjxqRuqY0jbTrUxgmzLQN4+qRjidWt1QFWwVGDhSStp2CjIMQRscedIVEK6WF2rMtzASw5EkKQV/nO2qz1VxpxVSGUPECSDOxj28a0dbdTBZ6VQNsSRG24+oH3yIGmQfUE0khRipgGGUYiMCTG8YHnTDUq1yFayrSbIAyYjM5umfbTOldyymEc7SG29vMfGg6vp4pAL0yN3AWhlERm/MCPvOdtaKINa70WDhf8A5BFsYNohvqHmPvrOLoD1FR7z6E5UWg08gGbiSYxJxJ406qLvSHoqxBBuNotG5nzt+Xzryav9Mo1OnZGpdQimpdyHJyYPae3MQPEDXotTp+soIq3IoW0/TETOBkwdxtqiTp1dGY/4ekCxFwuAYzsSQMgR88auYPNIhafaCBcYt9gQDrz+joUgjMDXkkRdddIBgQyzG/H/ABV6a+p9NU4GFmBETErEzxM+2ryhdSgYYmitt4LLKkbHuIkeBjnRIrmpJpoIGH7Yyuw5Hjb76ACkVPZUKsxgkMCTyNsDGxH21lalSvYlKklIm0nAjYwc42/bUwYnTFCllFYLG7KwvBJ+dudU9XBZwKQYlRcZHdOCPn9Mc6k6ajSpimF9RgoZkkmDcTvgcjbjxoepSmvqODWWT3ZMJGe3twMZj31UatBZpzShlyIMANkwYMGPedISgGW1lqAl5kDu2IjnHx5Hvp9ey4Or1PpBtmdxF22Z33jUVFlNttZsEG47uBHbGI3G2cjUqmdfXPqNJ6ldsKsjbjsP867RiuHlv8URLNhbIGTjY7ba3T7p9lXqhQYphiExaBOZwB9vOhSrZgOQ1oADeSQBcAJyPbRtSF1T0wt0BbhAeMGJOMXToqlP6vUIYAqLXTY7HP5hgH2Oii7p7qYtsLXKSIPIgQxx/wBnQr1VMSFZgttx3IgkwTM5+/8AGG18XEhrY3XOO3NvzPGY0NfqJLrgwEIjDRIbnEf2OrqY0oSEVSMr3BlyZPbjg4I/bjQVaJuKm4A1Lu1zuO5QZIMGQCo99aoVKkuuVSB2EAYMZuKk9x9xJzoP6agC0waj5OSTvtk7bRxqW1ZBVK5ioLrJbtvQ24yBIIJ/Xgj4ZXpNkLTVgqYI+oyJIg7fqfeNLZ3dbkKnMySR2wfA3z/720/qKtwqI1N1hVF67mT+UrnEnfzqz5GJqFFESmAjhrZUEtMYwZJzPJMn30xOpVwpaqkk4DgENiCFyBM8gHnGnOiq3/ysHs+liDH1WtkcnQ9R07i1nKQCbu2DJgAiQR850BOjF6gK0W7SFbKk4GGwQI/zA+NtDRpKhogI4zEI1w97yZMY3nkZM65aE3kUVBJH0kEtDTO4jg6dRoqtUSHDMsmASsZnMEA+05gYxqKh6nqbWqE1lUCrC+otgX81haTJIUmfGq6FVvUi4EQJzkEgE40NSqzoQHp1O7F0RaJkY/MJOmdO7FzCgxKyIBIBIxt5nfzq2pIm6jp3Wl3UaRl8quCP9eP4nHkwNZVUh6hNFgtgNwOGkZAF4EjOf32g6XTqqU19NwQ5hUJ7YwZsf6TPIxOwnR1OoALF/UQbZxGR5BPvjg6X5EiYdQGp0yfXQOxXKszeBdIYxn7RvGvR/wAR3OBViJJBH0lfJkfce++gFYsEtqiDkzGRMDaPjbRNguSisWk9sC6YESftkn+NTaYL1FZRmkRM22gCMRGTwJ/3GjNEM7Sq7ESCfEc4HAke+oqdH6B6UBZtAOxJnMHOfnVZSmSwMrcMkATMxOx59ta8k8XVOnAUBUP1SIJBBB5Kn+d50pWF7PbWyD+bAH+jfPx7ayu1Mel31EtbABPcNjOMj5/9oWxgzCqY2JJiPYhmPn21i1qQ1WlVE1FBxLKbiNgDKyP0GiepbUID1oCGVskAgCCDbJPtOoKRuICVoKkXgx3TmR7Z39tUreGqFq6Rb2nthSN7zGdp++kq2MWtAW6pUJcnuKDu2MQBiMZPnW+qPUcFmIzi09oHwADHvP8AOkNVYKitWpMSc4+oTEoPtqSrd+KR1FOPy/6DmL/+jnV1MW9OxcLD1YOFLU4LARuCBbtzvnc6Os6gtAqQq5KpPI2wZgDYHUNGs7Cn+OuxvAiX4lYG0c4++s/xVyk+shuIsYQFz8sQTiNPJMUt1MtF9T6QIKQDIJBB85M6V/ioUkVAe4KoKGARgLhhmeffQ0Xi9Gq4VZGFxA/Mc4wTH/GkNWrCyHUozi5szZgYxBP38bydJVx1WqSzn1UgC0qQZBJ3aWjwNuNBQpsxptNJYEsJggj/ACjMg5zjQVxWF7FlYT2xIMAmJ2/Y6z1XuExlRBjzHueedQASDJjpjJ/zD/8ATXactF+VQHwAT++NdqaK2pu7fSY9QZpsFmMS2RjEEZ0z/FsADSqXKzmfUUzackCBODAyP40LplZS1YZmame0GQTjczx2+dbTqqEUXLUAXDOBdJBBIIwsiNgNXcMVoFeZWGc5gxJH5pB2wMGffXM4qXAEYYBZgjB2xmd/jwdeCOpIIILmewQCYJmZJ9uffXto4ZQpi2djPGMbyf8AbTdMwVakbmAAkLAIffExacDxmQf1Gp6KCU9SVIQkqQGHOQVAg/Ybaf1NLsqlQ6FivcmWwRkBSSRiIjPjQuSoZhWELT+hliGEwS28HxHnQL6SnTdQaZWJOzRkkT8/f31S4ZQ1rmWfF/bg5YCBJ5j7aTR6Ys6syA4m9dpExAmecGDvvpiqLQtN5LtJ9TukA8bGfBzGgoqlss1OYXcWkkT9InP22/jUvT2NaPSdLQpVbSsSWMQRE+24++nrStLmohO2UYgsMD2jP/vgA9RLhe1RQiTkE4AySSPfzxq9I2jXBRvTrkZw+MDwZXzjOYGrqTmfqUoBvm6f4j/uNedSKuqCmadRfq7gCDEWkQCAQcznVLdMAXexWlZgG0kQAQDjJgZJ++kBrRd1X1UpObycYiYgw10nznU4qBfVK9O64yQpJb/xA+Tt7aawzTn1VXfBDD4bc/p+upKnUyrWMwx2lgfsCFgmPG/30tWRlPrKQFIH1VJkpJMMObomPOT76prdNdLnqIyCsqCBBB/zAHH8+2puldlsW5LYjb7zBkQZ0dWvCgPRDozjhWAxuw4gwPM/rrMs1bKupgkoR6ZtAzbBBO8HgSBjOkN0KhXimFvPd6TWtJ7iwkQDMz550jqBRD3lQrBCGOcLB84IE/vrOnKhATUNsglrlzjyTHPvxq6mCp9Mb6ZuqxGxzc0nJIE3R8DWUeogVIqtEypKkAXEDYDI99FQZ2eVcWEAiVgzAzIEQQdagrimxtS9WtC3SDiZJYY8TnQNUw1MGpTYMvdIJJnKlcjG+40hEIQ3mk88YKRwBPuBv5Ouq/1CqrimaLNKElgy2gqJIzn42/TOp6VVyod6LJliaYVWycZ233n3zoqjp+ma8wtMIQCMDHtFvHzokJHqFFplifyx3ST9UAZ5zP7ayl1s1V7RdHK/+J+oD/ePnhL1IVyaVwJiBTE5kiYYzsRMDj50hTENUeneKQBADnEqS2ywfcn/AN4merXKVCVpA/lF+DB5JncAaezEFYpEEiRKiAADzdgwNonU1OqRg9ObWcEdoMGN2hsfrOmoL1HNSm34ICi4mbTMbZ2GdIvZlgCmGuhlBhYByVMZIyYj++m9S7Co8UWAC2s1g7pOACBJj776JXaFCL2gg5UAKB/G/mfjWdXEDddcCe0yxUqIkmSI2g4iSfnVKUFJpK9FcKbWlSFaJj/MMfm/voQGKMRSBOSFCoCfkRAn50qm/pz+FBVRsNwPgiYnbTStWmApJokKzCVkMYjJw225+2iXpsOPTaLYIBOcRC92DA4jQSCAbWUzBAu52kcDgHGlL1wAacRhu0iGHIBEz8ToLKH9OBUGmj2kSJkn7y8/rrND/wDyYp9ssIzs3OeEPnXacmNr0iFqFWal+GqqwF6L4NgMnODtjfW1XY8LVIp7gAOWO+JwDuBol6cwxcvTPqAKwh1Md0gCQAZiWAz9tbXpFmqkLTIBQI6k3wCGb1DGIzgSIPzrSFijTHpyzrbw0c5ift5/XTaLVGsLqjEsTIEgCMGZEbfvpldqaugMgsrHKyDaCckYHwTnSOm6Wn+GyWlLWg0jAEz+WY5386mK0V6ZUW3Ur2OASjTBGJ49tj76r6ilUCPZUDMQAquvaOCD5kTz/wAorrUCoqmFuyXQG4D3WADtn9tLq1hDBsm6Pw2k5+4gxuD++qgqdVvUhlIRaZN6mBjcD7ZzwDplHq1qCk34TElipcENiIK+MHO2u7iWsIkLhW7dwB85z+ntqjpOqAKBaf4gMkhQQs4ILDk/uM6QKq0l/ElatO5t1MknftAJwR7D+NPYXEywQAZBABwNyZ2kznUfp0gkq9veWhWAIYyWEFSCDcTHwQdH0tOqxrG9WVrlRWWLRsVJA7s86tIYzVT6SqtCr3G8mQAARDJg5jzoyiinXL0Xkt3CixLkljBUJnaDg7HRUVIZAKNNrRcWSO1iTIA3jBzHPzpD1AlO8iujM4GIeDkAQQ3b7xGV+NaZV0q8whasttIMQ6HkHJJBlhyJkffSUrdgF6MDAP5eMYnk8fzoqn9SZy6rVpi1crUUqZKSCWByueBiNL6fqf8A4rlouTksrYBH0lSwyDG8jbWbWppr0IYkim4C4hoMqNjjHPP6akpoQiTTqICSGCtcQMABiCTbvzqlAC1U+mFuPeVMliRwQ88+0am6vpVJpC6tTC8AsL8jDYMnGxOxP2mRdNbq1R2+sKDkMpGQQv1GAR784zrhUupHupOpntOFbwPzfrGdBWOKvpV1aoIYYErc2zQJI8DfGtZKlqE2VAPrJGMxtI+TtqYGHpiXcLTQi0rcDEyIAEARHmeNEr2U+1KhycBrj/8AYs/7mdT1VILn0fpBPYRL84iM40lawpBAtOv3E5SWgyAS8tdm6duCeNXDXpl+43eoIA/8cgDBiCZPk6n6hgVUPUekWJAkQSAVA49/HOkt1SepWZmr2ooBUgWjIyvbLZETJ1tfrEJoAVXS78vpiX8A9kLt7aYKqXWL6hplmNq5BXAIjkrnHzqT11VLhVMscEKCCRuIAx4JPnTum61S9SK5JAbFglCJ3H5o8Y1J1nXWBCarNfJBtAuJwCBGIxgH51MDYF19zABZKgeeRjPxzpKMrFO5xJJi2LgDgRGI/XWVqyIKjGq0cdohR4kLnaOdT9P14LfWSUS9lUTG5k4nYY51MXVj1N2LME/zAR85AOxnMakrsp2LwFgiTx9sHPz+mlp11OpTXvqFXeFItBb8sGV2JgyM5HGkJ1lMvUJZ1tezNv1XBYUkAET85nflgrdiAIDiWEQfuZniM7/20tuoQeoZeVwe6Y5wDOTBnfbVF1qr9XmcHO8Dbf41N1HXKPxFdwS1mVJyoJjAB/MDO2gZTqqd7gzCc4yPhdo/38aWagdSZO8Kwg7jJHb+8aFq0yTUNqZgoSMgZLDjjA1lb+qK1pL5aYHkD75+dEUP1NptZ4IwRn/9ddoj16nJqgE8duPb69dppy9DpUvamRUiCTGGkEe+RoaiSC3p5Z96Y3EFQx58AzMRpaJLB2IcBNz2tzPdtmRtHzoqNYj00HqICC3cC+AdiZPHMnfzrURtUKnqMKgLAARUkqJwAYAac7bbeZ0b9FLM5AFqWqyEzYOIjgkxAO/vGl9RXUra9NKwZ5uUA5BkEznBAGJyB8631Qb2N1PMQynGcQDG+Nsaupg+oIIpKtQqYJIb6myI+qDIE7DnU/U0jDSqVrqhg0+2F3kknLCdwRv+lIr1WcKtpVRuZkGDEAYjGo2QIKaqjUmmYpQVxg5GACPYfYjV8uDDKfUiaqveACILqQLcEwSMiAROYg7a3oWi1qaGGUM1hJUlthBzMRmB8eMDl/U7kqwzJERiYIaJB2O8fGuoBA0qpVQkyhNuBiADGPYbAe2s+S4YvUAsl5EFmW2okHEDAJzEHMQQQRHIJWlHKJ+aIRgCQDkgC2DxiPvrKMp6ZPUBi1xggAsZxFpG222l1GqVKbGxWncKxQmOAcHxznQX16iUzEuCFkrkrtMkwf2b9dQ9O7BUNOoLGJ+ogzO8Qff3/s+rUhmtp1Rak3KJXaRGTLD4550s11K0z6pnJAdcmSoJ2GRtgc6Uh/VdKaqsj0wybEnM5EzMRtpdDpaaFF9JoVSVABICt2wDJWcbEzA0a06hWo4FIgkW2krdDSJIwDxM+dttMSVdFUPBGThh9OIJkgj951O1KNVCWLVXXuIYNdjaIvgLn4n35NbmCW1ZAHdKsJ3AI8fc7R86SzVCpY1ATgBWWwCMgEZP7TjWsWLU/wAFGAghxEr8XZ541vyTGI1RC4b02hpVVmbTtNy4IJn+NbRo3Ol1KDECJgRng28bnn2nU1SyHJp1UN0ZH3kZOPjeNN6avLIPUA7QbTEkmYIB45+2ppjU6xCahBqKAY3fDTJKiDiCBEfbnRU+pVGUeocgG0gmQxkNPvnTh1jkQtVWYGATgT4ME5xptItCgrTJgLP5gQJP5ZjHn7am6ekp6wG5vVWNsLgRODDzJ84+NErMwTup24YyTIM/lwfAzPOtQMVJakvdkjGYncwM5Pn76zqkYspWmDEAuCsREwZN37RqYplJ2N8CiZ+CGk/mNv8A2edIqdO4KTbjB37fECPgcaD0gq9tAbi5Z8zES4H7/wAaykR6iipRFwC2sTiQCIw3E86isAaxu6nvIEsBjee0/wC+mdR1DTd6lO1R2AlxBIg3YIjPEnXGilrK1BQt4IAjHvhhGT7+Y0k0mN7LSUTgiIuI8/3Om4ma6oS5EVFAP1i55xBBTO3z7Y50it1V4KrUWBiZOfAOTttzp1S4lLSp2bbbcRhcbbnQ9Q5YIewWN3TJAjM4XnbjTyXDKX9QDPYHVRbCySDOTkTNuxnfbzpjVSoy1IljwzcxtiSIH7calXqVm0BSSpIOCCJtgiJ5/TWIQjLdTptFxViIAliWtlfuR986vkzgeqqZZr6ZWAkFvDH6rhAO+Np0nqapISBTAJBmB7xELg/302oVZHvo0yjkEqIIMSZwn8j76KtRHqKwpphQCwidsDbbP/eFVEz0QSH6ekzSST2Zkzn312mhEOTRoA8yHn9hrtQVMSlNiVv2AFMlWPiNsjjOm9JXZrodqdgAC1BAuKgzJEsTOo/TJkl/Tlo2DKcQBB8yPGR+vdUrw/qU2rUyR201loDcgkTAgkD7eNWI9FbJT8FpHcChMAncGCJJ32j76VSUqvdWZ8/mgzBm0RG3xOl0alOaqU2K1UWwTgK2LdyQT3DMmdUVulqAIGKtH1XBv1GIn2nnQCWYu9oSLYBTtaT5328+TpdKsVNMMtQECZm8QT+YklpxuMfPEvUVYFWoyVKYmC1OSSJi4BZ4jOmV+sopVpzXtcKCaZGWUzDCQIMmeduNJKuq3dqqMQFaGF9u4jfncfO3GmdKRTL+m5LKv0tiGIB3tmM7jbUbVCSWgBcXWYM485IjwD49tPasVL2MKh4WoYgmMHxjO3O2mmKVoyyvUSm8KZPg5Ji5ZjPnXnVSgphe6mGqgiCZ3+nkwTiMDfOmOVAJq06lILSlmQwsASduwkEcDaNHS68BKdjqb5IJxcBmQBEn9d+dPQoo9QwaqqupcRgi0qYAhsscmTMDBxMSWJSeUuCMMyZmDvO3vpNSirCor0lqMwWSphiB9Oe0iD74OtqpcVBd0ISADkZ5IbeIjf53GgkT+o0WUrY1MMQCALckBsEDmeB516VqK4AYjGVJzxBOJ/vOlVarhQLwRPec5A5GSJOll29Q+qiEH6TJmAOcj3500w6rTqGl9S1MA/iiMD4WJGYx4+dMbpzf20gywJYRnHjeQNSgdq3U6qIGkFZMADAJlse2RjfS061BVZAzmFJYNPaR4lR7YEzj50AV3VKQJNWmbvzTdM4BwccT4O/Oj6b+pTWsvQMgDsrfV3Dfcdv2/wCAVhAZeoUktI/1D2tI22/nTqlSrfhUZYi4sFY+xDce886Dl6YNTcFemdmYXQoCsbYJ+kyeIPHOiFL8ZH9KjewsvyrwoMDbYRG/Oubo0NC09KoUHCAA2sAYODA388649JSFY1WpkNYFDdwkACRjtMbDnJ1UBXpBkAqUoDVJEVBjG4IbPwD/ABoqVJhUItrAGchu2CBwDk/PvqGn01Gmq0wtUKGYKGZ5MkDuLZInadE7orMSz84vaBAiQDgRGs60Pp6D0gwAr1AWwzVDcTBxkCFE+B7adXoFqpk1DIBtLAjAabRuD3Zz40n/ABlM00IdjJkEMvdHGcfwdtcigu7mpUAItAFpVM8fwdLykb1HSwad6VDaTBLkbxAbvBI8TMfvpPU0hD3UGKMci6D7kS0x7To6ADqkvUOfMBgCbZhSJ2kCP50AQMCreqVutkGosnecRj9jxvqVQPStqIVpdsRM4Atxuxk+/GqUorYLaSrBLEYwxwZgn51LYPUJsqbEfmg9otgkx7bjTKNZQIQEweWJPj+/H8agJlViTTQFgACREsJ+3zMjjOh6jpFZlLU+6AJMEEbxhsH6vnfOjqBCrA0xkiQMGZkH6o3z7aSVply1jhgPysY2EwFaJ8H29taQpumW0U3odoJKiQLYiJhp0VULe34bjtg2sZO+xun9NJ6eksBWSqFDSssZ3wTJJjfk40VbpFb1RFW1lAJDseT9Mtap+I/bTgFSo0lELTePdid87kz+us0+lCqFF8AAZmfvAjW6mGpaLdylyaf4rRaRDTJzAIJInciNejQrPuQAjGZSBAjkHP6T/bxl6y0C4gy57XwwPGIyBtt430ZqC5FYsgyFVSVBMfSwG+ODOtI9OtUo1UcELVJI7SCrSGkScHBEjHGmrRLOoysIAIBIx77f7768s9eSjIDTqmTBOIHPnYE6updSDM1WXEwRIHF3Ee+Yx86A/wDFVFpkKoqkYmngnG+TDH298Tryf68RN70RU4DL21EOB8xzr2aHUEoCgSoTgNTI/icqQPfjfXGuKgzabSRAMERxvG3GP99WXLpmvC6avIhGakCw7idgMQCIx7H769PqXHfbFRsFRd6bNsYvBkbTwONSNSRj3Bry0qqjGCPJkjmZ31lBaatVe5ldnuEnAxAADDA+NZ1Vtfqml/V9SkEUdzIWXIGxH1Z3EnW0OsDlFUU3MB5MCM4IEExI8/rrWJe4krA2AxsZGxM5HgaBeqEqVpgkbEKs5B2jOx/jydNXFkCmWNhDSMAXEzO1pnk/20mp1fqVGRXC2qQykSe4A5NwMZ8aQPTRATfTIIgAsM5xB4Mnt07pqRYkqUA5Uru2AbmWScCMj/LnGmwZ1XUuVChFJyu4iJAmTBHmPbfTRTgm5Yxwx2MDFrRP/Z1NXpuvplKSkjJsb07cj8v5gcmPaOdBSqhmqlxXU5EEztJlAZBHt51MFC9WGRUZ6iXMQtwILZkLBWQYHInWt/UgjsLi1piGxbOfIxj99Cf6mpCLcFvMGVOfbeAfaD8aRUqK9wspVBPDBpJ9yIGY/wC41Q3q6aVFUVUpvDM0RlS2CVOT7YO3nTVSHYhGi0yUJPG6iT+wH31AOlDBBUVsZEGRPglGHjkEbYxpdSqqFypricm66FMGSkiLcadD1l6tUpFiz4/zzk4n6gDx450deCzEVBAkLbZ2zjIJmR4Ooa3UGmEYVqYBYzdgtPCEPvJHn40TM9RpDU2uWFunuEjcQRtjB841Ub1dFqqIoq5G5IEtHgzA/tqHp+irJUC+r2sCUndTxkHIz54Oedem6E+kwoUjEElSsJEzuo8cHSlpBmYimgJm7OWEn/b2/XU1QLSqKJdhv3QGg7AR/wA6BXrdxvAUDtYjYcyS2TjiP7mvbaKlJbcgNcDEnbAzOuQFFP4aAH8u4gGZykftGoFdLfVVXeooC5IGSYk74IBEGIxkSdcnUB1s9fIJg9ssARgTO0x5211L1PVJC0lW3DBSpkhgAwCxaJ+3jRio7ASaaTl1EzIOLc+3I5/UCq1UIYXHBInG5KwDgid9xqEFUtALE+TknwWhRO5Ou/qf9QKBnaoSDEWqBuRwZmBz7aTQ6wLVUrUkBhiAfbI/cfbxqyJVXU1KfcVZ6asdy0w29i3A43ge06ysiFmIqNtBVY7TEH8pP6zpVfriS7eqVueYgf8A+f3/AI0jqOpa6fWFsRBT6fYm7I+3jVQ/pSrBB6hlWwSR3jIAOM4xsNFSZG3Lnv8AgEZldhj99s+Z+ldiFmoP8xld94IzI/Q7ayq1y4cqA0g2zge/mY+QPvoPTTqlUAGqQRuLSP2GBrteZUrtOKjgY2B1uriA61QXWRNrqROYONvGqehqEgyScjn31uu1OlRf11BbMDaduQwg/Pvq9KhJySfqGTxA1mu1f2nZ1fsrUwvaCMhccDxp3XKCZIE9gnmJGNdrtL0RDVHfS/8A7EH2MyNK6pj/AIlhOARHt2ttrNdrn03F39Upj09hup25zpF5AMEjsnB9xrddrSKP6c5JckknGT9tWf1JQodlEN6cyMHjnXa7UivM/p1Q9okx6e043OsJ/Gf/AMR/+Wu12n0HpGoTMkn6dz7jSuu6VEmxFSShNqgSTuTHJkz863Xads30+b6usw6uioYhSRKgwNqnG3A/TXv/ANGclTJJy+//AJazXa38vU/ghnSCZByLjvnYmNE1FQxhRsh25kZ+ddrtZi0xxDJGOMYxnXh/1Kuw/wASQzAgIBBOO5dvGt12r+f2kF13UOT0gLNDEyJOewnPnTOh7qYuzgb54J1uu0KsrD8aOLf7aZ1dFQiEKAbjkADhtdrtZJ7RVM0DOcf315zjDfIP3ga7Xav0VQ57J5tGfsNNvPqNk4H99drtVE9VjCmTMnXmf1esxVwWJGNz/pnWa7T49leb/UurqCq4DuBccBjrtdrtdp6c3//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9218" name="Picture 2" descr="http://vignette2.wikia.nocookie.net/jerma-lore/images/3/3f/PencilIRL.jpg/revision/latest?cb=201501040102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3914775"/>
            <a:ext cx="3695700" cy="294322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7d1.scene7.com/is/image/officedepot/120675_p?$OD-Dynamic$&amp;wid=450&amp;hei=4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9919" y="2666343"/>
            <a:ext cx="42862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79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previews.123rf.com/images/alex_star/alex_star0711/alex_star071100034/2109231-background-made-of-old-sackcloth-Stock-Photo.jpg"/>
          <p:cNvPicPr>
            <a:picLocks noChangeAspect="1" noChangeArrowheads="1"/>
          </p:cNvPicPr>
          <p:nvPr/>
        </p:nvPicPr>
        <p:blipFill rotWithShape="1">
          <a:blip r:embed="rId2">
            <a:extLst>
              <a:ext uri="{28A0092B-C50C-407E-A947-70E740481C1C}">
                <a14:useLocalDpi xmlns:a14="http://schemas.microsoft.com/office/drawing/2010/main" val="0"/>
              </a:ext>
            </a:extLst>
          </a:blip>
          <a:srcRect b="23539"/>
          <a:stretch/>
        </p:blipFill>
        <p:spPr bwMode="auto">
          <a:xfrm>
            <a:off x="0" y="-9"/>
            <a:ext cx="12161520" cy="69526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039531" y="1521109"/>
            <a:ext cx="8082455" cy="1350087"/>
          </a:xfrm>
          <a:solidFill>
            <a:schemeClr val="bg1">
              <a:lumMod val="20000"/>
              <a:lumOff val="80000"/>
            </a:schemeClr>
          </a:solidFill>
          <a:effectLst>
            <a:softEdge rad="31750"/>
          </a:effectLst>
        </p:spPr>
        <p:txBody>
          <a:bodyPr anchor="ctr" anchorCtr="0">
            <a:noAutofit/>
          </a:bodyPr>
          <a:lstStyle/>
          <a:p>
            <a:r>
              <a:rPr lang="en-US" sz="4400" dirty="0" smtClean="0">
                <a:latin typeface="Mom´sTypewriter" panose="00000400000000000000" pitchFamily="2" charset="0"/>
              </a:rPr>
              <a:t>Poetic Devices in “Casey at the Bat”</a:t>
            </a:r>
            <a:endParaRPr lang="en-US" sz="4400" dirty="0">
              <a:latin typeface="Mom´sTypewriter" panose="00000400000000000000" pitchFamily="2" charset="0"/>
            </a:endParaRPr>
          </a:p>
        </p:txBody>
      </p:sp>
      <p:sp>
        <p:nvSpPr>
          <p:cNvPr id="3" name="Subtitle 2"/>
          <p:cNvSpPr>
            <a:spLocks noGrp="1"/>
          </p:cNvSpPr>
          <p:nvPr>
            <p:ph type="subTitle" idx="1"/>
          </p:nvPr>
        </p:nvSpPr>
        <p:spPr>
          <a:xfrm>
            <a:off x="609600" y="3746492"/>
            <a:ext cx="10972800" cy="1655762"/>
          </a:xfrm>
          <a:solidFill>
            <a:schemeClr val="bg1">
              <a:lumMod val="20000"/>
              <a:lumOff val="80000"/>
            </a:schemeClr>
          </a:solidFill>
          <a:effectLst>
            <a:softEdge rad="31750"/>
          </a:effectLst>
        </p:spPr>
        <p:txBody>
          <a:bodyPr anchor="ctr" anchorCtr="0">
            <a:noAutofit/>
          </a:bodyPr>
          <a:lstStyle/>
          <a:p>
            <a:pPr>
              <a:spcBef>
                <a:spcPct val="0"/>
              </a:spcBef>
            </a:pPr>
            <a:r>
              <a:rPr lang="en-US" sz="3200" dirty="0">
                <a:latin typeface="Mom´sTypewriter" panose="00000400000000000000" pitchFamily="2" charset="0"/>
                <a:ea typeface="+mj-ea"/>
                <a:cs typeface="+mj-cs"/>
              </a:rPr>
              <a:t>Comprehension Instructional Sequence Module</a:t>
            </a:r>
          </a:p>
          <a:p>
            <a:pPr>
              <a:spcBef>
                <a:spcPct val="0"/>
              </a:spcBef>
            </a:pPr>
            <a:r>
              <a:rPr lang="en-US" sz="3200" dirty="0">
                <a:latin typeface="Mom´sTypewriter" panose="00000400000000000000" pitchFamily="2" charset="0"/>
                <a:ea typeface="+mj-ea"/>
                <a:cs typeface="+mj-cs"/>
              </a:rPr>
              <a:t>(CISM)</a:t>
            </a:r>
          </a:p>
        </p:txBody>
      </p:sp>
      <p:sp>
        <p:nvSpPr>
          <p:cNvPr id="4" name="AutoShape 2" descr="data:image/jpeg;base64,/9j/4AAQSkZJRgABAQAAAQABAAD/2wCEAAkGBxQTEhUUExQVFRUWGBwbGBgXGSAcHRwdHiAdHBsfHB8dHiggICAnIxwfITEhJSkrLi4uGyE0ODMsNygtLisBCgoKDg0OGxAQGjQkHyQsLCwsLCw0NCwsLCwsLCwsLCwsLCw0LCwsLCwsLCwsLCwsLCwsLCwsLCwsLCwsLCwsLP/AABEIAMIBAwMBIgACEQEDEQH/xAAaAAADAQEBAQAAAAAAAAAAAAACAwQBAAUG/8QAOhAAAgEDAwMDAgUCBgICAgMAAQIRAxIhADFBBCJRE2FxMoEjQpGhsQXRFFJiweHwcvEzgsLSFXOS/8QAGQEBAQEBAQEAAAAAAAAAAAAAAAECAwQF/8QAIxEBAQEAAgIBAwUAAAAAAAAAAAERIUESMQJRgfATQnGh8f/aAAwDAQACEQMRAD8A9dHuIILkNg+M4zj+NU0TMq1wkwGKyYB/j3O86gp3zc1wXugcwOSMk/Grala1e6844E/cwNfKj3GhCexnYAtIUqPpWMARB4Mnk6Ok7mADSANSTjJEQCeCw7c+3tqeg/4hmoZVJtIAzgrPifH86qIvtZ7GsDtJHONjsJ2+NXEJqK7KoCCLjtA85wZz/vnzpBUWVFWm4IMSjOCYOSpJ+duNeiKM2NagUAkw0cbEc/7e2gqIJS31CWZvpIIHMH2329s6sCaxVS8lwQgHDQxOG2kxOeNEoJKH1CSqGbhB2m6J2MeOBrGrN3FXZZaAShx5xAJB8zG3nR1a7hme9CFhSCo8wRvPvn99ApC7U4C0wxYXhMD5yM/B0SU4eoWo/lsuuBDKSCcHIgzxO++mBARTspqEWbbZVRMHIETtjxpb0iwlVqqSw+jJE+YnHv8A8aWrI2h0aBkm+EGBdC5HOd9v+c61uglUis4N4JlR3BZDLkY3/YcaZU6dZqNe5gWwJ7WwMQM59vOgr1UVqamrBVCxUgSw/wA2RIg+NTRpDK1U+rTUCBTV+0KSMBjMNJ2gew01a1VbAwWSJYrkK04AnJBzmNS0uvexYqIzE3KSIVgN8DOJ3A8SNtWXVWZiiKwUNEOMsBgZ2z+mNNMLdXVKjP05YkxClGNS7feBAkyDG2s/w6B0/CMhRFqkKIntmY422203/FOEWaJljsCCVggEkj50d8GozCqFHmbYgCVE/wAZ1KIqQpWMad6XNsC05md53PA2njTGroHI9QqVWGRogRse4Tz5g/rrDVQmkvqGXui9cnaB9Mj6h7/OdK9RQXam1GoCRcDgAE5DElhP2+2tZpql6ZIm8m0ySV3nEYOI86poV2vILKABCyDMkeNv099JqUrhTgKApwAxAWDvAGf00FagrLVZaElgJKMoZu4GQSRtE8e2pkFrUytNQPTIJIYFTaVzsJ30NNCKrMFUjcW/AkQRAOOJ+2lUsel+GWgSsbAHe7MePOt6eh2PFOooJbBMxk7AZA8aUY1KmVP4ZEmWEnaIiQYI53jTAlNn+hx7mbTERAJj9uDrza1EL6I9WrsZDWm+OWuyI5I8++mGqnpVXWuPYyCqk4/KYP66gM0rFgU6sNgkHIgY/MYGYHnxoanT2uSFqEqASDJBH+mck528zqeibxQC9RsZJIX8QGDgiCu3HnnVlGkVu77r9jGBBMDz8knOnAnPSqyRFbLjZ2kTgAwZAz8CJxGmdQ2WlKjZAIO2MEpzxqg0gLWuJtyYtyffE/uNI6npvUUg1ZNxJNqfTuB3Aj7xOgl6kqzIoRrViTsI3jwd/H6aGl+GGYUgzTEyvcMxyRxz48RrK9OxmN7QFgLjeFCmQNsfx95Eo2IFaq5aVuZguZwRgDMexxpgveqJSymC2YK2i2MgRcPHjxrzOpANNZWoCWkrMMMSASCYE+SdOvAckB4WQo3gkbjtPk6R01MMyMWkgGeCeMREETOh6QdT/VAGIKuPa0n9412qOt6bqL29NenKT2lqzgx7iw512t8u36sek1rG85aNg22ciJA259+NPd8swDMWgW3LEDaPbzz4iZ1B6IAj0pYWmQfcwJkHfPx51TSpqWwrghmk5ALRG+cZxxzrEjibTovB+piTBBXtXyIEFh7knf21SaKwZsqKIW3xiSGG2N/00npespi1UZwxcyTn5EH/AG1UfUxBSoC5LTOF3xE5G3j31tkDdPkn0xabRCtH6DAERP8AfTG6dR3fiKAoBAYFT7xJN2eNKSkwgMqNLkiDsM523zsfJ0ms7KzMyMZYqpBaRztwONhoKqYFMKiu/wBJJuXMeSbQAQPYaSjLaSSlS5gASBG0531x6gi4s1SnT2uK9gkW3XQOZzMZ0SoD6a1Fo1WywJXCkYBGWAkEjcYnfSrGP/Th6gdkkKuCGIB8gJgTtk/rrkpKvpqhrhROYZrv/ImcgD2++srpHrFqNSGeOxgZkYZYbG0GQMjO06c62MWdqqotMHILKMQScbzwD9tZUn/EkJKV1YmpALAqLT+WJktOP9tMS+GIseAAgM7k5ukgY3K/A1q9a5KKGSSJIbEwZFqg+AdKr9TWVqhVaTTUABQi5gQTcSwgMu0ZwMeNVIu/wjGwtTpyB9QI7CSS1uJjA23521NUpA0ahFBgXgN6bQ+SAWVlZYneVO3vjRByCfUoAgJd2xkAbYbJ+BxqdaKCmIp9TTBeYBZmEzgksxAkgeBjbVDhXHqUqL06t0BhCFlA3h37gGxsSDnS1rJ6bM9Sqq3QJQ9pw0D8OcAbn31W9ekKroGrh1pklR9CwAAwAXeYxJG+NT9T1gUU7q7qX+kvTkmDGAFUCLhk5g850wZ3KVistn1OGGfIIMi3MZI20fTU4W1losWYqQFw2N8qc8f766t1yhmDNTZR2d0AiQMOScA54E4311N0KoPRpWzjIhSNiDEH2Aj+8U6pQ/GvampZRhpzAGQAYAHEn21LX6VSir6NUBqkgK4LDJgkmp9MkmJPxjVNPplV6rNRK3SGInuBkAiwkzHgAjS16fFIIKxH5RexG7ZcmfP8eNWoyqoFRgUrBqdM5ho2NtsSrnuJxyBrZRKYV6tUAiFZiQZAgHK78yeQNb1KVDfHUVKZJlQ6KyqSYMgqJH3B99dVZoRPVAcwZI+pZFxUT/fceNRTqdVQ5tqGFAlJBIkRJJznfOp5inH+ILd31MEgqIlYAA35+2nJ1FT1Huq0jTiFUgkgzPd3Z9gI+/AJSLBRdQIyWDKccdoLHH/fmYOV1NtrAQNgFJxOR4E6nPSxTzbvLQnb+knzv86srUEvqPFIzgQMtOIeBkfrqWpRu9PtokKeZwT/AJB/c8CNTF1y0QGEqjFR29vdBAG7Hb2nQ1aYtUKi23GSqQBn2/c/Mnyw9GDcYpBj2qVukgHnbONgY0dGisobUNoB+kEj2BOR8+50RDVqC5hTanJzI3HBvIJkZGPf9FvTUFELUZGcKs5zKi6RmM50yp0oKlQKElrYKSCcmTAkwc5G/Ojp9OLyoNDtRQCMsLREHwPGglWmDezPSJJgEC3Y7P3GTgqfnWeiUKk+iUVdxIInJAEbDzPG2tpUCtNiRSJZgWC7Aj3KEk53OT7a2r0DlmaxQAsAgg3bYI4I230a+Oby8GVObaJn/W5+PGu1fR6R7RhF9i0kfJt12j0c/n+L1pgSm5wbgfk4M7Y0EtItVxLNMZ+/J3BjOjo9MYAAUxbmSDAkkY8TIHudVU6NrAgEDuaAfbnPyfnSPK6j1JuEMM7ZIxg7CR9/76d0/T5WURjcTKmPEnMbztpfThMAMbUmQy/5eZgRzx4+9VNbcBUuE3EEiCTtAHO5M8fGt5U4T0aC0zSLh1Pdu1w97jnOJGt6HqL8mojKWYYHAwMZyOftqhJuBYupAMxBBgiRMETJ4P8AGkqt69zJIcxMpLcgSCbvPBzqoZdXsqXpTfuAgMBKzyTOftxrlRQ6B6BDCnKsFJQDcr2iARjBA2xrl6ZmVxaB3ZtYgmDAziJ+fnRv3Em2pcEIwcbYIHJnzGgRWUAIjVKtMs8qRBDEbr3KcZ9vnB09mL3qtRRBgbLGdpGZ421lG1QiGq0zMsACc8ggEbe22jdWdWk0zJ/MpgrnfG8R+n6ZUrp3rJJa1wiypWZJjYz86T07M4F9Knl2KwQewHDNjciO3+NU+ipqP+GkiYIaC2Bni2IjfQp08CmoWrgT9UjO4czcft+uijNCz1W9Nxv9IIkEwIAMzncAfbR0gVFJR6oukZLMCdwG8fM6JeoZUuqCooBhTF0GcbAmN8x99UL1HcqhwvbJUqJnMGcR/vnVkS1HT/qVNlqvTrMCrAGVFqMTBAlRMnyT86eRLIDVWYytuTJkHBEY9tdSLhAFNOoSSDEgR9wZI8GBo0vFQvFO0LKmZJhcyCmNt5IM8auJoG6f1EdiKRmDuO6Mi4xM/rE6RS6QdgNFYT6YJAEiTIgTnzplToAyqGpLipKhR9JiJEbYnOkUumW6oSWuKQDc0f5RHFw2n/nQJXpAivcOoHqMJF4aIz2wSQMe/jGqaSwUsvChAAASRtkxETP76X1FNTTs9V03h1wT+UflA34zx86awBdj6hCiVgnKnAmSZmfI++NT0vsVJ4VmV3MtgkREg7SB7Z0DszVVX1VAVYZSO+cmQQcb+NEazLaoqAyZZiBkTsIxxE++iqte7k1gMdoAGDAw2+5g/fQRTcDcaRVjsRgx5BmWHOmVgPVpA/4eBBuYRUG5NuP+50KdI8Jf6Tm8kkgkTnIkzdGN8fbTyKxrn8Oi1NQ1jzDTaREE4kmJjYHUKUwcJKpT3CwHuHnewbf76Pp+mUuCQpYbHG4zAwdC3ROEVQtAqCJQLaBtJGTnPvxpvoEM34dPCdpIyTgERsBtn4+1y1NhNSn2NdRXuYFlDDIjcmADwIJ2G/GnopVj2IbRAgjONvpEDjUzUmtpKaFA98sLsKCd9paZmNHVDW1SadIlsxH1QRBPvv8AtOniahdWKD8MKNyty2rnJMqJ/wDrn4nRUaTF6h9FFIkghll13B25nZvO+qqfTEGmbKURMLi0Z2kRBtHjcfGlv0YWizJREN9ShirGeZUfJ408aaQ/TT6RagsyxHcDYcR9JAOPnUVcMRUuoPBMEjdvJENP3xq8PaxC0WuVZJzbA/y8E5iRvEakSiHpi4VkuftDFw0DYfWCATsJ+2TrDTmQJCilVEAfSJGQDgl/fXa3qaq3G4VZ5gmP2Ma3TDTaaNOAAs7zBOOce+2hpdKWQQaioZJuzj52A8Z06g2QVRbQDnbjPgZxoWcssXNTUL+buElvY/Aj304B0qj4UPeSuSTEziQJwMTtvpvUVWJNq9xB3IxIPwd4/XUn+HJ9RRY0rBvwYIkhmzCnHHGm0GAvp0qbRTAEqYuMCQpYiSMCca0gqPUAFU9IjBNq3ABZgiNp8CNUdL1AqKpaoCJ/OMQJm0SM++dC3VBA9wdSiy0gmJFwE/mOeDzpNPqUqWFmXK3KGEG0wQV5AJA443xq7TI3q0uRgqhpcMSJEb+4M/fx41Y1YEVO11I5IaAcCR5H3POlpQDhYppDPLFGIN2ACSoEzmQeY31tQNNU0zVSW+pwGQeQAv5TtnI+NJpcCnWKpCtVW+0MRBDWmYaJkAkEbRg7cZcWRSRSYghpGwxEgkEz8++mMrCp3OrKqzABukDZpMR99EtIMVZlQid5gL/BztgaKbBIYKgBG0HJzkwCPf511imJBDQMMCY3I3355411X6GgOlzfkJJAG5G8Ax+/vrG6pAKpFW0oMlxKoYET9MjmJ+41EN6aSk+s4yDcVHE9pFqx94096he6GFoBHdsDgd2TuPI2I0lCYUrY0nJjYMd8TJ8AxoUBJqWhFMgEh8soM5IAgb42z76pgvSwoempG/1dq5xuBIxOkrQKvVZqbQSYKNNwOwy4gnaDAGqabLKhVtIA5wAc/wCaJ/50LvahlKgJMYKsZ3BxOPmBoMXo2LqLXCTK2vMkSe+STOOf1nWGlatUpUqAFgRekqkzdAtUkH328500AhwbqshcgqSvudv41MnUqkt6otJgYt4Ebk8+B400xtVP/iBqpJzDKbiJ3QB/9v00irQqMtSfSyBMmCw5kEHMTG+w+degtUzBKnxnPnP76mq9S5WfS/MJW5J2icMRz/700KWgL0X0UsVRaQVxO6hYkQT7znQ9R/TAocmiKgLSUWBMmeSBHOTOPjRVHJcxTMquWgCTAgZgMcxIONObqGtYQR4MAQdtgQf5+NAs0V7Pw27R28gNnc37xyf50tKCsHYU6iziZIY5nthpUe+MaZVrS7QXgDIzAAAkgW+ffzHjQdOFKYdoJgOQZ+Mj53Gpqt6alZYlrxI/MSdxubp/XidC4WagU1lOxBuETJW3xJByJ21U6rKm8ydxIIgAmdv3ztpNd0VbvVg3DwAYH0xGBmYH/siYUoZWJqSFPLGQJksdiYyf+dDSrCCCaqye2/ciASBjb3j+NV/4hReTUgKDOdsbncYunbUiulqzWw7EL2iWiPp3j5GraGAySZqyENxUHEgREbmc/wA6kr14RSPWsc4cXAzgyYIIxByMc6evVq3qMKmBA2BtIkNxgiOdjOmtUBChahwRiRLAmGkW7e4jU9Q7SrXQPU7ngeT2rP02krEjfnOgpBmI/HNsCZtlj5YquD8Rt+jDUW14rAtPKggQdoUj20VOkVb65EAx9gZ3/wCzzqKmqTJisVE7Wbfqs67VnSUXCAXL/Gu1nkBTyBcq/QZC9wjmIiTn/s6XTcZyyoFGWB+dzn23440xLB6sOhYAUypW3MC1T4m6dvzc6dUpeZtlY5k78Z+5xrQymwqq6KAyxGQROfcbe/udKHSANUhWUtALqTx4BwPEgCfsNMABLBLA18GDk25ztnYxJx5nWVQQGgMvdBwCoGQRxAMbzzqg/UAFRlbuUx3qDGwPiRmd/OlU0LOHIptCkR+aCSYnYAz7jGsFW1mVTSdhup8tG8TGPbWVaVKS7UwSyWsRm5ZPbAzGZ21UUdLTmpStpQFnkdv7+37afQqLb+G7yzEi8SY5EHYCd/cb6lWuoZcOsJHIQ5yTI+oAfMTqvpKsKqhrlIYEkZPExtyf0GmjWdgajyp37TsZwJjcbZ1yUiXUsiQEwRA/+qiNTdT06CmVqUvUllBCEj3DHYwPA440yitpdmWoAF3EQAQPoBMYPkaijpqGWmoWsgMmJJ2IMMxkc7fptpj9ahR3Wulvb3NDUxMkzBEyPfGl0OpzSBqNApywKkknMmRtEZ1q9U60wA9Oob7ZgqIAJxBbIgZ+Txogh0vepuTYDYAgb4zNp/7MaSnSwrgU1EtcQjkTuZ2AUnwP10+opLlzTBHpwrLbJAyVJOZniYxnUnaQgCvTZZYKJG/+bPmTB/2wU2wCqxsqFgkSHJVoXEAthsxJAJ/TQ0T2UwR1CksxEnON7idhnnj2065JeKtRWIAPIViYwBz8k/3fH0SwPuyzcJ4g7/21UBeLntqwMgzAA8cg/wDd9tBTErTAq3STN0G4e0YHzpfpVnWra1IsAfTXIHEBiAY+22qlpMES5UOx7olTPGOI1FH1PStc7AU2NvaOSYiDOAPfxqJqbWCaJmTIV8r9wRK7/GMaodVvqN6RBkAlSJYEmIKtjYng76SYBp3GuLpjJyZwH4nj7a1WYHN1UMlUC0iVJkkdsp3HxOw++dBaAEl6ouIhiAZ2kGVgf9zp9TqktcioUJIhio7SWGPpzMx9xokrlTTQ1AWI2gmf9QMDBj7ay0kp9Ql9UGuYCkfRhZgZYCDuNzpNTq2VFtr2kmLnS4ERsokAEnO5216B6i4v+MhgEBWAIGRN3dk/YaXVcOKa3UpMkgrBMcopbg52Og5utkkeqQwDEgqDEDc5AIB4586X/jAloasLmY24UXkbhRMYjJWYzjVFCvDEq9Mgycb7gSe77fI04OOwGonxAnPK93+x0RGXBZz6haMYiB5mJkzIzrlrfSrVAG+pQAO6NoUm7xsT9tFWEh2vpzPb2YMGc92TrvUYspuUACSINx8R3YH20ElECoGIdWhsk4WD98n/AI1TVrhnwySAB3Du9jF22f584FXUpE04LZkY498ttvrqxV3n8KbdyoLYE/poJurIVQHNFu/AKgCTAFuTLfO51lfpiXv/AAQCtqmDcSYgNiI+Cd9dW6ak/og06TGmxYMyxaWIkrHnn41jdGYqk0qTXEYLMZjkyuNthMaBVOm0C21R4CkgewIGt1S1N07RRuAiCrgD4AJBxttxrNMTkxEUie173O67QT+pDCM/7ax6JWLpUs5PYcATmcYER++tpVIsW9XLKTJETkZUePn20iizIub0Nl4u/EVTDYLTmCskA8jPiKcrGqtMkqwBlS8T/wCX02zxAHJ8a2oLkPbUQGp+UkzxOCYU4PH2Ojaj6hpswViJj22u84OMz40PQ9OtqhBWprcSATcSJ2JN3Z4AIj2jWkSWCmKvfc2T+IuFOJBPI22Gibpt6j/SQoJR2/07DA358fpqmuuGaQ4MwHHaZ4JjaSP+zrur6Zal5ZSshcoSCQoBG3wc+NFLZ5NovTsyWEhfcEj3G5jG2s6UlwginU/1AQORgd3gbHxvoupEeobqiLAtBWQoBGQTBIJ9zvjWhWlRCObZJmCsnAyJgj34GNFHSo+msGnUU3flYnPJJuMj5/nTRXJNS41Fg4LLI3lQBAuEcgnS6RC+mrCpcSQoEtEb3nMYG59s5jSX6zFzVACWhb1IDMAe3NvdGefgjRFb1WZwvqJYFEqVIaYBumYtzG3311hsClVyT2yIxzJUTPvnT0Lm4W0zKwuTyswYBgaRXoUraa+i31EgIT2leTBEifPkY1FdW6db3a1yCncUaTEWwqgyDzge++kp0vfQ7qshSBemW3JuNoCyIkYmBzGjqEI1RmNZb43LMqyQBYCpAzG0+++n9L1RuAuyADsJzOSOP25+1Qmh/U1tcpVptDlTMQpn6THI94J++ndTUtKNCMsRdGQckY2jUD+ogwaVUE47TBG8n6gWHzmONV16zXgmkGWwwZzIBMAb5GJ9s6ULNEGjUB6f6j3CnhjMAkFTdPiDxxp8qK1Jbawa3YfQRGA3vnjxqRuqY0jbTrUxgmzLQN4+qRjidWt1QFWwVGDhSStp2CjIMQRscedIVEK6WF2rMtzASw5EkKQV/nO2qz1VxpxVSGUPECSDOxj28a0dbdTBZ6VQNsSRG24+oH3yIGmQfUE0khRipgGGUYiMCTG8YHnTDUq1yFayrSbIAyYjM5umfbTOldyymEc7SG29vMfGg6vp4pAL0yN3AWhlERm/MCPvOdtaKINa70WDhf8A5BFsYNohvqHmPvrOLoD1FR7z6E5UWg08gGbiSYxJxJ406qLvSHoqxBBuNotG5nzt+Xzryav9Mo1OnZGpdQimpdyHJyYPae3MQPEDXotTp+soIq3IoW0/TETOBkwdxtqiTp1dGY/4ekCxFwuAYzsSQMgR88auYPNIhafaCBcYt9gQDrz+joUgjMDXkkRdddIBgQyzG/H/ABV6a+p9NU4GFmBETErEzxM+2ryhdSgYYmitt4LLKkbHuIkeBjnRIrmpJpoIGH7Yyuw5Hjb76ACkVPZUKsxgkMCTyNsDGxH21lalSvYlKklIm0nAjYwc42/bUwYnTFCllFYLG7KwvBJ+dudU9XBZwKQYlRcZHdOCPn9Mc6k6ajSpimF9RgoZkkmDcTvgcjbjxoepSmvqODWWT3ZMJGe3twMZj31UatBZpzShlyIMANkwYMGPedISgGW1lqAl5kDu2IjnHx5Hvp9ey4Or1PpBtmdxF22Z33jUVFlNttZsEG47uBHbGI3G2cjUqmdfXPqNJ6ldsKsjbjsP867RiuHlv8URLNhbIGTjY7ba3T7p9lXqhQYphiExaBOZwB9vOhSrZgOQ1oADeSQBcAJyPbRtSF1T0wt0BbhAeMGJOMXToqlP6vUIYAqLXTY7HP5hgH2Oii7p7qYtsLXKSIPIgQxx/wBnQr1VMSFZgttx3IgkwTM5+/8AGG18XEhrY3XOO3NvzPGY0NfqJLrgwEIjDRIbnEf2OrqY0oSEVSMr3BlyZPbjg4I/bjQVaJuKm4A1Lu1zuO5QZIMGQCo99aoVKkuuVSB2EAYMZuKk9x9xJzoP6agC0waj5OSTvtk7bRxqW1ZBVK5ioLrJbtvQ24yBIIJ/Xgj4ZXpNkLTVgqYI+oyJIg7fqfeNLZ3dbkKnMySR2wfA3z/720/qKtwqI1N1hVF67mT+UrnEnfzqz5GJqFFESmAjhrZUEtMYwZJzPJMn30xOpVwpaqkk4DgENiCFyBM8gHnGnOiq3/ysHs+liDH1WtkcnQ9R07i1nKQCbu2DJgAiQR850BOjF6gK0W7SFbKk4GGwQI/zA+NtDRpKhogI4zEI1w97yZMY3nkZM65aE3kUVBJH0kEtDTO4jg6dRoqtUSHDMsmASsZnMEA+05gYxqKh6nqbWqE1lUCrC+otgX81haTJIUmfGq6FVvUi4EQJzkEgE40NSqzoQHp1O7F0RaJkY/MJOmdO7FzCgxKyIBIBIxt5nfzq2pIm6jp3Wl3UaRl8quCP9eP4nHkwNZVUh6hNFgtgNwOGkZAF4EjOf32g6XTqqU19NwQ5hUJ7YwZsf6TPIxOwnR1OoALF/UQbZxGR5BPvjg6X5EiYdQGp0yfXQOxXKszeBdIYxn7RvGvR/wAR3OBViJJBH0lfJkfce++gFYsEtqiDkzGRMDaPjbRNguSisWk9sC6YESftkn+NTaYL1FZRmkRM22gCMRGTwJ/3GjNEM7Sq7ESCfEc4HAke+oqdH6B6UBZtAOxJnMHOfnVZSmSwMrcMkATMxOx59ta8k8XVOnAUBUP1SIJBBB5Kn+d50pWF7PbWyD+bAH+jfPx7ayu1Mel31EtbABPcNjOMj5/9oWxgzCqY2JJiPYhmPn21i1qQ1WlVE1FBxLKbiNgDKyP0GiepbUID1oCGVskAgCCDbJPtOoKRuICVoKkXgx3TmR7Z39tUreGqFq6Rb2nthSN7zGdp++kq2MWtAW6pUJcnuKDu2MQBiMZPnW+qPUcFmIzi09oHwADHvP8AOkNVYKitWpMSc4+oTEoPtqSrd+KR1FOPy/6DmL/+jnV1MW9OxcLD1YOFLU4LARuCBbtzvnc6Os6gtAqQq5KpPI2wZgDYHUNGs7Cn+OuxvAiX4lYG0c4++s/xVyk+shuIsYQFz8sQTiNPJMUt1MtF9T6QIKQDIJBB85M6V/ioUkVAe4KoKGARgLhhmeffQ0Xi9Gq4VZGFxA/Mc4wTH/GkNWrCyHUozi5szZgYxBP38bydJVx1WqSzn1UgC0qQZBJ3aWjwNuNBQpsxptNJYEsJggj/ACjMg5zjQVxWF7FlYT2xIMAmJ2/Y6z1XuExlRBjzHueedQASDJjpjJ/zD/8ATXactF+VQHwAT++NdqaK2pu7fSY9QZpsFmMS2RjEEZ0z/FsADSqXKzmfUUzackCBODAyP40LplZS1YZmame0GQTjczx2+dbTqqEUXLUAXDOBdJBBIIwsiNgNXcMVoFeZWGc5gxJH5pB2wMGffXM4qXAEYYBZgjB2xmd/jwdeCOpIIILmewQCYJmZJ9uffXto4ZQpi2djPGMbyf8AbTdMwVakbmAAkLAIffExacDxmQf1Gp6KCU9SVIQkqQGHOQVAg/Ybaf1NLsqlQ6FivcmWwRkBSSRiIjPjQuSoZhWELT+hliGEwS28HxHnQL6SnTdQaZWJOzRkkT8/f31S4ZQ1rmWfF/bg5YCBJ5j7aTR6Ys6syA4m9dpExAmecGDvvpiqLQtN5LtJ9TukA8bGfBzGgoqlss1OYXcWkkT9InP22/jUvT2NaPSdLQpVbSsSWMQRE+24++nrStLmohO2UYgsMD2jP/vgA9RLhe1RQiTkE4AySSPfzxq9I2jXBRvTrkZw+MDwZXzjOYGrqTmfqUoBvm6f4j/uNedSKuqCmadRfq7gCDEWkQCAQcznVLdMAXexWlZgG0kQAQDjJgZJ++kBrRd1X1UpObycYiYgw10nznU4qBfVK9O64yQpJb/xA+Tt7aawzTn1VXfBDD4bc/p+upKnUyrWMwx2lgfsCFgmPG/30tWRlPrKQFIH1VJkpJMMObomPOT76prdNdLnqIyCsqCBBB/zAHH8+2puldlsW5LYjb7zBkQZ0dWvCgPRDozjhWAxuw4gwPM/rrMs1bKupgkoR6ZtAzbBBO8HgSBjOkN0KhXimFvPd6TWtJ7iwkQDMz550jqBRD3lQrBCGOcLB84IE/vrOnKhATUNsglrlzjyTHPvxq6mCp9Mb6ZuqxGxzc0nJIE3R8DWUeogVIqtEypKkAXEDYDI99FQZ2eVcWEAiVgzAzIEQQdagrimxtS9WtC3SDiZJYY8TnQNUw1MGpTYMvdIJJnKlcjG+40hEIQ3mk88YKRwBPuBv5Ouq/1CqrimaLNKElgy2gqJIzn42/TOp6VVyod6LJliaYVWycZ233n3zoqjp+ma8wtMIQCMDHtFvHzokJHqFFplifyx3ST9UAZ5zP7ayl1s1V7RdHK/+J+oD/ePnhL1IVyaVwJiBTE5kiYYzsRMDj50hTENUeneKQBADnEqS2ywfcn/AN4merXKVCVpA/lF+DB5JncAaezEFYpEEiRKiAADzdgwNonU1OqRg9ObWcEdoMGN2hsfrOmoL1HNSm34ICi4mbTMbZ2GdIvZlgCmGuhlBhYByVMZIyYj++m9S7Co8UWAC2s1g7pOACBJj776JXaFCL2gg5UAKB/G/mfjWdXEDddcCe0yxUqIkmSI2g4iSfnVKUFJpK9FcKbWlSFaJj/MMfm/voQGKMRSBOSFCoCfkRAn50qm/pz+FBVRsNwPgiYnbTStWmApJokKzCVkMYjJw225+2iXpsOPTaLYIBOcRC92DA4jQSCAbWUzBAu52kcDgHGlL1wAacRhu0iGHIBEz8ToLKH9OBUGmj2kSJkn7y8/rrND/wDyYp9ssIzs3OeEPnXacmNr0iFqFWal+GqqwF6L4NgMnODtjfW1XY8LVIp7gAOWO+JwDuBol6cwxcvTPqAKwh1Md0gCQAZiWAz9tbXpFmqkLTIBQI6k3wCGb1DGIzgSIPzrSFijTHpyzrbw0c5ift5/XTaLVGsLqjEsTIEgCMGZEbfvpldqaugMgsrHKyDaCckYHwTnSOm6Wn+GyWlLWg0jAEz+WY5386mK0V6ZUW3Ur2OASjTBGJ49tj76r6ilUCPZUDMQAquvaOCD5kTz/wAorrUCoqmFuyXQG4D3WADtn9tLq1hDBsm6Pw2k5+4gxuD++qgqdVvUhlIRaZN6mBjcD7ZzwDplHq1qCk34TElipcENiIK+MHO2u7iWsIkLhW7dwB85z+ntqjpOqAKBaf4gMkhQQs4ILDk/uM6QKq0l/ElatO5t1MknftAJwR7D+NPYXEywQAZBABwNyZ2kznUfp0gkq9veWhWAIYyWEFSCDcTHwQdH0tOqxrG9WVrlRWWLRsVJA7s86tIYzVT6SqtCr3G8mQAARDJg5jzoyiinXL0Xkt3CixLkljBUJnaDg7HRUVIZAKNNrRcWSO1iTIA3jBzHPzpD1AlO8iujM4GIeDkAQQ3b7xGV+NaZV0q8whasttIMQ6HkHJJBlhyJkffSUrdgF6MDAP5eMYnk8fzoqn9SZy6rVpi1crUUqZKSCWByueBiNL6fqf8A4rlouTksrYBH0lSwyDG8jbWbWppr0IYkim4C4hoMqNjjHPP6akpoQiTTqICSGCtcQMABiCTbvzqlAC1U+mFuPeVMliRwQ88+0am6vpVJpC6tTC8AsL8jDYMnGxOxP2mRdNbq1R2+sKDkMpGQQv1GAR784zrhUupHupOpntOFbwPzfrGdBWOKvpV1aoIYYErc2zQJI8DfGtZKlqE2VAPrJGMxtI+TtqYGHpiXcLTQi0rcDEyIAEARHmeNEr2U+1KhycBrj/8AYs/7mdT1VILn0fpBPYRL84iM40lawpBAtOv3E5SWgyAS8tdm6duCeNXDXpl+43eoIA/8cgDBiCZPk6n6hgVUPUekWJAkQSAVA49/HOkt1SepWZmr2ooBUgWjIyvbLZETJ1tfrEJoAVXS78vpiX8A9kLt7aYKqXWL6hplmNq5BXAIjkrnHzqT11VLhVMscEKCCRuIAx4JPnTum61S9SK5JAbFglCJ3H5o8Y1J1nXWBCarNfJBtAuJwCBGIxgH51MDYF19zABZKgeeRjPxzpKMrFO5xJJi2LgDgRGI/XWVqyIKjGq0cdohR4kLnaOdT9P14LfWSUS9lUTG5k4nYY51MXVj1N2LME/zAR85AOxnMakrsp2LwFgiTx9sHPz+mlp11OpTXvqFXeFItBb8sGV2JgyM5HGkJ1lMvUJZ1tezNv1XBYUkAET85nflgrdiAIDiWEQfuZniM7/20tuoQeoZeVwe6Y5wDOTBnfbVF1qr9XmcHO8Dbf41N1HXKPxFdwS1mVJyoJjAB/MDO2gZTqqd7gzCc4yPhdo/38aWagdSZO8Kwg7jJHb+8aFq0yTUNqZgoSMgZLDjjA1lb+qK1pL5aYHkD75+dEUP1NptZ4IwRn/9ddoj16nJqgE8duPb69dppy9DpUvamRUiCTGGkEe+RoaiSC3p5Z96Y3EFQx58AzMRpaJLB2IcBNz2tzPdtmRtHzoqNYj00HqICC3cC+AdiZPHMnfzrURtUKnqMKgLAARUkqJwAYAac7bbeZ0b9FLM5AFqWqyEzYOIjgkxAO/vGl9RXUra9NKwZ5uUA5BkEznBAGJyB8631Qb2N1PMQynGcQDG+Nsaupg+oIIpKtQqYJIb6myI+qDIE7DnU/U0jDSqVrqhg0+2F3kknLCdwRv+lIr1WcKtpVRuZkGDEAYjGo2QIKaqjUmmYpQVxg5GACPYfYjV8uDDKfUiaqveACILqQLcEwSMiAROYg7a3oWi1qaGGUM1hJUlthBzMRmB8eMDl/U7kqwzJERiYIaJB2O8fGuoBA0qpVQkyhNuBiADGPYbAe2s+S4YvUAsl5EFmW2okHEDAJzEHMQQQRHIJWlHKJ+aIRgCQDkgC2DxiPvrKMp6ZPUBi1xggAsZxFpG222l1GqVKbGxWncKxQmOAcHxznQX16iUzEuCFkrkrtMkwf2b9dQ9O7BUNOoLGJ+ogzO8Qff3/s+rUhmtp1Rak3KJXaRGTLD4550s11K0z6pnJAdcmSoJ2GRtgc6Uh/VdKaqsj0wybEnM5EzMRtpdDpaaFF9JoVSVABICt2wDJWcbEzA0a06hWo4FIgkW2krdDSJIwDxM+dttMSVdFUPBGThh9OIJkgj951O1KNVCWLVXXuIYNdjaIvgLn4n35NbmCW1ZAHdKsJ3AI8fc7R86SzVCpY1ATgBWWwCMgEZP7TjWsWLU/wAFGAghxEr8XZ541vyTGI1RC4b02hpVVmbTtNy4IJn+NbRo3Ol1KDECJgRng28bnn2nU1SyHJp1UN0ZH3kZOPjeNN6avLIPUA7QbTEkmYIB45+2ppjU6xCahBqKAY3fDTJKiDiCBEfbnRU+pVGUeocgG0gmQxkNPvnTh1jkQtVWYGATgT4ME5xptItCgrTJgLP5gQJP5ZjHn7am6ekp6wG5vVWNsLgRODDzJ84+NErMwTup24YyTIM/lwfAzPOtQMVJakvdkjGYncwM5Pn76zqkYspWmDEAuCsREwZN37RqYplJ2N8CiZ+CGk/mNv8A2edIqdO4KTbjB37fECPgcaD0gq9tAbi5Z8zES4H7/wAaykR6iipRFwC2sTiQCIw3E86isAaxu6nvIEsBjee0/wC+mdR1DTd6lO1R2AlxBIg3YIjPEnXGilrK1BQt4IAjHvhhGT7+Y0k0mN7LSUTgiIuI8/3Om4ma6oS5EVFAP1i55xBBTO3z7Y50it1V4KrUWBiZOfAOTttzp1S4lLSp2bbbcRhcbbnQ9Q5YIewWN3TJAjM4XnbjTyXDKX9QDPYHVRbCySDOTkTNuxnfbzpjVSoy1IljwzcxtiSIH7calXqVm0BSSpIOCCJtgiJ5/TWIQjLdTptFxViIAliWtlfuR986vkzgeqqZZr6ZWAkFvDH6rhAO+Np0nqapISBTAJBmB7xELg/302oVZHvo0yjkEqIIMSZwn8j76KtRHqKwpphQCwidsDbbP/eFVEz0QSH6ekzSST2Zkzn312mhEOTRoA8yHn9hrtQVMSlNiVv2AFMlWPiNsjjOm9JXZrodqdgAC1BAuKgzJEsTOo/TJkl/Tlo2DKcQBB8yPGR+vdUrw/qU2rUyR201loDcgkTAgkD7eNWI9FbJT8FpHcChMAncGCJJ32j76VSUqvdWZ8/mgzBm0RG3xOl0alOaqU2K1UWwTgK2LdyQT3DMmdUVulqAIGKtH1XBv1GIn2nnQCWYu9oSLYBTtaT5328+TpdKsVNMMtQECZm8QT+YklpxuMfPEvUVYFWoyVKYmC1OSSJi4BZ4jOmV+sopVpzXtcKCaZGWUzDCQIMmeduNJKuq3dqqMQFaGF9u4jfncfO3GmdKRTL+m5LKv0tiGIB3tmM7jbUbVCSWgBcXWYM485IjwD49tPasVL2MKh4WoYgmMHxjO3O2mmKVoyyvUSm8KZPg5Ji5ZjPnXnVSgphe6mGqgiCZ3+nkwTiMDfOmOVAJq06lILSlmQwsASduwkEcDaNHS68BKdjqb5IJxcBmQBEn9d+dPQoo9QwaqqupcRgi0qYAhsscmTMDBxMSWJSeUuCMMyZmDvO3vpNSirCor0lqMwWSphiB9Oe0iD74OtqpcVBd0ISADkZ5IbeIjf53GgkT+o0WUrY1MMQCALckBsEDmeB516VqK4AYjGVJzxBOJ/vOlVarhQLwRPec5A5GSJOll29Q+qiEH6TJmAOcj3500w6rTqGl9S1MA/iiMD4WJGYx4+dMbpzf20gywJYRnHjeQNSgdq3U6qIGkFZMADAJlse2RjfS061BVZAzmFJYNPaR4lR7YEzj50AV3VKQJNWmbvzTdM4BwccT4O/Oj6b+pTWsvQMgDsrfV3Dfcdv2/wCAVhAZeoUktI/1D2tI22/nTqlSrfhUZYi4sFY+xDce886Dl6YNTcFemdmYXQoCsbYJ+kyeIPHOiFL8ZH9KjewsvyrwoMDbYRG/Oubo0NC09KoUHCAA2sAYODA388649JSFY1WpkNYFDdwkACRjtMbDnJ1UBXpBkAqUoDVJEVBjG4IbPwD/ABoqVJhUItrAGchu2CBwDk/PvqGn01Gmq0wtUKGYKGZ5MkDuLZInadE7orMSz84vaBAiQDgRGs60Pp6D0gwAr1AWwzVDcTBxkCFE+B7adXoFqpk1DIBtLAjAabRuD3Zz40n/ABlM00IdjJkEMvdHGcfwdtcigu7mpUAItAFpVM8fwdLykb1HSwad6VDaTBLkbxAbvBI8TMfvpPU0hD3UGKMci6D7kS0x7To6ADqkvUOfMBgCbZhSJ2kCP50AQMCreqVutkGosnecRj9jxvqVQPStqIVpdsRM4Atxuxk+/GqUorYLaSrBLEYwxwZgn51LYPUJsqbEfmg9otgkx7bjTKNZQIQEweWJPj+/H8agJlViTTQFgACREsJ+3zMjjOh6jpFZlLU+6AJMEEbxhsH6vnfOjqBCrA0xkiQMGZkH6o3z7aSVply1jhgPysY2EwFaJ8H29taQpumW0U3odoJKiQLYiJhp0VULe34bjtg2sZO+xun9NJ6eksBWSqFDSssZ3wTJJjfk40VbpFb1RFW1lAJDseT9Mtap+I/bTgFSo0lELTePdid87kz+us0+lCqFF8AAZmfvAjW6mGpaLdylyaf4rRaRDTJzAIJInciNejQrPuQAjGZSBAjkHP6T/bxl6y0C4gy57XwwPGIyBtt430ZqC5FYsgyFVSVBMfSwG+ODOtI9OtUo1UcELVJI7SCrSGkScHBEjHGmrRLOoysIAIBIx77f7768s9eSjIDTqmTBOIHPnYE6updSDM1WXEwRIHF3Ee+Yx86A/wDFVFpkKoqkYmngnG+TDH298Tryf68RN70RU4DL21EOB8xzr2aHUEoCgSoTgNTI/icqQPfjfXGuKgzabSRAMERxvG3GP99WXLpmvC6avIhGakCw7idgMQCIx7H769PqXHfbFRsFRd6bNsYvBkbTwONSNSRj3Bry0qqjGCPJkjmZ31lBaatVe5ldnuEnAxAADDA+NZ1Vtfqml/V9SkEUdzIWXIGxH1Z3EnW0OsDlFUU3MB5MCM4IEExI8/rrWJe4krA2AxsZGxM5HgaBeqEqVpgkbEKs5B2jOx/jydNXFkCmWNhDSMAXEzO1pnk/20mp1fqVGRXC2qQykSe4A5NwMZ8aQPTRATfTIIgAsM5xB4Mnt07pqRYkqUA5Uru2AbmWScCMj/LnGmwZ1XUuVChFJyu4iJAmTBHmPbfTRTgm5Yxwx2MDFrRP/Z1NXpuvplKSkjJsb07cj8v5gcmPaOdBSqhmqlxXU5EEztJlAZBHt51MFC9WGRUZ6iXMQtwILZkLBWQYHInWt/UgjsLi1piGxbOfIxj99Cf6mpCLcFvMGVOfbeAfaD8aRUqK9wspVBPDBpJ9yIGY/wC41Q3q6aVFUVUpvDM0RlS2CVOT7YO3nTVSHYhGi0yUJPG6iT+wH31AOlDBBUVsZEGRPglGHjkEbYxpdSqqFypricm66FMGSkiLcadD1l6tUpFiz4/zzk4n6gDx450deCzEVBAkLbZ2zjIJmR4Ooa3UGmEYVqYBYzdgtPCEPvJHn40TM9RpDU2uWFunuEjcQRtjB841Ub1dFqqIoq5G5IEtHgzA/tqHp+irJUC+r2sCUndTxkHIz54Oedem6E+kwoUjEElSsJEzuo8cHSlpBmYimgJm7OWEn/b2/XU1QLSqKJdhv3QGg7AR/wA6BXrdxvAUDtYjYcyS2TjiP7mvbaKlJbcgNcDEnbAzOuQFFP4aAH8u4gGZykftGoFdLfVVXeooC5IGSYk74IBEGIxkSdcnUB1s9fIJg9ssARgTO0x5211L1PVJC0lW3DBSpkhgAwCxaJ+3jRio7ASaaTl1EzIOLc+3I5/UCq1UIYXHBInG5KwDgid9xqEFUtALE+TknwWhRO5Ou/qf9QKBnaoSDEWqBuRwZmBz7aTQ6wLVUrUkBhiAfbI/cfbxqyJVXU1KfcVZ6asdy0w29i3A43ge06ysiFmIqNtBVY7TEH8pP6zpVfriS7eqVueYgf8A+f3/AI0jqOpa6fWFsRBT6fYm7I+3jVQ/pSrBB6hlWwSR3jIAOM4xsNFSZG3Lnv8AgEZldhj99s+Z+ldiFmoP8xld94IzI/Q7ayq1y4cqA0g2zge/mY+QPvoPTTqlUAGqQRuLSP2GBrteZUrtOKjgY2B1uriA61QXWRNrqROYONvGqehqEgyScjn31uu1OlRf11BbMDaduQwg/Pvq9KhJySfqGTxA1mu1f2nZ1fsrUwvaCMhccDxp3XKCZIE9gnmJGNdrtL0RDVHfS/8A7EH2MyNK6pj/AIlhOARHt2ttrNdrn03F39Upj09hup25zpF5AMEjsnB9xrddrSKP6c5JckknGT9tWf1JQodlEN6cyMHjnXa7UivM/p1Q9okx6e043OsJ/Gf/AMR/+Wu12n0HpGoTMkn6dz7jSuu6VEmxFSShNqgSTuTHJkz863Xads30+b6usw6uioYhSRKgwNqnG3A/TXv/ANGclTJJy+//AJazXa38vU/ghnSCZByLjvnYmNE1FQxhRsh25kZ+ddrtZi0xxDJGOMYxnXh/1Kuw/wASQzAgIBBOO5dvGt12r+f2kF13UOT0gLNDEyJOewnPnTOh7qYuzgb54J1uu0KsrD8aOLf7aZ1dFQiEKAbjkADhtdrtZJ7RVM0DOcf315zjDfIP3ga7Xav0VQ57J5tGfsNNvPqNk4H99drtVE9VjCmTMnXmf1esxVwWJGNz/pnWa7T49leb/UurqCq4DuBccBjrtdrtdp6c3//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199781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previews.123rf.com/images/alex_star/alex_star0711/alex_star071100034/2109231-background-made-of-old-sackcloth-Stock-Photo.jpg"/>
          <p:cNvPicPr>
            <a:picLocks noChangeAspect="1" noChangeArrowheads="1"/>
          </p:cNvPicPr>
          <p:nvPr/>
        </p:nvPicPr>
        <p:blipFill rotWithShape="1">
          <a:blip r:embed="rId2">
            <a:extLst>
              <a:ext uri="{28A0092B-C50C-407E-A947-70E740481C1C}">
                <a14:useLocalDpi xmlns:a14="http://schemas.microsoft.com/office/drawing/2010/main" val="0"/>
              </a:ext>
            </a:extLst>
          </a:blip>
          <a:srcRect b="23539"/>
          <a:stretch/>
        </p:blipFill>
        <p:spPr bwMode="auto">
          <a:xfrm>
            <a:off x="0" y="-9"/>
            <a:ext cx="12161520" cy="69526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0375" y="376024"/>
            <a:ext cx="10515600" cy="1325563"/>
          </a:xfrm>
          <a:solidFill>
            <a:schemeClr val="bg1">
              <a:lumMod val="20000"/>
              <a:lumOff val="80000"/>
            </a:schemeClr>
          </a:solidFill>
          <a:effectLst>
            <a:softEdge rad="31750"/>
          </a:effectLst>
        </p:spPr>
        <p:txBody>
          <a:bodyPr anchor="ctr" anchorCtr="0">
            <a:noAutofit/>
          </a:bodyPr>
          <a:lstStyle/>
          <a:p>
            <a:r>
              <a:rPr lang="en-US" dirty="0" smtClean="0">
                <a:latin typeface="Mom´sTypewriter" panose="00000400000000000000" pitchFamily="2" charset="0"/>
              </a:rPr>
              <a:t>Constructed Response Choices</a:t>
            </a:r>
            <a:endParaRPr lang="en-US" sz="4400" dirty="0">
              <a:latin typeface="Mom´sTypewriter" panose="00000400000000000000" pitchFamily="2" charset="0"/>
            </a:endParaRPr>
          </a:p>
        </p:txBody>
      </p:sp>
      <p:sp>
        <p:nvSpPr>
          <p:cNvPr id="3" name="Subtitle 2"/>
          <p:cNvSpPr>
            <a:spLocks noGrp="1"/>
          </p:cNvSpPr>
          <p:nvPr>
            <p:ph idx="1"/>
          </p:nvPr>
        </p:nvSpPr>
        <p:spPr>
          <a:xfrm>
            <a:off x="460375" y="2077620"/>
            <a:ext cx="10515600" cy="4658031"/>
          </a:xfrm>
          <a:solidFill>
            <a:schemeClr val="bg1">
              <a:lumMod val="20000"/>
              <a:lumOff val="80000"/>
            </a:schemeClr>
          </a:solidFill>
          <a:effectLst>
            <a:softEdge rad="127000"/>
          </a:effectLst>
        </p:spPr>
        <p:txBody>
          <a:bodyPr anchor="t" anchorCtr="0">
            <a:noAutofit/>
          </a:bodyPr>
          <a:lstStyle/>
          <a:p>
            <a:pPr marL="0" indent="0">
              <a:spcBef>
                <a:spcPct val="0"/>
              </a:spcBef>
              <a:buNone/>
            </a:pPr>
            <a:endParaRPr lang="en-US" sz="3600" dirty="0" smtClean="0">
              <a:latin typeface="Mom´sTypewriter" panose="00000400000000000000" pitchFamily="2" charset="0"/>
              <a:ea typeface="+mj-ea"/>
              <a:cs typeface="+mj-cs"/>
            </a:endParaRPr>
          </a:p>
          <a:p>
            <a:pPr marL="0" indent="0">
              <a:spcBef>
                <a:spcPct val="0"/>
              </a:spcBef>
              <a:buNone/>
            </a:pPr>
            <a:r>
              <a:rPr lang="en-US" sz="3600" dirty="0" smtClean="0">
                <a:latin typeface="Mom´sTypewriter" panose="00000400000000000000" pitchFamily="2" charset="0"/>
                <a:ea typeface="+mj-ea"/>
                <a:cs typeface="+mj-cs"/>
              </a:rPr>
              <a:t>Use the information you have gathered from our discussions, the answers from the questions, and your coding to answer one of the constructed response questions on the next slide.</a:t>
            </a:r>
            <a:endParaRPr lang="en-US" sz="3600" dirty="0">
              <a:latin typeface="Mom´sTypewriter" panose="00000400000000000000" pitchFamily="2" charset="0"/>
              <a:ea typeface="+mj-ea"/>
              <a:cs typeface="+mj-cs"/>
            </a:endParaRPr>
          </a:p>
        </p:txBody>
      </p:sp>
      <p:sp>
        <p:nvSpPr>
          <p:cNvPr id="4" name="AutoShape 2" descr="data:image/jpeg;base64,/9j/4AAQSkZJRgABAQAAAQABAAD/2wCEAAkGBxQTEhUUExQVFRUWGBwbGBgXGSAcHRwdHiAdHBsfHB8dHiggICAnIxwfITEhJSkrLi4uGyE0ODMsNygtLisBCgoKDg0OGxAQGjQkHyQsLCwsLCw0NCwsLCwsLCwsLCwsLCw0LCwsLCwsLCwsLCwsLCwsLCwsLCwsLCwsLCwsLP/AABEIAMIBAwMBIgACEQEDEQH/xAAaAAADAQEBAQAAAAAAAAAAAAACAwQBAAUG/8QAOhAAAgEDAwMDAgUCBgICAgMAAQIRAxIhADFBBCJRE2FxMoEjQpGhsQXRFFJiweHwcvEzgsLSFXOS/8QAGQEBAQEBAQEAAAAAAAAAAAAAAAECAwQF/8QAIxEBAQEAAgIBAwUAAAAAAAAAAAERIUESMQJRgfATQnGh8f/aAAwDAQACEQMRAD8A9dHuIILkNg+M4zj+NU0TMq1wkwGKyYB/j3O86gp3zc1wXugcwOSMk/Grala1e6844E/cwNfKj3GhCexnYAtIUqPpWMARB4Mnk6Ok7mADSANSTjJEQCeCw7c+3tqeg/4hmoZVJtIAzgrPifH86qIvtZ7GsDtJHONjsJ2+NXEJqK7KoCCLjtA85wZz/vnzpBUWVFWm4IMSjOCYOSpJ+duNeiKM2NagUAkw0cbEc/7e2gqIJS31CWZvpIIHMH2329s6sCaxVS8lwQgHDQxOG2kxOeNEoJKH1CSqGbhB2m6J2MeOBrGrN3FXZZaAShx5xAJB8zG3nR1a7hme9CFhSCo8wRvPvn99ApC7U4C0wxYXhMD5yM/B0SU4eoWo/lsuuBDKSCcHIgzxO++mBARTspqEWbbZVRMHIETtjxpb0iwlVqqSw+jJE+YnHv8A8aWrI2h0aBkm+EGBdC5HOd9v+c61uglUis4N4JlR3BZDLkY3/YcaZU6dZqNe5gWwJ7WwMQM59vOgr1UVqamrBVCxUgSw/wA2RIg+NTRpDK1U+rTUCBTV+0KSMBjMNJ2gew01a1VbAwWSJYrkK04AnJBzmNS0uvexYqIzE3KSIVgN8DOJ3A8SNtWXVWZiiKwUNEOMsBgZ2z+mNNMLdXVKjP05YkxClGNS7feBAkyDG2s/w6B0/CMhRFqkKIntmY422203/FOEWaJljsCCVggEkj50d8GozCqFHmbYgCVE/wAZ1KIqQpWMad6XNsC05md53PA2njTGroHI9QqVWGRogRse4Tz5g/rrDVQmkvqGXui9cnaB9Mj6h7/OdK9RQXam1GoCRcDgAE5DElhP2+2tZpql6ZIm8m0ySV3nEYOI86poV2vILKABCyDMkeNv099JqUrhTgKApwAxAWDvAGf00FagrLVZaElgJKMoZu4GQSRtE8e2pkFrUytNQPTIJIYFTaVzsJ30NNCKrMFUjcW/AkQRAOOJ+2lUsel+GWgSsbAHe7MePOt6eh2PFOooJbBMxk7AZA8aUY1KmVP4ZEmWEnaIiQYI53jTAlNn+hx7mbTERAJj9uDrza1EL6I9WrsZDWm+OWuyI5I8++mGqnpVXWuPYyCqk4/KYP66gM0rFgU6sNgkHIgY/MYGYHnxoanT2uSFqEqASDJBH+mck528zqeibxQC9RsZJIX8QGDgiCu3HnnVlGkVu77r9jGBBMDz8knOnAnPSqyRFbLjZ2kTgAwZAz8CJxGmdQ2WlKjZAIO2MEpzxqg0gLWuJtyYtyffE/uNI6npvUUg1ZNxJNqfTuB3Aj7xOgl6kqzIoRrViTsI3jwd/H6aGl+GGYUgzTEyvcMxyRxz48RrK9OxmN7QFgLjeFCmQNsfx95Eo2IFaq5aVuZguZwRgDMexxpgveqJSymC2YK2i2MgRcPHjxrzOpANNZWoCWkrMMMSASCYE+SdOvAckB4WQo3gkbjtPk6R01MMyMWkgGeCeMREETOh6QdT/VAGIKuPa0n9412qOt6bqL29NenKT2lqzgx7iw512t8u36sek1rG85aNg22ciJA259+NPd8swDMWgW3LEDaPbzz4iZ1B6IAj0pYWmQfcwJkHfPx51TSpqWwrghmk5ALRG+cZxxzrEjibTovB+piTBBXtXyIEFh7knf21SaKwZsqKIW3xiSGG2N/00npespi1UZwxcyTn5EH/AG1UfUxBSoC5LTOF3xE5G3j31tkDdPkn0xabRCtH6DAERP8AfTG6dR3fiKAoBAYFT7xJN2eNKSkwgMqNLkiDsM523zsfJ0ms7KzMyMZYqpBaRztwONhoKqYFMKiu/wBJJuXMeSbQAQPYaSjLaSSlS5gASBG0531x6gi4s1SnT2uK9gkW3XQOZzMZ0SoD6a1Fo1WywJXCkYBGWAkEjcYnfSrGP/Th6gdkkKuCGIB8gJgTtk/rrkpKvpqhrhROYZrv/ImcgD2++srpHrFqNSGeOxgZkYZYbG0GQMjO06c62MWdqqotMHILKMQScbzwD9tZUn/EkJKV1YmpALAqLT+WJktOP9tMS+GIseAAgM7k5ukgY3K/A1q9a5KKGSSJIbEwZFqg+AdKr9TWVqhVaTTUABQi5gQTcSwgMu0ZwMeNVIu/wjGwtTpyB9QI7CSS1uJjA23521NUpA0ahFBgXgN6bQ+SAWVlZYneVO3vjRByCfUoAgJd2xkAbYbJ+BxqdaKCmIp9TTBeYBZmEzgksxAkgeBjbVDhXHqUqL06t0BhCFlA3h37gGxsSDnS1rJ6bM9Sqq3QJQ9pw0D8OcAbn31W9ekKroGrh1pklR9CwAAwAXeYxJG+NT9T1gUU7q7qX+kvTkmDGAFUCLhk5g850wZ3KVistn1OGGfIIMi3MZI20fTU4W1losWYqQFw2N8qc8f766t1yhmDNTZR2d0AiQMOScA54E4311N0KoPRpWzjIhSNiDEH2Aj+8U6pQ/GvampZRhpzAGQAYAHEn21LX6VSir6NUBqkgK4LDJgkmp9MkmJPxjVNPplV6rNRK3SGInuBkAiwkzHgAjS16fFIIKxH5RexG7ZcmfP8eNWoyqoFRgUrBqdM5ho2NtsSrnuJxyBrZRKYV6tUAiFZiQZAgHK78yeQNb1KVDfHUVKZJlQ6KyqSYMgqJH3B99dVZoRPVAcwZI+pZFxUT/fceNRTqdVQ5tqGFAlJBIkRJJznfOp5inH+ILd31MEgqIlYAA35+2nJ1FT1Huq0jTiFUgkgzPd3Z9gI+/AJSLBRdQIyWDKccdoLHH/fmYOV1NtrAQNgFJxOR4E6nPSxTzbvLQnb+knzv86srUEvqPFIzgQMtOIeBkfrqWpRu9PtokKeZwT/AJB/c8CNTF1y0QGEqjFR29vdBAG7Hb2nQ1aYtUKi23GSqQBn2/c/Mnyw9GDcYpBj2qVukgHnbONgY0dGisobUNoB+kEj2BOR8+50RDVqC5hTanJzI3HBvIJkZGPf9FvTUFELUZGcKs5zKi6RmM50yp0oKlQKElrYKSCcmTAkwc5G/Ojp9OLyoNDtRQCMsLREHwPGglWmDezPSJJgEC3Y7P3GTgqfnWeiUKk+iUVdxIInJAEbDzPG2tpUCtNiRSJZgWC7Aj3KEk53OT7a2r0DlmaxQAsAgg3bYI4I230a+Oby8GVObaJn/W5+PGu1fR6R7RhF9i0kfJt12j0c/n+L1pgSm5wbgfk4M7Y0EtItVxLNMZ+/J3BjOjo9MYAAUxbmSDAkkY8TIHudVU6NrAgEDuaAfbnPyfnSPK6j1JuEMM7ZIxg7CR9/76d0/T5WURjcTKmPEnMbztpfThMAMbUmQy/5eZgRzx4+9VNbcBUuE3EEiCTtAHO5M8fGt5U4T0aC0zSLh1Pdu1w97jnOJGt6HqL8mojKWYYHAwMZyOftqhJuBYupAMxBBgiRMETJ4P8AGkqt69zJIcxMpLcgSCbvPBzqoZdXsqXpTfuAgMBKzyTOftxrlRQ6B6BDCnKsFJQDcr2iARjBA2xrl6ZmVxaB3ZtYgmDAziJ+fnRv3Em2pcEIwcbYIHJnzGgRWUAIjVKtMs8qRBDEbr3KcZ9vnB09mL3qtRRBgbLGdpGZ421lG1QiGq0zMsACc8ggEbe22jdWdWk0zJ/MpgrnfG8R+n6ZUrp3rJJa1wiypWZJjYz86T07M4F9Knl2KwQewHDNjciO3+NU+ipqP+GkiYIaC2Bni2IjfQp08CmoWrgT9UjO4czcft+uijNCz1W9Nxv9IIkEwIAMzncAfbR0gVFJR6oukZLMCdwG8fM6JeoZUuqCooBhTF0GcbAmN8x99UL1HcqhwvbJUqJnMGcR/vnVkS1HT/qVNlqvTrMCrAGVFqMTBAlRMnyT86eRLIDVWYytuTJkHBEY9tdSLhAFNOoSSDEgR9wZI8GBo0vFQvFO0LKmZJhcyCmNt5IM8auJoG6f1EdiKRmDuO6Mi4xM/rE6RS6QdgNFYT6YJAEiTIgTnzplToAyqGpLipKhR9JiJEbYnOkUumW6oSWuKQDc0f5RHFw2n/nQJXpAivcOoHqMJF4aIz2wSQMe/jGqaSwUsvChAAASRtkxETP76X1FNTTs9V03h1wT+UflA34zx86awBdj6hCiVgnKnAmSZmfI++NT0vsVJ4VmV3MtgkREg7SB7Z0DszVVX1VAVYZSO+cmQQcb+NEazLaoqAyZZiBkTsIxxE++iqte7k1gMdoAGDAw2+5g/fQRTcDcaRVjsRgx5BmWHOmVgPVpA/4eBBuYRUG5NuP+50KdI8Jf6Tm8kkgkTnIkzdGN8fbTyKxrn8Oi1NQ1jzDTaREE4kmJjYHUKUwcJKpT3CwHuHnewbf76Pp+mUuCQpYbHG4zAwdC3ROEVQtAqCJQLaBtJGTnPvxpvoEM34dPCdpIyTgERsBtn4+1y1NhNSn2NdRXuYFlDDIjcmADwIJ2G/GnopVj2IbRAgjONvpEDjUzUmtpKaFA98sLsKCd9paZmNHVDW1SadIlsxH1QRBPvv8AtOniahdWKD8MKNyty2rnJMqJ/wDrn4nRUaTF6h9FFIkghll13B25nZvO+qqfTEGmbKURMLi0Z2kRBtHjcfGlv0YWizJREN9ShirGeZUfJ408aaQ/TT6RagsyxHcDYcR9JAOPnUVcMRUuoPBMEjdvJENP3xq8PaxC0WuVZJzbA/y8E5iRvEakSiHpi4VkuftDFw0DYfWCATsJ+2TrDTmQJCilVEAfSJGQDgl/fXa3qaq3G4VZ5gmP2Ma3TDTaaNOAAs7zBOOce+2hpdKWQQaioZJuzj52A8Z06g2QVRbQDnbjPgZxoWcssXNTUL+buElvY/Aj304B0qj4UPeSuSTEziQJwMTtvpvUVWJNq9xB3IxIPwd4/XUn+HJ9RRY0rBvwYIkhmzCnHHGm0GAvp0qbRTAEqYuMCQpYiSMCca0gqPUAFU9IjBNq3ABZgiNp8CNUdL1AqKpaoCJ/OMQJm0SM++dC3VBA9wdSiy0gmJFwE/mOeDzpNPqUqWFmXK3KGEG0wQV5AJA443xq7TI3q0uRgqhpcMSJEb+4M/fx41Y1YEVO11I5IaAcCR5H3POlpQDhYppDPLFGIN2ACSoEzmQeY31tQNNU0zVSW+pwGQeQAv5TtnI+NJpcCnWKpCtVW+0MRBDWmYaJkAkEbRg7cZcWRSRSYghpGwxEgkEz8++mMrCp3OrKqzABukDZpMR99EtIMVZlQid5gL/BztgaKbBIYKgBG0HJzkwCPf511imJBDQMMCY3I3355411X6GgOlzfkJJAG5G8Ax+/vrG6pAKpFW0oMlxKoYET9MjmJ+41EN6aSk+s4yDcVHE9pFqx94096he6GFoBHdsDgd2TuPI2I0lCYUrY0nJjYMd8TJ8AxoUBJqWhFMgEh8soM5IAgb42z76pgvSwoempG/1dq5xuBIxOkrQKvVZqbQSYKNNwOwy4gnaDAGqabLKhVtIA5wAc/wCaJ/50LvahlKgJMYKsZ3BxOPmBoMXo2LqLXCTK2vMkSe+STOOf1nWGlatUpUqAFgRekqkzdAtUkH328500AhwbqshcgqSvudv41MnUqkt6otJgYt4Ebk8+B400xtVP/iBqpJzDKbiJ3QB/9v00irQqMtSfSyBMmCw5kEHMTG+w+degtUzBKnxnPnP76mq9S5WfS/MJW5J2icMRz/700KWgL0X0UsVRaQVxO6hYkQT7znQ9R/TAocmiKgLSUWBMmeSBHOTOPjRVHJcxTMquWgCTAgZgMcxIONObqGtYQR4MAQdtgQf5+NAs0V7Pw27R28gNnc37xyf50tKCsHYU6iziZIY5nthpUe+MaZVrS7QXgDIzAAAkgW+ffzHjQdOFKYdoJgOQZ+Mj53Gpqt6alZYlrxI/MSdxubp/XidC4WagU1lOxBuETJW3xJByJ21U6rKm8ydxIIgAmdv3ztpNd0VbvVg3DwAYH0xGBmYH/siYUoZWJqSFPLGQJksdiYyf+dDSrCCCaqye2/ciASBjb3j+NV/4hReTUgKDOdsbncYunbUiulqzWw7EL2iWiPp3j5GraGAySZqyENxUHEgREbmc/wA6kr14RSPWsc4cXAzgyYIIxByMc6evVq3qMKmBA2BtIkNxgiOdjOmtUBChahwRiRLAmGkW7e4jU9Q7SrXQPU7ngeT2rP02krEjfnOgpBmI/HNsCZtlj5YquD8Rt+jDUW14rAtPKggQdoUj20VOkVb65EAx9gZ3/wCzzqKmqTJisVE7Wbfqs67VnSUXCAXL/Gu1nkBTyBcq/QZC9wjmIiTn/s6XTcZyyoFGWB+dzn23440xLB6sOhYAUypW3MC1T4m6dvzc6dUpeZtlY5k78Z+5xrQymwqq6KAyxGQROfcbe/udKHSANUhWUtALqTx4BwPEgCfsNMABLBLA18GDk25ztnYxJx5nWVQQGgMvdBwCoGQRxAMbzzqg/UAFRlbuUx3qDGwPiRmd/OlU0LOHIptCkR+aCSYnYAz7jGsFW1mVTSdhup8tG8TGPbWVaVKS7UwSyWsRm5ZPbAzGZ21UUdLTmpStpQFnkdv7+37afQqLb+G7yzEi8SY5EHYCd/cb6lWuoZcOsJHIQ5yTI+oAfMTqvpKsKqhrlIYEkZPExtyf0GmjWdgajyp37TsZwJjcbZ1yUiXUsiQEwRA/+qiNTdT06CmVqUvUllBCEj3DHYwPA440yitpdmWoAF3EQAQPoBMYPkaijpqGWmoWsgMmJJ2IMMxkc7fptpj9ahR3Wulvb3NDUxMkzBEyPfGl0OpzSBqNApywKkknMmRtEZ1q9U60wA9Oob7ZgqIAJxBbIgZ+Txogh0vepuTYDYAgb4zNp/7MaSnSwrgU1EtcQjkTuZ2AUnwP10+opLlzTBHpwrLbJAyVJOZniYxnUnaQgCvTZZYKJG/+bPmTB/2wU2wCqxsqFgkSHJVoXEAthsxJAJ/TQ0T2UwR1CksxEnON7idhnnj2065JeKtRWIAPIViYwBz8k/3fH0SwPuyzcJ4g7/21UBeLntqwMgzAA8cg/wDd9tBTErTAq3STN0G4e0YHzpfpVnWra1IsAfTXIHEBiAY+22qlpMES5UOx7olTPGOI1FH1PStc7AU2NvaOSYiDOAPfxqJqbWCaJmTIV8r9wRK7/GMaodVvqN6RBkAlSJYEmIKtjYng76SYBp3GuLpjJyZwH4nj7a1WYHN1UMlUC0iVJkkdsp3HxOw++dBaAEl6ouIhiAZ2kGVgf9zp9TqktcioUJIhio7SWGPpzMx9xokrlTTQ1AWI2gmf9QMDBj7ay0kp9Ql9UGuYCkfRhZgZYCDuNzpNTq2VFtr2kmLnS4ERsokAEnO5216B6i4v+MhgEBWAIGRN3dk/YaXVcOKa3UpMkgrBMcopbg52Og5utkkeqQwDEgqDEDc5AIB4586X/jAloasLmY24UXkbhRMYjJWYzjVFCvDEq9Mgycb7gSe77fI04OOwGonxAnPK93+x0RGXBZz6haMYiB5mJkzIzrlrfSrVAG+pQAO6NoUm7xsT9tFWEh2vpzPb2YMGc92TrvUYspuUACSINx8R3YH20ElECoGIdWhsk4WD98n/AI1TVrhnwySAB3Du9jF22f584FXUpE04LZkY498ttvrqxV3n8KbdyoLYE/poJurIVQHNFu/AKgCTAFuTLfO51lfpiXv/AAQCtqmDcSYgNiI+Cd9dW6ak/og06TGmxYMyxaWIkrHnn41jdGYqk0qTXEYLMZjkyuNthMaBVOm0C21R4CkgewIGt1S1N07RRuAiCrgD4AJBxttxrNMTkxEUie173O67QT+pDCM/7ax6JWLpUs5PYcATmcYER++tpVIsW9XLKTJETkZUePn20iizIub0Nl4u/EVTDYLTmCskA8jPiKcrGqtMkqwBlS8T/wCX02zxAHJ8a2oLkPbUQGp+UkzxOCYU4PH2Ojaj6hpswViJj22u84OMz40PQ9OtqhBWprcSATcSJ2JN3Z4AIj2jWkSWCmKvfc2T+IuFOJBPI22Gibpt6j/SQoJR2/07DA358fpqmuuGaQ4MwHHaZ4JjaSP+zrur6Zal5ZSshcoSCQoBG3wc+NFLZ5NovTsyWEhfcEj3G5jG2s6UlwginU/1AQORgd3gbHxvoupEeobqiLAtBWQoBGQTBIJ9zvjWhWlRCObZJmCsnAyJgj34GNFHSo+msGnUU3flYnPJJuMj5/nTRXJNS41Fg4LLI3lQBAuEcgnS6RC+mrCpcSQoEtEb3nMYG59s5jSX6zFzVACWhb1IDMAe3NvdGefgjRFb1WZwvqJYFEqVIaYBumYtzG3311hsClVyT2yIxzJUTPvnT0Lm4W0zKwuTyswYBgaRXoUraa+i31EgIT2leTBEifPkY1FdW6db3a1yCncUaTEWwqgyDzge++kp0vfQ7qshSBemW3JuNoCyIkYmBzGjqEI1RmNZb43LMqyQBYCpAzG0+++n9L1RuAuyADsJzOSOP25+1Qmh/U1tcpVptDlTMQpn6THI94J++ndTUtKNCMsRdGQckY2jUD+ogwaVUE47TBG8n6gWHzmONV16zXgmkGWwwZzIBMAb5GJ9s6ULNEGjUB6f6j3CnhjMAkFTdPiDxxp8qK1Jbawa3YfQRGA3vnjxqRuqY0jbTrUxgmzLQN4+qRjidWt1QFWwVGDhSStp2CjIMQRscedIVEK6WF2rMtzASw5EkKQV/nO2qz1VxpxVSGUPECSDOxj28a0dbdTBZ6VQNsSRG24+oH3yIGmQfUE0khRipgGGUYiMCTG8YHnTDUq1yFayrSbIAyYjM5umfbTOldyymEc7SG29vMfGg6vp4pAL0yN3AWhlERm/MCPvOdtaKINa70WDhf8A5BFsYNohvqHmPvrOLoD1FR7z6E5UWg08gGbiSYxJxJ406qLvSHoqxBBuNotG5nzt+Xzryav9Mo1OnZGpdQimpdyHJyYPae3MQPEDXotTp+soIq3IoW0/TETOBkwdxtqiTp1dGY/4ekCxFwuAYzsSQMgR88auYPNIhafaCBcYt9gQDrz+joUgjMDXkkRdddIBgQyzG/H/ABV6a+p9NU4GFmBETErEzxM+2ryhdSgYYmitt4LLKkbHuIkeBjnRIrmpJpoIGH7Yyuw5Hjb76ACkVPZUKsxgkMCTyNsDGxH21lalSvYlKklIm0nAjYwc42/bUwYnTFCllFYLG7KwvBJ+dudU9XBZwKQYlRcZHdOCPn9Mc6k6ajSpimF9RgoZkkmDcTvgcjbjxoepSmvqODWWT3ZMJGe3twMZj31UatBZpzShlyIMANkwYMGPedISgGW1lqAl5kDu2IjnHx5Hvp9ey4Or1PpBtmdxF22Z33jUVFlNttZsEG47uBHbGI3G2cjUqmdfXPqNJ6ldsKsjbjsP867RiuHlv8URLNhbIGTjY7ba3T7p9lXqhQYphiExaBOZwB9vOhSrZgOQ1oADeSQBcAJyPbRtSF1T0wt0BbhAeMGJOMXToqlP6vUIYAqLXTY7HP5hgH2Oii7p7qYtsLXKSIPIgQxx/wBnQr1VMSFZgttx3IgkwTM5+/8AGG18XEhrY3XOO3NvzPGY0NfqJLrgwEIjDRIbnEf2OrqY0oSEVSMr3BlyZPbjg4I/bjQVaJuKm4A1Lu1zuO5QZIMGQCo99aoVKkuuVSB2EAYMZuKk9x9xJzoP6agC0waj5OSTvtk7bRxqW1ZBVK5ioLrJbtvQ24yBIIJ/Xgj4ZXpNkLTVgqYI+oyJIg7fqfeNLZ3dbkKnMySR2wfA3z/720/qKtwqI1N1hVF67mT+UrnEnfzqz5GJqFFESmAjhrZUEtMYwZJzPJMn30xOpVwpaqkk4DgENiCFyBM8gHnGnOiq3/ysHs+liDH1WtkcnQ9R07i1nKQCbu2DJgAiQR850BOjF6gK0W7SFbKk4GGwQI/zA+NtDRpKhogI4zEI1w97yZMY3nkZM65aE3kUVBJH0kEtDTO4jg6dRoqtUSHDMsmASsZnMEA+05gYxqKh6nqbWqE1lUCrC+otgX81haTJIUmfGq6FVvUi4EQJzkEgE40NSqzoQHp1O7F0RaJkY/MJOmdO7FzCgxKyIBIBIxt5nfzq2pIm6jp3Wl3UaRl8quCP9eP4nHkwNZVUh6hNFgtgNwOGkZAF4EjOf32g6XTqqU19NwQ5hUJ7YwZsf6TPIxOwnR1OoALF/UQbZxGR5BPvjg6X5EiYdQGp0yfXQOxXKszeBdIYxn7RvGvR/wAR3OBViJJBH0lfJkfce++gFYsEtqiDkzGRMDaPjbRNguSisWk9sC6YESftkn+NTaYL1FZRmkRM22gCMRGTwJ/3GjNEM7Sq7ESCfEc4HAke+oqdH6B6UBZtAOxJnMHOfnVZSmSwMrcMkATMxOx59ta8k8XVOnAUBUP1SIJBBB5Kn+d50pWF7PbWyD+bAH+jfPx7ayu1Mel31EtbABPcNjOMj5/9oWxgzCqY2JJiPYhmPn21i1qQ1WlVE1FBxLKbiNgDKyP0GiepbUID1oCGVskAgCCDbJPtOoKRuICVoKkXgx3TmR7Z39tUreGqFq6Rb2nthSN7zGdp++kq2MWtAW6pUJcnuKDu2MQBiMZPnW+qPUcFmIzi09oHwADHvP8AOkNVYKitWpMSc4+oTEoPtqSrd+KR1FOPy/6DmL/+jnV1MW9OxcLD1YOFLU4LARuCBbtzvnc6Os6gtAqQq5KpPI2wZgDYHUNGs7Cn+OuxvAiX4lYG0c4++s/xVyk+shuIsYQFz8sQTiNPJMUt1MtF9T6QIKQDIJBB85M6V/ioUkVAe4KoKGARgLhhmeffQ0Xi9Gq4VZGFxA/Mc4wTH/GkNWrCyHUozi5szZgYxBP38bydJVx1WqSzn1UgC0qQZBJ3aWjwNuNBQpsxptNJYEsJggj/ACjMg5zjQVxWF7FlYT2xIMAmJ2/Y6z1XuExlRBjzHueedQASDJjpjJ/zD/8ATXactF+VQHwAT++NdqaK2pu7fSY9QZpsFmMS2RjEEZ0z/FsADSqXKzmfUUzackCBODAyP40LplZS1YZmame0GQTjczx2+dbTqqEUXLUAXDOBdJBBIIwsiNgNXcMVoFeZWGc5gxJH5pB2wMGffXM4qXAEYYBZgjB2xmd/jwdeCOpIIILmewQCYJmZJ9uffXto4ZQpi2djPGMbyf8AbTdMwVakbmAAkLAIffExacDxmQf1Gp6KCU9SVIQkqQGHOQVAg/Ybaf1NLsqlQ6FivcmWwRkBSSRiIjPjQuSoZhWELT+hliGEwS28HxHnQL6SnTdQaZWJOzRkkT8/f31S4ZQ1rmWfF/bg5YCBJ5j7aTR6Ys6syA4m9dpExAmecGDvvpiqLQtN5LtJ9TukA8bGfBzGgoqlss1OYXcWkkT9InP22/jUvT2NaPSdLQpVbSsSWMQRE+24++nrStLmohO2UYgsMD2jP/vgA9RLhe1RQiTkE4AySSPfzxq9I2jXBRvTrkZw+MDwZXzjOYGrqTmfqUoBvm6f4j/uNedSKuqCmadRfq7gCDEWkQCAQcznVLdMAXexWlZgG0kQAQDjJgZJ++kBrRd1X1UpObycYiYgw10nznU4qBfVK9O64yQpJb/xA+Tt7aawzTn1VXfBDD4bc/p+upKnUyrWMwx2lgfsCFgmPG/30tWRlPrKQFIH1VJkpJMMObomPOT76prdNdLnqIyCsqCBBB/zAHH8+2puldlsW5LYjb7zBkQZ0dWvCgPRDozjhWAxuw4gwPM/rrMs1bKupgkoR6ZtAzbBBO8HgSBjOkN0KhXimFvPd6TWtJ7iwkQDMz550jqBRD3lQrBCGOcLB84IE/vrOnKhATUNsglrlzjyTHPvxq6mCp9Mb6ZuqxGxzc0nJIE3R8DWUeogVIqtEypKkAXEDYDI99FQZ2eVcWEAiVgzAzIEQQdagrimxtS9WtC3SDiZJYY8TnQNUw1MGpTYMvdIJJnKlcjG+40hEIQ3mk88YKRwBPuBv5Ouq/1CqrimaLNKElgy2gqJIzn42/TOp6VVyod6LJliaYVWycZ233n3zoqjp+ma8wtMIQCMDHtFvHzokJHqFFplifyx3ST9UAZ5zP7ayl1s1V7RdHK/+J+oD/ePnhL1IVyaVwJiBTE5kiYYzsRMDj50hTENUeneKQBADnEqS2ywfcn/AN4merXKVCVpA/lF+DB5JncAaezEFYpEEiRKiAADzdgwNonU1OqRg9ObWcEdoMGN2hsfrOmoL1HNSm34ICi4mbTMbZ2GdIvZlgCmGuhlBhYByVMZIyYj++m9S7Co8UWAC2s1g7pOACBJj776JXaFCL2gg5UAKB/G/mfjWdXEDddcCe0yxUqIkmSI2g4iSfnVKUFJpK9FcKbWlSFaJj/MMfm/voQGKMRSBOSFCoCfkRAn50qm/pz+FBVRsNwPgiYnbTStWmApJokKzCVkMYjJw225+2iXpsOPTaLYIBOcRC92DA4jQSCAbWUzBAu52kcDgHGlL1wAacRhu0iGHIBEz8ToLKH9OBUGmj2kSJkn7y8/rrND/wDyYp9ssIzs3OeEPnXacmNr0iFqFWal+GqqwF6L4NgMnODtjfW1XY8LVIp7gAOWO+JwDuBol6cwxcvTPqAKwh1Md0gCQAZiWAz9tbXpFmqkLTIBQI6k3wCGb1DGIzgSIPzrSFijTHpyzrbw0c5ift5/XTaLVGsLqjEsTIEgCMGZEbfvpldqaugMgsrHKyDaCckYHwTnSOm6Wn+GyWlLWg0jAEz+WY5386mK0V6ZUW3Ur2OASjTBGJ49tj76r6ilUCPZUDMQAquvaOCD5kTz/wAorrUCoqmFuyXQG4D3WADtn9tLq1hDBsm6Pw2k5+4gxuD++qgqdVvUhlIRaZN6mBjcD7ZzwDplHq1qCk34TElipcENiIK+MHO2u7iWsIkLhW7dwB85z+ntqjpOqAKBaf4gMkhQQs4ILDk/uM6QKq0l/ElatO5t1MknftAJwR7D+NPYXEywQAZBABwNyZ2kznUfp0gkq9veWhWAIYyWEFSCDcTHwQdH0tOqxrG9WVrlRWWLRsVJA7s86tIYzVT6SqtCr3G8mQAARDJg5jzoyiinXL0Xkt3CixLkljBUJnaDg7HRUVIZAKNNrRcWSO1iTIA3jBzHPzpD1AlO8iujM4GIeDkAQQ3b7xGV+NaZV0q8whasttIMQ6HkHJJBlhyJkffSUrdgF6MDAP5eMYnk8fzoqn9SZy6rVpi1crUUqZKSCWByueBiNL6fqf8A4rlouTksrYBH0lSwyDG8jbWbWppr0IYkim4C4hoMqNjjHPP6akpoQiTTqICSGCtcQMABiCTbvzqlAC1U+mFuPeVMliRwQ88+0am6vpVJpC6tTC8AsL8jDYMnGxOxP2mRdNbq1R2+sKDkMpGQQv1GAR784zrhUupHupOpntOFbwPzfrGdBWOKvpV1aoIYYErc2zQJI8DfGtZKlqE2VAPrJGMxtI+TtqYGHpiXcLTQi0rcDEyIAEARHmeNEr2U+1KhycBrj/8AYs/7mdT1VILn0fpBPYRL84iM40lawpBAtOv3E5SWgyAS8tdm6duCeNXDXpl+43eoIA/8cgDBiCZPk6n6hgVUPUekWJAkQSAVA49/HOkt1SepWZmr2ooBUgWjIyvbLZETJ1tfrEJoAVXS78vpiX8A9kLt7aYKqXWL6hplmNq5BXAIjkrnHzqT11VLhVMscEKCCRuIAx4JPnTum61S9SK5JAbFglCJ3H5o8Y1J1nXWBCarNfJBtAuJwCBGIxgH51MDYF19zABZKgeeRjPxzpKMrFO5xJJi2LgDgRGI/XWVqyIKjGq0cdohR4kLnaOdT9P14LfWSUS9lUTG5k4nYY51MXVj1N2LME/zAR85AOxnMakrsp2LwFgiTx9sHPz+mlp11OpTXvqFXeFItBb8sGV2JgyM5HGkJ1lMvUJZ1tezNv1XBYUkAET85nflgrdiAIDiWEQfuZniM7/20tuoQeoZeVwe6Y5wDOTBnfbVF1qr9XmcHO8Dbf41N1HXKPxFdwS1mVJyoJjAB/MDO2gZTqqd7gzCc4yPhdo/38aWagdSZO8Kwg7jJHb+8aFq0yTUNqZgoSMgZLDjjA1lb+qK1pL5aYHkD75+dEUP1NptZ4IwRn/9ddoj16nJqgE8duPb69dppy9DpUvamRUiCTGGkEe+RoaiSC3p5Z96Y3EFQx58AzMRpaJLB2IcBNz2tzPdtmRtHzoqNYj00HqICC3cC+AdiZPHMnfzrURtUKnqMKgLAARUkqJwAYAac7bbeZ0b9FLM5AFqWqyEzYOIjgkxAO/vGl9RXUra9NKwZ5uUA5BkEznBAGJyB8631Qb2N1PMQynGcQDG+Nsaupg+oIIpKtQqYJIb6myI+qDIE7DnU/U0jDSqVrqhg0+2F3kknLCdwRv+lIr1WcKtpVRuZkGDEAYjGo2QIKaqjUmmYpQVxg5GACPYfYjV8uDDKfUiaqveACILqQLcEwSMiAROYg7a3oWi1qaGGUM1hJUlthBzMRmB8eMDl/U7kqwzJERiYIaJB2O8fGuoBA0qpVQkyhNuBiADGPYbAe2s+S4YvUAsl5EFmW2okHEDAJzEHMQQQRHIJWlHKJ+aIRgCQDkgC2DxiPvrKMp6ZPUBi1xggAsZxFpG222l1GqVKbGxWncKxQmOAcHxznQX16iUzEuCFkrkrtMkwf2b9dQ9O7BUNOoLGJ+ogzO8Qff3/s+rUhmtp1Rak3KJXaRGTLD4550s11K0z6pnJAdcmSoJ2GRtgc6Uh/VdKaqsj0wybEnM5EzMRtpdDpaaFF9JoVSVABICt2wDJWcbEzA0a06hWo4FIgkW2krdDSJIwDxM+dttMSVdFUPBGThh9OIJkgj951O1KNVCWLVXXuIYNdjaIvgLn4n35NbmCW1ZAHdKsJ3AI8fc7R86SzVCpY1ATgBWWwCMgEZP7TjWsWLU/wAFGAghxEr8XZ541vyTGI1RC4b02hpVVmbTtNy4IJn+NbRo3Ol1KDECJgRng28bnn2nU1SyHJp1UN0ZH3kZOPjeNN6avLIPUA7QbTEkmYIB45+2ppjU6xCahBqKAY3fDTJKiDiCBEfbnRU+pVGUeocgG0gmQxkNPvnTh1jkQtVWYGATgT4ME5xptItCgrTJgLP5gQJP5ZjHn7am6ekp6wG5vVWNsLgRODDzJ84+NErMwTup24YyTIM/lwfAzPOtQMVJakvdkjGYncwM5Pn76zqkYspWmDEAuCsREwZN37RqYplJ2N8CiZ+CGk/mNv8A2edIqdO4KTbjB37fECPgcaD0gq9tAbi5Z8zES4H7/wAaykR6iipRFwC2sTiQCIw3E86isAaxu6nvIEsBjee0/wC+mdR1DTd6lO1R2AlxBIg3YIjPEnXGilrK1BQt4IAjHvhhGT7+Y0k0mN7LSUTgiIuI8/3Om4ma6oS5EVFAP1i55xBBTO3z7Y50it1V4KrUWBiZOfAOTttzp1S4lLSp2bbbcRhcbbnQ9Q5YIewWN3TJAjM4XnbjTyXDKX9QDPYHVRbCySDOTkTNuxnfbzpjVSoy1IljwzcxtiSIH7calXqVm0BSSpIOCCJtgiJ5/TWIQjLdTptFxViIAliWtlfuR986vkzgeqqZZr6ZWAkFvDH6rhAO+Np0nqapISBTAJBmB7xELg/302oVZHvo0yjkEqIIMSZwn8j76KtRHqKwpphQCwidsDbbP/eFVEz0QSH6ekzSST2Zkzn312mhEOTRoA8yHn9hrtQVMSlNiVv2AFMlWPiNsjjOm9JXZrodqdgAC1BAuKgzJEsTOo/TJkl/Tlo2DKcQBB8yPGR+vdUrw/qU2rUyR201loDcgkTAgkD7eNWI9FbJT8FpHcChMAncGCJJ32j76VSUqvdWZ8/mgzBm0RG3xOl0alOaqU2K1UWwTgK2LdyQT3DMmdUVulqAIGKtH1XBv1GIn2nnQCWYu9oSLYBTtaT5328+TpdKsVNMMtQECZm8QT+YklpxuMfPEvUVYFWoyVKYmC1OSSJi4BZ4jOmV+sopVpzXtcKCaZGWUzDCQIMmeduNJKuq3dqqMQFaGF9u4jfncfO3GmdKRTL+m5LKv0tiGIB3tmM7jbUbVCSWgBcXWYM485IjwD49tPasVL2MKh4WoYgmMHxjO3O2mmKVoyyvUSm8KZPg5Ji5ZjPnXnVSgphe6mGqgiCZ3+nkwTiMDfOmOVAJq06lILSlmQwsASduwkEcDaNHS68BKdjqb5IJxcBmQBEn9d+dPQoo9QwaqqupcRgi0qYAhsscmTMDBxMSWJSeUuCMMyZmDvO3vpNSirCor0lqMwWSphiB9Oe0iD74OtqpcVBd0ISADkZ5IbeIjf53GgkT+o0WUrY1MMQCALckBsEDmeB516VqK4AYjGVJzxBOJ/vOlVarhQLwRPec5A5GSJOll29Q+qiEH6TJmAOcj3500w6rTqGl9S1MA/iiMD4WJGYx4+dMbpzf20gywJYRnHjeQNSgdq3U6qIGkFZMADAJlse2RjfS061BVZAzmFJYNPaR4lR7YEzj50AV3VKQJNWmbvzTdM4BwccT4O/Oj6b+pTWsvQMgDsrfV3Dfcdv2/wCAVhAZeoUktI/1D2tI22/nTqlSrfhUZYi4sFY+xDce886Dl6YNTcFemdmYXQoCsbYJ+kyeIPHOiFL8ZH9KjewsvyrwoMDbYRG/Oubo0NC09KoUHCAA2sAYODA388649JSFY1WpkNYFDdwkACRjtMbDnJ1UBXpBkAqUoDVJEVBjG4IbPwD/ABoqVJhUItrAGchu2CBwDk/PvqGn01Gmq0wtUKGYKGZ5MkDuLZInadE7orMSz84vaBAiQDgRGs60Pp6D0gwAr1AWwzVDcTBxkCFE+B7adXoFqpk1DIBtLAjAabRuD3Zz40n/ABlM00IdjJkEMvdHGcfwdtcigu7mpUAItAFpVM8fwdLykb1HSwad6VDaTBLkbxAbvBI8TMfvpPU0hD3UGKMci6D7kS0x7To6ADqkvUOfMBgCbZhSJ2kCP50AQMCreqVutkGosnecRj9jxvqVQPStqIVpdsRM4Atxuxk+/GqUorYLaSrBLEYwxwZgn51LYPUJsqbEfmg9otgkx7bjTKNZQIQEweWJPj+/H8agJlViTTQFgACREsJ+3zMjjOh6jpFZlLU+6AJMEEbxhsH6vnfOjqBCrA0xkiQMGZkH6o3z7aSVply1jhgPysY2EwFaJ8H29taQpumW0U3odoJKiQLYiJhp0VULe34bjtg2sZO+xun9NJ6eksBWSqFDSssZ3wTJJjfk40VbpFb1RFW1lAJDseT9Mtap+I/bTgFSo0lELTePdid87kz+us0+lCqFF8AAZmfvAjW6mGpaLdylyaf4rRaRDTJzAIJInciNejQrPuQAjGZSBAjkHP6T/bxl6y0C4gy57XwwPGIyBtt430ZqC5FYsgyFVSVBMfSwG+ODOtI9OtUo1UcELVJI7SCrSGkScHBEjHGmrRLOoysIAIBIx77f7768s9eSjIDTqmTBOIHPnYE6updSDM1WXEwRIHF3Ee+Yx86A/wDFVFpkKoqkYmngnG+TDH298Tryf68RN70RU4DL21EOB8xzr2aHUEoCgSoTgNTI/icqQPfjfXGuKgzabSRAMERxvG3GP99WXLpmvC6avIhGakCw7idgMQCIx7H769PqXHfbFRsFRd6bNsYvBkbTwONSNSRj3Bry0qqjGCPJkjmZ31lBaatVe5ldnuEnAxAADDA+NZ1Vtfqml/V9SkEUdzIWXIGxH1Z3EnW0OsDlFUU3MB5MCM4IEExI8/rrWJe4krA2AxsZGxM5HgaBeqEqVpgkbEKs5B2jOx/jydNXFkCmWNhDSMAXEzO1pnk/20mp1fqVGRXC2qQykSe4A5NwMZ8aQPTRATfTIIgAsM5xB4Mnt07pqRYkqUA5Uru2AbmWScCMj/LnGmwZ1XUuVChFJyu4iJAmTBHmPbfTRTgm5Yxwx2MDFrRP/Z1NXpuvplKSkjJsb07cj8v5gcmPaOdBSqhmqlxXU5EEztJlAZBHt51MFC9WGRUZ6iXMQtwILZkLBWQYHInWt/UgjsLi1piGxbOfIxj99Cf6mpCLcFvMGVOfbeAfaD8aRUqK9wspVBPDBpJ9yIGY/wC41Q3q6aVFUVUpvDM0RlS2CVOT7YO3nTVSHYhGi0yUJPG6iT+wH31AOlDBBUVsZEGRPglGHjkEbYxpdSqqFypricm66FMGSkiLcadD1l6tUpFiz4/zzk4n6gDx450deCzEVBAkLbZ2zjIJmR4Ooa3UGmEYVqYBYzdgtPCEPvJHn40TM9RpDU2uWFunuEjcQRtjB841Ub1dFqqIoq5G5IEtHgzA/tqHp+irJUC+r2sCUndTxkHIz54Oedem6E+kwoUjEElSsJEzuo8cHSlpBmYimgJm7OWEn/b2/XU1QLSqKJdhv3QGg7AR/wA6BXrdxvAUDtYjYcyS2TjiP7mvbaKlJbcgNcDEnbAzOuQFFP4aAH8u4gGZykftGoFdLfVVXeooC5IGSYk74IBEGIxkSdcnUB1s9fIJg9ssARgTO0x5211L1PVJC0lW3DBSpkhgAwCxaJ+3jRio7ASaaTl1EzIOLc+3I5/UCq1UIYXHBInG5KwDgid9xqEFUtALE+TknwWhRO5Ou/qf9QKBnaoSDEWqBuRwZmBz7aTQ6wLVUrUkBhiAfbI/cfbxqyJVXU1KfcVZ6asdy0w29i3A43ge06ysiFmIqNtBVY7TEH8pP6zpVfriS7eqVueYgf8A+f3/AI0jqOpa6fWFsRBT6fYm7I+3jVQ/pSrBB6hlWwSR3jIAOM4xsNFSZG3Lnv8AgEZldhj99s+Z+ldiFmoP8xld94IzI/Q7ayq1y4cqA0g2zge/mY+QPvoPTTqlUAGqQRuLSP2GBrteZUrtOKjgY2B1uriA61QXWRNrqROYONvGqehqEgyScjn31uu1OlRf11BbMDaduQwg/Pvq9KhJySfqGTxA1mu1f2nZ1fsrUwvaCMhccDxp3XKCZIE9gnmJGNdrtL0RDVHfS/8A7EH2MyNK6pj/AIlhOARHt2ttrNdrn03F39Upj09hup25zpF5AMEjsnB9xrddrSKP6c5JckknGT9tWf1JQodlEN6cyMHjnXa7UivM/p1Q9okx6e043OsJ/Gf/AMR/+Wu12n0HpGoTMkn6dz7jSuu6VEmxFSShNqgSTuTHJkz863Xads30+b6usw6uioYhSRKgwNqnG3A/TXv/ANGclTJJy+//AJazXa38vU/ghnSCZByLjvnYmNE1FQxhRsh25kZ+ddrtZi0xxDJGOMYxnXh/1Kuw/wASQzAgIBBOO5dvGt12r+f2kF13UOT0gLNDEyJOewnPnTOh7qYuzgb54J1uu0KsrD8aOLf7aZ1dFQiEKAbjkADhtdrtZJ7RVM0DOcf315zjDfIP3ga7Xav0VQ57J5tGfsNNvPqNk4H99drtVE9VjCmTMnXmf1esxVwWJGNz/pnWa7T49leb/UurqCq4DuBccBjrtdrtdp6c3//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0" name="Picture 2" descr="http://www.kurzweilai.net/images/typewri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65972" y="4365102"/>
            <a:ext cx="2726028" cy="2515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7499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previews.123rf.com/images/alex_star/alex_star0711/alex_star071100034/2109231-background-made-of-old-sackcloth-Stock-Photo.jpg"/>
          <p:cNvPicPr>
            <a:picLocks noChangeAspect="1" noChangeArrowheads="1"/>
          </p:cNvPicPr>
          <p:nvPr/>
        </p:nvPicPr>
        <p:blipFill rotWithShape="1">
          <a:blip r:embed="rId2">
            <a:extLst>
              <a:ext uri="{28A0092B-C50C-407E-A947-70E740481C1C}">
                <a14:useLocalDpi xmlns:a14="http://schemas.microsoft.com/office/drawing/2010/main" val="0"/>
              </a:ext>
            </a:extLst>
          </a:blip>
          <a:srcRect b="23539"/>
          <a:stretch/>
        </p:blipFill>
        <p:spPr bwMode="auto">
          <a:xfrm>
            <a:off x="0" y="-9"/>
            <a:ext cx="12161520" cy="69526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0375" y="376024"/>
            <a:ext cx="10515600" cy="1325563"/>
          </a:xfrm>
          <a:solidFill>
            <a:schemeClr val="bg1">
              <a:lumMod val="20000"/>
              <a:lumOff val="80000"/>
            </a:schemeClr>
          </a:solidFill>
          <a:effectLst>
            <a:softEdge rad="31750"/>
          </a:effectLst>
        </p:spPr>
        <p:txBody>
          <a:bodyPr anchor="ctr" anchorCtr="0">
            <a:noAutofit/>
          </a:bodyPr>
          <a:lstStyle/>
          <a:p>
            <a:r>
              <a:rPr lang="en-US" dirty="0" smtClean="0">
                <a:latin typeface="Mom´sTypewriter" panose="00000400000000000000" pitchFamily="2" charset="0"/>
              </a:rPr>
              <a:t>Constructed Response Choices</a:t>
            </a:r>
            <a:endParaRPr lang="en-US" sz="4400" dirty="0">
              <a:latin typeface="Mom´sTypewriter" panose="00000400000000000000" pitchFamily="2" charset="0"/>
            </a:endParaRPr>
          </a:p>
        </p:txBody>
      </p:sp>
      <p:sp>
        <p:nvSpPr>
          <p:cNvPr id="4" name="AutoShape 2" descr="data:image/jpeg;base64,/9j/4AAQSkZJRgABAQAAAQABAAD/2wCEAAkGBxQTEhUUExQVFRUWGBwbGBgXGSAcHRwdHiAdHBsfHB8dHiggICAnIxwfITEhJSkrLi4uGyE0ODMsNygtLisBCgoKDg0OGxAQGjQkHyQsLCwsLCw0NCwsLCwsLCwsLCwsLCw0LCwsLCwsLCwsLCwsLCwsLCwsLCwsLCwsLCwsLP/AABEIAMIBAwMBIgACEQEDEQH/xAAaAAADAQEBAQAAAAAAAAAAAAACAwQBAAUG/8QAOhAAAgEDAwMDAgUCBgICAgMAAQIRAxIhADFBBCJRE2FxMoEjQpGhsQXRFFJiweHwcvEzgsLSFXOS/8QAGQEBAQEBAQEAAAAAAAAAAAAAAAECAwQF/8QAIxEBAQEAAgIBAwUAAAAAAAAAAAERIUESMQJRgfATQnGh8f/aAAwDAQACEQMRAD8A9dHuIILkNg+M4zj+NU0TMq1wkwGKyYB/j3O86gp3zc1wXugcwOSMk/Grala1e6844E/cwNfKj3GhCexnYAtIUqPpWMARB4Mnk6Ok7mADSANSTjJEQCeCw7c+3tqeg/4hmoZVJtIAzgrPifH86qIvtZ7GsDtJHONjsJ2+NXEJqK7KoCCLjtA85wZz/vnzpBUWVFWm4IMSjOCYOSpJ+duNeiKM2NagUAkw0cbEc/7e2gqIJS31CWZvpIIHMH2329s6sCaxVS8lwQgHDQxOG2kxOeNEoJKH1CSqGbhB2m6J2MeOBrGrN3FXZZaAShx5xAJB8zG3nR1a7hme9CFhSCo8wRvPvn99ApC7U4C0wxYXhMD5yM/B0SU4eoWo/lsuuBDKSCcHIgzxO++mBARTspqEWbbZVRMHIETtjxpb0iwlVqqSw+jJE+YnHv8A8aWrI2h0aBkm+EGBdC5HOd9v+c61uglUis4N4JlR3BZDLkY3/YcaZU6dZqNe5gWwJ7WwMQM59vOgr1UVqamrBVCxUgSw/wA2RIg+NTRpDK1U+rTUCBTV+0KSMBjMNJ2gew01a1VbAwWSJYrkK04AnJBzmNS0uvexYqIzE3KSIVgN8DOJ3A8SNtWXVWZiiKwUNEOMsBgZ2z+mNNMLdXVKjP05YkxClGNS7feBAkyDG2s/w6B0/CMhRFqkKIntmY422203/FOEWaJljsCCVggEkj50d8GozCqFHmbYgCVE/wAZ1KIqQpWMad6XNsC05md53PA2njTGroHI9QqVWGRogRse4Tz5g/rrDVQmkvqGXui9cnaB9Mj6h7/OdK9RQXam1GoCRcDgAE5DElhP2+2tZpql6ZIm8m0ySV3nEYOI86poV2vILKABCyDMkeNv099JqUrhTgKApwAxAWDvAGf00FagrLVZaElgJKMoZu4GQSRtE8e2pkFrUytNQPTIJIYFTaVzsJ30NNCKrMFUjcW/AkQRAOOJ+2lUsel+GWgSsbAHe7MePOt6eh2PFOooJbBMxk7AZA8aUY1KmVP4ZEmWEnaIiQYI53jTAlNn+hx7mbTERAJj9uDrza1EL6I9WrsZDWm+OWuyI5I8++mGqnpVXWuPYyCqk4/KYP66gM0rFgU6sNgkHIgY/MYGYHnxoanT2uSFqEqASDJBH+mck528zqeibxQC9RsZJIX8QGDgiCu3HnnVlGkVu77r9jGBBMDz8knOnAnPSqyRFbLjZ2kTgAwZAz8CJxGmdQ2WlKjZAIO2MEpzxqg0gLWuJtyYtyffE/uNI6npvUUg1ZNxJNqfTuB3Aj7xOgl6kqzIoRrViTsI3jwd/H6aGl+GGYUgzTEyvcMxyRxz48RrK9OxmN7QFgLjeFCmQNsfx95Eo2IFaq5aVuZguZwRgDMexxpgveqJSymC2YK2i2MgRcPHjxrzOpANNZWoCWkrMMMSASCYE+SdOvAckB4WQo3gkbjtPk6R01MMyMWkgGeCeMREETOh6QdT/VAGIKuPa0n9412qOt6bqL29NenKT2lqzgx7iw512t8u36sek1rG85aNg22ciJA259+NPd8swDMWgW3LEDaPbzz4iZ1B6IAj0pYWmQfcwJkHfPx51TSpqWwrghmk5ALRG+cZxxzrEjibTovB+piTBBXtXyIEFh7knf21SaKwZsqKIW3xiSGG2N/00npespi1UZwxcyTn5EH/AG1UfUxBSoC5LTOF3xE5G3j31tkDdPkn0xabRCtH6DAERP8AfTG6dR3fiKAoBAYFT7xJN2eNKSkwgMqNLkiDsM523zsfJ0ms7KzMyMZYqpBaRztwONhoKqYFMKiu/wBJJuXMeSbQAQPYaSjLaSSlS5gASBG0531x6gi4s1SnT2uK9gkW3XQOZzMZ0SoD6a1Fo1WywJXCkYBGWAkEjcYnfSrGP/Th6gdkkKuCGIB8gJgTtk/rrkpKvpqhrhROYZrv/ImcgD2++srpHrFqNSGeOxgZkYZYbG0GQMjO06c62MWdqqotMHILKMQScbzwD9tZUn/EkJKV1YmpALAqLT+WJktOP9tMS+GIseAAgM7k5ukgY3K/A1q9a5KKGSSJIbEwZFqg+AdKr9TWVqhVaTTUABQi5gQTcSwgMu0ZwMeNVIu/wjGwtTpyB9QI7CSS1uJjA23521NUpA0ahFBgXgN6bQ+SAWVlZYneVO3vjRByCfUoAgJd2xkAbYbJ+BxqdaKCmIp9TTBeYBZmEzgksxAkgeBjbVDhXHqUqL06t0BhCFlA3h37gGxsSDnS1rJ6bM9Sqq3QJQ9pw0D8OcAbn31W9ekKroGrh1pklR9CwAAwAXeYxJG+NT9T1gUU7q7qX+kvTkmDGAFUCLhk5g850wZ3KVistn1OGGfIIMi3MZI20fTU4W1losWYqQFw2N8qc8f766t1yhmDNTZR2d0AiQMOScA54E4311N0KoPRpWzjIhSNiDEH2Aj+8U6pQ/GvampZRhpzAGQAYAHEn21LX6VSir6NUBqkgK4LDJgkmp9MkmJPxjVNPplV6rNRK3SGInuBkAiwkzHgAjS16fFIIKxH5RexG7ZcmfP8eNWoyqoFRgUrBqdM5ho2NtsSrnuJxyBrZRKYV6tUAiFZiQZAgHK78yeQNb1KVDfHUVKZJlQ6KyqSYMgqJH3B99dVZoRPVAcwZI+pZFxUT/fceNRTqdVQ5tqGFAlJBIkRJJznfOp5inH+ILd31MEgqIlYAA35+2nJ1FT1Huq0jTiFUgkgzPd3Z9gI+/AJSLBRdQIyWDKccdoLHH/fmYOV1NtrAQNgFJxOR4E6nPSxTzbvLQnb+knzv86srUEvqPFIzgQMtOIeBkfrqWpRu9PtokKeZwT/AJB/c8CNTF1y0QGEqjFR29vdBAG7Hb2nQ1aYtUKi23GSqQBn2/c/Mnyw9GDcYpBj2qVukgHnbONgY0dGisobUNoB+kEj2BOR8+50RDVqC5hTanJzI3HBvIJkZGPf9FvTUFELUZGcKs5zKi6RmM50yp0oKlQKElrYKSCcmTAkwc5G/Ojp9OLyoNDtRQCMsLREHwPGglWmDezPSJJgEC3Y7P3GTgqfnWeiUKk+iUVdxIInJAEbDzPG2tpUCtNiRSJZgWC7Aj3KEk53OT7a2r0DlmaxQAsAgg3bYI4I230a+Oby8GVObaJn/W5+PGu1fR6R7RhF9i0kfJt12j0c/n+L1pgSm5wbgfk4M7Y0EtItVxLNMZ+/J3BjOjo9MYAAUxbmSDAkkY8TIHudVU6NrAgEDuaAfbnPyfnSPK6j1JuEMM7ZIxg7CR9/76d0/T5WURjcTKmPEnMbztpfThMAMbUmQy/5eZgRzx4+9VNbcBUuE3EEiCTtAHO5M8fGt5U4T0aC0zSLh1Pdu1w97jnOJGt6HqL8mojKWYYHAwMZyOftqhJuBYupAMxBBgiRMETJ4P8AGkqt69zJIcxMpLcgSCbvPBzqoZdXsqXpTfuAgMBKzyTOftxrlRQ6B6BDCnKsFJQDcr2iARjBA2xrl6ZmVxaB3ZtYgmDAziJ+fnRv3Em2pcEIwcbYIHJnzGgRWUAIjVKtMs8qRBDEbr3KcZ9vnB09mL3qtRRBgbLGdpGZ421lG1QiGq0zMsACc8ggEbe22jdWdWk0zJ/MpgrnfG8R+n6ZUrp3rJJa1wiypWZJjYz86T07M4F9Knl2KwQewHDNjciO3+NU+ipqP+GkiYIaC2Bni2IjfQp08CmoWrgT9UjO4czcft+uijNCz1W9Nxv9IIkEwIAMzncAfbR0gVFJR6oukZLMCdwG8fM6JeoZUuqCooBhTF0GcbAmN8x99UL1HcqhwvbJUqJnMGcR/vnVkS1HT/qVNlqvTrMCrAGVFqMTBAlRMnyT86eRLIDVWYytuTJkHBEY9tdSLhAFNOoSSDEgR9wZI8GBo0vFQvFO0LKmZJhcyCmNt5IM8auJoG6f1EdiKRmDuO6Mi4xM/rE6RS6QdgNFYT6YJAEiTIgTnzplToAyqGpLipKhR9JiJEbYnOkUumW6oSWuKQDc0f5RHFw2n/nQJXpAivcOoHqMJF4aIz2wSQMe/jGqaSwUsvChAAASRtkxETP76X1FNTTs9V03h1wT+UflA34zx86awBdj6hCiVgnKnAmSZmfI++NT0vsVJ4VmV3MtgkREg7SB7Z0DszVVX1VAVYZSO+cmQQcb+NEazLaoqAyZZiBkTsIxxE++iqte7k1gMdoAGDAw2+5g/fQRTcDcaRVjsRgx5BmWHOmVgPVpA/4eBBuYRUG5NuP+50KdI8Jf6Tm8kkgkTnIkzdGN8fbTyKxrn8Oi1NQ1jzDTaREE4kmJjYHUKUwcJKpT3CwHuHnewbf76Pp+mUuCQpYbHG4zAwdC3ROEVQtAqCJQLaBtJGTnPvxpvoEM34dPCdpIyTgERsBtn4+1y1NhNSn2NdRXuYFlDDIjcmADwIJ2G/GnopVj2IbRAgjONvpEDjUzUmtpKaFA98sLsKCd9paZmNHVDW1SadIlsxH1QRBPvv8AtOniahdWKD8MKNyty2rnJMqJ/wDrn4nRUaTF6h9FFIkghll13B25nZvO+qqfTEGmbKURMLi0Z2kRBtHjcfGlv0YWizJREN9ShirGeZUfJ408aaQ/TT6RagsyxHcDYcR9JAOPnUVcMRUuoPBMEjdvJENP3xq8PaxC0WuVZJzbA/y8E5iRvEakSiHpi4VkuftDFw0DYfWCATsJ+2TrDTmQJCilVEAfSJGQDgl/fXa3qaq3G4VZ5gmP2Ma3TDTaaNOAAs7zBOOce+2hpdKWQQaioZJuzj52A8Z06g2QVRbQDnbjPgZxoWcssXNTUL+buElvY/Aj304B0qj4UPeSuSTEziQJwMTtvpvUVWJNq9xB3IxIPwd4/XUn+HJ9RRY0rBvwYIkhmzCnHHGm0GAvp0qbRTAEqYuMCQpYiSMCca0gqPUAFU9IjBNq3ABZgiNp8CNUdL1AqKpaoCJ/OMQJm0SM++dC3VBA9wdSiy0gmJFwE/mOeDzpNPqUqWFmXK3KGEG0wQV5AJA443xq7TI3q0uRgqhpcMSJEb+4M/fx41Y1YEVO11I5IaAcCR5H3POlpQDhYppDPLFGIN2ACSoEzmQeY31tQNNU0zVSW+pwGQeQAv5TtnI+NJpcCnWKpCtVW+0MRBDWmYaJkAkEbRg7cZcWRSRSYghpGwxEgkEz8++mMrCp3OrKqzABukDZpMR99EtIMVZlQid5gL/BztgaKbBIYKgBG0HJzkwCPf511imJBDQMMCY3I3355411X6GgOlzfkJJAG5G8Ax+/vrG6pAKpFW0oMlxKoYET9MjmJ+41EN6aSk+s4yDcVHE9pFqx94096he6GFoBHdsDgd2TuPI2I0lCYUrY0nJjYMd8TJ8AxoUBJqWhFMgEh8soM5IAgb42z76pgvSwoempG/1dq5xuBIxOkrQKvVZqbQSYKNNwOwy4gnaDAGqabLKhVtIA5wAc/wCaJ/50LvahlKgJMYKsZ3BxOPmBoMXo2LqLXCTK2vMkSe+STOOf1nWGlatUpUqAFgRekqkzdAtUkH328500AhwbqshcgqSvudv41MnUqkt6otJgYt4Ebk8+B400xtVP/iBqpJzDKbiJ3QB/9v00irQqMtSfSyBMmCw5kEHMTG+w+degtUzBKnxnPnP76mq9S5WfS/MJW5J2icMRz/700KWgL0X0UsVRaQVxO6hYkQT7znQ9R/TAocmiKgLSUWBMmeSBHOTOPjRVHJcxTMquWgCTAgZgMcxIONObqGtYQR4MAQdtgQf5+NAs0V7Pw27R28gNnc37xyf50tKCsHYU6iziZIY5nthpUe+MaZVrS7QXgDIzAAAkgW+ffzHjQdOFKYdoJgOQZ+Mj53Gpqt6alZYlrxI/MSdxubp/XidC4WagU1lOxBuETJW3xJByJ21U6rKm8ydxIIgAmdv3ztpNd0VbvVg3DwAYH0xGBmYH/siYUoZWJqSFPLGQJksdiYyf+dDSrCCCaqye2/ciASBjb3j+NV/4hReTUgKDOdsbncYunbUiulqzWw7EL2iWiPp3j5GraGAySZqyENxUHEgREbmc/wA6kr14RSPWsc4cXAzgyYIIxByMc6evVq3qMKmBA2BtIkNxgiOdjOmtUBChahwRiRLAmGkW7e4jU9Q7SrXQPU7ngeT2rP02krEjfnOgpBmI/HNsCZtlj5YquD8Rt+jDUW14rAtPKggQdoUj20VOkVb65EAx9gZ3/wCzzqKmqTJisVE7Wbfqs67VnSUXCAXL/Gu1nkBTyBcq/QZC9wjmIiTn/s6XTcZyyoFGWB+dzn23440xLB6sOhYAUypW3MC1T4m6dvzc6dUpeZtlY5k78Z+5xrQymwqq6KAyxGQROfcbe/udKHSANUhWUtALqTx4BwPEgCfsNMABLBLA18GDk25ztnYxJx5nWVQQGgMvdBwCoGQRxAMbzzqg/UAFRlbuUx3qDGwPiRmd/OlU0LOHIptCkR+aCSYnYAz7jGsFW1mVTSdhup8tG8TGPbWVaVKS7UwSyWsRm5ZPbAzGZ21UUdLTmpStpQFnkdv7+37afQqLb+G7yzEi8SY5EHYCd/cb6lWuoZcOsJHIQ5yTI+oAfMTqvpKsKqhrlIYEkZPExtyf0GmjWdgajyp37TsZwJjcbZ1yUiXUsiQEwRA/+qiNTdT06CmVqUvUllBCEj3DHYwPA440yitpdmWoAF3EQAQPoBMYPkaijpqGWmoWsgMmJJ2IMMxkc7fptpj9ahR3Wulvb3NDUxMkzBEyPfGl0OpzSBqNApywKkknMmRtEZ1q9U60wA9Oob7ZgqIAJxBbIgZ+Txogh0vepuTYDYAgb4zNp/7MaSnSwrgU1EtcQjkTuZ2AUnwP10+opLlzTBHpwrLbJAyVJOZniYxnUnaQgCvTZZYKJG/+bPmTB/2wU2wCqxsqFgkSHJVoXEAthsxJAJ/TQ0T2UwR1CksxEnON7idhnnj2065JeKtRWIAPIViYwBz8k/3fH0SwPuyzcJ4g7/21UBeLntqwMgzAA8cg/wDd9tBTErTAq3STN0G4e0YHzpfpVnWra1IsAfTXIHEBiAY+22qlpMES5UOx7olTPGOI1FH1PStc7AU2NvaOSYiDOAPfxqJqbWCaJmTIV8r9wRK7/GMaodVvqN6RBkAlSJYEmIKtjYng76SYBp3GuLpjJyZwH4nj7a1WYHN1UMlUC0iVJkkdsp3HxOw++dBaAEl6ouIhiAZ2kGVgf9zp9TqktcioUJIhio7SWGPpzMx9xokrlTTQ1AWI2gmf9QMDBj7ay0kp9Ql9UGuYCkfRhZgZYCDuNzpNTq2VFtr2kmLnS4ERsokAEnO5216B6i4v+MhgEBWAIGRN3dk/YaXVcOKa3UpMkgrBMcopbg52Og5utkkeqQwDEgqDEDc5AIB4586X/jAloasLmY24UXkbhRMYjJWYzjVFCvDEq9Mgycb7gSe77fI04OOwGonxAnPK93+x0RGXBZz6haMYiB5mJkzIzrlrfSrVAG+pQAO6NoUm7xsT9tFWEh2vpzPb2YMGc92TrvUYspuUACSINx8R3YH20ElECoGIdWhsk4WD98n/AI1TVrhnwySAB3Du9jF22f584FXUpE04LZkY498ttvrqxV3n8KbdyoLYE/poJurIVQHNFu/AKgCTAFuTLfO51lfpiXv/AAQCtqmDcSYgNiI+Cd9dW6ak/og06TGmxYMyxaWIkrHnn41jdGYqk0qTXEYLMZjkyuNthMaBVOm0C21R4CkgewIGt1S1N07RRuAiCrgD4AJBxttxrNMTkxEUie173O67QT+pDCM/7ax6JWLpUs5PYcATmcYER++tpVIsW9XLKTJETkZUePn20iizIub0Nl4u/EVTDYLTmCskA8jPiKcrGqtMkqwBlS8T/wCX02zxAHJ8a2oLkPbUQGp+UkzxOCYU4PH2Ojaj6hpswViJj22u84OMz40PQ9OtqhBWprcSATcSJ2JN3Z4AIj2jWkSWCmKvfc2T+IuFOJBPI22Gibpt6j/SQoJR2/07DA358fpqmuuGaQ4MwHHaZ4JjaSP+zrur6Zal5ZSshcoSCQoBG3wc+NFLZ5NovTsyWEhfcEj3G5jG2s6UlwginU/1AQORgd3gbHxvoupEeobqiLAtBWQoBGQTBIJ9zvjWhWlRCObZJmCsnAyJgj34GNFHSo+msGnUU3flYnPJJuMj5/nTRXJNS41Fg4LLI3lQBAuEcgnS6RC+mrCpcSQoEtEb3nMYG59s5jSX6zFzVACWhb1IDMAe3NvdGefgjRFb1WZwvqJYFEqVIaYBumYtzG3311hsClVyT2yIxzJUTPvnT0Lm4W0zKwuTyswYBgaRXoUraa+i31EgIT2leTBEifPkY1FdW6db3a1yCncUaTEWwqgyDzge++kp0vfQ7qshSBemW3JuNoCyIkYmBzGjqEI1RmNZb43LMqyQBYCpAzG0+++n9L1RuAuyADsJzOSOP25+1Qmh/U1tcpVptDlTMQpn6THI94J++ndTUtKNCMsRdGQckY2jUD+ogwaVUE47TBG8n6gWHzmONV16zXgmkGWwwZzIBMAb5GJ9s6ULNEGjUB6f6j3CnhjMAkFTdPiDxxp8qK1Jbawa3YfQRGA3vnjxqRuqY0jbTrUxgmzLQN4+qRjidWt1QFWwVGDhSStp2CjIMQRscedIVEK6WF2rMtzASw5EkKQV/nO2qz1VxpxVSGUPECSDOxj28a0dbdTBZ6VQNsSRG24+oH3yIGmQfUE0khRipgGGUYiMCTG8YHnTDUq1yFayrSbIAyYjM5umfbTOldyymEc7SG29vMfGg6vp4pAL0yN3AWhlERm/MCPvOdtaKINa70WDhf8A5BFsYNohvqHmPvrOLoD1FR7z6E5UWg08gGbiSYxJxJ406qLvSHoqxBBuNotG5nzt+Xzryav9Mo1OnZGpdQimpdyHJyYPae3MQPEDXotTp+soIq3IoW0/TETOBkwdxtqiTp1dGY/4ekCxFwuAYzsSQMgR88auYPNIhafaCBcYt9gQDrz+joUgjMDXkkRdddIBgQyzG/H/ABV6a+p9NU4GFmBETErEzxM+2ryhdSgYYmitt4LLKkbHuIkeBjnRIrmpJpoIGH7Yyuw5Hjb76ACkVPZUKsxgkMCTyNsDGxH21lalSvYlKklIm0nAjYwc42/bUwYnTFCllFYLG7KwvBJ+dudU9XBZwKQYlRcZHdOCPn9Mc6k6ajSpimF9RgoZkkmDcTvgcjbjxoepSmvqODWWT3ZMJGe3twMZj31UatBZpzShlyIMANkwYMGPedISgGW1lqAl5kDu2IjnHx5Hvp9ey4Or1PpBtmdxF22Z33jUVFlNttZsEG47uBHbGI3G2cjUqmdfXPqNJ6ldsKsjbjsP867RiuHlv8URLNhbIGTjY7ba3T7p9lXqhQYphiExaBOZwB9vOhSrZgOQ1oADeSQBcAJyPbRtSF1T0wt0BbhAeMGJOMXToqlP6vUIYAqLXTY7HP5hgH2Oii7p7qYtsLXKSIPIgQxx/wBnQr1VMSFZgttx3IgkwTM5+/8AGG18XEhrY3XOO3NvzPGY0NfqJLrgwEIjDRIbnEf2OrqY0oSEVSMr3BlyZPbjg4I/bjQVaJuKm4A1Lu1zuO5QZIMGQCo99aoVKkuuVSB2EAYMZuKk9x9xJzoP6agC0waj5OSTvtk7bRxqW1ZBVK5ioLrJbtvQ24yBIIJ/Xgj4ZXpNkLTVgqYI+oyJIg7fqfeNLZ3dbkKnMySR2wfA3z/720/qKtwqI1N1hVF67mT+UrnEnfzqz5GJqFFESmAjhrZUEtMYwZJzPJMn30xOpVwpaqkk4DgENiCFyBM8gHnGnOiq3/ysHs+liDH1WtkcnQ9R07i1nKQCbu2DJgAiQR850BOjF6gK0W7SFbKk4GGwQI/zA+NtDRpKhogI4zEI1w97yZMY3nkZM65aE3kUVBJH0kEtDTO4jg6dRoqtUSHDMsmASsZnMEA+05gYxqKh6nqbWqE1lUCrC+otgX81haTJIUmfGq6FVvUi4EQJzkEgE40NSqzoQHp1O7F0RaJkY/MJOmdO7FzCgxKyIBIBIxt5nfzq2pIm6jp3Wl3UaRl8quCP9eP4nHkwNZVUh6hNFgtgNwOGkZAF4EjOf32g6XTqqU19NwQ5hUJ7YwZsf6TPIxOwnR1OoALF/UQbZxGR5BPvjg6X5EiYdQGp0yfXQOxXKszeBdIYxn7RvGvR/wAR3OBViJJBH0lfJkfce++gFYsEtqiDkzGRMDaPjbRNguSisWk9sC6YESftkn+NTaYL1FZRmkRM22gCMRGTwJ/3GjNEM7Sq7ESCfEc4HAke+oqdH6B6UBZtAOxJnMHOfnVZSmSwMrcMkATMxOx59ta8k8XVOnAUBUP1SIJBBB5Kn+d50pWF7PbWyD+bAH+jfPx7ayu1Mel31EtbABPcNjOMj5/9oWxgzCqY2JJiPYhmPn21i1qQ1WlVE1FBxLKbiNgDKyP0GiepbUID1oCGVskAgCCDbJPtOoKRuICVoKkXgx3TmR7Z39tUreGqFq6Rb2nthSN7zGdp++kq2MWtAW6pUJcnuKDu2MQBiMZPnW+qPUcFmIzi09oHwADHvP8AOkNVYKitWpMSc4+oTEoPtqSrd+KR1FOPy/6DmL/+jnV1MW9OxcLD1YOFLU4LARuCBbtzvnc6Os6gtAqQq5KpPI2wZgDYHUNGs7Cn+OuxvAiX4lYG0c4++s/xVyk+shuIsYQFz8sQTiNPJMUt1MtF9T6QIKQDIJBB85M6V/ioUkVAe4KoKGARgLhhmeffQ0Xi9Gq4VZGFxA/Mc4wTH/GkNWrCyHUozi5szZgYxBP38bydJVx1WqSzn1UgC0qQZBJ3aWjwNuNBQpsxptNJYEsJggj/ACjMg5zjQVxWF7FlYT2xIMAmJ2/Y6z1XuExlRBjzHueedQASDJjpjJ/zD/8ATXactF+VQHwAT++NdqaK2pu7fSY9QZpsFmMS2RjEEZ0z/FsADSqXKzmfUUzackCBODAyP40LplZS1YZmame0GQTjczx2+dbTqqEUXLUAXDOBdJBBIIwsiNgNXcMVoFeZWGc5gxJH5pB2wMGffXM4qXAEYYBZgjB2xmd/jwdeCOpIIILmewQCYJmZJ9uffXto4ZQpi2djPGMbyf8AbTdMwVakbmAAkLAIffExacDxmQf1Gp6KCU9SVIQkqQGHOQVAg/Ybaf1NLsqlQ6FivcmWwRkBSSRiIjPjQuSoZhWELT+hliGEwS28HxHnQL6SnTdQaZWJOzRkkT8/f31S4ZQ1rmWfF/bg5YCBJ5j7aTR6Ys6syA4m9dpExAmecGDvvpiqLQtN5LtJ9TukA8bGfBzGgoqlss1OYXcWkkT9InP22/jUvT2NaPSdLQpVbSsSWMQRE+24++nrStLmohO2UYgsMD2jP/vgA9RLhe1RQiTkE4AySSPfzxq9I2jXBRvTrkZw+MDwZXzjOYGrqTmfqUoBvm6f4j/uNedSKuqCmadRfq7gCDEWkQCAQcznVLdMAXexWlZgG0kQAQDjJgZJ++kBrRd1X1UpObycYiYgw10nznU4qBfVK9O64yQpJb/xA+Tt7aawzTn1VXfBDD4bc/p+upKnUyrWMwx2lgfsCFgmPG/30tWRlPrKQFIH1VJkpJMMObomPOT76prdNdLnqIyCsqCBBB/zAHH8+2puldlsW5LYjb7zBkQZ0dWvCgPRDozjhWAxuw4gwPM/rrMs1bKupgkoR6ZtAzbBBO8HgSBjOkN0KhXimFvPd6TWtJ7iwkQDMz550jqBRD3lQrBCGOcLB84IE/vrOnKhATUNsglrlzjyTHPvxq6mCp9Mb6ZuqxGxzc0nJIE3R8DWUeogVIqtEypKkAXEDYDI99FQZ2eVcWEAiVgzAzIEQQdagrimxtS9WtC3SDiZJYY8TnQNUw1MGpTYMvdIJJnKlcjG+40hEIQ3mk88YKRwBPuBv5Ouq/1CqrimaLNKElgy2gqJIzn42/TOp6VVyod6LJliaYVWycZ233n3zoqjp+ma8wtMIQCMDHtFvHzokJHqFFplifyx3ST9UAZ5zP7ayl1s1V7RdHK/+J+oD/ePnhL1IVyaVwJiBTE5kiYYzsRMDj50hTENUeneKQBADnEqS2ywfcn/AN4merXKVCVpA/lF+DB5JncAaezEFYpEEiRKiAADzdgwNonU1OqRg9ObWcEdoMGN2hsfrOmoL1HNSm34ICi4mbTMbZ2GdIvZlgCmGuhlBhYByVMZIyYj++m9S7Co8UWAC2s1g7pOACBJj776JXaFCL2gg5UAKB/G/mfjWdXEDddcCe0yxUqIkmSI2g4iSfnVKUFJpK9FcKbWlSFaJj/MMfm/voQGKMRSBOSFCoCfkRAn50qm/pz+FBVRsNwPgiYnbTStWmApJokKzCVkMYjJw225+2iXpsOPTaLYIBOcRC92DA4jQSCAbWUzBAu52kcDgHGlL1wAacRhu0iGHIBEz8ToLKH9OBUGmj2kSJkn7y8/rrND/wDyYp9ssIzs3OeEPnXacmNr0iFqFWal+GqqwF6L4NgMnODtjfW1XY8LVIp7gAOWO+JwDuBol6cwxcvTPqAKwh1Md0gCQAZiWAz9tbXpFmqkLTIBQI6k3wCGb1DGIzgSIPzrSFijTHpyzrbw0c5ift5/XTaLVGsLqjEsTIEgCMGZEbfvpldqaugMgsrHKyDaCckYHwTnSOm6Wn+GyWlLWg0jAEz+WY5386mK0V6ZUW3Ur2OASjTBGJ49tj76r6ilUCPZUDMQAquvaOCD5kTz/wAorrUCoqmFuyXQG4D3WADtn9tLq1hDBsm6Pw2k5+4gxuD++qgqdVvUhlIRaZN6mBjcD7ZzwDplHq1qCk34TElipcENiIK+MHO2u7iWsIkLhW7dwB85z+ntqjpOqAKBaf4gMkhQQs4ILDk/uM6QKq0l/ElatO5t1MknftAJwR7D+NPYXEywQAZBABwNyZ2kznUfp0gkq9veWhWAIYyWEFSCDcTHwQdH0tOqxrG9WVrlRWWLRsVJA7s86tIYzVT6SqtCr3G8mQAARDJg5jzoyiinXL0Xkt3CixLkljBUJnaDg7HRUVIZAKNNrRcWSO1iTIA3jBzHPzpD1AlO8iujM4GIeDkAQQ3b7xGV+NaZV0q8whasttIMQ6HkHJJBlhyJkffSUrdgF6MDAP5eMYnk8fzoqn9SZy6rVpi1crUUqZKSCWByueBiNL6fqf8A4rlouTksrYBH0lSwyDG8jbWbWppr0IYkim4C4hoMqNjjHPP6akpoQiTTqICSGCtcQMABiCTbvzqlAC1U+mFuPeVMliRwQ88+0am6vpVJpC6tTC8AsL8jDYMnGxOxP2mRdNbq1R2+sKDkMpGQQv1GAR784zrhUupHupOpntOFbwPzfrGdBWOKvpV1aoIYYErc2zQJI8DfGtZKlqE2VAPrJGMxtI+TtqYGHpiXcLTQi0rcDEyIAEARHmeNEr2U+1KhycBrj/8AYs/7mdT1VILn0fpBPYRL84iM40lawpBAtOv3E5SWgyAS8tdm6duCeNXDXpl+43eoIA/8cgDBiCZPk6n6hgVUPUekWJAkQSAVA49/HOkt1SepWZmr2ooBUgWjIyvbLZETJ1tfrEJoAVXS78vpiX8A9kLt7aYKqXWL6hplmNq5BXAIjkrnHzqT11VLhVMscEKCCRuIAx4JPnTum61S9SK5JAbFglCJ3H5o8Y1J1nXWBCarNfJBtAuJwCBGIxgH51MDYF19zABZKgeeRjPxzpKMrFO5xJJi2LgDgRGI/XWVqyIKjGq0cdohR4kLnaOdT9P14LfWSUS9lUTG5k4nYY51MXVj1N2LME/zAR85AOxnMakrsp2LwFgiTx9sHPz+mlp11OpTXvqFXeFItBb8sGV2JgyM5HGkJ1lMvUJZ1tezNv1XBYUkAET85nflgrdiAIDiWEQfuZniM7/20tuoQeoZeVwe6Y5wDOTBnfbVF1qr9XmcHO8Dbf41N1HXKPxFdwS1mVJyoJjAB/MDO2gZTqqd7gzCc4yPhdo/38aWagdSZO8Kwg7jJHb+8aFq0yTUNqZgoSMgZLDjjA1lb+qK1pL5aYHkD75+dEUP1NptZ4IwRn/9ddoj16nJqgE8duPb69dppy9DpUvamRUiCTGGkEe+RoaiSC3p5Z96Y3EFQx58AzMRpaJLB2IcBNz2tzPdtmRtHzoqNYj00HqICC3cC+AdiZPHMnfzrURtUKnqMKgLAARUkqJwAYAac7bbeZ0b9FLM5AFqWqyEzYOIjgkxAO/vGl9RXUra9NKwZ5uUA5BkEznBAGJyB8631Qb2N1PMQynGcQDG+Nsaupg+oIIpKtQqYJIb6myI+qDIE7DnU/U0jDSqVrqhg0+2F3kknLCdwRv+lIr1WcKtpVRuZkGDEAYjGo2QIKaqjUmmYpQVxg5GACPYfYjV8uDDKfUiaqveACILqQLcEwSMiAROYg7a3oWi1qaGGUM1hJUlthBzMRmB8eMDl/U7kqwzJERiYIaJB2O8fGuoBA0qpVQkyhNuBiADGPYbAe2s+S4YvUAsl5EFmW2okHEDAJzEHMQQQRHIJWlHKJ+aIRgCQDkgC2DxiPvrKMp6ZPUBi1xggAsZxFpG222l1GqVKbGxWncKxQmOAcHxznQX16iUzEuCFkrkrtMkwf2b9dQ9O7BUNOoLGJ+ogzO8Qff3/s+rUhmtp1Rak3KJXaRGTLD4550s11K0z6pnJAdcmSoJ2GRtgc6Uh/VdKaqsj0wybEnM5EzMRtpdDpaaFF9JoVSVABICt2wDJWcbEzA0a06hWo4FIgkW2krdDSJIwDxM+dttMSVdFUPBGThh9OIJkgj951O1KNVCWLVXXuIYNdjaIvgLn4n35NbmCW1ZAHdKsJ3AI8fc7R86SzVCpY1ATgBWWwCMgEZP7TjWsWLU/wAFGAghxEr8XZ541vyTGI1RC4b02hpVVmbTtNy4IJn+NbRo3Ol1KDECJgRng28bnn2nU1SyHJp1UN0ZH3kZOPjeNN6avLIPUA7QbTEkmYIB45+2ppjU6xCahBqKAY3fDTJKiDiCBEfbnRU+pVGUeocgG0gmQxkNPvnTh1jkQtVWYGATgT4ME5xptItCgrTJgLP5gQJP5ZjHn7am6ekp6wG5vVWNsLgRODDzJ84+NErMwTup24YyTIM/lwfAzPOtQMVJakvdkjGYncwM5Pn76zqkYspWmDEAuCsREwZN37RqYplJ2N8CiZ+CGk/mNv8A2edIqdO4KTbjB37fECPgcaD0gq9tAbi5Z8zES4H7/wAaykR6iipRFwC2sTiQCIw3E86isAaxu6nvIEsBjee0/wC+mdR1DTd6lO1R2AlxBIg3YIjPEnXGilrK1BQt4IAjHvhhGT7+Y0k0mN7LSUTgiIuI8/3Om4ma6oS5EVFAP1i55xBBTO3z7Y50it1V4KrUWBiZOfAOTttzp1S4lLSp2bbbcRhcbbnQ9Q5YIewWN3TJAjM4XnbjTyXDKX9QDPYHVRbCySDOTkTNuxnfbzpjVSoy1IljwzcxtiSIH7calXqVm0BSSpIOCCJtgiJ5/TWIQjLdTptFxViIAliWtlfuR986vkzgeqqZZr6ZWAkFvDH6rhAO+Np0nqapISBTAJBmB7xELg/302oVZHvo0yjkEqIIMSZwn8j76KtRHqKwpphQCwidsDbbP/eFVEz0QSH6ekzSST2Zkzn312mhEOTRoA8yHn9hrtQVMSlNiVv2AFMlWPiNsjjOm9JXZrodqdgAC1BAuKgzJEsTOo/TJkl/Tlo2DKcQBB8yPGR+vdUrw/qU2rUyR201loDcgkTAgkD7eNWI9FbJT8FpHcChMAncGCJJ32j76VSUqvdWZ8/mgzBm0RG3xOl0alOaqU2K1UWwTgK2LdyQT3DMmdUVulqAIGKtH1XBv1GIn2nnQCWYu9oSLYBTtaT5328+TpdKsVNMMtQECZm8QT+YklpxuMfPEvUVYFWoyVKYmC1OSSJi4BZ4jOmV+sopVpzXtcKCaZGWUzDCQIMmeduNJKuq3dqqMQFaGF9u4jfncfO3GmdKRTL+m5LKv0tiGIB3tmM7jbUbVCSWgBcXWYM485IjwD49tPasVL2MKh4WoYgmMHxjO3O2mmKVoyyvUSm8KZPg5Ji5ZjPnXnVSgphe6mGqgiCZ3+nkwTiMDfOmOVAJq06lILSlmQwsASduwkEcDaNHS68BKdjqb5IJxcBmQBEn9d+dPQoo9QwaqqupcRgi0qYAhsscmTMDBxMSWJSeUuCMMyZmDvO3vpNSirCor0lqMwWSphiB9Oe0iD74OtqpcVBd0ISADkZ5IbeIjf53GgkT+o0WUrY1MMQCALckBsEDmeB516VqK4AYjGVJzxBOJ/vOlVarhQLwRPec5A5GSJOll29Q+qiEH6TJmAOcj3500w6rTqGl9S1MA/iiMD4WJGYx4+dMbpzf20gywJYRnHjeQNSgdq3U6qIGkFZMADAJlse2RjfS061BVZAzmFJYNPaR4lR7YEzj50AV3VKQJNWmbvzTdM4BwccT4O/Oj6b+pTWsvQMgDsrfV3Dfcdv2/wCAVhAZeoUktI/1D2tI22/nTqlSrfhUZYi4sFY+xDce886Dl6YNTcFemdmYXQoCsbYJ+kyeIPHOiFL8ZH9KjewsvyrwoMDbYRG/Oubo0NC09KoUHCAA2sAYODA388649JSFY1WpkNYFDdwkACRjtMbDnJ1UBXpBkAqUoDVJEVBjG4IbPwD/ABoqVJhUItrAGchu2CBwDk/PvqGn01Gmq0wtUKGYKGZ5MkDuLZInadE7orMSz84vaBAiQDgRGs60Pp6D0gwAr1AWwzVDcTBxkCFE+B7adXoFqpk1DIBtLAjAabRuD3Zz40n/ABlM00IdjJkEMvdHGcfwdtcigu7mpUAItAFpVM8fwdLykb1HSwad6VDaTBLkbxAbvBI8TMfvpPU0hD3UGKMci6D7kS0x7To6ADqkvUOfMBgCbZhSJ2kCP50AQMCreqVutkGosnecRj9jxvqVQPStqIVpdsRM4Atxuxk+/GqUorYLaSrBLEYwxwZgn51LYPUJsqbEfmg9otgkx7bjTKNZQIQEweWJPj+/H8agJlViTTQFgACREsJ+3zMjjOh6jpFZlLU+6AJMEEbxhsH6vnfOjqBCrA0xkiQMGZkH6o3z7aSVply1jhgPysY2EwFaJ8H29taQpumW0U3odoJKiQLYiJhp0VULe34bjtg2sZO+xun9NJ6eksBWSqFDSssZ3wTJJjfk40VbpFb1RFW1lAJDseT9Mtap+I/bTgFSo0lELTePdid87kz+us0+lCqFF8AAZmfvAjW6mGpaLdylyaf4rRaRDTJzAIJInciNejQrPuQAjGZSBAjkHP6T/bxl6y0C4gy57XwwPGIyBtt430ZqC5FYsgyFVSVBMfSwG+ODOtI9OtUo1UcELVJI7SCrSGkScHBEjHGmrRLOoysIAIBIx77f7768s9eSjIDTqmTBOIHPnYE6updSDM1WXEwRIHF3Ee+Yx86A/wDFVFpkKoqkYmngnG+TDH298Tryf68RN70RU4DL21EOB8xzr2aHUEoCgSoTgNTI/icqQPfjfXGuKgzabSRAMERxvG3GP99WXLpmvC6avIhGakCw7idgMQCIx7H769PqXHfbFRsFRd6bNsYvBkbTwONSNSRj3Bry0qqjGCPJkjmZ31lBaatVe5ldnuEnAxAADDA+NZ1Vtfqml/V9SkEUdzIWXIGxH1Z3EnW0OsDlFUU3MB5MCM4IEExI8/rrWJe4krA2AxsZGxM5HgaBeqEqVpgkbEKs5B2jOx/jydNXFkCmWNhDSMAXEzO1pnk/20mp1fqVGRXC2qQykSe4A5NwMZ8aQPTRATfTIIgAsM5xB4Mnt07pqRYkqUA5Uru2AbmWScCMj/LnGmwZ1XUuVChFJyu4iJAmTBHmPbfTRTgm5Yxwx2MDFrRP/Z1NXpuvplKSkjJsb07cj8v5gcmPaOdBSqhmqlxXU5EEztJlAZBHt51MFC9WGRUZ6iXMQtwILZkLBWQYHInWt/UgjsLi1piGxbOfIxj99Cf6mpCLcFvMGVOfbeAfaD8aRUqK9wspVBPDBpJ9yIGY/wC41Q3q6aVFUVUpvDM0RlS2CVOT7YO3nTVSHYhGi0yUJPG6iT+wH31AOlDBBUVsZEGRPglGHjkEbYxpdSqqFypricm66FMGSkiLcadD1l6tUpFiz4/zzk4n6gDx450deCzEVBAkLbZ2zjIJmR4Ooa3UGmEYVqYBYzdgtPCEPvJHn40TM9RpDU2uWFunuEjcQRtjB841Ub1dFqqIoq5G5IEtHgzA/tqHp+irJUC+r2sCUndTxkHIz54Oedem6E+kwoUjEElSsJEzuo8cHSlpBmYimgJm7OWEn/b2/XU1QLSqKJdhv3QGg7AR/wA6BXrdxvAUDtYjYcyS2TjiP7mvbaKlJbcgNcDEnbAzOuQFFP4aAH8u4gGZykftGoFdLfVVXeooC5IGSYk74IBEGIxkSdcnUB1s9fIJg9ssARgTO0x5211L1PVJC0lW3DBSpkhgAwCxaJ+3jRio7ASaaTl1EzIOLc+3I5/UCq1UIYXHBInG5KwDgid9xqEFUtALE+TknwWhRO5Ou/qf9QKBnaoSDEWqBuRwZmBz7aTQ6wLVUrUkBhiAfbI/cfbxqyJVXU1KfcVZ6asdy0w29i3A43ge06ysiFmIqNtBVY7TEH8pP6zpVfriS7eqVueYgf8A+f3/AI0jqOpa6fWFsRBT6fYm7I+3jVQ/pSrBB6hlWwSR3jIAOM4xsNFSZG3Lnv8AgEZldhj99s+Z+ldiFmoP8xld94IzI/Q7ayq1y4cqA0g2zge/mY+QPvoPTTqlUAGqQRuLSP2GBrteZUrtOKjgY2B1uriA61QXWRNrqROYONvGqehqEgyScjn31uu1OlRf11BbMDaduQwg/Pvq9KhJySfqGTxA1mu1f2nZ1fsrUwvaCMhccDxp3XKCZIE9gnmJGNdrtL0RDVHfS/8A7EH2MyNK6pj/AIlhOARHt2ttrNdrn03F39Upj09hup25zpF5AMEjsnB9xrddrSKP6c5JckknGT9tWf1JQodlEN6cyMHjnXa7UivM/p1Q9okx6e043OsJ/Gf/AMR/+Wu12n0HpGoTMkn6dz7jSuu6VEmxFSShNqgSTuTHJkz863Xads30+b6usw6uioYhSRKgwNqnG3A/TXv/ANGclTJJy+//AJazXa38vU/ghnSCZByLjvnYmNE1FQxhRsh25kZ+ddrtZi0xxDJGOMYxnXh/1Kuw/wASQzAgIBBOO5dvGt12r+f2kF13UOT0gLNDEyJOewnPnTOh7qYuzgb54J1uu0KsrD8aOLf7aZ1dFQiEKAbjkADhtdrtZJ7RVM0DOcf315zjDfIP3ga7Xav0VQ57J5tGfsNNvPqNk4H99drtVE9VjCmTMnXmf1esxVwWJGNz/pnWa7T49leb/UurqCq4DuBccBjrtdrtdp6c3//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Rounded Rectangle 4"/>
          <p:cNvSpPr/>
          <p:nvPr/>
        </p:nvSpPr>
        <p:spPr>
          <a:xfrm>
            <a:off x="460375" y="2077620"/>
            <a:ext cx="10515600" cy="457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t>Answer the essential question on a sheet of paper in at least five sentences.</a:t>
            </a:r>
          </a:p>
          <a:p>
            <a:endParaRPr lang="en-US" sz="4000" dirty="0" smtClean="0">
              <a:latin typeface="Mom´sTypewriter" panose="00000400000000000000" pitchFamily="2" charset="0"/>
            </a:endParaRPr>
          </a:p>
          <a:p>
            <a:r>
              <a:rPr lang="en-US" sz="4000" dirty="0" smtClean="0">
                <a:latin typeface="Mom´sTypewriter" panose="00000400000000000000" pitchFamily="2" charset="0"/>
              </a:rPr>
              <a:t>How </a:t>
            </a:r>
            <a:r>
              <a:rPr lang="en-US" sz="4000" dirty="0">
                <a:latin typeface="Mom´sTypewriter" panose="00000400000000000000" pitchFamily="2" charset="0"/>
              </a:rPr>
              <a:t>can an author use poetic devices and figure of speech to produce mood and theme in a poem</a:t>
            </a:r>
            <a:r>
              <a:rPr lang="en-US" sz="4000" dirty="0" smtClean="0">
                <a:latin typeface="Mom´sTypewriter" panose="00000400000000000000" pitchFamily="2" charset="0"/>
              </a:rPr>
              <a:t>?</a:t>
            </a:r>
            <a:endParaRPr lang="en-US" sz="4000" dirty="0">
              <a:latin typeface="Mom´sTypewriter" panose="00000400000000000000" pitchFamily="2" charset="0"/>
            </a:endParaRPr>
          </a:p>
        </p:txBody>
      </p:sp>
      <p:sp>
        <p:nvSpPr>
          <p:cNvPr id="10" name="TextBox 9"/>
          <p:cNvSpPr txBox="1"/>
          <p:nvPr/>
        </p:nvSpPr>
        <p:spPr>
          <a:xfrm>
            <a:off x="4578348" y="2079102"/>
            <a:ext cx="3657600" cy="584775"/>
          </a:xfrm>
          <a:prstGeom prst="rect">
            <a:avLst/>
          </a:prstGeom>
          <a:noFill/>
        </p:spPr>
        <p:txBody>
          <a:bodyPr wrap="square" rtlCol="0">
            <a:spAutoFit/>
          </a:bodyPr>
          <a:lstStyle/>
          <a:p>
            <a:endParaRPr lang="en-US" sz="3200" b="1" dirty="0">
              <a:solidFill>
                <a:schemeClr val="bg2">
                  <a:lumMod val="75000"/>
                </a:schemeClr>
              </a:solidFill>
              <a:effectLst>
                <a:outerShdw blurRad="38100" dist="38100" dir="2700000" algn="tl">
                  <a:srgbClr val="000000">
                    <a:alpha val="43137"/>
                  </a:srgbClr>
                </a:outerShdw>
              </a:effectLst>
            </a:endParaRPr>
          </a:p>
        </p:txBody>
      </p:sp>
      <p:sp>
        <p:nvSpPr>
          <p:cNvPr id="12" name="TextBox 11"/>
          <p:cNvSpPr txBox="1"/>
          <p:nvPr/>
        </p:nvSpPr>
        <p:spPr>
          <a:xfrm>
            <a:off x="8369934" y="2077620"/>
            <a:ext cx="3657600" cy="584775"/>
          </a:xfrm>
          <a:prstGeom prst="rect">
            <a:avLst/>
          </a:prstGeom>
          <a:noFill/>
        </p:spPr>
        <p:txBody>
          <a:bodyPr wrap="square" rtlCol="0">
            <a:spAutoFit/>
          </a:bodyPr>
          <a:lstStyle/>
          <a:p>
            <a:endParaRPr lang="en-US" sz="3200" b="1" dirty="0">
              <a:solidFill>
                <a:schemeClr val="bg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9138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previews.123rf.com/images/alex_star/alex_star0711/alex_star071100034/2109231-background-made-of-old-sackcloth-Stock-Photo.jpg"/>
          <p:cNvPicPr>
            <a:picLocks noChangeAspect="1" noChangeArrowheads="1"/>
          </p:cNvPicPr>
          <p:nvPr/>
        </p:nvPicPr>
        <p:blipFill rotWithShape="1">
          <a:blip r:embed="rId2">
            <a:extLst>
              <a:ext uri="{28A0092B-C50C-407E-A947-70E740481C1C}">
                <a14:useLocalDpi xmlns:a14="http://schemas.microsoft.com/office/drawing/2010/main" val="0"/>
              </a:ext>
            </a:extLst>
          </a:blip>
          <a:srcRect b="23539"/>
          <a:stretch/>
        </p:blipFill>
        <p:spPr bwMode="auto">
          <a:xfrm>
            <a:off x="0" y="-9"/>
            <a:ext cx="12161520" cy="69526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0375" y="376024"/>
            <a:ext cx="10515600" cy="1325563"/>
          </a:xfrm>
          <a:solidFill>
            <a:schemeClr val="bg1">
              <a:lumMod val="20000"/>
              <a:lumOff val="80000"/>
            </a:schemeClr>
          </a:solidFill>
          <a:effectLst>
            <a:softEdge rad="31750"/>
          </a:effectLst>
        </p:spPr>
        <p:txBody>
          <a:bodyPr anchor="ctr" anchorCtr="0">
            <a:noAutofit/>
          </a:bodyPr>
          <a:lstStyle/>
          <a:p>
            <a:r>
              <a:rPr lang="en-US" dirty="0" smtClean="0">
                <a:latin typeface="Mom´sTypewriter" panose="00000400000000000000" pitchFamily="2" charset="0"/>
              </a:rPr>
              <a:t>Constructed Response Choices</a:t>
            </a:r>
            <a:endParaRPr lang="en-US" sz="4400" dirty="0">
              <a:latin typeface="Mom´sTypewriter" panose="00000400000000000000" pitchFamily="2" charset="0"/>
            </a:endParaRPr>
          </a:p>
        </p:txBody>
      </p:sp>
      <p:sp>
        <p:nvSpPr>
          <p:cNvPr id="4" name="AutoShape 2" descr="data:image/jpeg;base64,/9j/4AAQSkZJRgABAQAAAQABAAD/2wCEAAkGBxQTEhUUExQVFRUWGBwbGBgXGSAcHRwdHiAdHBsfHB8dHiggICAnIxwfITEhJSkrLi4uGyE0ODMsNygtLisBCgoKDg0OGxAQGjQkHyQsLCwsLCw0NCwsLCwsLCwsLCwsLCw0LCwsLCwsLCwsLCwsLCwsLCwsLCwsLCwsLCwsLP/AABEIAMIBAwMBIgACEQEDEQH/xAAaAAADAQEBAQAAAAAAAAAAAAACAwQBAAUG/8QAOhAAAgEDAwMDAgUCBgICAgMAAQIRAxIhADFBBCJRE2FxMoEjQpGhsQXRFFJiweHwcvEzgsLSFXOS/8QAGQEBAQEBAQEAAAAAAAAAAAAAAAECAwQF/8QAIxEBAQEAAgIBAwUAAAAAAAAAAAERIUESMQJRgfATQnGh8f/aAAwDAQACEQMRAD8A9dHuIILkNg+M4zj+NU0TMq1wkwGKyYB/j3O86gp3zc1wXugcwOSMk/Grala1e6844E/cwNfKj3GhCexnYAtIUqPpWMARB4Mnk6Ok7mADSANSTjJEQCeCw7c+3tqeg/4hmoZVJtIAzgrPifH86qIvtZ7GsDtJHONjsJ2+NXEJqK7KoCCLjtA85wZz/vnzpBUWVFWm4IMSjOCYOSpJ+duNeiKM2NagUAkw0cbEc/7e2gqIJS31CWZvpIIHMH2329s6sCaxVS8lwQgHDQxOG2kxOeNEoJKH1CSqGbhB2m6J2MeOBrGrN3FXZZaAShx5xAJB8zG3nR1a7hme9CFhSCo8wRvPvn99ApC7U4C0wxYXhMD5yM/B0SU4eoWo/lsuuBDKSCcHIgzxO++mBARTspqEWbbZVRMHIETtjxpb0iwlVqqSw+jJE+YnHv8A8aWrI2h0aBkm+EGBdC5HOd9v+c61uglUis4N4JlR3BZDLkY3/YcaZU6dZqNe5gWwJ7WwMQM59vOgr1UVqamrBVCxUgSw/wA2RIg+NTRpDK1U+rTUCBTV+0KSMBjMNJ2gew01a1VbAwWSJYrkK04AnJBzmNS0uvexYqIzE3KSIVgN8DOJ3A8SNtWXVWZiiKwUNEOMsBgZ2z+mNNMLdXVKjP05YkxClGNS7feBAkyDG2s/w6B0/CMhRFqkKIntmY422203/FOEWaJljsCCVggEkj50d8GozCqFHmbYgCVE/wAZ1KIqQpWMad6XNsC05md53PA2njTGroHI9QqVWGRogRse4Tz5g/rrDVQmkvqGXui9cnaB9Mj6h7/OdK9RQXam1GoCRcDgAE5DElhP2+2tZpql6ZIm8m0ySV3nEYOI86poV2vILKABCyDMkeNv099JqUrhTgKApwAxAWDvAGf00FagrLVZaElgJKMoZu4GQSRtE8e2pkFrUytNQPTIJIYFTaVzsJ30NNCKrMFUjcW/AkQRAOOJ+2lUsel+GWgSsbAHe7MePOt6eh2PFOooJbBMxk7AZA8aUY1KmVP4ZEmWEnaIiQYI53jTAlNn+hx7mbTERAJj9uDrza1EL6I9WrsZDWm+OWuyI5I8++mGqnpVXWuPYyCqk4/KYP66gM0rFgU6sNgkHIgY/MYGYHnxoanT2uSFqEqASDJBH+mck528zqeibxQC9RsZJIX8QGDgiCu3HnnVlGkVu77r9jGBBMDz8knOnAnPSqyRFbLjZ2kTgAwZAz8CJxGmdQ2WlKjZAIO2MEpzxqg0gLWuJtyYtyffE/uNI6npvUUg1ZNxJNqfTuB3Aj7xOgl6kqzIoRrViTsI3jwd/H6aGl+GGYUgzTEyvcMxyRxz48RrK9OxmN7QFgLjeFCmQNsfx95Eo2IFaq5aVuZguZwRgDMexxpgveqJSymC2YK2i2MgRcPHjxrzOpANNZWoCWkrMMMSASCYE+SdOvAckB4WQo3gkbjtPk6R01MMyMWkgGeCeMREETOh6QdT/VAGIKuPa0n9412qOt6bqL29NenKT2lqzgx7iw512t8u36sek1rG85aNg22ciJA259+NPd8swDMWgW3LEDaPbzz4iZ1B6IAj0pYWmQfcwJkHfPx51TSpqWwrghmk5ALRG+cZxxzrEjibTovB+piTBBXtXyIEFh7knf21SaKwZsqKIW3xiSGG2N/00npespi1UZwxcyTn5EH/AG1UfUxBSoC5LTOF3xE5G3j31tkDdPkn0xabRCtH6DAERP8AfTG6dR3fiKAoBAYFT7xJN2eNKSkwgMqNLkiDsM523zsfJ0ms7KzMyMZYqpBaRztwONhoKqYFMKiu/wBJJuXMeSbQAQPYaSjLaSSlS5gASBG0531x6gi4s1SnT2uK9gkW3XQOZzMZ0SoD6a1Fo1WywJXCkYBGWAkEjcYnfSrGP/Th6gdkkKuCGIB8gJgTtk/rrkpKvpqhrhROYZrv/ImcgD2++srpHrFqNSGeOxgZkYZYbG0GQMjO06c62MWdqqotMHILKMQScbzwD9tZUn/EkJKV1YmpALAqLT+WJktOP9tMS+GIseAAgM7k5ukgY3K/A1q9a5KKGSSJIbEwZFqg+AdKr9TWVqhVaTTUABQi5gQTcSwgMu0ZwMeNVIu/wjGwtTpyB9QI7CSS1uJjA23521NUpA0ahFBgXgN6bQ+SAWVlZYneVO3vjRByCfUoAgJd2xkAbYbJ+BxqdaKCmIp9TTBeYBZmEzgksxAkgeBjbVDhXHqUqL06t0BhCFlA3h37gGxsSDnS1rJ6bM9Sqq3QJQ9pw0D8OcAbn31W9ekKroGrh1pklR9CwAAwAXeYxJG+NT9T1gUU7q7qX+kvTkmDGAFUCLhk5g850wZ3KVistn1OGGfIIMi3MZI20fTU4W1losWYqQFw2N8qc8f766t1yhmDNTZR2d0AiQMOScA54E4311N0KoPRpWzjIhSNiDEH2Aj+8U6pQ/GvampZRhpzAGQAYAHEn21LX6VSir6NUBqkgK4LDJgkmp9MkmJPxjVNPplV6rNRK3SGInuBkAiwkzHgAjS16fFIIKxH5RexG7ZcmfP8eNWoyqoFRgUrBqdM5ho2NtsSrnuJxyBrZRKYV6tUAiFZiQZAgHK78yeQNb1KVDfHUVKZJlQ6KyqSYMgqJH3B99dVZoRPVAcwZI+pZFxUT/fceNRTqdVQ5tqGFAlJBIkRJJznfOp5inH+ILd31MEgqIlYAA35+2nJ1FT1Huq0jTiFUgkgzPd3Z9gI+/AJSLBRdQIyWDKccdoLHH/fmYOV1NtrAQNgFJxOR4E6nPSxTzbvLQnb+knzv86srUEvqPFIzgQMtOIeBkfrqWpRu9PtokKeZwT/AJB/c8CNTF1y0QGEqjFR29vdBAG7Hb2nQ1aYtUKi23GSqQBn2/c/Mnyw9GDcYpBj2qVukgHnbONgY0dGisobUNoB+kEj2BOR8+50RDVqC5hTanJzI3HBvIJkZGPf9FvTUFELUZGcKs5zKi6RmM50yp0oKlQKElrYKSCcmTAkwc5G/Ojp9OLyoNDtRQCMsLREHwPGglWmDezPSJJgEC3Y7P3GTgqfnWeiUKk+iUVdxIInJAEbDzPG2tpUCtNiRSJZgWC7Aj3KEk53OT7a2r0DlmaxQAsAgg3bYI4I230a+Oby8GVObaJn/W5+PGu1fR6R7RhF9i0kfJt12j0c/n+L1pgSm5wbgfk4M7Y0EtItVxLNMZ+/J3BjOjo9MYAAUxbmSDAkkY8TIHudVU6NrAgEDuaAfbnPyfnSPK6j1JuEMM7ZIxg7CR9/76d0/T5WURjcTKmPEnMbztpfThMAMbUmQy/5eZgRzx4+9VNbcBUuE3EEiCTtAHO5M8fGt5U4T0aC0zSLh1Pdu1w97jnOJGt6HqL8mojKWYYHAwMZyOftqhJuBYupAMxBBgiRMETJ4P8AGkqt69zJIcxMpLcgSCbvPBzqoZdXsqXpTfuAgMBKzyTOftxrlRQ6B6BDCnKsFJQDcr2iARjBA2xrl6ZmVxaB3ZtYgmDAziJ+fnRv3Em2pcEIwcbYIHJnzGgRWUAIjVKtMs8qRBDEbr3KcZ9vnB09mL3qtRRBgbLGdpGZ421lG1QiGq0zMsACc8ggEbe22jdWdWk0zJ/MpgrnfG8R+n6ZUrp3rJJa1wiypWZJjYz86T07M4F9Knl2KwQewHDNjciO3+NU+ipqP+GkiYIaC2Bni2IjfQp08CmoWrgT9UjO4czcft+uijNCz1W9Nxv9IIkEwIAMzncAfbR0gVFJR6oukZLMCdwG8fM6JeoZUuqCooBhTF0GcbAmN8x99UL1HcqhwvbJUqJnMGcR/vnVkS1HT/qVNlqvTrMCrAGVFqMTBAlRMnyT86eRLIDVWYytuTJkHBEY9tdSLhAFNOoSSDEgR9wZI8GBo0vFQvFO0LKmZJhcyCmNt5IM8auJoG6f1EdiKRmDuO6Mi4xM/rE6RS6QdgNFYT6YJAEiTIgTnzplToAyqGpLipKhR9JiJEbYnOkUumW6oSWuKQDc0f5RHFw2n/nQJXpAivcOoHqMJF4aIz2wSQMe/jGqaSwUsvChAAASRtkxETP76X1FNTTs9V03h1wT+UflA34zx86awBdj6hCiVgnKnAmSZmfI++NT0vsVJ4VmV3MtgkREg7SB7Z0DszVVX1VAVYZSO+cmQQcb+NEazLaoqAyZZiBkTsIxxE++iqte7k1gMdoAGDAw2+5g/fQRTcDcaRVjsRgx5BmWHOmVgPVpA/4eBBuYRUG5NuP+50KdI8Jf6Tm8kkgkTnIkzdGN8fbTyKxrn8Oi1NQ1jzDTaREE4kmJjYHUKUwcJKpT3CwHuHnewbf76Pp+mUuCQpYbHG4zAwdC3ROEVQtAqCJQLaBtJGTnPvxpvoEM34dPCdpIyTgERsBtn4+1y1NhNSn2NdRXuYFlDDIjcmADwIJ2G/GnopVj2IbRAgjONvpEDjUzUmtpKaFA98sLsKCd9paZmNHVDW1SadIlsxH1QRBPvv8AtOniahdWKD8MKNyty2rnJMqJ/wDrn4nRUaTF6h9FFIkghll13B25nZvO+qqfTEGmbKURMLi0Z2kRBtHjcfGlv0YWizJREN9ShirGeZUfJ408aaQ/TT6RagsyxHcDYcR9JAOPnUVcMRUuoPBMEjdvJENP3xq8PaxC0WuVZJzbA/y8E5iRvEakSiHpi4VkuftDFw0DYfWCATsJ+2TrDTmQJCilVEAfSJGQDgl/fXa3qaq3G4VZ5gmP2Ma3TDTaaNOAAs7zBOOce+2hpdKWQQaioZJuzj52A8Z06g2QVRbQDnbjPgZxoWcssXNTUL+buElvY/Aj304B0qj4UPeSuSTEziQJwMTtvpvUVWJNq9xB3IxIPwd4/XUn+HJ9RRY0rBvwYIkhmzCnHHGm0GAvp0qbRTAEqYuMCQpYiSMCca0gqPUAFU9IjBNq3ABZgiNp8CNUdL1AqKpaoCJ/OMQJm0SM++dC3VBA9wdSiy0gmJFwE/mOeDzpNPqUqWFmXK3KGEG0wQV5AJA443xq7TI3q0uRgqhpcMSJEb+4M/fx41Y1YEVO11I5IaAcCR5H3POlpQDhYppDPLFGIN2ACSoEzmQeY31tQNNU0zVSW+pwGQeQAv5TtnI+NJpcCnWKpCtVW+0MRBDWmYaJkAkEbRg7cZcWRSRSYghpGwxEgkEz8++mMrCp3OrKqzABukDZpMR99EtIMVZlQid5gL/BztgaKbBIYKgBG0HJzkwCPf511imJBDQMMCY3I3355411X6GgOlzfkJJAG5G8Ax+/vrG6pAKpFW0oMlxKoYET9MjmJ+41EN6aSk+s4yDcVHE9pFqx94096he6GFoBHdsDgd2TuPI2I0lCYUrY0nJjYMd8TJ8AxoUBJqWhFMgEh8soM5IAgb42z76pgvSwoempG/1dq5xuBIxOkrQKvVZqbQSYKNNwOwy4gnaDAGqabLKhVtIA5wAc/wCaJ/50LvahlKgJMYKsZ3BxOPmBoMXo2LqLXCTK2vMkSe+STOOf1nWGlatUpUqAFgRekqkzdAtUkH328500AhwbqshcgqSvudv41MnUqkt6otJgYt4Ebk8+B400xtVP/iBqpJzDKbiJ3QB/9v00irQqMtSfSyBMmCw5kEHMTG+w+degtUzBKnxnPnP76mq9S5WfS/MJW5J2icMRz/700KWgL0X0UsVRaQVxO6hYkQT7znQ9R/TAocmiKgLSUWBMmeSBHOTOPjRVHJcxTMquWgCTAgZgMcxIONObqGtYQR4MAQdtgQf5+NAs0V7Pw27R28gNnc37xyf50tKCsHYU6iziZIY5nthpUe+MaZVrS7QXgDIzAAAkgW+ffzHjQdOFKYdoJgOQZ+Mj53Gpqt6alZYlrxI/MSdxubp/XidC4WagU1lOxBuETJW3xJByJ21U6rKm8ydxIIgAmdv3ztpNd0VbvVg3DwAYH0xGBmYH/siYUoZWJqSFPLGQJksdiYyf+dDSrCCCaqye2/ciASBjb3j+NV/4hReTUgKDOdsbncYunbUiulqzWw7EL2iWiPp3j5GraGAySZqyENxUHEgREbmc/wA6kr14RSPWsc4cXAzgyYIIxByMc6evVq3qMKmBA2BtIkNxgiOdjOmtUBChahwRiRLAmGkW7e4jU9Q7SrXQPU7ngeT2rP02krEjfnOgpBmI/HNsCZtlj5YquD8Rt+jDUW14rAtPKggQdoUj20VOkVb65EAx9gZ3/wCzzqKmqTJisVE7Wbfqs67VnSUXCAXL/Gu1nkBTyBcq/QZC9wjmIiTn/s6XTcZyyoFGWB+dzn23440xLB6sOhYAUypW3MC1T4m6dvzc6dUpeZtlY5k78Z+5xrQymwqq6KAyxGQROfcbe/udKHSANUhWUtALqTx4BwPEgCfsNMABLBLA18GDk25ztnYxJx5nWVQQGgMvdBwCoGQRxAMbzzqg/UAFRlbuUx3qDGwPiRmd/OlU0LOHIptCkR+aCSYnYAz7jGsFW1mVTSdhup8tG8TGPbWVaVKS7UwSyWsRm5ZPbAzGZ21UUdLTmpStpQFnkdv7+37afQqLb+G7yzEi8SY5EHYCd/cb6lWuoZcOsJHIQ5yTI+oAfMTqvpKsKqhrlIYEkZPExtyf0GmjWdgajyp37TsZwJjcbZ1yUiXUsiQEwRA/+qiNTdT06CmVqUvUllBCEj3DHYwPA440yitpdmWoAF3EQAQPoBMYPkaijpqGWmoWsgMmJJ2IMMxkc7fptpj9ahR3Wulvb3NDUxMkzBEyPfGl0OpzSBqNApywKkknMmRtEZ1q9U60wA9Oob7ZgqIAJxBbIgZ+Txogh0vepuTYDYAgb4zNp/7MaSnSwrgU1EtcQjkTuZ2AUnwP10+opLlzTBHpwrLbJAyVJOZniYxnUnaQgCvTZZYKJG/+bPmTB/2wU2wCqxsqFgkSHJVoXEAthsxJAJ/TQ0T2UwR1CksxEnON7idhnnj2065JeKtRWIAPIViYwBz8k/3fH0SwPuyzcJ4g7/21UBeLntqwMgzAA8cg/wDd9tBTErTAq3STN0G4e0YHzpfpVnWra1IsAfTXIHEBiAY+22qlpMES5UOx7olTPGOI1FH1PStc7AU2NvaOSYiDOAPfxqJqbWCaJmTIV8r9wRK7/GMaodVvqN6RBkAlSJYEmIKtjYng76SYBp3GuLpjJyZwH4nj7a1WYHN1UMlUC0iVJkkdsp3HxOw++dBaAEl6ouIhiAZ2kGVgf9zp9TqktcioUJIhio7SWGPpzMx9xokrlTTQ1AWI2gmf9QMDBj7ay0kp9Ql9UGuYCkfRhZgZYCDuNzpNTq2VFtr2kmLnS4ERsokAEnO5216B6i4v+MhgEBWAIGRN3dk/YaXVcOKa3UpMkgrBMcopbg52Og5utkkeqQwDEgqDEDc5AIB4586X/jAloasLmY24UXkbhRMYjJWYzjVFCvDEq9Mgycb7gSe77fI04OOwGonxAnPK93+x0RGXBZz6haMYiB5mJkzIzrlrfSrVAG+pQAO6NoUm7xsT9tFWEh2vpzPb2YMGc92TrvUYspuUACSINx8R3YH20ElECoGIdWhsk4WD98n/AI1TVrhnwySAB3Du9jF22f584FXUpE04LZkY498ttvrqxV3n8KbdyoLYE/poJurIVQHNFu/AKgCTAFuTLfO51lfpiXv/AAQCtqmDcSYgNiI+Cd9dW6ak/og06TGmxYMyxaWIkrHnn41jdGYqk0qTXEYLMZjkyuNthMaBVOm0C21R4CkgewIGt1S1N07RRuAiCrgD4AJBxttxrNMTkxEUie173O67QT+pDCM/7ax6JWLpUs5PYcATmcYER++tpVIsW9XLKTJETkZUePn20iizIub0Nl4u/EVTDYLTmCskA8jPiKcrGqtMkqwBlS8T/wCX02zxAHJ8a2oLkPbUQGp+UkzxOCYU4PH2Ojaj6hpswViJj22u84OMz40PQ9OtqhBWprcSATcSJ2JN3Z4AIj2jWkSWCmKvfc2T+IuFOJBPI22Gibpt6j/SQoJR2/07DA358fpqmuuGaQ4MwHHaZ4JjaSP+zrur6Zal5ZSshcoSCQoBG3wc+NFLZ5NovTsyWEhfcEj3G5jG2s6UlwginU/1AQORgd3gbHxvoupEeobqiLAtBWQoBGQTBIJ9zvjWhWlRCObZJmCsnAyJgj34GNFHSo+msGnUU3flYnPJJuMj5/nTRXJNS41Fg4LLI3lQBAuEcgnS6RC+mrCpcSQoEtEb3nMYG59s5jSX6zFzVACWhb1IDMAe3NvdGefgjRFb1WZwvqJYFEqVIaYBumYtzG3311hsClVyT2yIxzJUTPvnT0Lm4W0zKwuTyswYBgaRXoUraa+i31EgIT2leTBEifPkY1FdW6db3a1yCncUaTEWwqgyDzge++kp0vfQ7qshSBemW3JuNoCyIkYmBzGjqEI1RmNZb43LMqyQBYCpAzG0+++n9L1RuAuyADsJzOSOP25+1Qmh/U1tcpVptDlTMQpn6THI94J++ndTUtKNCMsRdGQckY2jUD+ogwaVUE47TBG8n6gWHzmONV16zXgmkGWwwZzIBMAb5GJ9s6ULNEGjUB6f6j3CnhjMAkFTdPiDxxp8qK1Jbawa3YfQRGA3vnjxqRuqY0jbTrUxgmzLQN4+qRjidWt1QFWwVGDhSStp2CjIMQRscedIVEK6WF2rMtzASw5EkKQV/nO2qz1VxpxVSGUPECSDOxj28a0dbdTBZ6VQNsSRG24+oH3yIGmQfUE0khRipgGGUYiMCTG8YHnTDUq1yFayrSbIAyYjM5umfbTOldyymEc7SG29vMfGg6vp4pAL0yN3AWhlERm/MCPvOdtaKINa70WDhf8A5BFsYNohvqHmPvrOLoD1FR7z6E5UWg08gGbiSYxJxJ406qLvSHoqxBBuNotG5nzt+Xzryav9Mo1OnZGpdQimpdyHJyYPae3MQPEDXotTp+soIq3IoW0/TETOBkwdxtqiTp1dGY/4ekCxFwuAYzsSQMgR88auYPNIhafaCBcYt9gQDrz+joUgjMDXkkRdddIBgQyzG/H/ABV6a+p9NU4GFmBETErEzxM+2ryhdSgYYmitt4LLKkbHuIkeBjnRIrmpJpoIGH7Yyuw5Hjb76ACkVPZUKsxgkMCTyNsDGxH21lalSvYlKklIm0nAjYwc42/bUwYnTFCllFYLG7KwvBJ+dudU9XBZwKQYlRcZHdOCPn9Mc6k6ajSpimF9RgoZkkmDcTvgcjbjxoepSmvqODWWT3ZMJGe3twMZj31UatBZpzShlyIMANkwYMGPedISgGW1lqAl5kDu2IjnHx5Hvp9ey4Or1PpBtmdxF22Z33jUVFlNttZsEG47uBHbGI3G2cjUqmdfXPqNJ6ldsKsjbjsP867RiuHlv8URLNhbIGTjY7ba3T7p9lXqhQYphiExaBOZwB9vOhSrZgOQ1oADeSQBcAJyPbRtSF1T0wt0BbhAeMGJOMXToqlP6vUIYAqLXTY7HP5hgH2Oii7p7qYtsLXKSIPIgQxx/wBnQr1VMSFZgttx3IgkwTM5+/8AGG18XEhrY3XOO3NvzPGY0NfqJLrgwEIjDRIbnEf2OrqY0oSEVSMr3BlyZPbjg4I/bjQVaJuKm4A1Lu1zuO5QZIMGQCo99aoVKkuuVSB2EAYMZuKk9x9xJzoP6agC0waj5OSTvtk7bRxqW1ZBVK5ioLrJbtvQ24yBIIJ/Xgj4ZXpNkLTVgqYI+oyJIg7fqfeNLZ3dbkKnMySR2wfA3z/720/qKtwqI1N1hVF67mT+UrnEnfzqz5GJqFFESmAjhrZUEtMYwZJzPJMn30xOpVwpaqkk4DgENiCFyBM8gHnGnOiq3/ysHs+liDH1WtkcnQ9R07i1nKQCbu2DJgAiQR850BOjF6gK0W7SFbKk4GGwQI/zA+NtDRpKhogI4zEI1w97yZMY3nkZM65aE3kUVBJH0kEtDTO4jg6dRoqtUSHDMsmASsZnMEA+05gYxqKh6nqbWqE1lUCrC+otgX81haTJIUmfGq6FVvUi4EQJzkEgE40NSqzoQHp1O7F0RaJkY/MJOmdO7FzCgxKyIBIBIxt5nfzq2pIm6jp3Wl3UaRl8quCP9eP4nHkwNZVUh6hNFgtgNwOGkZAF4EjOf32g6XTqqU19NwQ5hUJ7YwZsf6TPIxOwnR1OoALF/UQbZxGR5BPvjg6X5EiYdQGp0yfXQOxXKszeBdIYxn7RvGvR/wAR3OBViJJBH0lfJkfce++gFYsEtqiDkzGRMDaPjbRNguSisWk9sC6YESftkn+NTaYL1FZRmkRM22gCMRGTwJ/3GjNEM7Sq7ESCfEc4HAke+oqdH6B6UBZtAOxJnMHOfnVZSmSwMrcMkATMxOx59ta8k8XVOnAUBUP1SIJBBB5Kn+d50pWF7PbWyD+bAH+jfPx7ayu1Mel31EtbABPcNjOMj5/9oWxgzCqY2JJiPYhmPn21i1qQ1WlVE1FBxLKbiNgDKyP0GiepbUID1oCGVskAgCCDbJPtOoKRuICVoKkXgx3TmR7Z39tUreGqFq6Rb2nthSN7zGdp++kq2MWtAW6pUJcnuKDu2MQBiMZPnW+qPUcFmIzi09oHwADHvP8AOkNVYKitWpMSc4+oTEoPtqSrd+KR1FOPy/6DmL/+jnV1MW9OxcLD1YOFLU4LARuCBbtzvnc6Os6gtAqQq5KpPI2wZgDYHUNGs7Cn+OuxvAiX4lYG0c4++s/xVyk+shuIsYQFz8sQTiNPJMUt1MtF9T6QIKQDIJBB85M6V/ioUkVAe4KoKGARgLhhmeffQ0Xi9Gq4VZGFxA/Mc4wTH/GkNWrCyHUozi5szZgYxBP38bydJVx1WqSzn1UgC0qQZBJ3aWjwNuNBQpsxptNJYEsJggj/ACjMg5zjQVxWF7FlYT2xIMAmJ2/Y6z1XuExlRBjzHueedQASDJjpjJ/zD/8ATXactF+VQHwAT++NdqaK2pu7fSY9QZpsFmMS2RjEEZ0z/FsADSqXKzmfUUzackCBODAyP40LplZS1YZmame0GQTjczx2+dbTqqEUXLUAXDOBdJBBIIwsiNgNXcMVoFeZWGc5gxJH5pB2wMGffXM4qXAEYYBZgjB2xmd/jwdeCOpIIILmewQCYJmZJ9uffXto4ZQpi2djPGMbyf8AbTdMwVakbmAAkLAIffExacDxmQf1Gp6KCU9SVIQkqQGHOQVAg/Ybaf1NLsqlQ6FivcmWwRkBSSRiIjPjQuSoZhWELT+hliGEwS28HxHnQL6SnTdQaZWJOzRkkT8/f31S4ZQ1rmWfF/bg5YCBJ5j7aTR6Ys6syA4m9dpExAmecGDvvpiqLQtN5LtJ9TukA8bGfBzGgoqlss1OYXcWkkT9InP22/jUvT2NaPSdLQpVbSsSWMQRE+24++nrStLmohO2UYgsMD2jP/vgA9RLhe1RQiTkE4AySSPfzxq9I2jXBRvTrkZw+MDwZXzjOYGrqTmfqUoBvm6f4j/uNedSKuqCmadRfq7gCDEWkQCAQcznVLdMAXexWlZgG0kQAQDjJgZJ++kBrRd1X1UpObycYiYgw10nznU4qBfVK9O64yQpJb/xA+Tt7aawzTn1VXfBDD4bc/p+upKnUyrWMwx2lgfsCFgmPG/30tWRlPrKQFIH1VJkpJMMObomPOT76prdNdLnqIyCsqCBBB/zAHH8+2puldlsW5LYjb7zBkQZ0dWvCgPRDozjhWAxuw4gwPM/rrMs1bKupgkoR6ZtAzbBBO8HgSBjOkN0KhXimFvPd6TWtJ7iwkQDMz550jqBRD3lQrBCGOcLB84IE/vrOnKhATUNsglrlzjyTHPvxq6mCp9Mb6ZuqxGxzc0nJIE3R8DWUeogVIqtEypKkAXEDYDI99FQZ2eVcWEAiVgzAzIEQQdagrimxtS9WtC3SDiZJYY8TnQNUw1MGpTYMvdIJJnKlcjG+40hEIQ3mk88YKRwBPuBv5Ouq/1CqrimaLNKElgy2gqJIzn42/TOp6VVyod6LJliaYVWycZ233n3zoqjp+ma8wtMIQCMDHtFvHzokJHqFFplifyx3ST9UAZ5zP7ayl1s1V7RdHK/+J+oD/ePnhL1IVyaVwJiBTE5kiYYzsRMDj50hTENUeneKQBADnEqS2ywfcn/AN4merXKVCVpA/lF+DB5JncAaezEFYpEEiRKiAADzdgwNonU1OqRg9ObWcEdoMGN2hsfrOmoL1HNSm34ICi4mbTMbZ2GdIvZlgCmGuhlBhYByVMZIyYj++m9S7Co8UWAC2s1g7pOACBJj776JXaFCL2gg5UAKB/G/mfjWdXEDddcCe0yxUqIkmSI2g4iSfnVKUFJpK9FcKbWlSFaJj/MMfm/voQGKMRSBOSFCoCfkRAn50qm/pz+FBVRsNwPgiYnbTStWmApJokKzCVkMYjJw225+2iXpsOPTaLYIBOcRC92DA4jQSCAbWUzBAu52kcDgHGlL1wAacRhu0iGHIBEz8ToLKH9OBUGmj2kSJkn7y8/rrND/wDyYp9ssIzs3OeEPnXacmNr0iFqFWal+GqqwF6L4NgMnODtjfW1XY8LVIp7gAOWO+JwDuBol6cwxcvTPqAKwh1Md0gCQAZiWAz9tbXpFmqkLTIBQI6k3wCGb1DGIzgSIPzrSFijTHpyzrbw0c5ift5/XTaLVGsLqjEsTIEgCMGZEbfvpldqaugMgsrHKyDaCckYHwTnSOm6Wn+GyWlLWg0jAEz+WY5386mK0V6ZUW3Ur2OASjTBGJ49tj76r6ilUCPZUDMQAquvaOCD5kTz/wAorrUCoqmFuyXQG4D3WADtn9tLq1hDBsm6Pw2k5+4gxuD++qgqdVvUhlIRaZN6mBjcD7ZzwDplHq1qCk34TElipcENiIK+MHO2u7iWsIkLhW7dwB85z+ntqjpOqAKBaf4gMkhQQs4ILDk/uM6QKq0l/ElatO5t1MknftAJwR7D+NPYXEywQAZBABwNyZ2kznUfp0gkq9veWhWAIYyWEFSCDcTHwQdH0tOqxrG9WVrlRWWLRsVJA7s86tIYzVT6SqtCr3G8mQAARDJg5jzoyiinXL0Xkt3CixLkljBUJnaDg7HRUVIZAKNNrRcWSO1iTIA3jBzHPzpD1AlO8iujM4GIeDkAQQ3b7xGV+NaZV0q8whasttIMQ6HkHJJBlhyJkffSUrdgF6MDAP5eMYnk8fzoqn9SZy6rVpi1crUUqZKSCWByueBiNL6fqf8A4rlouTksrYBH0lSwyDG8jbWbWppr0IYkim4C4hoMqNjjHPP6akpoQiTTqICSGCtcQMABiCTbvzqlAC1U+mFuPeVMliRwQ88+0am6vpVJpC6tTC8AsL8jDYMnGxOxP2mRdNbq1R2+sKDkMpGQQv1GAR784zrhUupHupOpntOFbwPzfrGdBWOKvpV1aoIYYErc2zQJI8DfGtZKlqE2VAPrJGMxtI+TtqYGHpiXcLTQi0rcDEyIAEARHmeNEr2U+1KhycBrj/8AYs/7mdT1VILn0fpBPYRL84iM40lawpBAtOv3E5SWgyAS8tdm6duCeNXDXpl+43eoIA/8cgDBiCZPk6n6hgVUPUekWJAkQSAVA49/HOkt1SepWZmr2ooBUgWjIyvbLZETJ1tfrEJoAVXS78vpiX8A9kLt7aYKqXWL6hplmNq5BXAIjkrnHzqT11VLhVMscEKCCRuIAx4JPnTum61S9SK5JAbFglCJ3H5o8Y1J1nXWBCarNfJBtAuJwCBGIxgH51MDYF19zABZKgeeRjPxzpKMrFO5xJJi2LgDgRGI/XWVqyIKjGq0cdohR4kLnaOdT9P14LfWSUS9lUTG5k4nYY51MXVj1N2LME/zAR85AOxnMakrsp2LwFgiTx9sHPz+mlp11OpTXvqFXeFItBb8sGV2JgyM5HGkJ1lMvUJZ1tezNv1XBYUkAET85nflgrdiAIDiWEQfuZniM7/20tuoQeoZeVwe6Y5wDOTBnfbVF1qr9XmcHO8Dbf41N1HXKPxFdwS1mVJyoJjAB/MDO2gZTqqd7gzCc4yPhdo/38aWagdSZO8Kwg7jJHb+8aFq0yTUNqZgoSMgZLDjjA1lb+qK1pL5aYHkD75+dEUP1NptZ4IwRn/9ddoj16nJqgE8duPb69dppy9DpUvamRUiCTGGkEe+RoaiSC3p5Z96Y3EFQx58AzMRpaJLB2IcBNz2tzPdtmRtHzoqNYj00HqICC3cC+AdiZPHMnfzrURtUKnqMKgLAARUkqJwAYAac7bbeZ0b9FLM5AFqWqyEzYOIjgkxAO/vGl9RXUra9NKwZ5uUA5BkEznBAGJyB8631Qb2N1PMQynGcQDG+Nsaupg+oIIpKtQqYJIb6myI+qDIE7DnU/U0jDSqVrqhg0+2F3kknLCdwRv+lIr1WcKtpVRuZkGDEAYjGo2QIKaqjUmmYpQVxg5GACPYfYjV8uDDKfUiaqveACILqQLcEwSMiAROYg7a3oWi1qaGGUM1hJUlthBzMRmB8eMDl/U7kqwzJERiYIaJB2O8fGuoBA0qpVQkyhNuBiADGPYbAe2s+S4YvUAsl5EFmW2okHEDAJzEHMQQQRHIJWlHKJ+aIRgCQDkgC2DxiPvrKMp6ZPUBi1xggAsZxFpG222l1GqVKbGxWncKxQmOAcHxznQX16iUzEuCFkrkrtMkwf2b9dQ9O7BUNOoLGJ+ogzO8Qff3/s+rUhmtp1Rak3KJXaRGTLD4550s11K0z6pnJAdcmSoJ2GRtgc6Uh/VdKaqsj0wybEnM5EzMRtpdDpaaFF9JoVSVABICt2wDJWcbEzA0a06hWo4FIgkW2krdDSJIwDxM+dttMSVdFUPBGThh9OIJkgj951O1KNVCWLVXXuIYNdjaIvgLn4n35NbmCW1ZAHdKsJ3AI8fc7R86SzVCpY1ATgBWWwCMgEZP7TjWsWLU/wAFGAghxEr8XZ541vyTGI1RC4b02hpVVmbTtNy4IJn+NbRo3Ol1KDECJgRng28bnn2nU1SyHJp1UN0ZH3kZOPjeNN6avLIPUA7QbTEkmYIB45+2ppjU6xCahBqKAY3fDTJKiDiCBEfbnRU+pVGUeocgG0gmQxkNPvnTh1jkQtVWYGATgT4ME5xptItCgrTJgLP5gQJP5ZjHn7am6ekp6wG5vVWNsLgRODDzJ84+NErMwTup24YyTIM/lwfAzPOtQMVJakvdkjGYncwM5Pn76zqkYspWmDEAuCsREwZN37RqYplJ2N8CiZ+CGk/mNv8A2edIqdO4KTbjB37fECPgcaD0gq9tAbi5Z8zES4H7/wAaykR6iipRFwC2sTiQCIw3E86isAaxu6nvIEsBjee0/wC+mdR1DTd6lO1R2AlxBIg3YIjPEnXGilrK1BQt4IAjHvhhGT7+Y0k0mN7LSUTgiIuI8/3Om4ma6oS5EVFAP1i55xBBTO3z7Y50it1V4KrUWBiZOfAOTttzp1S4lLSp2bbbcRhcbbnQ9Q5YIewWN3TJAjM4XnbjTyXDKX9QDPYHVRbCySDOTkTNuxnfbzpjVSoy1IljwzcxtiSIH7calXqVm0BSSpIOCCJtgiJ5/TWIQjLdTptFxViIAliWtlfuR986vkzgeqqZZr6ZWAkFvDH6rhAO+Np0nqapISBTAJBmB7xELg/302oVZHvo0yjkEqIIMSZwn8j76KtRHqKwpphQCwidsDbbP/eFVEz0QSH6ekzSST2Zkzn312mhEOTRoA8yHn9hrtQVMSlNiVv2AFMlWPiNsjjOm9JXZrodqdgAC1BAuKgzJEsTOo/TJkl/Tlo2DKcQBB8yPGR+vdUrw/qU2rUyR201loDcgkTAgkD7eNWI9FbJT8FpHcChMAncGCJJ32j76VSUqvdWZ8/mgzBm0RG3xOl0alOaqU2K1UWwTgK2LdyQT3DMmdUVulqAIGKtH1XBv1GIn2nnQCWYu9oSLYBTtaT5328+TpdKsVNMMtQECZm8QT+YklpxuMfPEvUVYFWoyVKYmC1OSSJi4BZ4jOmV+sopVpzXtcKCaZGWUzDCQIMmeduNJKuq3dqqMQFaGF9u4jfncfO3GmdKRTL+m5LKv0tiGIB3tmM7jbUbVCSWgBcXWYM485IjwD49tPasVL2MKh4WoYgmMHxjO3O2mmKVoyyvUSm8KZPg5Ji5ZjPnXnVSgphe6mGqgiCZ3+nkwTiMDfOmOVAJq06lILSlmQwsASduwkEcDaNHS68BKdjqb5IJxcBmQBEn9d+dPQoo9QwaqqupcRgi0qYAhsscmTMDBxMSWJSeUuCMMyZmDvO3vpNSirCor0lqMwWSphiB9Oe0iD74OtqpcVBd0ISADkZ5IbeIjf53GgkT+o0WUrY1MMQCALckBsEDmeB516VqK4AYjGVJzxBOJ/vOlVarhQLwRPec5A5GSJOll29Q+qiEH6TJmAOcj3500w6rTqGl9S1MA/iiMD4WJGYx4+dMbpzf20gywJYRnHjeQNSgdq3U6qIGkFZMADAJlse2RjfS061BVZAzmFJYNPaR4lR7YEzj50AV3VKQJNWmbvzTdM4BwccT4O/Oj6b+pTWsvQMgDsrfV3Dfcdv2/wCAVhAZeoUktI/1D2tI22/nTqlSrfhUZYi4sFY+xDce886Dl6YNTcFemdmYXQoCsbYJ+kyeIPHOiFL8ZH9KjewsvyrwoMDbYRG/Oubo0NC09KoUHCAA2sAYODA388649JSFY1WpkNYFDdwkACRjtMbDnJ1UBXpBkAqUoDVJEVBjG4IbPwD/ABoqVJhUItrAGchu2CBwDk/PvqGn01Gmq0wtUKGYKGZ5MkDuLZInadE7orMSz84vaBAiQDgRGs60Pp6D0gwAr1AWwzVDcTBxkCFE+B7adXoFqpk1DIBtLAjAabRuD3Zz40n/ABlM00IdjJkEMvdHGcfwdtcigu7mpUAItAFpVM8fwdLykb1HSwad6VDaTBLkbxAbvBI8TMfvpPU0hD3UGKMci6D7kS0x7To6ADqkvUOfMBgCbZhSJ2kCP50AQMCreqVutkGosnecRj9jxvqVQPStqIVpdsRM4Atxuxk+/GqUorYLaSrBLEYwxwZgn51LYPUJsqbEfmg9otgkx7bjTKNZQIQEweWJPj+/H8agJlViTTQFgACREsJ+3zMjjOh6jpFZlLU+6AJMEEbxhsH6vnfOjqBCrA0xkiQMGZkH6o3z7aSVply1jhgPysY2EwFaJ8H29taQpumW0U3odoJKiQLYiJhp0VULe34bjtg2sZO+xun9NJ6eksBWSqFDSssZ3wTJJjfk40VbpFb1RFW1lAJDseT9Mtap+I/bTgFSo0lELTePdid87kz+us0+lCqFF8AAZmfvAjW6mGpaLdylyaf4rRaRDTJzAIJInciNejQrPuQAjGZSBAjkHP6T/bxl6y0C4gy57XwwPGIyBtt430ZqC5FYsgyFVSVBMfSwG+ODOtI9OtUo1UcELVJI7SCrSGkScHBEjHGmrRLOoysIAIBIx77f7768s9eSjIDTqmTBOIHPnYE6updSDM1WXEwRIHF3Ee+Yx86A/wDFVFpkKoqkYmngnG+TDH298Tryf68RN70RU4DL21EOB8xzr2aHUEoCgSoTgNTI/icqQPfjfXGuKgzabSRAMERxvG3GP99WXLpmvC6avIhGakCw7idgMQCIx7H769PqXHfbFRsFRd6bNsYvBkbTwONSNSRj3Bry0qqjGCPJkjmZ31lBaatVe5ldnuEnAxAADDA+NZ1Vtfqml/V9SkEUdzIWXIGxH1Z3EnW0OsDlFUU3MB5MCM4IEExI8/rrWJe4krA2AxsZGxM5HgaBeqEqVpgkbEKs5B2jOx/jydNXFkCmWNhDSMAXEzO1pnk/20mp1fqVGRXC2qQykSe4A5NwMZ8aQPTRATfTIIgAsM5xB4Mnt07pqRYkqUA5Uru2AbmWScCMj/LnGmwZ1XUuVChFJyu4iJAmTBHmPbfTRTgm5Yxwx2MDFrRP/Z1NXpuvplKSkjJsb07cj8v5gcmPaOdBSqhmqlxXU5EEztJlAZBHt51MFC9WGRUZ6iXMQtwILZkLBWQYHInWt/UgjsLi1piGxbOfIxj99Cf6mpCLcFvMGVOfbeAfaD8aRUqK9wspVBPDBpJ9yIGY/wC41Q3q6aVFUVUpvDM0RlS2CVOT7YO3nTVSHYhGi0yUJPG6iT+wH31AOlDBBUVsZEGRPglGHjkEbYxpdSqqFypricm66FMGSkiLcadD1l6tUpFiz4/zzk4n6gDx450deCzEVBAkLbZ2zjIJmR4Ooa3UGmEYVqYBYzdgtPCEPvJHn40TM9RpDU2uWFunuEjcQRtjB841Ub1dFqqIoq5G5IEtHgzA/tqHp+irJUC+r2sCUndTxkHIz54Oedem6E+kwoUjEElSsJEzuo8cHSlpBmYimgJm7OWEn/b2/XU1QLSqKJdhv3QGg7AR/wA6BXrdxvAUDtYjYcyS2TjiP7mvbaKlJbcgNcDEnbAzOuQFFP4aAH8u4gGZykftGoFdLfVVXeooC5IGSYk74IBEGIxkSdcnUB1s9fIJg9ssARgTO0x5211L1PVJC0lW3DBSpkhgAwCxaJ+3jRio7ASaaTl1EzIOLc+3I5/UCq1UIYXHBInG5KwDgid9xqEFUtALE+TknwWhRO5Ou/qf9QKBnaoSDEWqBuRwZmBz7aTQ6wLVUrUkBhiAfbI/cfbxqyJVXU1KfcVZ6asdy0w29i3A43ge06ysiFmIqNtBVY7TEH8pP6zpVfriS7eqVueYgf8A+f3/AI0jqOpa6fWFsRBT6fYm7I+3jVQ/pSrBB6hlWwSR3jIAOM4xsNFSZG3Lnv8AgEZldhj99s+Z+ldiFmoP8xld94IzI/Q7ayq1y4cqA0g2zge/mY+QPvoPTTqlUAGqQRuLSP2GBrteZUrtOKjgY2B1uriA61QXWRNrqROYONvGqehqEgyScjn31uu1OlRf11BbMDaduQwg/Pvq9KhJySfqGTxA1mu1f2nZ1fsrUwvaCMhccDxp3XKCZIE9gnmJGNdrtL0RDVHfS/8A7EH2MyNK6pj/AIlhOARHt2ttrNdrn03F39Upj09hup25zpF5AMEjsnB9xrddrSKP6c5JckknGT9tWf1JQodlEN6cyMHjnXa7UivM/p1Q9okx6e043OsJ/Gf/AMR/+Wu12n0HpGoTMkn6dz7jSuu6VEmxFSShNqgSTuTHJkz863Xads30+b6usw6uioYhSRKgwNqnG3A/TXv/ANGclTJJy+//AJazXa38vU/ghnSCZByLjvnYmNE1FQxhRsh25kZ+ddrtZi0xxDJGOMYxnXh/1Kuw/wASQzAgIBBOO5dvGt12r+f2kF13UOT0gLNDEyJOewnPnTOh7qYuzgb54J1uu0KsrD8aOLf7aZ1dFQiEKAbjkADhtdrtZJ7RVM0DOcf315zjDfIP3ga7Xav0VQ57J5tGfsNNvPqNk4H99drtVE9VjCmTMnXmf1esxVwWJGNz/pnWa7T49leb/UurqCq4DuBccBjrtdrtdp6c3//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Rounded Rectangle 4"/>
          <p:cNvSpPr/>
          <p:nvPr/>
        </p:nvSpPr>
        <p:spPr>
          <a:xfrm>
            <a:off x="460375" y="2077620"/>
            <a:ext cx="10515600" cy="457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latin typeface="Mom´sTypewriter" panose="00000400000000000000" pitchFamily="2" charset="0"/>
              </a:rPr>
              <a:t>Authors create mood or tone in a literary work by employing figurative language such as imagery, metaphor, and simile. In Earnest Thayer’s “Casey at the Bat,” Thayer uses imagery to create a suspenseful mood…</a:t>
            </a:r>
            <a:endParaRPr lang="en-US" sz="4000" dirty="0">
              <a:latin typeface="Mom´sTypewriter" panose="00000400000000000000" pitchFamily="2" charset="0"/>
            </a:endParaRPr>
          </a:p>
        </p:txBody>
      </p:sp>
      <p:sp>
        <p:nvSpPr>
          <p:cNvPr id="10" name="TextBox 9"/>
          <p:cNvSpPr txBox="1"/>
          <p:nvPr/>
        </p:nvSpPr>
        <p:spPr>
          <a:xfrm>
            <a:off x="4578348" y="2079102"/>
            <a:ext cx="3657600" cy="584775"/>
          </a:xfrm>
          <a:prstGeom prst="rect">
            <a:avLst/>
          </a:prstGeom>
          <a:noFill/>
        </p:spPr>
        <p:txBody>
          <a:bodyPr wrap="square" rtlCol="0">
            <a:spAutoFit/>
          </a:bodyPr>
          <a:lstStyle/>
          <a:p>
            <a:endParaRPr lang="en-US" sz="3200" b="1" dirty="0">
              <a:solidFill>
                <a:schemeClr val="bg2">
                  <a:lumMod val="75000"/>
                </a:schemeClr>
              </a:solidFill>
              <a:effectLst>
                <a:outerShdw blurRad="38100" dist="38100" dir="2700000" algn="tl">
                  <a:srgbClr val="000000">
                    <a:alpha val="43137"/>
                  </a:srgbClr>
                </a:outerShdw>
              </a:effectLst>
            </a:endParaRPr>
          </a:p>
        </p:txBody>
      </p:sp>
      <p:sp>
        <p:nvSpPr>
          <p:cNvPr id="12" name="TextBox 11"/>
          <p:cNvSpPr txBox="1"/>
          <p:nvPr/>
        </p:nvSpPr>
        <p:spPr>
          <a:xfrm>
            <a:off x="8369934" y="2077620"/>
            <a:ext cx="3657600" cy="584775"/>
          </a:xfrm>
          <a:prstGeom prst="rect">
            <a:avLst/>
          </a:prstGeom>
          <a:noFill/>
        </p:spPr>
        <p:txBody>
          <a:bodyPr wrap="square" rtlCol="0">
            <a:spAutoFit/>
          </a:bodyPr>
          <a:lstStyle/>
          <a:p>
            <a:endParaRPr lang="en-US" sz="3200" b="1" dirty="0">
              <a:solidFill>
                <a:schemeClr val="bg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017222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previews.123rf.com/images/alex_star/alex_star0711/alex_star071100034/2109231-background-made-of-old-sackcloth-Stock-Photo.jpg"/>
          <p:cNvPicPr>
            <a:picLocks noChangeAspect="1" noChangeArrowheads="1"/>
          </p:cNvPicPr>
          <p:nvPr/>
        </p:nvPicPr>
        <p:blipFill rotWithShape="1">
          <a:blip r:embed="rId2">
            <a:extLst>
              <a:ext uri="{28A0092B-C50C-407E-A947-70E740481C1C}">
                <a14:useLocalDpi xmlns:a14="http://schemas.microsoft.com/office/drawing/2010/main" val="0"/>
              </a:ext>
            </a:extLst>
          </a:blip>
          <a:srcRect b="23539"/>
          <a:stretch/>
        </p:blipFill>
        <p:spPr bwMode="auto">
          <a:xfrm>
            <a:off x="0" y="-9"/>
            <a:ext cx="12161520" cy="69526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0375" y="365125"/>
            <a:ext cx="10893425" cy="1325563"/>
          </a:xfrm>
          <a:solidFill>
            <a:schemeClr val="bg1">
              <a:lumMod val="20000"/>
              <a:lumOff val="80000"/>
            </a:schemeClr>
          </a:solidFill>
          <a:effectLst>
            <a:softEdge rad="31750"/>
          </a:effectLst>
        </p:spPr>
        <p:txBody>
          <a:bodyPr anchor="ctr" anchorCtr="0">
            <a:noAutofit/>
          </a:bodyPr>
          <a:lstStyle/>
          <a:p>
            <a:r>
              <a:rPr lang="en-US" sz="3200" dirty="0" smtClean="0">
                <a:latin typeface="Mom´sTypewriter" panose="00000400000000000000" pitchFamily="2" charset="0"/>
              </a:rPr>
              <a:t>Closing Session: Multiple Choice Questions</a:t>
            </a:r>
            <a:endParaRPr lang="en-US" sz="3200" dirty="0">
              <a:latin typeface="Mom´sTypewriter" panose="00000400000000000000" pitchFamily="2" charset="0"/>
            </a:endParaRPr>
          </a:p>
        </p:txBody>
      </p:sp>
      <p:sp>
        <p:nvSpPr>
          <p:cNvPr id="3" name="Subtitle 2"/>
          <p:cNvSpPr>
            <a:spLocks noGrp="1"/>
          </p:cNvSpPr>
          <p:nvPr>
            <p:ph idx="1"/>
          </p:nvPr>
        </p:nvSpPr>
        <p:spPr>
          <a:xfrm>
            <a:off x="460376" y="1957589"/>
            <a:ext cx="10893424" cy="4900411"/>
          </a:xfrm>
          <a:solidFill>
            <a:schemeClr val="bg1">
              <a:lumMod val="20000"/>
              <a:lumOff val="80000"/>
            </a:schemeClr>
          </a:solidFill>
          <a:effectLst>
            <a:softEdge rad="127000"/>
          </a:effectLst>
        </p:spPr>
        <p:txBody>
          <a:bodyPr anchor="t" anchorCtr="0">
            <a:noAutofit/>
          </a:bodyPr>
          <a:lstStyle/>
          <a:p>
            <a:pPr marL="0" indent="0">
              <a:spcBef>
                <a:spcPct val="0"/>
              </a:spcBef>
              <a:buNone/>
            </a:pPr>
            <a:endParaRPr lang="en-US" sz="2400" dirty="0" smtClean="0">
              <a:latin typeface="Mom´sTypewriter" panose="00000400000000000000" pitchFamily="2" charset="0"/>
              <a:ea typeface="+mj-ea"/>
              <a:cs typeface="+mj-cs"/>
            </a:endParaRPr>
          </a:p>
          <a:p>
            <a:pPr marL="0" indent="0">
              <a:spcBef>
                <a:spcPct val="0"/>
              </a:spcBef>
              <a:buNone/>
            </a:pPr>
            <a:r>
              <a:rPr lang="en-US" sz="2400" dirty="0" smtClean="0">
                <a:latin typeface="Mom´sTypewriter" panose="00000400000000000000" pitchFamily="2" charset="0"/>
                <a:ea typeface="+mj-ea"/>
                <a:cs typeface="+mj-cs"/>
              </a:rPr>
              <a:t>What phrases from “Casey at the Bat” works to build  tension in the reader?</a:t>
            </a:r>
          </a:p>
          <a:p>
            <a:pPr marL="457200" indent="-457200">
              <a:lnSpc>
                <a:spcPct val="100000"/>
              </a:lnSpc>
              <a:spcBef>
                <a:spcPct val="0"/>
              </a:spcBef>
              <a:buFont typeface="+mj-lt"/>
              <a:buAutoNum type="alphaUcPeriod"/>
            </a:pPr>
            <a:r>
              <a:rPr lang="en-US" sz="2400" dirty="0" smtClean="0">
                <a:latin typeface="Mom´sTypewriter" panose="00000400000000000000" pitchFamily="2" charset="0"/>
                <a:ea typeface="+mj-ea"/>
                <a:cs typeface="+mj-cs"/>
              </a:rPr>
              <a:t>"Fraud</a:t>
            </a:r>
            <a:r>
              <a:rPr lang="en-US" sz="2400" dirty="0">
                <a:latin typeface="Mom´sTypewriter" panose="00000400000000000000" pitchFamily="2" charset="0"/>
                <a:ea typeface="+mj-ea"/>
                <a:cs typeface="+mj-cs"/>
              </a:rPr>
              <a:t>!" cried the </a:t>
            </a:r>
            <a:r>
              <a:rPr lang="en-US" sz="2400" dirty="0" smtClean="0">
                <a:latin typeface="Mom´sTypewriter" panose="00000400000000000000" pitchFamily="2" charset="0"/>
                <a:ea typeface="+mj-ea"/>
                <a:cs typeface="+mj-cs"/>
              </a:rPr>
              <a:t>maddened thousands</a:t>
            </a:r>
            <a:r>
              <a:rPr lang="en-US" sz="2400" dirty="0">
                <a:latin typeface="Mom´sTypewriter" panose="00000400000000000000" pitchFamily="2" charset="0"/>
                <a:ea typeface="+mj-ea"/>
                <a:cs typeface="+mj-cs"/>
              </a:rPr>
              <a:t>, and </a:t>
            </a:r>
            <a:r>
              <a:rPr lang="en-US" sz="2400" dirty="0" smtClean="0">
                <a:latin typeface="Mom´sTypewriter" panose="00000400000000000000" pitchFamily="2" charset="0"/>
                <a:ea typeface="+mj-ea"/>
                <a:cs typeface="+mj-cs"/>
              </a:rPr>
              <a:t>echo    answered "Fraud</a:t>
            </a:r>
            <a:r>
              <a:rPr lang="en-US" sz="2400" dirty="0">
                <a:latin typeface="Mom´sTypewriter" panose="00000400000000000000" pitchFamily="2" charset="0"/>
                <a:ea typeface="+mj-ea"/>
                <a:cs typeface="+mj-cs"/>
              </a:rPr>
              <a:t>!"</a:t>
            </a:r>
            <a:endParaRPr lang="en-US" sz="2400" dirty="0" smtClean="0">
              <a:latin typeface="Mom´sTypewriter" panose="00000400000000000000" pitchFamily="2" charset="0"/>
              <a:ea typeface="+mj-ea"/>
              <a:cs typeface="+mj-cs"/>
            </a:endParaRPr>
          </a:p>
          <a:p>
            <a:pPr marL="457200" indent="-457200">
              <a:spcBef>
                <a:spcPct val="0"/>
              </a:spcBef>
              <a:buFont typeface="+mj-lt"/>
              <a:buAutoNum type="alphaUcPeriod"/>
            </a:pPr>
            <a:r>
              <a:rPr lang="en-US" sz="2400" dirty="0" smtClean="0">
                <a:latin typeface="Mom´sTypewriter" panose="00000400000000000000" pitchFamily="2" charset="0"/>
                <a:ea typeface="+mj-ea"/>
                <a:cs typeface="+mj-cs"/>
              </a:rPr>
              <a:t>The </a:t>
            </a:r>
            <a:r>
              <a:rPr lang="en-US" sz="2400" dirty="0">
                <a:latin typeface="Mom´sTypewriter" panose="00000400000000000000" pitchFamily="2" charset="0"/>
                <a:ea typeface="+mj-ea"/>
                <a:cs typeface="+mj-cs"/>
              </a:rPr>
              <a:t>sneer is gone from Casey's lip, his teeth </a:t>
            </a:r>
            <a:r>
              <a:rPr lang="en-US" sz="2400" dirty="0" smtClean="0">
                <a:latin typeface="Mom´sTypewriter" panose="00000400000000000000" pitchFamily="2" charset="0"/>
                <a:ea typeface="+mj-ea"/>
                <a:cs typeface="+mj-cs"/>
              </a:rPr>
              <a:t>are clenched </a:t>
            </a:r>
            <a:r>
              <a:rPr lang="en-US" sz="2400" dirty="0">
                <a:latin typeface="Mom´sTypewriter" panose="00000400000000000000" pitchFamily="2" charset="0"/>
                <a:ea typeface="+mj-ea"/>
                <a:cs typeface="+mj-cs"/>
              </a:rPr>
              <a:t>in </a:t>
            </a:r>
            <a:r>
              <a:rPr lang="en-US" sz="2400" dirty="0" smtClean="0">
                <a:latin typeface="Mom´sTypewriter" panose="00000400000000000000" pitchFamily="2" charset="0"/>
                <a:ea typeface="+mj-ea"/>
                <a:cs typeface="+mj-cs"/>
              </a:rPr>
              <a:t>hate, He </a:t>
            </a:r>
            <a:r>
              <a:rPr lang="en-US" sz="2400" dirty="0">
                <a:latin typeface="Mom´sTypewriter" panose="00000400000000000000" pitchFamily="2" charset="0"/>
                <a:ea typeface="+mj-ea"/>
                <a:cs typeface="+mj-cs"/>
              </a:rPr>
              <a:t>pounds with cruel violence his </a:t>
            </a:r>
            <a:r>
              <a:rPr lang="en-US" sz="2400" dirty="0" smtClean="0">
                <a:latin typeface="Mom´sTypewriter" panose="00000400000000000000" pitchFamily="2" charset="0"/>
                <a:ea typeface="+mj-ea"/>
                <a:cs typeface="+mj-cs"/>
              </a:rPr>
              <a:t>	bat </a:t>
            </a:r>
            <a:r>
              <a:rPr lang="en-US" sz="2400" dirty="0">
                <a:latin typeface="Mom´sTypewriter" panose="00000400000000000000" pitchFamily="2" charset="0"/>
                <a:ea typeface="+mj-ea"/>
                <a:cs typeface="+mj-cs"/>
              </a:rPr>
              <a:t>upon the plate</a:t>
            </a:r>
            <a:r>
              <a:rPr lang="en-US" sz="2400" dirty="0" smtClean="0">
                <a:latin typeface="Mom´sTypewriter" panose="00000400000000000000" pitchFamily="2" charset="0"/>
                <a:ea typeface="+mj-ea"/>
                <a:cs typeface="+mj-cs"/>
              </a:rPr>
              <a:t>;</a:t>
            </a:r>
          </a:p>
          <a:p>
            <a:pPr marL="457200" indent="-457200">
              <a:spcBef>
                <a:spcPct val="0"/>
              </a:spcBef>
              <a:buFont typeface="+mj-lt"/>
              <a:buAutoNum type="alphaUcPeriod"/>
            </a:pPr>
            <a:r>
              <a:rPr lang="en-US" sz="2400" dirty="0" smtClean="0">
                <a:latin typeface="Mom´sTypewriter" panose="00000400000000000000" pitchFamily="2" charset="0"/>
                <a:ea typeface="+mj-ea"/>
                <a:cs typeface="+mj-cs"/>
              </a:rPr>
              <a:t>And </a:t>
            </a:r>
            <a:r>
              <a:rPr lang="en-US" sz="2400" dirty="0">
                <a:latin typeface="Mom´sTypewriter" panose="00000400000000000000" pitchFamily="2" charset="0"/>
                <a:ea typeface="+mj-ea"/>
                <a:cs typeface="+mj-cs"/>
              </a:rPr>
              <a:t>then when Cooney died at first, and Barrows did the </a:t>
            </a:r>
            <a:r>
              <a:rPr lang="en-US" sz="2400" dirty="0" smtClean="0">
                <a:latin typeface="Mom´sTypewriter" panose="00000400000000000000" pitchFamily="2" charset="0"/>
                <a:ea typeface="+mj-ea"/>
                <a:cs typeface="+mj-cs"/>
              </a:rPr>
              <a:t>same, A </a:t>
            </a:r>
            <a:r>
              <a:rPr lang="en-US" sz="2400" dirty="0">
                <a:latin typeface="Mom´sTypewriter" panose="00000400000000000000" pitchFamily="2" charset="0"/>
                <a:ea typeface="+mj-ea"/>
                <a:cs typeface="+mj-cs"/>
              </a:rPr>
              <a:t>pall-like silence fell upon the patrons of the game</a:t>
            </a:r>
            <a:r>
              <a:rPr lang="en-US" sz="2400" dirty="0" smtClean="0">
                <a:latin typeface="Mom´sTypewriter" panose="00000400000000000000" pitchFamily="2" charset="0"/>
                <a:ea typeface="+mj-ea"/>
                <a:cs typeface="+mj-cs"/>
              </a:rPr>
              <a:t>.</a:t>
            </a:r>
          </a:p>
          <a:p>
            <a:pPr marL="457200" indent="-457200">
              <a:spcBef>
                <a:spcPct val="0"/>
              </a:spcBef>
              <a:buFont typeface="+mj-lt"/>
              <a:buAutoNum type="alphaUcPeriod"/>
            </a:pPr>
            <a:r>
              <a:rPr lang="en-US" sz="2400" dirty="0">
                <a:latin typeface="Mom´sTypewriter" panose="00000400000000000000" pitchFamily="2" charset="0"/>
                <a:ea typeface="+mj-ea"/>
                <a:cs typeface="+mj-cs"/>
              </a:rPr>
              <a:t>Ten thousand eyes were on him as he rubbed his hands with </a:t>
            </a:r>
            <a:r>
              <a:rPr lang="en-US" sz="2400" dirty="0" smtClean="0">
                <a:latin typeface="Mom´sTypewriter" panose="00000400000000000000" pitchFamily="2" charset="0"/>
                <a:ea typeface="+mj-ea"/>
                <a:cs typeface="+mj-cs"/>
              </a:rPr>
              <a:t>dirt; Five </a:t>
            </a:r>
            <a:r>
              <a:rPr lang="en-US" sz="2400" dirty="0">
                <a:latin typeface="Mom´sTypewriter" panose="00000400000000000000" pitchFamily="2" charset="0"/>
                <a:ea typeface="+mj-ea"/>
                <a:cs typeface="+mj-cs"/>
              </a:rPr>
              <a:t>thousand tongues applauded when he wiped them on </a:t>
            </a:r>
            <a:r>
              <a:rPr lang="en-US" sz="2400" dirty="0" smtClean="0">
                <a:latin typeface="Mom´sTypewriter" panose="00000400000000000000" pitchFamily="2" charset="0"/>
                <a:ea typeface="+mj-ea"/>
                <a:cs typeface="+mj-cs"/>
              </a:rPr>
              <a:t>his shirt</a:t>
            </a:r>
            <a:r>
              <a:rPr lang="en-US" sz="2400" dirty="0">
                <a:latin typeface="Mom´sTypewriter" panose="00000400000000000000" pitchFamily="2" charset="0"/>
                <a:ea typeface="+mj-ea"/>
                <a:cs typeface="+mj-cs"/>
              </a:rPr>
              <a:t>;</a:t>
            </a:r>
            <a:endParaRPr lang="en-US" sz="2400" dirty="0" smtClean="0">
              <a:latin typeface="Mom´sTypewriter" panose="00000400000000000000" pitchFamily="2" charset="0"/>
              <a:ea typeface="+mj-ea"/>
              <a:cs typeface="+mj-cs"/>
            </a:endParaRPr>
          </a:p>
          <a:p>
            <a:pPr marL="0" indent="0">
              <a:spcBef>
                <a:spcPct val="0"/>
              </a:spcBef>
              <a:buNone/>
            </a:pPr>
            <a:endParaRPr lang="en-US" sz="2400" dirty="0" smtClean="0">
              <a:latin typeface="Mom´sTypewriter" panose="00000400000000000000" pitchFamily="2" charset="0"/>
              <a:ea typeface="+mj-ea"/>
              <a:cs typeface="+mj-cs"/>
            </a:endParaRPr>
          </a:p>
          <a:p>
            <a:pPr marL="0" indent="0">
              <a:spcBef>
                <a:spcPct val="0"/>
              </a:spcBef>
              <a:buNone/>
            </a:pPr>
            <a:r>
              <a:rPr lang="en-US" sz="2400" dirty="0" smtClean="0">
                <a:latin typeface="Mom´sTypewriter" panose="00000400000000000000" pitchFamily="2" charset="0"/>
                <a:ea typeface="+mj-ea"/>
                <a:cs typeface="+mj-cs"/>
              </a:rPr>
              <a:t>	</a:t>
            </a:r>
          </a:p>
          <a:p>
            <a:pPr marL="0" indent="0">
              <a:spcBef>
                <a:spcPct val="0"/>
              </a:spcBef>
              <a:buNone/>
            </a:pPr>
            <a:r>
              <a:rPr lang="en-US" sz="2400" dirty="0" smtClean="0">
                <a:latin typeface="Mom´sTypewriter" panose="00000400000000000000" pitchFamily="2" charset="0"/>
                <a:ea typeface="+mj-ea"/>
                <a:cs typeface="+mj-cs"/>
              </a:rPr>
              <a:t>	</a:t>
            </a:r>
          </a:p>
          <a:p>
            <a:pPr marL="0" indent="0">
              <a:spcBef>
                <a:spcPct val="0"/>
              </a:spcBef>
              <a:buNone/>
            </a:pPr>
            <a:r>
              <a:rPr lang="en-US" sz="2400" dirty="0" smtClean="0">
                <a:latin typeface="Mom´sTypewriter" panose="00000400000000000000" pitchFamily="2" charset="0"/>
                <a:ea typeface="+mj-ea"/>
                <a:cs typeface="+mj-cs"/>
              </a:rPr>
              <a:t> </a:t>
            </a:r>
          </a:p>
        </p:txBody>
      </p:sp>
      <p:sp>
        <p:nvSpPr>
          <p:cNvPr id="4" name="AutoShape 2" descr="data:image/jpeg;base64,/9j/4AAQSkZJRgABAQAAAQABAAD/2wCEAAkGBxQTEhUUExQVFRUWGBwbGBgXGSAcHRwdHiAdHBsfHB8dHiggICAnIxwfITEhJSkrLi4uGyE0ODMsNygtLisBCgoKDg0OGxAQGjQkHyQsLCwsLCw0NCwsLCwsLCwsLCwsLCw0LCwsLCwsLCwsLCwsLCwsLCwsLCwsLCwsLCwsLP/AABEIAMIBAwMBIgACEQEDEQH/xAAaAAADAQEBAQAAAAAAAAAAAAACAwQBAAUG/8QAOhAAAgEDAwMDAgUCBgICAgMAAQIRAxIhADFBBCJRE2FxMoEjQpGhsQXRFFJiweHwcvEzgsLSFXOS/8QAGQEBAQEBAQEAAAAAAAAAAAAAAAECAwQF/8QAIxEBAQEAAgIBAwUAAAAAAAAAAAERIUESMQJRgfATQnGh8f/aAAwDAQACEQMRAD8A9dHuIILkNg+M4zj+NU0TMq1wkwGKyYB/j3O86gp3zc1wXugcwOSMk/Grala1e6844E/cwNfKj3GhCexnYAtIUqPpWMARB4Mnk6Ok7mADSANSTjJEQCeCw7c+3tqeg/4hmoZVJtIAzgrPifH86qIvtZ7GsDtJHONjsJ2+NXEJqK7KoCCLjtA85wZz/vnzpBUWVFWm4IMSjOCYOSpJ+duNeiKM2NagUAkw0cbEc/7e2gqIJS31CWZvpIIHMH2329s6sCaxVS8lwQgHDQxOG2kxOeNEoJKH1CSqGbhB2m6J2MeOBrGrN3FXZZaAShx5xAJB8zG3nR1a7hme9CFhSCo8wRvPvn99ApC7U4C0wxYXhMD5yM/B0SU4eoWo/lsuuBDKSCcHIgzxO++mBARTspqEWbbZVRMHIETtjxpb0iwlVqqSw+jJE+YnHv8A8aWrI2h0aBkm+EGBdC5HOd9v+c61uglUis4N4JlR3BZDLkY3/YcaZU6dZqNe5gWwJ7WwMQM59vOgr1UVqamrBVCxUgSw/wA2RIg+NTRpDK1U+rTUCBTV+0KSMBjMNJ2gew01a1VbAwWSJYrkK04AnJBzmNS0uvexYqIzE3KSIVgN8DOJ3A8SNtWXVWZiiKwUNEOMsBgZ2z+mNNMLdXVKjP05YkxClGNS7feBAkyDG2s/w6B0/CMhRFqkKIntmY422203/FOEWaJljsCCVggEkj50d8GozCqFHmbYgCVE/wAZ1KIqQpWMad6XNsC05md53PA2njTGroHI9QqVWGRogRse4Tz5g/rrDVQmkvqGXui9cnaB9Mj6h7/OdK9RQXam1GoCRcDgAE5DElhP2+2tZpql6ZIm8m0ySV3nEYOI86poV2vILKABCyDMkeNv099JqUrhTgKApwAxAWDvAGf00FagrLVZaElgJKMoZu4GQSRtE8e2pkFrUytNQPTIJIYFTaVzsJ30NNCKrMFUjcW/AkQRAOOJ+2lUsel+GWgSsbAHe7MePOt6eh2PFOooJbBMxk7AZA8aUY1KmVP4ZEmWEnaIiQYI53jTAlNn+hx7mbTERAJj9uDrza1EL6I9WrsZDWm+OWuyI5I8++mGqnpVXWuPYyCqk4/KYP66gM0rFgU6sNgkHIgY/MYGYHnxoanT2uSFqEqASDJBH+mck528zqeibxQC9RsZJIX8QGDgiCu3HnnVlGkVu77r9jGBBMDz8knOnAnPSqyRFbLjZ2kTgAwZAz8CJxGmdQ2WlKjZAIO2MEpzxqg0gLWuJtyYtyffE/uNI6npvUUg1ZNxJNqfTuB3Aj7xOgl6kqzIoRrViTsI3jwd/H6aGl+GGYUgzTEyvcMxyRxz48RrK9OxmN7QFgLjeFCmQNsfx95Eo2IFaq5aVuZguZwRgDMexxpgveqJSymC2YK2i2MgRcPHjxrzOpANNZWoCWkrMMMSASCYE+SdOvAckB4WQo3gkbjtPk6R01MMyMWkgGeCeMREETOh6QdT/VAGIKuPa0n9412qOt6bqL29NenKT2lqzgx7iw512t8u36sek1rG85aNg22ciJA259+NPd8swDMWgW3LEDaPbzz4iZ1B6IAj0pYWmQfcwJkHfPx51TSpqWwrghmk5ALRG+cZxxzrEjibTovB+piTBBXtXyIEFh7knf21SaKwZsqKIW3xiSGG2N/00npespi1UZwxcyTn5EH/AG1UfUxBSoC5LTOF3xE5G3j31tkDdPkn0xabRCtH6DAERP8AfTG6dR3fiKAoBAYFT7xJN2eNKSkwgMqNLkiDsM523zsfJ0ms7KzMyMZYqpBaRztwONhoKqYFMKiu/wBJJuXMeSbQAQPYaSjLaSSlS5gASBG0531x6gi4s1SnT2uK9gkW3XQOZzMZ0SoD6a1Fo1WywJXCkYBGWAkEjcYnfSrGP/Th6gdkkKuCGIB8gJgTtk/rrkpKvpqhrhROYZrv/ImcgD2++srpHrFqNSGeOxgZkYZYbG0GQMjO06c62MWdqqotMHILKMQScbzwD9tZUn/EkJKV1YmpALAqLT+WJktOP9tMS+GIseAAgM7k5ukgY3K/A1q9a5KKGSSJIbEwZFqg+AdKr9TWVqhVaTTUABQi5gQTcSwgMu0ZwMeNVIu/wjGwtTpyB9QI7CSS1uJjA23521NUpA0ahFBgXgN6bQ+SAWVlZYneVO3vjRByCfUoAgJd2xkAbYbJ+BxqdaKCmIp9TTBeYBZmEzgksxAkgeBjbVDhXHqUqL06t0BhCFlA3h37gGxsSDnS1rJ6bM9Sqq3QJQ9pw0D8OcAbn31W9ekKroGrh1pklR9CwAAwAXeYxJG+NT9T1gUU7q7qX+kvTkmDGAFUCLhk5g850wZ3KVistn1OGGfIIMi3MZI20fTU4W1losWYqQFw2N8qc8f766t1yhmDNTZR2d0AiQMOScA54E4311N0KoPRpWzjIhSNiDEH2Aj+8U6pQ/GvampZRhpzAGQAYAHEn21LX6VSir6NUBqkgK4LDJgkmp9MkmJPxjVNPplV6rNRK3SGInuBkAiwkzHgAjS16fFIIKxH5RexG7ZcmfP8eNWoyqoFRgUrBqdM5ho2NtsSrnuJxyBrZRKYV6tUAiFZiQZAgHK78yeQNb1KVDfHUVKZJlQ6KyqSYMgqJH3B99dVZoRPVAcwZI+pZFxUT/fceNRTqdVQ5tqGFAlJBIkRJJznfOp5inH+ILd31MEgqIlYAA35+2nJ1FT1Huq0jTiFUgkgzPd3Z9gI+/AJSLBRdQIyWDKccdoLHH/fmYOV1NtrAQNgFJxOR4E6nPSxTzbvLQnb+knzv86srUEvqPFIzgQMtOIeBkfrqWpRu9PtokKeZwT/AJB/c8CNTF1y0QGEqjFR29vdBAG7Hb2nQ1aYtUKi23GSqQBn2/c/Mnyw9GDcYpBj2qVukgHnbONgY0dGisobUNoB+kEj2BOR8+50RDVqC5hTanJzI3HBvIJkZGPf9FvTUFELUZGcKs5zKi6RmM50yp0oKlQKElrYKSCcmTAkwc5G/Ojp9OLyoNDtRQCMsLREHwPGglWmDezPSJJgEC3Y7P3GTgqfnWeiUKk+iUVdxIInJAEbDzPG2tpUCtNiRSJZgWC7Aj3KEk53OT7a2r0DlmaxQAsAgg3bYI4I230a+Oby8GVObaJn/W5+PGu1fR6R7RhF9i0kfJt12j0c/n+L1pgSm5wbgfk4M7Y0EtItVxLNMZ+/J3BjOjo9MYAAUxbmSDAkkY8TIHudVU6NrAgEDuaAfbnPyfnSPK6j1JuEMM7ZIxg7CR9/76d0/T5WURjcTKmPEnMbztpfThMAMbUmQy/5eZgRzx4+9VNbcBUuE3EEiCTtAHO5M8fGt5U4T0aC0zSLh1Pdu1w97jnOJGt6HqL8mojKWYYHAwMZyOftqhJuBYupAMxBBgiRMETJ4P8AGkqt69zJIcxMpLcgSCbvPBzqoZdXsqXpTfuAgMBKzyTOftxrlRQ6B6BDCnKsFJQDcr2iARjBA2xrl6ZmVxaB3ZtYgmDAziJ+fnRv3Em2pcEIwcbYIHJnzGgRWUAIjVKtMs8qRBDEbr3KcZ9vnB09mL3qtRRBgbLGdpGZ421lG1QiGq0zMsACc8ggEbe22jdWdWk0zJ/MpgrnfG8R+n6ZUrp3rJJa1wiypWZJjYz86T07M4F9Knl2KwQewHDNjciO3+NU+ipqP+GkiYIaC2Bni2IjfQp08CmoWrgT9UjO4czcft+uijNCz1W9Nxv9IIkEwIAMzncAfbR0gVFJR6oukZLMCdwG8fM6JeoZUuqCooBhTF0GcbAmN8x99UL1HcqhwvbJUqJnMGcR/vnVkS1HT/qVNlqvTrMCrAGVFqMTBAlRMnyT86eRLIDVWYytuTJkHBEY9tdSLhAFNOoSSDEgR9wZI8GBo0vFQvFO0LKmZJhcyCmNt5IM8auJoG6f1EdiKRmDuO6Mi4xM/rE6RS6QdgNFYT6YJAEiTIgTnzplToAyqGpLipKhR9JiJEbYnOkUumW6oSWuKQDc0f5RHFw2n/nQJXpAivcOoHqMJF4aIz2wSQMe/jGqaSwUsvChAAASRtkxETP76X1FNTTs9V03h1wT+UflA34zx86awBdj6hCiVgnKnAmSZmfI++NT0vsVJ4VmV3MtgkREg7SB7Z0DszVVX1VAVYZSO+cmQQcb+NEazLaoqAyZZiBkTsIxxE++iqte7k1gMdoAGDAw2+5g/fQRTcDcaRVjsRgx5BmWHOmVgPVpA/4eBBuYRUG5NuP+50KdI8Jf6Tm8kkgkTnIkzdGN8fbTyKxrn8Oi1NQ1jzDTaREE4kmJjYHUKUwcJKpT3CwHuHnewbf76Pp+mUuCQpYbHG4zAwdC3ROEVQtAqCJQLaBtJGTnPvxpvoEM34dPCdpIyTgERsBtn4+1y1NhNSn2NdRXuYFlDDIjcmADwIJ2G/GnopVj2IbRAgjONvpEDjUzUmtpKaFA98sLsKCd9paZmNHVDW1SadIlsxH1QRBPvv8AtOniahdWKD8MKNyty2rnJMqJ/wDrn4nRUaTF6h9FFIkghll13B25nZvO+qqfTEGmbKURMLi0Z2kRBtHjcfGlv0YWizJREN9ShirGeZUfJ408aaQ/TT6RagsyxHcDYcR9JAOPnUVcMRUuoPBMEjdvJENP3xq8PaxC0WuVZJzbA/y8E5iRvEakSiHpi4VkuftDFw0DYfWCATsJ+2TrDTmQJCilVEAfSJGQDgl/fXa3qaq3G4VZ5gmP2Ma3TDTaaNOAAs7zBOOce+2hpdKWQQaioZJuzj52A8Z06g2QVRbQDnbjPgZxoWcssXNTUL+buElvY/Aj304B0qj4UPeSuSTEziQJwMTtvpvUVWJNq9xB3IxIPwd4/XUn+HJ9RRY0rBvwYIkhmzCnHHGm0GAvp0qbRTAEqYuMCQpYiSMCca0gqPUAFU9IjBNq3ABZgiNp8CNUdL1AqKpaoCJ/OMQJm0SM++dC3VBA9wdSiy0gmJFwE/mOeDzpNPqUqWFmXK3KGEG0wQV5AJA443xq7TI3q0uRgqhpcMSJEb+4M/fx41Y1YEVO11I5IaAcCR5H3POlpQDhYppDPLFGIN2ACSoEzmQeY31tQNNU0zVSW+pwGQeQAv5TtnI+NJpcCnWKpCtVW+0MRBDWmYaJkAkEbRg7cZcWRSRSYghpGwxEgkEz8++mMrCp3OrKqzABukDZpMR99EtIMVZlQid5gL/BztgaKbBIYKgBG0HJzkwCPf511imJBDQMMCY3I3355411X6GgOlzfkJJAG5G8Ax+/vrG6pAKpFW0oMlxKoYET9MjmJ+41EN6aSk+s4yDcVHE9pFqx94096he6GFoBHdsDgd2TuPI2I0lCYUrY0nJjYMd8TJ8AxoUBJqWhFMgEh8soM5IAgb42z76pgvSwoempG/1dq5xuBIxOkrQKvVZqbQSYKNNwOwy4gnaDAGqabLKhVtIA5wAc/wCaJ/50LvahlKgJMYKsZ3BxOPmBoMXo2LqLXCTK2vMkSe+STOOf1nWGlatUpUqAFgRekqkzdAtUkH328500AhwbqshcgqSvudv41MnUqkt6otJgYt4Ebk8+B400xtVP/iBqpJzDKbiJ3QB/9v00irQqMtSfSyBMmCw5kEHMTG+w+degtUzBKnxnPnP76mq9S5WfS/MJW5J2icMRz/700KWgL0X0UsVRaQVxO6hYkQT7znQ9R/TAocmiKgLSUWBMmeSBHOTOPjRVHJcxTMquWgCTAgZgMcxIONObqGtYQR4MAQdtgQf5+NAs0V7Pw27R28gNnc37xyf50tKCsHYU6iziZIY5nthpUe+MaZVrS7QXgDIzAAAkgW+ffzHjQdOFKYdoJgOQZ+Mj53Gpqt6alZYlrxI/MSdxubp/XidC4WagU1lOxBuETJW3xJByJ21U6rKm8ydxIIgAmdv3ztpNd0VbvVg3DwAYH0xGBmYH/siYUoZWJqSFPLGQJksdiYyf+dDSrCCCaqye2/ciASBjb3j+NV/4hReTUgKDOdsbncYunbUiulqzWw7EL2iWiPp3j5GraGAySZqyENxUHEgREbmc/wA6kr14RSPWsc4cXAzgyYIIxByMc6evVq3qMKmBA2BtIkNxgiOdjOmtUBChahwRiRLAmGkW7e4jU9Q7SrXQPU7ngeT2rP02krEjfnOgpBmI/HNsCZtlj5YquD8Rt+jDUW14rAtPKggQdoUj20VOkVb65EAx9gZ3/wCzzqKmqTJisVE7Wbfqs67VnSUXCAXL/Gu1nkBTyBcq/QZC9wjmIiTn/s6XTcZyyoFGWB+dzn23440xLB6sOhYAUypW3MC1T4m6dvzc6dUpeZtlY5k78Z+5xrQymwqq6KAyxGQROfcbe/udKHSANUhWUtALqTx4BwPEgCfsNMABLBLA18GDk25ztnYxJx5nWVQQGgMvdBwCoGQRxAMbzzqg/UAFRlbuUx3qDGwPiRmd/OlU0LOHIptCkR+aCSYnYAz7jGsFW1mVTSdhup8tG8TGPbWVaVKS7UwSyWsRm5ZPbAzGZ21UUdLTmpStpQFnkdv7+37afQqLb+G7yzEi8SY5EHYCd/cb6lWuoZcOsJHIQ5yTI+oAfMTqvpKsKqhrlIYEkZPExtyf0GmjWdgajyp37TsZwJjcbZ1yUiXUsiQEwRA/+qiNTdT06CmVqUvUllBCEj3DHYwPA440yitpdmWoAF3EQAQPoBMYPkaijpqGWmoWsgMmJJ2IMMxkc7fptpj9ahR3Wulvb3NDUxMkzBEyPfGl0OpzSBqNApywKkknMmRtEZ1q9U60wA9Oob7ZgqIAJxBbIgZ+Txogh0vepuTYDYAgb4zNp/7MaSnSwrgU1EtcQjkTuZ2AUnwP10+opLlzTBHpwrLbJAyVJOZniYxnUnaQgCvTZZYKJG/+bPmTB/2wU2wCqxsqFgkSHJVoXEAthsxJAJ/TQ0T2UwR1CksxEnON7idhnnj2065JeKtRWIAPIViYwBz8k/3fH0SwPuyzcJ4g7/21UBeLntqwMgzAA8cg/wDd9tBTErTAq3STN0G4e0YHzpfpVnWra1IsAfTXIHEBiAY+22qlpMES5UOx7olTPGOI1FH1PStc7AU2NvaOSYiDOAPfxqJqbWCaJmTIV8r9wRK7/GMaodVvqN6RBkAlSJYEmIKtjYng76SYBp3GuLpjJyZwH4nj7a1WYHN1UMlUC0iVJkkdsp3HxOw++dBaAEl6ouIhiAZ2kGVgf9zp9TqktcioUJIhio7SWGPpzMx9xokrlTTQ1AWI2gmf9QMDBj7ay0kp9Ql9UGuYCkfRhZgZYCDuNzpNTq2VFtr2kmLnS4ERsokAEnO5216B6i4v+MhgEBWAIGRN3dk/YaXVcOKa3UpMkgrBMcopbg52Og5utkkeqQwDEgqDEDc5AIB4586X/jAloasLmY24UXkbhRMYjJWYzjVFCvDEq9Mgycb7gSe77fI04OOwGonxAnPK93+x0RGXBZz6haMYiB5mJkzIzrlrfSrVAG+pQAO6NoUm7xsT9tFWEh2vpzPb2YMGc92TrvUYspuUACSINx8R3YH20ElECoGIdWhsk4WD98n/AI1TVrhnwySAB3Du9jF22f584FXUpE04LZkY498ttvrqxV3n8KbdyoLYE/poJurIVQHNFu/AKgCTAFuTLfO51lfpiXv/AAQCtqmDcSYgNiI+Cd9dW6ak/og06TGmxYMyxaWIkrHnn41jdGYqk0qTXEYLMZjkyuNthMaBVOm0C21R4CkgewIGt1S1N07RRuAiCrgD4AJBxttxrNMTkxEUie173O67QT+pDCM/7ax6JWLpUs5PYcATmcYER++tpVIsW9XLKTJETkZUePn20iizIub0Nl4u/EVTDYLTmCskA8jPiKcrGqtMkqwBlS8T/wCX02zxAHJ8a2oLkPbUQGp+UkzxOCYU4PH2Ojaj6hpswViJj22u84OMz40PQ9OtqhBWprcSATcSJ2JN3Z4AIj2jWkSWCmKvfc2T+IuFOJBPI22Gibpt6j/SQoJR2/07DA358fpqmuuGaQ4MwHHaZ4JjaSP+zrur6Zal5ZSshcoSCQoBG3wc+NFLZ5NovTsyWEhfcEj3G5jG2s6UlwginU/1AQORgd3gbHxvoupEeobqiLAtBWQoBGQTBIJ9zvjWhWlRCObZJmCsnAyJgj34GNFHSo+msGnUU3flYnPJJuMj5/nTRXJNS41Fg4LLI3lQBAuEcgnS6RC+mrCpcSQoEtEb3nMYG59s5jSX6zFzVACWhb1IDMAe3NvdGefgjRFb1WZwvqJYFEqVIaYBumYtzG3311hsClVyT2yIxzJUTPvnT0Lm4W0zKwuTyswYBgaRXoUraa+i31EgIT2leTBEifPkY1FdW6db3a1yCncUaTEWwqgyDzge++kp0vfQ7qshSBemW3JuNoCyIkYmBzGjqEI1RmNZb43LMqyQBYCpAzG0+++n9L1RuAuyADsJzOSOP25+1Qmh/U1tcpVptDlTMQpn6THI94J++ndTUtKNCMsRdGQckY2jUD+ogwaVUE47TBG8n6gWHzmONV16zXgmkGWwwZzIBMAb5GJ9s6ULNEGjUB6f6j3CnhjMAkFTdPiDxxp8qK1Jbawa3YfQRGA3vnjxqRuqY0jbTrUxgmzLQN4+qRjidWt1QFWwVGDhSStp2CjIMQRscedIVEK6WF2rMtzASw5EkKQV/nO2qz1VxpxVSGUPECSDOxj28a0dbdTBZ6VQNsSRG24+oH3yIGmQfUE0khRipgGGUYiMCTG8YHnTDUq1yFayrSbIAyYjM5umfbTOldyymEc7SG29vMfGg6vp4pAL0yN3AWhlERm/MCPvOdtaKINa70WDhf8A5BFsYNohvqHmPvrOLoD1FR7z6E5UWg08gGbiSYxJxJ406qLvSHoqxBBuNotG5nzt+Xzryav9Mo1OnZGpdQimpdyHJyYPae3MQPEDXotTp+soIq3IoW0/TETOBkwdxtqiTp1dGY/4ekCxFwuAYzsSQMgR88auYPNIhafaCBcYt9gQDrz+joUgjMDXkkRdddIBgQyzG/H/ABV6a+p9NU4GFmBETErEzxM+2ryhdSgYYmitt4LLKkbHuIkeBjnRIrmpJpoIGH7Yyuw5Hjb76ACkVPZUKsxgkMCTyNsDGxH21lalSvYlKklIm0nAjYwc42/bUwYnTFCllFYLG7KwvBJ+dudU9XBZwKQYlRcZHdOCPn9Mc6k6ajSpimF9RgoZkkmDcTvgcjbjxoepSmvqODWWT3ZMJGe3twMZj31UatBZpzShlyIMANkwYMGPedISgGW1lqAl5kDu2IjnHx5Hvp9ey4Or1PpBtmdxF22Z33jUVFlNttZsEG47uBHbGI3G2cjUqmdfXPqNJ6ldsKsjbjsP867RiuHlv8URLNhbIGTjY7ba3T7p9lXqhQYphiExaBOZwB9vOhSrZgOQ1oADeSQBcAJyPbRtSF1T0wt0BbhAeMGJOMXToqlP6vUIYAqLXTY7HP5hgH2Oii7p7qYtsLXKSIPIgQxx/wBnQr1VMSFZgttx3IgkwTM5+/8AGG18XEhrY3XOO3NvzPGY0NfqJLrgwEIjDRIbnEf2OrqY0oSEVSMr3BlyZPbjg4I/bjQVaJuKm4A1Lu1zuO5QZIMGQCo99aoVKkuuVSB2EAYMZuKk9x9xJzoP6agC0waj5OSTvtk7bRxqW1ZBVK5ioLrJbtvQ24yBIIJ/Xgj4ZXpNkLTVgqYI+oyJIg7fqfeNLZ3dbkKnMySR2wfA3z/720/qKtwqI1N1hVF67mT+UrnEnfzqz5GJqFFESmAjhrZUEtMYwZJzPJMn30xOpVwpaqkk4DgENiCFyBM8gHnGnOiq3/ysHs+liDH1WtkcnQ9R07i1nKQCbu2DJgAiQR850BOjF6gK0W7SFbKk4GGwQI/zA+NtDRpKhogI4zEI1w97yZMY3nkZM65aE3kUVBJH0kEtDTO4jg6dRoqtUSHDMsmASsZnMEA+05gYxqKh6nqbWqE1lUCrC+otgX81haTJIUmfGq6FVvUi4EQJzkEgE40NSqzoQHp1O7F0RaJkY/MJOmdO7FzCgxKyIBIBIxt5nfzq2pIm6jp3Wl3UaRl8quCP9eP4nHkwNZVUh6hNFgtgNwOGkZAF4EjOf32g6XTqqU19NwQ5hUJ7YwZsf6TPIxOwnR1OoALF/UQbZxGR5BPvjg6X5EiYdQGp0yfXQOxXKszeBdIYxn7RvGvR/wAR3OBViJJBH0lfJkfce++gFYsEtqiDkzGRMDaPjbRNguSisWk9sC6YESftkn+NTaYL1FZRmkRM22gCMRGTwJ/3GjNEM7Sq7ESCfEc4HAke+oqdH6B6UBZtAOxJnMHOfnVZSmSwMrcMkATMxOx59ta8k8XVOnAUBUP1SIJBBB5Kn+d50pWF7PbWyD+bAH+jfPx7ayu1Mel31EtbABPcNjOMj5/9oWxgzCqY2JJiPYhmPn21i1qQ1WlVE1FBxLKbiNgDKyP0GiepbUID1oCGVskAgCCDbJPtOoKRuICVoKkXgx3TmR7Z39tUreGqFq6Rb2nthSN7zGdp++kq2MWtAW6pUJcnuKDu2MQBiMZPnW+qPUcFmIzi09oHwADHvP8AOkNVYKitWpMSc4+oTEoPtqSrd+KR1FOPy/6DmL/+jnV1MW9OxcLD1YOFLU4LARuCBbtzvnc6Os6gtAqQq5KpPI2wZgDYHUNGs7Cn+OuxvAiX4lYG0c4++s/xVyk+shuIsYQFz8sQTiNPJMUt1MtF9T6QIKQDIJBB85M6V/ioUkVAe4KoKGARgLhhmeffQ0Xi9Gq4VZGFxA/Mc4wTH/GkNWrCyHUozi5szZgYxBP38bydJVx1WqSzn1UgC0qQZBJ3aWjwNuNBQpsxptNJYEsJggj/ACjMg5zjQVxWF7FlYT2xIMAmJ2/Y6z1XuExlRBjzHueedQASDJjpjJ/zD/8ATXactF+VQHwAT++NdqaK2pu7fSY9QZpsFmMS2RjEEZ0z/FsADSqXKzmfUUzackCBODAyP40LplZS1YZmame0GQTjczx2+dbTqqEUXLUAXDOBdJBBIIwsiNgNXcMVoFeZWGc5gxJH5pB2wMGffXM4qXAEYYBZgjB2xmd/jwdeCOpIIILmewQCYJmZJ9uffXto4ZQpi2djPGMbyf8AbTdMwVakbmAAkLAIffExacDxmQf1Gp6KCU9SVIQkqQGHOQVAg/Ybaf1NLsqlQ6FivcmWwRkBSSRiIjPjQuSoZhWELT+hliGEwS28HxHnQL6SnTdQaZWJOzRkkT8/f31S4ZQ1rmWfF/bg5YCBJ5j7aTR6Ys6syA4m9dpExAmecGDvvpiqLQtN5LtJ9TukA8bGfBzGgoqlss1OYXcWkkT9InP22/jUvT2NaPSdLQpVbSsSWMQRE+24++nrStLmohO2UYgsMD2jP/vgA9RLhe1RQiTkE4AySSPfzxq9I2jXBRvTrkZw+MDwZXzjOYGrqTmfqUoBvm6f4j/uNedSKuqCmadRfq7gCDEWkQCAQcznVLdMAXexWlZgG0kQAQDjJgZJ++kBrRd1X1UpObycYiYgw10nznU4qBfVK9O64yQpJb/xA+Tt7aawzTn1VXfBDD4bc/p+upKnUyrWMwx2lgfsCFgmPG/30tWRlPrKQFIH1VJkpJMMObomPOT76prdNdLnqIyCsqCBBB/zAHH8+2puldlsW5LYjb7zBkQZ0dWvCgPRDozjhWAxuw4gwPM/rrMs1bKupgkoR6ZtAzbBBO8HgSBjOkN0KhXimFvPd6TWtJ7iwkQDMz550jqBRD3lQrBCGOcLB84IE/vrOnKhATUNsglrlzjyTHPvxq6mCp9Mb6ZuqxGxzc0nJIE3R8DWUeogVIqtEypKkAXEDYDI99FQZ2eVcWEAiVgzAzIEQQdagrimxtS9WtC3SDiZJYY8TnQNUw1MGpTYMvdIJJnKlcjG+40hEIQ3mk88YKRwBPuBv5Ouq/1CqrimaLNKElgy2gqJIzn42/TOp6VVyod6LJliaYVWycZ233n3zoqjp+ma8wtMIQCMDHtFvHzokJHqFFplifyx3ST9UAZ5zP7ayl1s1V7RdHK/+J+oD/ePnhL1IVyaVwJiBTE5kiYYzsRMDj50hTENUeneKQBADnEqS2ywfcn/AN4merXKVCVpA/lF+DB5JncAaezEFYpEEiRKiAADzdgwNonU1OqRg9ObWcEdoMGN2hsfrOmoL1HNSm34ICi4mbTMbZ2GdIvZlgCmGuhlBhYByVMZIyYj++m9S7Co8UWAC2s1g7pOACBJj776JXaFCL2gg5UAKB/G/mfjWdXEDddcCe0yxUqIkmSI2g4iSfnVKUFJpK9FcKbWlSFaJj/MMfm/voQGKMRSBOSFCoCfkRAn50qm/pz+FBVRsNwPgiYnbTStWmApJokKzCVkMYjJw225+2iXpsOPTaLYIBOcRC92DA4jQSCAbWUzBAu52kcDgHGlL1wAacRhu0iGHIBEz8ToLKH9OBUGmj2kSJkn7y8/rrND/wDyYp9ssIzs3OeEPnXacmNr0iFqFWal+GqqwF6L4NgMnODtjfW1XY8LVIp7gAOWO+JwDuBol6cwxcvTPqAKwh1Md0gCQAZiWAz9tbXpFmqkLTIBQI6k3wCGb1DGIzgSIPzrSFijTHpyzrbw0c5ift5/XTaLVGsLqjEsTIEgCMGZEbfvpldqaugMgsrHKyDaCckYHwTnSOm6Wn+GyWlLWg0jAEz+WY5386mK0V6ZUW3Ur2OASjTBGJ49tj76r6ilUCPZUDMQAquvaOCD5kTz/wAorrUCoqmFuyXQG4D3WADtn9tLq1hDBsm6Pw2k5+4gxuD++qgqdVvUhlIRaZN6mBjcD7ZzwDplHq1qCk34TElipcENiIK+MHO2u7iWsIkLhW7dwB85z+ntqjpOqAKBaf4gMkhQQs4ILDk/uM6QKq0l/ElatO5t1MknftAJwR7D+NPYXEywQAZBABwNyZ2kznUfp0gkq9veWhWAIYyWEFSCDcTHwQdH0tOqxrG9WVrlRWWLRsVJA7s86tIYzVT6SqtCr3G8mQAARDJg5jzoyiinXL0Xkt3CixLkljBUJnaDg7HRUVIZAKNNrRcWSO1iTIA3jBzHPzpD1AlO8iujM4GIeDkAQQ3b7xGV+NaZV0q8whasttIMQ6HkHJJBlhyJkffSUrdgF6MDAP5eMYnk8fzoqn9SZy6rVpi1crUUqZKSCWByueBiNL6fqf8A4rlouTksrYBH0lSwyDG8jbWbWppr0IYkim4C4hoMqNjjHPP6akpoQiTTqICSGCtcQMABiCTbvzqlAC1U+mFuPeVMliRwQ88+0am6vpVJpC6tTC8AsL8jDYMnGxOxP2mRdNbq1R2+sKDkMpGQQv1GAR784zrhUupHupOpntOFbwPzfrGdBWOKvpV1aoIYYErc2zQJI8DfGtZKlqE2VAPrJGMxtI+TtqYGHpiXcLTQi0rcDEyIAEARHmeNEr2U+1KhycBrj/8AYs/7mdT1VILn0fpBPYRL84iM40lawpBAtOv3E5SWgyAS8tdm6duCeNXDXpl+43eoIA/8cgDBiCZPk6n6hgVUPUekWJAkQSAVA49/HOkt1SepWZmr2ooBUgWjIyvbLZETJ1tfrEJoAVXS78vpiX8A9kLt7aYKqXWL6hplmNq5BXAIjkrnHzqT11VLhVMscEKCCRuIAx4JPnTum61S9SK5JAbFglCJ3H5o8Y1J1nXWBCarNfJBtAuJwCBGIxgH51MDYF19zABZKgeeRjPxzpKMrFO5xJJi2LgDgRGI/XWVqyIKjGq0cdohR4kLnaOdT9P14LfWSUS9lUTG5k4nYY51MXVj1N2LME/zAR85AOxnMakrsp2LwFgiTx9sHPz+mlp11OpTXvqFXeFItBb8sGV2JgyM5HGkJ1lMvUJZ1tezNv1XBYUkAET85nflgrdiAIDiWEQfuZniM7/20tuoQeoZeVwe6Y5wDOTBnfbVF1qr9XmcHO8Dbf41N1HXKPxFdwS1mVJyoJjAB/MDO2gZTqqd7gzCc4yPhdo/38aWagdSZO8Kwg7jJHb+8aFq0yTUNqZgoSMgZLDjjA1lb+qK1pL5aYHkD75+dEUP1NptZ4IwRn/9ddoj16nJqgE8duPb69dppy9DpUvamRUiCTGGkEe+RoaiSC3p5Z96Y3EFQx58AzMRpaJLB2IcBNz2tzPdtmRtHzoqNYj00HqICC3cC+AdiZPHMnfzrURtUKnqMKgLAARUkqJwAYAac7bbeZ0b9FLM5AFqWqyEzYOIjgkxAO/vGl9RXUra9NKwZ5uUA5BkEznBAGJyB8631Qb2N1PMQynGcQDG+Nsaupg+oIIpKtQqYJIb6myI+qDIE7DnU/U0jDSqVrqhg0+2F3kknLCdwRv+lIr1WcKtpVRuZkGDEAYjGo2QIKaqjUmmYpQVxg5GACPYfYjV8uDDKfUiaqveACILqQLcEwSMiAROYg7a3oWi1qaGGUM1hJUlthBzMRmB8eMDl/U7kqwzJERiYIaJB2O8fGuoBA0qpVQkyhNuBiADGPYbAe2s+S4YvUAsl5EFmW2okHEDAJzEHMQQQRHIJWlHKJ+aIRgCQDkgC2DxiPvrKMp6ZPUBi1xggAsZxFpG222l1GqVKbGxWncKxQmOAcHxznQX16iUzEuCFkrkrtMkwf2b9dQ9O7BUNOoLGJ+ogzO8Qff3/s+rUhmtp1Rak3KJXaRGTLD4550s11K0z6pnJAdcmSoJ2GRtgc6Uh/VdKaqsj0wybEnM5EzMRtpdDpaaFF9JoVSVABICt2wDJWcbEzA0a06hWo4FIgkW2krdDSJIwDxM+dttMSVdFUPBGThh9OIJkgj951O1KNVCWLVXXuIYNdjaIvgLn4n35NbmCW1ZAHdKsJ3AI8fc7R86SzVCpY1ATgBWWwCMgEZP7TjWsWLU/wAFGAghxEr8XZ541vyTGI1RC4b02hpVVmbTtNy4IJn+NbRo3Ol1KDECJgRng28bnn2nU1SyHJp1UN0ZH3kZOPjeNN6avLIPUA7QbTEkmYIB45+2ppjU6xCahBqKAY3fDTJKiDiCBEfbnRU+pVGUeocgG0gmQxkNPvnTh1jkQtVWYGATgT4ME5xptItCgrTJgLP5gQJP5ZjHn7am6ekp6wG5vVWNsLgRODDzJ84+NErMwTup24YyTIM/lwfAzPOtQMVJakvdkjGYncwM5Pn76zqkYspWmDEAuCsREwZN37RqYplJ2N8CiZ+CGk/mNv8A2edIqdO4KTbjB37fECPgcaD0gq9tAbi5Z8zES4H7/wAaykR6iipRFwC2sTiQCIw3E86isAaxu6nvIEsBjee0/wC+mdR1DTd6lO1R2AlxBIg3YIjPEnXGilrK1BQt4IAjHvhhGT7+Y0k0mN7LSUTgiIuI8/3Om4ma6oS5EVFAP1i55xBBTO3z7Y50it1V4KrUWBiZOfAOTttzp1S4lLSp2bbbcRhcbbnQ9Q5YIewWN3TJAjM4XnbjTyXDKX9QDPYHVRbCySDOTkTNuxnfbzpjVSoy1IljwzcxtiSIH7calXqVm0BSSpIOCCJtgiJ5/TWIQjLdTptFxViIAliWtlfuR986vkzgeqqZZr6ZWAkFvDH6rhAO+Np0nqapISBTAJBmB7xELg/302oVZHvo0yjkEqIIMSZwn8j76KtRHqKwpphQCwidsDbbP/eFVEz0QSH6ekzSST2Zkzn312mhEOTRoA8yHn9hrtQVMSlNiVv2AFMlWPiNsjjOm9JXZrodqdgAC1BAuKgzJEsTOo/TJkl/Tlo2DKcQBB8yPGR+vdUrw/qU2rUyR201loDcgkTAgkD7eNWI9FbJT8FpHcChMAncGCJJ32j76VSUqvdWZ8/mgzBm0RG3xOl0alOaqU2K1UWwTgK2LdyQT3DMmdUVulqAIGKtH1XBv1GIn2nnQCWYu9oSLYBTtaT5328+TpdKsVNMMtQECZm8QT+YklpxuMfPEvUVYFWoyVKYmC1OSSJi4BZ4jOmV+sopVpzXtcKCaZGWUzDCQIMmeduNJKuq3dqqMQFaGF9u4jfncfO3GmdKRTL+m5LKv0tiGIB3tmM7jbUbVCSWgBcXWYM485IjwD49tPasVL2MKh4WoYgmMHxjO3O2mmKVoyyvUSm8KZPg5Ji5ZjPnXnVSgphe6mGqgiCZ3+nkwTiMDfOmOVAJq06lILSlmQwsASduwkEcDaNHS68BKdjqb5IJxcBmQBEn9d+dPQoo9QwaqqupcRgi0qYAhsscmTMDBxMSWJSeUuCMMyZmDvO3vpNSirCor0lqMwWSphiB9Oe0iD74OtqpcVBd0ISADkZ5IbeIjf53GgkT+o0WUrY1MMQCALckBsEDmeB516VqK4AYjGVJzxBOJ/vOlVarhQLwRPec5A5GSJOll29Q+qiEH6TJmAOcj3500w6rTqGl9S1MA/iiMD4WJGYx4+dMbpzf20gywJYRnHjeQNSgdq3U6qIGkFZMADAJlse2RjfS061BVZAzmFJYNPaR4lR7YEzj50AV3VKQJNWmbvzTdM4BwccT4O/Oj6b+pTWsvQMgDsrfV3Dfcdv2/wCAVhAZeoUktI/1D2tI22/nTqlSrfhUZYi4sFY+xDce886Dl6YNTcFemdmYXQoCsbYJ+kyeIPHOiFL8ZH9KjewsvyrwoMDbYRG/Oubo0NC09KoUHCAA2sAYODA388649JSFY1WpkNYFDdwkACRjtMbDnJ1UBXpBkAqUoDVJEVBjG4IbPwD/ABoqVJhUItrAGchu2CBwDk/PvqGn01Gmq0wtUKGYKGZ5MkDuLZInadE7orMSz84vaBAiQDgRGs60Pp6D0gwAr1AWwzVDcTBxkCFE+B7adXoFqpk1DIBtLAjAabRuD3Zz40n/ABlM00IdjJkEMvdHGcfwdtcigu7mpUAItAFpVM8fwdLykb1HSwad6VDaTBLkbxAbvBI8TMfvpPU0hD3UGKMci6D7kS0x7To6ADqkvUOfMBgCbZhSJ2kCP50AQMCreqVutkGosnecRj9jxvqVQPStqIVpdsRM4Atxuxk+/GqUorYLaSrBLEYwxwZgn51LYPUJsqbEfmg9otgkx7bjTKNZQIQEweWJPj+/H8agJlViTTQFgACREsJ+3zMjjOh6jpFZlLU+6AJMEEbxhsH6vnfOjqBCrA0xkiQMGZkH6o3z7aSVply1jhgPysY2EwFaJ8H29taQpumW0U3odoJKiQLYiJhp0VULe34bjtg2sZO+xun9NJ6eksBWSqFDSssZ3wTJJjfk40VbpFb1RFW1lAJDseT9Mtap+I/bTgFSo0lELTePdid87kz+us0+lCqFF8AAZmfvAjW6mGpaLdylyaf4rRaRDTJzAIJInciNejQrPuQAjGZSBAjkHP6T/bxl6y0C4gy57XwwPGIyBtt430ZqC5FYsgyFVSVBMfSwG+ODOtI9OtUo1UcELVJI7SCrSGkScHBEjHGmrRLOoysIAIBIx77f7768s9eSjIDTqmTBOIHPnYE6updSDM1WXEwRIHF3Ee+Yx86A/wDFVFpkKoqkYmngnG+TDH298Tryf68RN70RU4DL21EOB8xzr2aHUEoCgSoTgNTI/icqQPfjfXGuKgzabSRAMERxvG3GP99WXLpmvC6avIhGakCw7idgMQCIx7H769PqXHfbFRsFRd6bNsYvBkbTwONSNSRj3Bry0qqjGCPJkjmZ31lBaatVe5ldnuEnAxAADDA+NZ1Vtfqml/V9SkEUdzIWXIGxH1Z3EnW0OsDlFUU3MB5MCM4IEExI8/rrWJe4krA2AxsZGxM5HgaBeqEqVpgkbEKs5B2jOx/jydNXFkCmWNhDSMAXEzO1pnk/20mp1fqVGRXC2qQykSe4A5NwMZ8aQPTRATfTIIgAsM5xB4Mnt07pqRYkqUA5Uru2AbmWScCMj/LnGmwZ1XUuVChFJyu4iJAmTBHmPbfTRTgm5Yxwx2MDFrRP/Z1NXpuvplKSkjJsb07cj8v5gcmPaOdBSqhmqlxXU5EEztJlAZBHt51MFC9WGRUZ6iXMQtwILZkLBWQYHInWt/UgjsLi1piGxbOfIxj99Cf6mpCLcFvMGVOfbeAfaD8aRUqK9wspVBPDBpJ9yIGY/wC41Q3q6aVFUVUpvDM0RlS2CVOT7YO3nTVSHYhGi0yUJPG6iT+wH31AOlDBBUVsZEGRPglGHjkEbYxpdSqqFypricm66FMGSkiLcadD1l6tUpFiz4/zzk4n6gDx450deCzEVBAkLbZ2zjIJmR4Ooa3UGmEYVqYBYzdgtPCEPvJHn40TM9RpDU2uWFunuEjcQRtjB841Ub1dFqqIoq5G5IEtHgzA/tqHp+irJUC+r2sCUndTxkHIz54Oedem6E+kwoUjEElSsJEzuo8cHSlpBmYimgJm7OWEn/b2/XU1QLSqKJdhv3QGg7AR/wA6BXrdxvAUDtYjYcyS2TjiP7mvbaKlJbcgNcDEnbAzOuQFFP4aAH8u4gGZykftGoFdLfVVXeooC5IGSYk74IBEGIxkSdcnUB1s9fIJg9ssARgTO0x5211L1PVJC0lW3DBSpkhgAwCxaJ+3jRio7ASaaTl1EzIOLc+3I5/UCq1UIYXHBInG5KwDgid9xqEFUtALE+TknwWhRO5Ou/qf9QKBnaoSDEWqBuRwZmBz7aTQ6wLVUrUkBhiAfbI/cfbxqyJVXU1KfcVZ6asdy0w29i3A43ge06ysiFmIqNtBVY7TEH8pP6zpVfriS7eqVueYgf8A+f3/AI0jqOpa6fWFsRBT6fYm7I+3jVQ/pSrBB6hlWwSR3jIAOM4xsNFSZG3Lnv8AgEZldhj99s+Z+ldiFmoP8xld94IzI/Q7ayq1y4cqA0g2zge/mY+QPvoPTTqlUAGqQRuLSP2GBrteZUrtOKjgY2B1uriA61QXWRNrqROYONvGqehqEgyScjn31uu1OlRf11BbMDaduQwg/Pvq9KhJySfqGTxA1mu1f2nZ1fsrUwvaCMhccDxp3XKCZIE9gnmJGNdrtL0RDVHfS/8A7EH2MyNK6pj/AIlhOARHt2ttrNdrn03F39Upj09hup25zpF5AMEjsnB9xrddrSKP6c5JckknGT9tWf1JQodlEN6cyMHjnXa7UivM/p1Q9okx6e043OsJ/Gf/AMR/+Wu12n0HpGoTMkn6dz7jSuu6VEmxFSShNqgSTuTHJkz863Xads30+b6usw6uioYhSRKgwNqnG3A/TXv/ANGclTJJy+//AJazXa38vU/ghnSCZByLjvnYmNE1FQxhRsh25kZ+ddrtZi0xxDJGOMYxnXh/1Kuw/wASQzAgIBBOO5dvGt12r+f2kF13UOT0gLNDEyJOewnPnTOh7qYuzgb54J1uu0KsrD8aOLf7aZ1dFQiEKAbjkADhtdrtZJ7RVM0DOcf315zjDfIP3ga7Xav0VQ57J5tGfsNNvPqNk4H99drtVE9VjCmTMnXmf1esxVwWJGNz/pnWa7T49leb/UurqCq4DuBccBjrtdrtdp6c3//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0753952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previews.123rf.com/images/alex_star/alex_star0711/alex_star071100034/2109231-background-made-of-old-sackcloth-Stock-Photo.jpg"/>
          <p:cNvPicPr>
            <a:picLocks noChangeAspect="1" noChangeArrowheads="1"/>
          </p:cNvPicPr>
          <p:nvPr/>
        </p:nvPicPr>
        <p:blipFill rotWithShape="1">
          <a:blip r:embed="rId2">
            <a:extLst>
              <a:ext uri="{28A0092B-C50C-407E-A947-70E740481C1C}">
                <a14:useLocalDpi xmlns:a14="http://schemas.microsoft.com/office/drawing/2010/main" val="0"/>
              </a:ext>
            </a:extLst>
          </a:blip>
          <a:srcRect b="23539"/>
          <a:stretch/>
        </p:blipFill>
        <p:spPr bwMode="auto">
          <a:xfrm>
            <a:off x="0" y="-9"/>
            <a:ext cx="12161520" cy="69526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bg1">
              <a:lumMod val="20000"/>
              <a:lumOff val="80000"/>
            </a:schemeClr>
          </a:solidFill>
          <a:effectLst>
            <a:softEdge rad="31750"/>
          </a:effectLst>
        </p:spPr>
        <p:txBody>
          <a:bodyPr anchor="ctr" anchorCtr="0">
            <a:noAutofit/>
          </a:bodyPr>
          <a:lstStyle/>
          <a:p>
            <a:r>
              <a:rPr lang="en-US" sz="2800" dirty="0" smtClean="0">
                <a:latin typeface="Mom´sTypewriter" panose="00000400000000000000" pitchFamily="2" charset="0"/>
              </a:rPr>
              <a:t>Ticket Out the Door: Multiple Choice Questions</a:t>
            </a:r>
            <a:endParaRPr lang="en-US" sz="2800" dirty="0">
              <a:latin typeface="Mom´sTypewriter" panose="00000400000000000000" pitchFamily="2" charset="0"/>
            </a:endParaRPr>
          </a:p>
        </p:txBody>
      </p:sp>
      <p:sp>
        <p:nvSpPr>
          <p:cNvPr id="3" name="Subtitle 2"/>
          <p:cNvSpPr>
            <a:spLocks noGrp="1"/>
          </p:cNvSpPr>
          <p:nvPr>
            <p:ph idx="1"/>
          </p:nvPr>
        </p:nvSpPr>
        <p:spPr>
          <a:xfrm>
            <a:off x="1545770" y="2373092"/>
            <a:ext cx="9274629" cy="3135086"/>
          </a:xfrm>
          <a:solidFill>
            <a:schemeClr val="bg1">
              <a:lumMod val="20000"/>
              <a:lumOff val="80000"/>
            </a:schemeClr>
          </a:solidFill>
          <a:effectLst>
            <a:softEdge rad="127000"/>
          </a:effectLst>
        </p:spPr>
        <p:txBody>
          <a:bodyPr anchor="ctr" anchorCtr="0">
            <a:noAutofit/>
          </a:bodyPr>
          <a:lstStyle/>
          <a:p>
            <a:pPr marL="0" indent="0">
              <a:spcBef>
                <a:spcPct val="0"/>
              </a:spcBef>
              <a:buNone/>
            </a:pPr>
            <a:r>
              <a:rPr lang="en-US" sz="3600" dirty="0" smtClean="0">
                <a:latin typeface="Mom´sTypewriter" panose="00000400000000000000" pitchFamily="2" charset="0"/>
                <a:ea typeface="+mj-ea"/>
                <a:cs typeface="+mj-cs"/>
              </a:rPr>
              <a:t>With a partner create two multiple choice questions, about “Casey at the Bat” or poetic devices that may appear on a test.</a:t>
            </a:r>
          </a:p>
        </p:txBody>
      </p:sp>
      <p:sp>
        <p:nvSpPr>
          <p:cNvPr id="4" name="AutoShape 2" descr="data:image/jpeg;base64,/9j/4AAQSkZJRgABAQAAAQABAAD/2wCEAAkGBxQTEhUUExQVFRUWGBwbGBgXGSAcHRwdHiAdHBsfHB8dHiggICAnIxwfITEhJSkrLi4uGyE0ODMsNygtLisBCgoKDg0OGxAQGjQkHyQsLCwsLCw0NCwsLCwsLCwsLCwsLCw0LCwsLCwsLCwsLCwsLCwsLCwsLCwsLCwsLCwsLP/AABEIAMIBAwMBIgACEQEDEQH/xAAaAAADAQEBAQAAAAAAAAAAAAACAwQBAAUG/8QAOhAAAgEDAwMDAgUCBgICAgMAAQIRAxIhADFBBCJRE2FxMoEjQpGhsQXRFFJiweHwcvEzgsLSFXOS/8QAGQEBAQEBAQEAAAAAAAAAAAAAAAECAwQF/8QAIxEBAQEAAgIBAwUAAAAAAAAAAAERIUESMQJRgfATQnGh8f/aAAwDAQACEQMRAD8A9dHuIILkNg+M4zj+NU0TMq1wkwGKyYB/j3O86gp3zc1wXugcwOSMk/Grala1e6844E/cwNfKj3GhCexnYAtIUqPpWMARB4Mnk6Ok7mADSANSTjJEQCeCw7c+3tqeg/4hmoZVJtIAzgrPifH86qIvtZ7GsDtJHONjsJ2+NXEJqK7KoCCLjtA85wZz/vnzpBUWVFWm4IMSjOCYOSpJ+duNeiKM2NagUAkw0cbEc/7e2gqIJS31CWZvpIIHMH2329s6sCaxVS8lwQgHDQxOG2kxOeNEoJKH1CSqGbhB2m6J2MeOBrGrN3FXZZaAShx5xAJB8zG3nR1a7hme9CFhSCo8wRvPvn99ApC7U4C0wxYXhMD5yM/B0SU4eoWo/lsuuBDKSCcHIgzxO++mBARTspqEWbbZVRMHIETtjxpb0iwlVqqSw+jJE+YnHv8A8aWrI2h0aBkm+EGBdC5HOd9v+c61uglUis4N4JlR3BZDLkY3/YcaZU6dZqNe5gWwJ7WwMQM59vOgr1UVqamrBVCxUgSw/wA2RIg+NTRpDK1U+rTUCBTV+0KSMBjMNJ2gew01a1VbAwWSJYrkK04AnJBzmNS0uvexYqIzE3KSIVgN8DOJ3A8SNtWXVWZiiKwUNEOMsBgZ2z+mNNMLdXVKjP05YkxClGNS7feBAkyDG2s/w6B0/CMhRFqkKIntmY422203/FOEWaJljsCCVggEkj50d8GozCqFHmbYgCVE/wAZ1KIqQpWMad6XNsC05md53PA2njTGroHI9QqVWGRogRse4Tz5g/rrDVQmkvqGXui9cnaB9Mj6h7/OdK9RQXam1GoCRcDgAE5DElhP2+2tZpql6ZIm8m0ySV3nEYOI86poV2vILKABCyDMkeNv099JqUrhTgKApwAxAWDvAGf00FagrLVZaElgJKMoZu4GQSRtE8e2pkFrUytNQPTIJIYFTaVzsJ30NNCKrMFUjcW/AkQRAOOJ+2lUsel+GWgSsbAHe7MePOt6eh2PFOooJbBMxk7AZA8aUY1KmVP4ZEmWEnaIiQYI53jTAlNn+hx7mbTERAJj9uDrza1EL6I9WrsZDWm+OWuyI5I8++mGqnpVXWuPYyCqk4/KYP66gM0rFgU6sNgkHIgY/MYGYHnxoanT2uSFqEqASDJBH+mck528zqeibxQC9RsZJIX8QGDgiCu3HnnVlGkVu77r9jGBBMDz8knOnAnPSqyRFbLjZ2kTgAwZAz8CJxGmdQ2WlKjZAIO2MEpzxqg0gLWuJtyYtyffE/uNI6npvUUg1ZNxJNqfTuB3Aj7xOgl6kqzIoRrViTsI3jwd/H6aGl+GGYUgzTEyvcMxyRxz48RrK9OxmN7QFgLjeFCmQNsfx95Eo2IFaq5aVuZguZwRgDMexxpgveqJSymC2YK2i2MgRcPHjxrzOpANNZWoCWkrMMMSASCYE+SdOvAckB4WQo3gkbjtPk6R01MMyMWkgGeCeMREETOh6QdT/VAGIKuPa0n9412qOt6bqL29NenKT2lqzgx7iw512t8u36sek1rG85aNg22ciJA259+NPd8swDMWgW3LEDaPbzz4iZ1B6IAj0pYWmQfcwJkHfPx51TSpqWwrghmk5ALRG+cZxxzrEjibTovB+piTBBXtXyIEFh7knf21SaKwZsqKIW3xiSGG2N/00npespi1UZwxcyTn5EH/AG1UfUxBSoC5LTOF3xE5G3j31tkDdPkn0xabRCtH6DAERP8AfTG6dR3fiKAoBAYFT7xJN2eNKSkwgMqNLkiDsM523zsfJ0ms7KzMyMZYqpBaRztwONhoKqYFMKiu/wBJJuXMeSbQAQPYaSjLaSSlS5gASBG0531x6gi4s1SnT2uK9gkW3XQOZzMZ0SoD6a1Fo1WywJXCkYBGWAkEjcYnfSrGP/Th6gdkkKuCGIB8gJgTtk/rrkpKvpqhrhROYZrv/ImcgD2++srpHrFqNSGeOxgZkYZYbG0GQMjO06c62MWdqqotMHILKMQScbzwD9tZUn/EkJKV1YmpALAqLT+WJktOP9tMS+GIseAAgM7k5ukgY3K/A1q9a5KKGSSJIbEwZFqg+AdKr9TWVqhVaTTUABQi5gQTcSwgMu0ZwMeNVIu/wjGwtTpyB9QI7CSS1uJjA23521NUpA0ahFBgXgN6bQ+SAWVlZYneVO3vjRByCfUoAgJd2xkAbYbJ+BxqdaKCmIp9TTBeYBZmEzgksxAkgeBjbVDhXHqUqL06t0BhCFlA3h37gGxsSDnS1rJ6bM9Sqq3QJQ9pw0D8OcAbn31W9ekKroGrh1pklR9CwAAwAXeYxJG+NT9T1gUU7q7qX+kvTkmDGAFUCLhk5g850wZ3KVistn1OGGfIIMi3MZI20fTU4W1losWYqQFw2N8qc8f766t1yhmDNTZR2d0AiQMOScA54E4311N0KoPRpWzjIhSNiDEH2Aj+8U6pQ/GvampZRhpzAGQAYAHEn21LX6VSir6NUBqkgK4LDJgkmp9MkmJPxjVNPplV6rNRK3SGInuBkAiwkzHgAjS16fFIIKxH5RexG7ZcmfP8eNWoyqoFRgUrBqdM5ho2NtsSrnuJxyBrZRKYV6tUAiFZiQZAgHK78yeQNb1KVDfHUVKZJlQ6KyqSYMgqJH3B99dVZoRPVAcwZI+pZFxUT/fceNRTqdVQ5tqGFAlJBIkRJJznfOp5inH+ILd31MEgqIlYAA35+2nJ1FT1Huq0jTiFUgkgzPd3Z9gI+/AJSLBRdQIyWDKccdoLHH/fmYOV1NtrAQNgFJxOR4E6nPSxTzbvLQnb+knzv86srUEvqPFIzgQMtOIeBkfrqWpRu9PtokKeZwT/AJB/c8CNTF1y0QGEqjFR29vdBAG7Hb2nQ1aYtUKi23GSqQBn2/c/Mnyw9GDcYpBj2qVukgHnbONgY0dGisobUNoB+kEj2BOR8+50RDVqC5hTanJzI3HBvIJkZGPf9FvTUFELUZGcKs5zKi6RmM50yp0oKlQKElrYKSCcmTAkwc5G/Ojp9OLyoNDtRQCMsLREHwPGglWmDezPSJJgEC3Y7P3GTgqfnWeiUKk+iUVdxIInJAEbDzPG2tpUCtNiRSJZgWC7Aj3KEk53OT7a2r0DlmaxQAsAgg3bYI4I230a+Oby8GVObaJn/W5+PGu1fR6R7RhF9i0kfJt12j0c/n+L1pgSm5wbgfk4M7Y0EtItVxLNMZ+/J3BjOjo9MYAAUxbmSDAkkY8TIHudVU6NrAgEDuaAfbnPyfnSPK6j1JuEMM7ZIxg7CR9/76d0/T5WURjcTKmPEnMbztpfThMAMbUmQy/5eZgRzx4+9VNbcBUuE3EEiCTtAHO5M8fGt5U4T0aC0zSLh1Pdu1w97jnOJGt6HqL8mojKWYYHAwMZyOftqhJuBYupAMxBBgiRMETJ4P8AGkqt69zJIcxMpLcgSCbvPBzqoZdXsqXpTfuAgMBKzyTOftxrlRQ6B6BDCnKsFJQDcr2iARjBA2xrl6ZmVxaB3ZtYgmDAziJ+fnRv3Em2pcEIwcbYIHJnzGgRWUAIjVKtMs8qRBDEbr3KcZ9vnB09mL3qtRRBgbLGdpGZ421lG1QiGq0zMsACc8ggEbe22jdWdWk0zJ/MpgrnfG8R+n6ZUrp3rJJa1wiypWZJjYz86T07M4F9Knl2KwQewHDNjciO3+NU+ipqP+GkiYIaC2Bni2IjfQp08CmoWrgT9UjO4czcft+uijNCz1W9Nxv9IIkEwIAMzncAfbR0gVFJR6oukZLMCdwG8fM6JeoZUuqCooBhTF0GcbAmN8x99UL1HcqhwvbJUqJnMGcR/vnVkS1HT/qVNlqvTrMCrAGVFqMTBAlRMnyT86eRLIDVWYytuTJkHBEY9tdSLhAFNOoSSDEgR9wZI8GBo0vFQvFO0LKmZJhcyCmNt5IM8auJoG6f1EdiKRmDuO6Mi4xM/rE6RS6QdgNFYT6YJAEiTIgTnzplToAyqGpLipKhR9JiJEbYnOkUumW6oSWuKQDc0f5RHFw2n/nQJXpAivcOoHqMJF4aIz2wSQMe/jGqaSwUsvChAAASRtkxETP76X1FNTTs9V03h1wT+UflA34zx86awBdj6hCiVgnKnAmSZmfI++NT0vsVJ4VmV3MtgkREg7SB7Z0DszVVX1VAVYZSO+cmQQcb+NEazLaoqAyZZiBkTsIxxE++iqte7k1gMdoAGDAw2+5g/fQRTcDcaRVjsRgx5BmWHOmVgPVpA/4eBBuYRUG5NuP+50KdI8Jf6Tm8kkgkTnIkzdGN8fbTyKxrn8Oi1NQ1jzDTaREE4kmJjYHUKUwcJKpT3CwHuHnewbf76Pp+mUuCQpYbHG4zAwdC3ROEVQtAqCJQLaBtJGTnPvxpvoEM34dPCdpIyTgERsBtn4+1y1NhNSn2NdRXuYFlDDIjcmADwIJ2G/GnopVj2IbRAgjONvpEDjUzUmtpKaFA98sLsKCd9paZmNHVDW1SadIlsxH1QRBPvv8AtOniahdWKD8MKNyty2rnJMqJ/wDrn4nRUaTF6h9FFIkghll13B25nZvO+qqfTEGmbKURMLi0Z2kRBtHjcfGlv0YWizJREN9ShirGeZUfJ408aaQ/TT6RagsyxHcDYcR9JAOPnUVcMRUuoPBMEjdvJENP3xq8PaxC0WuVZJzbA/y8E5iRvEakSiHpi4VkuftDFw0DYfWCATsJ+2TrDTmQJCilVEAfSJGQDgl/fXa3qaq3G4VZ5gmP2Ma3TDTaaNOAAs7zBOOce+2hpdKWQQaioZJuzj52A8Z06g2QVRbQDnbjPgZxoWcssXNTUL+buElvY/Aj304B0qj4UPeSuSTEziQJwMTtvpvUVWJNq9xB3IxIPwd4/XUn+HJ9RRY0rBvwYIkhmzCnHHGm0GAvp0qbRTAEqYuMCQpYiSMCca0gqPUAFU9IjBNq3ABZgiNp8CNUdL1AqKpaoCJ/OMQJm0SM++dC3VBA9wdSiy0gmJFwE/mOeDzpNPqUqWFmXK3KGEG0wQV5AJA443xq7TI3q0uRgqhpcMSJEb+4M/fx41Y1YEVO11I5IaAcCR5H3POlpQDhYppDPLFGIN2ACSoEzmQeY31tQNNU0zVSW+pwGQeQAv5TtnI+NJpcCnWKpCtVW+0MRBDWmYaJkAkEbRg7cZcWRSRSYghpGwxEgkEz8++mMrCp3OrKqzABukDZpMR99EtIMVZlQid5gL/BztgaKbBIYKgBG0HJzkwCPf511imJBDQMMCY3I3355411X6GgOlzfkJJAG5G8Ax+/vrG6pAKpFW0oMlxKoYET9MjmJ+41EN6aSk+s4yDcVHE9pFqx94096he6GFoBHdsDgd2TuPI2I0lCYUrY0nJjYMd8TJ8AxoUBJqWhFMgEh8soM5IAgb42z76pgvSwoempG/1dq5xuBIxOkrQKvVZqbQSYKNNwOwy4gnaDAGqabLKhVtIA5wAc/wCaJ/50LvahlKgJMYKsZ3BxOPmBoMXo2LqLXCTK2vMkSe+STOOf1nWGlatUpUqAFgRekqkzdAtUkH328500AhwbqshcgqSvudv41MnUqkt6otJgYt4Ebk8+B400xtVP/iBqpJzDKbiJ3QB/9v00irQqMtSfSyBMmCw5kEHMTG+w+degtUzBKnxnPnP76mq9S5WfS/MJW5J2icMRz/700KWgL0X0UsVRaQVxO6hYkQT7znQ9R/TAocmiKgLSUWBMmeSBHOTOPjRVHJcxTMquWgCTAgZgMcxIONObqGtYQR4MAQdtgQf5+NAs0V7Pw27R28gNnc37xyf50tKCsHYU6iziZIY5nthpUe+MaZVrS7QXgDIzAAAkgW+ffzHjQdOFKYdoJgOQZ+Mj53Gpqt6alZYlrxI/MSdxubp/XidC4WagU1lOxBuETJW3xJByJ21U6rKm8ydxIIgAmdv3ztpNd0VbvVg3DwAYH0xGBmYH/siYUoZWJqSFPLGQJksdiYyf+dDSrCCCaqye2/ciASBjb3j+NV/4hReTUgKDOdsbncYunbUiulqzWw7EL2iWiPp3j5GraGAySZqyENxUHEgREbmc/wA6kr14RSPWsc4cXAzgyYIIxByMc6evVq3qMKmBA2BtIkNxgiOdjOmtUBChahwRiRLAmGkW7e4jU9Q7SrXQPU7ngeT2rP02krEjfnOgpBmI/HNsCZtlj5YquD8Rt+jDUW14rAtPKggQdoUj20VOkVb65EAx9gZ3/wCzzqKmqTJisVE7Wbfqs67VnSUXCAXL/Gu1nkBTyBcq/QZC9wjmIiTn/s6XTcZyyoFGWB+dzn23440xLB6sOhYAUypW3MC1T4m6dvzc6dUpeZtlY5k78Z+5xrQymwqq6KAyxGQROfcbe/udKHSANUhWUtALqTx4BwPEgCfsNMABLBLA18GDk25ztnYxJx5nWVQQGgMvdBwCoGQRxAMbzzqg/UAFRlbuUx3qDGwPiRmd/OlU0LOHIptCkR+aCSYnYAz7jGsFW1mVTSdhup8tG8TGPbWVaVKS7UwSyWsRm5ZPbAzGZ21UUdLTmpStpQFnkdv7+37afQqLb+G7yzEi8SY5EHYCd/cb6lWuoZcOsJHIQ5yTI+oAfMTqvpKsKqhrlIYEkZPExtyf0GmjWdgajyp37TsZwJjcbZ1yUiXUsiQEwRA/+qiNTdT06CmVqUvUllBCEj3DHYwPA440yitpdmWoAF3EQAQPoBMYPkaijpqGWmoWsgMmJJ2IMMxkc7fptpj9ahR3Wulvb3NDUxMkzBEyPfGl0OpzSBqNApywKkknMmRtEZ1q9U60wA9Oob7ZgqIAJxBbIgZ+Txogh0vepuTYDYAgb4zNp/7MaSnSwrgU1EtcQjkTuZ2AUnwP10+opLlzTBHpwrLbJAyVJOZniYxnUnaQgCvTZZYKJG/+bPmTB/2wU2wCqxsqFgkSHJVoXEAthsxJAJ/TQ0T2UwR1CksxEnON7idhnnj2065JeKtRWIAPIViYwBz8k/3fH0SwPuyzcJ4g7/21UBeLntqwMgzAA8cg/wDd9tBTErTAq3STN0G4e0YHzpfpVnWra1IsAfTXIHEBiAY+22qlpMES5UOx7olTPGOI1FH1PStc7AU2NvaOSYiDOAPfxqJqbWCaJmTIV8r9wRK7/GMaodVvqN6RBkAlSJYEmIKtjYng76SYBp3GuLpjJyZwH4nj7a1WYHN1UMlUC0iVJkkdsp3HxOw++dBaAEl6ouIhiAZ2kGVgf9zp9TqktcioUJIhio7SWGPpzMx9xokrlTTQ1AWI2gmf9QMDBj7ay0kp9Ql9UGuYCkfRhZgZYCDuNzpNTq2VFtr2kmLnS4ERsokAEnO5216B6i4v+MhgEBWAIGRN3dk/YaXVcOKa3UpMkgrBMcopbg52Og5utkkeqQwDEgqDEDc5AIB4586X/jAloasLmY24UXkbhRMYjJWYzjVFCvDEq9Mgycb7gSe77fI04OOwGonxAnPK93+x0RGXBZz6haMYiB5mJkzIzrlrfSrVAG+pQAO6NoUm7xsT9tFWEh2vpzPb2YMGc92TrvUYspuUACSINx8R3YH20ElECoGIdWhsk4WD98n/AI1TVrhnwySAB3Du9jF22f584FXUpE04LZkY498ttvrqxV3n8KbdyoLYE/poJurIVQHNFu/AKgCTAFuTLfO51lfpiXv/AAQCtqmDcSYgNiI+Cd9dW6ak/og06TGmxYMyxaWIkrHnn41jdGYqk0qTXEYLMZjkyuNthMaBVOm0C21R4CkgewIGt1S1N07RRuAiCrgD4AJBxttxrNMTkxEUie173O67QT+pDCM/7ax6JWLpUs5PYcATmcYER++tpVIsW9XLKTJETkZUePn20iizIub0Nl4u/EVTDYLTmCskA8jPiKcrGqtMkqwBlS8T/wCX02zxAHJ8a2oLkPbUQGp+UkzxOCYU4PH2Ojaj6hpswViJj22u84OMz40PQ9OtqhBWprcSATcSJ2JN3Z4AIj2jWkSWCmKvfc2T+IuFOJBPI22Gibpt6j/SQoJR2/07DA358fpqmuuGaQ4MwHHaZ4JjaSP+zrur6Zal5ZSshcoSCQoBG3wc+NFLZ5NovTsyWEhfcEj3G5jG2s6UlwginU/1AQORgd3gbHxvoupEeobqiLAtBWQoBGQTBIJ9zvjWhWlRCObZJmCsnAyJgj34GNFHSo+msGnUU3flYnPJJuMj5/nTRXJNS41Fg4LLI3lQBAuEcgnS6RC+mrCpcSQoEtEb3nMYG59s5jSX6zFzVACWhb1IDMAe3NvdGefgjRFb1WZwvqJYFEqVIaYBumYtzG3311hsClVyT2yIxzJUTPvnT0Lm4W0zKwuTyswYBgaRXoUraa+i31EgIT2leTBEifPkY1FdW6db3a1yCncUaTEWwqgyDzge++kp0vfQ7qshSBemW3JuNoCyIkYmBzGjqEI1RmNZb43LMqyQBYCpAzG0+++n9L1RuAuyADsJzOSOP25+1Qmh/U1tcpVptDlTMQpn6THI94J++ndTUtKNCMsRdGQckY2jUD+ogwaVUE47TBG8n6gWHzmONV16zXgmkGWwwZzIBMAb5GJ9s6ULNEGjUB6f6j3CnhjMAkFTdPiDxxp8qK1Jbawa3YfQRGA3vnjxqRuqY0jbTrUxgmzLQN4+qRjidWt1QFWwVGDhSStp2CjIMQRscedIVEK6WF2rMtzASw5EkKQV/nO2qz1VxpxVSGUPECSDOxj28a0dbdTBZ6VQNsSRG24+oH3yIGmQfUE0khRipgGGUYiMCTG8YHnTDUq1yFayrSbIAyYjM5umfbTOldyymEc7SG29vMfGg6vp4pAL0yN3AWhlERm/MCPvOdtaKINa70WDhf8A5BFsYNohvqHmPvrOLoD1FR7z6E5UWg08gGbiSYxJxJ406qLvSHoqxBBuNotG5nzt+Xzryav9Mo1OnZGpdQimpdyHJyYPae3MQPEDXotTp+soIq3IoW0/TETOBkwdxtqiTp1dGY/4ekCxFwuAYzsSQMgR88auYPNIhafaCBcYt9gQDrz+joUgjMDXkkRdddIBgQyzG/H/ABV6a+p9NU4GFmBETErEzxM+2ryhdSgYYmitt4LLKkbHuIkeBjnRIrmpJpoIGH7Yyuw5Hjb76ACkVPZUKsxgkMCTyNsDGxH21lalSvYlKklIm0nAjYwc42/bUwYnTFCllFYLG7KwvBJ+dudU9XBZwKQYlRcZHdOCPn9Mc6k6ajSpimF9RgoZkkmDcTvgcjbjxoepSmvqODWWT3ZMJGe3twMZj31UatBZpzShlyIMANkwYMGPedISgGW1lqAl5kDu2IjnHx5Hvp9ey4Or1PpBtmdxF22Z33jUVFlNttZsEG47uBHbGI3G2cjUqmdfXPqNJ6ldsKsjbjsP867RiuHlv8URLNhbIGTjY7ba3T7p9lXqhQYphiExaBOZwB9vOhSrZgOQ1oADeSQBcAJyPbRtSF1T0wt0BbhAeMGJOMXToqlP6vUIYAqLXTY7HP5hgH2Oii7p7qYtsLXKSIPIgQxx/wBnQr1VMSFZgttx3IgkwTM5+/8AGG18XEhrY3XOO3NvzPGY0NfqJLrgwEIjDRIbnEf2OrqY0oSEVSMr3BlyZPbjg4I/bjQVaJuKm4A1Lu1zuO5QZIMGQCo99aoVKkuuVSB2EAYMZuKk9x9xJzoP6agC0waj5OSTvtk7bRxqW1ZBVK5ioLrJbtvQ24yBIIJ/Xgj4ZXpNkLTVgqYI+oyJIg7fqfeNLZ3dbkKnMySR2wfA3z/720/qKtwqI1N1hVF67mT+UrnEnfzqz5GJqFFESmAjhrZUEtMYwZJzPJMn30xOpVwpaqkk4DgENiCFyBM8gHnGnOiq3/ysHs+liDH1WtkcnQ9R07i1nKQCbu2DJgAiQR850BOjF6gK0W7SFbKk4GGwQI/zA+NtDRpKhogI4zEI1w97yZMY3nkZM65aE3kUVBJH0kEtDTO4jg6dRoqtUSHDMsmASsZnMEA+05gYxqKh6nqbWqE1lUCrC+otgX81haTJIUmfGq6FVvUi4EQJzkEgE40NSqzoQHp1O7F0RaJkY/MJOmdO7FzCgxKyIBIBIxt5nfzq2pIm6jp3Wl3UaRl8quCP9eP4nHkwNZVUh6hNFgtgNwOGkZAF4EjOf32g6XTqqU19NwQ5hUJ7YwZsf6TPIxOwnR1OoALF/UQbZxGR5BPvjg6X5EiYdQGp0yfXQOxXKszeBdIYxn7RvGvR/wAR3OBViJJBH0lfJkfce++gFYsEtqiDkzGRMDaPjbRNguSisWk9sC6YESftkn+NTaYL1FZRmkRM22gCMRGTwJ/3GjNEM7Sq7ESCfEc4HAke+oqdH6B6UBZtAOxJnMHOfnVZSmSwMrcMkATMxOx59ta8k8XVOnAUBUP1SIJBBB5Kn+d50pWF7PbWyD+bAH+jfPx7ayu1Mel31EtbABPcNjOMj5/9oWxgzCqY2JJiPYhmPn21i1qQ1WlVE1FBxLKbiNgDKyP0GiepbUID1oCGVskAgCCDbJPtOoKRuICVoKkXgx3TmR7Z39tUreGqFq6Rb2nthSN7zGdp++kq2MWtAW6pUJcnuKDu2MQBiMZPnW+qPUcFmIzi09oHwADHvP8AOkNVYKitWpMSc4+oTEoPtqSrd+KR1FOPy/6DmL/+jnV1MW9OxcLD1YOFLU4LARuCBbtzvnc6Os6gtAqQq5KpPI2wZgDYHUNGs7Cn+OuxvAiX4lYG0c4++s/xVyk+shuIsYQFz8sQTiNPJMUt1MtF9T6QIKQDIJBB85M6V/ioUkVAe4KoKGARgLhhmeffQ0Xi9Gq4VZGFxA/Mc4wTH/GkNWrCyHUozi5szZgYxBP38bydJVx1WqSzn1UgC0qQZBJ3aWjwNuNBQpsxptNJYEsJggj/ACjMg5zjQVxWF7FlYT2xIMAmJ2/Y6z1XuExlRBjzHueedQASDJjpjJ/zD/8ATXactF+VQHwAT++NdqaK2pu7fSY9QZpsFmMS2RjEEZ0z/FsADSqXKzmfUUzackCBODAyP40LplZS1YZmame0GQTjczx2+dbTqqEUXLUAXDOBdJBBIIwsiNgNXcMVoFeZWGc5gxJH5pB2wMGffXM4qXAEYYBZgjB2xmd/jwdeCOpIIILmewQCYJmZJ9uffXto4ZQpi2djPGMbyf8AbTdMwVakbmAAkLAIffExacDxmQf1Gp6KCU9SVIQkqQGHOQVAg/Ybaf1NLsqlQ6FivcmWwRkBSSRiIjPjQuSoZhWELT+hliGEwS28HxHnQL6SnTdQaZWJOzRkkT8/f31S4ZQ1rmWfF/bg5YCBJ5j7aTR6Ys6syA4m9dpExAmecGDvvpiqLQtN5LtJ9TukA8bGfBzGgoqlss1OYXcWkkT9InP22/jUvT2NaPSdLQpVbSsSWMQRE+24++nrStLmohO2UYgsMD2jP/vgA9RLhe1RQiTkE4AySSPfzxq9I2jXBRvTrkZw+MDwZXzjOYGrqTmfqUoBvm6f4j/uNedSKuqCmadRfq7gCDEWkQCAQcznVLdMAXexWlZgG0kQAQDjJgZJ++kBrRd1X1UpObycYiYgw10nznU4qBfVK9O64yQpJb/xA+Tt7aawzTn1VXfBDD4bc/p+upKnUyrWMwx2lgfsCFgmPG/30tWRlPrKQFIH1VJkpJMMObomPOT76prdNdLnqIyCsqCBBB/zAHH8+2puldlsW5LYjb7zBkQZ0dWvCgPRDozjhWAxuw4gwPM/rrMs1bKupgkoR6ZtAzbBBO8HgSBjOkN0KhXimFvPd6TWtJ7iwkQDMz550jqBRD3lQrBCGOcLB84IE/vrOnKhATUNsglrlzjyTHPvxq6mCp9Mb6ZuqxGxzc0nJIE3R8DWUeogVIqtEypKkAXEDYDI99FQZ2eVcWEAiVgzAzIEQQdagrimxtS9WtC3SDiZJYY8TnQNUw1MGpTYMvdIJJnKlcjG+40hEIQ3mk88YKRwBPuBv5Ouq/1CqrimaLNKElgy2gqJIzn42/TOp6VVyod6LJliaYVWycZ233n3zoqjp+ma8wtMIQCMDHtFvHzokJHqFFplifyx3ST9UAZ5zP7ayl1s1V7RdHK/+J+oD/ePnhL1IVyaVwJiBTE5kiYYzsRMDj50hTENUeneKQBADnEqS2ywfcn/AN4merXKVCVpA/lF+DB5JncAaezEFYpEEiRKiAADzdgwNonU1OqRg9ObWcEdoMGN2hsfrOmoL1HNSm34ICi4mbTMbZ2GdIvZlgCmGuhlBhYByVMZIyYj++m9S7Co8UWAC2s1g7pOACBJj776JXaFCL2gg5UAKB/G/mfjWdXEDddcCe0yxUqIkmSI2g4iSfnVKUFJpK9FcKbWlSFaJj/MMfm/voQGKMRSBOSFCoCfkRAn50qm/pz+FBVRsNwPgiYnbTStWmApJokKzCVkMYjJw225+2iXpsOPTaLYIBOcRC92DA4jQSCAbWUzBAu52kcDgHGlL1wAacRhu0iGHIBEz8ToLKH9OBUGmj2kSJkn7y8/rrND/wDyYp9ssIzs3OeEPnXacmNr0iFqFWal+GqqwF6L4NgMnODtjfW1XY8LVIp7gAOWO+JwDuBol6cwxcvTPqAKwh1Md0gCQAZiWAz9tbXpFmqkLTIBQI6k3wCGb1DGIzgSIPzrSFijTHpyzrbw0c5ift5/XTaLVGsLqjEsTIEgCMGZEbfvpldqaugMgsrHKyDaCckYHwTnSOm6Wn+GyWlLWg0jAEz+WY5386mK0V6ZUW3Ur2OASjTBGJ49tj76r6ilUCPZUDMQAquvaOCD5kTz/wAorrUCoqmFuyXQG4D3WADtn9tLq1hDBsm6Pw2k5+4gxuD++qgqdVvUhlIRaZN6mBjcD7ZzwDplHq1qCk34TElipcENiIK+MHO2u7iWsIkLhW7dwB85z+ntqjpOqAKBaf4gMkhQQs4ILDk/uM6QKq0l/ElatO5t1MknftAJwR7D+NPYXEywQAZBABwNyZ2kznUfp0gkq9veWhWAIYyWEFSCDcTHwQdH0tOqxrG9WVrlRWWLRsVJA7s86tIYzVT6SqtCr3G8mQAARDJg5jzoyiinXL0Xkt3CixLkljBUJnaDg7HRUVIZAKNNrRcWSO1iTIA3jBzHPzpD1AlO8iujM4GIeDkAQQ3b7xGV+NaZV0q8whasttIMQ6HkHJJBlhyJkffSUrdgF6MDAP5eMYnk8fzoqn9SZy6rVpi1crUUqZKSCWByueBiNL6fqf8A4rlouTksrYBH0lSwyDG8jbWbWppr0IYkim4C4hoMqNjjHPP6akpoQiTTqICSGCtcQMABiCTbvzqlAC1U+mFuPeVMliRwQ88+0am6vpVJpC6tTC8AsL8jDYMnGxOxP2mRdNbq1R2+sKDkMpGQQv1GAR784zrhUupHupOpntOFbwPzfrGdBWOKvpV1aoIYYErc2zQJI8DfGtZKlqE2VAPrJGMxtI+TtqYGHpiXcLTQi0rcDEyIAEARHmeNEr2U+1KhycBrj/8AYs/7mdT1VILn0fpBPYRL84iM40lawpBAtOv3E5SWgyAS8tdm6duCeNXDXpl+43eoIA/8cgDBiCZPk6n6hgVUPUekWJAkQSAVA49/HOkt1SepWZmr2ooBUgWjIyvbLZETJ1tfrEJoAVXS78vpiX8A9kLt7aYKqXWL6hplmNq5BXAIjkrnHzqT11VLhVMscEKCCRuIAx4JPnTum61S9SK5JAbFglCJ3H5o8Y1J1nXWBCarNfJBtAuJwCBGIxgH51MDYF19zABZKgeeRjPxzpKMrFO5xJJi2LgDgRGI/XWVqyIKjGq0cdohR4kLnaOdT9P14LfWSUS9lUTG5k4nYY51MXVj1N2LME/zAR85AOxnMakrsp2LwFgiTx9sHPz+mlp11OpTXvqFXeFItBb8sGV2JgyM5HGkJ1lMvUJZ1tezNv1XBYUkAET85nflgrdiAIDiWEQfuZniM7/20tuoQeoZeVwe6Y5wDOTBnfbVF1qr9XmcHO8Dbf41N1HXKPxFdwS1mVJyoJjAB/MDO2gZTqqd7gzCc4yPhdo/38aWagdSZO8Kwg7jJHb+8aFq0yTUNqZgoSMgZLDjjA1lb+qK1pL5aYHkD75+dEUP1NptZ4IwRn/9ddoj16nJqgE8duPb69dppy9DpUvamRUiCTGGkEe+RoaiSC3p5Z96Y3EFQx58AzMRpaJLB2IcBNz2tzPdtmRtHzoqNYj00HqICC3cC+AdiZPHMnfzrURtUKnqMKgLAARUkqJwAYAac7bbeZ0b9FLM5AFqWqyEzYOIjgkxAO/vGl9RXUra9NKwZ5uUA5BkEznBAGJyB8631Qb2N1PMQynGcQDG+Nsaupg+oIIpKtQqYJIb6myI+qDIE7DnU/U0jDSqVrqhg0+2F3kknLCdwRv+lIr1WcKtpVRuZkGDEAYjGo2QIKaqjUmmYpQVxg5GACPYfYjV8uDDKfUiaqveACILqQLcEwSMiAROYg7a3oWi1qaGGUM1hJUlthBzMRmB8eMDl/U7kqwzJERiYIaJB2O8fGuoBA0qpVQkyhNuBiADGPYbAe2s+S4YvUAsl5EFmW2okHEDAJzEHMQQQRHIJWlHKJ+aIRgCQDkgC2DxiPvrKMp6ZPUBi1xggAsZxFpG222l1GqVKbGxWncKxQmOAcHxznQX16iUzEuCFkrkrtMkwf2b9dQ9O7BUNOoLGJ+ogzO8Qff3/s+rUhmtp1Rak3KJXaRGTLD4550s11K0z6pnJAdcmSoJ2GRtgc6Uh/VdKaqsj0wybEnM5EzMRtpdDpaaFF9JoVSVABICt2wDJWcbEzA0a06hWo4FIgkW2krdDSJIwDxM+dttMSVdFUPBGThh9OIJkgj951O1KNVCWLVXXuIYNdjaIvgLn4n35NbmCW1ZAHdKsJ3AI8fc7R86SzVCpY1ATgBWWwCMgEZP7TjWsWLU/wAFGAghxEr8XZ541vyTGI1RC4b02hpVVmbTtNy4IJn+NbRo3Ol1KDECJgRng28bnn2nU1SyHJp1UN0ZH3kZOPjeNN6avLIPUA7QbTEkmYIB45+2ppjU6xCahBqKAY3fDTJKiDiCBEfbnRU+pVGUeocgG0gmQxkNPvnTh1jkQtVWYGATgT4ME5xptItCgrTJgLP5gQJP5ZjHn7am6ekp6wG5vVWNsLgRODDzJ84+NErMwTup24YyTIM/lwfAzPOtQMVJakvdkjGYncwM5Pn76zqkYspWmDEAuCsREwZN37RqYplJ2N8CiZ+CGk/mNv8A2edIqdO4KTbjB37fECPgcaD0gq9tAbi5Z8zES4H7/wAaykR6iipRFwC2sTiQCIw3E86isAaxu6nvIEsBjee0/wC+mdR1DTd6lO1R2AlxBIg3YIjPEnXGilrK1BQt4IAjHvhhGT7+Y0k0mN7LSUTgiIuI8/3Om4ma6oS5EVFAP1i55xBBTO3z7Y50it1V4KrUWBiZOfAOTttzp1S4lLSp2bbbcRhcbbnQ9Q5YIewWN3TJAjM4XnbjTyXDKX9QDPYHVRbCySDOTkTNuxnfbzpjVSoy1IljwzcxtiSIH7calXqVm0BSSpIOCCJtgiJ5/TWIQjLdTptFxViIAliWtlfuR986vkzgeqqZZr6ZWAkFvDH6rhAO+Np0nqapISBTAJBmB7xELg/302oVZHvo0yjkEqIIMSZwn8j76KtRHqKwpphQCwidsDbbP/eFVEz0QSH6ekzSST2Zkzn312mhEOTRoA8yHn9hrtQVMSlNiVv2AFMlWPiNsjjOm9JXZrodqdgAC1BAuKgzJEsTOo/TJkl/Tlo2DKcQBB8yPGR+vdUrw/qU2rUyR201loDcgkTAgkD7eNWI9FbJT8FpHcChMAncGCJJ32j76VSUqvdWZ8/mgzBm0RG3xOl0alOaqU2K1UWwTgK2LdyQT3DMmdUVulqAIGKtH1XBv1GIn2nnQCWYu9oSLYBTtaT5328+TpdKsVNMMtQECZm8QT+YklpxuMfPEvUVYFWoyVKYmC1OSSJi4BZ4jOmV+sopVpzXtcKCaZGWUzDCQIMmeduNJKuq3dqqMQFaGF9u4jfncfO3GmdKRTL+m5LKv0tiGIB3tmM7jbUbVCSWgBcXWYM485IjwD49tPasVL2MKh4WoYgmMHxjO3O2mmKVoyyvUSm8KZPg5Ji5ZjPnXnVSgphe6mGqgiCZ3+nkwTiMDfOmOVAJq06lILSlmQwsASduwkEcDaNHS68BKdjqb5IJxcBmQBEn9d+dPQoo9QwaqqupcRgi0qYAhsscmTMDBxMSWJSeUuCMMyZmDvO3vpNSirCor0lqMwWSphiB9Oe0iD74OtqpcVBd0ISADkZ5IbeIjf53GgkT+o0WUrY1MMQCALckBsEDmeB516VqK4AYjGVJzxBOJ/vOlVarhQLwRPec5A5GSJOll29Q+qiEH6TJmAOcj3500w6rTqGl9S1MA/iiMD4WJGYx4+dMbpzf20gywJYRnHjeQNSgdq3U6qIGkFZMADAJlse2RjfS061BVZAzmFJYNPaR4lR7YEzj50AV3VKQJNWmbvzTdM4BwccT4O/Oj6b+pTWsvQMgDsrfV3Dfcdv2/wCAVhAZeoUktI/1D2tI22/nTqlSrfhUZYi4sFY+xDce886Dl6YNTcFemdmYXQoCsbYJ+kyeIPHOiFL8ZH9KjewsvyrwoMDbYRG/Oubo0NC09KoUHCAA2sAYODA388649JSFY1WpkNYFDdwkACRjtMbDnJ1UBXpBkAqUoDVJEVBjG4IbPwD/ABoqVJhUItrAGchu2CBwDk/PvqGn01Gmq0wtUKGYKGZ5MkDuLZInadE7orMSz84vaBAiQDgRGs60Pp6D0gwAr1AWwzVDcTBxkCFE+B7adXoFqpk1DIBtLAjAabRuD3Zz40n/ABlM00IdjJkEMvdHGcfwdtcigu7mpUAItAFpVM8fwdLykb1HSwad6VDaTBLkbxAbvBI8TMfvpPU0hD3UGKMci6D7kS0x7To6ADqkvUOfMBgCbZhSJ2kCP50AQMCreqVutkGosnecRj9jxvqVQPStqIVpdsRM4Atxuxk+/GqUorYLaSrBLEYwxwZgn51LYPUJsqbEfmg9otgkx7bjTKNZQIQEweWJPj+/H8agJlViTTQFgACREsJ+3zMjjOh6jpFZlLU+6AJMEEbxhsH6vnfOjqBCrA0xkiQMGZkH6o3z7aSVply1jhgPysY2EwFaJ8H29taQpumW0U3odoJKiQLYiJhp0VULe34bjtg2sZO+xun9NJ6eksBWSqFDSssZ3wTJJjfk40VbpFb1RFW1lAJDseT9Mtap+I/bTgFSo0lELTePdid87kz+us0+lCqFF8AAZmfvAjW6mGpaLdylyaf4rRaRDTJzAIJInciNejQrPuQAjGZSBAjkHP6T/bxl6y0C4gy57XwwPGIyBtt430ZqC5FYsgyFVSVBMfSwG+ODOtI9OtUo1UcELVJI7SCrSGkScHBEjHGmrRLOoysIAIBIx77f7768s9eSjIDTqmTBOIHPnYE6updSDM1WXEwRIHF3Ee+Yx86A/wDFVFpkKoqkYmngnG+TDH298Tryf68RN70RU4DL21EOB8xzr2aHUEoCgSoTgNTI/icqQPfjfXGuKgzabSRAMERxvG3GP99WXLpmvC6avIhGakCw7idgMQCIx7H769PqXHfbFRsFRd6bNsYvBkbTwONSNSRj3Bry0qqjGCPJkjmZ31lBaatVe5ldnuEnAxAADDA+NZ1Vtfqml/V9SkEUdzIWXIGxH1Z3EnW0OsDlFUU3MB5MCM4IEExI8/rrWJe4krA2AxsZGxM5HgaBeqEqVpgkbEKs5B2jOx/jydNXFkCmWNhDSMAXEzO1pnk/20mp1fqVGRXC2qQykSe4A5NwMZ8aQPTRATfTIIgAsM5xB4Mnt07pqRYkqUA5Uru2AbmWScCMj/LnGmwZ1XUuVChFJyu4iJAmTBHmPbfTRTgm5Yxwx2MDFrRP/Z1NXpuvplKSkjJsb07cj8v5gcmPaOdBSqhmqlxXU5EEztJlAZBHt51MFC9WGRUZ6iXMQtwILZkLBWQYHInWt/UgjsLi1piGxbOfIxj99Cf6mpCLcFvMGVOfbeAfaD8aRUqK9wspVBPDBpJ9yIGY/wC41Q3q6aVFUVUpvDM0RlS2CVOT7YO3nTVSHYhGi0yUJPG6iT+wH31AOlDBBUVsZEGRPglGHjkEbYxpdSqqFypricm66FMGSkiLcadD1l6tUpFiz4/zzk4n6gDx450deCzEVBAkLbZ2zjIJmR4Ooa3UGmEYVqYBYzdgtPCEPvJHn40TM9RpDU2uWFunuEjcQRtjB841Ub1dFqqIoq5G5IEtHgzA/tqHp+irJUC+r2sCUndTxkHIz54Oedem6E+kwoUjEElSsJEzuo8cHSlpBmYimgJm7OWEn/b2/XU1QLSqKJdhv3QGg7AR/wA6BXrdxvAUDtYjYcyS2TjiP7mvbaKlJbcgNcDEnbAzOuQFFP4aAH8u4gGZykftGoFdLfVVXeooC5IGSYk74IBEGIxkSdcnUB1s9fIJg9ssARgTO0x5211L1PVJC0lW3DBSpkhgAwCxaJ+3jRio7ASaaTl1EzIOLc+3I5/UCq1UIYXHBInG5KwDgid9xqEFUtALE+TknwWhRO5Ou/qf9QKBnaoSDEWqBuRwZmBz7aTQ6wLVUrUkBhiAfbI/cfbxqyJVXU1KfcVZ6asdy0w29i3A43ge06ysiFmIqNtBVY7TEH8pP6zpVfriS7eqVueYgf8A+f3/AI0jqOpa6fWFsRBT6fYm7I+3jVQ/pSrBB6hlWwSR3jIAOM4xsNFSZG3Lnv8AgEZldhj99s+Z+ldiFmoP8xld94IzI/Q7ayq1y4cqA0g2zge/mY+QPvoPTTqlUAGqQRuLSP2GBrteZUrtOKjgY2B1uriA61QXWRNrqROYONvGqehqEgyScjn31uu1OlRf11BbMDaduQwg/Pvq9KhJySfqGTxA1mu1f2nZ1fsrUwvaCMhccDxp3XKCZIE9gnmJGNdrtL0RDVHfS/8A7EH2MyNK6pj/AIlhOARHt2ttrNdrn03F39Upj09hup25zpF5AMEjsnB9xrddrSKP6c5JckknGT9tWf1JQodlEN6cyMHjnXa7UivM/p1Q9okx6e043OsJ/Gf/AMR/+Wu12n0HpGoTMkn6dz7jSuu6VEmxFSShNqgSTuTHJkz863Xads30+b6usw6uioYhSRKgwNqnG3A/TXv/ANGclTJJy+//AJazXa38vU/ghnSCZByLjvnYmNE1FQxhRsh25kZ+ddrtZi0xxDJGOMYxnXh/1Kuw/wASQzAgIBBOO5dvGt12r+f2kF13UOT0gLNDEyJOewnPnTOh7qYuzgb54J1uu0KsrD8aOLf7aZ1dFQiEKAbjkADhtdrtZJ7RVM0DOcf315zjDfIP3ga7Xav0VQ57J5tGfsNNvPqNk4H99drtVE9VjCmTMnXmf1esxVwWJGNz/pnWa7T49leb/UurqCq4DuBccBjrtdrtdp6c3//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9218" name="Picture 2" descr="http://vignette2.wikia.nocookie.net/jerma-lore/images/3/3f/PencilIRL.jpg/revision/latest?cb=201501040102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3914775"/>
            <a:ext cx="3695700" cy="294322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7d1.scene7.com/is/image/officedepot/120675_p?$OD-Dynamic$&amp;wid=450&amp;hei=4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9919" y="2666343"/>
            <a:ext cx="42862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43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previews.123rf.com/images/alex_star/alex_star0711/alex_star071100034/2109231-background-made-of-old-sackcloth-Stock-Photo.jpg"/>
          <p:cNvPicPr>
            <a:picLocks noChangeAspect="1" noChangeArrowheads="1"/>
          </p:cNvPicPr>
          <p:nvPr/>
        </p:nvPicPr>
        <p:blipFill rotWithShape="1">
          <a:blip r:embed="rId2">
            <a:extLst>
              <a:ext uri="{28A0092B-C50C-407E-A947-70E740481C1C}">
                <a14:useLocalDpi xmlns:a14="http://schemas.microsoft.com/office/drawing/2010/main" val="0"/>
              </a:ext>
            </a:extLst>
          </a:blip>
          <a:srcRect b="23539"/>
          <a:stretch/>
        </p:blipFill>
        <p:spPr bwMode="auto">
          <a:xfrm>
            <a:off x="0" y="-9"/>
            <a:ext cx="12161520" cy="69526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0375" y="376024"/>
            <a:ext cx="10515600" cy="1325563"/>
          </a:xfrm>
          <a:solidFill>
            <a:schemeClr val="bg1">
              <a:lumMod val="20000"/>
              <a:lumOff val="80000"/>
            </a:schemeClr>
          </a:solidFill>
          <a:effectLst>
            <a:softEdge rad="31750"/>
          </a:effectLst>
        </p:spPr>
        <p:txBody>
          <a:bodyPr anchor="ctr" anchorCtr="0">
            <a:noAutofit/>
          </a:bodyPr>
          <a:lstStyle/>
          <a:p>
            <a:r>
              <a:rPr lang="en-US" dirty="0" smtClean="0">
                <a:latin typeface="Mom´sTypewriter" panose="00000400000000000000" pitchFamily="2" charset="0"/>
              </a:rPr>
              <a:t>Raider Rev</a:t>
            </a:r>
            <a:endParaRPr lang="en-US" sz="4400" dirty="0">
              <a:latin typeface="Mom´sTypewriter" panose="00000400000000000000" pitchFamily="2" charset="0"/>
            </a:endParaRPr>
          </a:p>
        </p:txBody>
      </p:sp>
      <p:sp>
        <p:nvSpPr>
          <p:cNvPr id="4" name="AutoShape 2" descr="data:image/jpeg;base64,/9j/4AAQSkZJRgABAQAAAQABAAD/2wCEAAkGBxQTEhUUExQVFRUWGBwbGBgXGSAcHRwdHiAdHBsfHB8dHiggICAnIxwfITEhJSkrLi4uGyE0ODMsNygtLisBCgoKDg0OGxAQGjQkHyQsLCwsLCw0NCwsLCwsLCwsLCwsLCw0LCwsLCwsLCwsLCwsLCwsLCwsLCwsLCwsLCwsLP/AABEIAMIBAwMBIgACEQEDEQH/xAAaAAADAQEBAQAAAAAAAAAAAAACAwQBAAUG/8QAOhAAAgEDAwMDAgUCBgICAgMAAQIRAxIhADFBBCJRE2FxMoEjQpGhsQXRFFJiweHwcvEzgsLSFXOS/8QAGQEBAQEBAQEAAAAAAAAAAAAAAAECAwQF/8QAIxEBAQEAAgIBAwUAAAAAAAAAAAERIUESMQJRgfATQnGh8f/aAAwDAQACEQMRAD8A9dHuIILkNg+M4zj+NU0TMq1wkwGKyYB/j3O86gp3zc1wXugcwOSMk/Grala1e6844E/cwNfKj3GhCexnYAtIUqPpWMARB4Mnk6Ok7mADSANSTjJEQCeCw7c+3tqeg/4hmoZVJtIAzgrPifH86qIvtZ7GsDtJHONjsJ2+NXEJqK7KoCCLjtA85wZz/vnzpBUWVFWm4IMSjOCYOSpJ+duNeiKM2NagUAkw0cbEc/7e2gqIJS31CWZvpIIHMH2329s6sCaxVS8lwQgHDQxOG2kxOeNEoJKH1CSqGbhB2m6J2MeOBrGrN3FXZZaAShx5xAJB8zG3nR1a7hme9CFhSCo8wRvPvn99ApC7U4C0wxYXhMD5yM/B0SU4eoWo/lsuuBDKSCcHIgzxO++mBARTspqEWbbZVRMHIETtjxpb0iwlVqqSw+jJE+YnHv8A8aWrI2h0aBkm+EGBdC5HOd9v+c61uglUis4N4JlR3BZDLkY3/YcaZU6dZqNe5gWwJ7WwMQM59vOgr1UVqamrBVCxUgSw/wA2RIg+NTRpDK1U+rTUCBTV+0KSMBjMNJ2gew01a1VbAwWSJYrkK04AnJBzmNS0uvexYqIzE3KSIVgN8DOJ3A8SNtWXVWZiiKwUNEOMsBgZ2z+mNNMLdXVKjP05YkxClGNS7feBAkyDG2s/w6B0/CMhRFqkKIntmY422203/FOEWaJljsCCVggEkj50d8GozCqFHmbYgCVE/wAZ1KIqQpWMad6XNsC05md53PA2njTGroHI9QqVWGRogRse4Tz5g/rrDVQmkvqGXui9cnaB9Mj6h7/OdK9RQXam1GoCRcDgAE5DElhP2+2tZpql6ZIm8m0ySV3nEYOI86poV2vILKABCyDMkeNv099JqUrhTgKApwAxAWDvAGf00FagrLVZaElgJKMoZu4GQSRtE8e2pkFrUytNQPTIJIYFTaVzsJ30NNCKrMFUjcW/AkQRAOOJ+2lUsel+GWgSsbAHe7MePOt6eh2PFOooJbBMxk7AZA8aUY1KmVP4ZEmWEnaIiQYI53jTAlNn+hx7mbTERAJj9uDrza1EL6I9WrsZDWm+OWuyI5I8++mGqnpVXWuPYyCqk4/KYP66gM0rFgU6sNgkHIgY/MYGYHnxoanT2uSFqEqASDJBH+mck528zqeibxQC9RsZJIX8QGDgiCu3HnnVlGkVu77r9jGBBMDz8knOnAnPSqyRFbLjZ2kTgAwZAz8CJxGmdQ2WlKjZAIO2MEpzxqg0gLWuJtyYtyffE/uNI6npvUUg1ZNxJNqfTuB3Aj7xOgl6kqzIoRrViTsI3jwd/H6aGl+GGYUgzTEyvcMxyRxz48RrK9OxmN7QFgLjeFCmQNsfx95Eo2IFaq5aVuZguZwRgDMexxpgveqJSymC2YK2i2MgRcPHjxrzOpANNZWoCWkrMMMSASCYE+SdOvAckB4WQo3gkbjtPk6R01MMyMWkgGeCeMREETOh6QdT/VAGIKuPa0n9412qOt6bqL29NenKT2lqzgx7iw512t8u36sek1rG85aNg22ciJA259+NPd8swDMWgW3LEDaPbzz4iZ1B6IAj0pYWmQfcwJkHfPx51TSpqWwrghmk5ALRG+cZxxzrEjibTovB+piTBBXtXyIEFh7knf21SaKwZsqKIW3xiSGG2N/00npespi1UZwxcyTn5EH/AG1UfUxBSoC5LTOF3xE5G3j31tkDdPkn0xabRCtH6DAERP8AfTG6dR3fiKAoBAYFT7xJN2eNKSkwgMqNLkiDsM523zsfJ0ms7KzMyMZYqpBaRztwONhoKqYFMKiu/wBJJuXMeSbQAQPYaSjLaSSlS5gASBG0531x6gi4s1SnT2uK9gkW3XQOZzMZ0SoD6a1Fo1WywJXCkYBGWAkEjcYnfSrGP/Th6gdkkKuCGIB8gJgTtk/rrkpKvpqhrhROYZrv/ImcgD2++srpHrFqNSGeOxgZkYZYbG0GQMjO06c62MWdqqotMHILKMQScbzwD9tZUn/EkJKV1YmpALAqLT+WJktOP9tMS+GIseAAgM7k5ukgY3K/A1q9a5KKGSSJIbEwZFqg+AdKr9TWVqhVaTTUABQi5gQTcSwgMu0ZwMeNVIu/wjGwtTpyB9QI7CSS1uJjA23521NUpA0ahFBgXgN6bQ+SAWVlZYneVO3vjRByCfUoAgJd2xkAbYbJ+BxqdaKCmIp9TTBeYBZmEzgksxAkgeBjbVDhXHqUqL06t0BhCFlA3h37gGxsSDnS1rJ6bM9Sqq3QJQ9pw0D8OcAbn31W9ekKroGrh1pklR9CwAAwAXeYxJG+NT9T1gUU7q7qX+kvTkmDGAFUCLhk5g850wZ3KVistn1OGGfIIMi3MZI20fTU4W1losWYqQFw2N8qc8f766t1yhmDNTZR2d0AiQMOScA54E4311N0KoPRpWzjIhSNiDEH2Aj+8U6pQ/GvampZRhpzAGQAYAHEn21LX6VSir6NUBqkgK4LDJgkmp9MkmJPxjVNPplV6rNRK3SGInuBkAiwkzHgAjS16fFIIKxH5RexG7ZcmfP8eNWoyqoFRgUrBqdM5ho2NtsSrnuJxyBrZRKYV6tUAiFZiQZAgHK78yeQNb1KVDfHUVKZJlQ6KyqSYMgqJH3B99dVZoRPVAcwZI+pZFxUT/fceNRTqdVQ5tqGFAlJBIkRJJznfOp5inH+ILd31MEgqIlYAA35+2nJ1FT1Huq0jTiFUgkgzPd3Z9gI+/AJSLBRdQIyWDKccdoLHH/fmYOV1NtrAQNgFJxOR4E6nPSxTzbvLQnb+knzv86srUEvqPFIzgQMtOIeBkfrqWpRu9PtokKeZwT/AJB/c8CNTF1y0QGEqjFR29vdBAG7Hb2nQ1aYtUKi23GSqQBn2/c/Mnyw9GDcYpBj2qVukgHnbONgY0dGisobUNoB+kEj2BOR8+50RDVqC5hTanJzI3HBvIJkZGPf9FvTUFELUZGcKs5zKi6RmM50yp0oKlQKElrYKSCcmTAkwc5G/Ojp9OLyoNDtRQCMsLREHwPGglWmDezPSJJgEC3Y7P3GTgqfnWeiUKk+iUVdxIInJAEbDzPG2tpUCtNiRSJZgWC7Aj3KEk53OT7a2r0DlmaxQAsAgg3bYI4I230a+Oby8GVObaJn/W5+PGu1fR6R7RhF9i0kfJt12j0c/n+L1pgSm5wbgfk4M7Y0EtItVxLNMZ+/J3BjOjo9MYAAUxbmSDAkkY8TIHudVU6NrAgEDuaAfbnPyfnSPK6j1JuEMM7ZIxg7CR9/76d0/T5WURjcTKmPEnMbztpfThMAMbUmQy/5eZgRzx4+9VNbcBUuE3EEiCTtAHO5M8fGt5U4T0aC0zSLh1Pdu1w97jnOJGt6HqL8mojKWYYHAwMZyOftqhJuBYupAMxBBgiRMETJ4P8AGkqt69zJIcxMpLcgSCbvPBzqoZdXsqXpTfuAgMBKzyTOftxrlRQ6B6BDCnKsFJQDcr2iARjBA2xrl6ZmVxaB3ZtYgmDAziJ+fnRv3Em2pcEIwcbYIHJnzGgRWUAIjVKtMs8qRBDEbr3KcZ9vnB09mL3qtRRBgbLGdpGZ421lG1QiGq0zMsACc8ggEbe22jdWdWk0zJ/MpgrnfG8R+n6ZUrp3rJJa1wiypWZJjYz86T07M4F9Knl2KwQewHDNjciO3+NU+ipqP+GkiYIaC2Bni2IjfQp08CmoWrgT9UjO4czcft+uijNCz1W9Nxv9IIkEwIAMzncAfbR0gVFJR6oukZLMCdwG8fM6JeoZUuqCooBhTF0GcbAmN8x99UL1HcqhwvbJUqJnMGcR/vnVkS1HT/qVNlqvTrMCrAGVFqMTBAlRMnyT86eRLIDVWYytuTJkHBEY9tdSLhAFNOoSSDEgR9wZI8GBo0vFQvFO0LKmZJhcyCmNt5IM8auJoG6f1EdiKRmDuO6Mi4xM/rE6RS6QdgNFYT6YJAEiTIgTnzplToAyqGpLipKhR9JiJEbYnOkUumW6oSWuKQDc0f5RHFw2n/nQJXpAivcOoHqMJF4aIz2wSQMe/jGqaSwUsvChAAASRtkxETP76X1FNTTs9V03h1wT+UflA34zx86awBdj6hCiVgnKnAmSZmfI++NT0vsVJ4VmV3MtgkREg7SB7Z0DszVVX1VAVYZSO+cmQQcb+NEazLaoqAyZZiBkTsIxxE++iqte7k1gMdoAGDAw2+5g/fQRTcDcaRVjsRgx5BmWHOmVgPVpA/4eBBuYRUG5NuP+50KdI8Jf6Tm8kkgkTnIkzdGN8fbTyKxrn8Oi1NQ1jzDTaREE4kmJjYHUKUwcJKpT3CwHuHnewbf76Pp+mUuCQpYbHG4zAwdC3ROEVQtAqCJQLaBtJGTnPvxpvoEM34dPCdpIyTgERsBtn4+1y1NhNSn2NdRXuYFlDDIjcmADwIJ2G/GnopVj2IbRAgjONvpEDjUzUmtpKaFA98sLsKCd9paZmNHVDW1SadIlsxH1QRBPvv8AtOniahdWKD8MKNyty2rnJMqJ/wDrn4nRUaTF6h9FFIkghll13B25nZvO+qqfTEGmbKURMLi0Z2kRBtHjcfGlv0YWizJREN9ShirGeZUfJ408aaQ/TT6RagsyxHcDYcR9JAOPnUVcMRUuoPBMEjdvJENP3xq8PaxC0WuVZJzbA/y8E5iRvEakSiHpi4VkuftDFw0DYfWCATsJ+2TrDTmQJCilVEAfSJGQDgl/fXa3qaq3G4VZ5gmP2Ma3TDTaaNOAAs7zBOOce+2hpdKWQQaioZJuzj52A8Z06g2QVRbQDnbjPgZxoWcssXNTUL+buElvY/Aj304B0qj4UPeSuSTEziQJwMTtvpvUVWJNq9xB3IxIPwd4/XUn+HJ9RRY0rBvwYIkhmzCnHHGm0GAvp0qbRTAEqYuMCQpYiSMCca0gqPUAFU9IjBNq3ABZgiNp8CNUdL1AqKpaoCJ/OMQJm0SM++dC3VBA9wdSiy0gmJFwE/mOeDzpNPqUqWFmXK3KGEG0wQV5AJA443xq7TI3q0uRgqhpcMSJEb+4M/fx41Y1YEVO11I5IaAcCR5H3POlpQDhYppDPLFGIN2ACSoEzmQeY31tQNNU0zVSW+pwGQeQAv5TtnI+NJpcCnWKpCtVW+0MRBDWmYaJkAkEbRg7cZcWRSRSYghpGwxEgkEz8++mMrCp3OrKqzABukDZpMR99EtIMVZlQid5gL/BztgaKbBIYKgBG0HJzkwCPf511imJBDQMMCY3I3355411X6GgOlzfkJJAG5G8Ax+/vrG6pAKpFW0oMlxKoYET9MjmJ+41EN6aSk+s4yDcVHE9pFqx94096he6GFoBHdsDgd2TuPI2I0lCYUrY0nJjYMd8TJ8AxoUBJqWhFMgEh8soM5IAgb42z76pgvSwoempG/1dq5xuBIxOkrQKvVZqbQSYKNNwOwy4gnaDAGqabLKhVtIA5wAc/wCaJ/50LvahlKgJMYKsZ3BxOPmBoMXo2LqLXCTK2vMkSe+STOOf1nWGlatUpUqAFgRekqkzdAtUkH328500AhwbqshcgqSvudv41MnUqkt6otJgYt4Ebk8+B400xtVP/iBqpJzDKbiJ3QB/9v00irQqMtSfSyBMmCw5kEHMTG+w+degtUzBKnxnPnP76mq9S5WfS/MJW5J2icMRz/700KWgL0X0UsVRaQVxO6hYkQT7znQ9R/TAocmiKgLSUWBMmeSBHOTOPjRVHJcxTMquWgCTAgZgMcxIONObqGtYQR4MAQdtgQf5+NAs0V7Pw27R28gNnc37xyf50tKCsHYU6iziZIY5nthpUe+MaZVrS7QXgDIzAAAkgW+ffzHjQdOFKYdoJgOQZ+Mj53Gpqt6alZYlrxI/MSdxubp/XidC4WagU1lOxBuETJW3xJByJ21U6rKm8ydxIIgAmdv3ztpNd0VbvVg3DwAYH0xGBmYH/siYUoZWJqSFPLGQJksdiYyf+dDSrCCCaqye2/ciASBjb3j+NV/4hReTUgKDOdsbncYunbUiulqzWw7EL2iWiPp3j5GraGAySZqyENxUHEgREbmc/wA6kr14RSPWsc4cXAzgyYIIxByMc6evVq3qMKmBA2BtIkNxgiOdjOmtUBChahwRiRLAmGkW7e4jU9Q7SrXQPU7ngeT2rP02krEjfnOgpBmI/HNsCZtlj5YquD8Rt+jDUW14rAtPKggQdoUj20VOkVb65EAx9gZ3/wCzzqKmqTJisVE7Wbfqs67VnSUXCAXL/Gu1nkBTyBcq/QZC9wjmIiTn/s6XTcZyyoFGWB+dzn23440xLB6sOhYAUypW3MC1T4m6dvzc6dUpeZtlY5k78Z+5xrQymwqq6KAyxGQROfcbe/udKHSANUhWUtALqTx4BwPEgCfsNMABLBLA18GDk25ztnYxJx5nWVQQGgMvdBwCoGQRxAMbzzqg/UAFRlbuUx3qDGwPiRmd/OlU0LOHIptCkR+aCSYnYAz7jGsFW1mVTSdhup8tG8TGPbWVaVKS7UwSyWsRm5ZPbAzGZ21UUdLTmpStpQFnkdv7+37afQqLb+G7yzEi8SY5EHYCd/cb6lWuoZcOsJHIQ5yTI+oAfMTqvpKsKqhrlIYEkZPExtyf0GmjWdgajyp37TsZwJjcbZ1yUiXUsiQEwRA/+qiNTdT06CmVqUvUllBCEj3DHYwPA440yitpdmWoAF3EQAQPoBMYPkaijpqGWmoWsgMmJJ2IMMxkc7fptpj9ahR3Wulvb3NDUxMkzBEyPfGl0OpzSBqNApywKkknMmRtEZ1q9U60wA9Oob7ZgqIAJxBbIgZ+Txogh0vepuTYDYAgb4zNp/7MaSnSwrgU1EtcQjkTuZ2AUnwP10+opLlzTBHpwrLbJAyVJOZniYxnUnaQgCvTZZYKJG/+bPmTB/2wU2wCqxsqFgkSHJVoXEAthsxJAJ/TQ0T2UwR1CksxEnON7idhnnj2065JeKtRWIAPIViYwBz8k/3fH0SwPuyzcJ4g7/21UBeLntqwMgzAA8cg/wDd9tBTErTAq3STN0G4e0YHzpfpVnWra1IsAfTXIHEBiAY+22qlpMES5UOx7olTPGOI1FH1PStc7AU2NvaOSYiDOAPfxqJqbWCaJmTIV8r9wRK7/GMaodVvqN6RBkAlSJYEmIKtjYng76SYBp3GuLpjJyZwH4nj7a1WYHN1UMlUC0iVJkkdsp3HxOw++dBaAEl6ouIhiAZ2kGVgf9zp9TqktcioUJIhio7SWGPpzMx9xokrlTTQ1AWI2gmf9QMDBj7ay0kp9Ql9UGuYCkfRhZgZYCDuNzpNTq2VFtr2kmLnS4ERsokAEnO5216B6i4v+MhgEBWAIGRN3dk/YaXVcOKa3UpMkgrBMcopbg52Og5utkkeqQwDEgqDEDc5AIB4586X/jAloasLmY24UXkbhRMYjJWYzjVFCvDEq9Mgycb7gSe77fI04OOwGonxAnPK93+x0RGXBZz6haMYiB5mJkzIzrlrfSrVAG+pQAO6NoUm7xsT9tFWEh2vpzPb2YMGc92TrvUYspuUACSINx8R3YH20ElECoGIdWhsk4WD98n/AI1TVrhnwySAB3Du9jF22f584FXUpE04LZkY498ttvrqxV3n8KbdyoLYE/poJurIVQHNFu/AKgCTAFuTLfO51lfpiXv/AAQCtqmDcSYgNiI+Cd9dW6ak/og06TGmxYMyxaWIkrHnn41jdGYqk0qTXEYLMZjkyuNthMaBVOm0C21R4CkgewIGt1S1N07RRuAiCrgD4AJBxttxrNMTkxEUie173O67QT+pDCM/7ax6JWLpUs5PYcATmcYER++tpVIsW9XLKTJETkZUePn20iizIub0Nl4u/EVTDYLTmCskA8jPiKcrGqtMkqwBlS8T/wCX02zxAHJ8a2oLkPbUQGp+UkzxOCYU4PH2Ojaj6hpswViJj22u84OMz40PQ9OtqhBWprcSATcSJ2JN3Z4AIj2jWkSWCmKvfc2T+IuFOJBPI22Gibpt6j/SQoJR2/07DA358fpqmuuGaQ4MwHHaZ4JjaSP+zrur6Zal5ZSshcoSCQoBG3wc+NFLZ5NovTsyWEhfcEj3G5jG2s6UlwginU/1AQORgd3gbHxvoupEeobqiLAtBWQoBGQTBIJ9zvjWhWlRCObZJmCsnAyJgj34GNFHSo+msGnUU3flYnPJJuMj5/nTRXJNS41Fg4LLI3lQBAuEcgnS6RC+mrCpcSQoEtEb3nMYG59s5jSX6zFzVACWhb1IDMAe3NvdGefgjRFb1WZwvqJYFEqVIaYBumYtzG3311hsClVyT2yIxzJUTPvnT0Lm4W0zKwuTyswYBgaRXoUraa+i31EgIT2leTBEifPkY1FdW6db3a1yCncUaTEWwqgyDzge++kp0vfQ7qshSBemW3JuNoCyIkYmBzGjqEI1RmNZb43LMqyQBYCpAzG0+++n9L1RuAuyADsJzOSOP25+1Qmh/U1tcpVptDlTMQpn6THI94J++ndTUtKNCMsRdGQckY2jUD+ogwaVUE47TBG8n6gWHzmONV16zXgmkGWwwZzIBMAb5GJ9s6ULNEGjUB6f6j3CnhjMAkFTdPiDxxp8qK1Jbawa3YfQRGA3vnjxqRuqY0jbTrUxgmzLQN4+qRjidWt1QFWwVGDhSStp2CjIMQRscedIVEK6WF2rMtzASw5EkKQV/nO2qz1VxpxVSGUPECSDOxj28a0dbdTBZ6VQNsSRG24+oH3yIGmQfUE0khRipgGGUYiMCTG8YHnTDUq1yFayrSbIAyYjM5umfbTOldyymEc7SG29vMfGg6vp4pAL0yN3AWhlERm/MCPvOdtaKINa70WDhf8A5BFsYNohvqHmPvrOLoD1FR7z6E5UWg08gGbiSYxJxJ406qLvSHoqxBBuNotG5nzt+Xzryav9Mo1OnZGpdQimpdyHJyYPae3MQPEDXotTp+soIq3IoW0/TETOBkwdxtqiTp1dGY/4ekCxFwuAYzsSQMgR88auYPNIhafaCBcYt9gQDrz+joUgjMDXkkRdddIBgQyzG/H/ABV6a+p9NU4GFmBETErEzxM+2ryhdSgYYmitt4LLKkbHuIkeBjnRIrmpJpoIGH7Yyuw5Hjb76ACkVPZUKsxgkMCTyNsDGxH21lalSvYlKklIm0nAjYwc42/bUwYnTFCllFYLG7KwvBJ+dudU9XBZwKQYlRcZHdOCPn9Mc6k6ajSpimF9RgoZkkmDcTvgcjbjxoepSmvqODWWT3ZMJGe3twMZj31UatBZpzShlyIMANkwYMGPedISgGW1lqAl5kDu2IjnHx5Hvp9ey4Or1PpBtmdxF22Z33jUVFlNttZsEG47uBHbGI3G2cjUqmdfXPqNJ6ldsKsjbjsP867RiuHlv8URLNhbIGTjY7ba3T7p9lXqhQYphiExaBOZwB9vOhSrZgOQ1oADeSQBcAJyPbRtSF1T0wt0BbhAeMGJOMXToqlP6vUIYAqLXTY7HP5hgH2Oii7p7qYtsLXKSIPIgQxx/wBnQr1VMSFZgttx3IgkwTM5+/8AGG18XEhrY3XOO3NvzPGY0NfqJLrgwEIjDRIbnEf2OrqY0oSEVSMr3BlyZPbjg4I/bjQVaJuKm4A1Lu1zuO5QZIMGQCo99aoVKkuuVSB2EAYMZuKk9x9xJzoP6agC0waj5OSTvtk7bRxqW1ZBVK5ioLrJbtvQ24yBIIJ/Xgj4ZXpNkLTVgqYI+oyJIg7fqfeNLZ3dbkKnMySR2wfA3z/720/qKtwqI1N1hVF67mT+UrnEnfzqz5GJqFFESmAjhrZUEtMYwZJzPJMn30xOpVwpaqkk4DgENiCFyBM8gHnGnOiq3/ysHs+liDH1WtkcnQ9R07i1nKQCbu2DJgAiQR850BOjF6gK0W7SFbKk4GGwQI/zA+NtDRpKhogI4zEI1w97yZMY3nkZM65aE3kUVBJH0kEtDTO4jg6dRoqtUSHDMsmASsZnMEA+05gYxqKh6nqbWqE1lUCrC+otgX81haTJIUmfGq6FVvUi4EQJzkEgE40NSqzoQHp1O7F0RaJkY/MJOmdO7FzCgxKyIBIBIxt5nfzq2pIm6jp3Wl3UaRl8quCP9eP4nHkwNZVUh6hNFgtgNwOGkZAF4EjOf32g6XTqqU19NwQ5hUJ7YwZsf6TPIxOwnR1OoALF/UQbZxGR5BPvjg6X5EiYdQGp0yfXQOxXKszeBdIYxn7RvGvR/wAR3OBViJJBH0lfJkfce++gFYsEtqiDkzGRMDaPjbRNguSisWk9sC6YESftkn+NTaYL1FZRmkRM22gCMRGTwJ/3GjNEM7Sq7ESCfEc4HAke+oqdH6B6UBZtAOxJnMHOfnVZSmSwMrcMkATMxOx59ta8k8XVOnAUBUP1SIJBBB5Kn+d50pWF7PbWyD+bAH+jfPx7ayu1Mel31EtbABPcNjOMj5/9oWxgzCqY2JJiPYhmPn21i1qQ1WlVE1FBxLKbiNgDKyP0GiepbUID1oCGVskAgCCDbJPtOoKRuICVoKkXgx3TmR7Z39tUreGqFq6Rb2nthSN7zGdp++kq2MWtAW6pUJcnuKDu2MQBiMZPnW+qPUcFmIzi09oHwADHvP8AOkNVYKitWpMSc4+oTEoPtqSrd+KR1FOPy/6DmL/+jnV1MW9OxcLD1YOFLU4LARuCBbtzvnc6Os6gtAqQq5KpPI2wZgDYHUNGs7Cn+OuxvAiX4lYG0c4++s/xVyk+shuIsYQFz8sQTiNPJMUt1MtF9T6QIKQDIJBB85M6V/ioUkVAe4KoKGARgLhhmeffQ0Xi9Gq4VZGFxA/Mc4wTH/GkNWrCyHUozi5szZgYxBP38bydJVx1WqSzn1UgC0qQZBJ3aWjwNuNBQpsxptNJYEsJggj/ACjMg5zjQVxWF7FlYT2xIMAmJ2/Y6z1XuExlRBjzHueedQASDJjpjJ/zD/8ATXactF+VQHwAT++NdqaK2pu7fSY9QZpsFmMS2RjEEZ0z/FsADSqXKzmfUUzackCBODAyP40LplZS1YZmame0GQTjczx2+dbTqqEUXLUAXDOBdJBBIIwsiNgNXcMVoFeZWGc5gxJH5pB2wMGffXM4qXAEYYBZgjB2xmd/jwdeCOpIIILmewQCYJmZJ9uffXto4ZQpi2djPGMbyf8AbTdMwVakbmAAkLAIffExacDxmQf1Gp6KCU9SVIQkqQGHOQVAg/Ybaf1NLsqlQ6FivcmWwRkBSSRiIjPjQuSoZhWELT+hliGEwS28HxHnQL6SnTdQaZWJOzRkkT8/f31S4ZQ1rmWfF/bg5YCBJ5j7aTR6Ys6syA4m9dpExAmecGDvvpiqLQtN5LtJ9TukA8bGfBzGgoqlss1OYXcWkkT9InP22/jUvT2NaPSdLQpVbSsSWMQRE+24++nrStLmohO2UYgsMD2jP/vgA9RLhe1RQiTkE4AySSPfzxq9I2jXBRvTrkZw+MDwZXzjOYGrqTmfqUoBvm6f4j/uNedSKuqCmadRfq7gCDEWkQCAQcznVLdMAXexWlZgG0kQAQDjJgZJ++kBrRd1X1UpObycYiYgw10nznU4qBfVK9O64yQpJb/xA+Tt7aawzTn1VXfBDD4bc/p+upKnUyrWMwx2lgfsCFgmPG/30tWRlPrKQFIH1VJkpJMMObomPOT76prdNdLnqIyCsqCBBB/zAHH8+2puldlsW5LYjb7zBkQZ0dWvCgPRDozjhWAxuw4gwPM/rrMs1bKupgkoR6ZtAzbBBO8HgSBjOkN0KhXimFvPd6TWtJ7iwkQDMz550jqBRD3lQrBCGOcLB84IE/vrOnKhATUNsglrlzjyTHPvxq6mCp9Mb6ZuqxGxzc0nJIE3R8DWUeogVIqtEypKkAXEDYDI99FQZ2eVcWEAiVgzAzIEQQdagrimxtS9WtC3SDiZJYY8TnQNUw1MGpTYMvdIJJnKlcjG+40hEIQ3mk88YKRwBPuBv5Ouq/1CqrimaLNKElgy2gqJIzn42/TOp6VVyod6LJliaYVWycZ233n3zoqjp+ma8wtMIQCMDHtFvHzokJHqFFplifyx3ST9UAZ5zP7ayl1s1V7RdHK/+J+oD/ePnhL1IVyaVwJiBTE5kiYYzsRMDj50hTENUeneKQBADnEqS2ywfcn/AN4merXKVCVpA/lF+DB5JncAaezEFYpEEiRKiAADzdgwNonU1OqRg9ObWcEdoMGN2hsfrOmoL1HNSm34ICi4mbTMbZ2GdIvZlgCmGuhlBhYByVMZIyYj++m9S7Co8UWAC2s1g7pOACBJj776JXaFCL2gg5UAKB/G/mfjWdXEDddcCe0yxUqIkmSI2g4iSfnVKUFJpK9FcKbWlSFaJj/MMfm/voQGKMRSBOSFCoCfkRAn50qm/pz+FBVRsNwPgiYnbTStWmApJokKzCVkMYjJw225+2iXpsOPTaLYIBOcRC92DA4jQSCAbWUzBAu52kcDgHGlL1wAacRhu0iGHIBEz8ToLKH9OBUGmj2kSJkn7y8/rrND/wDyYp9ssIzs3OeEPnXacmNr0iFqFWal+GqqwF6L4NgMnODtjfW1XY8LVIp7gAOWO+JwDuBol6cwxcvTPqAKwh1Md0gCQAZiWAz9tbXpFmqkLTIBQI6k3wCGb1DGIzgSIPzrSFijTHpyzrbw0c5ift5/XTaLVGsLqjEsTIEgCMGZEbfvpldqaugMgsrHKyDaCckYHwTnSOm6Wn+GyWlLWg0jAEz+WY5386mK0V6ZUW3Ur2OASjTBGJ49tj76r6ilUCPZUDMQAquvaOCD5kTz/wAorrUCoqmFuyXQG4D3WADtn9tLq1hDBsm6Pw2k5+4gxuD++qgqdVvUhlIRaZN6mBjcD7ZzwDplHq1qCk34TElipcENiIK+MHO2u7iWsIkLhW7dwB85z+ntqjpOqAKBaf4gMkhQQs4ILDk/uM6QKq0l/ElatO5t1MknftAJwR7D+NPYXEywQAZBABwNyZ2kznUfp0gkq9veWhWAIYyWEFSCDcTHwQdH0tOqxrG9WVrlRWWLRsVJA7s86tIYzVT6SqtCr3G8mQAARDJg5jzoyiinXL0Xkt3CixLkljBUJnaDg7HRUVIZAKNNrRcWSO1iTIA3jBzHPzpD1AlO8iujM4GIeDkAQQ3b7xGV+NaZV0q8whasttIMQ6HkHJJBlhyJkffSUrdgF6MDAP5eMYnk8fzoqn9SZy6rVpi1crUUqZKSCWByueBiNL6fqf8A4rlouTksrYBH0lSwyDG8jbWbWppr0IYkim4C4hoMqNjjHPP6akpoQiTTqICSGCtcQMABiCTbvzqlAC1U+mFuPeVMliRwQ88+0am6vpVJpC6tTC8AsL8jDYMnGxOxP2mRdNbq1R2+sKDkMpGQQv1GAR784zrhUupHupOpntOFbwPzfrGdBWOKvpV1aoIYYErc2zQJI8DfGtZKlqE2VAPrJGMxtI+TtqYGHpiXcLTQi0rcDEyIAEARHmeNEr2U+1KhycBrj/8AYs/7mdT1VILn0fpBPYRL84iM40lawpBAtOv3E5SWgyAS8tdm6duCeNXDXpl+43eoIA/8cgDBiCZPk6n6hgVUPUekWJAkQSAVA49/HOkt1SepWZmr2ooBUgWjIyvbLZETJ1tfrEJoAVXS78vpiX8A9kLt7aYKqXWL6hplmNq5BXAIjkrnHzqT11VLhVMscEKCCRuIAx4JPnTum61S9SK5JAbFglCJ3H5o8Y1J1nXWBCarNfJBtAuJwCBGIxgH51MDYF19zABZKgeeRjPxzpKMrFO5xJJi2LgDgRGI/XWVqyIKjGq0cdohR4kLnaOdT9P14LfWSUS9lUTG5k4nYY51MXVj1N2LME/zAR85AOxnMakrsp2LwFgiTx9sHPz+mlp11OpTXvqFXeFItBb8sGV2JgyM5HGkJ1lMvUJZ1tezNv1XBYUkAET85nflgrdiAIDiWEQfuZniM7/20tuoQeoZeVwe6Y5wDOTBnfbVF1qr9XmcHO8Dbf41N1HXKPxFdwS1mVJyoJjAB/MDO2gZTqqd7gzCc4yPhdo/38aWagdSZO8Kwg7jJHb+8aFq0yTUNqZgoSMgZLDjjA1lb+qK1pL5aYHkD75+dEUP1NptZ4IwRn/9ddoj16nJqgE8duPb69dppy9DpUvamRUiCTGGkEe+RoaiSC3p5Z96Y3EFQx58AzMRpaJLB2IcBNz2tzPdtmRtHzoqNYj00HqICC3cC+AdiZPHMnfzrURtUKnqMKgLAARUkqJwAYAac7bbeZ0b9FLM5AFqWqyEzYOIjgkxAO/vGl9RXUra9NKwZ5uUA5BkEznBAGJyB8631Qb2N1PMQynGcQDG+Nsaupg+oIIpKtQqYJIb6myI+qDIE7DnU/U0jDSqVrqhg0+2F3kknLCdwRv+lIr1WcKtpVRuZkGDEAYjGo2QIKaqjUmmYpQVxg5GACPYfYjV8uDDKfUiaqveACILqQLcEwSMiAROYg7a3oWi1qaGGUM1hJUlthBzMRmB8eMDl/U7kqwzJERiYIaJB2O8fGuoBA0qpVQkyhNuBiADGPYbAe2s+S4YvUAsl5EFmW2okHEDAJzEHMQQQRHIJWlHKJ+aIRgCQDkgC2DxiPvrKMp6ZPUBi1xggAsZxFpG222l1GqVKbGxWncKxQmOAcHxznQX16iUzEuCFkrkrtMkwf2b9dQ9O7BUNOoLGJ+ogzO8Qff3/s+rUhmtp1Rak3KJXaRGTLD4550s11K0z6pnJAdcmSoJ2GRtgc6Uh/VdKaqsj0wybEnM5EzMRtpdDpaaFF9JoVSVABICt2wDJWcbEzA0a06hWo4FIgkW2krdDSJIwDxM+dttMSVdFUPBGThh9OIJkgj951O1KNVCWLVXXuIYNdjaIvgLn4n35NbmCW1ZAHdKsJ3AI8fc7R86SzVCpY1ATgBWWwCMgEZP7TjWsWLU/wAFGAghxEr8XZ541vyTGI1RC4b02hpVVmbTtNy4IJn+NbRo3Ol1KDECJgRng28bnn2nU1SyHJp1UN0ZH3kZOPjeNN6avLIPUA7QbTEkmYIB45+2ppjU6xCahBqKAY3fDTJKiDiCBEfbnRU+pVGUeocgG0gmQxkNPvnTh1jkQtVWYGATgT4ME5xptItCgrTJgLP5gQJP5ZjHn7am6ekp6wG5vVWNsLgRODDzJ84+NErMwTup24YyTIM/lwfAzPOtQMVJakvdkjGYncwM5Pn76zqkYspWmDEAuCsREwZN37RqYplJ2N8CiZ+CGk/mNv8A2edIqdO4KTbjB37fECPgcaD0gq9tAbi5Z8zES4H7/wAaykR6iipRFwC2sTiQCIw3E86isAaxu6nvIEsBjee0/wC+mdR1DTd6lO1R2AlxBIg3YIjPEnXGilrK1BQt4IAjHvhhGT7+Y0k0mN7LSUTgiIuI8/3Om4ma6oS5EVFAP1i55xBBTO3z7Y50it1V4KrUWBiZOfAOTttzp1S4lLSp2bbbcRhcbbnQ9Q5YIewWN3TJAjM4XnbjTyXDKX9QDPYHVRbCySDOTkTNuxnfbzpjVSoy1IljwzcxtiSIH7calXqVm0BSSpIOCCJtgiJ5/TWIQjLdTptFxViIAliWtlfuR986vkzgeqqZZr6ZWAkFvDH6rhAO+Np0nqapISBTAJBmB7xELg/302oVZHvo0yjkEqIIMSZwn8j76KtRHqKwpphQCwidsDbbP/eFVEz0QSH6ekzSST2Zkzn312mhEOTRoA8yHn9hrtQVMSlNiVv2AFMlWPiNsjjOm9JXZrodqdgAC1BAuKgzJEsTOo/TJkl/Tlo2DKcQBB8yPGR+vdUrw/qU2rUyR201loDcgkTAgkD7eNWI9FbJT8FpHcChMAncGCJJ32j76VSUqvdWZ8/mgzBm0RG3xOl0alOaqU2K1UWwTgK2LdyQT3DMmdUVulqAIGKtH1XBv1GIn2nnQCWYu9oSLYBTtaT5328+TpdKsVNMMtQECZm8QT+YklpxuMfPEvUVYFWoyVKYmC1OSSJi4BZ4jOmV+sopVpzXtcKCaZGWUzDCQIMmeduNJKuq3dqqMQFaGF9u4jfncfO3GmdKRTL+m5LKv0tiGIB3tmM7jbUbVCSWgBcXWYM485IjwD49tPasVL2MKh4WoYgmMHxjO3O2mmKVoyyvUSm8KZPg5Ji5ZjPnXnVSgphe6mGqgiCZ3+nkwTiMDfOmOVAJq06lILSlmQwsASduwkEcDaNHS68BKdjqb5IJxcBmQBEn9d+dPQoo9QwaqqupcRgi0qYAhsscmTMDBxMSWJSeUuCMMyZmDvO3vpNSirCor0lqMwWSphiB9Oe0iD74OtqpcVBd0ISADkZ5IbeIjf53GgkT+o0WUrY1MMQCALckBsEDmeB516VqK4AYjGVJzxBOJ/vOlVarhQLwRPec5A5GSJOll29Q+qiEH6TJmAOcj3500w6rTqGl9S1MA/iiMD4WJGYx4+dMbpzf20gywJYRnHjeQNSgdq3U6qIGkFZMADAJlse2RjfS061BVZAzmFJYNPaR4lR7YEzj50AV3VKQJNWmbvzTdM4BwccT4O/Oj6b+pTWsvQMgDsrfV3Dfcdv2/wCAVhAZeoUktI/1D2tI22/nTqlSrfhUZYi4sFY+xDce886Dl6YNTcFemdmYXQoCsbYJ+kyeIPHOiFL8ZH9KjewsvyrwoMDbYRG/Oubo0NC09KoUHCAA2sAYODA388649JSFY1WpkNYFDdwkACRjtMbDnJ1UBXpBkAqUoDVJEVBjG4IbPwD/ABoqVJhUItrAGchu2CBwDk/PvqGn01Gmq0wtUKGYKGZ5MkDuLZInadE7orMSz84vaBAiQDgRGs60Pp6D0gwAr1AWwzVDcTBxkCFE+B7adXoFqpk1DIBtLAjAabRuD3Zz40n/ABlM00IdjJkEMvdHGcfwdtcigu7mpUAItAFpVM8fwdLykb1HSwad6VDaTBLkbxAbvBI8TMfvpPU0hD3UGKMci6D7kS0x7To6ADqkvUOfMBgCbZhSJ2kCP50AQMCreqVutkGosnecRj9jxvqVQPStqIVpdsRM4Atxuxk+/GqUorYLaSrBLEYwxwZgn51LYPUJsqbEfmg9otgkx7bjTKNZQIQEweWJPj+/H8agJlViTTQFgACREsJ+3zMjjOh6jpFZlLU+6AJMEEbxhsH6vnfOjqBCrA0xkiQMGZkH6o3z7aSVply1jhgPysY2EwFaJ8H29taQpumW0U3odoJKiQLYiJhp0VULe34bjtg2sZO+xun9NJ6eksBWSqFDSssZ3wTJJjfk40VbpFb1RFW1lAJDseT9Mtap+I/bTgFSo0lELTePdid87kz+us0+lCqFF8AAZmfvAjW6mGpaLdylyaf4rRaRDTJzAIJInciNejQrPuQAjGZSBAjkHP6T/bxl6y0C4gy57XwwPGIyBtt430ZqC5FYsgyFVSVBMfSwG+ODOtI9OtUo1UcELVJI7SCrSGkScHBEjHGmrRLOoysIAIBIx77f7768s9eSjIDTqmTBOIHPnYE6updSDM1WXEwRIHF3Ee+Yx86A/wDFVFpkKoqkYmngnG+TDH298Tryf68RN70RU4DL21EOB8xzr2aHUEoCgSoTgNTI/icqQPfjfXGuKgzabSRAMERxvG3GP99WXLpmvC6avIhGakCw7idgMQCIx7H769PqXHfbFRsFRd6bNsYvBkbTwONSNSRj3Bry0qqjGCPJkjmZ31lBaatVe5ldnuEnAxAADDA+NZ1Vtfqml/V9SkEUdzIWXIGxH1Z3EnW0OsDlFUU3MB5MCM4IEExI8/rrWJe4krA2AxsZGxM5HgaBeqEqVpgkbEKs5B2jOx/jydNXFkCmWNhDSMAXEzO1pnk/20mp1fqVGRXC2qQykSe4A5NwMZ8aQPTRATfTIIgAsM5xB4Mnt07pqRYkqUA5Uru2AbmWScCMj/LnGmwZ1XUuVChFJyu4iJAmTBHmPbfTRTgm5Yxwx2MDFrRP/Z1NXpuvplKSkjJsb07cj8v5gcmPaOdBSqhmqlxXU5EEztJlAZBHt51MFC9WGRUZ6iXMQtwILZkLBWQYHInWt/UgjsLi1piGxbOfIxj99Cf6mpCLcFvMGVOfbeAfaD8aRUqK9wspVBPDBpJ9yIGY/wC41Q3q6aVFUVUpvDM0RlS2CVOT7YO3nTVSHYhGi0yUJPG6iT+wH31AOlDBBUVsZEGRPglGHjkEbYxpdSqqFypricm66FMGSkiLcadD1l6tUpFiz4/zzk4n6gDx450deCzEVBAkLbZ2zjIJmR4Ooa3UGmEYVqYBYzdgtPCEPvJHn40TM9RpDU2uWFunuEjcQRtjB841Ub1dFqqIoq5G5IEtHgzA/tqHp+irJUC+r2sCUndTxkHIz54Oedem6E+kwoUjEElSsJEzuo8cHSlpBmYimgJm7OWEn/b2/XU1QLSqKJdhv3QGg7AR/wA6BXrdxvAUDtYjYcyS2TjiP7mvbaKlJbcgNcDEnbAzOuQFFP4aAH8u4gGZykftGoFdLfVVXeooC5IGSYk74IBEGIxkSdcnUB1s9fIJg9ssARgTO0x5211L1PVJC0lW3DBSpkhgAwCxaJ+3jRio7ASaaTl1EzIOLc+3I5/UCq1UIYXHBInG5KwDgid9xqEFUtALE+TknwWhRO5Ou/qf9QKBnaoSDEWqBuRwZmBz7aTQ6wLVUrUkBhiAfbI/cfbxqyJVXU1KfcVZ6asdy0w29i3A43ge06ysiFmIqNtBVY7TEH8pP6zpVfriS7eqVueYgf8A+f3/AI0jqOpa6fWFsRBT6fYm7I+3jVQ/pSrBB6hlWwSR3jIAOM4xsNFSZG3Lnv8AgEZldhj99s+Z+ldiFmoP8xld94IzI/Q7ayq1y4cqA0g2zge/mY+QPvoPTTqlUAGqQRuLSP2GBrteZUrtOKjgY2B1uriA61QXWRNrqROYONvGqehqEgyScjn31uu1OlRf11BbMDaduQwg/Pvq9KhJySfqGTxA1mu1f2nZ1fsrUwvaCMhccDxp3XKCZIE9gnmJGNdrtL0RDVHfS/8A7EH2MyNK6pj/AIlhOARHt2ttrNdrn03F39Upj09hup25zpF5AMEjsnB9xrddrSKP6c5JckknGT9tWf1JQodlEN6cyMHjnXa7UivM/p1Q9okx6e043OsJ/Gf/AMR/+Wu12n0HpGoTMkn6dz7jSuu6VEmxFSShNqgSTuTHJkz863Xads30+b6usw6uioYhSRKgwNqnG3A/TXv/ANGclTJJy+//AJazXa38vU/ghnSCZByLjvnYmNE1FQxhRsh25kZ+ddrtZi0xxDJGOMYxnXh/1Kuw/wASQzAgIBBOO5dvGt12r+f2kF13UOT0gLNDEyJOewnPnTOh7qYuzgb54J1uu0KsrD8aOLf7aZ1dFQiEKAbjkADhtdrtZJ7RVM0DOcf315zjDfIP3ga7Xav0VQ57J5tGfsNNvPqNk4H99drtVE9VjCmTMnXmf1esxVwWJGNz/pnWa7T49leb/UurqCq4DuBccBjrtdrtdp6c3//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Rounded Rectangle 4"/>
          <p:cNvSpPr/>
          <p:nvPr/>
        </p:nvSpPr>
        <p:spPr>
          <a:xfrm>
            <a:off x="460375" y="2077620"/>
            <a:ext cx="10515600" cy="457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t>Answer the essential question on a sheet of paper in at least five sentences.</a:t>
            </a:r>
          </a:p>
          <a:p>
            <a:endParaRPr lang="en-US" sz="4000" dirty="0" smtClean="0">
              <a:latin typeface="Mom´sTypewriter" panose="00000400000000000000" pitchFamily="2" charset="0"/>
            </a:endParaRPr>
          </a:p>
          <a:p>
            <a:r>
              <a:rPr lang="en-US" sz="4000" dirty="0" smtClean="0">
                <a:latin typeface="Mom´sTypewriter" panose="00000400000000000000" pitchFamily="2" charset="0"/>
              </a:rPr>
              <a:t>How </a:t>
            </a:r>
            <a:r>
              <a:rPr lang="en-US" sz="4000" dirty="0">
                <a:latin typeface="Mom´sTypewriter" panose="00000400000000000000" pitchFamily="2" charset="0"/>
              </a:rPr>
              <a:t>can an author use poetic devices and figure of speech to produce mood and theme in a poem</a:t>
            </a:r>
            <a:r>
              <a:rPr lang="en-US" sz="4000" dirty="0" smtClean="0">
                <a:latin typeface="Mom´sTypewriter" panose="00000400000000000000" pitchFamily="2" charset="0"/>
              </a:rPr>
              <a:t>?</a:t>
            </a:r>
            <a:endParaRPr lang="en-US" sz="4000" dirty="0">
              <a:latin typeface="Mom´sTypewriter" panose="00000400000000000000" pitchFamily="2" charset="0"/>
            </a:endParaRPr>
          </a:p>
        </p:txBody>
      </p:sp>
      <p:sp>
        <p:nvSpPr>
          <p:cNvPr id="10" name="TextBox 9"/>
          <p:cNvSpPr txBox="1"/>
          <p:nvPr/>
        </p:nvSpPr>
        <p:spPr>
          <a:xfrm>
            <a:off x="4578348" y="2079102"/>
            <a:ext cx="3657600" cy="584775"/>
          </a:xfrm>
          <a:prstGeom prst="rect">
            <a:avLst/>
          </a:prstGeom>
          <a:noFill/>
        </p:spPr>
        <p:txBody>
          <a:bodyPr wrap="square" rtlCol="0">
            <a:spAutoFit/>
          </a:bodyPr>
          <a:lstStyle/>
          <a:p>
            <a:endParaRPr lang="en-US" sz="3200" b="1" dirty="0">
              <a:solidFill>
                <a:schemeClr val="bg2">
                  <a:lumMod val="75000"/>
                </a:schemeClr>
              </a:solidFill>
              <a:effectLst>
                <a:outerShdw blurRad="38100" dist="38100" dir="2700000" algn="tl">
                  <a:srgbClr val="000000">
                    <a:alpha val="43137"/>
                  </a:srgbClr>
                </a:outerShdw>
              </a:effectLst>
            </a:endParaRPr>
          </a:p>
        </p:txBody>
      </p:sp>
      <p:sp>
        <p:nvSpPr>
          <p:cNvPr id="12" name="TextBox 11"/>
          <p:cNvSpPr txBox="1"/>
          <p:nvPr/>
        </p:nvSpPr>
        <p:spPr>
          <a:xfrm>
            <a:off x="8369934" y="2077620"/>
            <a:ext cx="3657600" cy="584775"/>
          </a:xfrm>
          <a:prstGeom prst="rect">
            <a:avLst/>
          </a:prstGeom>
          <a:noFill/>
        </p:spPr>
        <p:txBody>
          <a:bodyPr wrap="square" rtlCol="0">
            <a:spAutoFit/>
          </a:bodyPr>
          <a:lstStyle/>
          <a:p>
            <a:endParaRPr lang="en-US" sz="3200" b="1" dirty="0">
              <a:solidFill>
                <a:schemeClr val="bg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42414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previews.123rf.com/images/alex_star/alex_star0711/alex_star071100034/2109231-background-made-of-old-sackcloth-Stock-Photo.jpg"/>
          <p:cNvPicPr>
            <a:picLocks noChangeAspect="1" noChangeArrowheads="1"/>
          </p:cNvPicPr>
          <p:nvPr/>
        </p:nvPicPr>
        <p:blipFill rotWithShape="1">
          <a:blip r:embed="rId2">
            <a:extLst>
              <a:ext uri="{28A0092B-C50C-407E-A947-70E740481C1C}">
                <a14:useLocalDpi xmlns:a14="http://schemas.microsoft.com/office/drawing/2010/main" val="0"/>
              </a:ext>
            </a:extLst>
          </a:blip>
          <a:srcRect b="23539"/>
          <a:stretch/>
        </p:blipFill>
        <p:spPr bwMode="auto">
          <a:xfrm>
            <a:off x="0" y="-9"/>
            <a:ext cx="12161520" cy="69526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0375" y="376024"/>
            <a:ext cx="10515600" cy="1325563"/>
          </a:xfrm>
          <a:solidFill>
            <a:schemeClr val="bg1">
              <a:lumMod val="20000"/>
              <a:lumOff val="80000"/>
            </a:schemeClr>
          </a:solidFill>
          <a:effectLst>
            <a:softEdge rad="31750"/>
          </a:effectLst>
        </p:spPr>
        <p:txBody>
          <a:bodyPr anchor="ctr" anchorCtr="0">
            <a:noAutofit/>
          </a:bodyPr>
          <a:lstStyle/>
          <a:p>
            <a:r>
              <a:rPr lang="en-US" dirty="0" smtClean="0">
                <a:latin typeface="Mom´sTypewriter" panose="00000400000000000000" pitchFamily="2" charset="0"/>
              </a:rPr>
              <a:t>Constructed Response Choices</a:t>
            </a:r>
            <a:endParaRPr lang="en-US" sz="4400" dirty="0">
              <a:latin typeface="Mom´sTypewriter" panose="00000400000000000000" pitchFamily="2" charset="0"/>
            </a:endParaRPr>
          </a:p>
        </p:txBody>
      </p:sp>
      <p:sp>
        <p:nvSpPr>
          <p:cNvPr id="4" name="AutoShape 2" descr="data:image/jpeg;base64,/9j/4AAQSkZJRgABAQAAAQABAAD/2wCEAAkGBxQTEhUUExQVFRUWGBwbGBgXGSAcHRwdHiAdHBsfHB8dHiggICAnIxwfITEhJSkrLi4uGyE0ODMsNygtLisBCgoKDg0OGxAQGjQkHyQsLCwsLCw0NCwsLCwsLCwsLCwsLCw0LCwsLCwsLCwsLCwsLCwsLCwsLCwsLCwsLCwsLP/AABEIAMIBAwMBIgACEQEDEQH/xAAaAAADAQEBAQAAAAAAAAAAAAACAwQBAAUG/8QAOhAAAgEDAwMDAgUCBgICAgMAAQIRAxIhADFBBCJRE2FxMoEjQpGhsQXRFFJiweHwcvEzgsLSFXOS/8QAGQEBAQEBAQEAAAAAAAAAAAAAAAECAwQF/8QAIxEBAQEAAgIBAwUAAAAAAAAAAAERIUESMQJRgfATQnGh8f/aAAwDAQACEQMRAD8A9dHuIILkNg+M4zj+NU0TMq1wkwGKyYB/j3O86gp3zc1wXugcwOSMk/Grala1e6844E/cwNfKj3GhCexnYAtIUqPpWMARB4Mnk6Ok7mADSANSTjJEQCeCw7c+3tqeg/4hmoZVJtIAzgrPifH86qIvtZ7GsDtJHONjsJ2+NXEJqK7KoCCLjtA85wZz/vnzpBUWVFWm4IMSjOCYOSpJ+duNeiKM2NagUAkw0cbEc/7e2gqIJS31CWZvpIIHMH2329s6sCaxVS8lwQgHDQxOG2kxOeNEoJKH1CSqGbhB2m6J2MeOBrGrN3FXZZaAShx5xAJB8zG3nR1a7hme9CFhSCo8wRvPvn99ApC7U4C0wxYXhMD5yM/B0SU4eoWo/lsuuBDKSCcHIgzxO++mBARTspqEWbbZVRMHIETtjxpb0iwlVqqSw+jJE+YnHv8A8aWrI2h0aBkm+EGBdC5HOd9v+c61uglUis4N4JlR3BZDLkY3/YcaZU6dZqNe5gWwJ7WwMQM59vOgr1UVqamrBVCxUgSw/wA2RIg+NTRpDK1U+rTUCBTV+0KSMBjMNJ2gew01a1VbAwWSJYrkK04AnJBzmNS0uvexYqIzE3KSIVgN8DOJ3A8SNtWXVWZiiKwUNEOMsBgZ2z+mNNMLdXVKjP05YkxClGNS7feBAkyDG2s/w6B0/CMhRFqkKIntmY422203/FOEWaJljsCCVggEkj50d8GozCqFHmbYgCVE/wAZ1KIqQpWMad6XNsC05md53PA2njTGroHI9QqVWGRogRse4Tz5g/rrDVQmkvqGXui9cnaB9Mj6h7/OdK9RQXam1GoCRcDgAE5DElhP2+2tZpql6ZIm8m0ySV3nEYOI86poV2vILKABCyDMkeNv099JqUrhTgKApwAxAWDvAGf00FagrLVZaElgJKMoZu4GQSRtE8e2pkFrUytNQPTIJIYFTaVzsJ30NNCKrMFUjcW/AkQRAOOJ+2lUsel+GWgSsbAHe7MePOt6eh2PFOooJbBMxk7AZA8aUY1KmVP4ZEmWEnaIiQYI53jTAlNn+hx7mbTERAJj9uDrza1EL6I9WrsZDWm+OWuyI5I8++mGqnpVXWuPYyCqk4/KYP66gM0rFgU6sNgkHIgY/MYGYHnxoanT2uSFqEqASDJBH+mck528zqeibxQC9RsZJIX8QGDgiCu3HnnVlGkVu77r9jGBBMDz8knOnAnPSqyRFbLjZ2kTgAwZAz8CJxGmdQ2WlKjZAIO2MEpzxqg0gLWuJtyYtyffE/uNI6npvUUg1ZNxJNqfTuB3Aj7xOgl6kqzIoRrViTsI3jwd/H6aGl+GGYUgzTEyvcMxyRxz48RrK9OxmN7QFgLjeFCmQNsfx95Eo2IFaq5aVuZguZwRgDMexxpgveqJSymC2YK2i2MgRcPHjxrzOpANNZWoCWkrMMMSASCYE+SdOvAckB4WQo3gkbjtPk6R01MMyMWkgGeCeMREETOh6QdT/VAGIKuPa0n9412qOt6bqL29NenKT2lqzgx7iw512t8u36sek1rG85aNg22ciJA259+NPd8swDMWgW3LEDaPbzz4iZ1B6IAj0pYWmQfcwJkHfPx51TSpqWwrghmk5ALRG+cZxxzrEjibTovB+piTBBXtXyIEFh7knf21SaKwZsqKIW3xiSGG2N/00npespi1UZwxcyTn5EH/AG1UfUxBSoC5LTOF3xE5G3j31tkDdPkn0xabRCtH6DAERP8AfTG6dR3fiKAoBAYFT7xJN2eNKSkwgMqNLkiDsM523zsfJ0ms7KzMyMZYqpBaRztwONhoKqYFMKiu/wBJJuXMeSbQAQPYaSjLaSSlS5gASBG0531x6gi4s1SnT2uK9gkW3XQOZzMZ0SoD6a1Fo1WywJXCkYBGWAkEjcYnfSrGP/Th6gdkkKuCGIB8gJgTtk/rrkpKvpqhrhROYZrv/ImcgD2++srpHrFqNSGeOxgZkYZYbG0GQMjO06c62MWdqqotMHILKMQScbzwD9tZUn/EkJKV1YmpALAqLT+WJktOP9tMS+GIseAAgM7k5ukgY3K/A1q9a5KKGSSJIbEwZFqg+AdKr9TWVqhVaTTUABQi5gQTcSwgMu0ZwMeNVIu/wjGwtTpyB9QI7CSS1uJjA23521NUpA0ahFBgXgN6bQ+SAWVlZYneVO3vjRByCfUoAgJd2xkAbYbJ+BxqdaKCmIp9TTBeYBZmEzgksxAkgeBjbVDhXHqUqL06t0BhCFlA3h37gGxsSDnS1rJ6bM9Sqq3QJQ9pw0D8OcAbn31W9ekKroGrh1pklR9CwAAwAXeYxJG+NT9T1gUU7q7qX+kvTkmDGAFUCLhk5g850wZ3KVistn1OGGfIIMi3MZI20fTU4W1losWYqQFw2N8qc8f766t1yhmDNTZR2d0AiQMOScA54E4311N0KoPRpWzjIhSNiDEH2Aj+8U6pQ/GvampZRhpzAGQAYAHEn21LX6VSir6NUBqkgK4LDJgkmp9MkmJPxjVNPplV6rNRK3SGInuBkAiwkzHgAjS16fFIIKxH5RexG7ZcmfP8eNWoyqoFRgUrBqdM5ho2NtsSrnuJxyBrZRKYV6tUAiFZiQZAgHK78yeQNb1KVDfHUVKZJlQ6KyqSYMgqJH3B99dVZoRPVAcwZI+pZFxUT/fceNRTqdVQ5tqGFAlJBIkRJJznfOp5inH+ILd31MEgqIlYAA35+2nJ1FT1Huq0jTiFUgkgzPd3Z9gI+/AJSLBRdQIyWDKccdoLHH/fmYOV1NtrAQNgFJxOR4E6nPSxTzbvLQnb+knzv86srUEvqPFIzgQMtOIeBkfrqWpRu9PtokKeZwT/AJB/c8CNTF1y0QGEqjFR29vdBAG7Hb2nQ1aYtUKi23GSqQBn2/c/Mnyw9GDcYpBj2qVukgHnbONgY0dGisobUNoB+kEj2BOR8+50RDVqC5hTanJzI3HBvIJkZGPf9FvTUFELUZGcKs5zKi6RmM50yp0oKlQKElrYKSCcmTAkwc5G/Ojp9OLyoNDtRQCMsLREHwPGglWmDezPSJJgEC3Y7P3GTgqfnWeiUKk+iUVdxIInJAEbDzPG2tpUCtNiRSJZgWC7Aj3KEk53OT7a2r0DlmaxQAsAgg3bYI4I230a+Oby8GVObaJn/W5+PGu1fR6R7RhF9i0kfJt12j0c/n+L1pgSm5wbgfk4M7Y0EtItVxLNMZ+/J3BjOjo9MYAAUxbmSDAkkY8TIHudVU6NrAgEDuaAfbnPyfnSPK6j1JuEMM7ZIxg7CR9/76d0/T5WURjcTKmPEnMbztpfThMAMbUmQy/5eZgRzx4+9VNbcBUuE3EEiCTtAHO5M8fGt5U4T0aC0zSLh1Pdu1w97jnOJGt6HqL8mojKWYYHAwMZyOftqhJuBYupAMxBBgiRMETJ4P8AGkqt69zJIcxMpLcgSCbvPBzqoZdXsqXpTfuAgMBKzyTOftxrlRQ6B6BDCnKsFJQDcr2iARjBA2xrl6ZmVxaB3ZtYgmDAziJ+fnRv3Em2pcEIwcbYIHJnzGgRWUAIjVKtMs8qRBDEbr3KcZ9vnB09mL3qtRRBgbLGdpGZ421lG1QiGq0zMsACc8ggEbe22jdWdWk0zJ/MpgrnfG8R+n6ZUrp3rJJa1wiypWZJjYz86T07M4F9Knl2KwQewHDNjciO3+NU+ipqP+GkiYIaC2Bni2IjfQp08CmoWrgT9UjO4czcft+uijNCz1W9Nxv9IIkEwIAMzncAfbR0gVFJR6oukZLMCdwG8fM6JeoZUuqCooBhTF0GcbAmN8x99UL1HcqhwvbJUqJnMGcR/vnVkS1HT/qVNlqvTrMCrAGVFqMTBAlRMnyT86eRLIDVWYytuTJkHBEY9tdSLhAFNOoSSDEgR9wZI8GBo0vFQvFO0LKmZJhcyCmNt5IM8auJoG6f1EdiKRmDuO6Mi4xM/rE6RS6QdgNFYT6YJAEiTIgTnzplToAyqGpLipKhR9JiJEbYnOkUumW6oSWuKQDc0f5RHFw2n/nQJXpAivcOoHqMJF4aIz2wSQMe/jGqaSwUsvChAAASRtkxETP76X1FNTTs9V03h1wT+UflA34zx86awBdj6hCiVgnKnAmSZmfI++NT0vsVJ4VmV3MtgkREg7SB7Z0DszVVX1VAVYZSO+cmQQcb+NEazLaoqAyZZiBkTsIxxE++iqte7k1gMdoAGDAw2+5g/fQRTcDcaRVjsRgx5BmWHOmVgPVpA/4eBBuYRUG5NuP+50KdI8Jf6Tm8kkgkTnIkzdGN8fbTyKxrn8Oi1NQ1jzDTaREE4kmJjYHUKUwcJKpT3CwHuHnewbf76Pp+mUuCQpYbHG4zAwdC3ROEVQtAqCJQLaBtJGTnPvxpvoEM34dPCdpIyTgERsBtn4+1y1NhNSn2NdRXuYFlDDIjcmADwIJ2G/GnopVj2IbRAgjONvpEDjUzUmtpKaFA98sLsKCd9paZmNHVDW1SadIlsxH1QRBPvv8AtOniahdWKD8MKNyty2rnJMqJ/wDrn4nRUaTF6h9FFIkghll13B25nZvO+qqfTEGmbKURMLi0Z2kRBtHjcfGlv0YWizJREN9ShirGeZUfJ408aaQ/TT6RagsyxHcDYcR9JAOPnUVcMRUuoPBMEjdvJENP3xq8PaxC0WuVZJzbA/y8E5iRvEakSiHpi4VkuftDFw0DYfWCATsJ+2TrDTmQJCilVEAfSJGQDgl/fXa3qaq3G4VZ5gmP2Ma3TDTaaNOAAs7zBOOce+2hpdKWQQaioZJuzj52A8Z06g2QVRbQDnbjPgZxoWcssXNTUL+buElvY/Aj304B0qj4UPeSuSTEziQJwMTtvpvUVWJNq9xB3IxIPwd4/XUn+HJ9RRY0rBvwYIkhmzCnHHGm0GAvp0qbRTAEqYuMCQpYiSMCca0gqPUAFU9IjBNq3ABZgiNp8CNUdL1AqKpaoCJ/OMQJm0SM++dC3VBA9wdSiy0gmJFwE/mOeDzpNPqUqWFmXK3KGEG0wQV5AJA443xq7TI3q0uRgqhpcMSJEb+4M/fx41Y1YEVO11I5IaAcCR5H3POlpQDhYppDPLFGIN2ACSoEzmQeY31tQNNU0zVSW+pwGQeQAv5TtnI+NJpcCnWKpCtVW+0MRBDWmYaJkAkEbRg7cZcWRSRSYghpGwxEgkEz8++mMrCp3OrKqzABukDZpMR99EtIMVZlQid5gL/BztgaKbBIYKgBG0HJzkwCPf511imJBDQMMCY3I3355411X6GgOlzfkJJAG5G8Ax+/vrG6pAKpFW0oMlxKoYET9MjmJ+41EN6aSk+s4yDcVHE9pFqx94096he6GFoBHdsDgd2TuPI2I0lCYUrY0nJjYMd8TJ8AxoUBJqWhFMgEh8soM5IAgb42z76pgvSwoempG/1dq5xuBIxOkrQKvVZqbQSYKNNwOwy4gnaDAGqabLKhVtIA5wAc/wCaJ/50LvahlKgJMYKsZ3BxOPmBoMXo2LqLXCTK2vMkSe+STOOf1nWGlatUpUqAFgRekqkzdAtUkH328500AhwbqshcgqSvudv41MnUqkt6otJgYt4Ebk8+B400xtVP/iBqpJzDKbiJ3QB/9v00irQqMtSfSyBMmCw5kEHMTG+w+degtUzBKnxnPnP76mq9S5WfS/MJW5J2icMRz/700KWgL0X0UsVRaQVxO6hYkQT7znQ9R/TAocmiKgLSUWBMmeSBHOTOPjRVHJcxTMquWgCTAgZgMcxIONObqGtYQR4MAQdtgQf5+NAs0V7Pw27R28gNnc37xyf50tKCsHYU6iziZIY5nthpUe+MaZVrS7QXgDIzAAAkgW+ffzHjQdOFKYdoJgOQZ+Mj53Gpqt6alZYlrxI/MSdxubp/XidC4WagU1lOxBuETJW3xJByJ21U6rKm8ydxIIgAmdv3ztpNd0VbvVg3DwAYH0xGBmYH/siYUoZWJqSFPLGQJksdiYyf+dDSrCCCaqye2/ciASBjb3j+NV/4hReTUgKDOdsbncYunbUiulqzWw7EL2iWiPp3j5GraGAySZqyENxUHEgREbmc/wA6kr14RSPWsc4cXAzgyYIIxByMc6evVq3qMKmBA2BtIkNxgiOdjOmtUBChahwRiRLAmGkW7e4jU9Q7SrXQPU7ngeT2rP02krEjfnOgpBmI/HNsCZtlj5YquD8Rt+jDUW14rAtPKggQdoUj20VOkVb65EAx9gZ3/wCzzqKmqTJisVE7Wbfqs67VnSUXCAXL/Gu1nkBTyBcq/QZC9wjmIiTn/s6XTcZyyoFGWB+dzn23440xLB6sOhYAUypW3MC1T4m6dvzc6dUpeZtlY5k78Z+5xrQymwqq6KAyxGQROfcbe/udKHSANUhWUtALqTx4BwPEgCfsNMABLBLA18GDk25ztnYxJx5nWVQQGgMvdBwCoGQRxAMbzzqg/UAFRlbuUx3qDGwPiRmd/OlU0LOHIptCkR+aCSYnYAz7jGsFW1mVTSdhup8tG8TGPbWVaVKS7UwSyWsRm5ZPbAzGZ21UUdLTmpStpQFnkdv7+37afQqLb+G7yzEi8SY5EHYCd/cb6lWuoZcOsJHIQ5yTI+oAfMTqvpKsKqhrlIYEkZPExtyf0GmjWdgajyp37TsZwJjcbZ1yUiXUsiQEwRA/+qiNTdT06CmVqUvUllBCEj3DHYwPA440yitpdmWoAF3EQAQPoBMYPkaijpqGWmoWsgMmJJ2IMMxkc7fptpj9ahR3Wulvb3NDUxMkzBEyPfGl0OpzSBqNApywKkknMmRtEZ1q9U60wA9Oob7ZgqIAJxBbIgZ+Txogh0vepuTYDYAgb4zNp/7MaSnSwrgU1EtcQjkTuZ2AUnwP10+opLlzTBHpwrLbJAyVJOZniYxnUnaQgCvTZZYKJG/+bPmTB/2wU2wCqxsqFgkSHJVoXEAthsxJAJ/TQ0T2UwR1CksxEnON7idhnnj2065JeKtRWIAPIViYwBz8k/3fH0SwPuyzcJ4g7/21UBeLntqwMgzAA8cg/wDd9tBTErTAq3STN0G4e0YHzpfpVnWra1IsAfTXIHEBiAY+22qlpMES5UOx7olTPGOI1FH1PStc7AU2NvaOSYiDOAPfxqJqbWCaJmTIV8r9wRK7/GMaodVvqN6RBkAlSJYEmIKtjYng76SYBp3GuLpjJyZwH4nj7a1WYHN1UMlUC0iVJkkdsp3HxOw++dBaAEl6ouIhiAZ2kGVgf9zp9TqktcioUJIhio7SWGPpzMx9xokrlTTQ1AWI2gmf9QMDBj7ay0kp9Ql9UGuYCkfRhZgZYCDuNzpNTq2VFtr2kmLnS4ERsokAEnO5216B6i4v+MhgEBWAIGRN3dk/YaXVcOKa3UpMkgrBMcopbg52Og5utkkeqQwDEgqDEDc5AIB4586X/jAloasLmY24UXkbhRMYjJWYzjVFCvDEq9Mgycb7gSe77fI04OOwGonxAnPK93+x0RGXBZz6haMYiB5mJkzIzrlrfSrVAG+pQAO6NoUm7xsT9tFWEh2vpzPb2YMGc92TrvUYspuUACSINx8R3YH20ElECoGIdWhsk4WD98n/AI1TVrhnwySAB3Du9jF22f584FXUpE04LZkY498ttvrqxV3n8KbdyoLYE/poJurIVQHNFu/AKgCTAFuTLfO51lfpiXv/AAQCtqmDcSYgNiI+Cd9dW6ak/og06TGmxYMyxaWIkrHnn41jdGYqk0qTXEYLMZjkyuNthMaBVOm0C21R4CkgewIGt1S1N07RRuAiCrgD4AJBxttxrNMTkxEUie173O67QT+pDCM/7ax6JWLpUs5PYcATmcYER++tpVIsW9XLKTJETkZUePn20iizIub0Nl4u/EVTDYLTmCskA8jPiKcrGqtMkqwBlS8T/wCX02zxAHJ8a2oLkPbUQGp+UkzxOCYU4PH2Ojaj6hpswViJj22u84OMz40PQ9OtqhBWprcSATcSJ2JN3Z4AIj2jWkSWCmKvfc2T+IuFOJBPI22Gibpt6j/SQoJR2/07DA358fpqmuuGaQ4MwHHaZ4JjaSP+zrur6Zal5ZSshcoSCQoBG3wc+NFLZ5NovTsyWEhfcEj3G5jG2s6UlwginU/1AQORgd3gbHxvoupEeobqiLAtBWQoBGQTBIJ9zvjWhWlRCObZJmCsnAyJgj34GNFHSo+msGnUU3flYnPJJuMj5/nTRXJNS41Fg4LLI3lQBAuEcgnS6RC+mrCpcSQoEtEb3nMYG59s5jSX6zFzVACWhb1IDMAe3NvdGefgjRFb1WZwvqJYFEqVIaYBumYtzG3311hsClVyT2yIxzJUTPvnT0Lm4W0zKwuTyswYBgaRXoUraa+i31EgIT2leTBEifPkY1FdW6db3a1yCncUaTEWwqgyDzge++kp0vfQ7qshSBemW3JuNoCyIkYmBzGjqEI1RmNZb43LMqyQBYCpAzG0+++n9L1RuAuyADsJzOSOP25+1Qmh/U1tcpVptDlTMQpn6THI94J++ndTUtKNCMsRdGQckY2jUD+ogwaVUE47TBG8n6gWHzmONV16zXgmkGWwwZzIBMAb5GJ9s6ULNEGjUB6f6j3CnhjMAkFTdPiDxxp8qK1Jbawa3YfQRGA3vnjxqRuqY0jbTrUxgmzLQN4+qRjidWt1QFWwVGDhSStp2CjIMQRscedIVEK6WF2rMtzASw5EkKQV/nO2qz1VxpxVSGUPECSDOxj28a0dbdTBZ6VQNsSRG24+oH3yIGmQfUE0khRipgGGUYiMCTG8YHnTDUq1yFayrSbIAyYjM5umfbTOldyymEc7SG29vMfGg6vp4pAL0yN3AWhlERm/MCPvOdtaKINa70WDhf8A5BFsYNohvqHmPvrOLoD1FR7z6E5UWg08gGbiSYxJxJ406qLvSHoqxBBuNotG5nzt+Xzryav9Mo1OnZGpdQimpdyHJyYPae3MQPEDXotTp+soIq3IoW0/TETOBkwdxtqiTp1dGY/4ekCxFwuAYzsSQMgR88auYPNIhafaCBcYt9gQDrz+joUgjMDXkkRdddIBgQyzG/H/ABV6a+p9NU4GFmBETErEzxM+2ryhdSgYYmitt4LLKkbHuIkeBjnRIrmpJpoIGH7Yyuw5Hjb76ACkVPZUKsxgkMCTyNsDGxH21lalSvYlKklIm0nAjYwc42/bUwYnTFCllFYLG7KwvBJ+dudU9XBZwKQYlRcZHdOCPn9Mc6k6ajSpimF9RgoZkkmDcTvgcjbjxoepSmvqODWWT3ZMJGe3twMZj31UatBZpzShlyIMANkwYMGPedISgGW1lqAl5kDu2IjnHx5Hvp9ey4Or1PpBtmdxF22Z33jUVFlNttZsEG47uBHbGI3G2cjUqmdfXPqNJ6ldsKsjbjsP867RiuHlv8URLNhbIGTjY7ba3T7p9lXqhQYphiExaBOZwB9vOhSrZgOQ1oADeSQBcAJyPbRtSF1T0wt0BbhAeMGJOMXToqlP6vUIYAqLXTY7HP5hgH2Oii7p7qYtsLXKSIPIgQxx/wBnQr1VMSFZgttx3IgkwTM5+/8AGG18XEhrY3XOO3NvzPGY0NfqJLrgwEIjDRIbnEf2OrqY0oSEVSMr3BlyZPbjg4I/bjQVaJuKm4A1Lu1zuO5QZIMGQCo99aoVKkuuVSB2EAYMZuKk9x9xJzoP6agC0waj5OSTvtk7bRxqW1ZBVK5ioLrJbtvQ24yBIIJ/Xgj4ZXpNkLTVgqYI+oyJIg7fqfeNLZ3dbkKnMySR2wfA3z/720/qKtwqI1N1hVF67mT+UrnEnfzqz5GJqFFESmAjhrZUEtMYwZJzPJMn30xOpVwpaqkk4DgENiCFyBM8gHnGnOiq3/ysHs+liDH1WtkcnQ9R07i1nKQCbu2DJgAiQR850BOjF6gK0W7SFbKk4GGwQI/zA+NtDRpKhogI4zEI1w97yZMY3nkZM65aE3kUVBJH0kEtDTO4jg6dRoqtUSHDMsmASsZnMEA+05gYxqKh6nqbWqE1lUCrC+otgX81haTJIUmfGq6FVvUi4EQJzkEgE40NSqzoQHp1O7F0RaJkY/MJOmdO7FzCgxKyIBIBIxt5nfzq2pIm6jp3Wl3UaRl8quCP9eP4nHkwNZVUh6hNFgtgNwOGkZAF4EjOf32g6XTqqU19NwQ5hUJ7YwZsf6TPIxOwnR1OoALF/UQbZxGR5BPvjg6X5EiYdQGp0yfXQOxXKszeBdIYxn7RvGvR/wAR3OBViJJBH0lfJkfce++gFYsEtqiDkzGRMDaPjbRNguSisWk9sC6YESftkn+NTaYL1FZRmkRM22gCMRGTwJ/3GjNEM7Sq7ESCfEc4HAke+oqdH6B6UBZtAOxJnMHOfnVZSmSwMrcMkATMxOx59ta8k8XVOnAUBUP1SIJBBB5Kn+d50pWF7PbWyD+bAH+jfPx7ayu1Mel31EtbABPcNjOMj5/9oWxgzCqY2JJiPYhmPn21i1qQ1WlVE1FBxLKbiNgDKyP0GiepbUID1oCGVskAgCCDbJPtOoKRuICVoKkXgx3TmR7Z39tUreGqFq6Rb2nthSN7zGdp++kq2MWtAW6pUJcnuKDu2MQBiMZPnW+qPUcFmIzi09oHwADHvP8AOkNVYKitWpMSc4+oTEoPtqSrd+KR1FOPy/6DmL/+jnV1MW9OxcLD1YOFLU4LARuCBbtzvnc6Os6gtAqQq5KpPI2wZgDYHUNGs7Cn+OuxvAiX4lYG0c4++s/xVyk+shuIsYQFz8sQTiNPJMUt1MtF9T6QIKQDIJBB85M6V/ioUkVAe4KoKGARgLhhmeffQ0Xi9Gq4VZGFxA/Mc4wTH/GkNWrCyHUozi5szZgYxBP38bydJVx1WqSzn1UgC0qQZBJ3aWjwNuNBQpsxptNJYEsJggj/ACjMg5zjQVxWF7FlYT2xIMAmJ2/Y6z1XuExlRBjzHueedQASDJjpjJ/zD/8ATXactF+VQHwAT++NdqaK2pu7fSY9QZpsFmMS2RjEEZ0z/FsADSqXKzmfUUzackCBODAyP40LplZS1YZmame0GQTjczx2+dbTqqEUXLUAXDOBdJBBIIwsiNgNXcMVoFeZWGc5gxJH5pB2wMGffXM4qXAEYYBZgjB2xmd/jwdeCOpIIILmewQCYJmZJ9uffXto4ZQpi2djPGMbyf8AbTdMwVakbmAAkLAIffExacDxmQf1Gp6KCU9SVIQkqQGHOQVAg/Ybaf1NLsqlQ6FivcmWwRkBSSRiIjPjQuSoZhWELT+hliGEwS28HxHnQL6SnTdQaZWJOzRkkT8/f31S4ZQ1rmWfF/bg5YCBJ5j7aTR6Ys6syA4m9dpExAmecGDvvpiqLQtN5LtJ9TukA8bGfBzGgoqlss1OYXcWkkT9InP22/jUvT2NaPSdLQpVbSsSWMQRE+24++nrStLmohO2UYgsMD2jP/vgA9RLhe1RQiTkE4AySSPfzxq9I2jXBRvTrkZw+MDwZXzjOYGrqTmfqUoBvm6f4j/uNedSKuqCmadRfq7gCDEWkQCAQcznVLdMAXexWlZgG0kQAQDjJgZJ++kBrRd1X1UpObycYiYgw10nznU4qBfVK9O64yQpJb/xA+Tt7aawzTn1VXfBDD4bc/p+upKnUyrWMwx2lgfsCFgmPG/30tWRlPrKQFIH1VJkpJMMObomPOT76prdNdLnqIyCsqCBBB/zAHH8+2puldlsW5LYjb7zBkQZ0dWvCgPRDozjhWAxuw4gwPM/rrMs1bKupgkoR6ZtAzbBBO8HgSBjOkN0KhXimFvPd6TWtJ7iwkQDMz550jqBRD3lQrBCGOcLB84IE/vrOnKhATUNsglrlzjyTHPvxq6mCp9Mb6ZuqxGxzc0nJIE3R8DWUeogVIqtEypKkAXEDYDI99FQZ2eVcWEAiVgzAzIEQQdagrimxtS9WtC3SDiZJYY8TnQNUw1MGpTYMvdIJJnKlcjG+40hEIQ3mk88YKRwBPuBv5Ouq/1CqrimaLNKElgy2gqJIzn42/TOp6VVyod6LJliaYVWycZ233n3zoqjp+ma8wtMIQCMDHtFvHzokJHqFFplifyx3ST9UAZ5zP7ayl1s1V7RdHK/+J+oD/ePnhL1IVyaVwJiBTE5kiYYzsRMDj50hTENUeneKQBADnEqS2ywfcn/AN4merXKVCVpA/lF+DB5JncAaezEFYpEEiRKiAADzdgwNonU1OqRg9ObWcEdoMGN2hsfrOmoL1HNSm34ICi4mbTMbZ2GdIvZlgCmGuhlBhYByVMZIyYj++m9S7Co8UWAC2s1g7pOACBJj776JXaFCL2gg5UAKB/G/mfjWdXEDddcCe0yxUqIkmSI2g4iSfnVKUFJpK9FcKbWlSFaJj/MMfm/voQGKMRSBOSFCoCfkRAn50qm/pz+FBVRsNwPgiYnbTStWmApJokKzCVkMYjJw225+2iXpsOPTaLYIBOcRC92DA4jQSCAbWUzBAu52kcDgHGlL1wAacRhu0iGHIBEz8ToLKH9OBUGmj2kSJkn7y8/rrND/wDyYp9ssIzs3OeEPnXacmNr0iFqFWal+GqqwF6L4NgMnODtjfW1XY8LVIp7gAOWO+JwDuBol6cwxcvTPqAKwh1Md0gCQAZiWAz9tbXpFmqkLTIBQI6k3wCGb1DGIzgSIPzrSFijTHpyzrbw0c5ift5/XTaLVGsLqjEsTIEgCMGZEbfvpldqaugMgsrHKyDaCckYHwTnSOm6Wn+GyWlLWg0jAEz+WY5386mK0V6ZUW3Ur2OASjTBGJ49tj76r6ilUCPZUDMQAquvaOCD5kTz/wAorrUCoqmFuyXQG4D3WADtn9tLq1hDBsm6Pw2k5+4gxuD++qgqdVvUhlIRaZN6mBjcD7ZzwDplHq1qCk34TElipcENiIK+MHO2u7iWsIkLhW7dwB85z+ntqjpOqAKBaf4gMkhQQs4ILDk/uM6QKq0l/ElatO5t1MknftAJwR7D+NPYXEywQAZBABwNyZ2kznUfp0gkq9veWhWAIYyWEFSCDcTHwQdH0tOqxrG9WVrlRWWLRsVJA7s86tIYzVT6SqtCr3G8mQAARDJg5jzoyiinXL0Xkt3CixLkljBUJnaDg7HRUVIZAKNNrRcWSO1iTIA3jBzHPzpD1AlO8iujM4GIeDkAQQ3b7xGV+NaZV0q8whasttIMQ6HkHJJBlhyJkffSUrdgF6MDAP5eMYnk8fzoqn9SZy6rVpi1crUUqZKSCWByueBiNL6fqf8A4rlouTksrYBH0lSwyDG8jbWbWppr0IYkim4C4hoMqNjjHPP6akpoQiTTqICSGCtcQMABiCTbvzqlAC1U+mFuPeVMliRwQ88+0am6vpVJpC6tTC8AsL8jDYMnGxOxP2mRdNbq1R2+sKDkMpGQQv1GAR784zrhUupHupOpntOFbwPzfrGdBWOKvpV1aoIYYErc2zQJI8DfGtZKlqE2VAPrJGMxtI+TtqYGHpiXcLTQi0rcDEyIAEARHmeNEr2U+1KhycBrj/8AYs/7mdT1VILn0fpBPYRL84iM40lawpBAtOv3E5SWgyAS8tdm6duCeNXDXpl+43eoIA/8cgDBiCZPk6n6hgVUPUekWJAkQSAVA49/HOkt1SepWZmr2ooBUgWjIyvbLZETJ1tfrEJoAVXS78vpiX8A9kLt7aYKqXWL6hplmNq5BXAIjkrnHzqT11VLhVMscEKCCRuIAx4JPnTum61S9SK5JAbFglCJ3H5o8Y1J1nXWBCarNfJBtAuJwCBGIxgH51MDYF19zABZKgeeRjPxzpKMrFO5xJJi2LgDgRGI/XWVqyIKjGq0cdohR4kLnaOdT9P14LfWSUS9lUTG5k4nYY51MXVj1N2LME/zAR85AOxnMakrsp2LwFgiTx9sHPz+mlp11OpTXvqFXeFItBb8sGV2JgyM5HGkJ1lMvUJZ1tezNv1XBYUkAET85nflgrdiAIDiWEQfuZniM7/20tuoQeoZeVwe6Y5wDOTBnfbVF1qr9XmcHO8Dbf41N1HXKPxFdwS1mVJyoJjAB/MDO2gZTqqd7gzCc4yPhdo/38aWagdSZO8Kwg7jJHb+8aFq0yTUNqZgoSMgZLDjjA1lb+qK1pL5aYHkD75+dEUP1NptZ4IwRn/9ddoj16nJqgE8duPb69dppy9DpUvamRUiCTGGkEe+RoaiSC3p5Z96Y3EFQx58AzMRpaJLB2IcBNz2tzPdtmRtHzoqNYj00HqICC3cC+AdiZPHMnfzrURtUKnqMKgLAARUkqJwAYAac7bbeZ0b9FLM5AFqWqyEzYOIjgkxAO/vGl9RXUra9NKwZ5uUA5BkEznBAGJyB8631Qb2N1PMQynGcQDG+Nsaupg+oIIpKtQqYJIb6myI+qDIE7DnU/U0jDSqVrqhg0+2F3kknLCdwRv+lIr1WcKtpVRuZkGDEAYjGo2QIKaqjUmmYpQVxg5GACPYfYjV8uDDKfUiaqveACILqQLcEwSMiAROYg7a3oWi1qaGGUM1hJUlthBzMRmB8eMDl/U7kqwzJERiYIaJB2O8fGuoBA0qpVQkyhNuBiADGPYbAe2s+S4YvUAsl5EFmW2okHEDAJzEHMQQQRHIJWlHKJ+aIRgCQDkgC2DxiPvrKMp6ZPUBi1xggAsZxFpG222l1GqVKbGxWncKxQmOAcHxznQX16iUzEuCFkrkrtMkwf2b9dQ9O7BUNOoLGJ+ogzO8Qff3/s+rUhmtp1Rak3KJXaRGTLD4550s11K0z6pnJAdcmSoJ2GRtgc6Uh/VdKaqsj0wybEnM5EzMRtpdDpaaFF9JoVSVABICt2wDJWcbEzA0a06hWo4FIgkW2krdDSJIwDxM+dttMSVdFUPBGThh9OIJkgj951O1KNVCWLVXXuIYNdjaIvgLn4n35NbmCW1ZAHdKsJ3AI8fc7R86SzVCpY1ATgBWWwCMgEZP7TjWsWLU/wAFGAghxEr8XZ541vyTGI1RC4b02hpVVmbTtNy4IJn+NbRo3Ol1KDECJgRng28bnn2nU1SyHJp1UN0ZH3kZOPjeNN6avLIPUA7QbTEkmYIB45+2ppjU6xCahBqKAY3fDTJKiDiCBEfbnRU+pVGUeocgG0gmQxkNPvnTh1jkQtVWYGATgT4ME5xptItCgrTJgLP5gQJP5ZjHn7am6ekp6wG5vVWNsLgRODDzJ84+NErMwTup24YyTIM/lwfAzPOtQMVJakvdkjGYncwM5Pn76zqkYspWmDEAuCsREwZN37RqYplJ2N8CiZ+CGk/mNv8A2edIqdO4KTbjB37fECPgcaD0gq9tAbi5Z8zES4H7/wAaykR6iipRFwC2sTiQCIw3E86isAaxu6nvIEsBjee0/wC+mdR1DTd6lO1R2AlxBIg3YIjPEnXGilrK1BQt4IAjHvhhGT7+Y0k0mN7LSUTgiIuI8/3Om4ma6oS5EVFAP1i55xBBTO3z7Y50it1V4KrUWBiZOfAOTttzp1S4lLSp2bbbcRhcbbnQ9Q5YIewWN3TJAjM4XnbjTyXDKX9QDPYHVRbCySDOTkTNuxnfbzpjVSoy1IljwzcxtiSIH7calXqVm0BSSpIOCCJtgiJ5/TWIQjLdTptFxViIAliWtlfuR986vkzgeqqZZr6ZWAkFvDH6rhAO+Np0nqapISBTAJBmB7xELg/302oVZHvo0yjkEqIIMSZwn8j76KtRHqKwpphQCwidsDbbP/eFVEz0QSH6ekzSST2Zkzn312mhEOTRoA8yHn9hrtQVMSlNiVv2AFMlWPiNsjjOm9JXZrodqdgAC1BAuKgzJEsTOo/TJkl/Tlo2DKcQBB8yPGR+vdUrw/qU2rUyR201loDcgkTAgkD7eNWI9FbJT8FpHcChMAncGCJJ32j76VSUqvdWZ8/mgzBm0RG3xOl0alOaqU2K1UWwTgK2LdyQT3DMmdUVulqAIGKtH1XBv1GIn2nnQCWYu9oSLYBTtaT5328+TpdKsVNMMtQECZm8QT+YklpxuMfPEvUVYFWoyVKYmC1OSSJi4BZ4jOmV+sopVpzXtcKCaZGWUzDCQIMmeduNJKuq3dqqMQFaGF9u4jfncfO3GmdKRTL+m5LKv0tiGIB3tmM7jbUbVCSWgBcXWYM485IjwD49tPasVL2MKh4WoYgmMHxjO3O2mmKVoyyvUSm8KZPg5Ji5ZjPnXnVSgphe6mGqgiCZ3+nkwTiMDfOmOVAJq06lILSlmQwsASduwkEcDaNHS68BKdjqb5IJxcBmQBEn9d+dPQoo9QwaqqupcRgi0qYAhsscmTMDBxMSWJSeUuCMMyZmDvO3vpNSirCor0lqMwWSphiB9Oe0iD74OtqpcVBd0ISADkZ5IbeIjf53GgkT+o0WUrY1MMQCALckBsEDmeB516VqK4AYjGVJzxBOJ/vOlVarhQLwRPec5A5GSJOll29Q+qiEH6TJmAOcj3500w6rTqGl9S1MA/iiMD4WJGYx4+dMbpzf20gywJYRnHjeQNSgdq3U6qIGkFZMADAJlse2RjfS061BVZAzmFJYNPaR4lR7YEzj50AV3VKQJNWmbvzTdM4BwccT4O/Oj6b+pTWsvQMgDsrfV3Dfcdv2/wCAVhAZeoUktI/1D2tI22/nTqlSrfhUZYi4sFY+xDce886Dl6YNTcFemdmYXQoCsbYJ+kyeIPHOiFL8ZH9KjewsvyrwoMDbYRG/Oubo0NC09KoUHCAA2sAYODA388649JSFY1WpkNYFDdwkACRjtMbDnJ1UBXpBkAqUoDVJEVBjG4IbPwD/ABoqVJhUItrAGchu2CBwDk/PvqGn01Gmq0wtUKGYKGZ5MkDuLZInadE7orMSz84vaBAiQDgRGs60Pp6D0gwAr1AWwzVDcTBxkCFE+B7adXoFqpk1DIBtLAjAabRuD3Zz40n/ABlM00IdjJkEMvdHGcfwdtcigu7mpUAItAFpVM8fwdLykb1HSwad6VDaTBLkbxAbvBI8TMfvpPU0hD3UGKMci6D7kS0x7To6ADqkvUOfMBgCbZhSJ2kCP50AQMCreqVutkGosnecRj9jxvqVQPStqIVpdsRM4Atxuxk+/GqUorYLaSrBLEYwxwZgn51LYPUJsqbEfmg9otgkx7bjTKNZQIQEweWJPj+/H8agJlViTTQFgACREsJ+3zMjjOh6jpFZlLU+6AJMEEbxhsH6vnfOjqBCrA0xkiQMGZkH6o3z7aSVply1jhgPysY2EwFaJ8H29taQpumW0U3odoJKiQLYiJhp0VULe34bjtg2sZO+xun9NJ6eksBWSqFDSssZ3wTJJjfk40VbpFb1RFW1lAJDseT9Mtap+I/bTgFSo0lELTePdid87kz+us0+lCqFF8AAZmfvAjW6mGpaLdylyaf4rRaRDTJzAIJInciNejQrPuQAjGZSBAjkHP6T/bxl6y0C4gy57XwwPGIyBtt430ZqC5FYsgyFVSVBMfSwG+ODOtI9OtUo1UcELVJI7SCrSGkScHBEjHGmrRLOoysIAIBIx77f7768s9eSjIDTqmTBOIHPnYE6updSDM1WXEwRIHF3Ee+Yx86A/wDFVFpkKoqkYmngnG+TDH298Tryf68RN70RU4DL21EOB8xzr2aHUEoCgSoTgNTI/icqQPfjfXGuKgzabSRAMERxvG3GP99WXLpmvC6avIhGakCw7idgMQCIx7H769PqXHfbFRsFRd6bNsYvBkbTwONSNSRj3Bry0qqjGCPJkjmZ31lBaatVe5ldnuEnAxAADDA+NZ1Vtfqml/V9SkEUdzIWXIGxH1Z3EnW0OsDlFUU3MB5MCM4IEExI8/rrWJe4krA2AxsZGxM5HgaBeqEqVpgkbEKs5B2jOx/jydNXFkCmWNhDSMAXEzO1pnk/20mp1fqVGRXC2qQykSe4A5NwMZ8aQPTRATfTIIgAsM5xB4Mnt07pqRYkqUA5Uru2AbmWScCMj/LnGmwZ1XUuVChFJyu4iJAmTBHmPbfTRTgm5Yxwx2MDFrRP/Z1NXpuvplKSkjJsb07cj8v5gcmPaOdBSqhmqlxXU5EEztJlAZBHt51MFC9WGRUZ6iXMQtwILZkLBWQYHInWt/UgjsLi1piGxbOfIxj99Cf6mpCLcFvMGVOfbeAfaD8aRUqK9wspVBPDBpJ9yIGY/wC41Q3q6aVFUVUpvDM0RlS2CVOT7YO3nTVSHYhGi0yUJPG6iT+wH31AOlDBBUVsZEGRPglGHjkEbYxpdSqqFypricm66FMGSkiLcadD1l6tUpFiz4/zzk4n6gDx450deCzEVBAkLbZ2zjIJmR4Ooa3UGmEYVqYBYzdgtPCEPvJHn40TM9RpDU2uWFunuEjcQRtjB841Ub1dFqqIoq5G5IEtHgzA/tqHp+irJUC+r2sCUndTxkHIz54Oedem6E+kwoUjEElSsJEzuo8cHSlpBmYimgJm7OWEn/b2/XU1QLSqKJdhv3QGg7AR/wA6BXrdxvAUDtYjYcyS2TjiP7mvbaKlJbcgNcDEnbAzOuQFFP4aAH8u4gGZykftGoFdLfVVXeooC5IGSYk74IBEGIxkSdcnUB1s9fIJg9ssARgTO0x5211L1PVJC0lW3DBSpkhgAwCxaJ+3jRio7ASaaTl1EzIOLc+3I5/UCq1UIYXHBInG5KwDgid9xqEFUtALE+TknwWhRO5Ou/qf9QKBnaoSDEWqBuRwZmBz7aTQ6wLVUrUkBhiAfbI/cfbxqyJVXU1KfcVZ6asdy0w29i3A43ge06ysiFmIqNtBVY7TEH8pP6zpVfriS7eqVueYgf8A+f3/AI0jqOpa6fWFsRBT6fYm7I+3jVQ/pSrBB6hlWwSR3jIAOM4xsNFSZG3Lnv8AgEZldhj99s+Z+ldiFmoP8xld94IzI/Q7ayq1y4cqA0g2zge/mY+QPvoPTTqlUAGqQRuLSP2GBrteZUrtOKjgY2B1uriA61QXWRNrqROYONvGqehqEgyScjn31uu1OlRf11BbMDaduQwg/Pvq9KhJySfqGTxA1mu1f2nZ1fsrUwvaCMhccDxp3XKCZIE9gnmJGNdrtL0RDVHfS/8A7EH2MyNK6pj/AIlhOARHt2ttrNdrn03F39Upj09hup25zpF5AMEjsnB9xrddrSKP6c5JckknGT9tWf1JQodlEN6cyMHjnXa7UivM/p1Q9okx6e043OsJ/Gf/AMR/+Wu12n0HpGoTMkn6dz7jSuu6VEmxFSShNqgSTuTHJkz863Xads30+b6usw6uioYhSRKgwNqnG3A/TXv/ANGclTJJy+//AJazXa38vU/ghnSCZByLjvnYmNE1FQxhRsh25kZ+ddrtZi0xxDJGOMYxnXh/1Kuw/wASQzAgIBBOO5dvGt12r+f2kF13UOT0gLNDEyJOewnPnTOh7qYuzgb54J1uu0KsrD8aOLf7aZ1dFQiEKAbjkADhtdrtZJ7RVM0DOcf315zjDfIP3ga7Xav0VQ57J5tGfsNNvPqNk4H99drtVE9VjCmTMnXmf1esxVwWJGNz/pnWa7T49leb/UurqCq4DuBccBjrtdrtdp6c3//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Rounded Rectangle 4"/>
          <p:cNvSpPr/>
          <p:nvPr/>
        </p:nvSpPr>
        <p:spPr>
          <a:xfrm>
            <a:off x="460375" y="2077620"/>
            <a:ext cx="10515600" cy="457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latin typeface="Mom´sTypewriter" panose="00000400000000000000" pitchFamily="2" charset="0"/>
              </a:rPr>
              <a:t>Authors create mood or tone in a literary work by employing figurative language such as imagery, metaphor, and simile. In Earnest Thayer’s “Casey at the Bat,” Thayer uses imagery to create a suspenseful mood…</a:t>
            </a:r>
            <a:endParaRPr lang="en-US" sz="4000" dirty="0">
              <a:latin typeface="Mom´sTypewriter" panose="00000400000000000000" pitchFamily="2" charset="0"/>
            </a:endParaRPr>
          </a:p>
        </p:txBody>
      </p:sp>
      <p:sp>
        <p:nvSpPr>
          <p:cNvPr id="10" name="TextBox 9"/>
          <p:cNvSpPr txBox="1"/>
          <p:nvPr/>
        </p:nvSpPr>
        <p:spPr>
          <a:xfrm>
            <a:off x="4578348" y="2079102"/>
            <a:ext cx="3657600" cy="584775"/>
          </a:xfrm>
          <a:prstGeom prst="rect">
            <a:avLst/>
          </a:prstGeom>
          <a:noFill/>
        </p:spPr>
        <p:txBody>
          <a:bodyPr wrap="square" rtlCol="0">
            <a:spAutoFit/>
          </a:bodyPr>
          <a:lstStyle/>
          <a:p>
            <a:endParaRPr lang="en-US" sz="3200" b="1" dirty="0">
              <a:solidFill>
                <a:schemeClr val="bg2">
                  <a:lumMod val="75000"/>
                </a:schemeClr>
              </a:solidFill>
              <a:effectLst>
                <a:outerShdw blurRad="38100" dist="38100" dir="2700000" algn="tl">
                  <a:srgbClr val="000000">
                    <a:alpha val="43137"/>
                  </a:srgbClr>
                </a:outerShdw>
              </a:effectLst>
            </a:endParaRPr>
          </a:p>
        </p:txBody>
      </p:sp>
      <p:sp>
        <p:nvSpPr>
          <p:cNvPr id="12" name="TextBox 11"/>
          <p:cNvSpPr txBox="1"/>
          <p:nvPr/>
        </p:nvSpPr>
        <p:spPr>
          <a:xfrm>
            <a:off x="8369934" y="2077620"/>
            <a:ext cx="3657600" cy="584775"/>
          </a:xfrm>
          <a:prstGeom prst="rect">
            <a:avLst/>
          </a:prstGeom>
          <a:noFill/>
        </p:spPr>
        <p:txBody>
          <a:bodyPr wrap="square" rtlCol="0">
            <a:spAutoFit/>
          </a:bodyPr>
          <a:lstStyle/>
          <a:p>
            <a:endParaRPr lang="en-US" sz="3200" b="1" dirty="0">
              <a:solidFill>
                <a:schemeClr val="bg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36256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previews.123rf.com/images/alex_star/alex_star0711/alex_star071100034/2109231-background-made-of-old-sackcloth-Stock-Photo.jpg"/>
          <p:cNvPicPr>
            <a:picLocks noChangeAspect="1" noChangeArrowheads="1"/>
          </p:cNvPicPr>
          <p:nvPr/>
        </p:nvPicPr>
        <p:blipFill rotWithShape="1">
          <a:blip r:embed="rId2">
            <a:extLst>
              <a:ext uri="{28A0092B-C50C-407E-A947-70E740481C1C}">
                <a14:useLocalDpi xmlns:a14="http://schemas.microsoft.com/office/drawing/2010/main" val="0"/>
              </a:ext>
            </a:extLst>
          </a:blip>
          <a:srcRect b="23539"/>
          <a:stretch/>
        </p:blipFill>
        <p:spPr bwMode="auto">
          <a:xfrm>
            <a:off x="0" y="-9"/>
            <a:ext cx="12161520" cy="69526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bg1">
              <a:lumMod val="20000"/>
              <a:lumOff val="80000"/>
            </a:schemeClr>
          </a:solidFill>
          <a:effectLst>
            <a:softEdge rad="31750"/>
          </a:effectLst>
        </p:spPr>
        <p:txBody>
          <a:bodyPr anchor="ctr" anchorCtr="0">
            <a:noAutofit/>
          </a:bodyPr>
          <a:lstStyle/>
          <a:p>
            <a:r>
              <a:rPr lang="en-US" sz="2400" dirty="0" smtClean="0">
                <a:latin typeface="Mom´sTypewriter" panose="00000400000000000000" pitchFamily="2" charset="0"/>
              </a:rPr>
              <a:t>Opening Session: Constructed Response Graphic Organizer</a:t>
            </a:r>
            <a:endParaRPr lang="en-US" sz="2400" dirty="0">
              <a:latin typeface="Mom´sTypewriter" panose="00000400000000000000" pitchFamily="2" charset="0"/>
            </a:endParaRPr>
          </a:p>
        </p:txBody>
      </p:sp>
      <p:sp>
        <p:nvSpPr>
          <p:cNvPr id="3" name="Subtitle 2"/>
          <p:cNvSpPr>
            <a:spLocks noGrp="1"/>
          </p:cNvSpPr>
          <p:nvPr>
            <p:ph idx="1"/>
          </p:nvPr>
        </p:nvSpPr>
        <p:spPr>
          <a:xfrm>
            <a:off x="1545770" y="2373092"/>
            <a:ext cx="9274629" cy="3135086"/>
          </a:xfrm>
          <a:solidFill>
            <a:schemeClr val="bg1">
              <a:lumMod val="20000"/>
              <a:lumOff val="80000"/>
            </a:schemeClr>
          </a:solidFill>
          <a:effectLst>
            <a:softEdge rad="127000"/>
          </a:effectLst>
        </p:spPr>
        <p:txBody>
          <a:bodyPr anchor="ctr" anchorCtr="0">
            <a:noAutofit/>
          </a:bodyPr>
          <a:lstStyle/>
          <a:p>
            <a:pPr marL="0" indent="0">
              <a:spcBef>
                <a:spcPct val="0"/>
              </a:spcBef>
              <a:buNone/>
            </a:pPr>
            <a:r>
              <a:rPr lang="en-US" sz="3600" dirty="0" smtClean="0">
                <a:latin typeface="Mom´sTypewriter" panose="00000400000000000000" pitchFamily="2" charset="0"/>
                <a:ea typeface="+mj-ea"/>
                <a:cs typeface="+mj-cs"/>
              </a:rPr>
              <a:t>Use the coding you completed on Friday to complete the graphic organizer that will help you to write your constructed response.</a:t>
            </a:r>
          </a:p>
        </p:txBody>
      </p:sp>
      <p:sp>
        <p:nvSpPr>
          <p:cNvPr id="4" name="AutoShape 2" descr="data:image/jpeg;base64,/9j/4AAQSkZJRgABAQAAAQABAAD/2wCEAAkGBxQTEhUUExQVFRUWGBwbGBgXGSAcHRwdHiAdHBsfHB8dHiggICAnIxwfITEhJSkrLi4uGyE0ODMsNygtLisBCgoKDg0OGxAQGjQkHyQsLCwsLCw0NCwsLCwsLCwsLCwsLCw0LCwsLCwsLCwsLCwsLCwsLCwsLCwsLCwsLCwsLP/AABEIAMIBAwMBIgACEQEDEQH/xAAaAAADAQEBAQAAAAAAAAAAAAACAwQBAAUG/8QAOhAAAgEDAwMDAgUCBgICAgMAAQIRAxIhADFBBCJRE2FxMoEjQpGhsQXRFFJiweHwcvEzgsLSFXOS/8QAGQEBAQEBAQEAAAAAAAAAAAAAAAECAwQF/8QAIxEBAQEAAgIBAwUAAAAAAAAAAAERIUESMQJRgfATQnGh8f/aAAwDAQACEQMRAD8A9dHuIILkNg+M4zj+NU0TMq1wkwGKyYB/j3O86gp3zc1wXugcwOSMk/Grala1e6844E/cwNfKj3GhCexnYAtIUqPpWMARB4Mnk6Ok7mADSANSTjJEQCeCw7c+3tqeg/4hmoZVJtIAzgrPifH86qIvtZ7GsDtJHONjsJ2+NXEJqK7KoCCLjtA85wZz/vnzpBUWVFWm4IMSjOCYOSpJ+duNeiKM2NagUAkw0cbEc/7e2gqIJS31CWZvpIIHMH2329s6sCaxVS8lwQgHDQxOG2kxOeNEoJKH1CSqGbhB2m6J2MeOBrGrN3FXZZaAShx5xAJB8zG3nR1a7hme9CFhSCo8wRvPvn99ApC7U4C0wxYXhMD5yM/B0SU4eoWo/lsuuBDKSCcHIgzxO++mBARTspqEWbbZVRMHIETtjxpb0iwlVqqSw+jJE+YnHv8A8aWrI2h0aBkm+EGBdC5HOd9v+c61uglUis4N4JlR3BZDLkY3/YcaZU6dZqNe5gWwJ7WwMQM59vOgr1UVqamrBVCxUgSw/wA2RIg+NTRpDK1U+rTUCBTV+0KSMBjMNJ2gew01a1VbAwWSJYrkK04AnJBzmNS0uvexYqIzE3KSIVgN8DOJ3A8SNtWXVWZiiKwUNEOMsBgZ2z+mNNMLdXVKjP05YkxClGNS7feBAkyDG2s/w6B0/CMhRFqkKIntmY422203/FOEWaJljsCCVggEkj50d8GozCqFHmbYgCVE/wAZ1KIqQpWMad6XNsC05md53PA2njTGroHI9QqVWGRogRse4Tz5g/rrDVQmkvqGXui9cnaB9Mj6h7/OdK9RQXam1GoCRcDgAE5DElhP2+2tZpql6ZIm8m0ySV3nEYOI86poV2vILKABCyDMkeNv099JqUrhTgKApwAxAWDvAGf00FagrLVZaElgJKMoZu4GQSRtE8e2pkFrUytNQPTIJIYFTaVzsJ30NNCKrMFUjcW/AkQRAOOJ+2lUsel+GWgSsbAHe7MePOt6eh2PFOooJbBMxk7AZA8aUY1KmVP4ZEmWEnaIiQYI53jTAlNn+hx7mbTERAJj9uDrza1EL6I9WrsZDWm+OWuyI5I8++mGqnpVXWuPYyCqk4/KYP66gM0rFgU6sNgkHIgY/MYGYHnxoanT2uSFqEqASDJBH+mck528zqeibxQC9RsZJIX8QGDgiCu3HnnVlGkVu77r9jGBBMDz8knOnAnPSqyRFbLjZ2kTgAwZAz8CJxGmdQ2WlKjZAIO2MEpzxqg0gLWuJtyYtyffE/uNI6npvUUg1ZNxJNqfTuB3Aj7xOgl6kqzIoRrViTsI3jwd/H6aGl+GGYUgzTEyvcMxyRxz48RrK9OxmN7QFgLjeFCmQNsfx95Eo2IFaq5aVuZguZwRgDMexxpgveqJSymC2YK2i2MgRcPHjxrzOpANNZWoCWkrMMMSASCYE+SdOvAckB4WQo3gkbjtPk6R01MMyMWkgGeCeMREETOh6QdT/VAGIKuPa0n9412qOt6bqL29NenKT2lqzgx7iw512t8u36sek1rG85aNg22ciJA259+NPd8swDMWgW3LEDaPbzz4iZ1B6IAj0pYWmQfcwJkHfPx51TSpqWwrghmk5ALRG+cZxxzrEjibTovB+piTBBXtXyIEFh7knf21SaKwZsqKIW3xiSGG2N/00npespi1UZwxcyTn5EH/AG1UfUxBSoC5LTOF3xE5G3j31tkDdPkn0xabRCtH6DAERP8AfTG6dR3fiKAoBAYFT7xJN2eNKSkwgMqNLkiDsM523zsfJ0ms7KzMyMZYqpBaRztwONhoKqYFMKiu/wBJJuXMeSbQAQPYaSjLaSSlS5gASBG0531x6gi4s1SnT2uK9gkW3XQOZzMZ0SoD6a1Fo1WywJXCkYBGWAkEjcYnfSrGP/Th6gdkkKuCGIB8gJgTtk/rrkpKvpqhrhROYZrv/ImcgD2++srpHrFqNSGeOxgZkYZYbG0GQMjO06c62MWdqqotMHILKMQScbzwD9tZUn/EkJKV1YmpALAqLT+WJktOP9tMS+GIseAAgM7k5ukgY3K/A1q9a5KKGSSJIbEwZFqg+AdKr9TWVqhVaTTUABQi5gQTcSwgMu0ZwMeNVIu/wjGwtTpyB9QI7CSS1uJjA23521NUpA0ahFBgXgN6bQ+SAWVlZYneVO3vjRByCfUoAgJd2xkAbYbJ+BxqdaKCmIp9TTBeYBZmEzgksxAkgeBjbVDhXHqUqL06t0BhCFlA3h37gGxsSDnS1rJ6bM9Sqq3QJQ9pw0D8OcAbn31W9ekKroGrh1pklR9CwAAwAXeYxJG+NT9T1gUU7q7qX+kvTkmDGAFUCLhk5g850wZ3KVistn1OGGfIIMi3MZI20fTU4W1losWYqQFw2N8qc8f766t1yhmDNTZR2d0AiQMOScA54E4311N0KoPRpWzjIhSNiDEH2Aj+8U6pQ/GvampZRhpzAGQAYAHEn21LX6VSir6NUBqkgK4LDJgkmp9MkmJPxjVNPplV6rNRK3SGInuBkAiwkzHgAjS16fFIIKxH5RexG7ZcmfP8eNWoyqoFRgUrBqdM5ho2NtsSrnuJxyBrZRKYV6tUAiFZiQZAgHK78yeQNb1KVDfHUVKZJlQ6KyqSYMgqJH3B99dVZoRPVAcwZI+pZFxUT/fceNRTqdVQ5tqGFAlJBIkRJJznfOp5inH+ILd31MEgqIlYAA35+2nJ1FT1Huq0jTiFUgkgzPd3Z9gI+/AJSLBRdQIyWDKccdoLHH/fmYOV1NtrAQNgFJxOR4E6nPSxTzbvLQnb+knzv86srUEvqPFIzgQMtOIeBkfrqWpRu9PtokKeZwT/AJB/c8CNTF1y0QGEqjFR29vdBAG7Hb2nQ1aYtUKi23GSqQBn2/c/Mnyw9GDcYpBj2qVukgHnbONgY0dGisobUNoB+kEj2BOR8+50RDVqC5hTanJzI3HBvIJkZGPf9FvTUFELUZGcKs5zKi6RmM50yp0oKlQKElrYKSCcmTAkwc5G/Ojp9OLyoNDtRQCMsLREHwPGglWmDezPSJJgEC3Y7P3GTgqfnWeiUKk+iUVdxIInJAEbDzPG2tpUCtNiRSJZgWC7Aj3KEk53OT7a2r0DlmaxQAsAgg3bYI4I230a+Oby8GVObaJn/W5+PGu1fR6R7RhF9i0kfJt12j0c/n+L1pgSm5wbgfk4M7Y0EtItVxLNMZ+/J3BjOjo9MYAAUxbmSDAkkY8TIHudVU6NrAgEDuaAfbnPyfnSPK6j1JuEMM7ZIxg7CR9/76d0/T5WURjcTKmPEnMbztpfThMAMbUmQy/5eZgRzx4+9VNbcBUuE3EEiCTtAHO5M8fGt5U4T0aC0zSLh1Pdu1w97jnOJGt6HqL8mojKWYYHAwMZyOftqhJuBYupAMxBBgiRMETJ4P8AGkqt69zJIcxMpLcgSCbvPBzqoZdXsqXpTfuAgMBKzyTOftxrlRQ6B6BDCnKsFJQDcr2iARjBA2xrl6ZmVxaB3ZtYgmDAziJ+fnRv3Em2pcEIwcbYIHJnzGgRWUAIjVKtMs8qRBDEbr3KcZ9vnB09mL3qtRRBgbLGdpGZ421lG1QiGq0zMsACc8ggEbe22jdWdWk0zJ/MpgrnfG8R+n6ZUrp3rJJa1wiypWZJjYz86T07M4F9Knl2KwQewHDNjciO3+NU+ipqP+GkiYIaC2Bni2IjfQp08CmoWrgT9UjO4czcft+uijNCz1W9Nxv9IIkEwIAMzncAfbR0gVFJR6oukZLMCdwG8fM6JeoZUuqCooBhTF0GcbAmN8x99UL1HcqhwvbJUqJnMGcR/vnVkS1HT/qVNlqvTrMCrAGVFqMTBAlRMnyT86eRLIDVWYytuTJkHBEY9tdSLhAFNOoSSDEgR9wZI8GBo0vFQvFO0LKmZJhcyCmNt5IM8auJoG6f1EdiKRmDuO6Mi4xM/rE6RS6QdgNFYT6YJAEiTIgTnzplToAyqGpLipKhR9JiJEbYnOkUumW6oSWuKQDc0f5RHFw2n/nQJXpAivcOoHqMJF4aIz2wSQMe/jGqaSwUsvChAAASRtkxETP76X1FNTTs9V03h1wT+UflA34zx86awBdj6hCiVgnKnAmSZmfI++NT0vsVJ4VmV3MtgkREg7SB7Z0DszVVX1VAVYZSO+cmQQcb+NEazLaoqAyZZiBkTsIxxE++iqte7k1gMdoAGDAw2+5g/fQRTcDcaRVjsRgx5BmWHOmVgPVpA/4eBBuYRUG5NuP+50KdI8Jf6Tm8kkgkTnIkzdGN8fbTyKxrn8Oi1NQ1jzDTaREE4kmJjYHUKUwcJKpT3CwHuHnewbf76Pp+mUuCQpYbHG4zAwdC3ROEVQtAqCJQLaBtJGTnPvxpvoEM34dPCdpIyTgERsBtn4+1y1NhNSn2NdRXuYFlDDIjcmADwIJ2G/GnopVj2IbRAgjONvpEDjUzUmtpKaFA98sLsKCd9paZmNHVDW1SadIlsxH1QRBPvv8AtOniahdWKD8MKNyty2rnJMqJ/wDrn4nRUaTF6h9FFIkghll13B25nZvO+qqfTEGmbKURMLi0Z2kRBtHjcfGlv0YWizJREN9ShirGeZUfJ408aaQ/TT6RagsyxHcDYcR9JAOPnUVcMRUuoPBMEjdvJENP3xq8PaxC0WuVZJzbA/y8E5iRvEakSiHpi4VkuftDFw0DYfWCATsJ+2TrDTmQJCilVEAfSJGQDgl/fXa3qaq3G4VZ5gmP2Ma3TDTaaNOAAs7zBOOce+2hpdKWQQaioZJuzj52A8Z06g2QVRbQDnbjPgZxoWcssXNTUL+buElvY/Aj304B0qj4UPeSuSTEziQJwMTtvpvUVWJNq9xB3IxIPwd4/XUn+HJ9RRY0rBvwYIkhmzCnHHGm0GAvp0qbRTAEqYuMCQpYiSMCca0gqPUAFU9IjBNq3ABZgiNp8CNUdL1AqKpaoCJ/OMQJm0SM++dC3VBA9wdSiy0gmJFwE/mOeDzpNPqUqWFmXK3KGEG0wQV5AJA443xq7TI3q0uRgqhpcMSJEb+4M/fx41Y1YEVO11I5IaAcCR5H3POlpQDhYppDPLFGIN2ACSoEzmQeY31tQNNU0zVSW+pwGQeQAv5TtnI+NJpcCnWKpCtVW+0MRBDWmYaJkAkEbRg7cZcWRSRSYghpGwxEgkEz8++mMrCp3OrKqzABukDZpMR99EtIMVZlQid5gL/BztgaKbBIYKgBG0HJzkwCPf511imJBDQMMCY3I3355411X6GgOlzfkJJAG5G8Ax+/vrG6pAKpFW0oMlxKoYET9MjmJ+41EN6aSk+s4yDcVHE9pFqx94096he6GFoBHdsDgd2TuPI2I0lCYUrY0nJjYMd8TJ8AxoUBJqWhFMgEh8soM5IAgb42z76pgvSwoempG/1dq5xuBIxOkrQKvVZqbQSYKNNwOwy4gnaDAGqabLKhVtIA5wAc/wCaJ/50LvahlKgJMYKsZ3BxOPmBoMXo2LqLXCTK2vMkSe+STOOf1nWGlatUpUqAFgRekqkzdAtUkH328500AhwbqshcgqSvudv41MnUqkt6otJgYt4Ebk8+B400xtVP/iBqpJzDKbiJ3QB/9v00irQqMtSfSyBMmCw5kEHMTG+w+degtUzBKnxnPnP76mq9S5WfS/MJW5J2icMRz/700KWgL0X0UsVRaQVxO6hYkQT7znQ9R/TAocmiKgLSUWBMmeSBHOTOPjRVHJcxTMquWgCTAgZgMcxIONObqGtYQR4MAQdtgQf5+NAs0V7Pw27R28gNnc37xyf50tKCsHYU6iziZIY5nthpUe+MaZVrS7QXgDIzAAAkgW+ffzHjQdOFKYdoJgOQZ+Mj53Gpqt6alZYlrxI/MSdxubp/XidC4WagU1lOxBuETJW3xJByJ21U6rKm8ydxIIgAmdv3ztpNd0VbvVg3DwAYH0xGBmYH/siYUoZWJqSFPLGQJksdiYyf+dDSrCCCaqye2/ciASBjb3j+NV/4hReTUgKDOdsbncYunbUiulqzWw7EL2iWiPp3j5GraGAySZqyENxUHEgREbmc/wA6kr14RSPWsc4cXAzgyYIIxByMc6evVq3qMKmBA2BtIkNxgiOdjOmtUBChahwRiRLAmGkW7e4jU9Q7SrXQPU7ngeT2rP02krEjfnOgpBmI/HNsCZtlj5YquD8Rt+jDUW14rAtPKggQdoUj20VOkVb65EAx9gZ3/wCzzqKmqTJisVE7Wbfqs67VnSUXCAXL/Gu1nkBTyBcq/QZC9wjmIiTn/s6XTcZyyoFGWB+dzn23440xLB6sOhYAUypW3MC1T4m6dvzc6dUpeZtlY5k78Z+5xrQymwqq6KAyxGQROfcbe/udKHSANUhWUtALqTx4BwPEgCfsNMABLBLA18GDk25ztnYxJx5nWVQQGgMvdBwCoGQRxAMbzzqg/UAFRlbuUx3qDGwPiRmd/OlU0LOHIptCkR+aCSYnYAz7jGsFW1mVTSdhup8tG8TGPbWVaVKS7UwSyWsRm5ZPbAzGZ21UUdLTmpStpQFnkdv7+37afQqLb+G7yzEi8SY5EHYCd/cb6lWuoZcOsJHIQ5yTI+oAfMTqvpKsKqhrlIYEkZPExtyf0GmjWdgajyp37TsZwJjcbZ1yUiXUsiQEwRA/+qiNTdT06CmVqUvUllBCEj3DHYwPA440yitpdmWoAF3EQAQPoBMYPkaijpqGWmoWsgMmJJ2IMMxkc7fptpj9ahR3Wulvb3NDUxMkzBEyPfGl0OpzSBqNApywKkknMmRtEZ1q9U60wA9Oob7ZgqIAJxBbIgZ+Txogh0vepuTYDYAgb4zNp/7MaSnSwrgU1EtcQjkTuZ2AUnwP10+opLlzTBHpwrLbJAyVJOZniYxnUnaQgCvTZZYKJG/+bPmTB/2wU2wCqxsqFgkSHJVoXEAthsxJAJ/TQ0T2UwR1CksxEnON7idhnnj2065JeKtRWIAPIViYwBz8k/3fH0SwPuyzcJ4g7/21UBeLntqwMgzAA8cg/wDd9tBTErTAq3STN0G4e0YHzpfpVnWra1IsAfTXIHEBiAY+22qlpMES5UOx7olTPGOI1FH1PStc7AU2NvaOSYiDOAPfxqJqbWCaJmTIV8r9wRK7/GMaodVvqN6RBkAlSJYEmIKtjYng76SYBp3GuLpjJyZwH4nj7a1WYHN1UMlUC0iVJkkdsp3HxOw++dBaAEl6ouIhiAZ2kGVgf9zp9TqktcioUJIhio7SWGPpzMx9xokrlTTQ1AWI2gmf9QMDBj7ay0kp9Ql9UGuYCkfRhZgZYCDuNzpNTq2VFtr2kmLnS4ERsokAEnO5216B6i4v+MhgEBWAIGRN3dk/YaXVcOKa3UpMkgrBMcopbg52Og5utkkeqQwDEgqDEDc5AIB4586X/jAloasLmY24UXkbhRMYjJWYzjVFCvDEq9Mgycb7gSe77fI04OOwGonxAnPK93+x0RGXBZz6haMYiB5mJkzIzrlrfSrVAG+pQAO6NoUm7xsT9tFWEh2vpzPb2YMGc92TrvUYspuUACSINx8R3YH20ElECoGIdWhsk4WD98n/AI1TVrhnwySAB3Du9jF22f584FXUpE04LZkY498ttvrqxV3n8KbdyoLYE/poJurIVQHNFu/AKgCTAFuTLfO51lfpiXv/AAQCtqmDcSYgNiI+Cd9dW6ak/og06TGmxYMyxaWIkrHnn41jdGYqk0qTXEYLMZjkyuNthMaBVOm0C21R4CkgewIGt1S1N07RRuAiCrgD4AJBxttxrNMTkxEUie173O67QT+pDCM/7ax6JWLpUs5PYcATmcYER++tpVIsW9XLKTJETkZUePn20iizIub0Nl4u/EVTDYLTmCskA8jPiKcrGqtMkqwBlS8T/wCX02zxAHJ8a2oLkPbUQGp+UkzxOCYU4PH2Ojaj6hpswViJj22u84OMz40PQ9OtqhBWprcSATcSJ2JN3Z4AIj2jWkSWCmKvfc2T+IuFOJBPI22Gibpt6j/SQoJR2/07DA358fpqmuuGaQ4MwHHaZ4JjaSP+zrur6Zal5ZSshcoSCQoBG3wc+NFLZ5NovTsyWEhfcEj3G5jG2s6UlwginU/1AQORgd3gbHxvoupEeobqiLAtBWQoBGQTBIJ9zvjWhWlRCObZJmCsnAyJgj34GNFHSo+msGnUU3flYnPJJuMj5/nTRXJNS41Fg4LLI3lQBAuEcgnS6RC+mrCpcSQoEtEb3nMYG59s5jSX6zFzVACWhb1IDMAe3NvdGefgjRFb1WZwvqJYFEqVIaYBumYtzG3311hsClVyT2yIxzJUTPvnT0Lm4W0zKwuTyswYBgaRXoUraa+i31EgIT2leTBEifPkY1FdW6db3a1yCncUaTEWwqgyDzge++kp0vfQ7qshSBemW3JuNoCyIkYmBzGjqEI1RmNZb43LMqyQBYCpAzG0+++n9L1RuAuyADsJzOSOP25+1Qmh/U1tcpVptDlTMQpn6THI94J++ndTUtKNCMsRdGQckY2jUD+ogwaVUE47TBG8n6gWHzmONV16zXgmkGWwwZzIBMAb5GJ9s6ULNEGjUB6f6j3CnhjMAkFTdPiDxxp8qK1Jbawa3YfQRGA3vnjxqRuqY0jbTrUxgmzLQN4+qRjidWt1QFWwVGDhSStp2CjIMQRscedIVEK6WF2rMtzASw5EkKQV/nO2qz1VxpxVSGUPECSDOxj28a0dbdTBZ6VQNsSRG24+oH3yIGmQfUE0khRipgGGUYiMCTG8YHnTDUq1yFayrSbIAyYjM5umfbTOldyymEc7SG29vMfGg6vp4pAL0yN3AWhlERm/MCPvOdtaKINa70WDhf8A5BFsYNohvqHmPvrOLoD1FR7z6E5UWg08gGbiSYxJxJ406qLvSHoqxBBuNotG5nzt+Xzryav9Mo1OnZGpdQimpdyHJyYPae3MQPEDXotTp+soIq3IoW0/TETOBkwdxtqiTp1dGY/4ekCxFwuAYzsSQMgR88auYPNIhafaCBcYt9gQDrz+joUgjMDXkkRdddIBgQyzG/H/ABV6a+p9NU4GFmBETErEzxM+2ryhdSgYYmitt4LLKkbHuIkeBjnRIrmpJpoIGH7Yyuw5Hjb76ACkVPZUKsxgkMCTyNsDGxH21lalSvYlKklIm0nAjYwc42/bUwYnTFCllFYLG7KwvBJ+dudU9XBZwKQYlRcZHdOCPn9Mc6k6ajSpimF9RgoZkkmDcTvgcjbjxoepSmvqODWWT3ZMJGe3twMZj31UatBZpzShlyIMANkwYMGPedISgGW1lqAl5kDu2IjnHx5Hvp9ey4Or1PpBtmdxF22Z33jUVFlNttZsEG47uBHbGI3G2cjUqmdfXPqNJ6ldsKsjbjsP867RiuHlv8URLNhbIGTjY7ba3T7p9lXqhQYphiExaBOZwB9vOhSrZgOQ1oADeSQBcAJyPbRtSF1T0wt0BbhAeMGJOMXToqlP6vUIYAqLXTY7HP5hgH2Oii7p7qYtsLXKSIPIgQxx/wBnQr1VMSFZgttx3IgkwTM5+/8AGG18XEhrY3XOO3NvzPGY0NfqJLrgwEIjDRIbnEf2OrqY0oSEVSMr3BlyZPbjg4I/bjQVaJuKm4A1Lu1zuO5QZIMGQCo99aoVKkuuVSB2EAYMZuKk9x9xJzoP6agC0waj5OSTvtk7bRxqW1ZBVK5ioLrJbtvQ24yBIIJ/Xgj4ZXpNkLTVgqYI+oyJIg7fqfeNLZ3dbkKnMySR2wfA3z/720/qKtwqI1N1hVF67mT+UrnEnfzqz5GJqFFESmAjhrZUEtMYwZJzPJMn30xOpVwpaqkk4DgENiCFyBM8gHnGnOiq3/ysHs+liDH1WtkcnQ9R07i1nKQCbu2DJgAiQR850BOjF6gK0W7SFbKk4GGwQI/zA+NtDRpKhogI4zEI1w97yZMY3nkZM65aE3kUVBJH0kEtDTO4jg6dRoqtUSHDMsmASsZnMEA+05gYxqKh6nqbWqE1lUCrC+otgX81haTJIUmfGq6FVvUi4EQJzkEgE40NSqzoQHp1O7F0RaJkY/MJOmdO7FzCgxKyIBIBIxt5nfzq2pIm6jp3Wl3UaRl8quCP9eP4nHkwNZVUh6hNFgtgNwOGkZAF4EjOf32g6XTqqU19NwQ5hUJ7YwZsf6TPIxOwnR1OoALF/UQbZxGR5BPvjg6X5EiYdQGp0yfXQOxXKszeBdIYxn7RvGvR/wAR3OBViJJBH0lfJkfce++gFYsEtqiDkzGRMDaPjbRNguSisWk9sC6YESftkn+NTaYL1FZRmkRM22gCMRGTwJ/3GjNEM7Sq7ESCfEc4HAke+oqdH6B6UBZtAOxJnMHOfnVZSmSwMrcMkATMxOx59ta8k8XVOnAUBUP1SIJBBB5Kn+d50pWF7PbWyD+bAH+jfPx7ayu1Mel31EtbABPcNjOMj5/9oWxgzCqY2JJiPYhmPn21i1qQ1WlVE1FBxLKbiNgDKyP0GiepbUID1oCGVskAgCCDbJPtOoKRuICVoKkXgx3TmR7Z39tUreGqFq6Rb2nthSN7zGdp++kq2MWtAW6pUJcnuKDu2MQBiMZPnW+qPUcFmIzi09oHwADHvP8AOkNVYKitWpMSc4+oTEoPtqSrd+KR1FOPy/6DmL/+jnV1MW9OxcLD1YOFLU4LARuCBbtzvnc6Os6gtAqQq5KpPI2wZgDYHUNGs7Cn+OuxvAiX4lYG0c4++s/xVyk+shuIsYQFz8sQTiNPJMUt1MtF9T6QIKQDIJBB85M6V/ioUkVAe4KoKGARgLhhmeffQ0Xi9Gq4VZGFxA/Mc4wTH/GkNWrCyHUozi5szZgYxBP38bydJVx1WqSzn1UgC0qQZBJ3aWjwNuNBQpsxptNJYEsJggj/ACjMg5zjQVxWF7FlYT2xIMAmJ2/Y6z1XuExlRBjzHueedQASDJjpjJ/zD/8ATXactF+VQHwAT++NdqaK2pu7fSY9QZpsFmMS2RjEEZ0z/FsADSqXKzmfUUzackCBODAyP40LplZS1YZmame0GQTjczx2+dbTqqEUXLUAXDOBdJBBIIwsiNgNXcMVoFeZWGc5gxJH5pB2wMGffXM4qXAEYYBZgjB2xmd/jwdeCOpIIILmewQCYJmZJ9uffXto4ZQpi2djPGMbyf8AbTdMwVakbmAAkLAIffExacDxmQf1Gp6KCU9SVIQkqQGHOQVAg/Ybaf1NLsqlQ6FivcmWwRkBSSRiIjPjQuSoZhWELT+hliGEwS28HxHnQL6SnTdQaZWJOzRkkT8/f31S4ZQ1rmWfF/bg5YCBJ5j7aTR6Ys6syA4m9dpExAmecGDvvpiqLQtN5LtJ9TukA8bGfBzGgoqlss1OYXcWkkT9InP22/jUvT2NaPSdLQpVbSsSWMQRE+24++nrStLmohO2UYgsMD2jP/vgA9RLhe1RQiTkE4AySSPfzxq9I2jXBRvTrkZw+MDwZXzjOYGrqTmfqUoBvm6f4j/uNedSKuqCmadRfq7gCDEWkQCAQcznVLdMAXexWlZgG0kQAQDjJgZJ++kBrRd1X1UpObycYiYgw10nznU4qBfVK9O64yQpJb/xA+Tt7aawzTn1VXfBDD4bc/p+upKnUyrWMwx2lgfsCFgmPG/30tWRlPrKQFIH1VJkpJMMObomPOT76prdNdLnqIyCsqCBBB/zAHH8+2puldlsW5LYjb7zBkQZ0dWvCgPRDozjhWAxuw4gwPM/rrMs1bKupgkoR6ZtAzbBBO8HgSBjOkN0KhXimFvPd6TWtJ7iwkQDMz550jqBRD3lQrBCGOcLB84IE/vrOnKhATUNsglrlzjyTHPvxq6mCp9Mb6ZuqxGxzc0nJIE3R8DWUeogVIqtEypKkAXEDYDI99FQZ2eVcWEAiVgzAzIEQQdagrimxtS9WtC3SDiZJYY8TnQNUw1MGpTYMvdIJJnKlcjG+40hEIQ3mk88YKRwBPuBv5Ouq/1CqrimaLNKElgy2gqJIzn42/TOp6VVyod6LJliaYVWycZ233n3zoqjp+ma8wtMIQCMDHtFvHzokJHqFFplifyx3ST9UAZ5zP7ayl1s1V7RdHK/+J+oD/ePnhL1IVyaVwJiBTE5kiYYzsRMDj50hTENUeneKQBADnEqS2ywfcn/AN4merXKVCVpA/lF+DB5JncAaezEFYpEEiRKiAADzdgwNonU1OqRg9ObWcEdoMGN2hsfrOmoL1HNSm34ICi4mbTMbZ2GdIvZlgCmGuhlBhYByVMZIyYj++m9S7Co8UWAC2s1g7pOACBJj776JXaFCL2gg5UAKB/G/mfjWdXEDddcCe0yxUqIkmSI2g4iSfnVKUFJpK9FcKbWlSFaJj/MMfm/voQGKMRSBOSFCoCfkRAn50qm/pz+FBVRsNwPgiYnbTStWmApJokKzCVkMYjJw225+2iXpsOPTaLYIBOcRC92DA4jQSCAbWUzBAu52kcDgHGlL1wAacRhu0iGHIBEz8ToLKH9OBUGmj2kSJkn7y8/rrND/wDyYp9ssIzs3OeEPnXacmNr0iFqFWal+GqqwF6L4NgMnODtjfW1XY8LVIp7gAOWO+JwDuBol6cwxcvTPqAKwh1Md0gCQAZiWAz9tbXpFmqkLTIBQI6k3wCGb1DGIzgSIPzrSFijTHpyzrbw0c5ift5/XTaLVGsLqjEsTIEgCMGZEbfvpldqaugMgsrHKyDaCckYHwTnSOm6Wn+GyWlLWg0jAEz+WY5386mK0V6ZUW3Ur2OASjTBGJ49tj76r6ilUCPZUDMQAquvaOCD5kTz/wAorrUCoqmFuyXQG4D3WADtn9tLq1hDBsm6Pw2k5+4gxuD++qgqdVvUhlIRaZN6mBjcD7ZzwDplHq1qCk34TElipcENiIK+MHO2u7iWsIkLhW7dwB85z+ntqjpOqAKBaf4gMkhQQs4ILDk/uM6QKq0l/ElatO5t1MknftAJwR7D+NPYXEywQAZBABwNyZ2kznUfp0gkq9veWhWAIYyWEFSCDcTHwQdH0tOqxrG9WVrlRWWLRsVJA7s86tIYzVT6SqtCr3G8mQAARDJg5jzoyiinXL0Xkt3CixLkljBUJnaDg7HRUVIZAKNNrRcWSO1iTIA3jBzHPzpD1AlO8iujM4GIeDkAQQ3b7xGV+NaZV0q8whasttIMQ6HkHJJBlhyJkffSUrdgF6MDAP5eMYnk8fzoqn9SZy6rVpi1crUUqZKSCWByueBiNL6fqf8A4rlouTksrYBH0lSwyDG8jbWbWppr0IYkim4C4hoMqNjjHPP6akpoQiTTqICSGCtcQMABiCTbvzqlAC1U+mFuPeVMliRwQ88+0am6vpVJpC6tTC8AsL8jDYMnGxOxP2mRdNbq1R2+sKDkMpGQQv1GAR784zrhUupHupOpntOFbwPzfrGdBWOKvpV1aoIYYErc2zQJI8DfGtZKlqE2VAPrJGMxtI+TtqYGHpiXcLTQi0rcDEyIAEARHmeNEr2U+1KhycBrj/8AYs/7mdT1VILn0fpBPYRL84iM40lawpBAtOv3E5SWgyAS8tdm6duCeNXDXpl+43eoIA/8cgDBiCZPk6n6hgVUPUekWJAkQSAVA49/HOkt1SepWZmr2ooBUgWjIyvbLZETJ1tfrEJoAVXS78vpiX8A9kLt7aYKqXWL6hplmNq5BXAIjkrnHzqT11VLhVMscEKCCRuIAx4JPnTum61S9SK5JAbFglCJ3H5o8Y1J1nXWBCarNfJBtAuJwCBGIxgH51MDYF19zABZKgeeRjPxzpKMrFO5xJJi2LgDgRGI/XWVqyIKjGq0cdohR4kLnaOdT9P14LfWSUS9lUTG5k4nYY51MXVj1N2LME/zAR85AOxnMakrsp2LwFgiTx9sHPz+mlp11OpTXvqFXeFItBb8sGV2JgyM5HGkJ1lMvUJZ1tezNv1XBYUkAET85nflgrdiAIDiWEQfuZniM7/20tuoQeoZeVwe6Y5wDOTBnfbVF1qr9XmcHO8Dbf41N1HXKPxFdwS1mVJyoJjAB/MDO2gZTqqd7gzCc4yPhdo/38aWagdSZO8Kwg7jJHb+8aFq0yTUNqZgoSMgZLDjjA1lb+qK1pL5aYHkD75+dEUP1NptZ4IwRn/9ddoj16nJqgE8duPb69dppy9DpUvamRUiCTGGkEe+RoaiSC3p5Z96Y3EFQx58AzMRpaJLB2IcBNz2tzPdtmRtHzoqNYj00HqICC3cC+AdiZPHMnfzrURtUKnqMKgLAARUkqJwAYAac7bbeZ0b9FLM5AFqWqyEzYOIjgkxAO/vGl9RXUra9NKwZ5uUA5BkEznBAGJyB8631Qb2N1PMQynGcQDG+Nsaupg+oIIpKtQqYJIb6myI+qDIE7DnU/U0jDSqVrqhg0+2F3kknLCdwRv+lIr1WcKtpVRuZkGDEAYjGo2QIKaqjUmmYpQVxg5GACPYfYjV8uDDKfUiaqveACILqQLcEwSMiAROYg7a3oWi1qaGGUM1hJUlthBzMRmB8eMDl/U7kqwzJERiYIaJB2O8fGuoBA0qpVQkyhNuBiADGPYbAe2s+S4YvUAsl5EFmW2okHEDAJzEHMQQQRHIJWlHKJ+aIRgCQDkgC2DxiPvrKMp6ZPUBi1xggAsZxFpG222l1GqVKbGxWncKxQmOAcHxznQX16iUzEuCFkrkrtMkwf2b9dQ9O7BUNOoLGJ+ogzO8Qff3/s+rUhmtp1Rak3KJXaRGTLD4550s11K0z6pnJAdcmSoJ2GRtgc6Uh/VdKaqsj0wybEnM5EzMRtpdDpaaFF9JoVSVABICt2wDJWcbEzA0a06hWo4FIgkW2krdDSJIwDxM+dttMSVdFUPBGThh9OIJkgj951O1KNVCWLVXXuIYNdjaIvgLn4n35NbmCW1ZAHdKsJ3AI8fc7R86SzVCpY1ATgBWWwCMgEZP7TjWsWLU/wAFGAghxEr8XZ541vyTGI1RC4b02hpVVmbTtNy4IJn+NbRo3Ol1KDECJgRng28bnn2nU1SyHJp1UN0ZH3kZOPjeNN6avLIPUA7QbTEkmYIB45+2ppjU6xCahBqKAY3fDTJKiDiCBEfbnRU+pVGUeocgG0gmQxkNPvnTh1jkQtVWYGATgT4ME5xptItCgrTJgLP5gQJP5ZjHn7am6ekp6wG5vVWNsLgRODDzJ84+NErMwTup24YyTIM/lwfAzPOtQMVJakvdkjGYncwM5Pn76zqkYspWmDEAuCsREwZN37RqYplJ2N8CiZ+CGk/mNv8A2edIqdO4KTbjB37fECPgcaD0gq9tAbi5Z8zES4H7/wAaykR6iipRFwC2sTiQCIw3E86isAaxu6nvIEsBjee0/wC+mdR1DTd6lO1R2AlxBIg3YIjPEnXGilrK1BQt4IAjHvhhGT7+Y0k0mN7LSUTgiIuI8/3Om4ma6oS5EVFAP1i55xBBTO3z7Y50it1V4KrUWBiZOfAOTttzp1S4lLSp2bbbcRhcbbnQ9Q5YIewWN3TJAjM4XnbjTyXDKX9QDPYHVRbCySDOTkTNuxnfbzpjVSoy1IljwzcxtiSIH7calXqVm0BSSpIOCCJtgiJ5/TWIQjLdTptFxViIAliWtlfuR986vkzgeqqZZr6ZWAkFvDH6rhAO+Np0nqapISBTAJBmB7xELg/302oVZHvo0yjkEqIIMSZwn8j76KtRHqKwpphQCwidsDbbP/eFVEz0QSH6ekzSST2Zkzn312mhEOTRoA8yHn9hrtQVMSlNiVv2AFMlWPiNsjjOm9JXZrodqdgAC1BAuKgzJEsTOo/TJkl/Tlo2DKcQBB8yPGR+vdUrw/qU2rUyR201loDcgkTAgkD7eNWI9FbJT8FpHcChMAncGCJJ32j76VSUqvdWZ8/mgzBm0RG3xOl0alOaqU2K1UWwTgK2LdyQT3DMmdUVulqAIGKtH1XBv1GIn2nnQCWYu9oSLYBTtaT5328+TpdKsVNMMtQECZm8QT+YklpxuMfPEvUVYFWoyVKYmC1OSSJi4BZ4jOmV+sopVpzXtcKCaZGWUzDCQIMmeduNJKuq3dqqMQFaGF9u4jfncfO3GmdKRTL+m5LKv0tiGIB3tmM7jbUbVCSWgBcXWYM485IjwD49tPasVL2MKh4WoYgmMHxjO3O2mmKVoyyvUSm8KZPg5Ji5ZjPnXnVSgphe6mGqgiCZ3+nkwTiMDfOmOVAJq06lILSlmQwsASduwkEcDaNHS68BKdjqb5IJxcBmQBEn9d+dPQoo9QwaqqupcRgi0qYAhsscmTMDBxMSWJSeUuCMMyZmDvO3vpNSirCor0lqMwWSphiB9Oe0iD74OtqpcVBd0ISADkZ5IbeIjf53GgkT+o0WUrY1MMQCALckBsEDmeB516VqK4AYjGVJzxBOJ/vOlVarhQLwRPec5A5GSJOll29Q+qiEH6TJmAOcj3500w6rTqGl9S1MA/iiMD4WJGYx4+dMbpzf20gywJYRnHjeQNSgdq3U6qIGkFZMADAJlse2RjfS061BVZAzmFJYNPaR4lR7YEzj50AV3VKQJNWmbvzTdM4BwccT4O/Oj6b+pTWsvQMgDsrfV3Dfcdv2/wCAVhAZeoUktI/1D2tI22/nTqlSrfhUZYi4sFY+xDce886Dl6YNTcFemdmYXQoCsbYJ+kyeIPHOiFL8ZH9KjewsvyrwoMDbYRG/Oubo0NC09KoUHCAA2sAYODA388649JSFY1WpkNYFDdwkACRjtMbDnJ1UBXpBkAqUoDVJEVBjG4IbPwD/ABoqVJhUItrAGchu2CBwDk/PvqGn01Gmq0wtUKGYKGZ5MkDuLZInadE7orMSz84vaBAiQDgRGs60Pp6D0gwAr1AWwzVDcTBxkCFE+B7adXoFqpk1DIBtLAjAabRuD3Zz40n/ABlM00IdjJkEMvdHGcfwdtcigu7mpUAItAFpVM8fwdLykb1HSwad6VDaTBLkbxAbvBI8TMfvpPU0hD3UGKMci6D7kS0x7To6ADqkvUOfMBgCbZhSJ2kCP50AQMCreqVutkGosnecRj9jxvqVQPStqIVpdsRM4Atxuxk+/GqUorYLaSrBLEYwxwZgn51LYPUJsqbEfmg9otgkx7bjTKNZQIQEweWJPj+/H8agJlViTTQFgACREsJ+3zMjjOh6jpFZlLU+6AJMEEbxhsH6vnfOjqBCrA0xkiQMGZkH6o3z7aSVply1jhgPysY2EwFaJ8H29taQpumW0U3odoJKiQLYiJhp0VULe34bjtg2sZO+xun9NJ6eksBWSqFDSssZ3wTJJjfk40VbpFb1RFW1lAJDseT9Mtap+I/bTgFSo0lELTePdid87kz+us0+lCqFF8AAZmfvAjW6mGpaLdylyaf4rRaRDTJzAIJInciNejQrPuQAjGZSBAjkHP6T/bxl6y0C4gy57XwwPGIyBtt430ZqC5FYsgyFVSVBMfSwG+ODOtI9OtUo1UcELVJI7SCrSGkScHBEjHGmrRLOoysIAIBIx77f7768s9eSjIDTqmTBOIHPnYE6updSDM1WXEwRIHF3Ee+Yx86A/wDFVFpkKoqkYmngnG+TDH298Tryf68RN70RU4DL21EOB8xzr2aHUEoCgSoTgNTI/icqQPfjfXGuKgzabSRAMERxvG3GP99WXLpmvC6avIhGakCw7idgMQCIx7H769PqXHfbFRsFRd6bNsYvBkbTwONSNSRj3Bry0qqjGCPJkjmZ31lBaatVe5ldnuEnAxAADDA+NZ1Vtfqml/V9SkEUdzIWXIGxH1Z3EnW0OsDlFUU3MB5MCM4IEExI8/rrWJe4krA2AxsZGxM5HgaBeqEqVpgkbEKs5B2jOx/jydNXFkCmWNhDSMAXEzO1pnk/20mp1fqVGRXC2qQykSe4A5NwMZ8aQPTRATfTIIgAsM5xB4Mnt07pqRYkqUA5Uru2AbmWScCMj/LnGmwZ1XUuVChFJyu4iJAmTBHmPbfTRTgm5Yxwx2MDFrRP/Z1NXpuvplKSkjJsb07cj8v5gcmPaOdBSqhmqlxXU5EEztJlAZBHt51MFC9WGRUZ6iXMQtwILZkLBWQYHInWt/UgjsLi1piGxbOfIxj99Cf6mpCLcFvMGVOfbeAfaD8aRUqK9wspVBPDBpJ9yIGY/wC41Q3q6aVFUVUpvDM0RlS2CVOT7YO3nTVSHYhGi0yUJPG6iT+wH31AOlDBBUVsZEGRPglGHjkEbYxpdSqqFypricm66FMGSkiLcadD1l6tUpFiz4/zzk4n6gDx450deCzEVBAkLbZ2zjIJmR4Ooa3UGmEYVqYBYzdgtPCEPvJHn40TM9RpDU2uWFunuEjcQRtjB841Ub1dFqqIoq5G5IEtHgzA/tqHp+irJUC+r2sCUndTxkHIz54Oedem6E+kwoUjEElSsJEzuo8cHSlpBmYimgJm7OWEn/b2/XU1QLSqKJdhv3QGg7AR/wA6BXrdxvAUDtYjYcyS2TjiP7mvbaKlJbcgNcDEnbAzOuQFFP4aAH8u4gGZykftGoFdLfVVXeooC5IGSYk74IBEGIxkSdcnUB1s9fIJg9ssARgTO0x5211L1PVJC0lW3DBSpkhgAwCxaJ+3jRio7ASaaTl1EzIOLc+3I5/UCq1UIYXHBInG5KwDgid9xqEFUtALE+TknwWhRO5Ou/qf9QKBnaoSDEWqBuRwZmBz7aTQ6wLVUrUkBhiAfbI/cfbxqyJVXU1KfcVZ6asdy0w29i3A43ge06ysiFmIqNtBVY7TEH8pP6zpVfriS7eqVueYgf8A+f3/AI0jqOpa6fWFsRBT6fYm7I+3jVQ/pSrBB6hlWwSR3jIAOM4xsNFSZG3Lnv8AgEZldhj99s+Z+ldiFmoP8xld94IzI/Q7ayq1y4cqA0g2zge/mY+QPvoPTTqlUAGqQRuLSP2GBrteZUrtOKjgY2B1uriA61QXWRNrqROYONvGqehqEgyScjn31uu1OlRf11BbMDaduQwg/Pvq9KhJySfqGTxA1mu1f2nZ1fsrUwvaCMhccDxp3XKCZIE9gnmJGNdrtL0RDVHfS/8A7EH2MyNK6pj/AIlhOARHt2ttrNdrn03F39Upj09hup25zpF5AMEjsnB9xrddrSKP6c5JckknGT9tWf1JQodlEN6cyMHjnXa7UivM/p1Q9okx6e043OsJ/Gf/AMR/+Wu12n0HpGoTMkn6dz7jSuu6VEmxFSShNqgSTuTHJkz863Xads30+b6usw6uioYhSRKgwNqnG3A/TXv/ANGclTJJy+//AJazXa38vU/ghnSCZByLjvnYmNE1FQxhRsh25kZ+ddrtZi0xxDJGOMYxnXh/1Kuw/wASQzAgIBBOO5dvGt12r+f2kF13UOT0gLNDEyJOewnPnTOh7qYuzgb54J1uu0KsrD8aOLf7aZ1dFQiEKAbjkADhtdrtZJ7RVM0DOcf315zjDfIP3ga7Xav0VQ57J5tGfsNNvPqNk4H99drtVE9VjCmTMnXmf1esxVwWJGNz/pnWa7T49leb/UurqCq4DuBccBjrtdrtdp6c3//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9218" name="Picture 2" descr="http://vignette2.wikia.nocookie.net/jerma-lore/images/3/3f/PencilIRL.jpg/revision/latest?cb=201501040102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3914775"/>
            <a:ext cx="3695700" cy="294322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7d1.scene7.com/is/image/officedepot/120675_p?$OD-Dynamic$&amp;wid=450&amp;hei=4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9919" y="2666343"/>
            <a:ext cx="42862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76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previews.123rf.com/images/alex_star/alex_star0711/alex_star071100034/2109231-background-made-of-old-sackcloth-Stock-Photo.jpg"/>
          <p:cNvPicPr>
            <a:picLocks noChangeAspect="1" noChangeArrowheads="1"/>
          </p:cNvPicPr>
          <p:nvPr/>
        </p:nvPicPr>
        <p:blipFill rotWithShape="1">
          <a:blip r:embed="rId2">
            <a:extLst>
              <a:ext uri="{28A0092B-C50C-407E-A947-70E740481C1C}">
                <a14:useLocalDpi xmlns:a14="http://schemas.microsoft.com/office/drawing/2010/main" val="0"/>
              </a:ext>
            </a:extLst>
          </a:blip>
          <a:srcRect b="23539"/>
          <a:stretch/>
        </p:blipFill>
        <p:spPr bwMode="auto">
          <a:xfrm>
            <a:off x="0" y="-9"/>
            <a:ext cx="12161520" cy="69526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0375" y="376024"/>
            <a:ext cx="10515600" cy="1325563"/>
          </a:xfrm>
          <a:solidFill>
            <a:schemeClr val="bg1">
              <a:lumMod val="20000"/>
              <a:lumOff val="80000"/>
            </a:schemeClr>
          </a:solidFill>
          <a:effectLst>
            <a:softEdge rad="31750"/>
          </a:effectLst>
        </p:spPr>
        <p:txBody>
          <a:bodyPr anchor="ctr" anchorCtr="0">
            <a:noAutofit/>
          </a:bodyPr>
          <a:lstStyle/>
          <a:p>
            <a:r>
              <a:rPr lang="en-US" dirty="0" smtClean="0">
                <a:latin typeface="Mom´sTypewriter" panose="00000400000000000000" pitchFamily="2" charset="0"/>
              </a:rPr>
              <a:t>Constructed Response Choices</a:t>
            </a:r>
            <a:endParaRPr lang="en-US" sz="4400" dirty="0">
              <a:latin typeface="Mom´sTypewriter" panose="00000400000000000000" pitchFamily="2" charset="0"/>
            </a:endParaRPr>
          </a:p>
        </p:txBody>
      </p:sp>
      <p:sp>
        <p:nvSpPr>
          <p:cNvPr id="4" name="AutoShape 2" descr="data:image/jpeg;base64,/9j/4AAQSkZJRgABAQAAAQABAAD/2wCEAAkGBxQTEhUUExQVFRUWGBwbGBgXGSAcHRwdHiAdHBsfHB8dHiggICAnIxwfITEhJSkrLi4uGyE0ODMsNygtLisBCgoKDg0OGxAQGjQkHyQsLCwsLCw0NCwsLCwsLCwsLCwsLCw0LCwsLCwsLCwsLCwsLCwsLCwsLCwsLCwsLCwsLP/AABEIAMIBAwMBIgACEQEDEQH/xAAaAAADAQEBAQAAAAAAAAAAAAACAwQBAAUG/8QAOhAAAgEDAwMDAgUCBgICAgMAAQIRAxIhADFBBCJRE2FxMoEjQpGhsQXRFFJiweHwcvEzgsLSFXOS/8QAGQEBAQEBAQEAAAAAAAAAAAAAAAECAwQF/8QAIxEBAQEAAgIBAwUAAAAAAAAAAAERIUESMQJRgfATQnGh8f/aAAwDAQACEQMRAD8A9dHuIILkNg+M4zj+NU0TMq1wkwGKyYB/j3O86gp3zc1wXugcwOSMk/Grala1e6844E/cwNfKj3GhCexnYAtIUqPpWMARB4Mnk6Ok7mADSANSTjJEQCeCw7c+3tqeg/4hmoZVJtIAzgrPifH86qIvtZ7GsDtJHONjsJ2+NXEJqK7KoCCLjtA85wZz/vnzpBUWVFWm4IMSjOCYOSpJ+duNeiKM2NagUAkw0cbEc/7e2gqIJS31CWZvpIIHMH2329s6sCaxVS8lwQgHDQxOG2kxOeNEoJKH1CSqGbhB2m6J2MeOBrGrN3FXZZaAShx5xAJB8zG3nR1a7hme9CFhSCo8wRvPvn99ApC7U4C0wxYXhMD5yM/B0SU4eoWo/lsuuBDKSCcHIgzxO++mBARTspqEWbbZVRMHIETtjxpb0iwlVqqSw+jJE+YnHv8A8aWrI2h0aBkm+EGBdC5HOd9v+c61uglUis4N4JlR3BZDLkY3/YcaZU6dZqNe5gWwJ7WwMQM59vOgr1UVqamrBVCxUgSw/wA2RIg+NTRpDK1U+rTUCBTV+0KSMBjMNJ2gew01a1VbAwWSJYrkK04AnJBzmNS0uvexYqIzE3KSIVgN8DOJ3A8SNtWXVWZiiKwUNEOMsBgZ2z+mNNMLdXVKjP05YkxClGNS7feBAkyDG2s/w6B0/CMhRFqkKIntmY422203/FOEWaJljsCCVggEkj50d8GozCqFHmbYgCVE/wAZ1KIqQpWMad6XNsC05md53PA2njTGroHI9QqVWGRogRse4Tz5g/rrDVQmkvqGXui9cnaB9Mj6h7/OdK9RQXam1GoCRcDgAE5DElhP2+2tZpql6ZIm8m0ySV3nEYOI86poV2vILKABCyDMkeNv099JqUrhTgKApwAxAWDvAGf00FagrLVZaElgJKMoZu4GQSRtE8e2pkFrUytNQPTIJIYFTaVzsJ30NNCKrMFUjcW/AkQRAOOJ+2lUsel+GWgSsbAHe7MePOt6eh2PFOooJbBMxk7AZA8aUY1KmVP4ZEmWEnaIiQYI53jTAlNn+hx7mbTERAJj9uDrza1EL6I9WrsZDWm+OWuyI5I8++mGqnpVXWuPYyCqk4/KYP66gM0rFgU6sNgkHIgY/MYGYHnxoanT2uSFqEqASDJBH+mck528zqeibxQC9RsZJIX8QGDgiCu3HnnVlGkVu77r9jGBBMDz8knOnAnPSqyRFbLjZ2kTgAwZAz8CJxGmdQ2WlKjZAIO2MEpzxqg0gLWuJtyYtyffE/uNI6npvUUg1ZNxJNqfTuB3Aj7xOgl6kqzIoRrViTsI3jwd/H6aGl+GGYUgzTEyvcMxyRxz48RrK9OxmN7QFgLjeFCmQNsfx95Eo2IFaq5aVuZguZwRgDMexxpgveqJSymC2YK2i2MgRcPHjxrzOpANNZWoCWkrMMMSASCYE+SdOvAckB4WQo3gkbjtPk6R01MMyMWkgGeCeMREETOh6QdT/VAGIKuPa0n9412qOt6bqL29NenKT2lqzgx7iw512t8u36sek1rG85aNg22ciJA259+NPd8swDMWgW3LEDaPbzz4iZ1B6IAj0pYWmQfcwJkHfPx51TSpqWwrghmk5ALRG+cZxxzrEjibTovB+piTBBXtXyIEFh7knf21SaKwZsqKIW3xiSGG2N/00npespi1UZwxcyTn5EH/AG1UfUxBSoC5LTOF3xE5G3j31tkDdPkn0xabRCtH6DAERP8AfTG6dR3fiKAoBAYFT7xJN2eNKSkwgMqNLkiDsM523zsfJ0ms7KzMyMZYqpBaRztwONhoKqYFMKiu/wBJJuXMeSbQAQPYaSjLaSSlS5gASBG0531x6gi4s1SnT2uK9gkW3XQOZzMZ0SoD6a1Fo1WywJXCkYBGWAkEjcYnfSrGP/Th6gdkkKuCGIB8gJgTtk/rrkpKvpqhrhROYZrv/ImcgD2++srpHrFqNSGeOxgZkYZYbG0GQMjO06c62MWdqqotMHILKMQScbzwD9tZUn/EkJKV1YmpALAqLT+WJktOP9tMS+GIseAAgM7k5ukgY3K/A1q9a5KKGSSJIbEwZFqg+AdKr9TWVqhVaTTUABQi5gQTcSwgMu0ZwMeNVIu/wjGwtTpyB9QI7CSS1uJjA23521NUpA0ahFBgXgN6bQ+SAWVlZYneVO3vjRByCfUoAgJd2xkAbYbJ+BxqdaKCmIp9TTBeYBZmEzgksxAkgeBjbVDhXHqUqL06t0BhCFlA3h37gGxsSDnS1rJ6bM9Sqq3QJQ9pw0D8OcAbn31W9ekKroGrh1pklR9CwAAwAXeYxJG+NT9T1gUU7q7qX+kvTkmDGAFUCLhk5g850wZ3KVistn1OGGfIIMi3MZI20fTU4W1losWYqQFw2N8qc8f766t1yhmDNTZR2d0AiQMOScA54E4311N0KoPRpWzjIhSNiDEH2Aj+8U6pQ/GvampZRhpzAGQAYAHEn21LX6VSir6NUBqkgK4LDJgkmp9MkmJPxjVNPplV6rNRK3SGInuBkAiwkzHgAjS16fFIIKxH5RexG7ZcmfP8eNWoyqoFRgUrBqdM5ho2NtsSrnuJxyBrZRKYV6tUAiFZiQZAgHK78yeQNb1KVDfHUVKZJlQ6KyqSYMgqJH3B99dVZoRPVAcwZI+pZFxUT/fceNRTqdVQ5tqGFAlJBIkRJJznfOp5inH+ILd31MEgqIlYAA35+2nJ1FT1Huq0jTiFUgkgzPd3Z9gI+/AJSLBRdQIyWDKccdoLHH/fmYOV1NtrAQNgFJxOR4E6nPSxTzbvLQnb+knzv86srUEvqPFIzgQMtOIeBkfrqWpRu9PtokKeZwT/AJB/c8CNTF1y0QGEqjFR29vdBAG7Hb2nQ1aYtUKi23GSqQBn2/c/Mnyw9GDcYpBj2qVukgHnbONgY0dGisobUNoB+kEj2BOR8+50RDVqC5hTanJzI3HBvIJkZGPf9FvTUFELUZGcKs5zKi6RmM50yp0oKlQKElrYKSCcmTAkwc5G/Ojp9OLyoNDtRQCMsLREHwPGglWmDezPSJJgEC3Y7P3GTgqfnWeiUKk+iUVdxIInJAEbDzPG2tpUCtNiRSJZgWC7Aj3KEk53OT7a2r0DlmaxQAsAgg3bYI4I230a+Oby8GVObaJn/W5+PGu1fR6R7RhF9i0kfJt12j0c/n+L1pgSm5wbgfk4M7Y0EtItVxLNMZ+/J3BjOjo9MYAAUxbmSDAkkY8TIHudVU6NrAgEDuaAfbnPyfnSPK6j1JuEMM7ZIxg7CR9/76d0/T5WURjcTKmPEnMbztpfThMAMbUmQy/5eZgRzx4+9VNbcBUuE3EEiCTtAHO5M8fGt5U4T0aC0zSLh1Pdu1w97jnOJGt6HqL8mojKWYYHAwMZyOftqhJuBYupAMxBBgiRMETJ4P8AGkqt69zJIcxMpLcgSCbvPBzqoZdXsqXpTfuAgMBKzyTOftxrlRQ6B6BDCnKsFJQDcr2iARjBA2xrl6ZmVxaB3ZtYgmDAziJ+fnRv3Em2pcEIwcbYIHJnzGgRWUAIjVKtMs8qRBDEbr3KcZ9vnB09mL3qtRRBgbLGdpGZ421lG1QiGq0zMsACc8ggEbe22jdWdWk0zJ/MpgrnfG8R+n6ZUrp3rJJa1wiypWZJjYz86T07M4F9Knl2KwQewHDNjciO3+NU+ipqP+GkiYIaC2Bni2IjfQp08CmoWrgT9UjO4czcft+uijNCz1W9Nxv9IIkEwIAMzncAfbR0gVFJR6oukZLMCdwG8fM6JeoZUuqCooBhTF0GcbAmN8x99UL1HcqhwvbJUqJnMGcR/vnVkS1HT/qVNlqvTrMCrAGVFqMTBAlRMnyT86eRLIDVWYytuTJkHBEY9tdSLhAFNOoSSDEgR9wZI8GBo0vFQvFO0LKmZJhcyCmNt5IM8auJoG6f1EdiKRmDuO6Mi4xM/rE6RS6QdgNFYT6YJAEiTIgTnzplToAyqGpLipKhR9JiJEbYnOkUumW6oSWuKQDc0f5RHFw2n/nQJXpAivcOoHqMJF4aIz2wSQMe/jGqaSwUsvChAAASRtkxETP76X1FNTTs9V03h1wT+UflA34zx86awBdj6hCiVgnKnAmSZmfI++NT0vsVJ4VmV3MtgkREg7SB7Z0DszVVX1VAVYZSO+cmQQcb+NEazLaoqAyZZiBkTsIxxE++iqte7k1gMdoAGDAw2+5g/fQRTcDcaRVjsRgx5BmWHOmVgPVpA/4eBBuYRUG5NuP+50KdI8Jf6Tm8kkgkTnIkzdGN8fbTyKxrn8Oi1NQ1jzDTaREE4kmJjYHUKUwcJKpT3CwHuHnewbf76Pp+mUuCQpYbHG4zAwdC3ROEVQtAqCJQLaBtJGTnPvxpvoEM34dPCdpIyTgERsBtn4+1y1NhNSn2NdRXuYFlDDIjcmADwIJ2G/GnopVj2IbRAgjONvpEDjUzUmtpKaFA98sLsKCd9paZmNHVDW1SadIlsxH1QRBPvv8AtOniahdWKD8MKNyty2rnJMqJ/wDrn4nRUaTF6h9FFIkghll13B25nZvO+qqfTEGmbKURMLi0Z2kRBtHjcfGlv0YWizJREN9ShirGeZUfJ408aaQ/TT6RagsyxHcDYcR9JAOPnUVcMRUuoPBMEjdvJENP3xq8PaxC0WuVZJzbA/y8E5iRvEakSiHpi4VkuftDFw0DYfWCATsJ+2TrDTmQJCilVEAfSJGQDgl/fXa3qaq3G4VZ5gmP2Ma3TDTaaNOAAs7zBOOce+2hpdKWQQaioZJuzj52A8Z06g2QVRbQDnbjPgZxoWcssXNTUL+buElvY/Aj304B0qj4UPeSuSTEziQJwMTtvpvUVWJNq9xB3IxIPwd4/XUn+HJ9RRY0rBvwYIkhmzCnHHGm0GAvp0qbRTAEqYuMCQpYiSMCca0gqPUAFU9IjBNq3ABZgiNp8CNUdL1AqKpaoCJ/OMQJm0SM++dC3VBA9wdSiy0gmJFwE/mOeDzpNPqUqWFmXK3KGEG0wQV5AJA443xq7TI3q0uRgqhpcMSJEb+4M/fx41Y1YEVO11I5IaAcCR5H3POlpQDhYppDPLFGIN2ACSoEzmQeY31tQNNU0zVSW+pwGQeQAv5TtnI+NJpcCnWKpCtVW+0MRBDWmYaJkAkEbRg7cZcWRSRSYghpGwxEgkEz8++mMrCp3OrKqzABukDZpMR99EtIMVZlQid5gL/BztgaKbBIYKgBG0HJzkwCPf511imJBDQMMCY3I3355411X6GgOlzfkJJAG5G8Ax+/vrG6pAKpFW0oMlxKoYET9MjmJ+41EN6aSk+s4yDcVHE9pFqx94096he6GFoBHdsDgd2TuPI2I0lCYUrY0nJjYMd8TJ8AxoUBJqWhFMgEh8soM5IAgb42z76pgvSwoempG/1dq5xuBIxOkrQKvVZqbQSYKNNwOwy4gnaDAGqabLKhVtIA5wAc/wCaJ/50LvahlKgJMYKsZ3BxOPmBoMXo2LqLXCTK2vMkSe+STOOf1nWGlatUpUqAFgRekqkzdAtUkH328500AhwbqshcgqSvudv41MnUqkt6otJgYt4Ebk8+B400xtVP/iBqpJzDKbiJ3QB/9v00irQqMtSfSyBMmCw5kEHMTG+w+degtUzBKnxnPnP76mq9S5WfS/MJW5J2icMRz/700KWgL0X0UsVRaQVxO6hYkQT7znQ9R/TAocmiKgLSUWBMmeSBHOTOPjRVHJcxTMquWgCTAgZgMcxIONObqGtYQR4MAQdtgQf5+NAs0V7Pw27R28gNnc37xyf50tKCsHYU6iziZIY5nthpUe+MaZVrS7QXgDIzAAAkgW+ffzHjQdOFKYdoJgOQZ+Mj53Gpqt6alZYlrxI/MSdxubp/XidC4WagU1lOxBuETJW3xJByJ21U6rKm8ydxIIgAmdv3ztpNd0VbvVg3DwAYH0xGBmYH/siYUoZWJqSFPLGQJksdiYyf+dDSrCCCaqye2/ciASBjb3j+NV/4hReTUgKDOdsbncYunbUiulqzWw7EL2iWiPp3j5GraGAySZqyENxUHEgREbmc/wA6kr14RSPWsc4cXAzgyYIIxByMc6evVq3qMKmBA2BtIkNxgiOdjOmtUBChahwRiRLAmGkW7e4jU9Q7SrXQPU7ngeT2rP02krEjfnOgpBmI/HNsCZtlj5YquD8Rt+jDUW14rAtPKggQdoUj20VOkVb65EAx9gZ3/wCzzqKmqTJisVE7Wbfqs67VnSUXCAXL/Gu1nkBTyBcq/QZC9wjmIiTn/s6XTcZyyoFGWB+dzn23440xLB6sOhYAUypW3MC1T4m6dvzc6dUpeZtlY5k78Z+5xrQymwqq6KAyxGQROfcbe/udKHSANUhWUtALqTx4BwPEgCfsNMABLBLA18GDk25ztnYxJx5nWVQQGgMvdBwCoGQRxAMbzzqg/UAFRlbuUx3qDGwPiRmd/OlU0LOHIptCkR+aCSYnYAz7jGsFW1mVTSdhup8tG8TGPbWVaVKS7UwSyWsRm5ZPbAzGZ21UUdLTmpStpQFnkdv7+37afQqLb+G7yzEi8SY5EHYCd/cb6lWuoZcOsJHIQ5yTI+oAfMTqvpKsKqhrlIYEkZPExtyf0GmjWdgajyp37TsZwJjcbZ1yUiXUsiQEwRA/+qiNTdT06CmVqUvUllBCEj3DHYwPA440yitpdmWoAF3EQAQPoBMYPkaijpqGWmoWsgMmJJ2IMMxkc7fptpj9ahR3Wulvb3NDUxMkzBEyPfGl0OpzSBqNApywKkknMmRtEZ1q9U60wA9Oob7ZgqIAJxBbIgZ+Txogh0vepuTYDYAgb4zNp/7MaSnSwrgU1EtcQjkTuZ2AUnwP10+opLlzTBHpwrLbJAyVJOZniYxnUnaQgCvTZZYKJG/+bPmTB/2wU2wCqxsqFgkSHJVoXEAthsxJAJ/TQ0T2UwR1CksxEnON7idhnnj2065JeKtRWIAPIViYwBz8k/3fH0SwPuyzcJ4g7/21UBeLntqwMgzAA8cg/wDd9tBTErTAq3STN0G4e0YHzpfpVnWra1IsAfTXIHEBiAY+22qlpMES5UOx7olTPGOI1FH1PStc7AU2NvaOSYiDOAPfxqJqbWCaJmTIV8r9wRK7/GMaodVvqN6RBkAlSJYEmIKtjYng76SYBp3GuLpjJyZwH4nj7a1WYHN1UMlUC0iVJkkdsp3HxOw++dBaAEl6ouIhiAZ2kGVgf9zp9TqktcioUJIhio7SWGPpzMx9xokrlTTQ1AWI2gmf9QMDBj7ay0kp9Ql9UGuYCkfRhZgZYCDuNzpNTq2VFtr2kmLnS4ERsokAEnO5216B6i4v+MhgEBWAIGRN3dk/YaXVcOKa3UpMkgrBMcopbg52Og5utkkeqQwDEgqDEDc5AIB4586X/jAloasLmY24UXkbhRMYjJWYzjVFCvDEq9Mgycb7gSe77fI04OOwGonxAnPK93+x0RGXBZz6haMYiB5mJkzIzrlrfSrVAG+pQAO6NoUm7xsT9tFWEh2vpzPb2YMGc92TrvUYspuUACSINx8R3YH20ElECoGIdWhsk4WD98n/AI1TVrhnwySAB3Du9jF22f584FXUpE04LZkY498ttvrqxV3n8KbdyoLYE/poJurIVQHNFu/AKgCTAFuTLfO51lfpiXv/AAQCtqmDcSYgNiI+Cd9dW6ak/og06TGmxYMyxaWIkrHnn41jdGYqk0qTXEYLMZjkyuNthMaBVOm0C21R4CkgewIGt1S1N07RRuAiCrgD4AJBxttxrNMTkxEUie173O67QT+pDCM/7ax6JWLpUs5PYcATmcYER++tpVIsW9XLKTJETkZUePn20iizIub0Nl4u/EVTDYLTmCskA8jPiKcrGqtMkqwBlS8T/wCX02zxAHJ8a2oLkPbUQGp+UkzxOCYU4PH2Ojaj6hpswViJj22u84OMz40PQ9OtqhBWprcSATcSJ2JN3Z4AIj2jWkSWCmKvfc2T+IuFOJBPI22Gibpt6j/SQoJR2/07DA358fpqmuuGaQ4MwHHaZ4JjaSP+zrur6Zal5ZSshcoSCQoBG3wc+NFLZ5NovTsyWEhfcEj3G5jG2s6UlwginU/1AQORgd3gbHxvoupEeobqiLAtBWQoBGQTBIJ9zvjWhWlRCObZJmCsnAyJgj34GNFHSo+msGnUU3flYnPJJuMj5/nTRXJNS41Fg4LLI3lQBAuEcgnS6RC+mrCpcSQoEtEb3nMYG59s5jSX6zFzVACWhb1IDMAe3NvdGefgjRFb1WZwvqJYFEqVIaYBumYtzG3311hsClVyT2yIxzJUTPvnT0Lm4W0zKwuTyswYBgaRXoUraa+i31EgIT2leTBEifPkY1FdW6db3a1yCncUaTEWwqgyDzge++kp0vfQ7qshSBemW3JuNoCyIkYmBzGjqEI1RmNZb43LMqyQBYCpAzG0+++n9L1RuAuyADsJzOSOP25+1Qmh/U1tcpVptDlTMQpn6THI94J++ndTUtKNCMsRdGQckY2jUD+ogwaVUE47TBG8n6gWHzmONV16zXgmkGWwwZzIBMAb5GJ9s6ULNEGjUB6f6j3CnhjMAkFTdPiDxxp8qK1Jbawa3YfQRGA3vnjxqRuqY0jbTrUxgmzLQN4+qRjidWt1QFWwVGDhSStp2CjIMQRscedIVEK6WF2rMtzASw5EkKQV/nO2qz1VxpxVSGUPECSDOxj28a0dbdTBZ6VQNsSRG24+oH3yIGmQfUE0khRipgGGUYiMCTG8YHnTDUq1yFayrSbIAyYjM5umfbTOldyymEc7SG29vMfGg6vp4pAL0yN3AWhlERm/MCPvOdtaKINa70WDhf8A5BFsYNohvqHmPvrOLoD1FR7z6E5UWg08gGbiSYxJxJ406qLvSHoqxBBuNotG5nzt+Xzryav9Mo1OnZGpdQimpdyHJyYPae3MQPEDXotTp+soIq3IoW0/TETOBkwdxtqiTp1dGY/4ekCxFwuAYzsSQMgR88auYPNIhafaCBcYt9gQDrz+joUgjMDXkkRdddIBgQyzG/H/ABV6a+p9NU4GFmBETErEzxM+2ryhdSgYYmitt4LLKkbHuIkeBjnRIrmpJpoIGH7Yyuw5Hjb76ACkVPZUKsxgkMCTyNsDGxH21lalSvYlKklIm0nAjYwc42/bUwYnTFCllFYLG7KwvBJ+dudU9XBZwKQYlRcZHdOCPn9Mc6k6ajSpimF9RgoZkkmDcTvgcjbjxoepSmvqODWWT3ZMJGe3twMZj31UatBZpzShlyIMANkwYMGPedISgGW1lqAl5kDu2IjnHx5Hvp9ey4Or1PpBtmdxF22Z33jUVFlNttZsEG47uBHbGI3G2cjUqmdfXPqNJ6ldsKsjbjsP867RiuHlv8URLNhbIGTjY7ba3T7p9lXqhQYphiExaBOZwB9vOhSrZgOQ1oADeSQBcAJyPbRtSF1T0wt0BbhAeMGJOMXToqlP6vUIYAqLXTY7HP5hgH2Oii7p7qYtsLXKSIPIgQxx/wBnQr1VMSFZgttx3IgkwTM5+/8AGG18XEhrY3XOO3NvzPGY0NfqJLrgwEIjDRIbnEf2OrqY0oSEVSMr3BlyZPbjg4I/bjQVaJuKm4A1Lu1zuO5QZIMGQCo99aoVKkuuVSB2EAYMZuKk9x9xJzoP6agC0waj5OSTvtk7bRxqW1ZBVK5ioLrJbtvQ24yBIIJ/Xgj4ZXpNkLTVgqYI+oyJIg7fqfeNLZ3dbkKnMySR2wfA3z/720/qKtwqI1N1hVF67mT+UrnEnfzqz5GJqFFESmAjhrZUEtMYwZJzPJMn30xOpVwpaqkk4DgENiCFyBM8gHnGnOiq3/ysHs+liDH1WtkcnQ9R07i1nKQCbu2DJgAiQR850BOjF6gK0W7SFbKk4GGwQI/zA+NtDRpKhogI4zEI1w97yZMY3nkZM65aE3kUVBJH0kEtDTO4jg6dRoqtUSHDMsmASsZnMEA+05gYxqKh6nqbWqE1lUCrC+otgX81haTJIUmfGq6FVvUi4EQJzkEgE40NSqzoQHp1O7F0RaJkY/MJOmdO7FzCgxKyIBIBIxt5nfzq2pIm6jp3Wl3UaRl8quCP9eP4nHkwNZVUh6hNFgtgNwOGkZAF4EjOf32g6XTqqU19NwQ5hUJ7YwZsf6TPIxOwnR1OoALF/UQbZxGR5BPvjg6X5EiYdQGp0yfXQOxXKszeBdIYxn7RvGvR/wAR3OBViJJBH0lfJkfce++gFYsEtqiDkzGRMDaPjbRNguSisWk9sC6YESftkn+NTaYL1FZRmkRM22gCMRGTwJ/3GjNEM7Sq7ESCfEc4HAke+oqdH6B6UBZtAOxJnMHOfnVZSmSwMrcMkATMxOx59ta8k8XVOnAUBUP1SIJBBB5Kn+d50pWF7PbWyD+bAH+jfPx7ayu1Mel31EtbABPcNjOMj5/9oWxgzCqY2JJiPYhmPn21i1qQ1WlVE1FBxLKbiNgDKyP0GiepbUID1oCGVskAgCCDbJPtOoKRuICVoKkXgx3TmR7Z39tUreGqFq6Rb2nthSN7zGdp++kq2MWtAW6pUJcnuKDu2MQBiMZPnW+qPUcFmIzi09oHwADHvP8AOkNVYKitWpMSc4+oTEoPtqSrd+KR1FOPy/6DmL/+jnV1MW9OxcLD1YOFLU4LARuCBbtzvnc6Os6gtAqQq5KpPI2wZgDYHUNGs7Cn+OuxvAiX4lYG0c4++s/xVyk+shuIsYQFz8sQTiNPJMUt1MtF9T6QIKQDIJBB85M6V/ioUkVAe4KoKGARgLhhmeffQ0Xi9Gq4VZGFxA/Mc4wTH/GkNWrCyHUozi5szZgYxBP38bydJVx1WqSzn1UgC0qQZBJ3aWjwNuNBQpsxptNJYEsJggj/ACjMg5zjQVxWF7FlYT2xIMAmJ2/Y6z1XuExlRBjzHueedQASDJjpjJ/zD/8ATXactF+VQHwAT++NdqaK2pu7fSY9QZpsFmMS2RjEEZ0z/FsADSqXKzmfUUzackCBODAyP40LplZS1YZmame0GQTjczx2+dbTqqEUXLUAXDOBdJBBIIwsiNgNXcMVoFeZWGc5gxJH5pB2wMGffXM4qXAEYYBZgjB2xmd/jwdeCOpIIILmewQCYJmZJ9uffXto4ZQpi2djPGMbyf8AbTdMwVakbmAAkLAIffExacDxmQf1Gp6KCU9SVIQkqQGHOQVAg/Ybaf1NLsqlQ6FivcmWwRkBSSRiIjPjQuSoZhWELT+hliGEwS28HxHnQL6SnTdQaZWJOzRkkT8/f31S4ZQ1rmWfF/bg5YCBJ5j7aTR6Ys6syA4m9dpExAmecGDvvpiqLQtN5LtJ9TukA8bGfBzGgoqlss1OYXcWkkT9InP22/jUvT2NaPSdLQpVbSsSWMQRE+24++nrStLmohO2UYgsMD2jP/vgA9RLhe1RQiTkE4AySSPfzxq9I2jXBRvTrkZw+MDwZXzjOYGrqTmfqUoBvm6f4j/uNedSKuqCmadRfq7gCDEWkQCAQcznVLdMAXexWlZgG0kQAQDjJgZJ++kBrRd1X1UpObycYiYgw10nznU4qBfVK9O64yQpJb/xA+Tt7aawzTn1VXfBDD4bc/p+upKnUyrWMwx2lgfsCFgmPG/30tWRlPrKQFIH1VJkpJMMObomPOT76prdNdLnqIyCsqCBBB/zAHH8+2puldlsW5LYjb7zBkQZ0dWvCgPRDozjhWAxuw4gwPM/rrMs1bKupgkoR6ZtAzbBBO8HgSBjOkN0KhXimFvPd6TWtJ7iwkQDMz550jqBRD3lQrBCGOcLB84IE/vrOnKhATUNsglrlzjyTHPvxq6mCp9Mb6ZuqxGxzc0nJIE3R8DWUeogVIqtEypKkAXEDYDI99FQZ2eVcWEAiVgzAzIEQQdagrimxtS9WtC3SDiZJYY8TnQNUw1MGpTYMvdIJJnKlcjG+40hEIQ3mk88YKRwBPuBv5Ouq/1CqrimaLNKElgy2gqJIzn42/TOp6VVyod6LJliaYVWycZ233n3zoqjp+ma8wtMIQCMDHtFvHzokJHqFFplifyx3ST9UAZ5zP7ayl1s1V7RdHK/+J+oD/ePnhL1IVyaVwJiBTE5kiYYzsRMDj50hTENUeneKQBADnEqS2ywfcn/AN4merXKVCVpA/lF+DB5JncAaezEFYpEEiRKiAADzdgwNonU1OqRg9ObWcEdoMGN2hsfrOmoL1HNSm34ICi4mbTMbZ2GdIvZlgCmGuhlBhYByVMZIyYj++m9S7Co8UWAC2s1g7pOACBJj776JXaFCL2gg5UAKB/G/mfjWdXEDddcCe0yxUqIkmSI2g4iSfnVKUFJpK9FcKbWlSFaJj/MMfm/voQGKMRSBOSFCoCfkRAn50qm/pz+FBVRsNwPgiYnbTStWmApJokKzCVkMYjJw225+2iXpsOPTaLYIBOcRC92DA4jQSCAbWUzBAu52kcDgHGlL1wAacRhu0iGHIBEz8ToLKH9OBUGmj2kSJkn7y8/rrND/wDyYp9ssIzs3OeEPnXacmNr0iFqFWal+GqqwF6L4NgMnODtjfW1XY8LVIp7gAOWO+JwDuBol6cwxcvTPqAKwh1Md0gCQAZiWAz9tbXpFmqkLTIBQI6k3wCGb1DGIzgSIPzrSFijTHpyzrbw0c5ift5/XTaLVGsLqjEsTIEgCMGZEbfvpldqaugMgsrHKyDaCckYHwTnSOm6Wn+GyWlLWg0jAEz+WY5386mK0V6ZUW3Ur2OASjTBGJ49tj76r6ilUCPZUDMQAquvaOCD5kTz/wAorrUCoqmFuyXQG4D3WADtn9tLq1hDBsm6Pw2k5+4gxuD++qgqdVvUhlIRaZN6mBjcD7ZzwDplHq1qCk34TElipcENiIK+MHO2u7iWsIkLhW7dwB85z+ntqjpOqAKBaf4gMkhQQs4ILDk/uM6QKq0l/ElatO5t1MknftAJwR7D+NPYXEywQAZBABwNyZ2kznUfp0gkq9veWhWAIYyWEFSCDcTHwQdH0tOqxrG9WVrlRWWLRsVJA7s86tIYzVT6SqtCr3G8mQAARDJg5jzoyiinXL0Xkt3CixLkljBUJnaDg7HRUVIZAKNNrRcWSO1iTIA3jBzHPzpD1AlO8iujM4GIeDkAQQ3b7xGV+NaZV0q8whasttIMQ6HkHJJBlhyJkffSUrdgF6MDAP5eMYnk8fzoqn9SZy6rVpi1crUUqZKSCWByueBiNL6fqf8A4rlouTksrYBH0lSwyDG8jbWbWppr0IYkim4C4hoMqNjjHPP6akpoQiTTqICSGCtcQMABiCTbvzqlAC1U+mFuPeVMliRwQ88+0am6vpVJpC6tTC8AsL8jDYMnGxOxP2mRdNbq1R2+sKDkMpGQQv1GAR784zrhUupHupOpntOFbwPzfrGdBWOKvpV1aoIYYErc2zQJI8DfGtZKlqE2VAPrJGMxtI+TtqYGHpiXcLTQi0rcDEyIAEARHmeNEr2U+1KhycBrj/8AYs/7mdT1VILn0fpBPYRL84iM40lawpBAtOv3E5SWgyAS8tdm6duCeNXDXpl+43eoIA/8cgDBiCZPk6n6hgVUPUekWJAkQSAVA49/HOkt1SepWZmr2ooBUgWjIyvbLZETJ1tfrEJoAVXS78vpiX8A9kLt7aYKqXWL6hplmNq5BXAIjkrnHzqT11VLhVMscEKCCRuIAx4JPnTum61S9SK5JAbFglCJ3H5o8Y1J1nXWBCarNfJBtAuJwCBGIxgH51MDYF19zABZKgeeRjPxzpKMrFO5xJJi2LgDgRGI/XWVqyIKjGq0cdohR4kLnaOdT9P14LfWSUS9lUTG5k4nYY51MXVj1N2LME/zAR85AOxnMakrsp2LwFgiTx9sHPz+mlp11OpTXvqFXeFItBb8sGV2JgyM5HGkJ1lMvUJZ1tezNv1XBYUkAET85nflgrdiAIDiWEQfuZniM7/20tuoQeoZeVwe6Y5wDOTBnfbVF1qr9XmcHO8Dbf41N1HXKPxFdwS1mVJyoJjAB/MDO2gZTqqd7gzCc4yPhdo/38aWagdSZO8Kwg7jJHb+8aFq0yTUNqZgoSMgZLDjjA1lb+qK1pL5aYHkD75+dEUP1NptZ4IwRn/9ddoj16nJqgE8duPb69dppy9DpUvamRUiCTGGkEe+RoaiSC3p5Z96Y3EFQx58AzMRpaJLB2IcBNz2tzPdtmRtHzoqNYj00HqICC3cC+AdiZPHMnfzrURtUKnqMKgLAARUkqJwAYAac7bbeZ0b9FLM5AFqWqyEzYOIjgkxAO/vGl9RXUra9NKwZ5uUA5BkEznBAGJyB8631Qb2N1PMQynGcQDG+Nsaupg+oIIpKtQqYJIb6myI+qDIE7DnU/U0jDSqVrqhg0+2F3kknLCdwRv+lIr1WcKtpVRuZkGDEAYjGo2QIKaqjUmmYpQVxg5GACPYfYjV8uDDKfUiaqveACILqQLcEwSMiAROYg7a3oWi1qaGGUM1hJUlthBzMRmB8eMDl/U7kqwzJERiYIaJB2O8fGuoBA0qpVQkyhNuBiADGPYbAe2s+S4YvUAsl5EFmW2okHEDAJzEHMQQQRHIJWlHKJ+aIRgCQDkgC2DxiPvrKMp6ZPUBi1xggAsZxFpG222l1GqVKbGxWncKxQmOAcHxznQX16iUzEuCFkrkrtMkwf2b9dQ9O7BUNOoLGJ+ogzO8Qff3/s+rUhmtp1Rak3KJXaRGTLD4550s11K0z6pnJAdcmSoJ2GRtgc6Uh/VdKaqsj0wybEnM5EzMRtpdDpaaFF9JoVSVABICt2wDJWcbEzA0a06hWo4FIgkW2krdDSJIwDxM+dttMSVdFUPBGThh9OIJkgj951O1KNVCWLVXXuIYNdjaIvgLn4n35NbmCW1ZAHdKsJ3AI8fc7R86SzVCpY1ATgBWWwCMgEZP7TjWsWLU/wAFGAghxEr8XZ541vyTGI1RC4b02hpVVmbTtNy4IJn+NbRo3Ol1KDECJgRng28bnn2nU1SyHJp1UN0ZH3kZOPjeNN6avLIPUA7QbTEkmYIB45+2ppjU6xCahBqKAY3fDTJKiDiCBEfbnRU+pVGUeocgG0gmQxkNPvnTh1jkQtVWYGATgT4ME5xptItCgrTJgLP5gQJP5ZjHn7am6ekp6wG5vVWNsLgRODDzJ84+NErMwTup24YyTIM/lwfAzPOtQMVJakvdkjGYncwM5Pn76zqkYspWmDEAuCsREwZN37RqYplJ2N8CiZ+CGk/mNv8A2edIqdO4KTbjB37fECPgcaD0gq9tAbi5Z8zES4H7/wAaykR6iipRFwC2sTiQCIw3E86isAaxu6nvIEsBjee0/wC+mdR1DTd6lO1R2AlxBIg3YIjPEnXGilrK1BQt4IAjHvhhGT7+Y0k0mN7LSUTgiIuI8/3Om4ma6oS5EVFAP1i55xBBTO3z7Y50it1V4KrUWBiZOfAOTttzp1S4lLSp2bbbcRhcbbnQ9Q5YIewWN3TJAjM4XnbjTyXDKX9QDPYHVRbCySDOTkTNuxnfbzpjVSoy1IljwzcxtiSIH7calXqVm0BSSpIOCCJtgiJ5/TWIQjLdTptFxViIAliWtlfuR986vkzgeqqZZr6ZWAkFvDH6rhAO+Np0nqapISBTAJBmB7xELg/302oVZHvo0yjkEqIIMSZwn8j76KtRHqKwpphQCwidsDbbP/eFVEz0QSH6ekzSST2Zkzn312mhEOTRoA8yHn9hrtQVMSlNiVv2AFMlWPiNsjjOm9JXZrodqdgAC1BAuKgzJEsTOo/TJkl/Tlo2DKcQBB8yPGR+vdUrw/qU2rUyR201loDcgkTAgkD7eNWI9FbJT8FpHcChMAncGCJJ32j76VSUqvdWZ8/mgzBm0RG3xOl0alOaqU2K1UWwTgK2LdyQT3DMmdUVulqAIGKtH1XBv1GIn2nnQCWYu9oSLYBTtaT5328+TpdKsVNMMtQECZm8QT+YklpxuMfPEvUVYFWoyVKYmC1OSSJi4BZ4jOmV+sopVpzXtcKCaZGWUzDCQIMmeduNJKuq3dqqMQFaGF9u4jfncfO3GmdKRTL+m5LKv0tiGIB3tmM7jbUbVCSWgBcXWYM485IjwD49tPasVL2MKh4WoYgmMHxjO3O2mmKVoyyvUSm8KZPg5Ji5ZjPnXnVSgphe6mGqgiCZ3+nkwTiMDfOmOVAJq06lILSlmQwsASduwkEcDaNHS68BKdjqb5IJxcBmQBEn9d+dPQoo9QwaqqupcRgi0qYAhsscmTMDBxMSWJSeUuCMMyZmDvO3vpNSirCor0lqMwWSphiB9Oe0iD74OtqpcVBd0ISADkZ5IbeIjf53GgkT+o0WUrY1MMQCALckBsEDmeB516VqK4AYjGVJzxBOJ/vOlVarhQLwRPec5A5GSJOll29Q+qiEH6TJmAOcj3500w6rTqGl9S1MA/iiMD4WJGYx4+dMbpzf20gywJYRnHjeQNSgdq3U6qIGkFZMADAJlse2RjfS061BVZAzmFJYNPaR4lR7YEzj50AV3VKQJNWmbvzTdM4BwccT4O/Oj6b+pTWsvQMgDsrfV3Dfcdv2/wCAVhAZeoUktI/1D2tI22/nTqlSrfhUZYi4sFY+xDce886Dl6YNTcFemdmYXQoCsbYJ+kyeIPHOiFL8ZH9KjewsvyrwoMDbYRG/Oubo0NC09KoUHCAA2sAYODA388649JSFY1WpkNYFDdwkACRjtMbDnJ1UBXpBkAqUoDVJEVBjG4IbPwD/ABoqVJhUItrAGchu2CBwDk/PvqGn01Gmq0wtUKGYKGZ5MkDuLZInadE7orMSz84vaBAiQDgRGs60Pp6D0gwAr1AWwzVDcTBxkCFE+B7adXoFqpk1DIBtLAjAabRuD3Zz40n/ABlM00IdjJkEMvdHGcfwdtcigu7mpUAItAFpVM8fwdLykb1HSwad6VDaTBLkbxAbvBI8TMfvpPU0hD3UGKMci6D7kS0x7To6ADqkvUOfMBgCbZhSJ2kCP50AQMCreqVutkGosnecRj9jxvqVQPStqIVpdsRM4Atxuxk+/GqUorYLaSrBLEYwxwZgn51LYPUJsqbEfmg9otgkx7bjTKNZQIQEweWJPj+/H8agJlViTTQFgACREsJ+3zMjjOh6jpFZlLU+6AJMEEbxhsH6vnfOjqBCrA0xkiQMGZkH6o3z7aSVply1jhgPysY2EwFaJ8H29taQpumW0U3odoJKiQLYiJhp0VULe34bjtg2sZO+xun9NJ6eksBWSqFDSssZ3wTJJjfk40VbpFb1RFW1lAJDseT9Mtap+I/bTgFSo0lELTePdid87kz+us0+lCqFF8AAZmfvAjW6mGpaLdylyaf4rRaRDTJzAIJInciNejQrPuQAjGZSBAjkHP6T/bxl6y0C4gy57XwwPGIyBtt430ZqC5FYsgyFVSVBMfSwG+ODOtI9OtUo1UcELVJI7SCrSGkScHBEjHGmrRLOoysIAIBIx77f7768s9eSjIDTqmTBOIHPnYE6updSDM1WXEwRIHF3Ee+Yx86A/wDFVFpkKoqkYmngnG+TDH298Tryf68RN70RU4DL21EOB8xzr2aHUEoCgSoTgNTI/icqQPfjfXGuKgzabSRAMERxvG3GP99WXLpmvC6avIhGakCw7idgMQCIx7H769PqXHfbFRsFRd6bNsYvBkbTwONSNSRj3Bry0qqjGCPJkjmZ31lBaatVe5ldnuEnAxAADDA+NZ1Vtfqml/V9SkEUdzIWXIGxH1Z3EnW0OsDlFUU3MB5MCM4IEExI8/rrWJe4krA2AxsZGxM5HgaBeqEqVpgkbEKs5B2jOx/jydNXFkCmWNhDSMAXEzO1pnk/20mp1fqVGRXC2qQykSe4A5NwMZ8aQPTRATfTIIgAsM5xB4Mnt07pqRYkqUA5Uru2AbmWScCMj/LnGmwZ1XUuVChFJyu4iJAmTBHmPbfTRTgm5Yxwx2MDFrRP/Z1NXpuvplKSkjJsb07cj8v5gcmPaOdBSqhmqlxXU5EEztJlAZBHt51MFC9WGRUZ6iXMQtwILZkLBWQYHInWt/UgjsLi1piGxbOfIxj99Cf6mpCLcFvMGVOfbeAfaD8aRUqK9wspVBPDBpJ9yIGY/wC41Q3q6aVFUVUpvDM0RlS2CVOT7YO3nTVSHYhGi0yUJPG6iT+wH31AOlDBBUVsZEGRPglGHjkEbYxpdSqqFypricm66FMGSkiLcadD1l6tUpFiz4/zzk4n6gDx450deCzEVBAkLbZ2zjIJmR4Ooa3UGmEYVqYBYzdgtPCEPvJHn40TM9RpDU2uWFunuEjcQRtjB841Ub1dFqqIoq5G5IEtHgzA/tqHp+irJUC+r2sCUndTxkHIz54Oedem6E+kwoUjEElSsJEzuo8cHSlpBmYimgJm7OWEn/b2/XU1QLSqKJdhv3QGg7AR/wA6BXrdxvAUDtYjYcyS2TjiP7mvbaKlJbcgNcDEnbAzOuQFFP4aAH8u4gGZykftGoFdLfVVXeooC5IGSYk74IBEGIxkSdcnUB1s9fIJg9ssARgTO0x5211L1PVJC0lW3DBSpkhgAwCxaJ+3jRio7ASaaTl1EzIOLc+3I5/UCq1UIYXHBInG5KwDgid9xqEFUtALE+TknwWhRO5Ou/qf9QKBnaoSDEWqBuRwZmBz7aTQ6wLVUrUkBhiAfbI/cfbxqyJVXU1KfcVZ6asdy0w29i3A43ge06ysiFmIqNtBVY7TEH8pP6zpVfriS7eqVueYgf8A+f3/AI0jqOpa6fWFsRBT6fYm7I+3jVQ/pSrBB6hlWwSR3jIAOM4xsNFSZG3Lnv8AgEZldhj99s+Z+ldiFmoP8xld94IzI/Q7ayq1y4cqA0g2zge/mY+QPvoPTTqlUAGqQRuLSP2GBrteZUrtOKjgY2B1uriA61QXWRNrqROYONvGqehqEgyScjn31uu1OlRf11BbMDaduQwg/Pvq9KhJySfqGTxA1mu1f2nZ1fsrUwvaCMhccDxp3XKCZIE9gnmJGNdrtL0RDVHfS/8A7EH2MyNK6pj/AIlhOARHt2ttrNdrn03F39Upj09hup25zpF5AMEjsnB9xrddrSKP6c5JckknGT9tWf1JQodlEN6cyMHjnXa7UivM/p1Q9okx6e043OsJ/Gf/AMR/+Wu12n0HpGoTMkn6dz7jSuu6VEmxFSShNqgSTuTHJkz863Xads30+b6usw6uioYhSRKgwNqnG3A/TXv/ANGclTJJy+//AJazXa38vU/ghnSCZByLjvnYmNE1FQxhRsh25kZ+ddrtZi0xxDJGOMYxnXh/1Kuw/wASQzAgIBBOO5dvGt12r+f2kF13UOT0gLNDEyJOewnPnTOh7qYuzgb54J1uu0KsrD8aOLf7aZ1dFQiEKAbjkADhtdrtZJ7RVM0DOcf315zjDfIP3ga7Xav0VQ57J5tGfsNNvPqNk4H99drtVE9VjCmTMnXmf1esxVwWJGNz/pnWa7T49leb/UurqCq4DuBccBjrtdrtdp6c3//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Rounded Rectangle 4"/>
          <p:cNvSpPr/>
          <p:nvPr/>
        </p:nvSpPr>
        <p:spPr>
          <a:xfrm>
            <a:off x="460375" y="2077620"/>
            <a:ext cx="10515600" cy="457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t>Answer the essential question on a sheet of paper in at least five sentences.</a:t>
            </a:r>
          </a:p>
          <a:p>
            <a:endParaRPr lang="en-US" sz="4000" dirty="0" smtClean="0">
              <a:latin typeface="Mom´sTypewriter" panose="00000400000000000000" pitchFamily="2" charset="0"/>
            </a:endParaRPr>
          </a:p>
          <a:p>
            <a:r>
              <a:rPr lang="en-US" sz="4000" dirty="0" smtClean="0">
                <a:latin typeface="Mom´sTypewriter" panose="00000400000000000000" pitchFamily="2" charset="0"/>
              </a:rPr>
              <a:t>How </a:t>
            </a:r>
            <a:r>
              <a:rPr lang="en-US" sz="4000" dirty="0">
                <a:latin typeface="Mom´sTypewriter" panose="00000400000000000000" pitchFamily="2" charset="0"/>
              </a:rPr>
              <a:t>can an author use poetic devices and figure of speech to produce mood and theme in a poem</a:t>
            </a:r>
            <a:r>
              <a:rPr lang="en-US" sz="4000" dirty="0" smtClean="0">
                <a:latin typeface="Mom´sTypewriter" panose="00000400000000000000" pitchFamily="2" charset="0"/>
              </a:rPr>
              <a:t>?</a:t>
            </a:r>
            <a:endParaRPr lang="en-US" sz="4000" dirty="0">
              <a:latin typeface="Mom´sTypewriter" panose="00000400000000000000" pitchFamily="2" charset="0"/>
            </a:endParaRPr>
          </a:p>
        </p:txBody>
      </p:sp>
      <p:sp>
        <p:nvSpPr>
          <p:cNvPr id="10" name="TextBox 9"/>
          <p:cNvSpPr txBox="1"/>
          <p:nvPr/>
        </p:nvSpPr>
        <p:spPr>
          <a:xfrm>
            <a:off x="4578348" y="2079102"/>
            <a:ext cx="3657600" cy="584775"/>
          </a:xfrm>
          <a:prstGeom prst="rect">
            <a:avLst/>
          </a:prstGeom>
          <a:noFill/>
        </p:spPr>
        <p:txBody>
          <a:bodyPr wrap="square" rtlCol="0">
            <a:spAutoFit/>
          </a:bodyPr>
          <a:lstStyle/>
          <a:p>
            <a:endParaRPr lang="en-US" sz="3200" b="1" dirty="0">
              <a:solidFill>
                <a:schemeClr val="bg2">
                  <a:lumMod val="75000"/>
                </a:schemeClr>
              </a:solidFill>
              <a:effectLst>
                <a:outerShdw blurRad="38100" dist="38100" dir="2700000" algn="tl">
                  <a:srgbClr val="000000">
                    <a:alpha val="43137"/>
                  </a:srgbClr>
                </a:outerShdw>
              </a:effectLst>
            </a:endParaRPr>
          </a:p>
        </p:txBody>
      </p:sp>
      <p:sp>
        <p:nvSpPr>
          <p:cNvPr id="12" name="TextBox 11"/>
          <p:cNvSpPr txBox="1"/>
          <p:nvPr/>
        </p:nvSpPr>
        <p:spPr>
          <a:xfrm>
            <a:off x="8369934" y="2077620"/>
            <a:ext cx="3657600" cy="584775"/>
          </a:xfrm>
          <a:prstGeom prst="rect">
            <a:avLst/>
          </a:prstGeom>
          <a:noFill/>
        </p:spPr>
        <p:txBody>
          <a:bodyPr wrap="square" rtlCol="0">
            <a:spAutoFit/>
          </a:bodyPr>
          <a:lstStyle/>
          <a:p>
            <a:endParaRPr lang="en-US" sz="3200" b="1" dirty="0">
              <a:solidFill>
                <a:schemeClr val="bg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198796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previews.123rf.com/images/alex_star/alex_star0711/alex_star071100034/2109231-background-made-of-old-sackcloth-Stock-Photo.jpg"/>
          <p:cNvPicPr>
            <a:picLocks noChangeAspect="1" noChangeArrowheads="1"/>
          </p:cNvPicPr>
          <p:nvPr/>
        </p:nvPicPr>
        <p:blipFill rotWithShape="1">
          <a:blip r:embed="rId2">
            <a:extLst>
              <a:ext uri="{28A0092B-C50C-407E-A947-70E740481C1C}">
                <a14:useLocalDpi xmlns:a14="http://schemas.microsoft.com/office/drawing/2010/main" val="0"/>
              </a:ext>
            </a:extLst>
          </a:blip>
          <a:srcRect b="23539"/>
          <a:stretch/>
        </p:blipFill>
        <p:spPr bwMode="auto">
          <a:xfrm>
            <a:off x="0" y="-9"/>
            <a:ext cx="12161520" cy="69526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0375" y="376024"/>
            <a:ext cx="10515600" cy="1325563"/>
          </a:xfrm>
          <a:solidFill>
            <a:schemeClr val="bg1">
              <a:lumMod val="20000"/>
              <a:lumOff val="80000"/>
            </a:schemeClr>
          </a:solidFill>
          <a:effectLst>
            <a:softEdge rad="31750"/>
          </a:effectLst>
        </p:spPr>
        <p:txBody>
          <a:bodyPr anchor="ctr" anchorCtr="0">
            <a:noAutofit/>
          </a:bodyPr>
          <a:lstStyle/>
          <a:p>
            <a:r>
              <a:rPr lang="en-US" dirty="0" smtClean="0">
                <a:latin typeface="Mom´sTypewriter" panose="00000400000000000000" pitchFamily="2" charset="0"/>
              </a:rPr>
              <a:t>Constructed Response Choices</a:t>
            </a:r>
            <a:endParaRPr lang="en-US" sz="4400" dirty="0">
              <a:latin typeface="Mom´sTypewriter" panose="00000400000000000000" pitchFamily="2" charset="0"/>
            </a:endParaRPr>
          </a:p>
        </p:txBody>
      </p:sp>
      <p:sp>
        <p:nvSpPr>
          <p:cNvPr id="4" name="AutoShape 2" descr="data:image/jpeg;base64,/9j/4AAQSkZJRgABAQAAAQABAAD/2wCEAAkGBxQTEhUUExQVFRUWGBwbGBgXGSAcHRwdHiAdHBsfHB8dHiggICAnIxwfITEhJSkrLi4uGyE0ODMsNygtLisBCgoKDg0OGxAQGjQkHyQsLCwsLCw0NCwsLCwsLCwsLCwsLCw0LCwsLCwsLCwsLCwsLCwsLCwsLCwsLCwsLCwsLP/AABEIAMIBAwMBIgACEQEDEQH/xAAaAAADAQEBAQAAAAAAAAAAAAACAwQBAAUG/8QAOhAAAgEDAwMDAgUCBgICAgMAAQIRAxIhADFBBCJRE2FxMoEjQpGhsQXRFFJiweHwcvEzgsLSFXOS/8QAGQEBAQEBAQEAAAAAAAAAAAAAAAECAwQF/8QAIxEBAQEAAgIBAwUAAAAAAAAAAAERIUESMQJRgfATQnGh8f/aAAwDAQACEQMRAD8A9dHuIILkNg+M4zj+NU0TMq1wkwGKyYB/j3O86gp3zc1wXugcwOSMk/Grala1e6844E/cwNfKj3GhCexnYAtIUqPpWMARB4Mnk6Ok7mADSANSTjJEQCeCw7c+3tqeg/4hmoZVJtIAzgrPifH86qIvtZ7GsDtJHONjsJ2+NXEJqK7KoCCLjtA85wZz/vnzpBUWVFWm4IMSjOCYOSpJ+duNeiKM2NagUAkw0cbEc/7e2gqIJS31CWZvpIIHMH2329s6sCaxVS8lwQgHDQxOG2kxOeNEoJKH1CSqGbhB2m6J2MeOBrGrN3FXZZaAShx5xAJB8zG3nR1a7hme9CFhSCo8wRvPvn99ApC7U4C0wxYXhMD5yM/B0SU4eoWo/lsuuBDKSCcHIgzxO++mBARTspqEWbbZVRMHIETtjxpb0iwlVqqSw+jJE+YnHv8A8aWrI2h0aBkm+EGBdC5HOd9v+c61uglUis4N4JlR3BZDLkY3/YcaZU6dZqNe5gWwJ7WwMQM59vOgr1UVqamrBVCxUgSw/wA2RIg+NTRpDK1U+rTUCBTV+0KSMBjMNJ2gew01a1VbAwWSJYrkK04AnJBzmNS0uvexYqIzE3KSIVgN8DOJ3A8SNtWXVWZiiKwUNEOMsBgZ2z+mNNMLdXVKjP05YkxClGNS7feBAkyDG2s/w6B0/CMhRFqkKIntmY422203/FOEWaJljsCCVggEkj50d8GozCqFHmbYgCVE/wAZ1KIqQpWMad6XNsC05md53PA2njTGroHI9QqVWGRogRse4Tz5g/rrDVQmkvqGXui9cnaB9Mj6h7/OdK9RQXam1GoCRcDgAE5DElhP2+2tZpql6ZIm8m0ySV3nEYOI86poV2vILKABCyDMkeNv099JqUrhTgKApwAxAWDvAGf00FagrLVZaElgJKMoZu4GQSRtE8e2pkFrUytNQPTIJIYFTaVzsJ30NNCKrMFUjcW/AkQRAOOJ+2lUsel+GWgSsbAHe7MePOt6eh2PFOooJbBMxk7AZA8aUY1KmVP4ZEmWEnaIiQYI53jTAlNn+hx7mbTERAJj9uDrza1EL6I9WrsZDWm+OWuyI5I8++mGqnpVXWuPYyCqk4/KYP66gM0rFgU6sNgkHIgY/MYGYHnxoanT2uSFqEqASDJBH+mck528zqeibxQC9RsZJIX8QGDgiCu3HnnVlGkVu77r9jGBBMDz8knOnAnPSqyRFbLjZ2kTgAwZAz8CJxGmdQ2WlKjZAIO2MEpzxqg0gLWuJtyYtyffE/uNI6npvUUg1ZNxJNqfTuB3Aj7xOgl6kqzIoRrViTsI3jwd/H6aGl+GGYUgzTEyvcMxyRxz48RrK9OxmN7QFgLjeFCmQNsfx95Eo2IFaq5aVuZguZwRgDMexxpgveqJSymC2YK2i2MgRcPHjxrzOpANNZWoCWkrMMMSASCYE+SdOvAckB4WQo3gkbjtPk6R01MMyMWkgGeCeMREETOh6QdT/VAGIKuPa0n9412qOt6bqL29NenKT2lqzgx7iw512t8u36sek1rG85aNg22ciJA259+NPd8swDMWgW3LEDaPbzz4iZ1B6IAj0pYWmQfcwJkHfPx51TSpqWwrghmk5ALRG+cZxxzrEjibTovB+piTBBXtXyIEFh7knf21SaKwZsqKIW3xiSGG2N/00npespi1UZwxcyTn5EH/AG1UfUxBSoC5LTOF3xE5G3j31tkDdPkn0xabRCtH6DAERP8AfTG6dR3fiKAoBAYFT7xJN2eNKSkwgMqNLkiDsM523zsfJ0ms7KzMyMZYqpBaRztwONhoKqYFMKiu/wBJJuXMeSbQAQPYaSjLaSSlS5gASBG0531x6gi4s1SnT2uK9gkW3XQOZzMZ0SoD6a1Fo1WywJXCkYBGWAkEjcYnfSrGP/Th6gdkkKuCGIB8gJgTtk/rrkpKvpqhrhROYZrv/ImcgD2++srpHrFqNSGeOxgZkYZYbG0GQMjO06c62MWdqqotMHILKMQScbzwD9tZUn/EkJKV1YmpALAqLT+WJktOP9tMS+GIseAAgM7k5ukgY3K/A1q9a5KKGSSJIbEwZFqg+AdKr9TWVqhVaTTUABQi5gQTcSwgMu0ZwMeNVIu/wjGwtTpyB9QI7CSS1uJjA23521NUpA0ahFBgXgN6bQ+SAWVlZYneVO3vjRByCfUoAgJd2xkAbYbJ+BxqdaKCmIp9TTBeYBZmEzgksxAkgeBjbVDhXHqUqL06t0BhCFlA3h37gGxsSDnS1rJ6bM9Sqq3QJQ9pw0D8OcAbn31W9ekKroGrh1pklR9CwAAwAXeYxJG+NT9T1gUU7q7qX+kvTkmDGAFUCLhk5g850wZ3KVistn1OGGfIIMi3MZI20fTU4W1losWYqQFw2N8qc8f766t1yhmDNTZR2d0AiQMOScA54E4311N0KoPRpWzjIhSNiDEH2Aj+8U6pQ/GvampZRhpzAGQAYAHEn21LX6VSir6NUBqkgK4LDJgkmp9MkmJPxjVNPplV6rNRK3SGInuBkAiwkzHgAjS16fFIIKxH5RexG7ZcmfP8eNWoyqoFRgUrBqdM5ho2NtsSrnuJxyBrZRKYV6tUAiFZiQZAgHK78yeQNb1KVDfHUVKZJlQ6KyqSYMgqJH3B99dVZoRPVAcwZI+pZFxUT/fceNRTqdVQ5tqGFAlJBIkRJJznfOp5inH+ILd31MEgqIlYAA35+2nJ1FT1Huq0jTiFUgkgzPd3Z9gI+/AJSLBRdQIyWDKccdoLHH/fmYOV1NtrAQNgFJxOR4E6nPSxTzbvLQnb+knzv86srUEvqPFIzgQMtOIeBkfrqWpRu9PtokKeZwT/AJB/c8CNTF1y0QGEqjFR29vdBAG7Hb2nQ1aYtUKi23GSqQBn2/c/Mnyw9GDcYpBj2qVukgHnbONgY0dGisobUNoB+kEj2BOR8+50RDVqC5hTanJzI3HBvIJkZGPf9FvTUFELUZGcKs5zKi6RmM50yp0oKlQKElrYKSCcmTAkwc5G/Ojp9OLyoNDtRQCMsLREHwPGglWmDezPSJJgEC3Y7P3GTgqfnWeiUKk+iUVdxIInJAEbDzPG2tpUCtNiRSJZgWC7Aj3KEk53OT7a2r0DlmaxQAsAgg3bYI4I230a+Oby8GVObaJn/W5+PGu1fR6R7RhF9i0kfJt12j0c/n+L1pgSm5wbgfk4M7Y0EtItVxLNMZ+/J3BjOjo9MYAAUxbmSDAkkY8TIHudVU6NrAgEDuaAfbnPyfnSPK6j1JuEMM7ZIxg7CR9/76d0/T5WURjcTKmPEnMbztpfThMAMbUmQy/5eZgRzx4+9VNbcBUuE3EEiCTtAHO5M8fGt5U4T0aC0zSLh1Pdu1w97jnOJGt6HqL8mojKWYYHAwMZyOftqhJuBYupAMxBBgiRMETJ4P8AGkqt69zJIcxMpLcgSCbvPBzqoZdXsqXpTfuAgMBKzyTOftxrlRQ6B6BDCnKsFJQDcr2iARjBA2xrl6ZmVxaB3ZtYgmDAziJ+fnRv3Em2pcEIwcbYIHJnzGgRWUAIjVKtMs8qRBDEbr3KcZ9vnB09mL3qtRRBgbLGdpGZ421lG1QiGq0zMsACc8ggEbe22jdWdWk0zJ/MpgrnfG8R+n6ZUrp3rJJa1wiypWZJjYz86T07M4F9Knl2KwQewHDNjciO3+NU+ipqP+GkiYIaC2Bni2IjfQp08CmoWrgT9UjO4czcft+uijNCz1W9Nxv9IIkEwIAMzncAfbR0gVFJR6oukZLMCdwG8fM6JeoZUuqCooBhTF0GcbAmN8x99UL1HcqhwvbJUqJnMGcR/vnVkS1HT/qVNlqvTrMCrAGVFqMTBAlRMnyT86eRLIDVWYytuTJkHBEY9tdSLhAFNOoSSDEgR9wZI8GBo0vFQvFO0LKmZJhcyCmNt5IM8auJoG6f1EdiKRmDuO6Mi4xM/rE6RS6QdgNFYT6YJAEiTIgTnzplToAyqGpLipKhR9JiJEbYnOkUumW6oSWuKQDc0f5RHFw2n/nQJXpAivcOoHqMJF4aIz2wSQMe/jGqaSwUsvChAAASRtkxETP76X1FNTTs9V03h1wT+UflA34zx86awBdj6hCiVgnKnAmSZmfI++NT0vsVJ4VmV3MtgkREg7SB7Z0DszVVX1VAVYZSO+cmQQcb+NEazLaoqAyZZiBkTsIxxE++iqte7k1gMdoAGDAw2+5g/fQRTcDcaRVjsRgx5BmWHOmVgPVpA/4eBBuYRUG5NuP+50KdI8Jf6Tm8kkgkTnIkzdGN8fbTyKxrn8Oi1NQ1jzDTaREE4kmJjYHUKUwcJKpT3CwHuHnewbf76Pp+mUuCQpYbHG4zAwdC3ROEVQtAqCJQLaBtJGTnPvxpvoEM34dPCdpIyTgERsBtn4+1y1NhNSn2NdRXuYFlDDIjcmADwIJ2G/GnopVj2IbRAgjONvpEDjUzUmtpKaFA98sLsKCd9paZmNHVDW1SadIlsxH1QRBPvv8AtOniahdWKD8MKNyty2rnJMqJ/wDrn4nRUaTF6h9FFIkghll13B25nZvO+qqfTEGmbKURMLi0Z2kRBtHjcfGlv0YWizJREN9ShirGeZUfJ408aaQ/TT6RagsyxHcDYcR9JAOPnUVcMRUuoPBMEjdvJENP3xq8PaxC0WuVZJzbA/y8E5iRvEakSiHpi4VkuftDFw0DYfWCATsJ+2TrDTmQJCilVEAfSJGQDgl/fXa3qaq3G4VZ5gmP2Ma3TDTaaNOAAs7zBOOce+2hpdKWQQaioZJuzj52A8Z06g2QVRbQDnbjPgZxoWcssXNTUL+buElvY/Aj304B0qj4UPeSuSTEziQJwMTtvpvUVWJNq9xB3IxIPwd4/XUn+HJ9RRY0rBvwYIkhmzCnHHGm0GAvp0qbRTAEqYuMCQpYiSMCca0gqPUAFU9IjBNq3ABZgiNp8CNUdL1AqKpaoCJ/OMQJm0SM++dC3VBA9wdSiy0gmJFwE/mOeDzpNPqUqWFmXK3KGEG0wQV5AJA443xq7TI3q0uRgqhpcMSJEb+4M/fx41Y1YEVO11I5IaAcCR5H3POlpQDhYppDPLFGIN2ACSoEzmQeY31tQNNU0zVSW+pwGQeQAv5TtnI+NJpcCnWKpCtVW+0MRBDWmYaJkAkEbRg7cZcWRSRSYghpGwxEgkEz8++mMrCp3OrKqzABukDZpMR99EtIMVZlQid5gL/BztgaKbBIYKgBG0HJzkwCPf511imJBDQMMCY3I3355411X6GgOlzfkJJAG5G8Ax+/vrG6pAKpFW0oMlxKoYET9MjmJ+41EN6aSk+s4yDcVHE9pFqx94096he6GFoBHdsDgd2TuPI2I0lCYUrY0nJjYMd8TJ8AxoUBJqWhFMgEh8soM5IAgb42z76pgvSwoempG/1dq5xuBIxOkrQKvVZqbQSYKNNwOwy4gnaDAGqabLKhVtIA5wAc/wCaJ/50LvahlKgJMYKsZ3BxOPmBoMXo2LqLXCTK2vMkSe+STOOf1nWGlatUpUqAFgRekqkzdAtUkH328500AhwbqshcgqSvudv41MnUqkt6otJgYt4Ebk8+B400xtVP/iBqpJzDKbiJ3QB/9v00irQqMtSfSyBMmCw5kEHMTG+w+degtUzBKnxnPnP76mq9S5WfS/MJW5J2icMRz/700KWgL0X0UsVRaQVxO6hYkQT7znQ9R/TAocmiKgLSUWBMmeSBHOTOPjRVHJcxTMquWgCTAgZgMcxIONObqGtYQR4MAQdtgQf5+NAs0V7Pw27R28gNnc37xyf50tKCsHYU6iziZIY5nthpUe+MaZVrS7QXgDIzAAAkgW+ffzHjQdOFKYdoJgOQZ+Mj53Gpqt6alZYlrxI/MSdxubp/XidC4WagU1lOxBuETJW3xJByJ21U6rKm8ydxIIgAmdv3ztpNd0VbvVg3DwAYH0xGBmYH/siYUoZWJqSFPLGQJksdiYyf+dDSrCCCaqye2/ciASBjb3j+NV/4hReTUgKDOdsbncYunbUiulqzWw7EL2iWiPp3j5GraGAySZqyENxUHEgREbmc/wA6kr14RSPWsc4cXAzgyYIIxByMc6evVq3qMKmBA2BtIkNxgiOdjOmtUBChahwRiRLAmGkW7e4jU9Q7SrXQPU7ngeT2rP02krEjfnOgpBmI/HNsCZtlj5YquD8Rt+jDUW14rAtPKggQdoUj20VOkVb65EAx9gZ3/wCzzqKmqTJisVE7Wbfqs67VnSUXCAXL/Gu1nkBTyBcq/QZC9wjmIiTn/s6XTcZyyoFGWB+dzn23440xLB6sOhYAUypW3MC1T4m6dvzc6dUpeZtlY5k78Z+5xrQymwqq6KAyxGQROfcbe/udKHSANUhWUtALqTx4BwPEgCfsNMABLBLA18GDk25ztnYxJx5nWVQQGgMvdBwCoGQRxAMbzzqg/UAFRlbuUx3qDGwPiRmd/OlU0LOHIptCkR+aCSYnYAz7jGsFW1mVTSdhup8tG8TGPbWVaVKS7UwSyWsRm5ZPbAzGZ21UUdLTmpStpQFnkdv7+37afQqLb+G7yzEi8SY5EHYCd/cb6lWuoZcOsJHIQ5yTI+oAfMTqvpKsKqhrlIYEkZPExtyf0GmjWdgajyp37TsZwJjcbZ1yUiXUsiQEwRA/+qiNTdT06CmVqUvUllBCEj3DHYwPA440yitpdmWoAF3EQAQPoBMYPkaijpqGWmoWsgMmJJ2IMMxkc7fptpj9ahR3Wulvb3NDUxMkzBEyPfGl0OpzSBqNApywKkknMmRtEZ1q9U60wA9Oob7ZgqIAJxBbIgZ+Txogh0vepuTYDYAgb4zNp/7MaSnSwrgU1EtcQjkTuZ2AUnwP10+opLlzTBHpwrLbJAyVJOZniYxnUnaQgCvTZZYKJG/+bPmTB/2wU2wCqxsqFgkSHJVoXEAthsxJAJ/TQ0T2UwR1CksxEnON7idhnnj2065JeKtRWIAPIViYwBz8k/3fH0SwPuyzcJ4g7/21UBeLntqwMgzAA8cg/wDd9tBTErTAq3STN0G4e0YHzpfpVnWra1IsAfTXIHEBiAY+22qlpMES5UOx7olTPGOI1FH1PStc7AU2NvaOSYiDOAPfxqJqbWCaJmTIV8r9wRK7/GMaodVvqN6RBkAlSJYEmIKtjYng76SYBp3GuLpjJyZwH4nj7a1WYHN1UMlUC0iVJkkdsp3HxOw++dBaAEl6ouIhiAZ2kGVgf9zp9TqktcioUJIhio7SWGPpzMx9xokrlTTQ1AWI2gmf9QMDBj7ay0kp9Ql9UGuYCkfRhZgZYCDuNzpNTq2VFtr2kmLnS4ERsokAEnO5216B6i4v+MhgEBWAIGRN3dk/YaXVcOKa3UpMkgrBMcopbg52Og5utkkeqQwDEgqDEDc5AIB4586X/jAloasLmY24UXkbhRMYjJWYzjVFCvDEq9Mgycb7gSe77fI04OOwGonxAnPK93+x0RGXBZz6haMYiB5mJkzIzrlrfSrVAG+pQAO6NoUm7xsT9tFWEh2vpzPb2YMGc92TrvUYspuUACSINx8R3YH20ElECoGIdWhsk4WD98n/AI1TVrhnwySAB3Du9jF22f584FXUpE04LZkY498ttvrqxV3n8KbdyoLYE/poJurIVQHNFu/AKgCTAFuTLfO51lfpiXv/AAQCtqmDcSYgNiI+Cd9dW6ak/og06TGmxYMyxaWIkrHnn41jdGYqk0qTXEYLMZjkyuNthMaBVOm0C21R4CkgewIGt1S1N07RRuAiCrgD4AJBxttxrNMTkxEUie173O67QT+pDCM/7ax6JWLpUs5PYcATmcYER++tpVIsW9XLKTJETkZUePn20iizIub0Nl4u/EVTDYLTmCskA8jPiKcrGqtMkqwBlS8T/wCX02zxAHJ8a2oLkPbUQGp+UkzxOCYU4PH2Ojaj6hpswViJj22u84OMz40PQ9OtqhBWprcSATcSJ2JN3Z4AIj2jWkSWCmKvfc2T+IuFOJBPI22Gibpt6j/SQoJR2/07DA358fpqmuuGaQ4MwHHaZ4JjaSP+zrur6Zal5ZSshcoSCQoBG3wc+NFLZ5NovTsyWEhfcEj3G5jG2s6UlwginU/1AQORgd3gbHxvoupEeobqiLAtBWQoBGQTBIJ9zvjWhWlRCObZJmCsnAyJgj34GNFHSo+msGnUU3flYnPJJuMj5/nTRXJNS41Fg4LLI3lQBAuEcgnS6RC+mrCpcSQoEtEb3nMYG59s5jSX6zFzVACWhb1IDMAe3NvdGefgjRFb1WZwvqJYFEqVIaYBumYtzG3311hsClVyT2yIxzJUTPvnT0Lm4W0zKwuTyswYBgaRXoUraa+i31EgIT2leTBEifPkY1FdW6db3a1yCncUaTEWwqgyDzge++kp0vfQ7qshSBemW3JuNoCyIkYmBzGjqEI1RmNZb43LMqyQBYCpAzG0+++n9L1RuAuyADsJzOSOP25+1Qmh/U1tcpVptDlTMQpn6THI94J++ndTUtKNCMsRdGQckY2jUD+ogwaVUE47TBG8n6gWHzmONV16zXgmkGWwwZzIBMAb5GJ9s6ULNEGjUB6f6j3CnhjMAkFTdPiDxxp8qK1Jbawa3YfQRGA3vnjxqRuqY0jbTrUxgmzLQN4+qRjidWt1QFWwVGDhSStp2CjIMQRscedIVEK6WF2rMtzASw5EkKQV/nO2qz1VxpxVSGUPECSDOxj28a0dbdTBZ6VQNsSRG24+oH3yIGmQfUE0khRipgGGUYiMCTG8YHnTDUq1yFayrSbIAyYjM5umfbTOldyymEc7SG29vMfGg6vp4pAL0yN3AWhlERm/MCPvOdtaKINa70WDhf8A5BFsYNohvqHmPvrOLoD1FR7z6E5UWg08gGbiSYxJxJ406qLvSHoqxBBuNotG5nzt+Xzryav9Mo1OnZGpdQimpdyHJyYPae3MQPEDXotTp+soIq3IoW0/TETOBkwdxtqiTp1dGY/4ekCxFwuAYzsSQMgR88auYPNIhafaCBcYt9gQDrz+joUgjMDXkkRdddIBgQyzG/H/ABV6a+p9NU4GFmBETErEzxM+2ryhdSgYYmitt4LLKkbHuIkeBjnRIrmpJpoIGH7Yyuw5Hjb76ACkVPZUKsxgkMCTyNsDGxH21lalSvYlKklIm0nAjYwc42/bUwYnTFCllFYLG7KwvBJ+dudU9XBZwKQYlRcZHdOCPn9Mc6k6ajSpimF9RgoZkkmDcTvgcjbjxoepSmvqODWWT3ZMJGe3twMZj31UatBZpzShlyIMANkwYMGPedISgGW1lqAl5kDu2IjnHx5Hvp9ey4Or1PpBtmdxF22Z33jUVFlNttZsEG47uBHbGI3G2cjUqmdfXPqNJ6ldsKsjbjsP867RiuHlv8URLNhbIGTjY7ba3T7p9lXqhQYphiExaBOZwB9vOhSrZgOQ1oADeSQBcAJyPbRtSF1T0wt0BbhAeMGJOMXToqlP6vUIYAqLXTY7HP5hgH2Oii7p7qYtsLXKSIPIgQxx/wBnQr1VMSFZgttx3IgkwTM5+/8AGG18XEhrY3XOO3NvzPGY0NfqJLrgwEIjDRIbnEf2OrqY0oSEVSMr3BlyZPbjg4I/bjQVaJuKm4A1Lu1zuO5QZIMGQCo99aoVKkuuVSB2EAYMZuKk9x9xJzoP6agC0waj5OSTvtk7bRxqW1ZBVK5ioLrJbtvQ24yBIIJ/Xgj4ZXpNkLTVgqYI+oyJIg7fqfeNLZ3dbkKnMySR2wfA3z/720/qKtwqI1N1hVF67mT+UrnEnfzqz5GJqFFESmAjhrZUEtMYwZJzPJMn30xOpVwpaqkk4DgENiCFyBM8gHnGnOiq3/ysHs+liDH1WtkcnQ9R07i1nKQCbu2DJgAiQR850BOjF6gK0W7SFbKk4GGwQI/zA+NtDRpKhogI4zEI1w97yZMY3nkZM65aE3kUVBJH0kEtDTO4jg6dRoqtUSHDMsmASsZnMEA+05gYxqKh6nqbWqE1lUCrC+otgX81haTJIUmfGq6FVvUi4EQJzkEgE40NSqzoQHp1O7F0RaJkY/MJOmdO7FzCgxKyIBIBIxt5nfzq2pIm6jp3Wl3UaRl8quCP9eP4nHkwNZVUh6hNFgtgNwOGkZAF4EjOf32g6XTqqU19NwQ5hUJ7YwZsf6TPIxOwnR1OoALF/UQbZxGR5BPvjg6X5EiYdQGp0yfXQOxXKszeBdIYxn7RvGvR/wAR3OBViJJBH0lfJkfce++gFYsEtqiDkzGRMDaPjbRNguSisWk9sC6YESftkn+NTaYL1FZRmkRM22gCMRGTwJ/3GjNEM7Sq7ESCfEc4HAke+oqdH6B6UBZtAOxJnMHOfnVZSmSwMrcMkATMxOx59ta8k8XVOnAUBUP1SIJBBB5Kn+d50pWF7PbWyD+bAH+jfPx7ayu1Mel31EtbABPcNjOMj5/9oWxgzCqY2JJiPYhmPn21i1qQ1WlVE1FBxLKbiNgDKyP0GiepbUID1oCGVskAgCCDbJPtOoKRuICVoKkXgx3TmR7Z39tUreGqFq6Rb2nthSN7zGdp++kq2MWtAW6pUJcnuKDu2MQBiMZPnW+qPUcFmIzi09oHwADHvP8AOkNVYKitWpMSc4+oTEoPtqSrd+KR1FOPy/6DmL/+jnV1MW9OxcLD1YOFLU4LARuCBbtzvnc6Os6gtAqQq5KpPI2wZgDYHUNGs7Cn+OuxvAiX4lYG0c4++s/xVyk+shuIsYQFz8sQTiNPJMUt1MtF9T6QIKQDIJBB85M6V/ioUkVAe4KoKGARgLhhmeffQ0Xi9Gq4VZGFxA/Mc4wTH/GkNWrCyHUozi5szZgYxBP38bydJVx1WqSzn1UgC0qQZBJ3aWjwNuNBQpsxptNJYEsJggj/ACjMg5zjQVxWF7FlYT2xIMAmJ2/Y6z1XuExlRBjzHueedQASDJjpjJ/zD/8ATXactF+VQHwAT++NdqaK2pu7fSY9QZpsFmMS2RjEEZ0z/FsADSqXKzmfUUzackCBODAyP40LplZS1YZmame0GQTjczx2+dbTqqEUXLUAXDOBdJBBIIwsiNgNXcMVoFeZWGc5gxJH5pB2wMGffXM4qXAEYYBZgjB2xmd/jwdeCOpIIILmewQCYJmZJ9uffXto4ZQpi2djPGMbyf8AbTdMwVakbmAAkLAIffExacDxmQf1Gp6KCU9SVIQkqQGHOQVAg/Ybaf1NLsqlQ6FivcmWwRkBSSRiIjPjQuSoZhWELT+hliGEwS28HxHnQL6SnTdQaZWJOzRkkT8/f31S4ZQ1rmWfF/bg5YCBJ5j7aTR6Ys6syA4m9dpExAmecGDvvpiqLQtN5LtJ9TukA8bGfBzGgoqlss1OYXcWkkT9InP22/jUvT2NaPSdLQpVbSsSWMQRE+24++nrStLmohO2UYgsMD2jP/vgA9RLhe1RQiTkE4AySSPfzxq9I2jXBRvTrkZw+MDwZXzjOYGrqTmfqUoBvm6f4j/uNedSKuqCmadRfq7gCDEWkQCAQcznVLdMAXexWlZgG0kQAQDjJgZJ++kBrRd1X1UpObycYiYgw10nznU4qBfVK9O64yQpJb/xA+Tt7aawzTn1VXfBDD4bc/p+upKnUyrWMwx2lgfsCFgmPG/30tWRlPrKQFIH1VJkpJMMObomPOT76prdNdLnqIyCsqCBBB/zAHH8+2puldlsW5LYjb7zBkQZ0dWvCgPRDozjhWAxuw4gwPM/rrMs1bKupgkoR6ZtAzbBBO8HgSBjOkN0KhXimFvPd6TWtJ7iwkQDMz550jqBRD3lQrBCGOcLB84IE/vrOnKhATUNsglrlzjyTHPvxq6mCp9Mb6ZuqxGxzc0nJIE3R8DWUeogVIqtEypKkAXEDYDI99FQZ2eVcWEAiVgzAzIEQQdagrimxtS9WtC3SDiZJYY8TnQNUw1MGpTYMvdIJJnKlcjG+40hEIQ3mk88YKRwBPuBv5Ouq/1CqrimaLNKElgy2gqJIzn42/TOp6VVyod6LJliaYVWycZ233n3zoqjp+ma8wtMIQCMDHtFvHzokJHqFFplifyx3ST9UAZ5zP7ayl1s1V7RdHK/+J+oD/ePnhL1IVyaVwJiBTE5kiYYzsRMDj50hTENUeneKQBADnEqS2ywfcn/AN4merXKVCVpA/lF+DB5JncAaezEFYpEEiRKiAADzdgwNonU1OqRg9ObWcEdoMGN2hsfrOmoL1HNSm34ICi4mbTMbZ2GdIvZlgCmGuhlBhYByVMZIyYj++m9S7Co8UWAC2s1g7pOACBJj776JXaFCL2gg5UAKB/G/mfjWdXEDddcCe0yxUqIkmSI2g4iSfnVKUFJpK9FcKbWlSFaJj/MMfm/voQGKMRSBOSFCoCfkRAn50qm/pz+FBVRsNwPgiYnbTStWmApJokKzCVkMYjJw225+2iXpsOPTaLYIBOcRC92DA4jQSCAbWUzBAu52kcDgHGlL1wAacRhu0iGHIBEz8ToLKH9OBUGmj2kSJkn7y8/rrND/wDyYp9ssIzs3OeEPnXacmNr0iFqFWal+GqqwF6L4NgMnODtjfW1XY8LVIp7gAOWO+JwDuBol6cwxcvTPqAKwh1Md0gCQAZiWAz9tbXpFmqkLTIBQI6k3wCGb1DGIzgSIPzrSFijTHpyzrbw0c5ift5/XTaLVGsLqjEsTIEgCMGZEbfvpldqaugMgsrHKyDaCckYHwTnSOm6Wn+GyWlLWg0jAEz+WY5386mK0V6ZUW3Ur2OASjTBGJ49tj76r6ilUCPZUDMQAquvaOCD5kTz/wAorrUCoqmFuyXQG4D3WADtn9tLq1hDBsm6Pw2k5+4gxuD++qgqdVvUhlIRaZN6mBjcD7ZzwDplHq1qCk34TElipcENiIK+MHO2u7iWsIkLhW7dwB85z+ntqjpOqAKBaf4gMkhQQs4ILDk/uM6QKq0l/ElatO5t1MknftAJwR7D+NPYXEywQAZBABwNyZ2kznUfp0gkq9veWhWAIYyWEFSCDcTHwQdH0tOqxrG9WVrlRWWLRsVJA7s86tIYzVT6SqtCr3G8mQAARDJg5jzoyiinXL0Xkt3CixLkljBUJnaDg7HRUVIZAKNNrRcWSO1iTIA3jBzHPzpD1AlO8iujM4GIeDkAQQ3b7xGV+NaZV0q8whasttIMQ6HkHJJBlhyJkffSUrdgF6MDAP5eMYnk8fzoqn9SZy6rVpi1crUUqZKSCWByueBiNL6fqf8A4rlouTksrYBH0lSwyDG8jbWbWppr0IYkim4C4hoMqNjjHPP6akpoQiTTqICSGCtcQMABiCTbvzqlAC1U+mFuPeVMliRwQ88+0am6vpVJpC6tTC8AsL8jDYMnGxOxP2mRdNbq1R2+sKDkMpGQQv1GAR784zrhUupHupOpntOFbwPzfrGdBWOKvpV1aoIYYErc2zQJI8DfGtZKlqE2VAPrJGMxtI+TtqYGHpiXcLTQi0rcDEyIAEARHmeNEr2U+1KhycBrj/8AYs/7mdT1VILn0fpBPYRL84iM40lawpBAtOv3E5SWgyAS8tdm6duCeNXDXpl+43eoIA/8cgDBiCZPk6n6hgVUPUekWJAkQSAVA49/HOkt1SepWZmr2ooBUgWjIyvbLZETJ1tfrEJoAVXS78vpiX8A9kLt7aYKqXWL6hplmNq5BXAIjkrnHzqT11VLhVMscEKCCRuIAx4JPnTum61S9SK5JAbFglCJ3H5o8Y1J1nXWBCarNfJBtAuJwCBGIxgH51MDYF19zABZKgeeRjPxzpKMrFO5xJJi2LgDgRGI/XWVqyIKjGq0cdohR4kLnaOdT9P14LfWSUS9lUTG5k4nYY51MXVj1N2LME/zAR85AOxnMakrsp2LwFgiTx9sHPz+mlp11OpTXvqFXeFItBb8sGV2JgyM5HGkJ1lMvUJZ1tezNv1XBYUkAET85nflgrdiAIDiWEQfuZniM7/20tuoQeoZeVwe6Y5wDOTBnfbVF1qr9XmcHO8Dbf41N1HXKPxFdwS1mVJyoJjAB/MDO2gZTqqd7gzCc4yPhdo/38aWagdSZO8Kwg7jJHb+8aFq0yTUNqZgoSMgZLDjjA1lb+qK1pL5aYHkD75+dEUP1NptZ4IwRn/9ddoj16nJqgE8duPb69dppy9DpUvamRUiCTGGkEe+RoaiSC3p5Z96Y3EFQx58AzMRpaJLB2IcBNz2tzPdtmRtHzoqNYj00HqICC3cC+AdiZPHMnfzrURtUKnqMKgLAARUkqJwAYAac7bbeZ0b9FLM5AFqWqyEzYOIjgkxAO/vGl9RXUra9NKwZ5uUA5BkEznBAGJyB8631Qb2N1PMQynGcQDG+Nsaupg+oIIpKtQqYJIb6myI+qDIE7DnU/U0jDSqVrqhg0+2F3kknLCdwRv+lIr1WcKtpVRuZkGDEAYjGo2QIKaqjUmmYpQVxg5GACPYfYjV8uDDKfUiaqveACILqQLcEwSMiAROYg7a3oWi1qaGGUM1hJUlthBzMRmB8eMDl/U7kqwzJERiYIaJB2O8fGuoBA0qpVQkyhNuBiADGPYbAe2s+S4YvUAsl5EFmW2okHEDAJzEHMQQQRHIJWlHKJ+aIRgCQDkgC2DxiPvrKMp6ZPUBi1xggAsZxFpG222l1GqVKbGxWncKxQmOAcHxznQX16iUzEuCFkrkrtMkwf2b9dQ9O7BUNOoLGJ+ogzO8Qff3/s+rUhmtp1Rak3KJXaRGTLD4550s11K0z6pnJAdcmSoJ2GRtgc6Uh/VdKaqsj0wybEnM5EzMRtpdDpaaFF9JoVSVABICt2wDJWcbEzA0a06hWo4FIgkW2krdDSJIwDxM+dttMSVdFUPBGThh9OIJkgj951O1KNVCWLVXXuIYNdjaIvgLn4n35NbmCW1ZAHdKsJ3AI8fc7R86SzVCpY1ATgBWWwCMgEZP7TjWsWLU/wAFGAghxEr8XZ541vyTGI1RC4b02hpVVmbTtNy4IJn+NbRo3Ol1KDECJgRng28bnn2nU1SyHJp1UN0ZH3kZOPjeNN6avLIPUA7QbTEkmYIB45+2ppjU6xCahBqKAY3fDTJKiDiCBEfbnRU+pVGUeocgG0gmQxkNPvnTh1jkQtVWYGATgT4ME5xptItCgrTJgLP5gQJP5ZjHn7am6ekp6wG5vVWNsLgRODDzJ84+NErMwTup24YyTIM/lwfAzPOtQMVJakvdkjGYncwM5Pn76zqkYspWmDEAuCsREwZN37RqYplJ2N8CiZ+CGk/mNv8A2edIqdO4KTbjB37fECPgcaD0gq9tAbi5Z8zES4H7/wAaykR6iipRFwC2sTiQCIw3E86isAaxu6nvIEsBjee0/wC+mdR1DTd6lO1R2AlxBIg3YIjPEnXGilrK1BQt4IAjHvhhGT7+Y0k0mN7LSUTgiIuI8/3Om4ma6oS5EVFAP1i55xBBTO3z7Y50it1V4KrUWBiZOfAOTttzp1S4lLSp2bbbcRhcbbnQ9Q5YIewWN3TJAjM4XnbjTyXDKX9QDPYHVRbCySDOTkTNuxnfbzpjVSoy1IljwzcxtiSIH7calXqVm0BSSpIOCCJtgiJ5/TWIQjLdTptFxViIAliWtlfuR986vkzgeqqZZr6ZWAkFvDH6rhAO+Np0nqapISBTAJBmB7xELg/302oVZHvo0yjkEqIIMSZwn8j76KtRHqKwpphQCwidsDbbP/eFVEz0QSH6ekzSST2Zkzn312mhEOTRoA8yHn9hrtQVMSlNiVv2AFMlWPiNsjjOm9JXZrodqdgAC1BAuKgzJEsTOo/TJkl/Tlo2DKcQBB8yPGR+vdUrw/qU2rUyR201loDcgkTAgkD7eNWI9FbJT8FpHcChMAncGCJJ32j76VSUqvdWZ8/mgzBm0RG3xOl0alOaqU2K1UWwTgK2LdyQT3DMmdUVulqAIGKtH1XBv1GIn2nnQCWYu9oSLYBTtaT5328+TpdKsVNMMtQECZm8QT+YklpxuMfPEvUVYFWoyVKYmC1OSSJi4BZ4jOmV+sopVpzXtcKCaZGWUzDCQIMmeduNJKuq3dqqMQFaGF9u4jfncfO3GmdKRTL+m5LKv0tiGIB3tmM7jbUbVCSWgBcXWYM485IjwD49tPasVL2MKh4WoYgmMHxjO3O2mmKVoyyvUSm8KZPg5Ji5ZjPnXnVSgphe6mGqgiCZ3+nkwTiMDfOmOVAJq06lILSlmQwsASduwkEcDaNHS68BKdjqb5IJxcBmQBEn9d+dPQoo9QwaqqupcRgi0qYAhsscmTMDBxMSWJSeUuCMMyZmDvO3vpNSirCor0lqMwWSphiB9Oe0iD74OtqpcVBd0ISADkZ5IbeIjf53GgkT+o0WUrY1MMQCALckBsEDmeB516VqK4AYjGVJzxBOJ/vOlVarhQLwRPec5A5GSJOll29Q+qiEH6TJmAOcj3500w6rTqGl9S1MA/iiMD4WJGYx4+dMbpzf20gywJYRnHjeQNSgdq3U6qIGkFZMADAJlse2RjfS061BVZAzmFJYNPaR4lR7YEzj50AV3VKQJNWmbvzTdM4BwccT4O/Oj6b+pTWsvQMgDsrfV3Dfcdv2/wCAVhAZeoUktI/1D2tI22/nTqlSrfhUZYi4sFY+xDce886Dl6YNTcFemdmYXQoCsbYJ+kyeIPHOiFL8ZH9KjewsvyrwoMDbYRG/Oubo0NC09KoUHCAA2sAYODA388649JSFY1WpkNYFDdwkACRjtMbDnJ1UBXpBkAqUoDVJEVBjG4IbPwD/ABoqVJhUItrAGchu2CBwDk/PvqGn01Gmq0wtUKGYKGZ5MkDuLZInadE7orMSz84vaBAiQDgRGs60Pp6D0gwAr1AWwzVDcTBxkCFE+B7adXoFqpk1DIBtLAjAabRuD3Zz40n/ABlM00IdjJkEMvdHGcfwdtcigu7mpUAItAFpVM8fwdLykb1HSwad6VDaTBLkbxAbvBI8TMfvpPU0hD3UGKMci6D7kS0x7To6ADqkvUOfMBgCbZhSJ2kCP50AQMCreqVutkGosnecRj9jxvqVQPStqIVpdsRM4Atxuxk+/GqUorYLaSrBLEYwxwZgn51LYPUJsqbEfmg9otgkx7bjTKNZQIQEweWJPj+/H8agJlViTTQFgACREsJ+3zMjjOh6jpFZlLU+6AJMEEbxhsH6vnfOjqBCrA0xkiQMGZkH6o3z7aSVply1jhgPysY2EwFaJ8H29taQpumW0U3odoJKiQLYiJhp0VULe34bjtg2sZO+xun9NJ6eksBWSqFDSssZ3wTJJjfk40VbpFb1RFW1lAJDseT9Mtap+I/bTgFSo0lELTePdid87kz+us0+lCqFF8AAZmfvAjW6mGpaLdylyaf4rRaRDTJzAIJInciNejQrPuQAjGZSBAjkHP6T/bxl6y0C4gy57XwwPGIyBtt430ZqC5FYsgyFVSVBMfSwG+ODOtI9OtUo1UcELVJI7SCrSGkScHBEjHGmrRLOoysIAIBIx77f7768s9eSjIDTqmTBOIHPnYE6updSDM1WXEwRIHF3Ee+Yx86A/wDFVFpkKoqkYmngnG+TDH298Tryf68RN70RU4DL21EOB8xzr2aHUEoCgSoTgNTI/icqQPfjfXGuKgzabSRAMERxvG3GP99WXLpmvC6avIhGakCw7idgMQCIx7H769PqXHfbFRsFRd6bNsYvBkbTwONSNSRj3Bry0qqjGCPJkjmZ31lBaatVe5ldnuEnAxAADDA+NZ1Vtfqml/V9SkEUdzIWXIGxH1Z3EnW0OsDlFUU3MB5MCM4IEExI8/rrWJe4krA2AxsZGxM5HgaBeqEqVpgkbEKs5B2jOx/jydNXFkCmWNhDSMAXEzO1pnk/20mp1fqVGRXC2qQykSe4A5NwMZ8aQPTRATfTIIgAsM5xB4Mnt07pqRYkqUA5Uru2AbmWScCMj/LnGmwZ1XUuVChFJyu4iJAmTBHmPbfTRTgm5Yxwx2MDFrRP/Z1NXpuvplKSkjJsb07cj8v5gcmPaOdBSqhmqlxXU5EEztJlAZBHt51MFC9WGRUZ6iXMQtwILZkLBWQYHInWt/UgjsLi1piGxbOfIxj99Cf6mpCLcFvMGVOfbeAfaD8aRUqK9wspVBPDBpJ9yIGY/wC41Q3q6aVFUVUpvDM0RlS2CVOT7YO3nTVSHYhGi0yUJPG6iT+wH31AOlDBBUVsZEGRPglGHjkEbYxpdSqqFypricm66FMGSkiLcadD1l6tUpFiz4/zzk4n6gDx450deCzEVBAkLbZ2zjIJmR4Ooa3UGmEYVqYBYzdgtPCEPvJHn40TM9RpDU2uWFunuEjcQRtjB841Ub1dFqqIoq5G5IEtHgzA/tqHp+irJUC+r2sCUndTxkHIz54Oedem6E+kwoUjEElSsJEzuo8cHSlpBmYimgJm7OWEn/b2/XU1QLSqKJdhv3QGg7AR/wA6BXrdxvAUDtYjYcyS2TjiP7mvbaKlJbcgNcDEnbAzOuQFFP4aAH8u4gGZykftGoFdLfVVXeooC5IGSYk74IBEGIxkSdcnUB1s9fIJg9ssARgTO0x5211L1PVJC0lW3DBSpkhgAwCxaJ+3jRio7ASaaTl1EzIOLc+3I5/UCq1UIYXHBInG5KwDgid9xqEFUtALE+TknwWhRO5Ou/qf9QKBnaoSDEWqBuRwZmBz7aTQ6wLVUrUkBhiAfbI/cfbxqyJVXU1KfcVZ6asdy0w29i3A43ge06ysiFmIqNtBVY7TEH8pP6zpVfriS7eqVueYgf8A+f3/AI0jqOpa6fWFsRBT6fYm7I+3jVQ/pSrBB6hlWwSR3jIAOM4xsNFSZG3Lnv8AgEZldhj99s+Z+ldiFmoP8xld94IzI/Q7ayq1y4cqA0g2zge/mY+QPvoPTTqlUAGqQRuLSP2GBrteZUrtOKjgY2B1uriA61QXWRNrqROYONvGqehqEgyScjn31uu1OlRf11BbMDaduQwg/Pvq9KhJySfqGTxA1mu1f2nZ1fsrUwvaCMhccDxp3XKCZIE9gnmJGNdrtL0RDVHfS/8A7EH2MyNK6pj/AIlhOARHt2ttrNdrn03F39Upj09hup25zpF5AMEjsnB9xrddrSKP6c5JckknGT9tWf1JQodlEN6cyMHjnXa7UivM/p1Q9okx6e043OsJ/Gf/AMR/+Wu12n0HpGoTMkn6dz7jSuu6VEmxFSShNqgSTuTHJkz863Xads30+b6usw6uioYhSRKgwNqnG3A/TXv/ANGclTJJy+//AJazXa38vU/ghnSCZByLjvnYmNE1FQxhRsh25kZ+ddrtZi0xxDJGOMYxnXh/1Kuw/wASQzAgIBBOO5dvGt12r+f2kF13UOT0gLNDEyJOewnPnTOh7qYuzgb54J1uu0KsrD8aOLf7aZ1dFQiEKAbjkADhtdrtZJ7RVM0DOcf315zjDfIP3ga7Xav0VQ57J5tGfsNNvPqNk4H99drtVE9VjCmTMnXmf1esxVwWJGNz/pnWa7T49leb/UurqCq4DuBccBjrtdrtdp6c3//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Rounded Rectangle 4"/>
          <p:cNvSpPr/>
          <p:nvPr/>
        </p:nvSpPr>
        <p:spPr>
          <a:xfrm>
            <a:off x="460375" y="2077620"/>
            <a:ext cx="10515600" cy="457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latin typeface="Mom´sTypewriter" panose="00000400000000000000" pitchFamily="2" charset="0"/>
              </a:rPr>
              <a:t>Authors create mood or tone in a literary work by employing figurative language such as imagery, metaphor, and simile. In Earnest Thayer’s “Casey at the Bat,” Thayer uses imagery to create a suspenseful mood…</a:t>
            </a:r>
            <a:endParaRPr lang="en-US" sz="4000" dirty="0">
              <a:latin typeface="Mom´sTypewriter" panose="00000400000000000000" pitchFamily="2" charset="0"/>
            </a:endParaRPr>
          </a:p>
        </p:txBody>
      </p:sp>
      <p:sp>
        <p:nvSpPr>
          <p:cNvPr id="10" name="TextBox 9"/>
          <p:cNvSpPr txBox="1"/>
          <p:nvPr/>
        </p:nvSpPr>
        <p:spPr>
          <a:xfrm>
            <a:off x="4578348" y="2079102"/>
            <a:ext cx="3657600" cy="584775"/>
          </a:xfrm>
          <a:prstGeom prst="rect">
            <a:avLst/>
          </a:prstGeom>
          <a:noFill/>
        </p:spPr>
        <p:txBody>
          <a:bodyPr wrap="square" rtlCol="0">
            <a:spAutoFit/>
          </a:bodyPr>
          <a:lstStyle/>
          <a:p>
            <a:endParaRPr lang="en-US" sz="3200" b="1" dirty="0">
              <a:solidFill>
                <a:schemeClr val="bg2">
                  <a:lumMod val="75000"/>
                </a:schemeClr>
              </a:solidFill>
              <a:effectLst>
                <a:outerShdw blurRad="38100" dist="38100" dir="2700000" algn="tl">
                  <a:srgbClr val="000000">
                    <a:alpha val="43137"/>
                  </a:srgbClr>
                </a:outerShdw>
              </a:effectLst>
            </a:endParaRPr>
          </a:p>
        </p:txBody>
      </p:sp>
      <p:sp>
        <p:nvSpPr>
          <p:cNvPr id="12" name="TextBox 11"/>
          <p:cNvSpPr txBox="1"/>
          <p:nvPr/>
        </p:nvSpPr>
        <p:spPr>
          <a:xfrm>
            <a:off x="8369934" y="2077620"/>
            <a:ext cx="3657600" cy="584775"/>
          </a:xfrm>
          <a:prstGeom prst="rect">
            <a:avLst/>
          </a:prstGeom>
          <a:noFill/>
        </p:spPr>
        <p:txBody>
          <a:bodyPr wrap="square" rtlCol="0">
            <a:spAutoFit/>
          </a:bodyPr>
          <a:lstStyle/>
          <a:p>
            <a:endParaRPr lang="en-US" sz="3200" b="1" dirty="0">
              <a:solidFill>
                <a:schemeClr val="bg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13296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previews.123rf.com/images/alex_star/alex_star0711/alex_star071100034/2109231-background-made-of-old-sackcloth-Stock-Photo.jpg"/>
          <p:cNvPicPr>
            <a:picLocks noChangeAspect="1" noChangeArrowheads="1"/>
          </p:cNvPicPr>
          <p:nvPr/>
        </p:nvPicPr>
        <p:blipFill rotWithShape="1">
          <a:blip r:embed="rId2">
            <a:extLst>
              <a:ext uri="{28A0092B-C50C-407E-A947-70E740481C1C}">
                <a14:useLocalDpi xmlns:a14="http://schemas.microsoft.com/office/drawing/2010/main" val="0"/>
              </a:ext>
            </a:extLst>
          </a:blip>
          <a:srcRect b="23539"/>
          <a:stretch/>
        </p:blipFill>
        <p:spPr bwMode="auto">
          <a:xfrm>
            <a:off x="0" y="-9"/>
            <a:ext cx="12161520" cy="69526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0375" y="376024"/>
            <a:ext cx="10515600" cy="1325563"/>
          </a:xfrm>
          <a:solidFill>
            <a:schemeClr val="bg1">
              <a:lumMod val="20000"/>
              <a:lumOff val="80000"/>
            </a:schemeClr>
          </a:solidFill>
          <a:effectLst>
            <a:softEdge rad="31750"/>
          </a:effectLst>
        </p:spPr>
        <p:txBody>
          <a:bodyPr anchor="ctr" anchorCtr="0">
            <a:noAutofit/>
          </a:bodyPr>
          <a:lstStyle/>
          <a:p>
            <a:r>
              <a:rPr lang="en-US" sz="4400" dirty="0" smtClean="0">
                <a:latin typeface="Mom´sTypewriter" panose="00000400000000000000" pitchFamily="2" charset="0"/>
              </a:rPr>
              <a:t>Essential Question:</a:t>
            </a:r>
            <a:endParaRPr lang="en-US" sz="4400" dirty="0">
              <a:latin typeface="Mom´sTypewriter" panose="00000400000000000000" pitchFamily="2" charset="0"/>
            </a:endParaRPr>
          </a:p>
        </p:txBody>
      </p:sp>
      <p:sp>
        <p:nvSpPr>
          <p:cNvPr id="3" name="Subtitle 2"/>
          <p:cNvSpPr>
            <a:spLocks noGrp="1"/>
          </p:cNvSpPr>
          <p:nvPr>
            <p:ph idx="1"/>
          </p:nvPr>
        </p:nvSpPr>
        <p:spPr>
          <a:xfrm>
            <a:off x="460375" y="2436595"/>
            <a:ext cx="9274629" cy="3135086"/>
          </a:xfrm>
          <a:solidFill>
            <a:schemeClr val="bg1">
              <a:lumMod val="20000"/>
              <a:lumOff val="80000"/>
            </a:schemeClr>
          </a:solidFill>
          <a:effectLst>
            <a:softEdge rad="127000"/>
          </a:effectLst>
        </p:spPr>
        <p:txBody>
          <a:bodyPr anchor="ctr" anchorCtr="0">
            <a:noAutofit/>
          </a:bodyPr>
          <a:lstStyle/>
          <a:p>
            <a:pPr marL="0" indent="0">
              <a:spcBef>
                <a:spcPct val="0"/>
              </a:spcBef>
              <a:buNone/>
            </a:pPr>
            <a:r>
              <a:rPr lang="en-US" sz="3600" dirty="0" smtClean="0">
                <a:latin typeface="Mom´sTypewriter" panose="00000400000000000000" pitchFamily="2" charset="0"/>
                <a:ea typeface="+mj-ea"/>
                <a:cs typeface="+mj-cs"/>
              </a:rPr>
              <a:t>How can an author use poetic devices and figure of speech to produce mood and theme in a poem?</a:t>
            </a:r>
            <a:endParaRPr lang="en-US" sz="3600" dirty="0">
              <a:latin typeface="Mom´sTypewriter" panose="00000400000000000000" pitchFamily="2" charset="0"/>
              <a:ea typeface="+mj-ea"/>
              <a:cs typeface="+mj-cs"/>
            </a:endParaRPr>
          </a:p>
        </p:txBody>
      </p:sp>
      <p:sp>
        <p:nvSpPr>
          <p:cNvPr id="4" name="AutoShape 2" descr="data:image/jpeg;base64,/9j/4AAQSkZJRgABAQAAAQABAAD/2wCEAAkGBxQTEhUUExQVFRUWGBwbGBgXGSAcHRwdHiAdHBsfHB8dHiggICAnIxwfITEhJSkrLi4uGyE0ODMsNygtLisBCgoKDg0OGxAQGjQkHyQsLCwsLCw0NCwsLCwsLCwsLCwsLCw0LCwsLCwsLCwsLCwsLCwsLCwsLCwsLCwsLCwsLP/AABEIAMIBAwMBIgACEQEDEQH/xAAaAAADAQEBAQAAAAAAAAAAAAACAwQBAAUG/8QAOhAAAgEDAwMDAgUCBgICAgMAAQIRAxIhADFBBCJRE2FxMoEjQpGhsQXRFFJiweHwcvEzgsLSFXOS/8QAGQEBAQEBAQEAAAAAAAAAAAAAAAECAwQF/8QAIxEBAQEAAgIBAwUAAAAAAAAAAAERIUESMQJRgfATQnGh8f/aAAwDAQACEQMRAD8A9dHuIILkNg+M4zj+NU0TMq1wkwGKyYB/j3O86gp3zc1wXugcwOSMk/Grala1e6844E/cwNfKj3GhCexnYAtIUqPpWMARB4Mnk6Ok7mADSANSTjJEQCeCw7c+3tqeg/4hmoZVJtIAzgrPifH86qIvtZ7GsDtJHONjsJ2+NXEJqK7KoCCLjtA85wZz/vnzpBUWVFWm4IMSjOCYOSpJ+duNeiKM2NagUAkw0cbEc/7e2gqIJS31CWZvpIIHMH2329s6sCaxVS8lwQgHDQxOG2kxOeNEoJKH1CSqGbhB2m6J2MeOBrGrN3FXZZaAShx5xAJB8zG3nR1a7hme9CFhSCo8wRvPvn99ApC7U4C0wxYXhMD5yM/B0SU4eoWo/lsuuBDKSCcHIgzxO++mBARTspqEWbbZVRMHIETtjxpb0iwlVqqSw+jJE+YnHv8A8aWrI2h0aBkm+EGBdC5HOd9v+c61uglUis4N4JlR3BZDLkY3/YcaZU6dZqNe5gWwJ7WwMQM59vOgr1UVqamrBVCxUgSw/wA2RIg+NTRpDK1U+rTUCBTV+0KSMBjMNJ2gew01a1VbAwWSJYrkK04AnJBzmNS0uvexYqIzE3KSIVgN8DOJ3A8SNtWXVWZiiKwUNEOMsBgZ2z+mNNMLdXVKjP05YkxClGNS7feBAkyDG2s/w6B0/CMhRFqkKIntmY422203/FOEWaJljsCCVggEkj50d8GozCqFHmbYgCVE/wAZ1KIqQpWMad6XNsC05md53PA2njTGroHI9QqVWGRogRse4Tz5g/rrDVQmkvqGXui9cnaB9Mj6h7/OdK9RQXam1GoCRcDgAE5DElhP2+2tZpql6ZIm8m0ySV3nEYOI86poV2vILKABCyDMkeNv099JqUrhTgKApwAxAWDvAGf00FagrLVZaElgJKMoZu4GQSRtE8e2pkFrUytNQPTIJIYFTaVzsJ30NNCKrMFUjcW/AkQRAOOJ+2lUsel+GWgSsbAHe7MePOt6eh2PFOooJbBMxk7AZA8aUY1KmVP4ZEmWEnaIiQYI53jTAlNn+hx7mbTERAJj9uDrza1EL6I9WrsZDWm+OWuyI5I8++mGqnpVXWuPYyCqk4/KYP66gM0rFgU6sNgkHIgY/MYGYHnxoanT2uSFqEqASDJBH+mck528zqeibxQC9RsZJIX8QGDgiCu3HnnVlGkVu77r9jGBBMDz8knOnAnPSqyRFbLjZ2kTgAwZAz8CJxGmdQ2WlKjZAIO2MEpzxqg0gLWuJtyYtyffE/uNI6npvUUg1ZNxJNqfTuB3Aj7xOgl6kqzIoRrViTsI3jwd/H6aGl+GGYUgzTEyvcMxyRxz48RrK9OxmN7QFgLjeFCmQNsfx95Eo2IFaq5aVuZguZwRgDMexxpgveqJSymC2YK2i2MgRcPHjxrzOpANNZWoCWkrMMMSASCYE+SdOvAckB4WQo3gkbjtPk6R01MMyMWkgGeCeMREETOh6QdT/VAGIKuPa0n9412qOt6bqL29NenKT2lqzgx7iw512t8u36sek1rG85aNg22ciJA259+NPd8swDMWgW3LEDaPbzz4iZ1B6IAj0pYWmQfcwJkHfPx51TSpqWwrghmk5ALRG+cZxxzrEjibTovB+piTBBXtXyIEFh7knf21SaKwZsqKIW3xiSGG2N/00npespi1UZwxcyTn5EH/AG1UfUxBSoC5LTOF3xE5G3j31tkDdPkn0xabRCtH6DAERP8AfTG6dR3fiKAoBAYFT7xJN2eNKSkwgMqNLkiDsM523zsfJ0ms7KzMyMZYqpBaRztwONhoKqYFMKiu/wBJJuXMeSbQAQPYaSjLaSSlS5gASBG0531x6gi4s1SnT2uK9gkW3XQOZzMZ0SoD6a1Fo1WywJXCkYBGWAkEjcYnfSrGP/Th6gdkkKuCGIB8gJgTtk/rrkpKvpqhrhROYZrv/ImcgD2++srpHrFqNSGeOxgZkYZYbG0GQMjO06c62MWdqqotMHILKMQScbzwD9tZUn/EkJKV1YmpALAqLT+WJktOP9tMS+GIseAAgM7k5ukgY3K/A1q9a5KKGSSJIbEwZFqg+AdKr9TWVqhVaTTUABQi5gQTcSwgMu0ZwMeNVIu/wjGwtTpyB9QI7CSS1uJjA23521NUpA0ahFBgXgN6bQ+SAWVlZYneVO3vjRByCfUoAgJd2xkAbYbJ+BxqdaKCmIp9TTBeYBZmEzgksxAkgeBjbVDhXHqUqL06t0BhCFlA3h37gGxsSDnS1rJ6bM9Sqq3QJQ9pw0D8OcAbn31W9ekKroGrh1pklR9CwAAwAXeYxJG+NT9T1gUU7q7qX+kvTkmDGAFUCLhk5g850wZ3KVistn1OGGfIIMi3MZI20fTU4W1losWYqQFw2N8qc8f766t1yhmDNTZR2d0AiQMOScA54E4311N0KoPRpWzjIhSNiDEH2Aj+8U6pQ/GvampZRhpzAGQAYAHEn21LX6VSir6NUBqkgK4LDJgkmp9MkmJPxjVNPplV6rNRK3SGInuBkAiwkzHgAjS16fFIIKxH5RexG7ZcmfP8eNWoyqoFRgUrBqdM5ho2NtsSrnuJxyBrZRKYV6tUAiFZiQZAgHK78yeQNb1KVDfHUVKZJlQ6KyqSYMgqJH3B99dVZoRPVAcwZI+pZFxUT/fceNRTqdVQ5tqGFAlJBIkRJJznfOp5inH+ILd31MEgqIlYAA35+2nJ1FT1Huq0jTiFUgkgzPd3Z9gI+/AJSLBRdQIyWDKccdoLHH/fmYOV1NtrAQNgFJxOR4E6nPSxTzbvLQnb+knzv86srUEvqPFIzgQMtOIeBkfrqWpRu9PtokKeZwT/AJB/c8CNTF1y0QGEqjFR29vdBAG7Hb2nQ1aYtUKi23GSqQBn2/c/Mnyw9GDcYpBj2qVukgHnbONgY0dGisobUNoB+kEj2BOR8+50RDVqC5hTanJzI3HBvIJkZGPf9FvTUFELUZGcKs5zKi6RmM50yp0oKlQKElrYKSCcmTAkwc5G/Ojp9OLyoNDtRQCMsLREHwPGglWmDezPSJJgEC3Y7P3GTgqfnWeiUKk+iUVdxIInJAEbDzPG2tpUCtNiRSJZgWC7Aj3KEk53OT7a2r0DlmaxQAsAgg3bYI4I230a+Oby8GVObaJn/W5+PGu1fR6R7RhF9i0kfJt12j0c/n+L1pgSm5wbgfk4M7Y0EtItVxLNMZ+/J3BjOjo9MYAAUxbmSDAkkY8TIHudVU6NrAgEDuaAfbnPyfnSPK6j1JuEMM7ZIxg7CR9/76d0/T5WURjcTKmPEnMbztpfThMAMbUmQy/5eZgRzx4+9VNbcBUuE3EEiCTtAHO5M8fGt5U4T0aC0zSLh1Pdu1w97jnOJGt6HqL8mojKWYYHAwMZyOftqhJuBYupAMxBBgiRMETJ4P8AGkqt69zJIcxMpLcgSCbvPBzqoZdXsqXpTfuAgMBKzyTOftxrlRQ6B6BDCnKsFJQDcr2iARjBA2xrl6ZmVxaB3ZtYgmDAziJ+fnRv3Em2pcEIwcbYIHJnzGgRWUAIjVKtMs8qRBDEbr3KcZ9vnB09mL3qtRRBgbLGdpGZ421lG1QiGq0zMsACc8ggEbe22jdWdWk0zJ/MpgrnfG8R+n6ZUrp3rJJa1wiypWZJjYz86T07M4F9Knl2KwQewHDNjciO3+NU+ipqP+GkiYIaC2Bni2IjfQp08CmoWrgT9UjO4czcft+uijNCz1W9Nxv9IIkEwIAMzncAfbR0gVFJR6oukZLMCdwG8fM6JeoZUuqCooBhTF0GcbAmN8x99UL1HcqhwvbJUqJnMGcR/vnVkS1HT/qVNlqvTrMCrAGVFqMTBAlRMnyT86eRLIDVWYytuTJkHBEY9tdSLhAFNOoSSDEgR9wZI8GBo0vFQvFO0LKmZJhcyCmNt5IM8auJoG6f1EdiKRmDuO6Mi4xM/rE6RS6QdgNFYT6YJAEiTIgTnzplToAyqGpLipKhR9JiJEbYnOkUumW6oSWuKQDc0f5RHFw2n/nQJXpAivcOoHqMJF4aIz2wSQMe/jGqaSwUsvChAAASRtkxETP76X1FNTTs9V03h1wT+UflA34zx86awBdj6hCiVgnKnAmSZmfI++NT0vsVJ4VmV3MtgkREg7SB7Z0DszVVX1VAVYZSO+cmQQcb+NEazLaoqAyZZiBkTsIxxE++iqte7k1gMdoAGDAw2+5g/fQRTcDcaRVjsRgx5BmWHOmVgPVpA/4eBBuYRUG5NuP+50KdI8Jf6Tm8kkgkTnIkzdGN8fbTyKxrn8Oi1NQ1jzDTaREE4kmJjYHUKUwcJKpT3CwHuHnewbf76Pp+mUuCQpYbHG4zAwdC3ROEVQtAqCJQLaBtJGTnPvxpvoEM34dPCdpIyTgERsBtn4+1y1NhNSn2NdRXuYFlDDIjcmADwIJ2G/GnopVj2IbRAgjONvpEDjUzUmtpKaFA98sLsKCd9paZmNHVDW1SadIlsxH1QRBPvv8AtOniahdWKD8MKNyty2rnJMqJ/wDrn4nRUaTF6h9FFIkghll13B25nZvO+qqfTEGmbKURMLi0Z2kRBtHjcfGlv0YWizJREN9ShirGeZUfJ408aaQ/TT6RagsyxHcDYcR9JAOPnUVcMRUuoPBMEjdvJENP3xq8PaxC0WuVZJzbA/y8E5iRvEakSiHpi4VkuftDFw0DYfWCATsJ+2TrDTmQJCilVEAfSJGQDgl/fXa3qaq3G4VZ5gmP2Ma3TDTaaNOAAs7zBOOce+2hpdKWQQaioZJuzj52A8Z06g2QVRbQDnbjPgZxoWcssXNTUL+buElvY/Aj304B0qj4UPeSuSTEziQJwMTtvpvUVWJNq9xB3IxIPwd4/XUn+HJ9RRY0rBvwYIkhmzCnHHGm0GAvp0qbRTAEqYuMCQpYiSMCca0gqPUAFU9IjBNq3ABZgiNp8CNUdL1AqKpaoCJ/OMQJm0SM++dC3VBA9wdSiy0gmJFwE/mOeDzpNPqUqWFmXK3KGEG0wQV5AJA443xq7TI3q0uRgqhpcMSJEb+4M/fx41Y1YEVO11I5IaAcCR5H3POlpQDhYppDPLFGIN2ACSoEzmQeY31tQNNU0zVSW+pwGQeQAv5TtnI+NJpcCnWKpCtVW+0MRBDWmYaJkAkEbRg7cZcWRSRSYghpGwxEgkEz8++mMrCp3OrKqzABukDZpMR99EtIMVZlQid5gL/BztgaKbBIYKgBG0HJzkwCPf511imJBDQMMCY3I3355411X6GgOlzfkJJAG5G8Ax+/vrG6pAKpFW0oMlxKoYET9MjmJ+41EN6aSk+s4yDcVHE9pFqx94096he6GFoBHdsDgd2TuPI2I0lCYUrY0nJjYMd8TJ8AxoUBJqWhFMgEh8soM5IAgb42z76pgvSwoempG/1dq5xuBIxOkrQKvVZqbQSYKNNwOwy4gnaDAGqabLKhVtIA5wAc/wCaJ/50LvahlKgJMYKsZ3BxOPmBoMXo2LqLXCTK2vMkSe+STOOf1nWGlatUpUqAFgRekqkzdAtUkH328500AhwbqshcgqSvudv41MnUqkt6otJgYt4Ebk8+B400xtVP/iBqpJzDKbiJ3QB/9v00irQqMtSfSyBMmCw5kEHMTG+w+degtUzBKnxnPnP76mq9S5WfS/MJW5J2icMRz/700KWgL0X0UsVRaQVxO6hYkQT7znQ9R/TAocmiKgLSUWBMmeSBHOTOPjRVHJcxTMquWgCTAgZgMcxIONObqGtYQR4MAQdtgQf5+NAs0V7Pw27R28gNnc37xyf50tKCsHYU6iziZIY5nthpUe+MaZVrS7QXgDIzAAAkgW+ffzHjQdOFKYdoJgOQZ+Mj53Gpqt6alZYlrxI/MSdxubp/XidC4WagU1lOxBuETJW3xJByJ21U6rKm8ydxIIgAmdv3ztpNd0VbvVg3DwAYH0xGBmYH/siYUoZWJqSFPLGQJksdiYyf+dDSrCCCaqye2/ciASBjb3j+NV/4hReTUgKDOdsbncYunbUiulqzWw7EL2iWiPp3j5GraGAySZqyENxUHEgREbmc/wA6kr14RSPWsc4cXAzgyYIIxByMc6evVq3qMKmBA2BtIkNxgiOdjOmtUBChahwRiRLAmGkW7e4jU9Q7SrXQPU7ngeT2rP02krEjfnOgpBmI/HNsCZtlj5YquD8Rt+jDUW14rAtPKggQdoUj20VOkVb65EAx9gZ3/wCzzqKmqTJisVE7Wbfqs67VnSUXCAXL/Gu1nkBTyBcq/QZC9wjmIiTn/s6XTcZyyoFGWB+dzn23440xLB6sOhYAUypW3MC1T4m6dvzc6dUpeZtlY5k78Z+5xrQymwqq6KAyxGQROfcbe/udKHSANUhWUtALqTx4BwPEgCfsNMABLBLA18GDk25ztnYxJx5nWVQQGgMvdBwCoGQRxAMbzzqg/UAFRlbuUx3qDGwPiRmd/OlU0LOHIptCkR+aCSYnYAz7jGsFW1mVTSdhup8tG8TGPbWVaVKS7UwSyWsRm5ZPbAzGZ21UUdLTmpStpQFnkdv7+37afQqLb+G7yzEi8SY5EHYCd/cb6lWuoZcOsJHIQ5yTI+oAfMTqvpKsKqhrlIYEkZPExtyf0GmjWdgajyp37TsZwJjcbZ1yUiXUsiQEwRA/+qiNTdT06CmVqUvUllBCEj3DHYwPA440yitpdmWoAF3EQAQPoBMYPkaijpqGWmoWsgMmJJ2IMMxkc7fptpj9ahR3Wulvb3NDUxMkzBEyPfGl0OpzSBqNApywKkknMmRtEZ1q9U60wA9Oob7ZgqIAJxBbIgZ+Txogh0vepuTYDYAgb4zNp/7MaSnSwrgU1EtcQjkTuZ2AUnwP10+opLlzTBHpwrLbJAyVJOZniYxnUnaQgCvTZZYKJG/+bPmTB/2wU2wCqxsqFgkSHJVoXEAthsxJAJ/TQ0T2UwR1CksxEnON7idhnnj2065JeKtRWIAPIViYwBz8k/3fH0SwPuyzcJ4g7/21UBeLntqwMgzAA8cg/wDd9tBTErTAq3STN0G4e0YHzpfpVnWra1IsAfTXIHEBiAY+22qlpMES5UOx7olTPGOI1FH1PStc7AU2NvaOSYiDOAPfxqJqbWCaJmTIV8r9wRK7/GMaodVvqN6RBkAlSJYEmIKtjYng76SYBp3GuLpjJyZwH4nj7a1WYHN1UMlUC0iVJkkdsp3HxOw++dBaAEl6ouIhiAZ2kGVgf9zp9TqktcioUJIhio7SWGPpzMx9xokrlTTQ1AWI2gmf9QMDBj7ay0kp9Ql9UGuYCkfRhZgZYCDuNzpNTq2VFtr2kmLnS4ERsokAEnO5216B6i4v+MhgEBWAIGRN3dk/YaXVcOKa3UpMkgrBMcopbg52Og5utkkeqQwDEgqDEDc5AIB4586X/jAloasLmY24UXkbhRMYjJWYzjVFCvDEq9Mgycb7gSe77fI04OOwGonxAnPK93+x0RGXBZz6haMYiB5mJkzIzrlrfSrVAG+pQAO6NoUm7xsT9tFWEh2vpzPb2YMGc92TrvUYspuUACSINx8R3YH20ElECoGIdWhsk4WD98n/AI1TVrhnwySAB3Du9jF22f584FXUpE04LZkY498ttvrqxV3n8KbdyoLYE/poJurIVQHNFu/AKgCTAFuTLfO51lfpiXv/AAQCtqmDcSYgNiI+Cd9dW6ak/og06TGmxYMyxaWIkrHnn41jdGYqk0qTXEYLMZjkyuNthMaBVOm0C21R4CkgewIGt1S1N07RRuAiCrgD4AJBxttxrNMTkxEUie173O67QT+pDCM/7ax6JWLpUs5PYcATmcYER++tpVIsW9XLKTJETkZUePn20iizIub0Nl4u/EVTDYLTmCskA8jPiKcrGqtMkqwBlS8T/wCX02zxAHJ8a2oLkPbUQGp+UkzxOCYU4PH2Ojaj6hpswViJj22u84OMz40PQ9OtqhBWprcSATcSJ2JN3Z4AIj2jWkSWCmKvfc2T+IuFOJBPI22Gibpt6j/SQoJR2/07DA358fpqmuuGaQ4MwHHaZ4JjaSP+zrur6Zal5ZSshcoSCQoBG3wc+NFLZ5NovTsyWEhfcEj3G5jG2s6UlwginU/1AQORgd3gbHxvoupEeobqiLAtBWQoBGQTBIJ9zvjWhWlRCObZJmCsnAyJgj34GNFHSo+msGnUU3flYnPJJuMj5/nTRXJNS41Fg4LLI3lQBAuEcgnS6RC+mrCpcSQoEtEb3nMYG59s5jSX6zFzVACWhb1IDMAe3NvdGefgjRFb1WZwvqJYFEqVIaYBumYtzG3311hsClVyT2yIxzJUTPvnT0Lm4W0zKwuTyswYBgaRXoUraa+i31EgIT2leTBEifPkY1FdW6db3a1yCncUaTEWwqgyDzge++kp0vfQ7qshSBemW3JuNoCyIkYmBzGjqEI1RmNZb43LMqyQBYCpAzG0+++n9L1RuAuyADsJzOSOP25+1Qmh/U1tcpVptDlTMQpn6THI94J++ndTUtKNCMsRdGQckY2jUD+ogwaVUE47TBG8n6gWHzmONV16zXgmkGWwwZzIBMAb5GJ9s6ULNEGjUB6f6j3CnhjMAkFTdPiDxxp8qK1Jbawa3YfQRGA3vnjxqRuqY0jbTrUxgmzLQN4+qRjidWt1QFWwVGDhSStp2CjIMQRscedIVEK6WF2rMtzASw5EkKQV/nO2qz1VxpxVSGUPECSDOxj28a0dbdTBZ6VQNsSRG24+oH3yIGmQfUE0khRipgGGUYiMCTG8YHnTDUq1yFayrSbIAyYjM5umfbTOldyymEc7SG29vMfGg6vp4pAL0yN3AWhlERm/MCPvOdtaKINa70WDhf8A5BFsYNohvqHmPvrOLoD1FR7z6E5UWg08gGbiSYxJxJ406qLvSHoqxBBuNotG5nzt+Xzryav9Mo1OnZGpdQimpdyHJyYPae3MQPEDXotTp+soIq3IoW0/TETOBkwdxtqiTp1dGY/4ekCxFwuAYzsSQMgR88auYPNIhafaCBcYt9gQDrz+joUgjMDXkkRdddIBgQyzG/H/ABV6a+p9NU4GFmBETErEzxM+2ryhdSgYYmitt4LLKkbHuIkeBjnRIrmpJpoIGH7Yyuw5Hjb76ACkVPZUKsxgkMCTyNsDGxH21lalSvYlKklIm0nAjYwc42/bUwYnTFCllFYLG7KwvBJ+dudU9XBZwKQYlRcZHdOCPn9Mc6k6ajSpimF9RgoZkkmDcTvgcjbjxoepSmvqODWWT3ZMJGe3twMZj31UatBZpzShlyIMANkwYMGPedISgGW1lqAl5kDu2IjnHx5Hvp9ey4Or1PpBtmdxF22Z33jUVFlNttZsEG47uBHbGI3G2cjUqmdfXPqNJ6ldsKsjbjsP867RiuHlv8URLNhbIGTjY7ba3T7p9lXqhQYphiExaBOZwB9vOhSrZgOQ1oADeSQBcAJyPbRtSF1T0wt0BbhAeMGJOMXToqlP6vUIYAqLXTY7HP5hgH2Oii7p7qYtsLXKSIPIgQxx/wBnQr1VMSFZgttx3IgkwTM5+/8AGG18XEhrY3XOO3NvzPGY0NfqJLrgwEIjDRIbnEf2OrqY0oSEVSMr3BlyZPbjg4I/bjQVaJuKm4A1Lu1zuO5QZIMGQCo99aoVKkuuVSB2EAYMZuKk9x9xJzoP6agC0waj5OSTvtk7bRxqW1ZBVK5ioLrJbtvQ24yBIIJ/Xgj4ZXpNkLTVgqYI+oyJIg7fqfeNLZ3dbkKnMySR2wfA3z/720/qKtwqI1N1hVF67mT+UrnEnfzqz5GJqFFESmAjhrZUEtMYwZJzPJMn30xOpVwpaqkk4DgENiCFyBM8gHnGnOiq3/ysHs+liDH1WtkcnQ9R07i1nKQCbu2DJgAiQR850BOjF6gK0W7SFbKk4GGwQI/zA+NtDRpKhogI4zEI1w97yZMY3nkZM65aE3kUVBJH0kEtDTO4jg6dRoqtUSHDMsmASsZnMEA+05gYxqKh6nqbWqE1lUCrC+otgX81haTJIUmfGq6FVvUi4EQJzkEgE40NSqzoQHp1O7F0RaJkY/MJOmdO7FzCgxKyIBIBIxt5nfzq2pIm6jp3Wl3UaRl8quCP9eP4nHkwNZVUh6hNFgtgNwOGkZAF4EjOf32g6XTqqU19NwQ5hUJ7YwZsf6TPIxOwnR1OoALF/UQbZxGR5BPvjg6X5EiYdQGp0yfXQOxXKszeBdIYxn7RvGvR/wAR3OBViJJBH0lfJkfce++gFYsEtqiDkzGRMDaPjbRNguSisWk9sC6YESftkn+NTaYL1FZRmkRM22gCMRGTwJ/3GjNEM7Sq7ESCfEc4HAke+oqdH6B6UBZtAOxJnMHOfnVZSmSwMrcMkATMxOx59ta8k8XVOnAUBUP1SIJBBB5Kn+d50pWF7PbWyD+bAH+jfPx7ayu1Mel31EtbABPcNjOMj5/9oWxgzCqY2JJiPYhmPn21i1qQ1WlVE1FBxLKbiNgDKyP0GiepbUID1oCGVskAgCCDbJPtOoKRuICVoKkXgx3TmR7Z39tUreGqFq6Rb2nthSN7zGdp++kq2MWtAW6pUJcnuKDu2MQBiMZPnW+qPUcFmIzi09oHwADHvP8AOkNVYKitWpMSc4+oTEoPtqSrd+KR1FOPy/6DmL/+jnV1MW9OxcLD1YOFLU4LARuCBbtzvnc6Os6gtAqQq5KpPI2wZgDYHUNGs7Cn+OuxvAiX4lYG0c4++s/xVyk+shuIsYQFz8sQTiNPJMUt1MtF9T6QIKQDIJBB85M6V/ioUkVAe4KoKGARgLhhmeffQ0Xi9Gq4VZGFxA/Mc4wTH/GkNWrCyHUozi5szZgYxBP38bydJVx1WqSzn1UgC0qQZBJ3aWjwNuNBQpsxptNJYEsJggj/ACjMg5zjQVxWF7FlYT2xIMAmJ2/Y6z1XuExlRBjzHueedQASDJjpjJ/zD/8ATXactF+VQHwAT++NdqaK2pu7fSY9QZpsFmMS2RjEEZ0z/FsADSqXKzmfUUzackCBODAyP40LplZS1YZmame0GQTjczx2+dbTqqEUXLUAXDOBdJBBIIwsiNgNXcMVoFeZWGc5gxJH5pB2wMGffXM4qXAEYYBZgjB2xmd/jwdeCOpIIILmewQCYJmZJ9uffXto4ZQpi2djPGMbyf8AbTdMwVakbmAAkLAIffExacDxmQf1Gp6KCU9SVIQkqQGHOQVAg/Ybaf1NLsqlQ6FivcmWwRkBSSRiIjPjQuSoZhWELT+hliGEwS28HxHnQL6SnTdQaZWJOzRkkT8/f31S4ZQ1rmWfF/bg5YCBJ5j7aTR6Ys6syA4m9dpExAmecGDvvpiqLQtN5LtJ9TukA8bGfBzGgoqlss1OYXcWkkT9InP22/jUvT2NaPSdLQpVbSsSWMQRE+24++nrStLmohO2UYgsMD2jP/vgA9RLhe1RQiTkE4AySSPfzxq9I2jXBRvTrkZw+MDwZXzjOYGrqTmfqUoBvm6f4j/uNedSKuqCmadRfq7gCDEWkQCAQcznVLdMAXexWlZgG0kQAQDjJgZJ++kBrRd1X1UpObycYiYgw10nznU4qBfVK9O64yQpJb/xA+Tt7aawzTn1VXfBDD4bc/p+upKnUyrWMwx2lgfsCFgmPG/30tWRlPrKQFIH1VJkpJMMObomPOT76prdNdLnqIyCsqCBBB/zAHH8+2puldlsW5LYjb7zBkQZ0dWvCgPRDozjhWAxuw4gwPM/rrMs1bKupgkoR6ZtAzbBBO8HgSBjOkN0KhXimFvPd6TWtJ7iwkQDMz550jqBRD3lQrBCGOcLB84IE/vrOnKhATUNsglrlzjyTHPvxq6mCp9Mb6ZuqxGxzc0nJIE3R8DWUeogVIqtEypKkAXEDYDI99FQZ2eVcWEAiVgzAzIEQQdagrimxtS9WtC3SDiZJYY8TnQNUw1MGpTYMvdIJJnKlcjG+40hEIQ3mk88YKRwBPuBv5Ouq/1CqrimaLNKElgy2gqJIzn42/TOp6VVyod6LJliaYVWycZ233n3zoqjp+ma8wtMIQCMDHtFvHzokJHqFFplifyx3ST9UAZ5zP7ayl1s1V7RdHK/+J+oD/ePnhL1IVyaVwJiBTE5kiYYzsRMDj50hTENUeneKQBADnEqS2ywfcn/AN4merXKVCVpA/lF+DB5JncAaezEFYpEEiRKiAADzdgwNonU1OqRg9ObWcEdoMGN2hsfrOmoL1HNSm34ICi4mbTMbZ2GdIvZlgCmGuhlBhYByVMZIyYj++m9S7Co8UWAC2s1g7pOACBJj776JXaFCL2gg5UAKB/G/mfjWdXEDddcCe0yxUqIkmSI2g4iSfnVKUFJpK9FcKbWlSFaJj/MMfm/voQGKMRSBOSFCoCfkRAn50qm/pz+FBVRsNwPgiYnbTStWmApJokKzCVkMYjJw225+2iXpsOPTaLYIBOcRC92DA4jQSCAbWUzBAu52kcDgHGlL1wAacRhu0iGHIBEz8ToLKH9OBUGmj2kSJkn7y8/rrND/wDyYp9ssIzs3OeEPnXacmNr0iFqFWal+GqqwF6L4NgMnODtjfW1XY8LVIp7gAOWO+JwDuBol6cwxcvTPqAKwh1Md0gCQAZiWAz9tbXpFmqkLTIBQI6k3wCGb1DGIzgSIPzrSFijTHpyzrbw0c5ift5/XTaLVGsLqjEsTIEgCMGZEbfvpldqaugMgsrHKyDaCckYHwTnSOm6Wn+GyWlLWg0jAEz+WY5386mK0V6ZUW3Ur2OASjTBGJ49tj76r6ilUCPZUDMQAquvaOCD5kTz/wAorrUCoqmFuyXQG4D3WADtn9tLq1hDBsm6Pw2k5+4gxuD++qgqdVvUhlIRaZN6mBjcD7ZzwDplHq1qCk34TElipcENiIK+MHO2u7iWsIkLhW7dwB85z+ntqjpOqAKBaf4gMkhQQs4ILDk/uM6QKq0l/ElatO5t1MknftAJwR7D+NPYXEywQAZBABwNyZ2kznUfp0gkq9veWhWAIYyWEFSCDcTHwQdH0tOqxrG9WVrlRWWLRsVJA7s86tIYzVT6SqtCr3G8mQAARDJg5jzoyiinXL0Xkt3CixLkljBUJnaDg7HRUVIZAKNNrRcWSO1iTIA3jBzHPzpD1AlO8iujM4GIeDkAQQ3b7xGV+NaZV0q8whasttIMQ6HkHJJBlhyJkffSUrdgF6MDAP5eMYnk8fzoqn9SZy6rVpi1crUUqZKSCWByueBiNL6fqf8A4rlouTksrYBH0lSwyDG8jbWbWppr0IYkim4C4hoMqNjjHPP6akpoQiTTqICSGCtcQMABiCTbvzqlAC1U+mFuPeVMliRwQ88+0am6vpVJpC6tTC8AsL8jDYMnGxOxP2mRdNbq1R2+sKDkMpGQQv1GAR784zrhUupHupOpntOFbwPzfrGdBWOKvpV1aoIYYErc2zQJI8DfGtZKlqE2VAPrJGMxtI+TtqYGHpiXcLTQi0rcDEyIAEARHmeNEr2U+1KhycBrj/8AYs/7mdT1VILn0fpBPYRL84iM40lawpBAtOv3E5SWgyAS8tdm6duCeNXDXpl+43eoIA/8cgDBiCZPk6n6hgVUPUekWJAkQSAVA49/HOkt1SepWZmr2ooBUgWjIyvbLZETJ1tfrEJoAVXS78vpiX8A9kLt7aYKqXWL6hplmNq5BXAIjkrnHzqT11VLhVMscEKCCRuIAx4JPnTum61S9SK5JAbFglCJ3H5o8Y1J1nXWBCarNfJBtAuJwCBGIxgH51MDYF19zABZKgeeRjPxzpKMrFO5xJJi2LgDgRGI/XWVqyIKjGq0cdohR4kLnaOdT9P14LfWSUS9lUTG5k4nYY51MXVj1N2LME/zAR85AOxnMakrsp2LwFgiTx9sHPz+mlp11OpTXvqFXeFItBb8sGV2JgyM5HGkJ1lMvUJZ1tezNv1XBYUkAET85nflgrdiAIDiWEQfuZniM7/20tuoQeoZeVwe6Y5wDOTBnfbVF1qr9XmcHO8Dbf41N1HXKPxFdwS1mVJyoJjAB/MDO2gZTqqd7gzCc4yPhdo/38aWagdSZO8Kwg7jJHb+8aFq0yTUNqZgoSMgZLDjjA1lb+qK1pL5aYHkD75+dEUP1NptZ4IwRn/9ddoj16nJqgE8duPb69dppy9DpUvamRUiCTGGkEe+RoaiSC3p5Z96Y3EFQx58AzMRpaJLB2IcBNz2tzPdtmRtHzoqNYj00HqICC3cC+AdiZPHMnfzrURtUKnqMKgLAARUkqJwAYAac7bbeZ0b9FLM5AFqWqyEzYOIjgkxAO/vGl9RXUra9NKwZ5uUA5BkEznBAGJyB8631Qb2N1PMQynGcQDG+Nsaupg+oIIpKtQqYJIb6myI+qDIE7DnU/U0jDSqVrqhg0+2F3kknLCdwRv+lIr1WcKtpVRuZkGDEAYjGo2QIKaqjUmmYpQVxg5GACPYfYjV8uDDKfUiaqveACILqQLcEwSMiAROYg7a3oWi1qaGGUM1hJUlthBzMRmB8eMDl/U7kqwzJERiYIaJB2O8fGuoBA0qpVQkyhNuBiADGPYbAe2s+S4YvUAsl5EFmW2okHEDAJzEHMQQQRHIJWlHKJ+aIRgCQDkgC2DxiPvrKMp6ZPUBi1xggAsZxFpG222l1GqVKbGxWncKxQmOAcHxznQX16iUzEuCFkrkrtMkwf2b9dQ9O7BUNOoLGJ+ogzO8Qff3/s+rUhmtp1Rak3KJXaRGTLD4550s11K0z6pnJAdcmSoJ2GRtgc6Uh/VdKaqsj0wybEnM5EzMRtpdDpaaFF9JoVSVABICt2wDJWcbEzA0a06hWo4FIgkW2krdDSJIwDxM+dttMSVdFUPBGThh9OIJkgj951O1KNVCWLVXXuIYNdjaIvgLn4n35NbmCW1ZAHdKsJ3AI8fc7R86SzVCpY1ATgBWWwCMgEZP7TjWsWLU/wAFGAghxEr8XZ541vyTGI1RC4b02hpVVmbTtNy4IJn+NbRo3Ol1KDECJgRng28bnn2nU1SyHJp1UN0ZH3kZOPjeNN6avLIPUA7QbTEkmYIB45+2ppjU6xCahBqKAY3fDTJKiDiCBEfbnRU+pVGUeocgG0gmQxkNPvnTh1jkQtVWYGATgT4ME5xptItCgrTJgLP5gQJP5ZjHn7am6ekp6wG5vVWNsLgRODDzJ84+NErMwTup24YyTIM/lwfAzPOtQMVJakvdkjGYncwM5Pn76zqkYspWmDEAuCsREwZN37RqYplJ2N8CiZ+CGk/mNv8A2edIqdO4KTbjB37fECPgcaD0gq9tAbi5Z8zES4H7/wAaykR6iipRFwC2sTiQCIw3E86isAaxu6nvIEsBjee0/wC+mdR1DTd6lO1R2AlxBIg3YIjPEnXGilrK1BQt4IAjHvhhGT7+Y0k0mN7LSUTgiIuI8/3Om4ma6oS5EVFAP1i55xBBTO3z7Y50it1V4KrUWBiZOfAOTttzp1S4lLSp2bbbcRhcbbnQ9Q5YIewWN3TJAjM4XnbjTyXDKX9QDPYHVRbCySDOTkTNuxnfbzpjVSoy1IljwzcxtiSIH7calXqVm0BSSpIOCCJtgiJ5/TWIQjLdTptFxViIAliWtlfuR986vkzgeqqZZr6ZWAkFvDH6rhAO+Np0nqapISBTAJBmB7xELg/302oVZHvo0yjkEqIIMSZwn8j76KtRHqKwpphQCwidsDbbP/eFVEz0QSH6ekzSST2Zkzn312mhEOTRoA8yHn9hrtQVMSlNiVv2AFMlWPiNsjjOm9JXZrodqdgAC1BAuKgzJEsTOo/TJkl/Tlo2DKcQBB8yPGR+vdUrw/qU2rUyR201loDcgkTAgkD7eNWI9FbJT8FpHcChMAncGCJJ32j76VSUqvdWZ8/mgzBm0RG3xOl0alOaqU2K1UWwTgK2LdyQT3DMmdUVulqAIGKtH1XBv1GIn2nnQCWYu9oSLYBTtaT5328+TpdKsVNMMtQECZm8QT+YklpxuMfPEvUVYFWoyVKYmC1OSSJi4BZ4jOmV+sopVpzXtcKCaZGWUzDCQIMmeduNJKuq3dqqMQFaGF9u4jfncfO3GmdKRTL+m5LKv0tiGIB3tmM7jbUbVCSWgBcXWYM485IjwD49tPasVL2MKh4WoYgmMHxjO3O2mmKVoyyvUSm8KZPg5Ji5ZjPnXnVSgphe6mGqgiCZ3+nkwTiMDfOmOVAJq06lILSlmQwsASduwkEcDaNHS68BKdjqb5IJxcBmQBEn9d+dPQoo9QwaqqupcRgi0qYAhsscmTMDBxMSWJSeUuCMMyZmDvO3vpNSirCor0lqMwWSphiB9Oe0iD74OtqpcVBd0ISADkZ5IbeIjf53GgkT+o0WUrY1MMQCALckBsEDmeB516VqK4AYjGVJzxBOJ/vOlVarhQLwRPec5A5GSJOll29Q+qiEH6TJmAOcj3500w6rTqGl9S1MA/iiMD4WJGYx4+dMbpzf20gywJYRnHjeQNSgdq3U6qIGkFZMADAJlse2RjfS061BVZAzmFJYNPaR4lR7YEzj50AV3VKQJNWmbvzTdM4BwccT4O/Oj6b+pTWsvQMgDsrfV3Dfcdv2/wCAVhAZeoUktI/1D2tI22/nTqlSrfhUZYi4sFY+xDce886Dl6YNTcFemdmYXQoCsbYJ+kyeIPHOiFL8ZH9KjewsvyrwoMDbYRG/Oubo0NC09KoUHCAA2sAYODA388649JSFY1WpkNYFDdwkACRjtMbDnJ1UBXpBkAqUoDVJEVBjG4IbPwD/ABoqVJhUItrAGchu2CBwDk/PvqGn01Gmq0wtUKGYKGZ5MkDuLZInadE7orMSz84vaBAiQDgRGs60Pp6D0gwAr1AWwzVDcTBxkCFE+B7adXoFqpk1DIBtLAjAabRuD3Zz40n/ABlM00IdjJkEMvdHGcfwdtcigu7mpUAItAFpVM8fwdLykb1HSwad6VDaTBLkbxAbvBI8TMfvpPU0hD3UGKMci6D7kS0x7To6ADqkvUOfMBgCbZhSJ2kCP50AQMCreqVutkGosnecRj9jxvqVQPStqIVpdsRM4Atxuxk+/GqUorYLaSrBLEYwxwZgn51LYPUJsqbEfmg9otgkx7bjTKNZQIQEweWJPj+/H8agJlViTTQFgACREsJ+3zMjjOh6jpFZlLU+6AJMEEbxhsH6vnfOjqBCrA0xkiQMGZkH6o3z7aSVply1jhgPysY2EwFaJ8H29taQpumW0U3odoJKiQLYiJhp0VULe34bjtg2sZO+xun9NJ6eksBWSqFDSssZ3wTJJjfk40VbpFb1RFW1lAJDseT9Mtap+I/bTgFSo0lELTePdid87kz+us0+lCqFF8AAZmfvAjW6mGpaLdylyaf4rRaRDTJzAIJInciNejQrPuQAjGZSBAjkHP6T/bxl6y0C4gy57XwwPGIyBtt430ZqC5FYsgyFVSVBMfSwG+ODOtI9OtUo1UcELVJI7SCrSGkScHBEjHGmrRLOoysIAIBIx77f7768s9eSjIDTqmTBOIHPnYE6updSDM1WXEwRIHF3Ee+Yx86A/wDFVFpkKoqkYmngnG+TDH298Tryf68RN70RU4DL21EOB8xzr2aHUEoCgSoTgNTI/icqQPfjfXGuKgzabSRAMERxvG3GP99WXLpmvC6avIhGakCw7idgMQCIx7H769PqXHfbFRsFRd6bNsYvBkbTwONSNSRj3Bry0qqjGCPJkjmZ31lBaatVe5ldnuEnAxAADDA+NZ1Vtfqml/V9SkEUdzIWXIGxH1Z3EnW0OsDlFUU3MB5MCM4IEExI8/rrWJe4krA2AxsZGxM5HgaBeqEqVpgkbEKs5B2jOx/jydNXFkCmWNhDSMAXEzO1pnk/20mp1fqVGRXC2qQykSe4A5NwMZ8aQPTRATfTIIgAsM5xB4Mnt07pqRYkqUA5Uru2AbmWScCMj/LnGmwZ1XUuVChFJyu4iJAmTBHmPbfTRTgm5Yxwx2MDFrRP/Z1NXpuvplKSkjJsb07cj8v5gcmPaOdBSqhmqlxXU5EEztJlAZBHt51MFC9WGRUZ6iXMQtwILZkLBWQYHInWt/UgjsLi1piGxbOfIxj99Cf6mpCLcFvMGVOfbeAfaD8aRUqK9wspVBPDBpJ9yIGY/wC41Q3q6aVFUVUpvDM0RlS2CVOT7YO3nTVSHYhGi0yUJPG6iT+wH31AOlDBBUVsZEGRPglGHjkEbYxpdSqqFypricm66FMGSkiLcadD1l6tUpFiz4/zzk4n6gDx450deCzEVBAkLbZ2zjIJmR4Ooa3UGmEYVqYBYzdgtPCEPvJHn40TM9RpDU2uWFunuEjcQRtjB841Ub1dFqqIoq5G5IEtHgzA/tqHp+irJUC+r2sCUndTxkHIz54Oedem6E+kwoUjEElSsJEzuo8cHSlpBmYimgJm7OWEn/b2/XU1QLSqKJdhv3QGg7AR/wA6BXrdxvAUDtYjYcyS2TjiP7mvbaKlJbcgNcDEnbAzOuQFFP4aAH8u4gGZykftGoFdLfVVXeooC5IGSYk74IBEGIxkSdcnUB1s9fIJg9ssARgTO0x5211L1PVJC0lW3DBSpkhgAwCxaJ+3jRio7ASaaTl1EzIOLc+3I5/UCq1UIYXHBInG5KwDgid9xqEFUtALE+TknwWhRO5Ou/qf9QKBnaoSDEWqBuRwZmBz7aTQ6wLVUrUkBhiAfbI/cfbxqyJVXU1KfcVZ6asdy0w29i3A43ge06ysiFmIqNtBVY7TEH8pP6zpVfriS7eqVueYgf8A+f3/AI0jqOpa6fWFsRBT6fYm7I+3jVQ/pSrBB6hlWwSR3jIAOM4xsNFSZG3Lnv8AgEZldhj99s+Z+ldiFmoP8xld94IzI/Q7ayq1y4cqA0g2zge/mY+QPvoPTTqlUAGqQRuLSP2GBrteZUrtOKjgY2B1uriA61QXWRNrqROYONvGqehqEgyScjn31uu1OlRf11BbMDaduQwg/Pvq9KhJySfqGTxA1mu1f2nZ1fsrUwvaCMhccDxp3XKCZIE9gnmJGNdrtL0RDVHfS/8A7EH2MyNK6pj/AIlhOARHt2ttrNdrn03F39Upj09hup25zpF5AMEjsnB9xrddrSKP6c5JckknGT9tWf1JQodlEN6cyMHjnXa7UivM/p1Q9okx6e043OsJ/Gf/AMR/+Wu12n0HpGoTMkn6dz7jSuu6VEmxFSShNqgSTuTHJkz863Xads30+b6usw6uioYhSRKgwNqnG3A/TXv/ANGclTJJy+//AJazXa38vU/ghnSCZByLjvnYmNE1FQxhRsh25kZ+ddrtZi0xxDJGOMYxnXh/1Kuw/wASQzAgIBBOO5dvGt12r+f2kF13UOT0gLNDEyJOewnPnTOh7qYuzgb54J1uu0KsrD8aOLf7aZ1dFQiEKAbjkADhtdrtZJ7RVM0DOcf315zjDfIP3ga7Xav0VQ57J5tGfsNNvPqNk4H99drtVE9VjCmTMnXmf1esxVwWJGNz/pnWa7T49leb/UurqCq4DuBccBjrtdrtdp6c3//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0" name="Picture 2" descr="http://www.kurzweilai.net/images/typewri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24880" y="3843791"/>
            <a:ext cx="3267120" cy="30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717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previews.123rf.com/images/alex_star/alex_star0711/alex_star071100034/2109231-background-made-of-old-sackcloth-Stock-Photo.jpg"/>
          <p:cNvPicPr>
            <a:picLocks noChangeAspect="1" noChangeArrowheads="1"/>
          </p:cNvPicPr>
          <p:nvPr/>
        </p:nvPicPr>
        <p:blipFill rotWithShape="1">
          <a:blip r:embed="rId2">
            <a:extLst>
              <a:ext uri="{28A0092B-C50C-407E-A947-70E740481C1C}">
                <a14:useLocalDpi xmlns:a14="http://schemas.microsoft.com/office/drawing/2010/main" val="0"/>
              </a:ext>
            </a:extLst>
          </a:blip>
          <a:srcRect b="23539"/>
          <a:stretch/>
        </p:blipFill>
        <p:spPr bwMode="auto">
          <a:xfrm>
            <a:off x="0" y="-9"/>
            <a:ext cx="12161520" cy="69526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0375" y="365125"/>
            <a:ext cx="10893425" cy="1325563"/>
          </a:xfrm>
          <a:solidFill>
            <a:schemeClr val="bg1">
              <a:lumMod val="20000"/>
              <a:lumOff val="80000"/>
            </a:schemeClr>
          </a:solidFill>
          <a:effectLst>
            <a:softEdge rad="31750"/>
          </a:effectLst>
        </p:spPr>
        <p:txBody>
          <a:bodyPr anchor="ctr" anchorCtr="0">
            <a:noAutofit/>
          </a:bodyPr>
          <a:lstStyle/>
          <a:p>
            <a:r>
              <a:rPr lang="en-US" sz="3200" dirty="0" smtClean="0">
                <a:latin typeface="Mom´sTypewriter" panose="00000400000000000000" pitchFamily="2" charset="0"/>
              </a:rPr>
              <a:t>Raider Rev</a:t>
            </a:r>
            <a:r>
              <a:rPr lang="en-US" sz="3200" dirty="0" smtClean="0">
                <a:latin typeface="Mom´sTypewriter" panose="00000400000000000000" pitchFamily="2" charset="0"/>
              </a:rPr>
              <a:t>: </a:t>
            </a:r>
            <a:r>
              <a:rPr lang="en-US" sz="3200" dirty="0" smtClean="0">
                <a:latin typeface="Mom´sTypewriter" panose="00000400000000000000" pitchFamily="2" charset="0"/>
              </a:rPr>
              <a:t>Multiple Choice Questions</a:t>
            </a:r>
            <a:endParaRPr lang="en-US" sz="3200" dirty="0">
              <a:latin typeface="Mom´sTypewriter" panose="00000400000000000000" pitchFamily="2" charset="0"/>
            </a:endParaRPr>
          </a:p>
        </p:txBody>
      </p:sp>
      <p:sp>
        <p:nvSpPr>
          <p:cNvPr id="3" name="Subtitle 2"/>
          <p:cNvSpPr>
            <a:spLocks noGrp="1"/>
          </p:cNvSpPr>
          <p:nvPr>
            <p:ph idx="1"/>
          </p:nvPr>
        </p:nvSpPr>
        <p:spPr>
          <a:xfrm>
            <a:off x="460376" y="1957589"/>
            <a:ext cx="10893424" cy="4900411"/>
          </a:xfrm>
          <a:solidFill>
            <a:schemeClr val="bg1">
              <a:lumMod val="20000"/>
              <a:lumOff val="80000"/>
            </a:schemeClr>
          </a:solidFill>
          <a:effectLst>
            <a:softEdge rad="127000"/>
          </a:effectLst>
        </p:spPr>
        <p:txBody>
          <a:bodyPr anchor="t" anchorCtr="0">
            <a:noAutofit/>
          </a:bodyPr>
          <a:lstStyle/>
          <a:p>
            <a:pPr marL="0" indent="0">
              <a:spcBef>
                <a:spcPct val="0"/>
              </a:spcBef>
              <a:buNone/>
            </a:pPr>
            <a:endParaRPr lang="en-US" sz="2400" dirty="0" smtClean="0">
              <a:latin typeface="Mom´sTypewriter" panose="00000400000000000000" pitchFamily="2" charset="0"/>
              <a:ea typeface="+mj-ea"/>
              <a:cs typeface="+mj-cs"/>
            </a:endParaRPr>
          </a:p>
          <a:p>
            <a:pPr marL="0" indent="0">
              <a:spcBef>
                <a:spcPct val="0"/>
              </a:spcBef>
              <a:buNone/>
            </a:pPr>
            <a:r>
              <a:rPr lang="en-US" sz="2400" dirty="0" smtClean="0">
                <a:latin typeface="Mom´sTypewriter" panose="00000400000000000000" pitchFamily="2" charset="0"/>
                <a:ea typeface="+mj-ea"/>
                <a:cs typeface="+mj-cs"/>
              </a:rPr>
              <a:t>What phrases from “Casey at the Bat” works to build  tension in the reader?</a:t>
            </a:r>
          </a:p>
          <a:p>
            <a:pPr marL="457200" indent="-457200">
              <a:lnSpc>
                <a:spcPct val="100000"/>
              </a:lnSpc>
              <a:spcBef>
                <a:spcPct val="0"/>
              </a:spcBef>
              <a:buFont typeface="+mj-lt"/>
              <a:buAutoNum type="alphaUcPeriod"/>
            </a:pPr>
            <a:r>
              <a:rPr lang="en-US" sz="2400" dirty="0" smtClean="0">
                <a:latin typeface="Mom´sTypewriter" panose="00000400000000000000" pitchFamily="2" charset="0"/>
                <a:ea typeface="+mj-ea"/>
                <a:cs typeface="+mj-cs"/>
              </a:rPr>
              <a:t>"Fraud</a:t>
            </a:r>
            <a:r>
              <a:rPr lang="en-US" sz="2400" dirty="0">
                <a:latin typeface="Mom´sTypewriter" panose="00000400000000000000" pitchFamily="2" charset="0"/>
                <a:ea typeface="+mj-ea"/>
                <a:cs typeface="+mj-cs"/>
              </a:rPr>
              <a:t>!" cried the </a:t>
            </a:r>
            <a:r>
              <a:rPr lang="en-US" sz="2400" dirty="0" smtClean="0">
                <a:latin typeface="Mom´sTypewriter" panose="00000400000000000000" pitchFamily="2" charset="0"/>
                <a:ea typeface="+mj-ea"/>
                <a:cs typeface="+mj-cs"/>
              </a:rPr>
              <a:t>maddened thousands</a:t>
            </a:r>
            <a:r>
              <a:rPr lang="en-US" sz="2400" dirty="0">
                <a:latin typeface="Mom´sTypewriter" panose="00000400000000000000" pitchFamily="2" charset="0"/>
                <a:ea typeface="+mj-ea"/>
                <a:cs typeface="+mj-cs"/>
              </a:rPr>
              <a:t>, and </a:t>
            </a:r>
            <a:r>
              <a:rPr lang="en-US" sz="2400" dirty="0" smtClean="0">
                <a:latin typeface="Mom´sTypewriter" panose="00000400000000000000" pitchFamily="2" charset="0"/>
                <a:ea typeface="+mj-ea"/>
                <a:cs typeface="+mj-cs"/>
              </a:rPr>
              <a:t>echo    answered "Fraud</a:t>
            </a:r>
            <a:r>
              <a:rPr lang="en-US" sz="2400" dirty="0">
                <a:latin typeface="Mom´sTypewriter" panose="00000400000000000000" pitchFamily="2" charset="0"/>
                <a:ea typeface="+mj-ea"/>
                <a:cs typeface="+mj-cs"/>
              </a:rPr>
              <a:t>!"</a:t>
            </a:r>
            <a:endParaRPr lang="en-US" sz="2400" dirty="0" smtClean="0">
              <a:latin typeface="Mom´sTypewriter" panose="00000400000000000000" pitchFamily="2" charset="0"/>
              <a:ea typeface="+mj-ea"/>
              <a:cs typeface="+mj-cs"/>
            </a:endParaRPr>
          </a:p>
          <a:p>
            <a:pPr marL="457200" indent="-457200">
              <a:spcBef>
                <a:spcPct val="0"/>
              </a:spcBef>
              <a:buFont typeface="+mj-lt"/>
              <a:buAutoNum type="alphaUcPeriod"/>
            </a:pPr>
            <a:r>
              <a:rPr lang="en-US" sz="2400" dirty="0" smtClean="0">
                <a:latin typeface="Mom´sTypewriter" panose="00000400000000000000" pitchFamily="2" charset="0"/>
                <a:ea typeface="+mj-ea"/>
                <a:cs typeface="+mj-cs"/>
              </a:rPr>
              <a:t>The </a:t>
            </a:r>
            <a:r>
              <a:rPr lang="en-US" sz="2400" dirty="0">
                <a:latin typeface="Mom´sTypewriter" panose="00000400000000000000" pitchFamily="2" charset="0"/>
                <a:ea typeface="+mj-ea"/>
                <a:cs typeface="+mj-cs"/>
              </a:rPr>
              <a:t>sneer is gone from Casey's lip, his teeth </a:t>
            </a:r>
            <a:r>
              <a:rPr lang="en-US" sz="2400" dirty="0" smtClean="0">
                <a:latin typeface="Mom´sTypewriter" panose="00000400000000000000" pitchFamily="2" charset="0"/>
                <a:ea typeface="+mj-ea"/>
                <a:cs typeface="+mj-cs"/>
              </a:rPr>
              <a:t>are clenched </a:t>
            </a:r>
            <a:r>
              <a:rPr lang="en-US" sz="2400" dirty="0">
                <a:latin typeface="Mom´sTypewriter" panose="00000400000000000000" pitchFamily="2" charset="0"/>
                <a:ea typeface="+mj-ea"/>
                <a:cs typeface="+mj-cs"/>
              </a:rPr>
              <a:t>in </a:t>
            </a:r>
            <a:r>
              <a:rPr lang="en-US" sz="2400" dirty="0" smtClean="0">
                <a:latin typeface="Mom´sTypewriter" panose="00000400000000000000" pitchFamily="2" charset="0"/>
                <a:ea typeface="+mj-ea"/>
                <a:cs typeface="+mj-cs"/>
              </a:rPr>
              <a:t>hate, He </a:t>
            </a:r>
            <a:r>
              <a:rPr lang="en-US" sz="2400" dirty="0">
                <a:latin typeface="Mom´sTypewriter" panose="00000400000000000000" pitchFamily="2" charset="0"/>
                <a:ea typeface="+mj-ea"/>
                <a:cs typeface="+mj-cs"/>
              </a:rPr>
              <a:t>pounds with cruel violence his </a:t>
            </a:r>
            <a:r>
              <a:rPr lang="en-US" sz="2400" dirty="0" smtClean="0">
                <a:latin typeface="Mom´sTypewriter" panose="00000400000000000000" pitchFamily="2" charset="0"/>
                <a:ea typeface="+mj-ea"/>
                <a:cs typeface="+mj-cs"/>
              </a:rPr>
              <a:t>	bat </a:t>
            </a:r>
            <a:r>
              <a:rPr lang="en-US" sz="2400" dirty="0">
                <a:latin typeface="Mom´sTypewriter" panose="00000400000000000000" pitchFamily="2" charset="0"/>
                <a:ea typeface="+mj-ea"/>
                <a:cs typeface="+mj-cs"/>
              </a:rPr>
              <a:t>upon the plate</a:t>
            </a:r>
            <a:r>
              <a:rPr lang="en-US" sz="2400" dirty="0" smtClean="0">
                <a:latin typeface="Mom´sTypewriter" panose="00000400000000000000" pitchFamily="2" charset="0"/>
                <a:ea typeface="+mj-ea"/>
                <a:cs typeface="+mj-cs"/>
              </a:rPr>
              <a:t>;</a:t>
            </a:r>
          </a:p>
          <a:p>
            <a:pPr marL="457200" indent="-457200">
              <a:spcBef>
                <a:spcPct val="0"/>
              </a:spcBef>
              <a:buFont typeface="+mj-lt"/>
              <a:buAutoNum type="alphaUcPeriod"/>
            </a:pPr>
            <a:r>
              <a:rPr lang="en-US" sz="2400" dirty="0" smtClean="0">
                <a:latin typeface="Mom´sTypewriter" panose="00000400000000000000" pitchFamily="2" charset="0"/>
                <a:ea typeface="+mj-ea"/>
                <a:cs typeface="+mj-cs"/>
              </a:rPr>
              <a:t>And </a:t>
            </a:r>
            <a:r>
              <a:rPr lang="en-US" sz="2400" dirty="0">
                <a:latin typeface="Mom´sTypewriter" panose="00000400000000000000" pitchFamily="2" charset="0"/>
                <a:ea typeface="+mj-ea"/>
                <a:cs typeface="+mj-cs"/>
              </a:rPr>
              <a:t>then when Cooney died at first, and Barrows did the </a:t>
            </a:r>
            <a:r>
              <a:rPr lang="en-US" sz="2400" dirty="0" smtClean="0">
                <a:latin typeface="Mom´sTypewriter" panose="00000400000000000000" pitchFamily="2" charset="0"/>
                <a:ea typeface="+mj-ea"/>
                <a:cs typeface="+mj-cs"/>
              </a:rPr>
              <a:t>same, A </a:t>
            </a:r>
            <a:r>
              <a:rPr lang="en-US" sz="2400" dirty="0">
                <a:latin typeface="Mom´sTypewriter" panose="00000400000000000000" pitchFamily="2" charset="0"/>
                <a:ea typeface="+mj-ea"/>
                <a:cs typeface="+mj-cs"/>
              </a:rPr>
              <a:t>pall-like silence fell upon the patrons of the game</a:t>
            </a:r>
            <a:r>
              <a:rPr lang="en-US" sz="2400" dirty="0" smtClean="0">
                <a:latin typeface="Mom´sTypewriter" panose="00000400000000000000" pitchFamily="2" charset="0"/>
                <a:ea typeface="+mj-ea"/>
                <a:cs typeface="+mj-cs"/>
              </a:rPr>
              <a:t>.</a:t>
            </a:r>
          </a:p>
          <a:p>
            <a:pPr marL="457200" indent="-457200">
              <a:spcBef>
                <a:spcPct val="0"/>
              </a:spcBef>
              <a:buFont typeface="+mj-lt"/>
              <a:buAutoNum type="alphaUcPeriod"/>
            </a:pPr>
            <a:r>
              <a:rPr lang="en-US" sz="2400" dirty="0">
                <a:latin typeface="Mom´sTypewriter" panose="00000400000000000000" pitchFamily="2" charset="0"/>
                <a:ea typeface="+mj-ea"/>
                <a:cs typeface="+mj-cs"/>
              </a:rPr>
              <a:t>Ten thousand eyes were on him as he rubbed his hands with </a:t>
            </a:r>
            <a:r>
              <a:rPr lang="en-US" sz="2400" dirty="0" smtClean="0">
                <a:latin typeface="Mom´sTypewriter" panose="00000400000000000000" pitchFamily="2" charset="0"/>
                <a:ea typeface="+mj-ea"/>
                <a:cs typeface="+mj-cs"/>
              </a:rPr>
              <a:t>dirt; Five </a:t>
            </a:r>
            <a:r>
              <a:rPr lang="en-US" sz="2400" dirty="0">
                <a:latin typeface="Mom´sTypewriter" panose="00000400000000000000" pitchFamily="2" charset="0"/>
                <a:ea typeface="+mj-ea"/>
                <a:cs typeface="+mj-cs"/>
              </a:rPr>
              <a:t>thousand tongues applauded when he wiped them on </a:t>
            </a:r>
            <a:r>
              <a:rPr lang="en-US" sz="2400" dirty="0" smtClean="0">
                <a:latin typeface="Mom´sTypewriter" panose="00000400000000000000" pitchFamily="2" charset="0"/>
                <a:ea typeface="+mj-ea"/>
                <a:cs typeface="+mj-cs"/>
              </a:rPr>
              <a:t>his shirt</a:t>
            </a:r>
            <a:r>
              <a:rPr lang="en-US" sz="2400" dirty="0">
                <a:latin typeface="Mom´sTypewriter" panose="00000400000000000000" pitchFamily="2" charset="0"/>
                <a:ea typeface="+mj-ea"/>
                <a:cs typeface="+mj-cs"/>
              </a:rPr>
              <a:t>;</a:t>
            </a:r>
            <a:endParaRPr lang="en-US" sz="2400" dirty="0" smtClean="0">
              <a:latin typeface="Mom´sTypewriter" panose="00000400000000000000" pitchFamily="2" charset="0"/>
              <a:ea typeface="+mj-ea"/>
              <a:cs typeface="+mj-cs"/>
            </a:endParaRPr>
          </a:p>
          <a:p>
            <a:pPr marL="0" indent="0">
              <a:spcBef>
                <a:spcPct val="0"/>
              </a:spcBef>
              <a:buNone/>
            </a:pPr>
            <a:endParaRPr lang="en-US" sz="2400" dirty="0" smtClean="0">
              <a:latin typeface="Mom´sTypewriter" panose="00000400000000000000" pitchFamily="2" charset="0"/>
              <a:ea typeface="+mj-ea"/>
              <a:cs typeface="+mj-cs"/>
            </a:endParaRPr>
          </a:p>
          <a:p>
            <a:pPr marL="0" indent="0">
              <a:spcBef>
                <a:spcPct val="0"/>
              </a:spcBef>
              <a:buNone/>
            </a:pPr>
            <a:r>
              <a:rPr lang="en-US" sz="2400" dirty="0" smtClean="0">
                <a:latin typeface="Mom´sTypewriter" panose="00000400000000000000" pitchFamily="2" charset="0"/>
                <a:ea typeface="+mj-ea"/>
                <a:cs typeface="+mj-cs"/>
              </a:rPr>
              <a:t>	</a:t>
            </a:r>
          </a:p>
          <a:p>
            <a:pPr marL="0" indent="0">
              <a:spcBef>
                <a:spcPct val="0"/>
              </a:spcBef>
              <a:buNone/>
            </a:pPr>
            <a:r>
              <a:rPr lang="en-US" sz="2400" dirty="0" smtClean="0">
                <a:latin typeface="Mom´sTypewriter" panose="00000400000000000000" pitchFamily="2" charset="0"/>
                <a:ea typeface="+mj-ea"/>
                <a:cs typeface="+mj-cs"/>
              </a:rPr>
              <a:t>	</a:t>
            </a:r>
          </a:p>
          <a:p>
            <a:pPr marL="0" indent="0">
              <a:spcBef>
                <a:spcPct val="0"/>
              </a:spcBef>
              <a:buNone/>
            </a:pPr>
            <a:r>
              <a:rPr lang="en-US" sz="2400" dirty="0" smtClean="0">
                <a:latin typeface="Mom´sTypewriter" panose="00000400000000000000" pitchFamily="2" charset="0"/>
                <a:ea typeface="+mj-ea"/>
                <a:cs typeface="+mj-cs"/>
              </a:rPr>
              <a:t> </a:t>
            </a:r>
          </a:p>
        </p:txBody>
      </p:sp>
      <p:sp>
        <p:nvSpPr>
          <p:cNvPr id="4" name="AutoShape 2" descr="data:image/jpeg;base64,/9j/4AAQSkZJRgABAQAAAQABAAD/2wCEAAkGBxQTEhUUExQVFRUWGBwbGBgXGSAcHRwdHiAdHBsfHB8dHiggICAnIxwfITEhJSkrLi4uGyE0ODMsNygtLisBCgoKDg0OGxAQGjQkHyQsLCwsLCw0NCwsLCwsLCwsLCwsLCw0LCwsLCwsLCwsLCwsLCwsLCwsLCwsLCwsLCwsLP/AABEIAMIBAwMBIgACEQEDEQH/xAAaAAADAQEBAQAAAAAAAAAAAAACAwQBAAUG/8QAOhAAAgEDAwMDAgUCBgICAgMAAQIRAxIhADFBBCJRE2FxMoEjQpGhsQXRFFJiweHwcvEzgsLSFXOS/8QAGQEBAQEBAQEAAAAAAAAAAAAAAAECAwQF/8QAIxEBAQEAAgIBAwUAAAAAAAAAAAERIUESMQJRgfATQnGh8f/aAAwDAQACEQMRAD8A9dHuIILkNg+M4zj+NU0TMq1wkwGKyYB/j3O86gp3zc1wXugcwOSMk/Grala1e6844E/cwNfKj3GhCexnYAtIUqPpWMARB4Mnk6Ok7mADSANSTjJEQCeCw7c+3tqeg/4hmoZVJtIAzgrPifH86qIvtZ7GsDtJHONjsJ2+NXEJqK7KoCCLjtA85wZz/vnzpBUWVFWm4IMSjOCYOSpJ+duNeiKM2NagUAkw0cbEc/7e2gqIJS31CWZvpIIHMH2329s6sCaxVS8lwQgHDQxOG2kxOeNEoJKH1CSqGbhB2m6J2MeOBrGrN3FXZZaAShx5xAJB8zG3nR1a7hme9CFhSCo8wRvPvn99ApC7U4C0wxYXhMD5yM/B0SU4eoWo/lsuuBDKSCcHIgzxO++mBARTspqEWbbZVRMHIETtjxpb0iwlVqqSw+jJE+YnHv8A8aWrI2h0aBkm+EGBdC5HOd9v+c61uglUis4N4JlR3BZDLkY3/YcaZU6dZqNe5gWwJ7WwMQM59vOgr1UVqamrBVCxUgSw/wA2RIg+NTRpDK1U+rTUCBTV+0KSMBjMNJ2gew01a1VbAwWSJYrkK04AnJBzmNS0uvexYqIzE3KSIVgN8DOJ3A8SNtWXVWZiiKwUNEOMsBgZ2z+mNNMLdXVKjP05YkxClGNS7feBAkyDG2s/w6B0/CMhRFqkKIntmY422203/FOEWaJljsCCVggEkj50d8GozCqFHmbYgCVE/wAZ1KIqQpWMad6XNsC05md53PA2njTGroHI9QqVWGRogRse4Tz5g/rrDVQmkvqGXui9cnaB9Mj6h7/OdK9RQXam1GoCRcDgAE5DElhP2+2tZpql6ZIm8m0ySV3nEYOI86poV2vILKABCyDMkeNv099JqUrhTgKApwAxAWDvAGf00FagrLVZaElgJKMoZu4GQSRtE8e2pkFrUytNQPTIJIYFTaVzsJ30NNCKrMFUjcW/AkQRAOOJ+2lUsel+GWgSsbAHe7MePOt6eh2PFOooJbBMxk7AZA8aUY1KmVP4ZEmWEnaIiQYI53jTAlNn+hx7mbTERAJj9uDrza1EL6I9WrsZDWm+OWuyI5I8++mGqnpVXWuPYyCqk4/KYP66gM0rFgU6sNgkHIgY/MYGYHnxoanT2uSFqEqASDJBH+mck528zqeibxQC9RsZJIX8QGDgiCu3HnnVlGkVu77r9jGBBMDz8knOnAnPSqyRFbLjZ2kTgAwZAz8CJxGmdQ2WlKjZAIO2MEpzxqg0gLWuJtyYtyffE/uNI6npvUUg1ZNxJNqfTuB3Aj7xOgl6kqzIoRrViTsI3jwd/H6aGl+GGYUgzTEyvcMxyRxz48RrK9OxmN7QFgLjeFCmQNsfx95Eo2IFaq5aVuZguZwRgDMexxpgveqJSymC2YK2i2MgRcPHjxrzOpANNZWoCWkrMMMSASCYE+SdOvAckB4WQo3gkbjtPk6R01MMyMWkgGeCeMREETOh6QdT/VAGIKuPa0n9412qOt6bqL29NenKT2lqzgx7iw512t8u36sek1rG85aNg22ciJA259+NPd8swDMWgW3LEDaPbzz4iZ1B6IAj0pYWmQfcwJkHfPx51TSpqWwrghmk5ALRG+cZxxzrEjibTovB+piTBBXtXyIEFh7knf21SaKwZsqKIW3xiSGG2N/00npespi1UZwxcyTn5EH/AG1UfUxBSoC5LTOF3xE5G3j31tkDdPkn0xabRCtH6DAERP8AfTG6dR3fiKAoBAYFT7xJN2eNKSkwgMqNLkiDsM523zsfJ0ms7KzMyMZYqpBaRztwONhoKqYFMKiu/wBJJuXMeSbQAQPYaSjLaSSlS5gASBG0531x6gi4s1SnT2uK9gkW3XQOZzMZ0SoD6a1Fo1WywJXCkYBGWAkEjcYnfSrGP/Th6gdkkKuCGIB8gJgTtk/rrkpKvpqhrhROYZrv/ImcgD2++srpHrFqNSGeOxgZkYZYbG0GQMjO06c62MWdqqotMHILKMQScbzwD9tZUn/EkJKV1YmpALAqLT+WJktOP9tMS+GIseAAgM7k5ukgY3K/A1q9a5KKGSSJIbEwZFqg+AdKr9TWVqhVaTTUABQi5gQTcSwgMu0ZwMeNVIu/wjGwtTpyB9QI7CSS1uJjA23521NUpA0ahFBgXgN6bQ+SAWVlZYneVO3vjRByCfUoAgJd2xkAbYbJ+BxqdaKCmIp9TTBeYBZmEzgksxAkgeBjbVDhXHqUqL06t0BhCFlA3h37gGxsSDnS1rJ6bM9Sqq3QJQ9pw0D8OcAbn31W9ekKroGrh1pklR9CwAAwAXeYxJG+NT9T1gUU7q7qX+kvTkmDGAFUCLhk5g850wZ3KVistn1OGGfIIMi3MZI20fTU4W1losWYqQFw2N8qc8f766t1yhmDNTZR2d0AiQMOScA54E4311N0KoPRpWzjIhSNiDEH2Aj+8U6pQ/GvampZRhpzAGQAYAHEn21LX6VSir6NUBqkgK4LDJgkmp9MkmJPxjVNPplV6rNRK3SGInuBkAiwkzHgAjS16fFIIKxH5RexG7ZcmfP8eNWoyqoFRgUrBqdM5ho2NtsSrnuJxyBrZRKYV6tUAiFZiQZAgHK78yeQNb1KVDfHUVKZJlQ6KyqSYMgqJH3B99dVZoRPVAcwZI+pZFxUT/fceNRTqdVQ5tqGFAlJBIkRJJznfOp5inH+ILd31MEgqIlYAA35+2nJ1FT1Huq0jTiFUgkgzPd3Z9gI+/AJSLBRdQIyWDKccdoLHH/fmYOV1NtrAQNgFJxOR4E6nPSxTzbvLQnb+knzv86srUEvqPFIzgQMtOIeBkfrqWpRu9PtokKeZwT/AJB/c8CNTF1y0QGEqjFR29vdBAG7Hb2nQ1aYtUKi23GSqQBn2/c/Mnyw9GDcYpBj2qVukgHnbONgY0dGisobUNoB+kEj2BOR8+50RDVqC5hTanJzI3HBvIJkZGPf9FvTUFELUZGcKs5zKi6RmM50yp0oKlQKElrYKSCcmTAkwc5G/Ojp9OLyoNDtRQCMsLREHwPGglWmDezPSJJgEC3Y7P3GTgqfnWeiUKk+iUVdxIInJAEbDzPG2tpUCtNiRSJZgWC7Aj3KEk53OT7a2r0DlmaxQAsAgg3bYI4I230a+Oby8GVObaJn/W5+PGu1fR6R7RhF9i0kfJt12j0c/n+L1pgSm5wbgfk4M7Y0EtItVxLNMZ+/J3BjOjo9MYAAUxbmSDAkkY8TIHudVU6NrAgEDuaAfbnPyfnSPK6j1JuEMM7ZIxg7CR9/76d0/T5WURjcTKmPEnMbztpfThMAMbUmQy/5eZgRzx4+9VNbcBUuE3EEiCTtAHO5M8fGt5U4T0aC0zSLh1Pdu1w97jnOJGt6HqL8mojKWYYHAwMZyOftqhJuBYupAMxBBgiRMETJ4P8AGkqt69zJIcxMpLcgSCbvPBzqoZdXsqXpTfuAgMBKzyTOftxrlRQ6B6BDCnKsFJQDcr2iARjBA2xrl6ZmVxaB3ZtYgmDAziJ+fnRv3Em2pcEIwcbYIHJnzGgRWUAIjVKtMs8qRBDEbr3KcZ9vnB09mL3qtRRBgbLGdpGZ421lG1QiGq0zMsACc8ggEbe22jdWdWk0zJ/MpgrnfG8R+n6ZUrp3rJJa1wiypWZJjYz86T07M4F9Knl2KwQewHDNjciO3+NU+ipqP+GkiYIaC2Bni2IjfQp08CmoWrgT9UjO4czcft+uijNCz1W9Nxv9IIkEwIAMzncAfbR0gVFJR6oukZLMCdwG8fM6JeoZUuqCooBhTF0GcbAmN8x99UL1HcqhwvbJUqJnMGcR/vnVkS1HT/qVNlqvTrMCrAGVFqMTBAlRMnyT86eRLIDVWYytuTJkHBEY9tdSLhAFNOoSSDEgR9wZI8GBo0vFQvFO0LKmZJhcyCmNt5IM8auJoG6f1EdiKRmDuO6Mi4xM/rE6RS6QdgNFYT6YJAEiTIgTnzplToAyqGpLipKhR9JiJEbYnOkUumW6oSWuKQDc0f5RHFw2n/nQJXpAivcOoHqMJF4aIz2wSQMe/jGqaSwUsvChAAASRtkxETP76X1FNTTs9V03h1wT+UflA34zx86awBdj6hCiVgnKnAmSZmfI++NT0vsVJ4VmV3MtgkREg7SB7Z0DszVVX1VAVYZSO+cmQQcb+NEazLaoqAyZZiBkTsIxxE++iqte7k1gMdoAGDAw2+5g/fQRTcDcaRVjsRgx5BmWHOmVgPVpA/4eBBuYRUG5NuP+50KdI8Jf6Tm8kkgkTnIkzdGN8fbTyKxrn8Oi1NQ1jzDTaREE4kmJjYHUKUwcJKpT3CwHuHnewbf76Pp+mUuCQpYbHG4zAwdC3ROEVQtAqCJQLaBtJGTnPvxpvoEM34dPCdpIyTgERsBtn4+1y1NhNSn2NdRXuYFlDDIjcmADwIJ2G/GnopVj2IbRAgjONvpEDjUzUmtpKaFA98sLsKCd9paZmNHVDW1SadIlsxH1QRBPvv8AtOniahdWKD8MKNyty2rnJMqJ/wDrn4nRUaTF6h9FFIkghll13B25nZvO+qqfTEGmbKURMLi0Z2kRBtHjcfGlv0YWizJREN9ShirGeZUfJ408aaQ/TT6RagsyxHcDYcR9JAOPnUVcMRUuoPBMEjdvJENP3xq8PaxC0WuVZJzbA/y8E5iRvEakSiHpi4VkuftDFw0DYfWCATsJ+2TrDTmQJCilVEAfSJGQDgl/fXa3qaq3G4VZ5gmP2Ma3TDTaaNOAAs7zBOOce+2hpdKWQQaioZJuzj52A8Z06g2QVRbQDnbjPgZxoWcssXNTUL+buElvY/Aj304B0qj4UPeSuSTEziQJwMTtvpvUVWJNq9xB3IxIPwd4/XUn+HJ9RRY0rBvwYIkhmzCnHHGm0GAvp0qbRTAEqYuMCQpYiSMCca0gqPUAFU9IjBNq3ABZgiNp8CNUdL1AqKpaoCJ/OMQJm0SM++dC3VBA9wdSiy0gmJFwE/mOeDzpNPqUqWFmXK3KGEG0wQV5AJA443xq7TI3q0uRgqhpcMSJEb+4M/fx41Y1YEVO11I5IaAcCR5H3POlpQDhYppDPLFGIN2ACSoEzmQeY31tQNNU0zVSW+pwGQeQAv5TtnI+NJpcCnWKpCtVW+0MRBDWmYaJkAkEbRg7cZcWRSRSYghpGwxEgkEz8++mMrCp3OrKqzABukDZpMR99EtIMVZlQid5gL/BztgaKbBIYKgBG0HJzkwCPf511imJBDQMMCY3I3355411X6GgOlzfkJJAG5G8Ax+/vrG6pAKpFW0oMlxKoYET9MjmJ+41EN6aSk+s4yDcVHE9pFqx94096he6GFoBHdsDgd2TuPI2I0lCYUrY0nJjYMd8TJ8AxoUBJqWhFMgEh8soM5IAgb42z76pgvSwoempG/1dq5xuBIxOkrQKvVZqbQSYKNNwOwy4gnaDAGqabLKhVtIA5wAc/wCaJ/50LvahlKgJMYKsZ3BxOPmBoMXo2LqLXCTK2vMkSe+STOOf1nWGlatUpUqAFgRekqkzdAtUkH328500AhwbqshcgqSvudv41MnUqkt6otJgYt4Ebk8+B400xtVP/iBqpJzDKbiJ3QB/9v00irQqMtSfSyBMmCw5kEHMTG+w+degtUzBKnxnPnP76mq9S5WfS/MJW5J2icMRz/700KWgL0X0UsVRaQVxO6hYkQT7znQ9R/TAocmiKgLSUWBMmeSBHOTOPjRVHJcxTMquWgCTAgZgMcxIONObqGtYQR4MAQdtgQf5+NAs0V7Pw27R28gNnc37xyf50tKCsHYU6iziZIY5nthpUe+MaZVrS7QXgDIzAAAkgW+ffzHjQdOFKYdoJgOQZ+Mj53Gpqt6alZYlrxI/MSdxubp/XidC4WagU1lOxBuETJW3xJByJ21U6rKm8ydxIIgAmdv3ztpNd0VbvVg3DwAYH0xGBmYH/siYUoZWJqSFPLGQJksdiYyf+dDSrCCCaqye2/ciASBjb3j+NV/4hReTUgKDOdsbncYunbUiulqzWw7EL2iWiPp3j5GraGAySZqyENxUHEgREbmc/wA6kr14RSPWsc4cXAzgyYIIxByMc6evVq3qMKmBA2BtIkNxgiOdjOmtUBChahwRiRLAmGkW7e4jU9Q7SrXQPU7ngeT2rP02krEjfnOgpBmI/HNsCZtlj5YquD8Rt+jDUW14rAtPKggQdoUj20VOkVb65EAx9gZ3/wCzzqKmqTJisVE7Wbfqs67VnSUXCAXL/Gu1nkBTyBcq/QZC9wjmIiTn/s6XTcZyyoFGWB+dzn23440xLB6sOhYAUypW3MC1T4m6dvzc6dUpeZtlY5k78Z+5xrQymwqq6KAyxGQROfcbe/udKHSANUhWUtALqTx4BwPEgCfsNMABLBLA18GDk25ztnYxJx5nWVQQGgMvdBwCoGQRxAMbzzqg/UAFRlbuUx3qDGwPiRmd/OlU0LOHIptCkR+aCSYnYAz7jGsFW1mVTSdhup8tG8TGPbWVaVKS7UwSyWsRm5ZPbAzGZ21UUdLTmpStpQFnkdv7+37afQqLb+G7yzEi8SY5EHYCd/cb6lWuoZcOsJHIQ5yTI+oAfMTqvpKsKqhrlIYEkZPExtyf0GmjWdgajyp37TsZwJjcbZ1yUiXUsiQEwRA/+qiNTdT06CmVqUvUllBCEj3DHYwPA440yitpdmWoAF3EQAQPoBMYPkaijpqGWmoWsgMmJJ2IMMxkc7fptpj9ahR3Wulvb3NDUxMkzBEyPfGl0OpzSBqNApywKkknMmRtEZ1q9U60wA9Oob7ZgqIAJxBbIgZ+Txogh0vepuTYDYAgb4zNp/7MaSnSwrgU1EtcQjkTuZ2AUnwP10+opLlzTBHpwrLbJAyVJOZniYxnUnaQgCvTZZYKJG/+bPmTB/2wU2wCqxsqFgkSHJVoXEAthsxJAJ/TQ0T2UwR1CksxEnON7idhnnj2065JeKtRWIAPIViYwBz8k/3fH0SwPuyzcJ4g7/21UBeLntqwMgzAA8cg/wDd9tBTErTAq3STN0G4e0YHzpfpVnWra1IsAfTXIHEBiAY+22qlpMES5UOx7olTPGOI1FH1PStc7AU2NvaOSYiDOAPfxqJqbWCaJmTIV8r9wRK7/GMaodVvqN6RBkAlSJYEmIKtjYng76SYBp3GuLpjJyZwH4nj7a1WYHN1UMlUC0iVJkkdsp3HxOw++dBaAEl6ouIhiAZ2kGVgf9zp9TqktcioUJIhio7SWGPpzMx9xokrlTTQ1AWI2gmf9QMDBj7ay0kp9Ql9UGuYCkfRhZgZYCDuNzpNTq2VFtr2kmLnS4ERsokAEnO5216B6i4v+MhgEBWAIGRN3dk/YaXVcOKa3UpMkgrBMcopbg52Og5utkkeqQwDEgqDEDc5AIB4586X/jAloasLmY24UXkbhRMYjJWYzjVFCvDEq9Mgycb7gSe77fI04OOwGonxAnPK93+x0RGXBZz6haMYiB5mJkzIzrlrfSrVAG+pQAO6NoUm7xsT9tFWEh2vpzPb2YMGc92TrvUYspuUACSINx8R3YH20ElECoGIdWhsk4WD98n/AI1TVrhnwySAB3Du9jF22f584FXUpE04LZkY498ttvrqxV3n8KbdyoLYE/poJurIVQHNFu/AKgCTAFuTLfO51lfpiXv/AAQCtqmDcSYgNiI+Cd9dW6ak/og06TGmxYMyxaWIkrHnn41jdGYqk0qTXEYLMZjkyuNthMaBVOm0C21R4CkgewIGt1S1N07RRuAiCrgD4AJBxttxrNMTkxEUie173O67QT+pDCM/7ax6JWLpUs5PYcATmcYER++tpVIsW9XLKTJETkZUePn20iizIub0Nl4u/EVTDYLTmCskA8jPiKcrGqtMkqwBlS8T/wCX02zxAHJ8a2oLkPbUQGp+UkzxOCYU4PH2Ojaj6hpswViJj22u84OMz40PQ9OtqhBWprcSATcSJ2JN3Z4AIj2jWkSWCmKvfc2T+IuFOJBPI22Gibpt6j/SQoJR2/07DA358fpqmuuGaQ4MwHHaZ4JjaSP+zrur6Zal5ZSshcoSCQoBG3wc+NFLZ5NovTsyWEhfcEj3G5jG2s6UlwginU/1AQORgd3gbHxvoupEeobqiLAtBWQoBGQTBIJ9zvjWhWlRCObZJmCsnAyJgj34GNFHSo+msGnUU3flYnPJJuMj5/nTRXJNS41Fg4LLI3lQBAuEcgnS6RC+mrCpcSQoEtEb3nMYG59s5jSX6zFzVACWhb1IDMAe3NvdGefgjRFb1WZwvqJYFEqVIaYBumYtzG3311hsClVyT2yIxzJUTPvnT0Lm4W0zKwuTyswYBgaRXoUraa+i31EgIT2leTBEifPkY1FdW6db3a1yCncUaTEWwqgyDzge++kp0vfQ7qshSBemW3JuNoCyIkYmBzGjqEI1RmNZb43LMqyQBYCpAzG0+++n9L1RuAuyADsJzOSOP25+1Qmh/U1tcpVptDlTMQpn6THI94J++ndTUtKNCMsRdGQckY2jUD+ogwaVUE47TBG8n6gWHzmONV16zXgmkGWwwZzIBMAb5GJ9s6ULNEGjUB6f6j3CnhjMAkFTdPiDxxp8qK1Jbawa3YfQRGA3vnjxqRuqY0jbTrUxgmzLQN4+qRjidWt1QFWwVGDhSStp2CjIMQRscedIVEK6WF2rMtzASw5EkKQV/nO2qz1VxpxVSGUPECSDOxj28a0dbdTBZ6VQNsSRG24+oH3yIGmQfUE0khRipgGGUYiMCTG8YHnTDUq1yFayrSbIAyYjM5umfbTOldyymEc7SG29vMfGg6vp4pAL0yN3AWhlERm/MCPvOdtaKINa70WDhf8A5BFsYNohvqHmPvrOLoD1FR7z6E5UWg08gGbiSYxJxJ406qLvSHoqxBBuNotG5nzt+Xzryav9Mo1OnZGpdQimpdyHJyYPae3MQPEDXotTp+soIq3IoW0/TETOBkwdxtqiTp1dGY/4ekCxFwuAYzsSQMgR88auYPNIhafaCBcYt9gQDrz+joUgjMDXkkRdddIBgQyzG/H/ABV6a+p9NU4GFmBETErEzxM+2ryhdSgYYmitt4LLKkbHuIkeBjnRIrmpJpoIGH7Yyuw5Hjb76ACkVPZUKsxgkMCTyNsDGxH21lalSvYlKklIm0nAjYwc42/bUwYnTFCllFYLG7KwvBJ+dudU9XBZwKQYlRcZHdOCPn9Mc6k6ajSpimF9RgoZkkmDcTvgcjbjxoepSmvqODWWT3ZMJGe3twMZj31UatBZpzShlyIMANkwYMGPedISgGW1lqAl5kDu2IjnHx5Hvp9ey4Or1PpBtmdxF22Z33jUVFlNttZsEG47uBHbGI3G2cjUqmdfXPqNJ6ldsKsjbjsP867RiuHlv8URLNhbIGTjY7ba3T7p9lXqhQYphiExaBOZwB9vOhSrZgOQ1oADeSQBcAJyPbRtSF1T0wt0BbhAeMGJOMXToqlP6vUIYAqLXTY7HP5hgH2Oii7p7qYtsLXKSIPIgQxx/wBnQr1VMSFZgttx3IgkwTM5+/8AGG18XEhrY3XOO3NvzPGY0NfqJLrgwEIjDRIbnEf2OrqY0oSEVSMr3BlyZPbjg4I/bjQVaJuKm4A1Lu1zuO5QZIMGQCo99aoVKkuuVSB2EAYMZuKk9x9xJzoP6agC0waj5OSTvtk7bRxqW1ZBVK5ioLrJbtvQ24yBIIJ/Xgj4ZXpNkLTVgqYI+oyJIg7fqfeNLZ3dbkKnMySR2wfA3z/720/qKtwqI1N1hVF67mT+UrnEnfzqz5GJqFFESmAjhrZUEtMYwZJzPJMn30xOpVwpaqkk4DgENiCFyBM8gHnGnOiq3/ysHs+liDH1WtkcnQ9R07i1nKQCbu2DJgAiQR850BOjF6gK0W7SFbKk4GGwQI/zA+NtDRpKhogI4zEI1w97yZMY3nkZM65aE3kUVBJH0kEtDTO4jg6dRoqtUSHDMsmASsZnMEA+05gYxqKh6nqbWqE1lUCrC+otgX81haTJIUmfGq6FVvUi4EQJzkEgE40NSqzoQHp1O7F0RaJkY/MJOmdO7FzCgxKyIBIBIxt5nfzq2pIm6jp3Wl3UaRl8quCP9eP4nHkwNZVUh6hNFgtgNwOGkZAF4EjOf32g6XTqqU19NwQ5hUJ7YwZsf6TPIxOwnR1OoALF/UQbZxGR5BPvjg6X5EiYdQGp0yfXQOxXKszeBdIYxn7RvGvR/wAR3OBViJJBH0lfJkfce++gFYsEtqiDkzGRMDaPjbRNguSisWk9sC6YESftkn+NTaYL1FZRmkRM22gCMRGTwJ/3GjNEM7Sq7ESCfEc4HAke+oqdH6B6UBZtAOxJnMHOfnVZSmSwMrcMkATMxOx59ta8k8XVOnAUBUP1SIJBBB5Kn+d50pWF7PbWyD+bAH+jfPx7ayu1Mel31EtbABPcNjOMj5/9oWxgzCqY2JJiPYhmPn21i1qQ1WlVE1FBxLKbiNgDKyP0GiepbUID1oCGVskAgCCDbJPtOoKRuICVoKkXgx3TmR7Z39tUreGqFq6Rb2nthSN7zGdp++kq2MWtAW6pUJcnuKDu2MQBiMZPnW+qPUcFmIzi09oHwADHvP8AOkNVYKitWpMSc4+oTEoPtqSrd+KR1FOPy/6DmL/+jnV1MW9OxcLD1YOFLU4LARuCBbtzvnc6Os6gtAqQq5KpPI2wZgDYHUNGs7Cn+OuxvAiX4lYG0c4++s/xVyk+shuIsYQFz8sQTiNPJMUt1MtF9T6QIKQDIJBB85M6V/ioUkVAe4KoKGARgLhhmeffQ0Xi9Gq4VZGFxA/Mc4wTH/GkNWrCyHUozi5szZgYxBP38bydJVx1WqSzn1UgC0qQZBJ3aWjwNuNBQpsxptNJYEsJggj/ACjMg5zjQVxWF7FlYT2xIMAmJ2/Y6z1XuExlRBjzHueedQASDJjpjJ/zD/8ATXactF+VQHwAT++NdqaK2pu7fSY9QZpsFmMS2RjEEZ0z/FsADSqXKzmfUUzackCBODAyP40LplZS1YZmame0GQTjczx2+dbTqqEUXLUAXDOBdJBBIIwsiNgNXcMVoFeZWGc5gxJH5pB2wMGffXM4qXAEYYBZgjB2xmd/jwdeCOpIIILmewQCYJmZJ9uffXto4ZQpi2djPGMbyf8AbTdMwVakbmAAkLAIffExacDxmQf1Gp6KCU9SVIQkqQGHOQVAg/Ybaf1NLsqlQ6FivcmWwRkBSSRiIjPjQuSoZhWELT+hliGEwS28HxHnQL6SnTdQaZWJOzRkkT8/f31S4ZQ1rmWfF/bg5YCBJ5j7aTR6Ys6syA4m9dpExAmecGDvvpiqLQtN5LtJ9TukA8bGfBzGgoqlss1OYXcWkkT9InP22/jUvT2NaPSdLQpVbSsSWMQRE+24++nrStLmohO2UYgsMD2jP/vgA9RLhe1RQiTkE4AySSPfzxq9I2jXBRvTrkZw+MDwZXzjOYGrqTmfqUoBvm6f4j/uNedSKuqCmadRfq7gCDEWkQCAQcznVLdMAXexWlZgG0kQAQDjJgZJ++kBrRd1X1UpObycYiYgw10nznU4qBfVK9O64yQpJb/xA+Tt7aawzTn1VXfBDD4bc/p+upKnUyrWMwx2lgfsCFgmPG/30tWRlPrKQFIH1VJkpJMMObomPOT76prdNdLnqIyCsqCBBB/zAHH8+2puldlsW5LYjb7zBkQZ0dWvCgPRDozjhWAxuw4gwPM/rrMs1bKupgkoR6ZtAzbBBO8HgSBjOkN0KhXimFvPd6TWtJ7iwkQDMz550jqBRD3lQrBCGOcLB84IE/vrOnKhATUNsglrlzjyTHPvxq6mCp9Mb6ZuqxGxzc0nJIE3R8DWUeogVIqtEypKkAXEDYDI99FQZ2eVcWEAiVgzAzIEQQdagrimxtS9WtC3SDiZJYY8TnQNUw1MGpTYMvdIJJnKlcjG+40hEIQ3mk88YKRwBPuBv5Ouq/1CqrimaLNKElgy2gqJIzn42/TOp6VVyod6LJliaYVWycZ233n3zoqjp+ma8wtMIQCMDHtFvHzokJHqFFplifyx3ST9UAZ5zP7ayl1s1V7RdHK/+J+oD/ePnhL1IVyaVwJiBTE5kiYYzsRMDj50hTENUeneKQBADnEqS2ywfcn/AN4merXKVCVpA/lF+DB5JncAaezEFYpEEiRKiAADzdgwNonU1OqRg9ObWcEdoMGN2hsfrOmoL1HNSm34ICi4mbTMbZ2GdIvZlgCmGuhlBhYByVMZIyYj++m9S7Co8UWAC2s1g7pOACBJj776JXaFCL2gg5UAKB/G/mfjWdXEDddcCe0yxUqIkmSI2g4iSfnVKUFJpK9FcKbWlSFaJj/MMfm/voQGKMRSBOSFCoCfkRAn50qm/pz+FBVRsNwPgiYnbTStWmApJokKzCVkMYjJw225+2iXpsOPTaLYIBOcRC92DA4jQSCAbWUzBAu52kcDgHGlL1wAacRhu0iGHIBEz8ToLKH9OBUGmj2kSJkn7y8/rrND/wDyYp9ssIzs3OeEPnXacmNr0iFqFWal+GqqwF6L4NgMnODtjfW1XY8LVIp7gAOWO+JwDuBol6cwxcvTPqAKwh1Md0gCQAZiWAz9tbXpFmqkLTIBQI6k3wCGb1DGIzgSIPzrSFijTHpyzrbw0c5ift5/XTaLVGsLqjEsTIEgCMGZEbfvpldqaugMgsrHKyDaCckYHwTnSOm6Wn+GyWlLWg0jAEz+WY5386mK0V6ZUW3Ur2OASjTBGJ49tj76r6ilUCPZUDMQAquvaOCD5kTz/wAorrUCoqmFuyXQG4D3WADtn9tLq1hDBsm6Pw2k5+4gxuD++qgqdVvUhlIRaZN6mBjcD7ZzwDplHq1qCk34TElipcENiIK+MHO2u7iWsIkLhW7dwB85z+ntqjpOqAKBaf4gMkhQQs4ILDk/uM6QKq0l/ElatO5t1MknftAJwR7D+NPYXEywQAZBABwNyZ2kznUfp0gkq9veWhWAIYyWEFSCDcTHwQdH0tOqxrG9WVrlRWWLRsVJA7s86tIYzVT6SqtCr3G8mQAARDJg5jzoyiinXL0Xkt3CixLkljBUJnaDg7HRUVIZAKNNrRcWSO1iTIA3jBzHPzpD1AlO8iujM4GIeDkAQQ3b7xGV+NaZV0q8whasttIMQ6HkHJJBlhyJkffSUrdgF6MDAP5eMYnk8fzoqn9SZy6rVpi1crUUqZKSCWByueBiNL6fqf8A4rlouTksrYBH0lSwyDG8jbWbWppr0IYkim4C4hoMqNjjHPP6akpoQiTTqICSGCtcQMABiCTbvzqlAC1U+mFuPeVMliRwQ88+0am6vpVJpC6tTC8AsL8jDYMnGxOxP2mRdNbq1R2+sKDkMpGQQv1GAR784zrhUupHupOpntOFbwPzfrGdBWOKvpV1aoIYYErc2zQJI8DfGtZKlqE2VAPrJGMxtI+TtqYGHpiXcLTQi0rcDEyIAEARHmeNEr2U+1KhycBrj/8AYs/7mdT1VILn0fpBPYRL84iM40lawpBAtOv3E5SWgyAS8tdm6duCeNXDXpl+43eoIA/8cgDBiCZPk6n6hgVUPUekWJAkQSAVA49/HOkt1SepWZmr2ooBUgWjIyvbLZETJ1tfrEJoAVXS78vpiX8A9kLt7aYKqXWL6hplmNq5BXAIjkrnHzqT11VLhVMscEKCCRuIAx4JPnTum61S9SK5JAbFglCJ3H5o8Y1J1nXWBCarNfJBtAuJwCBGIxgH51MDYF19zABZKgeeRjPxzpKMrFO5xJJi2LgDgRGI/XWVqyIKjGq0cdohR4kLnaOdT9P14LfWSUS9lUTG5k4nYY51MXVj1N2LME/zAR85AOxnMakrsp2LwFgiTx9sHPz+mlp11OpTXvqFXeFItBb8sGV2JgyM5HGkJ1lMvUJZ1tezNv1XBYUkAET85nflgrdiAIDiWEQfuZniM7/20tuoQeoZeVwe6Y5wDOTBnfbVF1qr9XmcHO8Dbf41N1HXKPxFdwS1mVJyoJjAB/MDO2gZTqqd7gzCc4yPhdo/38aWagdSZO8Kwg7jJHb+8aFq0yTUNqZgoSMgZLDjjA1lb+qK1pL5aYHkD75+dEUP1NptZ4IwRn/9ddoj16nJqgE8duPb69dppy9DpUvamRUiCTGGkEe+RoaiSC3p5Z96Y3EFQx58AzMRpaJLB2IcBNz2tzPdtmRtHzoqNYj00HqICC3cC+AdiZPHMnfzrURtUKnqMKgLAARUkqJwAYAac7bbeZ0b9FLM5AFqWqyEzYOIjgkxAO/vGl9RXUra9NKwZ5uUA5BkEznBAGJyB8631Qb2N1PMQynGcQDG+Nsaupg+oIIpKtQqYJIb6myI+qDIE7DnU/U0jDSqVrqhg0+2F3kknLCdwRv+lIr1WcKtpVRuZkGDEAYjGo2QIKaqjUmmYpQVxg5GACPYfYjV8uDDKfUiaqveACILqQLcEwSMiAROYg7a3oWi1qaGGUM1hJUlthBzMRmB8eMDl/U7kqwzJERiYIaJB2O8fGuoBA0qpVQkyhNuBiADGPYbAe2s+S4YvUAsl5EFmW2okHEDAJzEHMQQQRHIJWlHKJ+aIRgCQDkgC2DxiPvrKMp6ZPUBi1xggAsZxFpG222l1GqVKbGxWncKxQmOAcHxznQX16iUzEuCFkrkrtMkwf2b9dQ9O7BUNOoLGJ+ogzO8Qff3/s+rUhmtp1Rak3KJXaRGTLD4550s11K0z6pnJAdcmSoJ2GRtgc6Uh/VdKaqsj0wybEnM5EzMRtpdDpaaFF9JoVSVABICt2wDJWcbEzA0a06hWo4FIgkW2krdDSJIwDxM+dttMSVdFUPBGThh9OIJkgj951O1KNVCWLVXXuIYNdjaIvgLn4n35NbmCW1ZAHdKsJ3AI8fc7R86SzVCpY1ATgBWWwCMgEZP7TjWsWLU/wAFGAghxEr8XZ541vyTGI1RC4b02hpVVmbTtNy4IJn+NbRo3Ol1KDECJgRng28bnn2nU1SyHJp1UN0ZH3kZOPjeNN6avLIPUA7QbTEkmYIB45+2ppjU6xCahBqKAY3fDTJKiDiCBEfbnRU+pVGUeocgG0gmQxkNPvnTh1jkQtVWYGATgT4ME5xptItCgrTJgLP5gQJP5ZjHn7am6ekp6wG5vVWNsLgRODDzJ84+NErMwTup24YyTIM/lwfAzPOtQMVJakvdkjGYncwM5Pn76zqkYspWmDEAuCsREwZN37RqYplJ2N8CiZ+CGk/mNv8A2edIqdO4KTbjB37fECPgcaD0gq9tAbi5Z8zES4H7/wAaykR6iipRFwC2sTiQCIw3E86isAaxu6nvIEsBjee0/wC+mdR1DTd6lO1R2AlxBIg3YIjPEnXGilrK1BQt4IAjHvhhGT7+Y0k0mN7LSUTgiIuI8/3Om4ma6oS5EVFAP1i55xBBTO3z7Y50it1V4KrUWBiZOfAOTttzp1S4lLSp2bbbcRhcbbnQ9Q5YIewWN3TJAjM4XnbjTyXDKX9QDPYHVRbCySDOTkTNuxnfbzpjVSoy1IljwzcxtiSIH7calXqVm0BSSpIOCCJtgiJ5/TWIQjLdTptFxViIAliWtlfuR986vkzgeqqZZr6ZWAkFvDH6rhAO+Np0nqapISBTAJBmB7xELg/302oVZHvo0yjkEqIIMSZwn8j76KtRHqKwpphQCwidsDbbP/eFVEz0QSH6ekzSST2Zkzn312mhEOTRoA8yHn9hrtQVMSlNiVv2AFMlWPiNsjjOm9JXZrodqdgAC1BAuKgzJEsTOo/TJkl/Tlo2DKcQBB8yPGR+vdUrw/qU2rUyR201loDcgkTAgkD7eNWI9FbJT8FpHcChMAncGCJJ32j76VSUqvdWZ8/mgzBm0RG3xOl0alOaqU2K1UWwTgK2LdyQT3DMmdUVulqAIGKtH1XBv1GIn2nnQCWYu9oSLYBTtaT5328+TpdKsVNMMtQECZm8QT+YklpxuMfPEvUVYFWoyVKYmC1OSSJi4BZ4jOmV+sopVpzXtcKCaZGWUzDCQIMmeduNJKuq3dqqMQFaGF9u4jfncfO3GmdKRTL+m5LKv0tiGIB3tmM7jbUbVCSWgBcXWYM485IjwD49tPasVL2MKh4WoYgmMHxjO3O2mmKVoyyvUSm8KZPg5Ji5ZjPnXnVSgphe6mGqgiCZ3+nkwTiMDfOmOVAJq06lILSlmQwsASduwkEcDaNHS68BKdjqb5IJxcBmQBEn9d+dPQoo9QwaqqupcRgi0qYAhsscmTMDBxMSWJSeUuCMMyZmDvO3vpNSirCor0lqMwWSphiB9Oe0iD74OtqpcVBd0ISADkZ5IbeIjf53GgkT+o0WUrY1MMQCALckBsEDmeB516VqK4AYjGVJzxBOJ/vOlVarhQLwRPec5A5GSJOll29Q+qiEH6TJmAOcj3500w6rTqGl9S1MA/iiMD4WJGYx4+dMbpzf20gywJYRnHjeQNSgdq3U6qIGkFZMADAJlse2RjfS061BVZAzmFJYNPaR4lR7YEzj50AV3VKQJNWmbvzTdM4BwccT4O/Oj6b+pTWsvQMgDsrfV3Dfcdv2/wCAVhAZeoUktI/1D2tI22/nTqlSrfhUZYi4sFY+xDce886Dl6YNTcFemdmYXQoCsbYJ+kyeIPHOiFL8ZH9KjewsvyrwoMDbYRG/Oubo0NC09KoUHCAA2sAYODA388649JSFY1WpkNYFDdwkACRjtMbDnJ1UBXpBkAqUoDVJEVBjG4IbPwD/ABoqVJhUItrAGchu2CBwDk/PvqGn01Gmq0wtUKGYKGZ5MkDuLZInadE7orMSz84vaBAiQDgRGs60Pp6D0gwAr1AWwzVDcTBxkCFE+B7adXoFqpk1DIBtLAjAabRuD3Zz40n/ABlM00IdjJkEMvdHGcfwdtcigu7mpUAItAFpVM8fwdLykb1HSwad6VDaTBLkbxAbvBI8TMfvpPU0hD3UGKMci6D7kS0x7To6ADqkvUOfMBgCbZhSJ2kCP50AQMCreqVutkGosnecRj9jxvqVQPStqIVpdsRM4Atxuxk+/GqUorYLaSrBLEYwxwZgn51LYPUJsqbEfmg9otgkx7bjTKNZQIQEweWJPj+/H8agJlViTTQFgACREsJ+3zMjjOh6jpFZlLU+6AJMEEbxhsH6vnfOjqBCrA0xkiQMGZkH6o3z7aSVply1jhgPysY2EwFaJ8H29taQpumW0U3odoJKiQLYiJhp0VULe34bjtg2sZO+xun9NJ6eksBWSqFDSssZ3wTJJjfk40VbpFb1RFW1lAJDseT9Mtap+I/bTgFSo0lELTePdid87kz+us0+lCqFF8AAZmfvAjW6mGpaLdylyaf4rRaRDTJzAIJInciNejQrPuQAjGZSBAjkHP6T/bxl6y0C4gy57XwwPGIyBtt430ZqC5FYsgyFVSVBMfSwG+ODOtI9OtUo1UcELVJI7SCrSGkScHBEjHGmrRLOoysIAIBIx77f7768s9eSjIDTqmTBOIHPnYE6updSDM1WXEwRIHF3Ee+Yx86A/wDFVFpkKoqkYmngnG+TDH298Tryf68RN70RU4DL21EOB8xzr2aHUEoCgSoTgNTI/icqQPfjfXGuKgzabSRAMERxvG3GP99WXLpmvC6avIhGakCw7idgMQCIx7H769PqXHfbFRsFRd6bNsYvBkbTwONSNSRj3Bry0qqjGCPJkjmZ31lBaatVe5ldnuEnAxAADDA+NZ1Vtfqml/V9SkEUdzIWXIGxH1Z3EnW0OsDlFUU3MB5MCM4IEExI8/rrWJe4krA2AxsZGxM5HgaBeqEqVpgkbEKs5B2jOx/jydNXFkCmWNhDSMAXEzO1pnk/20mp1fqVGRXC2qQykSe4A5NwMZ8aQPTRATfTIIgAsM5xB4Mnt07pqRYkqUA5Uru2AbmWScCMj/LnGmwZ1XUuVChFJyu4iJAmTBHmPbfTRTgm5Yxwx2MDFrRP/Z1NXpuvplKSkjJsb07cj8v5gcmPaOdBSqhmqlxXU5EEztJlAZBHt51MFC9WGRUZ6iXMQtwILZkLBWQYHInWt/UgjsLi1piGxbOfIxj99Cf6mpCLcFvMGVOfbeAfaD8aRUqK9wspVBPDBpJ9yIGY/wC41Q3q6aVFUVUpvDM0RlS2CVOT7YO3nTVSHYhGi0yUJPG6iT+wH31AOlDBBUVsZEGRPglGHjkEbYxpdSqqFypricm66FMGSkiLcadD1l6tUpFiz4/zzk4n6gDx450deCzEVBAkLbZ2zjIJmR4Ooa3UGmEYVqYBYzdgtPCEPvJHn40TM9RpDU2uWFunuEjcQRtjB841Ub1dFqqIoq5G5IEtHgzA/tqHp+irJUC+r2sCUndTxkHIz54Oedem6E+kwoUjEElSsJEzuo8cHSlpBmYimgJm7OWEn/b2/XU1QLSqKJdhv3QGg7AR/wA6BXrdxvAUDtYjYcyS2TjiP7mvbaKlJbcgNcDEnbAzOuQFFP4aAH8u4gGZykftGoFdLfVVXeooC5IGSYk74IBEGIxkSdcnUB1s9fIJg9ssARgTO0x5211L1PVJC0lW3DBSpkhgAwCxaJ+3jRio7ASaaTl1EzIOLc+3I5/UCq1UIYXHBInG5KwDgid9xqEFUtALE+TknwWhRO5Ou/qf9QKBnaoSDEWqBuRwZmBz7aTQ6wLVUrUkBhiAfbI/cfbxqyJVXU1KfcVZ6asdy0w29i3A43ge06ysiFmIqNtBVY7TEH8pP6zpVfriS7eqVueYgf8A+f3/AI0jqOpa6fWFsRBT6fYm7I+3jVQ/pSrBB6hlWwSR3jIAOM4xsNFSZG3Lnv8AgEZldhj99s+Z+ldiFmoP8xld94IzI/Q7ayq1y4cqA0g2zge/mY+QPvoPTTqlUAGqQRuLSP2GBrteZUrtOKjgY2B1uriA61QXWRNrqROYONvGqehqEgyScjn31uu1OlRf11BbMDaduQwg/Pvq9KhJySfqGTxA1mu1f2nZ1fsrUwvaCMhccDxp3XKCZIE9gnmJGNdrtL0RDVHfS/8A7EH2MyNK6pj/AIlhOARHt2ttrNdrn03F39Upj09hup25zpF5AMEjsnB9xrddrSKP6c5JckknGT9tWf1JQodlEN6cyMHjnXa7UivM/p1Q9okx6e043OsJ/Gf/AMR/+Wu12n0HpGoTMkn6dz7jSuu6VEmxFSShNqgSTuTHJkz863Xads30+b6usw6uioYhSRKgwNqnG3A/TXv/ANGclTJJy+//AJazXa38vU/ghnSCZByLjvnYmNE1FQxhRsh25kZ+ddrtZi0xxDJGOMYxnXh/1Kuw/wASQzAgIBBOO5dvGt12r+f2kF13UOT0gLNDEyJOewnPnTOh7qYuzgb54J1uu0KsrD8aOLf7aZ1dFQiEKAbjkADhtdrtZJ7RVM0DOcf315zjDfIP3ga7Xav0VQ57J5tGfsNNvPqNk4H99drtVE9VjCmTMnXmf1esxVwWJGNz/pnWa7T49leb/UurqCq4DuBccBjrtdrtdp6c3//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947145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previews.123rf.com/images/alex_star/alex_star0711/alex_star071100034/2109231-background-made-of-old-sackcloth-Stock-Photo.jpg"/>
          <p:cNvPicPr>
            <a:picLocks noChangeAspect="1" noChangeArrowheads="1"/>
          </p:cNvPicPr>
          <p:nvPr/>
        </p:nvPicPr>
        <p:blipFill rotWithShape="1">
          <a:blip r:embed="rId2">
            <a:extLst>
              <a:ext uri="{28A0092B-C50C-407E-A947-70E740481C1C}">
                <a14:useLocalDpi xmlns:a14="http://schemas.microsoft.com/office/drawing/2010/main" val="0"/>
              </a:ext>
            </a:extLst>
          </a:blip>
          <a:srcRect b="23539"/>
          <a:stretch/>
        </p:blipFill>
        <p:spPr bwMode="auto">
          <a:xfrm>
            <a:off x="0" y="-9"/>
            <a:ext cx="12161520" cy="69526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bg1">
              <a:lumMod val="20000"/>
              <a:lumOff val="80000"/>
            </a:schemeClr>
          </a:solidFill>
          <a:effectLst>
            <a:softEdge rad="31750"/>
          </a:effectLst>
        </p:spPr>
        <p:txBody>
          <a:bodyPr anchor="ctr" anchorCtr="0">
            <a:noAutofit/>
          </a:bodyPr>
          <a:lstStyle/>
          <a:p>
            <a:r>
              <a:rPr lang="en-US" sz="2800" dirty="0" smtClean="0">
                <a:latin typeface="Mom´sTypewriter" panose="00000400000000000000" pitchFamily="2" charset="0"/>
              </a:rPr>
              <a:t>Opening</a:t>
            </a:r>
            <a:r>
              <a:rPr lang="en-US" sz="2800" dirty="0" smtClean="0">
                <a:latin typeface="Mom´sTypewriter" panose="00000400000000000000" pitchFamily="2" charset="0"/>
              </a:rPr>
              <a:t> </a:t>
            </a:r>
            <a:r>
              <a:rPr lang="en-US" sz="2800" dirty="0" smtClean="0">
                <a:latin typeface="Mom´sTypewriter" panose="00000400000000000000" pitchFamily="2" charset="0"/>
              </a:rPr>
              <a:t>Session: Constructed Response Revisions</a:t>
            </a:r>
            <a:endParaRPr lang="en-US" sz="2800" dirty="0">
              <a:latin typeface="Mom´sTypewriter" panose="00000400000000000000" pitchFamily="2"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30818604"/>
              </p:ext>
            </p:extLst>
          </p:nvPr>
        </p:nvGraphicFramePr>
        <p:xfrm>
          <a:off x="1597285" y="2055823"/>
          <a:ext cx="9756515" cy="48967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utoShape 2" descr="data:image/jpeg;base64,/9j/4AAQSkZJRgABAQAAAQABAAD/2wCEAAkGBxQTEhUUExQVFRUWGBwbGBgXGSAcHRwdHiAdHBsfHB8dHiggICAnIxwfITEhJSkrLi4uGyE0ODMsNygtLisBCgoKDg0OGxAQGjQkHyQsLCwsLCw0NCwsLCwsLCwsLCwsLCw0LCwsLCwsLCwsLCwsLCwsLCwsLCwsLCwsLCwsLP/AABEIAMIBAwMBIgACEQEDEQH/xAAaAAADAQEBAQAAAAAAAAAAAAACAwQBAAUG/8QAOhAAAgEDAwMDAgUCBgICAgMAAQIRAxIhADFBBCJRE2FxMoEjQpGhsQXRFFJiweHwcvEzgsLSFXOS/8QAGQEBAQEBAQEAAAAAAAAAAAAAAAECAwQF/8QAIxEBAQEAAgIBAwUAAAAAAAAAAAERIUESMQJRgfATQnGh8f/aAAwDAQACEQMRAD8A9dHuIILkNg+M4zj+NU0TMq1wkwGKyYB/j3O86gp3zc1wXugcwOSMk/Grala1e6844E/cwNfKj3GhCexnYAtIUqPpWMARB4Mnk6Ok7mADSANSTjJEQCeCw7c+3tqeg/4hmoZVJtIAzgrPifH86qIvtZ7GsDtJHONjsJ2+NXEJqK7KoCCLjtA85wZz/vnzpBUWVFWm4IMSjOCYOSpJ+duNeiKM2NagUAkw0cbEc/7e2gqIJS31CWZvpIIHMH2329s6sCaxVS8lwQgHDQxOG2kxOeNEoJKH1CSqGbhB2m6J2MeOBrGrN3FXZZaAShx5xAJB8zG3nR1a7hme9CFhSCo8wRvPvn99ApC7U4C0wxYXhMD5yM/B0SU4eoWo/lsuuBDKSCcHIgzxO++mBARTspqEWbbZVRMHIETtjxpb0iwlVqqSw+jJE+YnHv8A8aWrI2h0aBkm+EGBdC5HOd9v+c61uglUis4N4JlR3BZDLkY3/YcaZU6dZqNe5gWwJ7WwMQM59vOgr1UVqamrBVCxUgSw/wA2RIg+NTRpDK1U+rTUCBTV+0KSMBjMNJ2gew01a1VbAwWSJYrkK04AnJBzmNS0uvexYqIzE3KSIVgN8DOJ3A8SNtWXVWZiiKwUNEOMsBgZ2z+mNNMLdXVKjP05YkxClGNS7feBAkyDG2s/w6B0/CMhRFqkKIntmY422203/FOEWaJljsCCVggEkj50d8GozCqFHmbYgCVE/wAZ1KIqQpWMad6XNsC05md53PA2njTGroHI9QqVWGRogRse4Tz5g/rrDVQmkvqGXui9cnaB9Mj6h7/OdK9RQXam1GoCRcDgAE5DElhP2+2tZpql6ZIm8m0ySV3nEYOI86poV2vILKABCyDMkeNv099JqUrhTgKApwAxAWDvAGf00FagrLVZaElgJKMoZu4GQSRtE8e2pkFrUytNQPTIJIYFTaVzsJ30NNCKrMFUjcW/AkQRAOOJ+2lUsel+GWgSsbAHe7MePOt6eh2PFOooJbBMxk7AZA8aUY1KmVP4ZEmWEnaIiQYI53jTAlNn+hx7mbTERAJj9uDrza1EL6I9WrsZDWm+OWuyI5I8++mGqnpVXWuPYyCqk4/KYP66gM0rFgU6sNgkHIgY/MYGYHnxoanT2uSFqEqASDJBH+mck528zqeibxQC9RsZJIX8QGDgiCu3HnnVlGkVu77r9jGBBMDz8knOnAnPSqyRFbLjZ2kTgAwZAz8CJxGmdQ2WlKjZAIO2MEpzxqg0gLWuJtyYtyffE/uNI6npvUUg1ZNxJNqfTuB3Aj7xOgl6kqzIoRrViTsI3jwd/H6aGl+GGYUgzTEyvcMxyRxz48RrK9OxmN7QFgLjeFCmQNsfx95Eo2IFaq5aVuZguZwRgDMexxpgveqJSymC2YK2i2MgRcPHjxrzOpANNZWoCWkrMMMSASCYE+SdOvAckB4WQo3gkbjtPk6R01MMyMWkgGeCeMREETOh6QdT/VAGIKuPa0n9412qOt6bqL29NenKT2lqzgx7iw512t8u36sek1rG85aNg22ciJA259+NPd8swDMWgW3LEDaPbzz4iZ1B6IAj0pYWmQfcwJkHfPx51TSpqWwrghmk5ALRG+cZxxzrEjibTovB+piTBBXtXyIEFh7knf21SaKwZsqKIW3xiSGG2N/00npespi1UZwxcyTn5EH/AG1UfUxBSoC5LTOF3xE5G3j31tkDdPkn0xabRCtH6DAERP8AfTG6dR3fiKAoBAYFT7xJN2eNKSkwgMqNLkiDsM523zsfJ0ms7KzMyMZYqpBaRztwONhoKqYFMKiu/wBJJuXMeSbQAQPYaSjLaSSlS5gASBG0531x6gi4s1SnT2uK9gkW3XQOZzMZ0SoD6a1Fo1WywJXCkYBGWAkEjcYnfSrGP/Th6gdkkKuCGIB8gJgTtk/rrkpKvpqhrhROYZrv/ImcgD2++srpHrFqNSGeOxgZkYZYbG0GQMjO06c62MWdqqotMHILKMQScbzwD9tZUn/EkJKV1YmpALAqLT+WJktOP9tMS+GIseAAgM7k5ukgY3K/A1q9a5KKGSSJIbEwZFqg+AdKr9TWVqhVaTTUABQi5gQTcSwgMu0ZwMeNVIu/wjGwtTpyB9QI7CSS1uJjA23521NUpA0ahFBgXgN6bQ+SAWVlZYneVO3vjRByCfUoAgJd2xkAbYbJ+BxqdaKCmIp9TTBeYBZmEzgksxAkgeBjbVDhXHqUqL06t0BhCFlA3h37gGxsSDnS1rJ6bM9Sqq3QJQ9pw0D8OcAbn31W9ekKroGrh1pklR9CwAAwAXeYxJG+NT9T1gUU7q7qX+kvTkmDGAFUCLhk5g850wZ3KVistn1OGGfIIMi3MZI20fTU4W1losWYqQFw2N8qc8f766t1yhmDNTZR2d0AiQMOScA54E4311N0KoPRpWzjIhSNiDEH2Aj+8U6pQ/GvampZRhpzAGQAYAHEn21LX6VSir6NUBqkgK4LDJgkmp9MkmJPxjVNPplV6rNRK3SGInuBkAiwkzHgAjS16fFIIKxH5RexG7ZcmfP8eNWoyqoFRgUrBqdM5ho2NtsSrnuJxyBrZRKYV6tUAiFZiQZAgHK78yeQNb1KVDfHUVKZJlQ6KyqSYMgqJH3B99dVZoRPVAcwZI+pZFxUT/fceNRTqdVQ5tqGFAlJBIkRJJznfOp5inH+ILd31MEgqIlYAA35+2nJ1FT1Huq0jTiFUgkgzPd3Z9gI+/AJSLBRdQIyWDKccdoLHH/fmYOV1NtrAQNgFJxOR4E6nPSxTzbvLQnb+knzv86srUEvqPFIzgQMtOIeBkfrqWpRu9PtokKeZwT/AJB/c8CNTF1y0QGEqjFR29vdBAG7Hb2nQ1aYtUKi23GSqQBn2/c/Mnyw9GDcYpBj2qVukgHnbONgY0dGisobUNoB+kEj2BOR8+50RDVqC5hTanJzI3HBvIJkZGPf9FvTUFELUZGcKs5zKi6RmM50yp0oKlQKElrYKSCcmTAkwc5G/Ojp9OLyoNDtRQCMsLREHwPGglWmDezPSJJgEC3Y7P3GTgqfnWeiUKk+iUVdxIInJAEbDzPG2tpUCtNiRSJZgWC7Aj3KEk53OT7a2r0DlmaxQAsAgg3bYI4I230a+Oby8GVObaJn/W5+PGu1fR6R7RhF9i0kfJt12j0c/n+L1pgSm5wbgfk4M7Y0EtItVxLNMZ+/J3BjOjo9MYAAUxbmSDAkkY8TIHudVU6NrAgEDuaAfbnPyfnSPK6j1JuEMM7ZIxg7CR9/76d0/T5WURjcTKmPEnMbztpfThMAMbUmQy/5eZgRzx4+9VNbcBUuE3EEiCTtAHO5M8fGt5U4T0aC0zSLh1Pdu1w97jnOJGt6HqL8mojKWYYHAwMZyOftqhJuBYupAMxBBgiRMETJ4P8AGkqt69zJIcxMpLcgSCbvPBzqoZdXsqXpTfuAgMBKzyTOftxrlRQ6B6BDCnKsFJQDcr2iARjBA2xrl6ZmVxaB3ZtYgmDAziJ+fnRv3Em2pcEIwcbYIHJnzGgRWUAIjVKtMs8qRBDEbr3KcZ9vnB09mL3qtRRBgbLGdpGZ421lG1QiGq0zMsACc8ggEbe22jdWdWk0zJ/MpgrnfG8R+n6ZUrp3rJJa1wiypWZJjYz86T07M4F9Knl2KwQewHDNjciO3+NU+ipqP+GkiYIaC2Bni2IjfQp08CmoWrgT9UjO4czcft+uijNCz1W9Nxv9IIkEwIAMzncAfbR0gVFJR6oukZLMCdwG8fM6JeoZUuqCooBhTF0GcbAmN8x99UL1HcqhwvbJUqJnMGcR/vnVkS1HT/qVNlqvTrMCrAGVFqMTBAlRMnyT86eRLIDVWYytuTJkHBEY9tdSLhAFNOoSSDEgR9wZI8GBo0vFQvFO0LKmZJhcyCmNt5IM8auJoG6f1EdiKRmDuO6Mi4xM/rE6RS6QdgNFYT6YJAEiTIgTnzplToAyqGpLipKhR9JiJEbYnOkUumW6oSWuKQDc0f5RHFw2n/nQJXpAivcOoHqMJF4aIz2wSQMe/jGqaSwUsvChAAASRtkxETP76X1FNTTs9V03h1wT+UflA34zx86awBdj6hCiVgnKnAmSZmfI++NT0vsVJ4VmV3MtgkREg7SB7Z0DszVVX1VAVYZSO+cmQQcb+NEazLaoqAyZZiBkTsIxxE++iqte7k1gMdoAGDAw2+5g/fQRTcDcaRVjsRgx5BmWHOmVgPVpA/4eBBuYRUG5NuP+50KdI8Jf6Tm8kkgkTnIkzdGN8fbTyKxrn8Oi1NQ1jzDTaREE4kmJjYHUKUwcJKpT3CwHuHnewbf76Pp+mUuCQpYbHG4zAwdC3ROEVQtAqCJQLaBtJGTnPvxpvoEM34dPCdpIyTgERsBtn4+1y1NhNSn2NdRXuYFlDDIjcmADwIJ2G/GnopVj2IbRAgjONvpEDjUzUmtpKaFA98sLsKCd9paZmNHVDW1SadIlsxH1QRBPvv8AtOniahdWKD8MKNyty2rnJMqJ/wDrn4nRUaTF6h9FFIkghll13B25nZvO+qqfTEGmbKURMLi0Z2kRBtHjcfGlv0YWizJREN9ShirGeZUfJ408aaQ/TT6RagsyxHcDYcR9JAOPnUVcMRUuoPBMEjdvJENP3xq8PaxC0WuVZJzbA/y8E5iRvEakSiHpi4VkuftDFw0DYfWCATsJ+2TrDTmQJCilVEAfSJGQDgl/fXa3qaq3G4VZ5gmP2Ma3TDTaaNOAAs7zBOOce+2hpdKWQQaioZJuzj52A8Z06g2QVRbQDnbjPgZxoWcssXNTUL+buElvY/Aj304B0qj4UPeSuSTEziQJwMTtvpvUVWJNq9xB3IxIPwd4/XUn+HJ9RRY0rBvwYIkhmzCnHHGm0GAvp0qbRTAEqYuMCQpYiSMCca0gqPUAFU9IjBNq3ABZgiNp8CNUdL1AqKpaoCJ/OMQJm0SM++dC3VBA9wdSiy0gmJFwE/mOeDzpNPqUqWFmXK3KGEG0wQV5AJA443xq7TI3q0uRgqhpcMSJEb+4M/fx41Y1YEVO11I5IaAcCR5H3POlpQDhYppDPLFGIN2ACSoEzmQeY31tQNNU0zVSW+pwGQeQAv5TtnI+NJpcCnWKpCtVW+0MRBDWmYaJkAkEbRg7cZcWRSRSYghpGwxEgkEz8++mMrCp3OrKqzABukDZpMR99EtIMVZlQid5gL/BztgaKbBIYKgBG0HJzkwCPf511imJBDQMMCY3I3355411X6GgOlzfkJJAG5G8Ax+/vrG6pAKpFW0oMlxKoYET9MjmJ+41EN6aSk+s4yDcVHE9pFqx94096he6GFoBHdsDgd2TuPI2I0lCYUrY0nJjYMd8TJ8AxoUBJqWhFMgEh8soM5IAgb42z76pgvSwoempG/1dq5xuBIxOkrQKvVZqbQSYKNNwOwy4gnaDAGqabLKhVtIA5wAc/wCaJ/50LvahlKgJMYKsZ3BxOPmBoMXo2LqLXCTK2vMkSe+STOOf1nWGlatUpUqAFgRekqkzdAtUkH328500AhwbqshcgqSvudv41MnUqkt6otJgYt4Ebk8+B400xtVP/iBqpJzDKbiJ3QB/9v00irQqMtSfSyBMmCw5kEHMTG+w+degtUzBKnxnPnP76mq9S5WfS/MJW5J2icMRz/700KWgL0X0UsVRaQVxO6hYkQT7znQ9R/TAocmiKgLSUWBMmeSBHOTOPjRVHJcxTMquWgCTAgZgMcxIONObqGtYQR4MAQdtgQf5+NAs0V7Pw27R28gNnc37xyf50tKCsHYU6iziZIY5nthpUe+MaZVrS7QXgDIzAAAkgW+ffzHjQdOFKYdoJgOQZ+Mj53Gpqt6alZYlrxI/MSdxubp/XidC4WagU1lOxBuETJW3xJByJ21U6rKm8ydxIIgAmdv3ztpNd0VbvVg3DwAYH0xGBmYH/siYUoZWJqSFPLGQJksdiYyf+dDSrCCCaqye2/ciASBjb3j+NV/4hReTUgKDOdsbncYunbUiulqzWw7EL2iWiPp3j5GraGAySZqyENxUHEgREbmc/wA6kr14RSPWsc4cXAzgyYIIxByMc6evVq3qMKmBA2BtIkNxgiOdjOmtUBChahwRiRLAmGkW7e4jU9Q7SrXQPU7ngeT2rP02krEjfnOgpBmI/HNsCZtlj5YquD8Rt+jDUW14rAtPKggQdoUj20VOkVb65EAx9gZ3/wCzzqKmqTJisVE7Wbfqs67VnSUXCAXL/Gu1nkBTyBcq/QZC9wjmIiTn/s6XTcZyyoFGWB+dzn23440xLB6sOhYAUypW3MC1T4m6dvzc6dUpeZtlY5k78Z+5xrQymwqq6KAyxGQROfcbe/udKHSANUhWUtALqTx4BwPEgCfsNMABLBLA18GDk25ztnYxJx5nWVQQGgMvdBwCoGQRxAMbzzqg/UAFRlbuUx3qDGwPiRmd/OlU0LOHIptCkR+aCSYnYAz7jGsFW1mVTSdhup8tG8TGPbWVaVKS7UwSyWsRm5ZPbAzGZ21UUdLTmpStpQFnkdv7+37afQqLb+G7yzEi8SY5EHYCd/cb6lWuoZcOsJHIQ5yTI+oAfMTqvpKsKqhrlIYEkZPExtyf0GmjWdgajyp37TsZwJjcbZ1yUiXUsiQEwRA/+qiNTdT06CmVqUvUllBCEj3DHYwPA440yitpdmWoAF3EQAQPoBMYPkaijpqGWmoWsgMmJJ2IMMxkc7fptpj9ahR3Wulvb3NDUxMkzBEyPfGl0OpzSBqNApywKkknMmRtEZ1q9U60wA9Oob7ZgqIAJxBbIgZ+Txogh0vepuTYDYAgb4zNp/7MaSnSwrgU1EtcQjkTuZ2AUnwP10+opLlzTBHpwrLbJAyVJOZniYxnUnaQgCvTZZYKJG/+bPmTB/2wU2wCqxsqFgkSHJVoXEAthsxJAJ/TQ0T2UwR1CksxEnON7idhnnj2065JeKtRWIAPIViYwBz8k/3fH0SwPuyzcJ4g7/21UBeLntqwMgzAA8cg/wDd9tBTErTAq3STN0G4e0YHzpfpVnWra1IsAfTXIHEBiAY+22qlpMES5UOx7olTPGOI1FH1PStc7AU2NvaOSYiDOAPfxqJqbWCaJmTIV8r9wRK7/GMaodVvqN6RBkAlSJYEmIKtjYng76SYBp3GuLpjJyZwH4nj7a1WYHN1UMlUC0iVJkkdsp3HxOw++dBaAEl6ouIhiAZ2kGVgf9zp9TqktcioUJIhio7SWGPpzMx9xokrlTTQ1AWI2gmf9QMDBj7ay0kp9Ql9UGuYCkfRhZgZYCDuNzpNTq2VFtr2kmLnS4ERsokAEnO5216B6i4v+MhgEBWAIGRN3dk/YaXVcOKa3UpMkgrBMcopbg52Og5utkkeqQwDEgqDEDc5AIB4586X/jAloasLmY24UXkbhRMYjJWYzjVFCvDEq9Mgycb7gSe77fI04OOwGonxAnPK93+x0RGXBZz6haMYiB5mJkzIzrlrfSrVAG+pQAO6NoUm7xsT9tFWEh2vpzPb2YMGc92TrvUYspuUACSINx8R3YH20ElECoGIdWhsk4WD98n/AI1TVrhnwySAB3Du9jF22f584FXUpE04LZkY498ttvrqxV3n8KbdyoLYE/poJurIVQHNFu/AKgCTAFuTLfO51lfpiXv/AAQCtqmDcSYgNiI+Cd9dW6ak/og06TGmxYMyxaWIkrHnn41jdGYqk0qTXEYLMZjkyuNthMaBVOm0C21R4CkgewIGt1S1N07RRuAiCrgD4AJBxttxrNMTkxEUie173O67QT+pDCM/7ax6JWLpUs5PYcATmcYER++tpVIsW9XLKTJETkZUePn20iizIub0Nl4u/EVTDYLTmCskA8jPiKcrGqtMkqwBlS8T/wCX02zxAHJ8a2oLkPbUQGp+UkzxOCYU4PH2Ojaj6hpswViJj22u84OMz40PQ9OtqhBWprcSATcSJ2JN3Z4AIj2jWkSWCmKvfc2T+IuFOJBPI22Gibpt6j/SQoJR2/07DA358fpqmuuGaQ4MwHHaZ4JjaSP+zrur6Zal5ZSshcoSCQoBG3wc+NFLZ5NovTsyWEhfcEj3G5jG2s6UlwginU/1AQORgd3gbHxvoupEeobqiLAtBWQoBGQTBIJ9zvjWhWlRCObZJmCsnAyJgj34GNFHSo+msGnUU3flYnPJJuMj5/nTRXJNS41Fg4LLI3lQBAuEcgnS6RC+mrCpcSQoEtEb3nMYG59s5jSX6zFzVACWhb1IDMAe3NvdGefgjRFb1WZwvqJYFEqVIaYBumYtzG3311hsClVyT2yIxzJUTPvnT0Lm4W0zKwuTyswYBgaRXoUraa+i31EgIT2leTBEifPkY1FdW6db3a1yCncUaTEWwqgyDzge++kp0vfQ7qshSBemW3JuNoCyIkYmBzGjqEI1RmNZb43LMqyQBYCpAzG0+++n9L1RuAuyADsJzOSOP25+1Qmh/U1tcpVptDlTMQpn6THI94J++ndTUtKNCMsRdGQckY2jUD+ogwaVUE47TBG8n6gWHzmONV16zXgmkGWwwZzIBMAb5GJ9s6ULNEGjUB6f6j3CnhjMAkFTdPiDxxp8qK1Jbawa3YfQRGA3vnjxqRuqY0jbTrUxgmzLQN4+qRjidWt1QFWwVGDhSStp2CjIMQRscedIVEK6WF2rMtzASw5EkKQV/nO2qz1VxpxVSGUPECSDOxj28a0dbdTBZ6VQNsSRG24+oH3yIGmQfUE0khRipgGGUYiMCTG8YHnTDUq1yFayrSbIAyYjM5umfbTOldyymEc7SG29vMfGg6vp4pAL0yN3AWhlERm/MCPvOdtaKINa70WDhf8A5BFsYNohvqHmPvrOLoD1FR7z6E5UWg08gGbiSYxJxJ406qLvSHoqxBBuNotG5nzt+Xzryav9Mo1OnZGpdQimpdyHJyYPae3MQPEDXotTp+soIq3IoW0/TETOBkwdxtqiTp1dGY/4ekCxFwuAYzsSQMgR88auYPNIhafaCBcYt9gQDrz+joUgjMDXkkRdddIBgQyzG/H/ABV6a+p9NU4GFmBETErEzxM+2ryhdSgYYmitt4LLKkbHuIkeBjnRIrmpJpoIGH7Yyuw5Hjb76ACkVPZUKsxgkMCTyNsDGxH21lalSvYlKklIm0nAjYwc42/bUwYnTFCllFYLG7KwvBJ+dudU9XBZwKQYlRcZHdOCPn9Mc6k6ajSpimF9RgoZkkmDcTvgcjbjxoepSmvqODWWT3ZMJGe3twMZj31UatBZpzShlyIMANkwYMGPedISgGW1lqAl5kDu2IjnHx5Hvp9ey4Or1PpBtmdxF22Z33jUVFlNttZsEG47uBHbGI3G2cjUqmdfXPqNJ6ldsKsjbjsP867RiuHlv8URLNhbIGTjY7ba3T7p9lXqhQYphiExaBOZwB9vOhSrZgOQ1oADeSQBcAJyPbRtSF1T0wt0BbhAeMGJOMXToqlP6vUIYAqLXTY7HP5hgH2Oii7p7qYtsLXKSIPIgQxx/wBnQr1VMSFZgttx3IgkwTM5+/8AGG18XEhrY3XOO3NvzPGY0NfqJLrgwEIjDRIbnEf2OrqY0oSEVSMr3BlyZPbjg4I/bjQVaJuKm4A1Lu1zuO5QZIMGQCo99aoVKkuuVSB2EAYMZuKk9x9xJzoP6agC0waj5OSTvtk7bRxqW1ZBVK5ioLrJbtvQ24yBIIJ/Xgj4ZXpNkLTVgqYI+oyJIg7fqfeNLZ3dbkKnMySR2wfA3z/720/qKtwqI1N1hVF67mT+UrnEnfzqz5GJqFFESmAjhrZUEtMYwZJzPJMn30xOpVwpaqkk4DgENiCFyBM8gHnGnOiq3/ysHs+liDH1WtkcnQ9R07i1nKQCbu2DJgAiQR850BOjF6gK0W7SFbKk4GGwQI/zA+NtDRpKhogI4zEI1w97yZMY3nkZM65aE3kUVBJH0kEtDTO4jg6dRoqtUSHDMsmASsZnMEA+05gYxqKh6nqbWqE1lUCrC+otgX81haTJIUmfGq6FVvUi4EQJzkEgE40NSqzoQHp1O7F0RaJkY/MJOmdO7FzCgxKyIBIBIxt5nfzq2pIm6jp3Wl3UaRl8quCP9eP4nHkwNZVUh6hNFgtgNwOGkZAF4EjOf32g6XTqqU19NwQ5hUJ7YwZsf6TPIxOwnR1OoALF/UQbZxGR5BPvjg6X5EiYdQGp0yfXQOxXKszeBdIYxn7RvGvR/wAR3OBViJJBH0lfJkfce++gFYsEtqiDkzGRMDaPjbRNguSisWk9sC6YESftkn+NTaYL1FZRmkRM22gCMRGTwJ/3GjNEM7Sq7ESCfEc4HAke+oqdH6B6UBZtAOxJnMHOfnVZSmSwMrcMkATMxOx59ta8k8XVOnAUBUP1SIJBBB5Kn+d50pWF7PbWyD+bAH+jfPx7ayu1Mel31EtbABPcNjOMj5/9oWxgzCqY2JJiPYhmPn21i1qQ1WlVE1FBxLKbiNgDKyP0GiepbUID1oCGVskAgCCDbJPtOoKRuICVoKkXgx3TmR7Z39tUreGqFq6Rb2nthSN7zGdp++kq2MWtAW6pUJcnuKDu2MQBiMZPnW+qPUcFmIzi09oHwADHvP8AOkNVYKitWpMSc4+oTEoPtqSrd+KR1FOPy/6DmL/+jnV1MW9OxcLD1YOFLU4LARuCBbtzvnc6Os6gtAqQq5KpPI2wZgDYHUNGs7Cn+OuxvAiX4lYG0c4++s/xVyk+shuIsYQFz8sQTiNPJMUt1MtF9T6QIKQDIJBB85M6V/ioUkVAe4KoKGARgLhhmeffQ0Xi9Gq4VZGFxA/Mc4wTH/GkNWrCyHUozi5szZgYxBP38bydJVx1WqSzn1UgC0qQZBJ3aWjwNuNBQpsxptNJYEsJggj/ACjMg5zjQVxWF7FlYT2xIMAmJ2/Y6z1XuExlRBjzHueedQASDJjpjJ/zD/8ATXactF+VQHwAT++NdqaK2pu7fSY9QZpsFmMS2RjEEZ0z/FsADSqXKzmfUUzackCBODAyP40LplZS1YZmame0GQTjczx2+dbTqqEUXLUAXDOBdJBBIIwsiNgNXcMVoFeZWGc5gxJH5pB2wMGffXM4qXAEYYBZgjB2xmd/jwdeCOpIIILmewQCYJmZJ9uffXto4ZQpi2djPGMbyf8AbTdMwVakbmAAkLAIffExacDxmQf1Gp6KCU9SVIQkqQGHOQVAg/Ybaf1NLsqlQ6FivcmWwRkBSSRiIjPjQuSoZhWELT+hliGEwS28HxHnQL6SnTdQaZWJOzRkkT8/f31S4ZQ1rmWfF/bg5YCBJ5j7aTR6Ys6syA4m9dpExAmecGDvvpiqLQtN5LtJ9TukA8bGfBzGgoqlss1OYXcWkkT9InP22/jUvT2NaPSdLQpVbSsSWMQRE+24++nrStLmohO2UYgsMD2jP/vgA9RLhe1RQiTkE4AySSPfzxq9I2jXBRvTrkZw+MDwZXzjOYGrqTmfqUoBvm6f4j/uNedSKuqCmadRfq7gCDEWkQCAQcznVLdMAXexWlZgG0kQAQDjJgZJ++kBrRd1X1UpObycYiYgw10nznU4qBfVK9O64yQpJb/xA+Tt7aawzTn1VXfBDD4bc/p+upKnUyrWMwx2lgfsCFgmPG/30tWRlPrKQFIH1VJkpJMMObomPOT76prdNdLnqIyCsqCBBB/zAHH8+2puldlsW5LYjb7zBkQZ0dWvCgPRDozjhWAxuw4gwPM/rrMs1bKupgkoR6ZtAzbBBO8HgSBjOkN0KhXimFvPd6TWtJ7iwkQDMz550jqBRD3lQrBCGOcLB84IE/vrOnKhATUNsglrlzjyTHPvxq6mCp9Mb6ZuqxGxzc0nJIE3R8DWUeogVIqtEypKkAXEDYDI99FQZ2eVcWEAiVgzAzIEQQdagrimxtS9WtC3SDiZJYY8TnQNUw1MGpTYMvdIJJnKlcjG+40hEIQ3mk88YKRwBPuBv5Ouq/1CqrimaLNKElgy2gqJIzn42/TOp6VVyod6LJliaYVWycZ233n3zoqjp+ma8wtMIQCMDHtFvHzokJHqFFplifyx3ST9UAZ5zP7ayl1s1V7RdHK/+J+oD/ePnhL1IVyaVwJiBTE5kiYYzsRMDj50hTENUeneKQBADnEqS2ywfcn/AN4merXKVCVpA/lF+DB5JncAaezEFYpEEiRKiAADzdgwNonU1OqRg9ObWcEdoMGN2hsfrOmoL1HNSm34ICi4mbTMbZ2GdIvZlgCmGuhlBhYByVMZIyYj++m9S7Co8UWAC2s1g7pOACBJj776JXaFCL2gg5UAKB/G/mfjWdXEDddcCe0yxUqIkmSI2g4iSfnVKUFJpK9FcKbWlSFaJj/MMfm/voQGKMRSBOSFCoCfkRAn50qm/pz+FBVRsNwPgiYnbTStWmApJokKzCVkMYjJw225+2iXpsOPTaLYIBOcRC92DA4jQSCAbWUzBAu52kcDgHGlL1wAacRhu0iGHIBEz8ToLKH9OBUGmj2kSJkn7y8/rrND/wDyYp9ssIzs3OeEPnXacmNr0iFqFWal+GqqwF6L4NgMnODtjfW1XY8LVIp7gAOWO+JwDuBol6cwxcvTPqAKwh1Md0gCQAZiWAz9tbXpFmqkLTIBQI6k3wCGb1DGIzgSIPzrSFijTHpyzrbw0c5ift5/XTaLVGsLqjEsTIEgCMGZEbfvpldqaugMgsrHKyDaCckYHwTnSOm6Wn+GyWlLWg0jAEz+WY5386mK0V6ZUW3Ur2OASjTBGJ49tj76r6ilUCPZUDMQAquvaOCD5kTz/wAorrUCoqmFuyXQG4D3WADtn9tLq1hDBsm6Pw2k5+4gxuD++qgqdVvUhlIRaZN6mBjcD7ZzwDplHq1qCk34TElipcENiIK+MHO2u7iWsIkLhW7dwB85z+ntqjpOqAKBaf4gMkhQQs4ILDk/uM6QKq0l/ElatO5t1MknftAJwR7D+NPYXEywQAZBABwNyZ2kznUfp0gkq9veWhWAIYyWEFSCDcTHwQdH0tOqxrG9WVrlRWWLRsVJA7s86tIYzVT6SqtCr3G8mQAARDJg5jzoyiinXL0Xkt3CixLkljBUJnaDg7HRUVIZAKNNrRcWSO1iTIA3jBzHPzpD1AlO8iujM4GIeDkAQQ3b7xGV+NaZV0q8whasttIMQ6HkHJJBlhyJkffSUrdgF6MDAP5eMYnk8fzoqn9SZy6rVpi1crUUqZKSCWByueBiNL6fqf8A4rlouTksrYBH0lSwyDG8jbWbWppr0IYkim4C4hoMqNjjHPP6akpoQiTTqICSGCtcQMABiCTbvzqlAC1U+mFuPeVMliRwQ88+0am6vpVJpC6tTC8AsL8jDYMnGxOxP2mRdNbq1R2+sKDkMpGQQv1GAR784zrhUupHupOpntOFbwPzfrGdBWOKvpV1aoIYYErc2zQJI8DfGtZKlqE2VAPrJGMxtI+TtqYGHpiXcLTQi0rcDEyIAEARHmeNEr2U+1KhycBrj/8AYs/7mdT1VILn0fpBPYRL84iM40lawpBAtOv3E5SWgyAS8tdm6duCeNXDXpl+43eoIA/8cgDBiCZPk6n6hgVUPUekWJAkQSAVA49/HOkt1SepWZmr2ooBUgWjIyvbLZETJ1tfrEJoAVXS78vpiX8A9kLt7aYKqXWL6hplmNq5BXAIjkrnHzqT11VLhVMscEKCCRuIAx4JPnTum61S9SK5JAbFglCJ3H5o8Y1J1nXWBCarNfJBtAuJwCBGIxgH51MDYF19zABZKgeeRjPxzpKMrFO5xJJi2LgDgRGI/XWVqyIKjGq0cdohR4kLnaOdT9P14LfWSUS9lUTG5k4nYY51MXVj1N2LME/zAR85AOxnMakrsp2LwFgiTx9sHPz+mlp11OpTXvqFXeFItBb8sGV2JgyM5HGkJ1lMvUJZ1tezNv1XBYUkAET85nflgrdiAIDiWEQfuZniM7/20tuoQeoZeVwe6Y5wDOTBnfbVF1qr9XmcHO8Dbf41N1HXKPxFdwS1mVJyoJjAB/MDO2gZTqqd7gzCc4yPhdo/38aWagdSZO8Kwg7jJHb+8aFq0yTUNqZgoSMgZLDjjA1lb+qK1pL5aYHkD75+dEUP1NptZ4IwRn/9ddoj16nJqgE8duPb69dppy9DpUvamRUiCTGGkEe+RoaiSC3p5Z96Y3EFQx58AzMRpaJLB2IcBNz2tzPdtmRtHzoqNYj00HqICC3cC+AdiZPHMnfzrURtUKnqMKgLAARUkqJwAYAac7bbeZ0b9FLM5AFqWqyEzYOIjgkxAO/vGl9RXUra9NKwZ5uUA5BkEznBAGJyB8631Qb2N1PMQynGcQDG+Nsaupg+oIIpKtQqYJIb6myI+qDIE7DnU/U0jDSqVrqhg0+2F3kknLCdwRv+lIr1WcKtpVRuZkGDEAYjGo2QIKaqjUmmYpQVxg5GACPYfYjV8uDDKfUiaqveACILqQLcEwSMiAROYg7a3oWi1qaGGUM1hJUlthBzMRmB8eMDl/U7kqwzJERiYIaJB2O8fGuoBA0qpVQkyhNuBiADGPYbAe2s+S4YvUAsl5EFmW2okHEDAJzEHMQQQRHIJWlHKJ+aIRgCQDkgC2DxiPvrKMp6ZPUBi1xggAsZxFpG222l1GqVKbGxWncKxQmOAcHxznQX16iUzEuCFkrkrtMkwf2b9dQ9O7BUNOoLGJ+ogzO8Qff3/s+rUhmtp1Rak3KJXaRGTLD4550s11K0z6pnJAdcmSoJ2GRtgc6Uh/VdKaqsj0wybEnM5EzMRtpdDpaaFF9JoVSVABICt2wDJWcbEzA0a06hWo4FIgkW2krdDSJIwDxM+dttMSVdFUPBGThh9OIJkgj951O1KNVCWLVXXuIYNdjaIvgLn4n35NbmCW1ZAHdKsJ3AI8fc7R86SzVCpY1ATgBWWwCMgEZP7TjWsWLU/wAFGAghxEr8XZ541vyTGI1RC4b02hpVVmbTtNy4IJn+NbRo3Ol1KDECJgRng28bnn2nU1SyHJp1UN0ZH3kZOPjeNN6avLIPUA7QbTEkmYIB45+2ppjU6xCahBqKAY3fDTJKiDiCBEfbnRU+pVGUeocgG0gmQxkNPvnTh1jkQtVWYGATgT4ME5xptItCgrTJgLP5gQJP5ZjHn7am6ekp6wG5vVWNsLgRODDzJ84+NErMwTup24YyTIM/lwfAzPOtQMVJakvdkjGYncwM5Pn76zqkYspWmDEAuCsREwZN37RqYplJ2N8CiZ+CGk/mNv8A2edIqdO4KTbjB37fECPgcaD0gq9tAbi5Z8zES4H7/wAaykR6iipRFwC2sTiQCIw3E86isAaxu6nvIEsBjee0/wC+mdR1DTd6lO1R2AlxBIg3YIjPEnXGilrK1BQt4IAjHvhhGT7+Y0k0mN7LSUTgiIuI8/3Om4ma6oS5EVFAP1i55xBBTO3z7Y50it1V4KrUWBiZOfAOTttzp1S4lLSp2bbbcRhcbbnQ9Q5YIewWN3TJAjM4XnbjTyXDKX9QDPYHVRbCySDOTkTNuxnfbzpjVSoy1IljwzcxtiSIH7calXqVm0BSSpIOCCJtgiJ5/TWIQjLdTptFxViIAliWtlfuR986vkzgeqqZZr6ZWAkFvDH6rhAO+Np0nqapISBTAJBmB7xELg/302oVZHvo0yjkEqIIMSZwn8j76KtRHqKwpphQCwidsDbbP/eFVEz0QSH6ekzSST2Zkzn312mhEOTRoA8yHn9hrtQVMSlNiVv2AFMlWPiNsjjOm9JXZrodqdgAC1BAuKgzJEsTOo/TJkl/Tlo2DKcQBB8yPGR+vdUrw/qU2rUyR201loDcgkTAgkD7eNWI9FbJT8FpHcChMAncGCJJ32j76VSUqvdWZ8/mgzBm0RG3xOl0alOaqU2K1UWwTgK2LdyQT3DMmdUVulqAIGKtH1XBv1GIn2nnQCWYu9oSLYBTtaT5328+TpdKsVNMMtQECZm8QT+YklpxuMfPEvUVYFWoyVKYmC1OSSJi4BZ4jOmV+sopVpzXtcKCaZGWUzDCQIMmeduNJKuq3dqqMQFaGF9u4jfncfO3GmdKRTL+m5LKv0tiGIB3tmM7jbUbVCSWgBcXWYM485IjwD49tPasVL2MKh4WoYgmMHxjO3O2mmKVoyyvUSm8KZPg5Ji5ZjPnXnVSgphe6mGqgiCZ3+nkwTiMDfOmOVAJq06lILSlmQwsASduwkEcDaNHS68BKdjqb5IJxcBmQBEn9d+dPQoo9QwaqqupcRgi0qYAhsscmTMDBxMSWJSeUuCMMyZmDvO3vpNSirCor0lqMwWSphiB9Oe0iD74OtqpcVBd0ISADkZ5IbeIjf53GgkT+o0WUrY1MMQCALckBsEDmeB516VqK4AYjGVJzxBOJ/vOlVarhQLwRPec5A5GSJOll29Q+qiEH6TJmAOcj3500w6rTqGl9S1MA/iiMD4WJGYx4+dMbpzf20gywJYRnHjeQNSgdq3U6qIGkFZMADAJlse2RjfS061BVZAzmFJYNPaR4lR7YEzj50AV3VKQJNWmbvzTdM4BwccT4O/Oj6b+pTWsvQMgDsrfV3Dfcdv2/wCAVhAZeoUktI/1D2tI22/nTqlSrfhUZYi4sFY+xDce886Dl6YNTcFemdmYXQoCsbYJ+kyeIPHOiFL8ZH9KjewsvyrwoMDbYRG/Oubo0NC09KoUHCAA2sAYODA388649JSFY1WpkNYFDdwkACRjtMbDnJ1UBXpBkAqUoDVJEVBjG4IbPwD/ABoqVJhUItrAGchu2CBwDk/PvqGn01Gmq0wtUKGYKGZ5MkDuLZInadE7orMSz84vaBAiQDgRGs60Pp6D0gwAr1AWwzVDcTBxkCFE+B7adXoFqpk1DIBtLAjAabRuD3Zz40n/ABlM00IdjJkEMvdHGcfwdtcigu7mpUAItAFpVM8fwdLykb1HSwad6VDaTBLkbxAbvBI8TMfvpPU0hD3UGKMci6D7kS0x7To6ADqkvUOfMBgCbZhSJ2kCP50AQMCreqVutkGosnecRj9jxvqVQPStqIVpdsRM4Atxuxk+/GqUorYLaSrBLEYwxwZgn51LYPUJsqbEfmg9otgkx7bjTKNZQIQEweWJPj+/H8agJlViTTQFgACREsJ+3zMjjOh6jpFZlLU+6AJMEEbxhsH6vnfOjqBCrA0xkiQMGZkH6o3z7aSVply1jhgPysY2EwFaJ8H29taQpumW0U3odoJKiQLYiJhp0VULe34bjtg2sZO+xun9NJ6eksBWSqFDSssZ3wTJJjfk40VbpFb1RFW1lAJDseT9Mtap+I/bTgFSo0lELTePdid87kz+us0+lCqFF8AAZmfvAjW6mGpaLdylyaf4rRaRDTJzAIJInciNejQrPuQAjGZSBAjkHP6T/bxl6y0C4gy57XwwPGIyBtt430ZqC5FYsgyFVSVBMfSwG+ODOtI9OtUo1UcELVJI7SCrSGkScHBEjHGmrRLOoysIAIBIx77f7768s9eSjIDTqmTBOIHPnYE6updSDM1WXEwRIHF3Ee+Yx86A/wDFVFpkKoqkYmngnG+TDH298Tryf68RN70RU4DL21EOB8xzr2aHUEoCgSoTgNTI/icqQPfjfXGuKgzabSRAMERxvG3GP99WXLpmvC6avIhGakCw7idgMQCIx7H769PqXHfbFRsFRd6bNsYvBkbTwONSNSRj3Bry0qqjGCPJkjmZ31lBaatVe5ldnuEnAxAADDA+NZ1Vtfqml/V9SkEUdzIWXIGxH1Z3EnW0OsDlFUU3MB5MCM4IEExI8/rrWJe4krA2AxsZGxM5HgaBeqEqVpgkbEKs5B2jOx/jydNXFkCmWNhDSMAXEzO1pnk/20mp1fqVGRXC2qQykSe4A5NwMZ8aQPTRATfTIIgAsM5xB4Mnt07pqRYkqUA5Uru2AbmWScCMj/LnGmwZ1XUuVChFJyu4iJAmTBHmPbfTRTgm5Yxwx2MDFrRP/Z1NXpuvplKSkjJsb07cj8v5gcmPaOdBSqhmqlxXU5EEztJlAZBHt51MFC9WGRUZ6iXMQtwILZkLBWQYHInWt/UgjsLi1piGxbOfIxj99Cf6mpCLcFvMGVOfbeAfaD8aRUqK9wspVBPDBpJ9yIGY/wC41Q3q6aVFUVUpvDM0RlS2CVOT7YO3nTVSHYhGi0yUJPG6iT+wH31AOlDBBUVsZEGRPglGHjkEbYxpdSqqFypricm66FMGSkiLcadD1l6tUpFiz4/zzk4n6gDx450deCzEVBAkLbZ2zjIJmR4Ooa3UGmEYVqYBYzdgtPCEPvJHn40TM9RpDU2uWFunuEjcQRtjB841Ub1dFqqIoq5G5IEtHgzA/tqHp+irJUC+r2sCUndTxkHIz54Oedem6E+kwoUjEElSsJEzuo8cHSlpBmYimgJm7OWEn/b2/XU1QLSqKJdhv3QGg7AR/wA6BXrdxvAUDtYjYcyS2TjiP7mvbaKlJbcgNcDEnbAzOuQFFP4aAH8u4gGZykftGoFdLfVVXeooC5IGSYk74IBEGIxkSdcnUB1s9fIJg9ssARgTO0x5211L1PVJC0lW3DBSpkhgAwCxaJ+3jRio7ASaaTl1EzIOLc+3I5/UCq1UIYXHBInG5KwDgid9xqEFUtALE+TknwWhRO5Ou/qf9QKBnaoSDEWqBuRwZmBz7aTQ6wLVUrUkBhiAfbI/cfbxqyJVXU1KfcVZ6asdy0w29i3A43ge06ysiFmIqNtBVY7TEH8pP6zpVfriS7eqVueYgf8A+f3/AI0jqOpa6fWFsRBT6fYm7I+3jVQ/pSrBB6hlWwSR3jIAOM4xsNFSZG3Lnv8AgEZldhj99s+Z+ldiFmoP8xld94IzI/Q7ayq1y4cqA0g2zge/mY+QPvoPTTqlUAGqQRuLSP2GBrteZUrtOKjgY2B1uriA61QXWRNrqROYONvGqehqEgyScjn31uu1OlRf11BbMDaduQwg/Pvq9KhJySfqGTxA1mu1f2nZ1fsrUwvaCMhccDxp3XKCZIE9gnmJGNdrtL0RDVHfS/8A7EH2MyNK6pj/AIlhOARHt2ttrNdrn03F39Upj09hup25zpF5AMEjsnB9xrddrSKP6c5JckknGT9tWf1JQodlEN6cyMHjnXa7UivM/p1Q9okx6e043OsJ/Gf/AMR/+Wu12n0HpGoTMkn6dz7jSuu6VEmxFSShNqgSTuTHJkz863Xads30+b6usw6uioYhSRKgwNqnG3A/TXv/ANGclTJJy+//AJazXa38vU/ghnSCZByLjvnYmNE1FQxhRsh25kZ+ddrtZi0xxDJGOMYxnXh/1Kuw/wASQzAgIBBOO5dvGt12r+f2kF13UOT0gLNDEyJOewnPnTOh7qYuzgb54J1uu0KsrD8aOLf7aZ1dFQiEKAbjkADhtdrtZJ7RVM0DOcf315zjDfIP3ga7Xav0VQ57J5tGfsNNvPqNk4H99drtVE9VjCmTMnXmf1esxVwWJGNz/pnWa7T49leb/UurqCq4DuBccBjrtdrtdp6c3//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43499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previews.123rf.com/images/alex_star/alex_star0711/alex_star071100034/2109231-background-made-of-old-sackcloth-Stock-Photo.jpg"/>
          <p:cNvPicPr>
            <a:picLocks noChangeAspect="1" noChangeArrowheads="1"/>
          </p:cNvPicPr>
          <p:nvPr/>
        </p:nvPicPr>
        <p:blipFill rotWithShape="1">
          <a:blip r:embed="rId2">
            <a:extLst>
              <a:ext uri="{28A0092B-C50C-407E-A947-70E740481C1C}">
                <a14:useLocalDpi xmlns:a14="http://schemas.microsoft.com/office/drawing/2010/main" val="0"/>
              </a:ext>
            </a:extLst>
          </a:blip>
          <a:srcRect b="23539"/>
          <a:stretch/>
        </p:blipFill>
        <p:spPr bwMode="auto">
          <a:xfrm>
            <a:off x="0" y="-9"/>
            <a:ext cx="12161520" cy="69526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0375" y="376024"/>
            <a:ext cx="10515600" cy="1325563"/>
          </a:xfrm>
          <a:solidFill>
            <a:schemeClr val="bg1">
              <a:lumMod val="20000"/>
              <a:lumOff val="80000"/>
            </a:schemeClr>
          </a:solidFill>
          <a:effectLst>
            <a:softEdge rad="31750"/>
          </a:effectLst>
        </p:spPr>
        <p:txBody>
          <a:bodyPr anchor="ctr" anchorCtr="0">
            <a:noAutofit/>
          </a:bodyPr>
          <a:lstStyle/>
          <a:p>
            <a:r>
              <a:rPr lang="en-US" dirty="0" smtClean="0">
                <a:latin typeface="Mom´sTypewriter" panose="00000400000000000000" pitchFamily="2" charset="0"/>
              </a:rPr>
              <a:t>Constructed Response </a:t>
            </a:r>
            <a:r>
              <a:rPr lang="en-US" dirty="0" smtClean="0">
                <a:latin typeface="Mom´sTypewriter" panose="00000400000000000000" pitchFamily="2" charset="0"/>
              </a:rPr>
              <a:t>Choice</a:t>
            </a:r>
            <a:endParaRPr lang="en-US" sz="4400" dirty="0">
              <a:latin typeface="Mom´sTypewriter" panose="00000400000000000000" pitchFamily="2" charset="0"/>
            </a:endParaRPr>
          </a:p>
        </p:txBody>
      </p:sp>
      <p:sp>
        <p:nvSpPr>
          <p:cNvPr id="4" name="AutoShape 2" descr="data:image/jpeg;base64,/9j/4AAQSkZJRgABAQAAAQABAAD/2wCEAAkGBxQTEhUUExQVFRUWGBwbGBgXGSAcHRwdHiAdHBsfHB8dHiggICAnIxwfITEhJSkrLi4uGyE0ODMsNygtLisBCgoKDg0OGxAQGjQkHyQsLCwsLCw0NCwsLCwsLCwsLCwsLCw0LCwsLCwsLCwsLCwsLCwsLCwsLCwsLCwsLCwsLP/AABEIAMIBAwMBIgACEQEDEQH/xAAaAAADAQEBAQAAAAAAAAAAAAACAwQBAAUG/8QAOhAAAgEDAwMDAgUCBgICAgMAAQIRAxIhADFBBCJRE2FxMoEjQpGhsQXRFFJiweHwcvEzgsLSFXOS/8QAGQEBAQEBAQEAAAAAAAAAAAAAAAECAwQF/8QAIxEBAQEAAgIBAwUAAAAAAAAAAAERIUESMQJRgfATQnGh8f/aAAwDAQACEQMRAD8A9dHuIILkNg+M4zj+NU0TMq1wkwGKyYB/j3O86gp3zc1wXugcwOSMk/Grala1e6844E/cwNfKj3GhCexnYAtIUqPpWMARB4Mnk6Ok7mADSANSTjJEQCeCw7c+3tqeg/4hmoZVJtIAzgrPifH86qIvtZ7GsDtJHONjsJ2+NXEJqK7KoCCLjtA85wZz/vnzpBUWVFWm4IMSjOCYOSpJ+duNeiKM2NagUAkw0cbEc/7e2gqIJS31CWZvpIIHMH2329s6sCaxVS8lwQgHDQxOG2kxOeNEoJKH1CSqGbhB2m6J2MeOBrGrN3FXZZaAShx5xAJB8zG3nR1a7hme9CFhSCo8wRvPvn99ApC7U4C0wxYXhMD5yM/B0SU4eoWo/lsuuBDKSCcHIgzxO++mBARTspqEWbbZVRMHIETtjxpb0iwlVqqSw+jJE+YnHv8A8aWrI2h0aBkm+EGBdC5HOd9v+c61uglUis4N4JlR3BZDLkY3/YcaZU6dZqNe5gWwJ7WwMQM59vOgr1UVqamrBVCxUgSw/wA2RIg+NTRpDK1U+rTUCBTV+0KSMBjMNJ2gew01a1VbAwWSJYrkK04AnJBzmNS0uvexYqIzE3KSIVgN8DOJ3A8SNtWXVWZiiKwUNEOMsBgZ2z+mNNMLdXVKjP05YkxClGNS7feBAkyDG2s/w6B0/CMhRFqkKIntmY422203/FOEWaJljsCCVggEkj50d8GozCqFHmbYgCVE/wAZ1KIqQpWMad6XNsC05md53PA2njTGroHI9QqVWGRogRse4Tz5g/rrDVQmkvqGXui9cnaB9Mj6h7/OdK9RQXam1GoCRcDgAE5DElhP2+2tZpql6ZIm8m0ySV3nEYOI86poV2vILKABCyDMkeNv099JqUrhTgKApwAxAWDvAGf00FagrLVZaElgJKMoZu4GQSRtE8e2pkFrUytNQPTIJIYFTaVzsJ30NNCKrMFUjcW/AkQRAOOJ+2lUsel+GWgSsbAHe7MePOt6eh2PFOooJbBMxk7AZA8aUY1KmVP4ZEmWEnaIiQYI53jTAlNn+hx7mbTERAJj9uDrza1EL6I9WrsZDWm+OWuyI5I8++mGqnpVXWuPYyCqk4/KYP66gM0rFgU6sNgkHIgY/MYGYHnxoanT2uSFqEqASDJBH+mck528zqeibxQC9RsZJIX8QGDgiCu3HnnVlGkVu77r9jGBBMDz8knOnAnPSqyRFbLjZ2kTgAwZAz8CJxGmdQ2WlKjZAIO2MEpzxqg0gLWuJtyYtyffE/uNI6npvUUg1ZNxJNqfTuB3Aj7xOgl6kqzIoRrViTsI3jwd/H6aGl+GGYUgzTEyvcMxyRxz48RrK9OxmN7QFgLjeFCmQNsfx95Eo2IFaq5aVuZguZwRgDMexxpgveqJSymC2YK2i2MgRcPHjxrzOpANNZWoCWkrMMMSASCYE+SdOvAckB4WQo3gkbjtPk6R01MMyMWkgGeCeMREETOh6QdT/VAGIKuPa0n9412qOt6bqL29NenKT2lqzgx7iw512t8u36sek1rG85aNg22ciJA259+NPd8swDMWgW3LEDaPbzz4iZ1B6IAj0pYWmQfcwJkHfPx51TSpqWwrghmk5ALRG+cZxxzrEjibTovB+piTBBXtXyIEFh7knf21SaKwZsqKIW3xiSGG2N/00npespi1UZwxcyTn5EH/AG1UfUxBSoC5LTOF3xE5G3j31tkDdPkn0xabRCtH6DAERP8AfTG6dR3fiKAoBAYFT7xJN2eNKSkwgMqNLkiDsM523zsfJ0ms7KzMyMZYqpBaRztwONhoKqYFMKiu/wBJJuXMeSbQAQPYaSjLaSSlS5gASBG0531x6gi4s1SnT2uK9gkW3XQOZzMZ0SoD6a1Fo1WywJXCkYBGWAkEjcYnfSrGP/Th6gdkkKuCGIB8gJgTtk/rrkpKvpqhrhROYZrv/ImcgD2++srpHrFqNSGeOxgZkYZYbG0GQMjO06c62MWdqqotMHILKMQScbzwD9tZUn/EkJKV1YmpALAqLT+WJktOP9tMS+GIseAAgM7k5ukgY3K/A1q9a5KKGSSJIbEwZFqg+AdKr9TWVqhVaTTUABQi5gQTcSwgMu0ZwMeNVIu/wjGwtTpyB9QI7CSS1uJjA23521NUpA0ahFBgXgN6bQ+SAWVlZYneVO3vjRByCfUoAgJd2xkAbYbJ+BxqdaKCmIp9TTBeYBZmEzgksxAkgeBjbVDhXHqUqL06t0BhCFlA3h37gGxsSDnS1rJ6bM9Sqq3QJQ9pw0D8OcAbn31W9ekKroGrh1pklR9CwAAwAXeYxJG+NT9T1gUU7q7qX+kvTkmDGAFUCLhk5g850wZ3KVistn1OGGfIIMi3MZI20fTU4W1losWYqQFw2N8qc8f766t1yhmDNTZR2d0AiQMOScA54E4311N0KoPRpWzjIhSNiDEH2Aj+8U6pQ/GvampZRhpzAGQAYAHEn21LX6VSir6NUBqkgK4LDJgkmp9MkmJPxjVNPplV6rNRK3SGInuBkAiwkzHgAjS16fFIIKxH5RexG7ZcmfP8eNWoyqoFRgUrBqdM5ho2NtsSrnuJxyBrZRKYV6tUAiFZiQZAgHK78yeQNb1KVDfHUVKZJlQ6KyqSYMgqJH3B99dVZoRPVAcwZI+pZFxUT/fceNRTqdVQ5tqGFAlJBIkRJJznfOp5inH+ILd31MEgqIlYAA35+2nJ1FT1Huq0jTiFUgkgzPd3Z9gI+/AJSLBRdQIyWDKccdoLHH/fmYOV1NtrAQNgFJxOR4E6nPSxTzbvLQnb+knzv86srUEvqPFIzgQMtOIeBkfrqWpRu9PtokKeZwT/AJB/c8CNTF1y0QGEqjFR29vdBAG7Hb2nQ1aYtUKi23GSqQBn2/c/Mnyw9GDcYpBj2qVukgHnbONgY0dGisobUNoB+kEj2BOR8+50RDVqC5hTanJzI3HBvIJkZGPf9FvTUFELUZGcKs5zKi6RmM50yp0oKlQKElrYKSCcmTAkwc5G/Ojp9OLyoNDtRQCMsLREHwPGglWmDezPSJJgEC3Y7P3GTgqfnWeiUKk+iUVdxIInJAEbDzPG2tpUCtNiRSJZgWC7Aj3KEk53OT7a2r0DlmaxQAsAgg3bYI4I230a+Oby8GVObaJn/W5+PGu1fR6R7RhF9i0kfJt12j0c/n+L1pgSm5wbgfk4M7Y0EtItVxLNMZ+/J3BjOjo9MYAAUxbmSDAkkY8TIHudVU6NrAgEDuaAfbnPyfnSPK6j1JuEMM7ZIxg7CR9/76d0/T5WURjcTKmPEnMbztpfThMAMbUmQy/5eZgRzx4+9VNbcBUuE3EEiCTtAHO5M8fGt5U4T0aC0zSLh1Pdu1w97jnOJGt6HqL8mojKWYYHAwMZyOftqhJuBYupAMxBBgiRMETJ4P8AGkqt69zJIcxMpLcgSCbvPBzqoZdXsqXpTfuAgMBKzyTOftxrlRQ6B6BDCnKsFJQDcr2iARjBA2xrl6ZmVxaB3ZtYgmDAziJ+fnRv3Em2pcEIwcbYIHJnzGgRWUAIjVKtMs8qRBDEbr3KcZ9vnB09mL3qtRRBgbLGdpGZ421lG1QiGq0zMsACc8ggEbe22jdWdWk0zJ/MpgrnfG8R+n6ZUrp3rJJa1wiypWZJjYz86T07M4F9Knl2KwQewHDNjciO3+NU+ipqP+GkiYIaC2Bni2IjfQp08CmoWrgT9UjO4czcft+uijNCz1W9Nxv9IIkEwIAMzncAfbR0gVFJR6oukZLMCdwG8fM6JeoZUuqCooBhTF0GcbAmN8x99UL1HcqhwvbJUqJnMGcR/vnVkS1HT/qVNlqvTrMCrAGVFqMTBAlRMnyT86eRLIDVWYytuTJkHBEY9tdSLhAFNOoSSDEgR9wZI8GBo0vFQvFO0LKmZJhcyCmNt5IM8auJoG6f1EdiKRmDuO6Mi4xM/rE6RS6QdgNFYT6YJAEiTIgTnzplToAyqGpLipKhR9JiJEbYnOkUumW6oSWuKQDc0f5RHFw2n/nQJXpAivcOoHqMJF4aIz2wSQMe/jGqaSwUsvChAAASRtkxETP76X1FNTTs9V03h1wT+UflA34zx86awBdj6hCiVgnKnAmSZmfI++NT0vsVJ4VmV3MtgkREg7SB7Z0DszVVX1VAVYZSO+cmQQcb+NEazLaoqAyZZiBkTsIxxE++iqte7k1gMdoAGDAw2+5g/fQRTcDcaRVjsRgx5BmWHOmVgPVpA/4eBBuYRUG5NuP+50KdI8Jf6Tm8kkgkTnIkzdGN8fbTyKxrn8Oi1NQ1jzDTaREE4kmJjYHUKUwcJKpT3CwHuHnewbf76Pp+mUuCQpYbHG4zAwdC3ROEVQtAqCJQLaBtJGTnPvxpvoEM34dPCdpIyTgERsBtn4+1y1NhNSn2NdRXuYFlDDIjcmADwIJ2G/GnopVj2IbRAgjONvpEDjUzUmtpKaFA98sLsKCd9paZmNHVDW1SadIlsxH1QRBPvv8AtOniahdWKD8MKNyty2rnJMqJ/wDrn4nRUaTF6h9FFIkghll13B25nZvO+qqfTEGmbKURMLi0Z2kRBtHjcfGlv0YWizJREN9ShirGeZUfJ408aaQ/TT6RagsyxHcDYcR9JAOPnUVcMRUuoPBMEjdvJENP3xq8PaxC0WuVZJzbA/y8E5iRvEakSiHpi4VkuftDFw0DYfWCATsJ+2TrDTmQJCilVEAfSJGQDgl/fXa3qaq3G4VZ5gmP2Ma3TDTaaNOAAs7zBOOce+2hpdKWQQaioZJuzj52A8Z06g2QVRbQDnbjPgZxoWcssXNTUL+buElvY/Aj304B0qj4UPeSuSTEziQJwMTtvpvUVWJNq9xB3IxIPwd4/XUn+HJ9RRY0rBvwYIkhmzCnHHGm0GAvp0qbRTAEqYuMCQpYiSMCca0gqPUAFU9IjBNq3ABZgiNp8CNUdL1AqKpaoCJ/OMQJm0SM++dC3VBA9wdSiy0gmJFwE/mOeDzpNPqUqWFmXK3KGEG0wQV5AJA443xq7TI3q0uRgqhpcMSJEb+4M/fx41Y1YEVO11I5IaAcCR5H3POlpQDhYppDPLFGIN2ACSoEzmQeY31tQNNU0zVSW+pwGQeQAv5TtnI+NJpcCnWKpCtVW+0MRBDWmYaJkAkEbRg7cZcWRSRSYghpGwxEgkEz8++mMrCp3OrKqzABukDZpMR99EtIMVZlQid5gL/BztgaKbBIYKgBG0HJzkwCPf511imJBDQMMCY3I3355411X6GgOlzfkJJAG5G8Ax+/vrG6pAKpFW0oMlxKoYET9MjmJ+41EN6aSk+s4yDcVHE9pFqx94096he6GFoBHdsDgd2TuPI2I0lCYUrY0nJjYMd8TJ8AxoUBJqWhFMgEh8soM5IAgb42z76pgvSwoempG/1dq5xuBIxOkrQKvVZqbQSYKNNwOwy4gnaDAGqabLKhVtIA5wAc/wCaJ/50LvahlKgJMYKsZ3BxOPmBoMXo2LqLXCTK2vMkSe+STOOf1nWGlatUpUqAFgRekqkzdAtUkH328500AhwbqshcgqSvudv41MnUqkt6otJgYt4Ebk8+B400xtVP/iBqpJzDKbiJ3QB/9v00irQqMtSfSyBMmCw5kEHMTG+w+degtUzBKnxnPnP76mq9S5WfS/MJW5J2icMRz/700KWgL0X0UsVRaQVxO6hYkQT7znQ9R/TAocmiKgLSUWBMmeSBHOTOPjRVHJcxTMquWgCTAgZgMcxIONObqGtYQR4MAQdtgQf5+NAs0V7Pw27R28gNnc37xyf50tKCsHYU6iziZIY5nthpUe+MaZVrS7QXgDIzAAAkgW+ffzHjQdOFKYdoJgOQZ+Mj53Gpqt6alZYlrxI/MSdxubp/XidC4WagU1lOxBuETJW3xJByJ21U6rKm8ydxIIgAmdv3ztpNd0VbvVg3DwAYH0xGBmYH/siYUoZWJqSFPLGQJksdiYyf+dDSrCCCaqye2/ciASBjb3j+NV/4hReTUgKDOdsbncYunbUiulqzWw7EL2iWiPp3j5GraGAySZqyENxUHEgREbmc/wA6kr14RSPWsc4cXAzgyYIIxByMc6evVq3qMKmBA2BtIkNxgiOdjOmtUBChahwRiRLAmGkW7e4jU9Q7SrXQPU7ngeT2rP02krEjfnOgpBmI/HNsCZtlj5YquD8Rt+jDUW14rAtPKggQdoUj20VOkVb65EAx9gZ3/wCzzqKmqTJisVE7Wbfqs67VnSUXCAXL/Gu1nkBTyBcq/QZC9wjmIiTn/s6XTcZyyoFGWB+dzn23440xLB6sOhYAUypW3MC1T4m6dvzc6dUpeZtlY5k78Z+5xrQymwqq6KAyxGQROfcbe/udKHSANUhWUtALqTx4BwPEgCfsNMABLBLA18GDk25ztnYxJx5nWVQQGgMvdBwCoGQRxAMbzzqg/UAFRlbuUx3qDGwPiRmd/OlU0LOHIptCkR+aCSYnYAz7jGsFW1mVTSdhup8tG8TGPbWVaVKS7UwSyWsRm5ZPbAzGZ21UUdLTmpStpQFnkdv7+37afQqLb+G7yzEi8SY5EHYCd/cb6lWuoZcOsJHIQ5yTI+oAfMTqvpKsKqhrlIYEkZPExtyf0GmjWdgajyp37TsZwJjcbZ1yUiXUsiQEwRA/+qiNTdT06CmVqUvUllBCEj3DHYwPA440yitpdmWoAF3EQAQPoBMYPkaijpqGWmoWsgMmJJ2IMMxkc7fptpj9ahR3Wulvb3NDUxMkzBEyPfGl0OpzSBqNApywKkknMmRtEZ1q9U60wA9Oob7ZgqIAJxBbIgZ+Txogh0vepuTYDYAgb4zNp/7MaSnSwrgU1EtcQjkTuZ2AUnwP10+opLlzTBHpwrLbJAyVJOZniYxnUnaQgCvTZZYKJG/+bPmTB/2wU2wCqxsqFgkSHJVoXEAthsxJAJ/TQ0T2UwR1CksxEnON7idhnnj2065JeKtRWIAPIViYwBz8k/3fH0SwPuyzcJ4g7/21UBeLntqwMgzAA8cg/wDd9tBTErTAq3STN0G4e0YHzpfpVnWra1IsAfTXIHEBiAY+22qlpMES5UOx7olTPGOI1FH1PStc7AU2NvaOSYiDOAPfxqJqbWCaJmTIV8r9wRK7/GMaodVvqN6RBkAlSJYEmIKtjYng76SYBp3GuLpjJyZwH4nj7a1WYHN1UMlUC0iVJkkdsp3HxOw++dBaAEl6ouIhiAZ2kGVgf9zp9TqktcioUJIhio7SWGPpzMx9xokrlTTQ1AWI2gmf9QMDBj7ay0kp9Ql9UGuYCkfRhZgZYCDuNzpNTq2VFtr2kmLnS4ERsokAEnO5216B6i4v+MhgEBWAIGRN3dk/YaXVcOKa3UpMkgrBMcopbg52Og5utkkeqQwDEgqDEDc5AIB4586X/jAloasLmY24UXkbhRMYjJWYzjVFCvDEq9Mgycb7gSe77fI04OOwGonxAnPK93+x0RGXBZz6haMYiB5mJkzIzrlrfSrVAG+pQAO6NoUm7xsT9tFWEh2vpzPb2YMGc92TrvUYspuUACSINx8R3YH20ElECoGIdWhsk4WD98n/AI1TVrhnwySAB3Du9jF22f584FXUpE04LZkY498ttvrqxV3n8KbdyoLYE/poJurIVQHNFu/AKgCTAFuTLfO51lfpiXv/AAQCtqmDcSYgNiI+Cd9dW6ak/og06TGmxYMyxaWIkrHnn41jdGYqk0qTXEYLMZjkyuNthMaBVOm0C21R4CkgewIGt1S1N07RRuAiCrgD4AJBxttxrNMTkxEUie173O67QT+pDCM/7ax6JWLpUs5PYcATmcYER++tpVIsW9XLKTJETkZUePn20iizIub0Nl4u/EVTDYLTmCskA8jPiKcrGqtMkqwBlS8T/wCX02zxAHJ8a2oLkPbUQGp+UkzxOCYU4PH2Ojaj6hpswViJj22u84OMz40PQ9OtqhBWprcSATcSJ2JN3Z4AIj2jWkSWCmKvfc2T+IuFOJBPI22Gibpt6j/SQoJR2/07DA358fpqmuuGaQ4MwHHaZ4JjaSP+zrur6Zal5ZSshcoSCQoBG3wc+NFLZ5NovTsyWEhfcEj3G5jG2s6UlwginU/1AQORgd3gbHxvoupEeobqiLAtBWQoBGQTBIJ9zvjWhWlRCObZJmCsnAyJgj34GNFHSo+msGnUU3flYnPJJuMj5/nTRXJNS41Fg4LLI3lQBAuEcgnS6RC+mrCpcSQoEtEb3nMYG59s5jSX6zFzVACWhb1IDMAe3NvdGefgjRFb1WZwvqJYFEqVIaYBumYtzG3311hsClVyT2yIxzJUTPvnT0Lm4W0zKwuTyswYBgaRXoUraa+i31EgIT2leTBEifPkY1FdW6db3a1yCncUaTEWwqgyDzge++kp0vfQ7qshSBemW3JuNoCyIkYmBzGjqEI1RmNZb43LMqyQBYCpAzG0+++n9L1RuAuyADsJzOSOP25+1Qmh/U1tcpVptDlTMQpn6THI94J++ndTUtKNCMsRdGQckY2jUD+ogwaVUE47TBG8n6gWHzmONV16zXgmkGWwwZzIBMAb5GJ9s6ULNEGjUB6f6j3CnhjMAkFTdPiDxxp8qK1Jbawa3YfQRGA3vnjxqRuqY0jbTrUxgmzLQN4+qRjidWt1QFWwVGDhSStp2CjIMQRscedIVEK6WF2rMtzASw5EkKQV/nO2qz1VxpxVSGUPECSDOxj28a0dbdTBZ6VQNsSRG24+oH3yIGmQfUE0khRipgGGUYiMCTG8YHnTDUq1yFayrSbIAyYjM5umfbTOldyymEc7SG29vMfGg6vp4pAL0yN3AWhlERm/MCPvOdtaKINa70WDhf8A5BFsYNohvqHmPvrOLoD1FR7z6E5UWg08gGbiSYxJxJ406qLvSHoqxBBuNotG5nzt+Xzryav9Mo1OnZGpdQimpdyHJyYPae3MQPEDXotTp+soIq3IoW0/TETOBkwdxtqiTp1dGY/4ekCxFwuAYzsSQMgR88auYPNIhafaCBcYt9gQDrz+joUgjMDXkkRdddIBgQyzG/H/ABV6a+p9NU4GFmBETErEzxM+2ryhdSgYYmitt4LLKkbHuIkeBjnRIrmpJpoIGH7Yyuw5Hjb76ACkVPZUKsxgkMCTyNsDGxH21lalSvYlKklIm0nAjYwc42/bUwYnTFCllFYLG7KwvBJ+dudU9XBZwKQYlRcZHdOCPn9Mc6k6ajSpimF9RgoZkkmDcTvgcjbjxoepSmvqODWWT3ZMJGe3twMZj31UatBZpzShlyIMANkwYMGPedISgGW1lqAl5kDu2IjnHx5Hvp9ey4Or1PpBtmdxF22Z33jUVFlNttZsEG47uBHbGI3G2cjUqmdfXPqNJ6ldsKsjbjsP867RiuHlv8URLNhbIGTjY7ba3T7p9lXqhQYphiExaBOZwB9vOhSrZgOQ1oADeSQBcAJyPbRtSF1T0wt0BbhAeMGJOMXToqlP6vUIYAqLXTY7HP5hgH2Oii7p7qYtsLXKSIPIgQxx/wBnQr1VMSFZgttx3IgkwTM5+/8AGG18XEhrY3XOO3NvzPGY0NfqJLrgwEIjDRIbnEf2OrqY0oSEVSMr3BlyZPbjg4I/bjQVaJuKm4A1Lu1zuO5QZIMGQCo99aoVKkuuVSB2EAYMZuKk9x9xJzoP6agC0waj5OSTvtk7bRxqW1ZBVK5ioLrJbtvQ24yBIIJ/Xgj4ZXpNkLTVgqYI+oyJIg7fqfeNLZ3dbkKnMySR2wfA3z/720/qKtwqI1N1hVF67mT+UrnEnfzqz5GJqFFESmAjhrZUEtMYwZJzPJMn30xOpVwpaqkk4DgENiCFyBM8gHnGnOiq3/ysHs+liDH1WtkcnQ9R07i1nKQCbu2DJgAiQR850BOjF6gK0W7SFbKk4GGwQI/zA+NtDRpKhogI4zEI1w97yZMY3nkZM65aE3kUVBJH0kEtDTO4jg6dRoqtUSHDMsmASsZnMEA+05gYxqKh6nqbWqE1lUCrC+otgX81haTJIUmfGq6FVvUi4EQJzkEgE40NSqzoQHp1O7F0RaJkY/MJOmdO7FzCgxKyIBIBIxt5nfzq2pIm6jp3Wl3UaRl8quCP9eP4nHkwNZVUh6hNFgtgNwOGkZAF4EjOf32g6XTqqU19NwQ5hUJ7YwZsf6TPIxOwnR1OoALF/UQbZxGR5BPvjg6X5EiYdQGp0yfXQOxXKszeBdIYxn7RvGvR/wAR3OBViJJBH0lfJkfce++gFYsEtqiDkzGRMDaPjbRNguSisWk9sC6YESftkn+NTaYL1FZRmkRM22gCMRGTwJ/3GjNEM7Sq7ESCfEc4HAke+oqdH6B6UBZtAOxJnMHOfnVZSmSwMrcMkATMxOx59ta8k8XVOnAUBUP1SIJBBB5Kn+d50pWF7PbWyD+bAH+jfPx7ayu1Mel31EtbABPcNjOMj5/9oWxgzCqY2JJiPYhmPn21i1qQ1WlVE1FBxLKbiNgDKyP0GiepbUID1oCGVskAgCCDbJPtOoKRuICVoKkXgx3TmR7Z39tUreGqFq6Rb2nthSN7zGdp++kq2MWtAW6pUJcnuKDu2MQBiMZPnW+qPUcFmIzi09oHwADHvP8AOkNVYKitWpMSc4+oTEoPtqSrd+KR1FOPy/6DmL/+jnV1MW9OxcLD1YOFLU4LARuCBbtzvnc6Os6gtAqQq5KpPI2wZgDYHUNGs7Cn+OuxvAiX4lYG0c4++s/xVyk+shuIsYQFz8sQTiNPJMUt1MtF9T6QIKQDIJBB85M6V/ioUkVAe4KoKGARgLhhmeffQ0Xi9Gq4VZGFxA/Mc4wTH/GkNWrCyHUozi5szZgYxBP38bydJVx1WqSzn1UgC0qQZBJ3aWjwNuNBQpsxptNJYEsJggj/ACjMg5zjQVxWF7FlYT2xIMAmJ2/Y6z1XuExlRBjzHueedQASDJjpjJ/zD/8ATXactF+VQHwAT++NdqaK2pu7fSY9QZpsFmMS2RjEEZ0z/FsADSqXKzmfUUzackCBODAyP40LplZS1YZmame0GQTjczx2+dbTqqEUXLUAXDOBdJBBIIwsiNgNXcMVoFeZWGc5gxJH5pB2wMGffXM4qXAEYYBZgjB2xmd/jwdeCOpIIILmewQCYJmZJ9uffXto4ZQpi2djPGMbyf8AbTdMwVakbmAAkLAIffExacDxmQf1Gp6KCU9SVIQkqQGHOQVAg/Ybaf1NLsqlQ6FivcmWwRkBSSRiIjPjQuSoZhWELT+hliGEwS28HxHnQL6SnTdQaZWJOzRkkT8/f31S4ZQ1rmWfF/bg5YCBJ5j7aTR6Ys6syA4m9dpExAmecGDvvpiqLQtN5LtJ9TukA8bGfBzGgoqlss1OYXcWkkT9InP22/jUvT2NaPSdLQpVbSsSWMQRE+24++nrStLmohO2UYgsMD2jP/vgA9RLhe1RQiTkE4AySSPfzxq9I2jXBRvTrkZw+MDwZXzjOYGrqTmfqUoBvm6f4j/uNedSKuqCmadRfq7gCDEWkQCAQcznVLdMAXexWlZgG0kQAQDjJgZJ++kBrRd1X1UpObycYiYgw10nznU4qBfVK9O64yQpJb/xA+Tt7aawzTn1VXfBDD4bc/p+upKnUyrWMwx2lgfsCFgmPG/30tWRlPrKQFIH1VJkpJMMObomPOT76prdNdLnqIyCsqCBBB/zAHH8+2puldlsW5LYjb7zBkQZ0dWvCgPRDozjhWAxuw4gwPM/rrMs1bKupgkoR6ZtAzbBBO8HgSBjOkN0KhXimFvPd6TWtJ7iwkQDMz550jqBRD3lQrBCGOcLB84IE/vrOnKhATUNsglrlzjyTHPvxq6mCp9Mb6ZuqxGxzc0nJIE3R8DWUeogVIqtEypKkAXEDYDI99FQZ2eVcWEAiVgzAzIEQQdagrimxtS9WtC3SDiZJYY8TnQNUw1MGpTYMvdIJJnKlcjG+40hEIQ3mk88YKRwBPuBv5Ouq/1CqrimaLNKElgy2gqJIzn42/TOp6VVyod6LJliaYVWycZ233n3zoqjp+ma8wtMIQCMDHtFvHzokJHqFFplifyx3ST9UAZ5zP7ayl1s1V7RdHK/+J+oD/ePnhL1IVyaVwJiBTE5kiYYzsRMDj50hTENUeneKQBADnEqS2ywfcn/AN4merXKVCVpA/lF+DB5JncAaezEFYpEEiRKiAADzdgwNonU1OqRg9ObWcEdoMGN2hsfrOmoL1HNSm34ICi4mbTMbZ2GdIvZlgCmGuhlBhYByVMZIyYj++m9S7Co8UWAC2s1g7pOACBJj776JXaFCL2gg5UAKB/G/mfjWdXEDddcCe0yxUqIkmSI2g4iSfnVKUFJpK9FcKbWlSFaJj/MMfm/voQGKMRSBOSFCoCfkRAn50qm/pz+FBVRsNwPgiYnbTStWmApJokKzCVkMYjJw225+2iXpsOPTaLYIBOcRC92DA4jQSCAbWUzBAu52kcDgHGlL1wAacRhu0iGHIBEz8ToLKH9OBUGmj2kSJkn7y8/rrND/wDyYp9ssIzs3OeEPnXacmNr0iFqFWal+GqqwF6L4NgMnODtjfW1XY8LVIp7gAOWO+JwDuBol6cwxcvTPqAKwh1Md0gCQAZiWAz9tbXpFmqkLTIBQI6k3wCGb1DGIzgSIPzrSFijTHpyzrbw0c5ift5/XTaLVGsLqjEsTIEgCMGZEbfvpldqaugMgsrHKyDaCckYHwTnSOm6Wn+GyWlLWg0jAEz+WY5386mK0V6ZUW3Ur2OASjTBGJ49tj76r6ilUCPZUDMQAquvaOCD5kTz/wAorrUCoqmFuyXQG4D3WADtn9tLq1hDBsm6Pw2k5+4gxuD++qgqdVvUhlIRaZN6mBjcD7ZzwDplHq1qCk34TElipcENiIK+MHO2u7iWsIkLhW7dwB85z+ntqjpOqAKBaf4gMkhQQs4ILDk/uM6QKq0l/ElatO5t1MknftAJwR7D+NPYXEywQAZBABwNyZ2kznUfp0gkq9veWhWAIYyWEFSCDcTHwQdH0tOqxrG9WVrlRWWLRsVJA7s86tIYzVT6SqtCr3G8mQAARDJg5jzoyiinXL0Xkt3CixLkljBUJnaDg7HRUVIZAKNNrRcWSO1iTIA3jBzHPzpD1AlO8iujM4GIeDkAQQ3b7xGV+NaZV0q8whasttIMQ6HkHJJBlhyJkffSUrdgF6MDAP5eMYnk8fzoqn9SZy6rVpi1crUUqZKSCWByueBiNL6fqf8A4rlouTksrYBH0lSwyDG8jbWbWppr0IYkim4C4hoMqNjjHPP6akpoQiTTqICSGCtcQMABiCTbvzqlAC1U+mFuPeVMliRwQ88+0am6vpVJpC6tTC8AsL8jDYMnGxOxP2mRdNbq1R2+sKDkMpGQQv1GAR784zrhUupHupOpntOFbwPzfrGdBWOKvpV1aoIYYErc2zQJI8DfGtZKlqE2VAPrJGMxtI+TtqYGHpiXcLTQi0rcDEyIAEARHmeNEr2U+1KhycBrj/8AYs/7mdT1VILn0fpBPYRL84iM40lawpBAtOv3E5SWgyAS8tdm6duCeNXDXpl+43eoIA/8cgDBiCZPk6n6hgVUPUekWJAkQSAVA49/HOkt1SepWZmr2ooBUgWjIyvbLZETJ1tfrEJoAVXS78vpiX8A9kLt7aYKqXWL6hplmNq5BXAIjkrnHzqT11VLhVMscEKCCRuIAx4JPnTum61S9SK5JAbFglCJ3H5o8Y1J1nXWBCarNfJBtAuJwCBGIxgH51MDYF19zABZKgeeRjPxzpKMrFO5xJJi2LgDgRGI/XWVqyIKjGq0cdohR4kLnaOdT9P14LfWSUS9lUTG5k4nYY51MXVj1N2LME/zAR85AOxnMakrsp2LwFgiTx9sHPz+mlp11OpTXvqFXeFItBb8sGV2JgyM5HGkJ1lMvUJZ1tezNv1XBYUkAET85nflgrdiAIDiWEQfuZniM7/20tuoQeoZeVwe6Y5wDOTBnfbVF1qr9XmcHO8Dbf41N1HXKPxFdwS1mVJyoJjAB/MDO2gZTqqd7gzCc4yPhdo/38aWagdSZO8Kwg7jJHb+8aFq0yTUNqZgoSMgZLDjjA1lb+qK1pL5aYHkD75+dEUP1NptZ4IwRn/9ddoj16nJqgE8duPb69dppy9DpUvamRUiCTGGkEe+RoaiSC3p5Z96Y3EFQx58AzMRpaJLB2IcBNz2tzPdtmRtHzoqNYj00HqICC3cC+AdiZPHMnfzrURtUKnqMKgLAARUkqJwAYAac7bbeZ0b9FLM5AFqWqyEzYOIjgkxAO/vGl9RXUra9NKwZ5uUA5BkEznBAGJyB8631Qb2N1PMQynGcQDG+Nsaupg+oIIpKtQqYJIb6myI+qDIE7DnU/U0jDSqVrqhg0+2F3kknLCdwRv+lIr1WcKtpVRuZkGDEAYjGo2QIKaqjUmmYpQVxg5GACPYfYjV8uDDKfUiaqveACILqQLcEwSMiAROYg7a3oWi1qaGGUM1hJUlthBzMRmB8eMDl/U7kqwzJERiYIaJB2O8fGuoBA0qpVQkyhNuBiADGPYbAe2s+S4YvUAsl5EFmW2okHEDAJzEHMQQQRHIJWlHKJ+aIRgCQDkgC2DxiPvrKMp6ZPUBi1xggAsZxFpG222l1GqVKbGxWncKxQmOAcHxznQX16iUzEuCFkrkrtMkwf2b9dQ9O7BUNOoLGJ+ogzO8Qff3/s+rUhmtp1Rak3KJXaRGTLD4550s11K0z6pnJAdcmSoJ2GRtgc6Uh/VdKaqsj0wybEnM5EzMRtpdDpaaFF9JoVSVABICt2wDJWcbEzA0a06hWo4FIgkW2krdDSJIwDxM+dttMSVdFUPBGThh9OIJkgj951O1KNVCWLVXXuIYNdjaIvgLn4n35NbmCW1ZAHdKsJ3AI8fc7R86SzVCpY1ATgBWWwCMgEZP7TjWsWLU/wAFGAghxEr8XZ541vyTGI1RC4b02hpVVmbTtNy4IJn+NbRo3Ol1KDECJgRng28bnn2nU1SyHJp1UN0ZH3kZOPjeNN6avLIPUA7QbTEkmYIB45+2ppjU6xCahBqKAY3fDTJKiDiCBEfbnRU+pVGUeocgG0gmQxkNPvnTh1jkQtVWYGATgT4ME5xptItCgrTJgLP5gQJP5ZjHn7am6ekp6wG5vVWNsLgRODDzJ84+NErMwTup24YyTIM/lwfAzPOtQMVJakvdkjGYncwM5Pn76zqkYspWmDEAuCsREwZN37RqYplJ2N8CiZ+CGk/mNv8A2edIqdO4KTbjB37fECPgcaD0gq9tAbi5Z8zES4H7/wAaykR6iipRFwC2sTiQCIw3E86isAaxu6nvIEsBjee0/wC+mdR1DTd6lO1R2AlxBIg3YIjPEnXGilrK1BQt4IAjHvhhGT7+Y0k0mN7LSUTgiIuI8/3Om4ma6oS5EVFAP1i55xBBTO3z7Y50it1V4KrUWBiZOfAOTttzp1S4lLSp2bbbcRhcbbnQ9Q5YIewWN3TJAjM4XnbjTyXDKX9QDPYHVRbCySDOTkTNuxnfbzpjVSoy1IljwzcxtiSIH7calXqVm0BSSpIOCCJtgiJ5/TWIQjLdTptFxViIAliWtlfuR986vkzgeqqZZr6ZWAkFvDH6rhAO+Np0nqapISBTAJBmB7xELg/302oVZHvo0yjkEqIIMSZwn8j76KtRHqKwpphQCwidsDbbP/eFVEz0QSH6ekzSST2Zkzn312mhEOTRoA8yHn9hrtQVMSlNiVv2AFMlWPiNsjjOm9JXZrodqdgAC1BAuKgzJEsTOo/TJkl/Tlo2DKcQBB8yPGR+vdUrw/qU2rUyR201loDcgkTAgkD7eNWI9FbJT8FpHcChMAncGCJJ32j76VSUqvdWZ8/mgzBm0RG3xOl0alOaqU2K1UWwTgK2LdyQT3DMmdUVulqAIGKtH1XBv1GIn2nnQCWYu9oSLYBTtaT5328+TpdKsVNMMtQECZm8QT+YklpxuMfPEvUVYFWoyVKYmC1OSSJi4BZ4jOmV+sopVpzXtcKCaZGWUzDCQIMmeduNJKuq3dqqMQFaGF9u4jfncfO3GmdKRTL+m5LKv0tiGIB3tmM7jbUbVCSWgBcXWYM485IjwD49tPasVL2MKh4WoYgmMHxjO3O2mmKVoyyvUSm8KZPg5Ji5ZjPnXnVSgphe6mGqgiCZ3+nkwTiMDfOmOVAJq06lILSlmQwsASduwkEcDaNHS68BKdjqb5IJxcBmQBEn9d+dPQoo9QwaqqupcRgi0qYAhsscmTMDBxMSWJSeUuCMMyZmDvO3vpNSirCor0lqMwWSphiB9Oe0iD74OtqpcVBd0ISADkZ5IbeIjf53GgkT+o0WUrY1MMQCALckBsEDmeB516VqK4AYjGVJzxBOJ/vOlVarhQLwRPec5A5GSJOll29Q+qiEH6TJmAOcj3500w6rTqGl9S1MA/iiMD4WJGYx4+dMbpzf20gywJYRnHjeQNSgdq3U6qIGkFZMADAJlse2RjfS061BVZAzmFJYNPaR4lR7YEzj50AV3VKQJNWmbvzTdM4BwccT4O/Oj6b+pTWsvQMgDsrfV3Dfcdv2/wCAVhAZeoUktI/1D2tI22/nTqlSrfhUZYi4sFY+xDce886Dl6YNTcFemdmYXQoCsbYJ+kyeIPHOiFL8ZH9KjewsvyrwoMDbYRG/Oubo0NC09KoUHCAA2sAYODA388649JSFY1WpkNYFDdwkACRjtMbDnJ1UBXpBkAqUoDVJEVBjG4IbPwD/ABoqVJhUItrAGchu2CBwDk/PvqGn01Gmq0wtUKGYKGZ5MkDuLZInadE7orMSz84vaBAiQDgRGs60Pp6D0gwAr1AWwzVDcTBxkCFE+B7adXoFqpk1DIBtLAjAabRuD3Zz40n/ABlM00IdjJkEMvdHGcfwdtcigu7mpUAItAFpVM8fwdLykb1HSwad6VDaTBLkbxAbvBI8TMfvpPU0hD3UGKMci6D7kS0x7To6ADqkvUOfMBgCbZhSJ2kCP50AQMCreqVutkGosnecRj9jxvqVQPStqIVpdsRM4Atxuxk+/GqUorYLaSrBLEYwxwZgn51LYPUJsqbEfmg9otgkx7bjTKNZQIQEweWJPj+/H8agJlViTTQFgACREsJ+3zMjjOh6jpFZlLU+6AJMEEbxhsH6vnfOjqBCrA0xkiQMGZkH6o3z7aSVply1jhgPysY2EwFaJ8H29taQpumW0U3odoJKiQLYiJhp0VULe34bjtg2sZO+xun9NJ6eksBWSqFDSssZ3wTJJjfk40VbpFb1RFW1lAJDseT9Mtap+I/bTgFSo0lELTePdid87kz+us0+lCqFF8AAZmfvAjW6mGpaLdylyaf4rRaRDTJzAIJInciNejQrPuQAjGZSBAjkHP6T/bxl6y0C4gy57XwwPGIyBtt430ZqC5FYsgyFVSVBMfSwG+ODOtI9OtUo1UcELVJI7SCrSGkScHBEjHGmrRLOoysIAIBIx77f7768s9eSjIDTqmTBOIHPnYE6updSDM1WXEwRIHF3Ee+Yx86A/wDFVFpkKoqkYmngnG+TDH298Tryf68RN70RU4DL21EOB8xzr2aHUEoCgSoTgNTI/icqQPfjfXGuKgzabSRAMERxvG3GP99WXLpmvC6avIhGakCw7idgMQCIx7H769PqXHfbFRsFRd6bNsYvBkbTwONSNSRj3Bry0qqjGCPJkjmZ31lBaatVe5ldnuEnAxAADDA+NZ1Vtfqml/V9SkEUdzIWXIGxH1Z3EnW0OsDlFUU3MB5MCM4IEExI8/rrWJe4krA2AxsZGxM5HgaBeqEqVpgkbEKs5B2jOx/jydNXFkCmWNhDSMAXEzO1pnk/20mp1fqVGRXC2qQykSe4A5NwMZ8aQPTRATfTIIgAsM5xB4Mnt07pqRYkqUA5Uru2AbmWScCMj/LnGmwZ1XUuVChFJyu4iJAmTBHmPbfTRTgm5Yxwx2MDFrRP/Z1NXpuvplKSkjJsb07cj8v5gcmPaOdBSqhmqlxXU5EEztJlAZBHt51MFC9WGRUZ6iXMQtwILZkLBWQYHInWt/UgjsLi1piGxbOfIxj99Cf6mpCLcFvMGVOfbeAfaD8aRUqK9wspVBPDBpJ9yIGY/wC41Q3q6aVFUVUpvDM0RlS2CVOT7YO3nTVSHYhGi0yUJPG6iT+wH31AOlDBBUVsZEGRPglGHjkEbYxpdSqqFypricm66FMGSkiLcadD1l6tUpFiz4/zzk4n6gDx450deCzEVBAkLbZ2zjIJmR4Ooa3UGmEYVqYBYzdgtPCEPvJHn40TM9RpDU2uWFunuEjcQRtjB841Ub1dFqqIoq5G5IEtHgzA/tqHp+irJUC+r2sCUndTxkHIz54Oedem6E+kwoUjEElSsJEzuo8cHSlpBmYimgJm7OWEn/b2/XU1QLSqKJdhv3QGg7AR/wA6BXrdxvAUDtYjYcyS2TjiP7mvbaKlJbcgNcDEnbAzOuQFFP4aAH8u4gGZykftGoFdLfVVXeooC5IGSYk74IBEGIxkSdcnUB1s9fIJg9ssARgTO0x5211L1PVJC0lW3DBSpkhgAwCxaJ+3jRio7ASaaTl1EzIOLc+3I5/UCq1UIYXHBInG5KwDgid9xqEFUtALE+TknwWhRO5Ou/qf9QKBnaoSDEWqBuRwZmBz7aTQ6wLVUrUkBhiAfbI/cfbxqyJVXU1KfcVZ6asdy0w29i3A43ge06ysiFmIqNtBVY7TEH8pP6zpVfriS7eqVueYgf8A+f3/AI0jqOpa6fWFsRBT6fYm7I+3jVQ/pSrBB6hlWwSR3jIAOM4xsNFSZG3Lnv8AgEZldhj99s+Z+ldiFmoP8xld94IzI/Q7ayq1y4cqA0g2zge/mY+QPvoPTTqlUAGqQRuLSP2GBrteZUrtOKjgY2B1uriA61QXWRNrqROYONvGqehqEgyScjn31uu1OlRf11BbMDaduQwg/Pvq9KhJySfqGTxA1mu1f2nZ1fsrUwvaCMhccDxp3XKCZIE9gnmJGNdrtL0RDVHfS/8A7EH2MyNK6pj/AIlhOARHt2ttrNdrn03F39Upj09hup25zpF5AMEjsnB9xrddrSKP6c5JckknGT9tWf1JQodlEN6cyMHjnXa7UivM/p1Q9okx6e043OsJ/Gf/AMR/+Wu12n0HpGoTMkn6dz7jSuu6VEmxFSShNqgSTuTHJkz863Xads30+b6usw6uioYhSRKgwNqnG3A/TXv/ANGclTJJy+//AJazXa38vU/ghnSCZByLjvnYmNE1FQxhRsh25kZ+ddrtZi0xxDJGOMYxnXh/1Kuw/wASQzAgIBBOO5dvGt12r+f2kF13UOT0gLNDEyJOewnPnTOh7qYuzgb54J1uu0KsrD8aOLf7aZ1dFQiEKAbjkADhtdrtZJ7RVM0DOcf315zjDfIP3ga7Xav0VQ57J5tGfsNNvPqNk4H99drtVE9VjCmTMnXmf1esxVwWJGNz/pnWa7T49leb/UurqCq4DuBccBjrtdrtdp6c3//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Rounded Rectangle 4"/>
          <p:cNvSpPr/>
          <p:nvPr/>
        </p:nvSpPr>
        <p:spPr>
          <a:xfrm>
            <a:off x="460375" y="2077620"/>
            <a:ext cx="10515600" cy="457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t>Answer the essential question on a sheet of paper in at least five sentences.</a:t>
            </a:r>
          </a:p>
          <a:p>
            <a:endParaRPr lang="en-US" sz="4000" dirty="0" smtClean="0">
              <a:latin typeface="Mom´sTypewriter" panose="00000400000000000000" pitchFamily="2" charset="0"/>
            </a:endParaRPr>
          </a:p>
          <a:p>
            <a:r>
              <a:rPr lang="en-US" sz="4000" dirty="0" smtClean="0">
                <a:latin typeface="Mom´sTypewriter" panose="00000400000000000000" pitchFamily="2" charset="0"/>
              </a:rPr>
              <a:t>How </a:t>
            </a:r>
            <a:r>
              <a:rPr lang="en-US" sz="4000" dirty="0">
                <a:latin typeface="Mom´sTypewriter" panose="00000400000000000000" pitchFamily="2" charset="0"/>
              </a:rPr>
              <a:t>can an author use poetic devices and figure of speech to produce mood and theme in a poem</a:t>
            </a:r>
            <a:r>
              <a:rPr lang="en-US" sz="4000" dirty="0" smtClean="0">
                <a:latin typeface="Mom´sTypewriter" panose="00000400000000000000" pitchFamily="2" charset="0"/>
              </a:rPr>
              <a:t>?</a:t>
            </a:r>
            <a:endParaRPr lang="en-US" sz="4000" dirty="0">
              <a:latin typeface="Mom´sTypewriter" panose="00000400000000000000" pitchFamily="2" charset="0"/>
            </a:endParaRPr>
          </a:p>
        </p:txBody>
      </p:sp>
      <p:sp>
        <p:nvSpPr>
          <p:cNvPr id="10" name="TextBox 9"/>
          <p:cNvSpPr txBox="1"/>
          <p:nvPr/>
        </p:nvSpPr>
        <p:spPr>
          <a:xfrm>
            <a:off x="4578348" y="2079102"/>
            <a:ext cx="3657600" cy="584775"/>
          </a:xfrm>
          <a:prstGeom prst="rect">
            <a:avLst/>
          </a:prstGeom>
          <a:noFill/>
        </p:spPr>
        <p:txBody>
          <a:bodyPr wrap="square" rtlCol="0">
            <a:spAutoFit/>
          </a:bodyPr>
          <a:lstStyle/>
          <a:p>
            <a:endParaRPr lang="en-US" sz="3200" b="1" dirty="0">
              <a:solidFill>
                <a:schemeClr val="bg2">
                  <a:lumMod val="75000"/>
                </a:schemeClr>
              </a:solidFill>
              <a:effectLst>
                <a:outerShdw blurRad="38100" dist="38100" dir="2700000" algn="tl">
                  <a:srgbClr val="000000">
                    <a:alpha val="43137"/>
                  </a:srgbClr>
                </a:outerShdw>
              </a:effectLst>
            </a:endParaRPr>
          </a:p>
        </p:txBody>
      </p:sp>
      <p:sp>
        <p:nvSpPr>
          <p:cNvPr id="12" name="TextBox 11"/>
          <p:cNvSpPr txBox="1"/>
          <p:nvPr/>
        </p:nvSpPr>
        <p:spPr>
          <a:xfrm>
            <a:off x="8369934" y="2077620"/>
            <a:ext cx="3657600" cy="584775"/>
          </a:xfrm>
          <a:prstGeom prst="rect">
            <a:avLst/>
          </a:prstGeom>
          <a:noFill/>
        </p:spPr>
        <p:txBody>
          <a:bodyPr wrap="square" rtlCol="0">
            <a:spAutoFit/>
          </a:bodyPr>
          <a:lstStyle/>
          <a:p>
            <a:endParaRPr lang="en-US" sz="3200" b="1" dirty="0">
              <a:solidFill>
                <a:schemeClr val="bg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387832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previews.123rf.com/images/alex_star/alex_star0711/alex_star071100034/2109231-background-made-of-old-sackcloth-Stock-Photo.jpg"/>
          <p:cNvPicPr>
            <a:picLocks noChangeAspect="1" noChangeArrowheads="1"/>
          </p:cNvPicPr>
          <p:nvPr/>
        </p:nvPicPr>
        <p:blipFill rotWithShape="1">
          <a:blip r:embed="rId2">
            <a:extLst>
              <a:ext uri="{28A0092B-C50C-407E-A947-70E740481C1C}">
                <a14:useLocalDpi xmlns:a14="http://schemas.microsoft.com/office/drawing/2010/main" val="0"/>
              </a:ext>
            </a:extLst>
          </a:blip>
          <a:srcRect b="23539"/>
          <a:stretch/>
        </p:blipFill>
        <p:spPr bwMode="auto">
          <a:xfrm>
            <a:off x="0" y="-9"/>
            <a:ext cx="12161520" cy="69526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bg1">
              <a:lumMod val="20000"/>
              <a:lumOff val="80000"/>
            </a:schemeClr>
          </a:solidFill>
          <a:effectLst>
            <a:softEdge rad="31750"/>
          </a:effectLst>
        </p:spPr>
        <p:txBody>
          <a:bodyPr anchor="ctr" anchorCtr="0">
            <a:noAutofit/>
          </a:bodyPr>
          <a:lstStyle/>
          <a:p>
            <a:r>
              <a:rPr lang="en-US" sz="2800" dirty="0" smtClean="0">
                <a:latin typeface="Mom´sTypewriter" panose="00000400000000000000" pitchFamily="2" charset="0"/>
              </a:rPr>
              <a:t>Work </a:t>
            </a:r>
            <a:r>
              <a:rPr lang="en-US" sz="2800" dirty="0" smtClean="0">
                <a:latin typeface="Mom´sTypewriter" panose="00000400000000000000" pitchFamily="2" charset="0"/>
              </a:rPr>
              <a:t>Session</a:t>
            </a:r>
            <a:r>
              <a:rPr lang="en-US" sz="2800" dirty="0" smtClean="0">
                <a:latin typeface="Mom´sTypewriter" panose="00000400000000000000" pitchFamily="2" charset="0"/>
              </a:rPr>
              <a:t>: </a:t>
            </a:r>
            <a:r>
              <a:rPr lang="en-US" sz="2800" dirty="0" smtClean="0">
                <a:latin typeface="Mom´sTypewriter" panose="00000400000000000000" pitchFamily="2" charset="0"/>
              </a:rPr>
              <a:t>What If Questions</a:t>
            </a:r>
            <a:endParaRPr lang="en-US" sz="2800" dirty="0">
              <a:latin typeface="Mom´sTypewriter" panose="00000400000000000000" pitchFamily="2"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00666352"/>
              </p:ext>
            </p:extLst>
          </p:nvPr>
        </p:nvGraphicFramePr>
        <p:xfrm>
          <a:off x="1597285" y="2055823"/>
          <a:ext cx="9756515" cy="48967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utoShape 2" descr="data:image/jpeg;base64,/9j/4AAQSkZJRgABAQAAAQABAAD/2wCEAAkGBxQTEhUUExQVFRUWGBwbGBgXGSAcHRwdHiAdHBsfHB8dHiggICAnIxwfITEhJSkrLi4uGyE0ODMsNygtLisBCgoKDg0OGxAQGjQkHyQsLCwsLCw0NCwsLCwsLCwsLCwsLCw0LCwsLCwsLCwsLCwsLCwsLCwsLCwsLCwsLCwsLP/AABEIAMIBAwMBIgACEQEDEQH/xAAaAAADAQEBAQAAAAAAAAAAAAACAwQBAAUG/8QAOhAAAgEDAwMDAgUCBgICAgMAAQIRAxIhADFBBCJRE2FxMoEjQpGhsQXRFFJiweHwcvEzgsLSFXOS/8QAGQEBAQEBAQEAAAAAAAAAAAAAAAECAwQF/8QAIxEBAQEAAgIBAwUAAAAAAAAAAAERIUESMQJRgfATQnGh8f/aAAwDAQACEQMRAD8A9dHuIILkNg+M4zj+NU0TMq1wkwGKyYB/j3O86gp3zc1wXugcwOSMk/Grala1e6844E/cwNfKj3GhCexnYAtIUqPpWMARB4Mnk6Ok7mADSANSTjJEQCeCw7c+3tqeg/4hmoZVJtIAzgrPifH86qIvtZ7GsDtJHONjsJ2+NXEJqK7KoCCLjtA85wZz/vnzpBUWVFWm4IMSjOCYOSpJ+duNeiKM2NagUAkw0cbEc/7e2gqIJS31CWZvpIIHMH2329s6sCaxVS8lwQgHDQxOG2kxOeNEoJKH1CSqGbhB2m6J2MeOBrGrN3FXZZaAShx5xAJB8zG3nR1a7hme9CFhSCo8wRvPvn99ApC7U4C0wxYXhMD5yM/B0SU4eoWo/lsuuBDKSCcHIgzxO++mBARTspqEWbbZVRMHIETtjxpb0iwlVqqSw+jJE+YnHv8A8aWrI2h0aBkm+EGBdC5HOd9v+c61uglUis4N4JlR3BZDLkY3/YcaZU6dZqNe5gWwJ7WwMQM59vOgr1UVqamrBVCxUgSw/wA2RIg+NTRpDK1U+rTUCBTV+0KSMBjMNJ2gew01a1VbAwWSJYrkK04AnJBzmNS0uvexYqIzE3KSIVgN8DOJ3A8SNtWXVWZiiKwUNEOMsBgZ2z+mNNMLdXVKjP05YkxClGNS7feBAkyDG2s/w6B0/CMhRFqkKIntmY422203/FOEWaJljsCCVggEkj50d8GozCqFHmbYgCVE/wAZ1KIqQpWMad6XNsC05md53PA2njTGroHI9QqVWGRogRse4Tz5g/rrDVQmkvqGXui9cnaB9Mj6h7/OdK9RQXam1GoCRcDgAE5DElhP2+2tZpql6ZIm8m0ySV3nEYOI86poV2vILKABCyDMkeNv099JqUrhTgKApwAxAWDvAGf00FagrLVZaElgJKMoZu4GQSRtE8e2pkFrUytNQPTIJIYFTaVzsJ30NNCKrMFUjcW/AkQRAOOJ+2lUsel+GWgSsbAHe7MePOt6eh2PFOooJbBMxk7AZA8aUY1KmVP4ZEmWEnaIiQYI53jTAlNn+hx7mbTERAJj9uDrza1EL6I9WrsZDWm+OWuyI5I8++mGqnpVXWuPYyCqk4/KYP66gM0rFgU6sNgkHIgY/MYGYHnxoanT2uSFqEqASDJBH+mck528zqeibxQC9RsZJIX8QGDgiCu3HnnVlGkVu77r9jGBBMDz8knOnAnPSqyRFbLjZ2kTgAwZAz8CJxGmdQ2WlKjZAIO2MEpzxqg0gLWuJtyYtyffE/uNI6npvUUg1ZNxJNqfTuB3Aj7xOgl6kqzIoRrViTsI3jwd/H6aGl+GGYUgzTEyvcMxyRxz48RrK9OxmN7QFgLjeFCmQNsfx95Eo2IFaq5aVuZguZwRgDMexxpgveqJSymC2YK2i2MgRcPHjxrzOpANNZWoCWkrMMMSASCYE+SdOvAckB4WQo3gkbjtPk6R01MMyMWkgGeCeMREETOh6QdT/VAGIKuPa0n9412qOt6bqL29NenKT2lqzgx7iw512t8u36sek1rG85aNg22ciJA259+NPd8swDMWgW3LEDaPbzz4iZ1B6IAj0pYWmQfcwJkHfPx51TSpqWwrghmk5ALRG+cZxxzrEjibTovB+piTBBXtXyIEFh7knf21SaKwZsqKIW3xiSGG2N/00npespi1UZwxcyTn5EH/AG1UfUxBSoC5LTOF3xE5G3j31tkDdPkn0xabRCtH6DAERP8AfTG6dR3fiKAoBAYFT7xJN2eNKSkwgMqNLkiDsM523zsfJ0ms7KzMyMZYqpBaRztwONhoKqYFMKiu/wBJJuXMeSbQAQPYaSjLaSSlS5gASBG0531x6gi4s1SnT2uK9gkW3XQOZzMZ0SoD6a1Fo1WywJXCkYBGWAkEjcYnfSrGP/Th6gdkkKuCGIB8gJgTtk/rrkpKvpqhrhROYZrv/ImcgD2++srpHrFqNSGeOxgZkYZYbG0GQMjO06c62MWdqqotMHILKMQScbzwD9tZUn/EkJKV1YmpALAqLT+WJktOP9tMS+GIseAAgM7k5ukgY3K/A1q9a5KKGSSJIbEwZFqg+AdKr9TWVqhVaTTUABQi5gQTcSwgMu0ZwMeNVIu/wjGwtTpyB9QI7CSS1uJjA23521NUpA0ahFBgXgN6bQ+SAWVlZYneVO3vjRByCfUoAgJd2xkAbYbJ+BxqdaKCmIp9TTBeYBZmEzgksxAkgeBjbVDhXHqUqL06t0BhCFlA3h37gGxsSDnS1rJ6bM9Sqq3QJQ9pw0D8OcAbn31W9ekKroGrh1pklR9CwAAwAXeYxJG+NT9T1gUU7q7qX+kvTkmDGAFUCLhk5g850wZ3KVistn1OGGfIIMi3MZI20fTU4W1losWYqQFw2N8qc8f766t1yhmDNTZR2d0AiQMOScA54E4311N0KoPRpWzjIhSNiDEH2Aj+8U6pQ/GvampZRhpzAGQAYAHEn21LX6VSir6NUBqkgK4LDJgkmp9MkmJPxjVNPplV6rNRK3SGInuBkAiwkzHgAjS16fFIIKxH5RexG7ZcmfP8eNWoyqoFRgUrBqdM5ho2NtsSrnuJxyBrZRKYV6tUAiFZiQZAgHK78yeQNb1KVDfHUVKZJlQ6KyqSYMgqJH3B99dVZoRPVAcwZI+pZFxUT/fceNRTqdVQ5tqGFAlJBIkRJJznfOp5inH+ILd31MEgqIlYAA35+2nJ1FT1Huq0jTiFUgkgzPd3Z9gI+/AJSLBRdQIyWDKccdoLHH/fmYOV1NtrAQNgFJxOR4E6nPSxTzbvLQnb+knzv86srUEvqPFIzgQMtOIeBkfrqWpRu9PtokKeZwT/AJB/c8CNTF1y0QGEqjFR29vdBAG7Hb2nQ1aYtUKi23GSqQBn2/c/Mnyw9GDcYpBj2qVukgHnbONgY0dGisobUNoB+kEj2BOR8+50RDVqC5hTanJzI3HBvIJkZGPf9FvTUFELUZGcKs5zKi6RmM50yp0oKlQKElrYKSCcmTAkwc5G/Ojp9OLyoNDtRQCMsLREHwPGglWmDezPSJJgEC3Y7P3GTgqfnWeiUKk+iUVdxIInJAEbDzPG2tpUCtNiRSJZgWC7Aj3KEk53OT7a2r0DlmaxQAsAgg3bYI4I230a+Oby8GVObaJn/W5+PGu1fR6R7RhF9i0kfJt12j0c/n+L1pgSm5wbgfk4M7Y0EtItVxLNMZ+/J3BjOjo9MYAAUxbmSDAkkY8TIHudVU6NrAgEDuaAfbnPyfnSPK6j1JuEMM7ZIxg7CR9/76d0/T5WURjcTKmPEnMbztpfThMAMbUmQy/5eZgRzx4+9VNbcBUuE3EEiCTtAHO5M8fGt5U4T0aC0zSLh1Pdu1w97jnOJGt6HqL8mojKWYYHAwMZyOftqhJuBYupAMxBBgiRMETJ4P8AGkqt69zJIcxMpLcgSCbvPBzqoZdXsqXpTfuAgMBKzyTOftxrlRQ6B6BDCnKsFJQDcr2iARjBA2xrl6ZmVxaB3ZtYgmDAziJ+fnRv3Em2pcEIwcbYIHJnzGgRWUAIjVKtMs8qRBDEbr3KcZ9vnB09mL3qtRRBgbLGdpGZ421lG1QiGq0zMsACc8ggEbe22jdWdWk0zJ/MpgrnfG8R+n6ZUrp3rJJa1wiypWZJjYz86T07M4F9Knl2KwQewHDNjciO3+NU+ipqP+GkiYIaC2Bni2IjfQp08CmoWrgT9UjO4czcft+uijNCz1W9Nxv9IIkEwIAMzncAfbR0gVFJR6oukZLMCdwG8fM6JeoZUuqCooBhTF0GcbAmN8x99UL1HcqhwvbJUqJnMGcR/vnVkS1HT/qVNlqvTrMCrAGVFqMTBAlRMnyT86eRLIDVWYytuTJkHBEY9tdSLhAFNOoSSDEgR9wZI8GBo0vFQvFO0LKmZJhcyCmNt5IM8auJoG6f1EdiKRmDuO6Mi4xM/rE6RS6QdgNFYT6YJAEiTIgTnzplToAyqGpLipKhR9JiJEbYnOkUumW6oSWuKQDc0f5RHFw2n/nQJXpAivcOoHqMJF4aIz2wSQMe/jGqaSwUsvChAAASRtkxETP76X1FNTTs9V03h1wT+UflA34zx86awBdj6hCiVgnKnAmSZmfI++NT0vsVJ4VmV3MtgkREg7SB7Z0DszVVX1VAVYZSO+cmQQcb+NEazLaoqAyZZiBkTsIxxE++iqte7k1gMdoAGDAw2+5g/fQRTcDcaRVjsRgx5BmWHOmVgPVpA/4eBBuYRUG5NuP+50KdI8Jf6Tm8kkgkTnIkzdGN8fbTyKxrn8Oi1NQ1jzDTaREE4kmJjYHUKUwcJKpT3CwHuHnewbf76Pp+mUuCQpYbHG4zAwdC3ROEVQtAqCJQLaBtJGTnPvxpvoEM34dPCdpIyTgERsBtn4+1y1NhNSn2NdRXuYFlDDIjcmADwIJ2G/GnopVj2IbRAgjONvpEDjUzUmtpKaFA98sLsKCd9paZmNHVDW1SadIlsxH1QRBPvv8AtOniahdWKD8MKNyty2rnJMqJ/wDrn4nRUaTF6h9FFIkghll13B25nZvO+qqfTEGmbKURMLi0Z2kRBtHjcfGlv0YWizJREN9ShirGeZUfJ408aaQ/TT6RagsyxHcDYcR9JAOPnUVcMRUuoPBMEjdvJENP3xq8PaxC0WuVZJzbA/y8E5iRvEakSiHpi4VkuftDFw0DYfWCATsJ+2TrDTmQJCilVEAfSJGQDgl/fXa3qaq3G4VZ5gmP2Ma3TDTaaNOAAs7zBOOce+2hpdKWQQaioZJuzj52A8Z06g2QVRbQDnbjPgZxoWcssXNTUL+buElvY/Aj304B0qj4UPeSuSTEziQJwMTtvpvUVWJNq9xB3IxIPwd4/XUn+HJ9RRY0rBvwYIkhmzCnHHGm0GAvp0qbRTAEqYuMCQpYiSMCca0gqPUAFU9IjBNq3ABZgiNp8CNUdL1AqKpaoCJ/OMQJm0SM++dC3VBA9wdSiy0gmJFwE/mOeDzpNPqUqWFmXK3KGEG0wQV5AJA443xq7TI3q0uRgqhpcMSJEb+4M/fx41Y1YEVO11I5IaAcCR5H3POlpQDhYppDPLFGIN2ACSoEzmQeY31tQNNU0zVSW+pwGQeQAv5TtnI+NJpcCnWKpCtVW+0MRBDWmYaJkAkEbRg7cZcWRSRSYghpGwxEgkEz8++mMrCp3OrKqzABukDZpMR99EtIMVZlQid5gL/BztgaKbBIYKgBG0HJzkwCPf511imJBDQMMCY3I3355411X6GgOlzfkJJAG5G8Ax+/vrG6pAKpFW0oMlxKoYET9MjmJ+41EN6aSk+s4yDcVHE9pFqx94096he6GFoBHdsDgd2TuPI2I0lCYUrY0nJjYMd8TJ8AxoUBJqWhFMgEh8soM5IAgb42z76pgvSwoempG/1dq5xuBIxOkrQKvVZqbQSYKNNwOwy4gnaDAGqabLKhVtIA5wAc/wCaJ/50LvahlKgJMYKsZ3BxOPmBoMXo2LqLXCTK2vMkSe+STOOf1nWGlatUpUqAFgRekqkzdAtUkH328500AhwbqshcgqSvudv41MnUqkt6otJgYt4Ebk8+B400xtVP/iBqpJzDKbiJ3QB/9v00irQqMtSfSyBMmCw5kEHMTG+w+degtUzBKnxnPnP76mq9S5WfS/MJW5J2icMRz/700KWgL0X0UsVRaQVxO6hYkQT7znQ9R/TAocmiKgLSUWBMmeSBHOTOPjRVHJcxTMquWgCTAgZgMcxIONObqGtYQR4MAQdtgQf5+NAs0V7Pw27R28gNnc37xyf50tKCsHYU6iziZIY5nthpUe+MaZVrS7QXgDIzAAAkgW+ffzHjQdOFKYdoJgOQZ+Mj53Gpqt6alZYlrxI/MSdxubp/XidC4WagU1lOxBuETJW3xJByJ21U6rKm8ydxIIgAmdv3ztpNd0VbvVg3DwAYH0xGBmYH/siYUoZWJqSFPLGQJksdiYyf+dDSrCCCaqye2/ciASBjb3j+NV/4hReTUgKDOdsbncYunbUiulqzWw7EL2iWiPp3j5GraGAySZqyENxUHEgREbmc/wA6kr14RSPWsc4cXAzgyYIIxByMc6evVq3qMKmBA2BtIkNxgiOdjOmtUBChahwRiRLAmGkW7e4jU9Q7SrXQPU7ngeT2rP02krEjfnOgpBmI/HNsCZtlj5YquD8Rt+jDUW14rAtPKggQdoUj20VOkVb65EAx9gZ3/wCzzqKmqTJisVE7Wbfqs67VnSUXCAXL/Gu1nkBTyBcq/QZC9wjmIiTn/s6XTcZyyoFGWB+dzn23440xLB6sOhYAUypW3MC1T4m6dvzc6dUpeZtlY5k78Z+5xrQymwqq6KAyxGQROfcbe/udKHSANUhWUtALqTx4BwPEgCfsNMABLBLA18GDk25ztnYxJx5nWVQQGgMvdBwCoGQRxAMbzzqg/UAFRlbuUx3qDGwPiRmd/OlU0LOHIptCkR+aCSYnYAz7jGsFW1mVTSdhup8tG8TGPbWVaVKS7UwSyWsRm5ZPbAzGZ21UUdLTmpStpQFnkdv7+37afQqLb+G7yzEi8SY5EHYCd/cb6lWuoZcOsJHIQ5yTI+oAfMTqvpKsKqhrlIYEkZPExtyf0GmjWdgajyp37TsZwJjcbZ1yUiXUsiQEwRA/+qiNTdT06CmVqUvUllBCEj3DHYwPA440yitpdmWoAF3EQAQPoBMYPkaijpqGWmoWsgMmJJ2IMMxkc7fptpj9ahR3Wulvb3NDUxMkzBEyPfGl0OpzSBqNApywKkknMmRtEZ1q9U60wA9Oob7ZgqIAJxBbIgZ+Txogh0vepuTYDYAgb4zNp/7MaSnSwrgU1EtcQjkTuZ2AUnwP10+opLlzTBHpwrLbJAyVJOZniYxnUnaQgCvTZZYKJG/+bPmTB/2wU2wCqxsqFgkSHJVoXEAthsxJAJ/TQ0T2UwR1CksxEnON7idhnnj2065JeKtRWIAPIViYwBz8k/3fH0SwPuyzcJ4g7/21UBeLntqwMgzAA8cg/wDd9tBTErTAq3STN0G4e0YHzpfpVnWra1IsAfTXIHEBiAY+22qlpMES5UOx7olTPGOI1FH1PStc7AU2NvaOSYiDOAPfxqJqbWCaJmTIV8r9wRK7/GMaodVvqN6RBkAlSJYEmIKtjYng76SYBp3GuLpjJyZwH4nj7a1WYHN1UMlUC0iVJkkdsp3HxOw++dBaAEl6ouIhiAZ2kGVgf9zp9TqktcioUJIhio7SWGPpzMx9xokrlTTQ1AWI2gmf9QMDBj7ay0kp9Ql9UGuYCkfRhZgZYCDuNzpNTq2VFtr2kmLnS4ERsokAEnO5216B6i4v+MhgEBWAIGRN3dk/YaXVcOKa3UpMkgrBMcopbg52Og5utkkeqQwDEgqDEDc5AIB4586X/jAloasLmY24UXkbhRMYjJWYzjVFCvDEq9Mgycb7gSe77fI04OOwGonxAnPK93+x0RGXBZz6haMYiB5mJkzIzrlrfSrVAG+pQAO6NoUm7xsT9tFWEh2vpzPb2YMGc92TrvUYspuUACSINx8R3YH20ElECoGIdWhsk4WD98n/AI1TVrhnwySAB3Du9jF22f584FXUpE04LZkY498ttvrqxV3n8KbdyoLYE/poJurIVQHNFu/AKgCTAFuTLfO51lfpiXv/AAQCtqmDcSYgNiI+Cd9dW6ak/og06TGmxYMyxaWIkrHnn41jdGYqk0qTXEYLMZjkyuNthMaBVOm0C21R4CkgewIGt1S1N07RRuAiCrgD4AJBxttxrNMTkxEUie173O67QT+pDCM/7ax6JWLpUs5PYcATmcYER++tpVIsW9XLKTJETkZUePn20iizIub0Nl4u/EVTDYLTmCskA8jPiKcrGqtMkqwBlS8T/wCX02zxAHJ8a2oLkPbUQGp+UkzxOCYU4PH2Ojaj6hpswViJj22u84OMz40PQ9OtqhBWprcSATcSJ2JN3Z4AIj2jWkSWCmKvfc2T+IuFOJBPI22Gibpt6j/SQoJR2/07DA358fpqmuuGaQ4MwHHaZ4JjaSP+zrur6Zal5ZSshcoSCQoBG3wc+NFLZ5NovTsyWEhfcEj3G5jG2s6UlwginU/1AQORgd3gbHxvoupEeobqiLAtBWQoBGQTBIJ9zvjWhWlRCObZJmCsnAyJgj34GNFHSo+msGnUU3flYnPJJuMj5/nTRXJNS41Fg4LLI3lQBAuEcgnS6RC+mrCpcSQoEtEb3nMYG59s5jSX6zFzVACWhb1IDMAe3NvdGefgjRFb1WZwvqJYFEqVIaYBumYtzG3311hsClVyT2yIxzJUTPvnT0Lm4W0zKwuTyswYBgaRXoUraa+i31EgIT2leTBEifPkY1FdW6db3a1yCncUaTEWwqgyDzge++kp0vfQ7qshSBemW3JuNoCyIkYmBzGjqEI1RmNZb43LMqyQBYCpAzG0+++n9L1RuAuyADsJzOSOP25+1Qmh/U1tcpVptDlTMQpn6THI94J++ndTUtKNCMsRdGQckY2jUD+ogwaVUE47TBG8n6gWHzmONV16zXgmkGWwwZzIBMAb5GJ9s6ULNEGjUB6f6j3CnhjMAkFTdPiDxxp8qK1Jbawa3YfQRGA3vnjxqRuqY0jbTrUxgmzLQN4+qRjidWt1QFWwVGDhSStp2CjIMQRscedIVEK6WF2rMtzASw5EkKQV/nO2qz1VxpxVSGUPECSDOxj28a0dbdTBZ6VQNsSRG24+oH3yIGmQfUE0khRipgGGUYiMCTG8YHnTDUq1yFayrSbIAyYjM5umfbTOldyymEc7SG29vMfGg6vp4pAL0yN3AWhlERm/MCPvOdtaKINa70WDhf8A5BFsYNohvqHmPvrOLoD1FR7z6E5UWg08gGbiSYxJxJ406qLvSHoqxBBuNotG5nzt+Xzryav9Mo1OnZGpdQimpdyHJyYPae3MQPEDXotTp+soIq3IoW0/TETOBkwdxtqiTp1dGY/4ekCxFwuAYzsSQMgR88auYPNIhafaCBcYt9gQDrz+joUgjMDXkkRdddIBgQyzG/H/ABV6a+p9NU4GFmBETErEzxM+2ryhdSgYYmitt4LLKkbHuIkeBjnRIrmpJpoIGH7Yyuw5Hjb76ACkVPZUKsxgkMCTyNsDGxH21lalSvYlKklIm0nAjYwc42/bUwYnTFCllFYLG7KwvBJ+dudU9XBZwKQYlRcZHdOCPn9Mc6k6ajSpimF9RgoZkkmDcTvgcjbjxoepSmvqODWWT3ZMJGe3twMZj31UatBZpzShlyIMANkwYMGPedISgGW1lqAl5kDu2IjnHx5Hvp9ey4Or1PpBtmdxF22Z33jUVFlNttZsEG47uBHbGI3G2cjUqmdfXPqNJ6ldsKsjbjsP867RiuHlv8URLNhbIGTjY7ba3T7p9lXqhQYphiExaBOZwB9vOhSrZgOQ1oADeSQBcAJyPbRtSF1T0wt0BbhAeMGJOMXToqlP6vUIYAqLXTY7HP5hgH2Oii7p7qYtsLXKSIPIgQxx/wBnQr1VMSFZgttx3IgkwTM5+/8AGG18XEhrY3XOO3NvzPGY0NfqJLrgwEIjDRIbnEf2OrqY0oSEVSMr3BlyZPbjg4I/bjQVaJuKm4A1Lu1zuO5QZIMGQCo99aoVKkuuVSB2EAYMZuKk9x9xJzoP6agC0waj5OSTvtk7bRxqW1ZBVK5ioLrJbtvQ24yBIIJ/Xgj4ZXpNkLTVgqYI+oyJIg7fqfeNLZ3dbkKnMySR2wfA3z/720/qKtwqI1N1hVF67mT+UrnEnfzqz5GJqFFESmAjhrZUEtMYwZJzPJMn30xOpVwpaqkk4DgENiCFyBM8gHnGnOiq3/ysHs+liDH1WtkcnQ9R07i1nKQCbu2DJgAiQR850BOjF6gK0W7SFbKk4GGwQI/zA+NtDRpKhogI4zEI1w97yZMY3nkZM65aE3kUVBJH0kEtDTO4jg6dRoqtUSHDMsmASsZnMEA+05gYxqKh6nqbWqE1lUCrC+otgX81haTJIUmfGq6FVvUi4EQJzkEgE40NSqzoQHp1O7F0RaJkY/MJOmdO7FzCgxKyIBIBIxt5nfzq2pIm6jp3Wl3UaRl8quCP9eP4nHkwNZVUh6hNFgtgNwOGkZAF4EjOf32g6XTqqU19NwQ5hUJ7YwZsf6TPIxOwnR1OoALF/UQbZxGR5BPvjg6X5EiYdQGp0yfXQOxXKszeBdIYxn7RvGvR/wAR3OBViJJBH0lfJkfce++gFYsEtqiDkzGRMDaPjbRNguSisWk9sC6YESftkn+NTaYL1FZRmkRM22gCMRGTwJ/3GjNEM7Sq7ESCfEc4HAke+oqdH6B6UBZtAOxJnMHOfnVZSmSwMrcMkATMxOx59ta8k8XVOnAUBUP1SIJBBB5Kn+d50pWF7PbWyD+bAH+jfPx7ayu1Mel31EtbABPcNjOMj5/9oWxgzCqY2JJiPYhmPn21i1qQ1WlVE1FBxLKbiNgDKyP0GiepbUID1oCGVskAgCCDbJPtOoKRuICVoKkXgx3TmR7Z39tUreGqFq6Rb2nthSN7zGdp++kq2MWtAW6pUJcnuKDu2MQBiMZPnW+qPUcFmIzi09oHwADHvP8AOkNVYKitWpMSc4+oTEoPtqSrd+KR1FOPy/6DmL/+jnV1MW9OxcLD1YOFLU4LARuCBbtzvnc6Os6gtAqQq5KpPI2wZgDYHUNGs7Cn+OuxvAiX4lYG0c4++s/xVyk+shuIsYQFz8sQTiNPJMUt1MtF9T6QIKQDIJBB85M6V/ioUkVAe4KoKGARgLhhmeffQ0Xi9Gq4VZGFxA/Mc4wTH/GkNWrCyHUozi5szZgYxBP38bydJVx1WqSzn1UgC0qQZBJ3aWjwNuNBQpsxptNJYEsJggj/ACjMg5zjQVxWF7FlYT2xIMAmJ2/Y6z1XuExlRBjzHueedQASDJjpjJ/zD/8ATXactF+VQHwAT++NdqaK2pu7fSY9QZpsFmMS2RjEEZ0z/FsADSqXKzmfUUzackCBODAyP40LplZS1YZmame0GQTjczx2+dbTqqEUXLUAXDOBdJBBIIwsiNgNXcMVoFeZWGc5gxJH5pB2wMGffXM4qXAEYYBZgjB2xmd/jwdeCOpIIILmewQCYJmZJ9uffXto4ZQpi2djPGMbyf8AbTdMwVakbmAAkLAIffExacDxmQf1Gp6KCU9SVIQkqQGHOQVAg/Ybaf1NLsqlQ6FivcmWwRkBSSRiIjPjQuSoZhWELT+hliGEwS28HxHnQL6SnTdQaZWJOzRkkT8/f31S4ZQ1rmWfF/bg5YCBJ5j7aTR6Ys6syA4m9dpExAmecGDvvpiqLQtN5LtJ9TukA8bGfBzGgoqlss1OYXcWkkT9InP22/jUvT2NaPSdLQpVbSsSWMQRE+24++nrStLmohO2UYgsMD2jP/vgA9RLhe1RQiTkE4AySSPfzxq9I2jXBRvTrkZw+MDwZXzjOYGrqTmfqUoBvm6f4j/uNedSKuqCmadRfq7gCDEWkQCAQcznVLdMAXexWlZgG0kQAQDjJgZJ++kBrRd1X1UpObycYiYgw10nznU4qBfVK9O64yQpJb/xA+Tt7aawzTn1VXfBDD4bc/p+upKnUyrWMwx2lgfsCFgmPG/30tWRlPrKQFIH1VJkpJMMObomPOT76prdNdLnqIyCsqCBBB/zAHH8+2puldlsW5LYjb7zBkQZ0dWvCgPRDozjhWAxuw4gwPM/rrMs1bKupgkoR6ZtAzbBBO8HgSBjOkN0KhXimFvPd6TWtJ7iwkQDMz550jqBRD3lQrBCGOcLB84IE/vrOnKhATUNsglrlzjyTHPvxq6mCp9Mb6ZuqxGxzc0nJIE3R8DWUeogVIqtEypKkAXEDYDI99FQZ2eVcWEAiVgzAzIEQQdagrimxtS9WtC3SDiZJYY8TnQNUw1MGpTYMvdIJJnKlcjG+40hEIQ3mk88YKRwBPuBv5Ouq/1CqrimaLNKElgy2gqJIzn42/TOp6VVyod6LJliaYVWycZ233n3zoqjp+ma8wtMIQCMDHtFvHzokJHqFFplifyx3ST9UAZ5zP7ayl1s1V7RdHK/+J+oD/ePnhL1IVyaVwJiBTE5kiYYzsRMDj50hTENUeneKQBADnEqS2ywfcn/AN4merXKVCVpA/lF+DB5JncAaezEFYpEEiRKiAADzdgwNonU1OqRg9ObWcEdoMGN2hsfrOmoL1HNSm34ICi4mbTMbZ2GdIvZlgCmGuhlBhYByVMZIyYj++m9S7Co8UWAC2s1g7pOACBJj776JXaFCL2gg5UAKB/G/mfjWdXEDddcCe0yxUqIkmSI2g4iSfnVKUFJpK9FcKbWlSFaJj/MMfm/voQGKMRSBOSFCoCfkRAn50qm/pz+FBVRsNwPgiYnbTStWmApJokKzCVkMYjJw225+2iXpsOPTaLYIBOcRC92DA4jQSCAbWUzBAu52kcDgHGlL1wAacRhu0iGHIBEz8ToLKH9OBUGmj2kSJkn7y8/rrND/wDyYp9ssIzs3OeEPnXacmNr0iFqFWal+GqqwF6L4NgMnODtjfW1XY8LVIp7gAOWO+JwDuBol6cwxcvTPqAKwh1Md0gCQAZiWAz9tbXpFmqkLTIBQI6k3wCGb1DGIzgSIPzrSFijTHpyzrbw0c5ift5/XTaLVGsLqjEsTIEgCMGZEbfvpldqaugMgsrHKyDaCckYHwTnSOm6Wn+GyWlLWg0jAEz+WY5386mK0V6ZUW3Ur2OASjTBGJ49tj76r6ilUCPZUDMQAquvaOCD5kTz/wAorrUCoqmFuyXQG4D3WADtn9tLq1hDBsm6Pw2k5+4gxuD++qgqdVvUhlIRaZN6mBjcD7ZzwDplHq1qCk34TElipcENiIK+MHO2u7iWsIkLhW7dwB85z+ntqjpOqAKBaf4gMkhQQs4ILDk/uM6QKq0l/ElatO5t1MknftAJwR7D+NPYXEywQAZBABwNyZ2kznUfp0gkq9veWhWAIYyWEFSCDcTHwQdH0tOqxrG9WVrlRWWLRsVJA7s86tIYzVT6SqtCr3G8mQAARDJg5jzoyiinXL0Xkt3CixLkljBUJnaDg7HRUVIZAKNNrRcWSO1iTIA3jBzHPzpD1AlO8iujM4GIeDkAQQ3b7xGV+NaZV0q8whasttIMQ6HkHJJBlhyJkffSUrdgF6MDAP5eMYnk8fzoqn9SZy6rVpi1crUUqZKSCWByueBiNL6fqf8A4rlouTksrYBH0lSwyDG8jbWbWppr0IYkim4C4hoMqNjjHPP6akpoQiTTqICSGCtcQMABiCTbvzqlAC1U+mFuPeVMliRwQ88+0am6vpVJpC6tTC8AsL8jDYMnGxOxP2mRdNbq1R2+sKDkMpGQQv1GAR784zrhUupHupOpntOFbwPzfrGdBWOKvpV1aoIYYErc2zQJI8DfGtZKlqE2VAPrJGMxtI+TtqYGHpiXcLTQi0rcDEyIAEARHmeNEr2U+1KhycBrj/8AYs/7mdT1VILn0fpBPYRL84iM40lawpBAtOv3E5SWgyAS8tdm6duCeNXDXpl+43eoIA/8cgDBiCZPk6n6hgVUPUekWJAkQSAVA49/HOkt1SepWZmr2ooBUgWjIyvbLZETJ1tfrEJoAVXS78vpiX8A9kLt7aYKqXWL6hplmNq5BXAIjkrnHzqT11VLhVMscEKCCRuIAx4JPnTum61S9SK5JAbFglCJ3H5o8Y1J1nXWBCarNfJBtAuJwCBGIxgH51MDYF19zABZKgeeRjPxzpKMrFO5xJJi2LgDgRGI/XWVqyIKjGq0cdohR4kLnaOdT9P14LfWSUS9lUTG5k4nYY51MXVj1N2LME/zAR85AOxnMakrsp2LwFgiTx9sHPz+mlp11OpTXvqFXeFItBb8sGV2JgyM5HGkJ1lMvUJZ1tezNv1XBYUkAET85nflgrdiAIDiWEQfuZniM7/20tuoQeoZeVwe6Y5wDOTBnfbVF1qr9XmcHO8Dbf41N1HXKPxFdwS1mVJyoJjAB/MDO2gZTqqd7gzCc4yPhdo/38aWagdSZO8Kwg7jJHb+8aFq0yTUNqZgoSMgZLDjjA1lb+qK1pL5aYHkD75+dEUP1NptZ4IwRn/9ddoj16nJqgE8duPb69dppy9DpUvamRUiCTGGkEe+RoaiSC3p5Z96Y3EFQx58AzMRpaJLB2IcBNz2tzPdtmRtHzoqNYj00HqICC3cC+AdiZPHMnfzrURtUKnqMKgLAARUkqJwAYAac7bbeZ0b9FLM5AFqWqyEzYOIjgkxAO/vGl9RXUra9NKwZ5uUA5BkEznBAGJyB8631Qb2N1PMQynGcQDG+Nsaupg+oIIpKtQqYJIb6myI+qDIE7DnU/U0jDSqVrqhg0+2F3kknLCdwRv+lIr1WcKtpVRuZkGDEAYjGo2QIKaqjUmmYpQVxg5GACPYfYjV8uDDKfUiaqveACILqQLcEwSMiAROYg7a3oWi1qaGGUM1hJUlthBzMRmB8eMDl/U7kqwzJERiYIaJB2O8fGuoBA0qpVQkyhNuBiADGPYbAe2s+S4YvUAsl5EFmW2okHEDAJzEHMQQQRHIJWlHKJ+aIRgCQDkgC2DxiPvrKMp6ZPUBi1xggAsZxFpG222l1GqVKbGxWncKxQmOAcHxznQX16iUzEuCFkrkrtMkwf2b9dQ9O7BUNOoLGJ+ogzO8Qff3/s+rUhmtp1Rak3KJXaRGTLD4550s11K0z6pnJAdcmSoJ2GRtgc6Uh/VdKaqsj0wybEnM5EzMRtpdDpaaFF9JoVSVABICt2wDJWcbEzA0a06hWo4FIgkW2krdDSJIwDxM+dttMSVdFUPBGThh9OIJkgj951O1KNVCWLVXXuIYNdjaIvgLn4n35NbmCW1ZAHdKsJ3AI8fc7R86SzVCpY1ATgBWWwCMgEZP7TjWsWLU/wAFGAghxEr8XZ541vyTGI1RC4b02hpVVmbTtNy4IJn+NbRo3Ol1KDECJgRng28bnn2nU1SyHJp1UN0ZH3kZOPjeNN6avLIPUA7QbTEkmYIB45+2ppjU6xCahBqKAY3fDTJKiDiCBEfbnRU+pVGUeocgG0gmQxkNPvnTh1jkQtVWYGATgT4ME5xptItCgrTJgLP5gQJP5ZjHn7am6ekp6wG5vVWNsLgRODDzJ84+NErMwTup24YyTIM/lwfAzPOtQMVJakvdkjGYncwM5Pn76zqkYspWmDEAuCsREwZN37RqYplJ2N8CiZ+CGk/mNv8A2edIqdO4KTbjB37fECPgcaD0gq9tAbi5Z8zES4H7/wAaykR6iipRFwC2sTiQCIw3E86isAaxu6nvIEsBjee0/wC+mdR1DTd6lO1R2AlxBIg3YIjPEnXGilrK1BQt4IAjHvhhGT7+Y0k0mN7LSUTgiIuI8/3Om4ma6oS5EVFAP1i55xBBTO3z7Y50it1V4KrUWBiZOfAOTttzp1S4lLSp2bbbcRhcbbnQ9Q5YIewWN3TJAjM4XnbjTyXDKX9QDPYHVRbCySDOTkTNuxnfbzpjVSoy1IljwzcxtiSIH7calXqVm0BSSpIOCCJtgiJ5/TWIQjLdTptFxViIAliWtlfuR986vkzgeqqZZr6ZWAkFvDH6rhAO+Np0nqapISBTAJBmB7xELg/302oVZHvo0yjkEqIIMSZwn8j76KtRHqKwpphQCwidsDbbP/eFVEz0QSH6ekzSST2Zkzn312mhEOTRoA8yHn9hrtQVMSlNiVv2AFMlWPiNsjjOm9JXZrodqdgAC1BAuKgzJEsTOo/TJkl/Tlo2DKcQBB8yPGR+vdUrw/qU2rUyR201loDcgkTAgkD7eNWI9FbJT8FpHcChMAncGCJJ32j76VSUqvdWZ8/mgzBm0RG3xOl0alOaqU2K1UWwTgK2LdyQT3DMmdUVulqAIGKtH1XBv1GIn2nnQCWYu9oSLYBTtaT5328+TpdKsVNMMtQECZm8QT+YklpxuMfPEvUVYFWoyVKYmC1OSSJi4BZ4jOmV+sopVpzXtcKCaZGWUzDCQIMmeduNJKuq3dqqMQFaGF9u4jfncfO3GmdKRTL+m5LKv0tiGIB3tmM7jbUbVCSWgBcXWYM485IjwD49tPasVL2MKh4WoYgmMHxjO3O2mmKVoyyvUSm8KZPg5Ji5ZjPnXnVSgphe6mGqgiCZ3+nkwTiMDfOmOVAJq06lILSlmQwsASduwkEcDaNHS68BKdjqb5IJxcBmQBEn9d+dPQoo9QwaqqupcRgi0qYAhsscmTMDBxMSWJSeUuCMMyZmDvO3vpNSirCor0lqMwWSphiB9Oe0iD74OtqpcVBd0ISADkZ5IbeIjf53GgkT+o0WUrY1MMQCALckBsEDmeB516VqK4AYjGVJzxBOJ/vOlVarhQLwRPec5A5GSJOll29Q+qiEH6TJmAOcj3500w6rTqGl9S1MA/iiMD4WJGYx4+dMbpzf20gywJYRnHjeQNSgdq3U6qIGkFZMADAJlse2RjfS061BVZAzmFJYNPaR4lR7YEzj50AV3VKQJNWmbvzTdM4BwccT4O/Oj6b+pTWsvQMgDsrfV3Dfcdv2/wCAVhAZeoUktI/1D2tI22/nTqlSrfhUZYi4sFY+xDce886Dl6YNTcFemdmYXQoCsbYJ+kyeIPHOiFL8ZH9KjewsvyrwoMDbYRG/Oubo0NC09KoUHCAA2sAYODA388649JSFY1WpkNYFDdwkACRjtMbDnJ1UBXpBkAqUoDVJEVBjG4IbPwD/ABoqVJhUItrAGchu2CBwDk/PvqGn01Gmq0wtUKGYKGZ5MkDuLZInadE7orMSz84vaBAiQDgRGs60Pp6D0gwAr1AWwzVDcTBxkCFE+B7adXoFqpk1DIBtLAjAabRuD3Zz40n/ABlM00IdjJkEMvdHGcfwdtcigu7mpUAItAFpVM8fwdLykb1HSwad6VDaTBLkbxAbvBI8TMfvpPU0hD3UGKMci6D7kS0x7To6ADqkvUOfMBgCbZhSJ2kCP50AQMCreqVutkGosnecRj9jxvqVQPStqIVpdsRM4Atxuxk+/GqUorYLaSrBLEYwxwZgn51LYPUJsqbEfmg9otgkx7bjTKNZQIQEweWJPj+/H8agJlViTTQFgACREsJ+3zMjjOh6jpFZlLU+6AJMEEbxhsH6vnfOjqBCrA0xkiQMGZkH6o3z7aSVply1jhgPysY2EwFaJ8H29taQpumW0U3odoJKiQLYiJhp0VULe34bjtg2sZO+xun9NJ6eksBWSqFDSssZ3wTJJjfk40VbpFb1RFW1lAJDseT9Mtap+I/bTgFSo0lELTePdid87kz+us0+lCqFF8AAZmfvAjW6mGpaLdylyaf4rRaRDTJzAIJInciNejQrPuQAjGZSBAjkHP6T/bxl6y0C4gy57XwwPGIyBtt430ZqC5FYsgyFVSVBMfSwG+ODOtI9OtUo1UcELVJI7SCrSGkScHBEjHGmrRLOoysIAIBIx77f7768s9eSjIDTqmTBOIHPnYE6updSDM1WXEwRIHF3Ee+Yx86A/wDFVFpkKoqkYmngnG+TDH298Tryf68RN70RU4DL21EOB8xzr2aHUEoCgSoTgNTI/icqQPfjfXGuKgzabSRAMERxvG3GP99WXLpmvC6avIhGakCw7idgMQCIx7H769PqXHfbFRsFRd6bNsYvBkbTwONSNSRj3Bry0qqjGCPJkjmZ31lBaatVe5ldnuEnAxAADDA+NZ1Vtfqml/V9SkEUdzIWXIGxH1Z3EnW0OsDlFUU3MB5MCM4IEExI8/rrWJe4krA2AxsZGxM5HgaBeqEqVpgkbEKs5B2jOx/jydNXFkCmWNhDSMAXEzO1pnk/20mp1fqVGRXC2qQykSe4A5NwMZ8aQPTRATfTIIgAsM5xB4Mnt07pqRYkqUA5Uru2AbmWScCMj/LnGmwZ1XUuVChFJyu4iJAmTBHmPbfTRTgm5Yxwx2MDFrRP/Z1NXpuvplKSkjJsb07cj8v5gcmPaOdBSqhmqlxXU5EEztJlAZBHt51MFC9WGRUZ6iXMQtwILZkLBWQYHInWt/UgjsLi1piGxbOfIxj99Cf6mpCLcFvMGVOfbeAfaD8aRUqK9wspVBPDBpJ9yIGY/wC41Q3q6aVFUVUpvDM0RlS2CVOT7YO3nTVSHYhGi0yUJPG6iT+wH31AOlDBBUVsZEGRPglGHjkEbYxpdSqqFypricm66FMGSkiLcadD1l6tUpFiz4/zzk4n6gDx450deCzEVBAkLbZ2zjIJmR4Ooa3UGmEYVqYBYzdgtPCEPvJHn40TM9RpDU2uWFunuEjcQRtjB841Ub1dFqqIoq5G5IEtHgzA/tqHp+irJUC+r2sCUndTxkHIz54Oedem6E+kwoUjEElSsJEzuo8cHSlpBmYimgJm7OWEn/b2/XU1QLSqKJdhv3QGg7AR/wA6BXrdxvAUDtYjYcyS2TjiP7mvbaKlJbcgNcDEnbAzOuQFFP4aAH8u4gGZykftGoFdLfVVXeooC5IGSYk74IBEGIxkSdcnUB1s9fIJg9ssARgTO0x5211L1PVJC0lW3DBSpkhgAwCxaJ+3jRio7ASaaTl1EzIOLc+3I5/UCq1UIYXHBInG5KwDgid9xqEFUtALE+TknwWhRO5Ou/qf9QKBnaoSDEWqBuRwZmBz7aTQ6wLVUrUkBhiAfbI/cfbxqyJVXU1KfcVZ6asdy0w29i3A43ge06ysiFmIqNtBVY7TEH8pP6zpVfriS7eqVueYgf8A+f3/AI0jqOpa6fWFsRBT6fYm7I+3jVQ/pSrBB6hlWwSR3jIAOM4xsNFSZG3Lnv8AgEZldhj99s+Z+ldiFmoP8xld94IzI/Q7ayq1y4cqA0g2zge/mY+QPvoPTTqlUAGqQRuLSP2GBrteZUrtOKjgY2B1uriA61QXWRNrqROYONvGqehqEgyScjn31uu1OlRf11BbMDaduQwg/Pvq9KhJySfqGTxA1mu1f2nZ1fsrUwvaCMhccDxp3XKCZIE9gnmJGNdrtL0RDVHfS/8A7EH2MyNK6pj/AIlhOARHt2ttrNdrn03F39Upj09hup25zpF5AMEjsnB9xrddrSKP6c5JckknGT9tWf1JQodlEN6cyMHjnXa7UivM/p1Q9okx6e043OsJ/Gf/AMR/+Wu12n0HpGoTMkn6dz7jSuu6VEmxFSShNqgSTuTHJkz863Xads30+b6usw6uioYhSRKgwNqnG3A/TXv/ANGclTJJy+//AJazXa38vU/ghnSCZByLjvnYmNE1FQxhRsh25kZ+ddrtZi0xxDJGOMYxnXh/1Kuw/wASQzAgIBBOO5dvGt12r+f2kF13UOT0gLNDEyJOewnPnTOh7qYuzgb54J1uu0KsrD8aOLf7aZ1dFQiEKAbjkADhtdrtZJ7RVM0DOcf315zjDfIP3ga7Xav0VQ57J5tGfsNNvPqNk4H99drtVE9VjCmTMnXmf1esxVwWJGNz/pnWa7T49leb/UurqCq4DuBccBjrtdrtdp6c3//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9583309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previews.123rf.com/images/alex_star/alex_star0711/alex_star071100034/2109231-background-made-of-old-sackcloth-Stock-Photo.jpg"/>
          <p:cNvPicPr>
            <a:picLocks noChangeAspect="1" noChangeArrowheads="1"/>
          </p:cNvPicPr>
          <p:nvPr/>
        </p:nvPicPr>
        <p:blipFill rotWithShape="1">
          <a:blip r:embed="rId2">
            <a:extLst>
              <a:ext uri="{28A0092B-C50C-407E-A947-70E740481C1C}">
                <a14:useLocalDpi xmlns:a14="http://schemas.microsoft.com/office/drawing/2010/main" val="0"/>
              </a:ext>
            </a:extLst>
          </a:blip>
          <a:srcRect b="23539"/>
          <a:stretch/>
        </p:blipFill>
        <p:spPr bwMode="auto">
          <a:xfrm>
            <a:off x="0" y="-9"/>
            <a:ext cx="12161520" cy="69526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bg1">
              <a:lumMod val="20000"/>
              <a:lumOff val="80000"/>
            </a:schemeClr>
          </a:solidFill>
          <a:effectLst>
            <a:softEdge rad="31750"/>
          </a:effectLst>
        </p:spPr>
        <p:txBody>
          <a:bodyPr anchor="ctr" anchorCtr="0">
            <a:noAutofit/>
          </a:bodyPr>
          <a:lstStyle/>
          <a:p>
            <a:r>
              <a:rPr lang="en-US" sz="2800" dirty="0" smtClean="0">
                <a:latin typeface="Mom´sTypewriter" panose="00000400000000000000" pitchFamily="2" charset="0"/>
              </a:rPr>
              <a:t>Work </a:t>
            </a:r>
            <a:r>
              <a:rPr lang="en-US" sz="2800" dirty="0" smtClean="0">
                <a:latin typeface="Mom´sTypewriter" panose="00000400000000000000" pitchFamily="2" charset="0"/>
              </a:rPr>
              <a:t>Session</a:t>
            </a:r>
            <a:r>
              <a:rPr lang="en-US" sz="2800" dirty="0" smtClean="0">
                <a:latin typeface="Mom´sTypewriter" panose="00000400000000000000" pitchFamily="2" charset="0"/>
              </a:rPr>
              <a:t>: </a:t>
            </a:r>
            <a:r>
              <a:rPr lang="en-US" sz="2800" dirty="0" smtClean="0">
                <a:latin typeface="Mom´sTypewriter" panose="00000400000000000000" pitchFamily="2" charset="0"/>
              </a:rPr>
              <a:t>What If Questions</a:t>
            </a:r>
            <a:endParaRPr lang="en-US" sz="2800" dirty="0">
              <a:latin typeface="Mom´sTypewriter" panose="00000400000000000000" pitchFamily="2"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22128244"/>
              </p:ext>
            </p:extLst>
          </p:nvPr>
        </p:nvGraphicFramePr>
        <p:xfrm>
          <a:off x="1597285" y="2055823"/>
          <a:ext cx="9756515" cy="48967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utoShape 2" descr="data:image/jpeg;base64,/9j/4AAQSkZJRgABAQAAAQABAAD/2wCEAAkGBxQTEhUUExQVFRUWGBwbGBgXGSAcHRwdHiAdHBsfHB8dHiggICAnIxwfITEhJSkrLi4uGyE0ODMsNygtLisBCgoKDg0OGxAQGjQkHyQsLCwsLCw0NCwsLCwsLCwsLCwsLCw0LCwsLCwsLCwsLCwsLCwsLCwsLCwsLCwsLCwsLP/AABEIAMIBAwMBIgACEQEDEQH/xAAaAAADAQEBAQAAAAAAAAAAAAACAwQBAAUG/8QAOhAAAgEDAwMDAgUCBgICAgMAAQIRAxIhADFBBCJRE2FxMoEjQpGhsQXRFFJiweHwcvEzgsLSFXOS/8QAGQEBAQEBAQEAAAAAAAAAAAAAAAECAwQF/8QAIxEBAQEAAgIBAwUAAAAAAAAAAAERIUESMQJRgfATQnGh8f/aAAwDAQACEQMRAD8A9dHuIILkNg+M4zj+NU0TMq1wkwGKyYB/j3O86gp3zc1wXugcwOSMk/Grala1e6844E/cwNfKj3GhCexnYAtIUqPpWMARB4Mnk6Ok7mADSANSTjJEQCeCw7c+3tqeg/4hmoZVJtIAzgrPifH86qIvtZ7GsDtJHONjsJ2+NXEJqK7KoCCLjtA85wZz/vnzpBUWVFWm4IMSjOCYOSpJ+duNeiKM2NagUAkw0cbEc/7e2gqIJS31CWZvpIIHMH2329s6sCaxVS8lwQgHDQxOG2kxOeNEoJKH1CSqGbhB2m6J2MeOBrGrN3FXZZaAShx5xAJB8zG3nR1a7hme9CFhSCo8wRvPvn99ApC7U4C0wxYXhMD5yM/B0SU4eoWo/lsuuBDKSCcHIgzxO++mBARTspqEWbbZVRMHIETtjxpb0iwlVqqSw+jJE+YnHv8A8aWrI2h0aBkm+EGBdC5HOd9v+c61uglUis4N4JlR3BZDLkY3/YcaZU6dZqNe5gWwJ7WwMQM59vOgr1UVqamrBVCxUgSw/wA2RIg+NTRpDK1U+rTUCBTV+0KSMBjMNJ2gew01a1VbAwWSJYrkK04AnJBzmNS0uvexYqIzE3KSIVgN8DOJ3A8SNtWXVWZiiKwUNEOMsBgZ2z+mNNMLdXVKjP05YkxClGNS7feBAkyDG2s/w6B0/CMhRFqkKIntmY422203/FOEWaJljsCCVggEkj50d8GozCqFHmbYgCVE/wAZ1KIqQpWMad6XNsC05md53PA2njTGroHI9QqVWGRogRse4Tz5g/rrDVQmkvqGXui9cnaB9Mj6h7/OdK9RQXam1GoCRcDgAE5DElhP2+2tZpql6ZIm8m0ySV3nEYOI86poV2vILKABCyDMkeNv099JqUrhTgKApwAxAWDvAGf00FagrLVZaElgJKMoZu4GQSRtE8e2pkFrUytNQPTIJIYFTaVzsJ30NNCKrMFUjcW/AkQRAOOJ+2lUsel+GWgSsbAHe7MePOt6eh2PFOooJbBMxk7AZA8aUY1KmVP4ZEmWEnaIiQYI53jTAlNn+hx7mbTERAJj9uDrza1EL6I9WrsZDWm+OWuyI5I8++mGqnpVXWuPYyCqk4/KYP66gM0rFgU6sNgkHIgY/MYGYHnxoanT2uSFqEqASDJBH+mck528zqeibxQC9RsZJIX8QGDgiCu3HnnVlGkVu77r9jGBBMDz8knOnAnPSqyRFbLjZ2kTgAwZAz8CJxGmdQ2WlKjZAIO2MEpzxqg0gLWuJtyYtyffE/uNI6npvUUg1ZNxJNqfTuB3Aj7xOgl6kqzIoRrViTsI3jwd/H6aGl+GGYUgzTEyvcMxyRxz48RrK9OxmN7QFgLjeFCmQNsfx95Eo2IFaq5aVuZguZwRgDMexxpgveqJSymC2YK2i2MgRcPHjxrzOpANNZWoCWkrMMMSASCYE+SdOvAckB4WQo3gkbjtPk6R01MMyMWkgGeCeMREETOh6QdT/VAGIKuPa0n9412qOt6bqL29NenKT2lqzgx7iw512t8u36sek1rG85aNg22ciJA259+NPd8swDMWgW3LEDaPbzz4iZ1B6IAj0pYWmQfcwJkHfPx51TSpqWwrghmk5ALRG+cZxxzrEjibTovB+piTBBXtXyIEFh7knf21SaKwZsqKIW3xiSGG2N/00npespi1UZwxcyTn5EH/AG1UfUxBSoC5LTOF3xE5G3j31tkDdPkn0xabRCtH6DAERP8AfTG6dR3fiKAoBAYFT7xJN2eNKSkwgMqNLkiDsM523zsfJ0ms7KzMyMZYqpBaRztwONhoKqYFMKiu/wBJJuXMeSbQAQPYaSjLaSSlS5gASBG0531x6gi4s1SnT2uK9gkW3XQOZzMZ0SoD6a1Fo1WywJXCkYBGWAkEjcYnfSrGP/Th6gdkkKuCGIB8gJgTtk/rrkpKvpqhrhROYZrv/ImcgD2++srpHrFqNSGeOxgZkYZYbG0GQMjO06c62MWdqqotMHILKMQScbzwD9tZUn/EkJKV1YmpALAqLT+WJktOP9tMS+GIseAAgM7k5ukgY3K/A1q9a5KKGSSJIbEwZFqg+AdKr9TWVqhVaTTUABQi5gQTcSwgMu0ZwMeNVIu/wjGwtTpyB9QI7CSS1uJjA23521NUpA0ahFBgXgN6bQ+SAWVlZYneVO3vjRByCfUoAgJd2xkAbYbJ+BxqdaKCmIp9TTBeYBZmEzgksxAkgeBjbVDhXHqUqL06t0BhCFlA3h37gGxsSDnS1rJ6bM9Sqq3QJQ9pw0D8OcAbn31W9ekKroGrh1pklR9CwAAwAXeYxJG+NT9T1gUU7q7qX+kvTkmDGAFUCLhk5g850wZ3KVistn1OGGfIIMi3MZI20fTU4W1losWYqQFw2N8qc8f766t1yhmDNTZR2d0AiQMOScA54E4311N0KoPRpWzjIhSNiDEH2Aj+8U6pQ/GvampZRhpzAGQAYAHEn21LX6VSir6NUBqkgK4LDJgkmp9MkmJPxjVNPplV6rNRK3SGInuBkAiwkzHgAjS16fFIIKxH5RexG7ZcmfP8eNWoyqoFRgUrBqdM5ho2NtsSrnuJxyBrZRKYV6tUAiFZiQZAgHK78yeQNb1KVDfHUVKZJlQ6KyqSYMgqJH3B99dVZoRPVAcwZI+pZFxUT/fceNRTqdVQ5tqGFAlJBIkRJJznfOp5inH+ILd31MEgqIlYAA35+2nJ1FT1Huq0jTiFUgkgzPd3Z9gI+/AJSLBRdQIyWDKccdoLHH/fmYOV1NtrAQNgFJxOR4E6nPSxTzbvLQnb+knzv86srUEvqPFIzgQMtOIeBkfrqWpRu9PtokKeZwT/AJB/c8CNTF1y0QGEqjFR29vdBAG7Hb2nQ1aYtUKi23GSqQBn2/c/Mnyw9GDcYpBj2qVukgHnbONgY0dGisobUNoB+kEj2BOR8+50RDVqC5hTanJzI3HBvIJkZGPf9FvTUFELUZGcKs5zKi6RmM50yp0oKlQKElrYKSCcmTAkwc5G/Ojp9OLyoNDtRQCMsLREHwPGglWmDezPSJJgEC3Y7P3GTgqfnWeiUKk+iUVdxIInJAEbDzPG2tpUCtNiRSJZgWC7Aj3KEk53OT7a2r0DlmaxQAsAgg3bYI4I230a+Oby8GVObaJn/W5+PGu1fR6R7RhF9i0kfJt12j0c/n+L1pgSm5wbgfk4M7Y0EtItVxLNMZ+/J3BjOjo9MYAAUxbmSDAkkY8TIHudVU6NrAgEDuaAfbnPyfnSPK6j1JuEMM7ZIxg7CR9/76d0/T5WURjcTKmPEnMbztpfThMAMbUmQy/5eZgRzx4+9VNbcBUuE3EEiCTtAHO5M8fGt5U4T0aC0zSLh1Pdu1w97jnOJGt6HqL8mojKWYYHAwMZyOftqhJuBYupAMxBBgiRMETJ4P8AGkqt69zJIcxMpLcgSCbvPBzqoZdXsqXpTfuAgMBKzyTOftxrlRQ6B6BDCnKsFJQDcr2iARjBA2xrl6ZmVxaB3ZtYgmDAziJ+fnRv3Em2pcEIwcbYIHJnzGgRWUAIjVKtMs8qRBDEbr3KcZ9vnB09mL3qtRRBgbLGdpGZ421lG1QiGq0zMsACc8ggEbe22jdWdWk0zJ/MpgrnfG8R+n6ZUrp3rJJa1wiypWZJjYz86T07M4F9Knl2KwQewHDNjciO3+NU+ipqP+GkiYIaC2Bni2IjfQp08CmoWrgT9UjO4czcft+uijNCz1W9Nxv9IIkEwIAMzncAfbR0gVFJR6oukZLMCdwG8fM6JeoZUuqCooBhTF0GcbAmN8x99UL1HcqhwvbJUqJnMGcR/vnVkS1HT/qVNlqvTrMCrAGVFqMTBAlRMnyT86eRLIDVWYytuTJkHBEY9tdSLhAFNOoSSDEgR9wZI8GBo0vFQvFO0LKmZJhcyCmNt5IM8auJoG6f1EdiKRmDuO6Mi4xM/rE6RS6QdgNFYT6YJAEiTIgTnzplToAyqGpLipKhR9JiJEbYnOkUumW6oSWuKQDc0f5RHFw2n/nQJXpAivcOoHqMJF4aIz2wSQMe/jGqaSwUsvChAAASRtkxETP76X1FNTTs9V03h1wT+UflA34zx86awBdj6hCiVgnKnAmSZmfI++NT0vsVJ4VmV3MtgkREg7SB7Z0DszVVX1VAVYZSO+cmQQcb+NEazLaoqAyZZiBkTsIxxE++iqte7k1gMdoAGDAw2+5g/fQRTcDcaRVjsRgx5BmWHOmVgPVpA/4eBBuYRUG5NuP+50KdI8Jf6Tm8kkgkTnIkzdGN8fbTyKxrn8Oi1NQ1jzDTaREE4kmJjYHUKUwcJKpT3CwHuHnewbf76Pp+mUuCQpYbHG4zAwdC3ROEVQtAqCJQLaBtJGTnPvxpvoEM34dPCdpIyTgERsBtn4+1y1NhNSn2NdRXuYFlDDIjcmADwIJ2G/GnopVj2IbRAgjONvpEDjUzUmtpKaFA98sLsKCd9paZmNHVDW1SadIlsxH1QRBPvv8AtOniahdWKD8MKNyty2rnJMqJ/wDrn4nRUaTF6h9FFIkghll13B25nZvO+qqfTEGmbKURMLi0Z2kRBtHjcfGlv0YWizJREN9ShirGeZUfJ408aaQ/TT6RagsyxHcDYcR9JAOPnUVcMRUuoPBMEjdvJENP3xq8PaxC0WuVZJzbA/y8E5iRvEakSiHpi4VkuftDFw0DYfWCATsJ+2TrDTmQJCilVEAfSJGQDgl/fXa3qaq3G4VZ5gmP2Ma3TDTaaNOAAs7zBOOce+2hpdKWQQaioZJuzj52A8Z06g2QVRbQDnbjPgZxoWcssXNTUL+buElvY/Aj304B0qj4UPeSuSTEziQJwMTtvpvUVWJNq9xB3IxIPwd4/XUn+HJ9RRY0rBvwYIkhmzCnHHGm0GAvp0qbRTAEqYuMCQpYiSMCca0gqPUAFU9IjBNq3ABZgiNp8CNUdL1AqKpaoCJ/OMQJm0SM++dC3VBA9wdSiy0gmJFwE/mOeDzpNPqUqWFmXK3KGEG0wQV5AJA443xq7TI3q0uRgqhpcMSJEb+4M/fx41Y1YEVO11I5IaAcCR5H3POlpQDhYppDPLFGIN2ACSoEzmQeY31tQNNU0zVSW+pwGQeQAv5TtnI+NJpcCnWKpCtVW+0MRBDWmYaJkAkEbRg7cZcWRSRSYghpGwxEgkEz8++mMrCp3OrKqzABukDZpMR99EtIMVZlQid5gL/BztgaKbBIYKgBG0HJzkwCPf511imJBDQMMCY3I3355411X6GgOlzfkJJAG5G8Ax+/vrG6pAKpFW0oMlxKoYET9MjmJ+41EN6aSk+s4yDcVHE9pFqx94096he6GFoBHdsDgd2TuPI2I0lCYUrY0nJjYMd8TJ8AxoUBJqWhFMgEh8soM5IAgb42z76pgvSwoempG/1dq5xuBIxOkrQKvVZqbQSYKNNwOwy4gnaDAGqabLKhVtIA5wAc/wCaJ/50LvahlKgJMYKsZ3BxOPmBoMXo2LqLXCTK2vMkSe+STOOf1nWGlatUpUqAFgRekqkzdAtUkH328500AhwbqshcgqSvudv41MnUqkt6otJgYt4Ebk8+B400xtVP/iBqpJzDKbiJ3QB/9v00irQqMtSfSyBMmCw5kEHMTG+w+degtUzBKnxnPnP76mq9S5WfS/MJW5J2icMRz/700KWgL0X0UsVRaQVxO6hYkQT7znQ9R/TAocmiKgLSUWBMmeSBHOTOPjRVHJcxTMquWgCTAgZgMcxIONObqGtYQR4MAQdtgQf5+NAs0V7Pw27R28gNnc37xyf50tKCsHYU6iziZIY5nthpUe+MaZVrS7QXgDIzAAAkgW+ffzHjQdOFKYdoJgOQZ+Mj53Gpqt6alZYlrxI/MSdxubp/XidC4WagU1lOxBuETJW3xJByJ21U6rKm8ydxIIgAmdv3ztpNd0VbvVg3DwAYH0xGBmYH/siYUoZWJqSFPLGQJksdiYyf+dDSrCCCaqye2/ciASBjb3j+NV/4hReTUgKDOdsbncYunbUiulqzWw7EL2iWiPp3j5GraGAySZqyENxUHEgREbmc/wA6kr14RSPWsc4cXAzgyYIIxByMc6evVq3qMKmBA2BtIkNxgiOdjOmtUBChahwRiRLAmGkW7e4jU9Q7SrXQPU7ngeT2rP02krEjfnOgpBmI/HNsCZtlj5YquD8Rt+jDUW14rAtPKggQdoUj20VOkVb65EAx9gZ3/wCzzqKmqTJisVE7Wbfqs67VnSUXCAXL/Gu1nkBTyBcq/QZC9wjmIiTn/s6XTcZyyoFGWB+dzn23440xLB6sOhYAUypW3MC1T4m6dvzc6dUpeZtlY5k78Z+5xrQymwqq6KAyxGQROfcbe/udKHSANUhWUtALqTx4BwPEgCfsNMABLBLA18GDk25ztnYxJx5nWVQQGgMvdBwCoGQRxAMbzzqg/UAFRlbuUx3qDGwPiRmd/OlU0LOHIptCkR+aCSYnYAz7jGsFW1mVTSdhup8tG8TGPbWVaVKS7UwSyWsRm5ZPbAzGZ21UUdLTmpStpQFnkdv7+37afQqLb+G7yzEi8SY5EHYCd/cb6lWuoZcOsJHIQ5yTI+oAfMTqvpKsKqhrlIYEkZPExtyf0GmjWdgajyp37TsZwJjcbZ1yUiXUsiQEwRA/+qiNTdT06CmVqUvUllBCEj3DHYwPA440yitpdmWoAF3EQAQPoBMYPkaijpqGWmoWsgMmJJ2IMMxkc7fptpj9ahR3Wulvb3NDUxMkzBEyPfGl0OpzSBqNApywKkknMmRtEZ1q9U60wA9Oob7ZgqIAJxBbIgZ+Txogh0vepuTYDYAgb4zNp/7MaSnSwrgU1EtcQjkTuZ2AUnwP10+opLlzTBHpwrLbJAyVJOZniYxnUnaQgCvTZZYKJG/+bPmTB/2wU2wCqxsqFgkSHJVoXEAthsxJAJ/TQ0T2UwR1CksxEnON7idhnnj2065JeKtRWIAPIViYwBz8k/3fH0SwPuyzcJ4g7/21UBeLntqwMgzAA8cg/wDd9tBTErTAq3STN0G4e0YHzpfpVnWra1IsAfTXIHEBiAY+22qlpMES5UOx7olTPGOI1FH1PStc7AU2NvaOSYiDOAPfxqJqbWCaJmTIV8r9wRK7/GMaodVvqN6RBkAlSJYEmIKtjYng76SYBp3GuLpjJyZwH4nj7a1WYHN1UMlUC0iVJkkdsp3HxOw++dBaAEl6ouIhiAZ2kGVgf9zp9TqktcioUJIhio7SWGPpzMx9xokrlTTQ1AWI2gmf9QMDBj7ay0kp9Ql9UGuYCkfRhZgZYCDuNzpNTq2VFtr2kmLnS4ERsokAEnO5216B6i4v+MhgEBWAIGRN3dk/YaXVcOKa3UpMkgrBMcopbg52Og5utkkeqQwDEgqDEDc5AIB4586X/jAloasLmY24UXkbhRMYjJWYzjVFCvDEq9Mgycb7gSe77fI04OOwGonxAnPK93+x0RGXBZz6haMYiB5mJkzIzrlrfSrVAG+pQAO6NoUm7xsT9tFWEh2vpzPb2YMGc92TrvUYspuUACSINx8R3YH20ElECoGIdWhsk4WD98n/AI1TVrhnwySAB3Du9jF22f584FXUpE04LZkY498ttvrqxV3n8KbdyoLYE/poJurIVQHNFu/AKgCTAFuTLfO51lfpiXv/AAQCtqmDcSYgNiI+Cd9dW6ak/og06TGmxYMyxaWIkrHnn41jdGYqk0qTXEYLMZjkyuNthMaBVOm0C21R4CkgewIGt1S1N07RRuAiCrgD4AJBxttxrNMTkxEUie173O67QT+pDCM/7ax6JWLpUs5PYcATmcYER++tpVIsW9XLKTJETkZUePn20iizIub0Nl4u/EVTDYLTmCskA8jPiKcrGqtMkqwBlS8T/wCX02zxAHJ8a2oLkPbUQGp+UkzxOCYU4PH2Ojaj6hpswViJj22u84OMz40PQ9OtqhBWprcSATcSJ2JN3Z4AIj2jWkSWCmKvfc2T+IuFOJBPI22Gibpt6j/SQoJR2/07DA358fpqmuuGaQ4MwHHaZ4JjaSP+zrur6Zal5ZSshcoSCQoBG3wc+NFLZ5NovTsyWEhfcEj3G5jG2s6UlwginU/1AQORgd3gbHxvoupEeobqiLAtBWQoBGQTBIJ9zvjWhWlRCObZJmCsnAyJgj34GNFHSo+msGnUU3flYnPJJuMj5/nTRXJNS41Fg4LLI3lQBAuEcgnS6RC+mrCpcSQoEtEb3nMYG59s5jSX6zFzVACWhb1IDMAe3NvdGefgjRFb1WZwvqJYFEqVIaYBumYtzG3311hsClVyT2yIxzJUTPvnT0Lm4W0zKwuTyswYBgaRXoUraa+i31EgIT2leTBEifPkY1FdW6db3a1yCncUaTEWwqgyDzge++kp0vfQ7qshSBemW3JuNoCyIkYmBzGjqEI1RmNZb43LMqyQBYCpAzG0+++n9L1RuAuyADsJzOSOP25+1Qmh/U1tcpVptDlTMQpn6THI94J++ndTUtKNCMsRdGQckY2jUD+ogwaVUE47TBG8n6gWHzmONV16zXgmkGWwwZzIBMAb5GJ9s6ULNEGjUB6f6j3CnhjMAkFTdPiDxxp8qK1Jbawa3YfQRGA3vnjxqRuqY0jbTrUxgmzLQN4+qRjidWt1QFWwVGDhSStp2CjIMQRscedIVEK6WF2rMtzASw5EkKQV/nO2qz1VxpxVSGUPECSDOxj28a0dbdTBZ6VQNsSRG24+oH3yIGmQfUE0khRipgGGUYiMCTG8YHnTDUq1yFayrSbIAyYjM5umfbTOldyymEc7SG29vMfGg6vp4pAL0yN3AWhlERm/MCPvOdtaKINa70WDhf8A5BFsYNohvqHmPvrOLoD1FR7z6E5UWg08gGbiSYxJxJ406qLvSHoqxBBuNotG5nzt+Xzryav9Mo1OnZGpdQimpdyHJyYPae3MQPEDXotTp+soIq3IoW0/TETOBkwdxtqiTp1dGY/4ekCxFwuAYzsSQMgR88auYPNIhafaCBcYt9gQDrz+joUgjMDXkkRdddIBgQyzG/H/ABV6a+p9NU4GFmBETErEzxM+2ryhdSgYYmitt4LLKkbHuIkeBjnRIrmpJpoIGH7Yyuw5Hjb76ACkVPZUKsxgkMCTyNsDGxH21lalSvYlKklIm0nAjYwc42/bUwYnTFCllFYLG7KwvBJ+dudU9XBZwKQYlRcZHdOCPn9Mc6k6ajSpimF9RgoZkkmDcTvgcjbjxoepSmvqODWWT3ZMJGe3twMZj31UatBZpzShlyIMANkwYMGPedISgGW1lqAl5kDu2IjnHx5Hvp9ey4Or1PpBtmdxF22Z33jUVFlNttZsEG47uBHbGI3G2cjUqmdfXPqNJ6ldsKsjbjsP867RiuHlv8URLNhbIGTjY7ba3T7p9lXqhQYphiExaBOZwB9vOhSrZgOQ1oADeSQBcAJyPbRtSF1T0wt0BbhAeMGJOMXToqlP6vUIYAqLXTY7HP5hgH2Oii7p7qYtsLXKSIPIgQxx/wBnQr1VMSFZgttx3IgkwTM5+/8AGG18XEhrY3XOO3NvzPGY0NfqJLrgwEIjDRIbnEf2OrqY0oSEVSMr3BlyZPbjg4I/bjQVaJuKm4A1Lu1zuO5QZIMGQCo99aoVKkuuVSB2EAYMZuKk9x9xJzoP6agC0waj5OSTvtk7bRxqW1ZBVK5ioLrJbtvQ24yBIIJ/Xgj4ZXpNkLTVgqYI+oyJIg7fqfeNLZ3dbkKnMySR2wfA3z/720/qKtwqI1N1hVF67mT+UrnEnfzqz5GJqFFESmAjhrZUEtMYwZJzPJMn30xOpVwpaqkk4DgENiCFyBM8gHnGnOiq3/ysHs+liDH1WtkcnQ9R07i1nKQCbu2DJgAiQR850BOjF6gK0W7SFbKk4GGwQI/zA+NtDRpKhogI4zEI1w97yZMY3nkZM65aE3kUVBJH0kEtDTO4jg6dRoqtUSHDMsmASsZnMEA+05gYxqKh6nqbWqE1lUCrC+otgX81haTJIUmfGq6FVvUi4EQJzkEgE40NSqzoQHp1O7F0RaJkY/MJOmdO7FzCgxKyIBIBIxt5nfzq2pIm6jp3Wl3UaRl8quCP9eP4nHkwNZVUh6hNFgtgNwOGkZAF4EjOf32g6XTqqU19NwQ5hUJ7YwZsf6TPIxOwnR1OoALF/UQbZxGR5BPvjg6X5EiYdQGp0yfXQOxXKszeBdIYxn7RvGvR/wAR3OBViJJBH0lfJkfce++gFYsEtqiDkzGRMDaPjbRNguSisWk9sC6YESftkn+NTaYL1FZRmkRM22gCMRGTwJ/3GjNEM7Sq7ESCfEc4HAke+oqdH6B6UBZtAOxJnMHOfnVZSmSwMrcMkATMxOx59ta8k8XVOnAUBUP1SIJBBB5Kn+d50pWF7PbWyD+bAH+jfPx7ayu1Mel31EtbABPcNjOMj5/9oWxgzCqY2JJiPYhmPn21i1qQ1WlVE1FBxLKbiNgDKyP0GiepbUID1oCGVskAgCCDbJPtOoKRuICVoKkXgx3TmR7Z39tUreGqFq6Rb2nthSN7zGdp++kq2MWtAW6pUJcnuKDu2MQBiMZPnW+qPUcFmIzi09oHwADHvP8AOkNVYKitWpMSc4+oTEoPtqSrd+KR1FOPy/6DmL/+jnV1MW9OxcLD1YOFLU4LARuCBbtzvnc6Os6gtAqQq5KpPI2wZgDYHUNGs7Cn+OuxvAiX4lYG0c4++s/xVyk+shuIsYQFz8sQTiNPJMUt1MtF9T6QIKQDIJBB85M6V/ioUkVAe4KoKGARgLhhmeffQ0Xi9Gq4VZGFxA/Mc4wTH/GkNWrCyHUozi5szZgYxBP38bydJVx1WqSzn1UgC0qQZBJ3aWjwNuNBQpsxptNJYEsJggj/ACjMg5zjQVxWF7FlYT2xIMAmJ2/Y6z1XuExlRBjzHueedQASDJjpjJ/zD/8ATXactF+VQHwAT++NdqaK2pu7fSY9QZpsFmMS2RjEEZ0z/FsADSqXKzmfUUzackCBODAyP40LplZS1YZmame0GQTjczx2+dbTqqEUXLUAXDOBdJBBIIwsiNgNXcMVoFeZWGc5gxJH5pB2wMGffXM4qXAEYYBZgjB2xmd/jwdeCOpIIILmewQCYJmZJ9uffXto4ZQpi2djPGMbyf8AbTdMwVakbmAAkLAIffExacDxmQf1Gp6KCU9SVIQkqQGHOQVAg/Ybaf1NLsqlQ6FivcmWwRkBSSRiIjPjQuSoZhWELT+hliGEwS28HxHnQL6SnTdQaZWJOzRkkT8/f31S4ZQ1rmWfF/bg5YCBJ5j7aTR6Ys6syA4m9dpExAmecGDvvpiqLQtN5LtJ9TukA8bGfBzGgoqlss1OYXcWkkT9InP22/jUvT2NaPSdLQpVbSsSWMQRE+24++nrStLmohO2UYgsMD2jP/vgA9RLhe1RQiTkE4AySSPfzxq9I2jXBRvTrkZw+MDwZXzjOYGrqTmfqUoBvm6f4j/uNedSKuqCmadRfq7gCDEWkQCAQcznVLdMAXexWlZgG0kQAQDjJgZJ++kBrRd1X1UpObycYiYgw10nznU4qBfVK9O64yQpJb/xA+Tt7aawzTn1VXfBDD4bc/p+upKnUyrWMwx2lgfsCFgmPG/30tWRlPrKQFIH1VJkpJMMObomPOT76prdNdLnqIyCsqCBBB/zAHH8+2puldlsW5LYjb7zBkQZ0dWvCgPRDozjhWAxuw4gwPM/rrMs1bKupgkoR6ZtAzbBBO8HgSBjOkN0KhXimFvPd6TWtJ7iwkQDMz550jqBRD3lQrBCGOcLB84IE/vrOnKhATUNsglrlzjyTHPvxq6mCp9Mb6ZuqxGxzc0nJIE3R8DWUeogVIqtEypKkAXEDYDI99FQZ2eVcWEAiVgzAzIEQQdagrimxtS9WtC3SDiZJYY8TnQNUw1MGpTYMvdIJJnKlcjG+40hEIQ3mk88YKRwBPuBv5Ouq/1CqrimaLNKElgy2gqJIzn42/TOp6VVyod6LJliaYVWycZ233n3zoqjp+ma8wtMIQCMDHtFvHzokJHqFFplifyx3ST9UAZ5zP7ayl1s1V7RdHK/+J+oD/ePnhL1IVyaVwJiBTE5kiYYzsRMDj50hTENUeneKQBADnEqS2ywfcn/AN4merXKVCVpA/lF+DB5JncAaezEFYpEEiRKiAADzdgwNonU1OqRg9ObWcEdoMGN2hsfrOmoL1HNSm34ICi4mbTMbZ2GdIvZlgCmGuhlBhYByVMZIyYj++m9S7Co8UWAC2s1g7pOACBJj776JXaFCL2gg5UAKB/G/mfjWdXEDddcCe0yxUqIkmSI2g4iSfnVKUFJpK9FcKbWlSFaJj/MMfm/voQGKMRSBOSFCoCfkRAn50qm/pz+FBVRsNwPgiYnbTStWmApJokKzCVkMYjJw225+2iXpsOPTaLYIBOcRC92DA4jQSCAbWUzBAu52kcDgHGlL1wAacRhu0iGHIBEz8ToLKH9OBUGmj2kSJkn7y8/rrND/wDyYp9ssIzs3OeEPnXacmNr0iFqFWal+GqqwF6L4NgMnODtjfW1XY8LVIp7gAOWO+JwDuBol6cwxcvTPqAKwh1Md0gCQAZiWAz9tbXpFmqkLTIBQI6k3wCGb1DGIzgSIPzrSFijTHpyzrbw0c5ift5/XTaLVGsLqjEsTIEgCMGZEbfvpldqaugMgsrHKyDaCckYHwTnSOm6Wn+GyWlLWg0jAEz+WY5386mK0V6ZUW3Ur2OASjTBGJ49tj76r6ilUCPZUDMQAquvaOCD5kTz/wAorrUCoqmFuyXQG4D3WADtn9tLq1hDBsm6Pw2k5+4gxuD++qgqdVvUhlIRaZN6mBjcD7ZzwDplHq1qCk34TElipcENiIK+MHO2u7iWsIkLhW7dwB85z+ntqjpOqAKBaf4gMkhQQs4ILDk/uM6QKq0l/ElatO5t1MknftAJwR7D+NPYXEywQAZBABwNyZ2kznUfp0gkq9veWhWAIYyWEFSCDcTHwQdH0tOqxrG9WVrlRWWLRsVJA7s86tIYzVT6SqtCr3G8mQAARDJg5jzoyiinXL0Xkt3CixLkljBUJnaDg7HRUVIZAKNNrRcWSO1iTIA3jBzHPzpD1AlO8iujM4GIeDkAQQ3b7xGV+NaZV0q8whasttIMQ6HkHJJBlhyJkffSUrdgF6MDAP5eMYnk8fzoqn9SZy6rVpi1crUUqZKSCWByueBiNL6fqf8A4rlouTksrYBH0lSwyDG8jbWbWppr0IYkim4C4hoMqNjjHPP6akpoQiTTqICSGCtcQMABiCTbvzqlAC1U+mFuPeVMliRwQ88+0am6vpVJpC6tTC8AsL8jDYMnGxOxP2mRdNbq1R2+sKDkMpGQQv1GAR784zrhUupHupOpntOFbwPzfrGdBWOKvpV1aoIYYErc2zQJI8DfGtZKlqE2VAPrJGMxtI+TtqYGHpiXcLTQi0rcDEyIAEARHmeNEr2U+1KhycBrj/8AYs/7mdT1VILn0fpBPYRL84iM40lawpBAtOv3E5SWgyAS8tdm6duCeNXDXpl+43eoIA/8cgDBiCZPk6n6hgVUPUekWJAkQSAVA49/HOkt1SepWZmr2ooBUgWjIyvbLZETJ1tfrEJoAVXS78vpiX8A9kLt7aYKqXWL6hplmNq5BXAIjkrnHzqT11VLhVMscEKCCRuIAx4JPnTum61S9SK5JAbFglCJ3H5o8Y1J1nXWBCarNfJBtAuJwCBGIxgH51MDYF19zABZKgeeRjPxzpKMrFO5xJJi2LgDgRGI/XWVqyIKjGq0cdohR4kLnaOdT9P14LfWSUS9lUTG5k4nYY51MXVj1N2LME/zAR85AOxnMakrsp2LwFgiTx9sHPz+mlp11OpTXvqFXeFItBb8sGV2JgyM5HGkJ1lMvUJZ1tezNv1XBYUkAET85nflgrdiAIDiWEQfuZniM7/20tuoQeoZeVwe6Y5wDOTBnfbVF1qr9XmcHO8Dbf41N1HXKPxFdwS1mVJyoJjAB/MDO2gZTqqd7gzCc4yPhdo/38aWagdSZO8Kwg7jJHb+8aFq0yTUNqZgoSMgZLDjjA1lb+qK1pL5aYHkD75+dEUP1NptZ4IwRn/9ddoj16nJqgE8duPb69dppy9DpUvamRUiCTGGkEe+RoaiSC3p5Z96Y3EFQx58AzMRpaJLB2IcBNz2tzPdtmRtHzoqNYj00HqICC3cC+AdiZPHMnfzrURtUKnqMKgLAARUkqJwAYAac7bbeZ0b9FLM5AFqWqyEzYOIjgkxAO/vGl9RXUra9NKwZ5uUA5BkEznBAGJyB8631Qb2N1PMQynGcQDG+Nsaupg+oIIpKtQqYJIb6myI+qDIE7DnU/U0jDSqVrqhg0+2F3kknLCdwRv+lIr1WcKtpVRuZkGDEAYjGo2QIKaqjUmmYpQVxg5GACPYfYjV8uDDKfUiaqveACILqQLcEwSMiAROYg7a3oWi1qaGGUM1hJUlthBzMRmB8eMDl/U7kqwzJERiYIaJB2O8fGuoBA0qpVQkyhNuBiADGPYbAe2s+S4YvUAsl5EFmW2okHEDAJzEHMQQQRHIJWlHKJ+aIRgCQDkgC2DxiPvrKMp6ZPUBi1xggAsZxFpG222l1GqVKbGxWncKxQmOAcHxznQX16iUzEuCFkrkrtMkwf2b9dQ9O7BUNOoLGJ+ogzO8Qff3/s+rUhmtp1Rak3KJXaRGTLD4550s11K0z6pnJAdcmSoJ2GRtgc6Uh/VdKaqsj0wybEnM5EzMRtpdDpaaFF9JoVSVABICt2wDJWcbEzA0a06hWo4FIgkW2krdDSJIwDxM+dttMSVdFUPBGThh9OIJkgj951O1KNVCWLVXXuIYNdjaIvgLn4n35NbmCW1ZAHdKsJ3AI8fc7R86SzVCpY1ATgBWWwCMgEZP7TjWsWLU/wAFGAghxEr8XZ541vyTGI1RC4b02hpVVmbTtNy4IJn+NbRo3Ol1KDECJgRng28bnn2nU1SyHJp1UN0ZH3kZOPjeNN6avLIPUA7QbTEkmYIB45+2ppjU6xCahBqKAY3fDTJKiDiCBEfbnRU+pVGUeocgG0gmQxkNPvnTh1jkQtVWYGATgT4ME5xptItCgrTJgLP5gQJP5ZjHn7am6ekp6wG5vVWNsLgRODDzJ84+NErMwTup24YyTIM/lwfAzPOtQMVJakvdkjGYncwM5Pn76zqkYspWmDEAuCsREwZN37RqYplJ2N8CiZ+CGk/mNv8A2edIqdO4KTbjB37fECPgcaD0gq9tAbi5Z8zES4H7/wAaykR6iipRFwC2sTiQCIw3E86isAaxu6nvIEsBjee0/wC+mdR1DTd6lO1R2AlxBIg3YIjPEnXGilrK1BQt4IAjHvhhGT7+Y0k0mN7LSUTgiIuI8/3Om4ma6oS5EVFAP1i55xBBTO3z7Y50it1V4KrUWBiZOfAOTttzp1S4lLSp2bbbcRhcbbnQ9Q5YIewWN3TJAjM4XnbjTyXDKX9QDPYHVRbCySDOTkTNuxnfbzpjVSoy1IljwzcxtiSIH7calXqVm0BSSpIOCCJtgiJ5/TWIQjLdTptFxViIAliWtlfuR986vkzgeqqZZr6ZWAkFvDH6rhAO+Np0nqapISBTAJBmB7xELg/302oVZHvo0yjkEqIIMSZwn8j76KtRHqKwpphQCwidsDbbP/eFVEz0QSH6ekzSST2Zkzn312mhEOTRoA8yHn9hrtQVMSlNiVv2AFMlWPiNsjjOm9JXZrodqdgAC1BAuKgzJEsTOo/TJkl/Tlo2DKcQBB8yPGR+vdUrw/qU2rUyR201loDcgkTAgkD7eNWI9FbJT8FpHcChMAncGCJJ32j76VSUqvdWZ8/mgzBm0RG3xOl0alOaqU2K1UWwTgK2LdyQT3DMmdUVulqAIGKtH1XBv1GIn2nnQCWYu9oSLYBTtaT5328+TpdKsVNMMtQECZm8QT+YklpxuMfPEvUVYFWoyVKYmC1OSSJi4BZ4jOmV+sopVpzXtcKCaZGWUzDCQIMmeduNJKuq3dqqMQFaGF9u4jfncfO3GmdKRTL+m5LKv0tiGIB3tmM7jbUbVCSWgBcXWYM485IjwD49tPasVL2MKh4WoYgmMHxjO3O2mmKVoyyvUSm8KZPg5Ji5ZjPnXnVSgphe6mGqgiCZ3+nkwTiMDfOmOVAJq06lILSlmQwsASduwkEcDaNHS68BKdjqb5IJxcBmQBEn9d+dPQoo9QwaqqupcRgi0qYAhsscmTMDBxMSWJSeUuCMMyZmDvO3vpNSirCor0lqMwWSphiB9Oe0iD74OtqpcVBd0ISADkZ5IbeIjf53GgkT+o0WUrY1MMQCALckBsEDmeB516VqK4AYjGVJzxBOJ/vOlVarhQLwRPec5A5GSJOll29Q+qiEH6TJmAOcj3500w6rTqGl9S1MA/iiMD4WJGYx4+dMbpzf20gywJYRnHjeQNSgdq3U6qIGkFZMADAJlse2RjfS061BVZAzmFJYNPaR4lR7YEzj50AV3VKQJNWmbvzTdM4BwccT4O/Oj6b+pTWsvQMgDsrfV3Dfcdv2/wCAVhAZeoUktI/1D2tI22/nTqlSrfhUZYi4sFY+xDce886Dl6YNTcFemdmYXQoCsbYJ+kyeIPHOiFL8ZH9KjewsvyrwoMDbYRG/Oubo0NC09KoUHCAA2sAYODA388649JSFY1WpkNYFDdwkACRjtMbDnJ1UBXpBkAqUoDVJEVBjG4IbPwD/ABoqVJhUItrAGchu2CBwDk/PvqGn01Gmq0wtUKGYKGZ5MkDuLZInadE7orMSz84vaBAiQDgRGs60Pp6D0gwAr1AWwzVDcTBxkCFE+B7adXoFqpk1DIBtLAjAabRuD3Zz40n/ABlM00IdjJkEMvdHGcfwdtcigu7mpUAItAFpVM8fwdLykb1HSwad6VDaTBLkbxAbvBI8TMfvpPU0hD3UGKMci6D7kS0x7To6ADqkvUOfMBgCbZhSJ2kCP50AQMCreqVutkGosnecRj9jxvqVQPStqIVpdsRM4Atxuxk+/GqUorYLaSrBLEYwxwZgn51LYPUJsqbEfmg9otgkx7bjTKNZQIQEweWJPj+/H8agJlViTTQFgACREsJ+3zMjjOh6jpFZlLU+6AJMEEbxhsH6vnfOjqBCrA0xkiQMGZkH6o3z7aSVply1jhgPysY2EwFaJ8H29taQpumW0U3odoJKiQLYiJhp0VULe34bjtg2sZO+xun9NJ6eksBWSqFDSssZ3wTJJjfk40VbpFb1RFW1lAJDseT9Mtap+I/bTgFSo0lELTePdid87kz+us0+lCqFF8AAZmfvAjW6mGpaLdylyaf4rRaRDTJzAIJInciNejQrPuQAjGZSBAjkHP6T/bxl6y0C4gy57XwwPGIyBtt430ZqC5FYsgyFVSVBMfSwG+ODOtI9OtUo1UcELVJI7SCrSGkScHBEjHGmrRLOoysIAIBIx77f7768s9eSjIDTqmTBOIHPnYE6updSDM1WXEwRIHF3Ee+Yx86A/wDFVFpkKoqkYmngnG+TDH298Tryf68RN70RU4DL21EOB8xzr2aHUEoCgSoTgNTI/icqQPfjfXGuKgzabSRAMERxvG3GP99WXLpmvC6avIhGakCw7idgMQCIx7H769PqXHfbFRsFRd6bNsYvBkbTwONSNSRj3Bry0qqjGCPJkjmZ31lBaatVe5ldnuEnAxAADDA+NZ1Vtfqml/V9SkEUdzIWXIGxH1Z3EnW0OsDlFUU3MB5MCM4IEExI8/rrWJe4krA2AxsZGxM5HgaBeqEqVpgkbEKs5B2jOx/jydNXFkCmWNhDSMAXEzO1pnk/20mp1fqVGRXC2qQykSe4A5NwMZ8aQPTRATfTIIgAsM5xB4Mnt07pqRYkqUA5Uru2AbmWScCMj/LnGmwZ1XUuVChFJyu4iJAmTBHmPbfTRTgm5Yxwx2MDFrRP/Z1NXpuvplKSkjJsb07cj8v5gcmPaOdBSqhmqlxXU5EEztJlAZBHt51MFC9WGRUZ6iXMQtwILZkLBWQYHInWt/UgjsLi1piGxbOfIxj99Cf6mpCLcFvMGVOfbeAfaD8aRUqK9wspVBPDBpJ9yIGY/wC41Q3q6aVFUVUpvDM0RlS2CVOT7YO3nTVSHYhGi0yUJPG6iT+wH31AOlDBBUVsZEGRPglGHjkEbYxpdSqqFypricm66FMGSkiLcadD1l6tUpFiz4/zzk4n6gDx450deCzEVBAkLbZ2zjIJmR4Ooa3UGmEYVqYBYzdgtPCEPvJHn40TM9RpDU2uWFunuEjcQRtjB841Ub1dFqqIoq5G5IEtHgzA/tqHp+irJUC+r2sCUndTxkHIz54Oedem6E+kwoUjEElSsJEzuo8cHSlpBmYimgJm7OWEn/b2/XU1QLSqKJdhv3QGg7AR/wA6BXrdxvAUDtYjYcyS2TjiP7mvbaKlJbcgNcDEnbAzOuQFFP4aAH8u4gGZykftGoFdLfVVXeooC5IGSYk74IBEGIxkSdcnUB1s9fIJg9ssARgTO0x5211L1PVJC0lW3DBSpkhgAwCxaJ+3jRio7ASaaTl1EzIOLc+3I5/UCq1UIYXHBInG5KwDgid9xqEFUtALE+TknwWhRO5Ou/qf9QKBnaoSDEWqBuRwZmBz7aTQ6wLVUrUkBhiAfbI/cfbxqyJVXU1KfcVZ6asdy0w29i3A43ge06ysiFmIqNtBVY7TEH8pP6zpVfriS7eqVueYgf8A+f3/AI0jqOpa6fWFsRBT6fYm7I+3jVQ/pSrBB6hlWwSR3jIAOM4xsNFSZG3Lnv8AgEZldhj99s+Z+ldiFmoP8xld94IzI/Q7ayq1y4cqA0g2zge/mY+QPvoPTTqlUAGqQRuLSP2GBrteZUrtOKjgY2B1uriA61QXWRNrqROYONvGqehqEgyScjn31uu1OlRf11BbMDaduQwg/Pvq9KhJySfqGTxA1mu1f2nZ1fsrUwvaCMhccDxp3XKCZIE9gnmJGNdrtL0RDVHfS/8A7EH2MyNK6pj/AIlhOARHt2ttrNdrn03F39Upj09hup25zpF5AMEjsnB9xrddrSKP6c5JckknGT9tWf1JQodlEN6cyMHjnXa7UivM/p1Q9okx6e043OsJ/Gf/AMR/+Wu12n0HpGoTMkn6dz7jSuu6VEmxFSShNqgSTuTHJkz863Xads30+b6usw6uioYhSRKgwNqnG3A/TXv/ANGclTJJy+//AJazXa38vU/ghnSCZByLjvnYmNE1FQxhRsh25kZ+ddrtZi0xxDJGOMYxnXh/1Kuw/wASQzAgIBBOO5dvGt12r+f2kF13UOT0gLNDEyJOewnPnTOh7qYuzgb54J1uu0KsrD8aOLf7aZ1dFQiEKAbjkADhtdrtZJ7RVM0DOcf315zjDfIP3ga7Xav0VQ57J5tGfsNNvPqNk4H99drtVE9VjCmTMnXmf1esxVwWJGNz/pnWa7T49leb/UurqCq4DuBccBjrtdrtdp6c3//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0091315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903789127"/>
              </p:ext>
            </p:extLst>
          </p:nvPr>
        </p:nvGraphicFramePr>
        <p:xfrm>
          <a:off x="2435225" y="2055813"/>
          <a:ext cx="9756775" cy="4897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utoShape 2" descr="data:image/jpeg;base64,/9j/4AAQSkZJRgABAQAAAQABAAD/2wCEAAkGBxQTEhUUExQVFRUWGBwbGBgXGSAcHRwdHiAdHBsfHB8dHiggICAnIxwfITEhJSkrLi4uGyE0ODMsNygtLisBCgoKDg0OGxAQGjQkHyQsLCwsLCw0NCwsLCwsLCwsLCwsLCw0LCwsLCwsLCwsLCwsLCwsLCwsLCwsLCwsLCwsLP/AABEIAMIBAwMBIgACEQEDEQH/xAAaAAADAQEBAQAAAAAAAAAAAAACAwQBAAUG/8QAOhAAAgEDAwMDAgUCBgICAgMAAQIRAxIhADFBBCJRE2FxMoEjQpGhsQXRFFJiweHwcvEzgsLSFXOS/8QAGQEBAQEBAQEAAAAAAAAAAAAAAAECAwQF/8QAIxEBAQEAAgIBAwUAAAAAAAAAAAERIUESMQJRgfATQnGh8f/aAAwDAQACEQMRAD8A9dHuIILkNg+M4zj+NU0TMq1wkwGKyYB/j3O86gp3zc1wXugcwOSMk/Grala1e6844E/cwNfKj3GhCexnYAtIUqPpWMARB4Mnk6Ok7mADSANSTjJEQCeCw7c+3tqeg/4hmoZVJtIAzgrPifH86qIvtZ7GsDtJHONjsJ2+NXEJqK7KoCCLjtA85wZz/vnzpBUWVFWm4IMSjOCYOSpJ+duNeiKM2NagUAkw0cbEc/7e2gqIJS31CWZvpIIHMH2329s6sCaxVS8lwQgHDQxOG2kxOeNEoJKH1CSqGbhB2m6J2MeOBrGrN3FXZZaAShx5xAJB8zG3nR1a7hme9CFhSCo8wRvPvn99ApC7U4C0wxYXhMD5yM/B0SU4eoWo/lsuuBDKSCcHIgzxO++mBARTspqEWbbZVRMHIETtjxpb0iwlVqqSw+jJE+YnHv8A8aWrI2h0aBkm+EGBdC5HOd9v+c61uglUis4N4JlR3BZDLkY3/YcaZU6dZqNe5gWwJ7WwMQM59vOgr1UVqamrBVCxUgSw/wA2RIg+NTRpDK1U+rTUCBTV+0KSMBjMNJ2gew01a1VbAwWSJYrkK04AnJBzmNS0uvexYqIzE3KSIVgN8DOJ3A8SNtWXVWZiiKwUNEOMsBgZ2z+mNNMLdXVKjP05YkxClGNS7feBAkyDG2s/w6B0/CMhRFqkKIntmY422203/FOEWaJljsCCVggEkj50d8GozCqFHmbYgCVE/wAZ1KIqQpWMad6XNsC05md53PA2njTGroHI9QqVWGRogRse4Tz5g/rrDVQmkvqGXui9cnaB9Mj6h7/OdK9RQXam1GoCRcDgAE5DElhP2+2tZpql6ZIm8m0ySV3nEYOI86poV2vILKABCyDMkeNv099JqUrhTgKApwAxAWDvAGf00FagrLVZaElgJKMoZu4GQSRtE8e2pkFrUytNQPTIJIYFTaVzsJ30NNCKrMFUjcW/AkQRAOOJ+2lUsel+GWgSsbAHe7MePOt6eh2PFOooJbBMxk7AZA8aUY1KmVP4ZEmWEnaIiQYI53jTAlNn+hx7mbTERAJj9uDrza1EL6I9WrsZDWm+OWuyI5I8++mGqnpVXWuPYyCqk4/KYP66gM0rFgU6sNgkHIgY/MYGYHnxoanT2uSFqEqASDJBH+mck528zqeibxQC9RsZJIX8QGDgiCu3HnnVlGkVu77r9jGBBMDz8knOnAnPSqyRFbLjZ2kTgAwZAz8CJxGmdQ2WlKjZAIO2MEpzxqg0gLWuJtyYtyffE/uNI6npvUUg1ZNxJNqfTuB3Aj7xOgl6kqzIoRrViTsI3jwd/H6aGl+GGYUgzTEyvcMxyRxz48RrK9OxmN7QFgLjeFCmQNsfx95Eo2IFaq5aVuZguZwRgDMexxpgveqJSymC2YK2i2MgRcPHjxrzOpANNZWoCWkrMMMSASCYE+SdOvAckB4WQo3gkbjtPk6R01MMyMWkgGeCeMREETOh6QdT/VAGIKuPa0n9412qOt6bqL29NenKT2lqzgx7iw512t8u36sek1rG85aNg22ciJA259+NPd8swDMWgW3LEDaPbzz4iZ1B6IAj0pYWmQfcwJkHfPx51TSpqWwrghmk5ALRG+cZxxzrEjibTovB+piTBBXtXyIEFh7knf21SaKwZsqKIW3xiSGG2N/00npespi1UZwxcyTn5EH/AG1UfUxBSoC5LTOF3xE5G3j31tkDdPkn0xabRCtH6DAERP8AfTG6dR3fiKAoBAYFT7xJN2eNKSkwgMqNLkiDsM523zsfJ0ms7KzMyMZYqpBaRztwONhoKqYFMKiu/wBJJuXMeSbQAQPYaSjLaSSlS5gASBG0531x6gi4s1SnT2uK9gkW3XQOZzMZ0SoD6a1Fo1WywJXCkYBGWAkEjcYnfSrGP/Th6gdkkKuCGIB8gJgTtk/rrkpKvpqhrhROYZrv/ImcgD2++srpHrFqNSGeOxgZkYZYbG0GQMjO06c62MWdqqotMHILKMQScbzwD9tZUn/EkJKV1YmpALAqLT+WJktOP9tMS+GIseAAgM7k5ukgY3K/A1q9a5KKGSSJIbEwZFqg+AdKr9TWVqhVaTTUABQi5gQTcSwgMu0ZwMeNVIu/wjGwtTpyB9QI7CSS1uJjA23521NUpA0ahFBgXgN6bQ+SAWVlZYneVO3vjRByCfUoAgJd2xkAbYbJ+BxqdaKCmIp9TTBeYBZmEzgksxAkgeBjbVDhXHqUqL06t0BhCFlA3h37gGxsSDnS1rJ6bM9Sqq3QJQ9pw0D8OcAbn31W9ekKroGrh1pklR9CwAAwAXeYxJG+NT9T1gUU7q7qX+kvTkmDGAFUCLhk5g850wZ3KVistn1OGGfIIMi3MZI20fTU4W1losWYqQFw2N8qc8f766t1yhmDNTZR2d0AiQMOScA54E4311N0KoPRpWzjIhSNiDEH2Aj+8U6pQ/GvampZRhpzAGQAYAHEn21LX6VSir6NUBqkgK4LDJgkmp9MkmJPxjVNPplV6rNRK3SGInuBkAiwkzHgAjS16fFIIKxH5RexG7ZcmfP8eNWoyqoFRgUrBqdM5ho2NtsSrnuJxyBrZRKYV6tUAiFZiQZAgHK78yeQNb1KVDfHUVKZJlQ6KyqSYMgqJH3B99dVZoRPVAcwZI+pZFxUT/fceNRTqdVQ5tqGFAlJBIkRJJznfOp5inH+ILd31MEgqIlYAA35+2nJ1FT1Huq0jTiFUgkgzPd3Z9gI+/AJSLBRdQIyWDKccdoLHH/fmYOV1NtrAQNgFJxOR4E6nPSxTzbvLQnb+knzv86srUEvqPFIzgQMtOIeBkfrqWpRu9PtokKeZwT/AJB/c8CNTF1y0QGEqjFR29vdBAG7Hb2nQ1aYtUKi23GSqQBn2/c/Mnyw9GDcYpBj2qVukgHnbONgY0dGisobUNoB+kEj2BOR8+50RDVqC5hTanJzI3HBvIJkZGPf9FvTUFELUZGcKs5zKi6RmM50yp0oKlQKElrYKSCcmTAkwc5G/Ojp9OLyoNDtRQCMsLREHwPGglWmDezPSJJgEC3Y7P3GTgqfnWeiUKk+iUVdxIInJAEbDzPG2tpUCtNiRSJZgWC7Aj3KEk53OT7a2r0DlmaxQAsAgg3bYI4I230a+Oby8GVObaJn/W5+PGu1fR6R7RhF9i0kfJt12j0c/n+L1pgSm5wbgfk4M7Y0EtItVxLNMZ+/J3BjOjo9MYAAUxbmSDAkkY8TIHudVU6NrAgEDuaAfbnPyfnSPK6j1JuEMM7ZIxg7CR9/76d0/T5WURjcTKmPEnMbztpfThMAMbUmQy/5eZgRzx4+9VNbcBUuE3EEiCTtAHO5M8fGt5U4T0aC0zSLh1Pdu1w97jnOJGt6HqL8mojKWYYHAwMZyOftqhJuBYupAMxBBgiRMETJ4P8AGkqt69zJIcxMpLcgSCbvPBzqoZdXsqXpTfuAgMBKzyTOftxrlRQ6B6BDCnKsFJQDcr2iARjBA2xrl6ZmVxaB3ZtYgmDAziJ+fnRv3Em2pcEIwcbYIHJnzGgRWUAIjVKtMs8qRBDEbr3KcZ9vnB09mL3qtRRBgbLGdpGZ421lG1QiGq0zMsACc8ggEbe22jdWdWk0zJ/MpgrnfG8R+n6ZUrp3rJJa1wiypWZJjYz86T07M4F9Knl2KwQewHDNjciO3+NU+ipqP+GkiYIaC2Bni2IjfQp08CmoWrgT9UjO4czcft+uijNCz1W9Nxv9IIkEwIAMzncAfbR0gVFJR6oukZLMCdwG8fM6JeoZUuqCooBhTF0GcbAmN8x99UL1HcqhwvbJUqJnMGcR/vnVkS1HT/qVNlqvTrMCrAGVFqMTBAlRMnyT86eRLIDVWYytuTJkHBEY9tdSLhAFNOoSSDEgR9wZI8GBo0vFQvFO0LKmZJhcyCmNt5IM8auJoG6f1EdiKRmDuO6Mi4xM/rE6RS6QdgNFYT6YJAEiTIgTnzplToAyqGpLipKhR9JiJEbYnOkUumW6oSWuKQDc0f5RHFw2n/nQJXpAivcOoHqMJF4aIz2wSQMe/jGqaSwUsvChAAASRtkxETP76X1FNTTs9V03h1wT+UflA34zx86awBdj6hCiVgnKnAmSZmfI++NT0vsVJ4VmV3MtgkREg7SB7Z0DszVVX1VAVYZSO+cmQQcb+NEazLaoqAyZZiBkTsIxxE++iqte7k1gMdoAGDAw2+5g/fQRTcDcaRVjsRgx5BmWHOmVgPVpA/4eBBuYRUG5NuP+50KdI8Jf6Tm8kkgkTnIkzdGN8fbTyKxrn8Oi1NQ1jzDTaREE4kmJjYHUKUwcJKpT3CwHuHnewbf76Pp+mUuCQpYbHG4zAwdC3ROEVQtAqCJQLaBtJGTnPvxpvoEM34dPCdpIyTgERsBtn4+1y1NhNSn2NdRXuYFlDDIjcmADwIJ2G/GnopVj2IbRAgjONvpEDjUzUmtpKaFA98sLsKCd9paZmNHVDW1SadIlsxH1QRBPvv8AtOniahdWKD8MKNyty2rnJMqJ/wDrn4nRUaTF6h9FFIkghll13B25nZvO+qqfTEGmbKURMLi0Z2kRBtHjcfGlv0YWizJREN9ShirGeZUfJ408aaQ/TT6RagsyxHcDYcR9JAOPnUVcMRUuoPBMEjdvJENP3xq8PaxC0WuVZJzbA/y8E5iRvEakSiHpi4VkuftDFw0DYfWCATsJ+2TrDTmQJCilVEAfSJGQDgl/fXa3qaq3G4VZ5gmP2Ma3TDTaaNOAAs7zBOOce+2hpdKWQQaioZJuzj52A8Z06g2QVRbQDnbjPgZxoWcssXNTUL+buElvY/Aj304B0qj4UPeSuSTEziQJwMTtvpvUVWJNq9xB3IxIPwd4/XUn+HJ9RRY0rBvwYIkhmzCnHHGm0GAvp0qbRTAEqYuMCQpYiSMCca0gqPUAFU9IjBNq3ABZgiNp8CNUdL1AqKpaoCJ/OMQJm0SM++dC3VBA9wdSiy0gmJFwE/mOeDzpNPqUqWFmXK3KGEG0wQV5AJA443xq7TI3q0uRgqhpcMSJEb+4M/fx41Y1YEVO11I5IaAcCR5H3POlpQDhYppDPLFGIN2ACSoEzmQeY31tQNNU0zVSW+pwGQeQAv5TtnI+NJpcCnWKpCtVW+0MRBDWmYaJkAkEbRg7cZcWRSRSYghpGwxEgkEz8++mMrCp3OrKqzABukDZpMR99EtIMVZlQid5gL/BztgaKbBIYKgBG0HJzkwCPf511imJBDQMMCY3I3355411X6GgOlzfkJJAG5G8Ax+/vrG6pAKpFW0oMlxKoYET9MjmJ+41EN6aSk+s4yDcVHE9pFqx94096he6GFoBHdsDgd2TuPI2I0lCYUrY0nJjYMd8TJ8AxoUBJqWhFMgEh8soM5IAgb42z76pgvSwoempG/1dq5xuBIxOkrQKvVZqbQSYKNNwOwy4gnaDAGqabLKhVtIA5wAc/wCaJ/50LvahlKgJMYKsZ3BxOPmBoMXo2LqLXCTK2vMkSe+STOOf1nWGlatUpUqAFgRekqkzdAtUkH328500AhwbqshcgqSvudv41MnUqkt6otJgYt4Ebk8+B400xtVP/iBqpJzDKbiJ3QB/9v00irQqMtSfSyBMmCw5kEHMTG+w+degtUzBKnxnPnP76mq9S5WfS/MJW5J2icMRz/700KWgL0X0UsVRaQVxO6hYkQT7znQ9R/TAocmiKgLSUWBMmeSBHOTOPjRVHJcxTMquWgCTAgZgMcxIONObqGtYQR4MAQdtgQf5+NAs0V7Pw27R28gNnc37xyf50tKCsHYU6iziZIY5nthpUe+MaZVrS7QXgDIzAAAkgW+ffzHjQdOFKYdoJgOQZ+Mj53Gpqt6alZYlrxI/MSdxubp/XidC4WagU1lOxBuETJW3xJByJ21U6rKm8ydxIIgAmdv3ztpNd0VbvVg3DwAYH0xGBmYH/siYUoZWJqSFPLGQJksdiYyf+dDSrCCCaqye2/ciASBjb3j+NV/4hReTUgKDOdsbncYunbUiulqzWw7EL2iWiPp3j5GraGAySZqyENxUHEgREbmc/wA6kr14RSPWsc4cXAzgyYIIxByMc6evVq3qMKmBA2BtIkNxgiOdjOmtUBChahwRiRLAmGkW7e4jU9Q7SrXQPU7ngeT2rP02krEjfnOgpBmI/HNsCZtlj5YquD8Rt+jDUW14rAtPKggQdoUj20VOkVb65EAx9gZ3/wCzzqKmqTJisVE7Wbfqs67VnSUXCAXL/Gu1nkBTyBcq/QZC9wjmIiTn/s6XTcZyyoFGWB+dzn23440xLB6sOhYAUypW3MC1T4m6dvzc6dUpeZtlY5k78Z+5xrQymwqq6KAyxGQROfcbe/udKHSANUhWUtALqTx4BwPEgCfsNMABLBLA18GDk25ztnYxJx5nWVQQGgMvdBwCoGQRxAMbzzqg/UAFRlbuUx3qDGwPiRmd/OlU0LOHIptCkR+aCSYnYAz7jGsFW1mVTSdhup8tG8TGPbWVaVKS7UwSyWsRm5ZPbAzGZ21UUdLTmpStpQFnkdv7+37afQqLb+G7yzEi8SY5EHYCd/cb6lWuoZcOsJHIQ5yTI+oAfMTqvpKsKqhrlIYEkZPExtyf0GmjWdgajyp37TsZwJjcbZ1yUiXUsiQEwRA/+qiNTdT06CmVqUvUllBCEj3DHYwPA440yitpdmWoAF3EQAQPoBMYPkaijpqGWmoWsgMmJJ2IMMxkc7fptpj9ahR3Wulvb3NDUxMkzBEyPfGl0OpzSBqNApywKkknMmRtEZ1q9U60wA9Oob7ZgqIAJxBbIgZ+Txogh0vepuTYDYAgb4zNp/7MaSnSwrgU1EtcQjkTuZ2AUnwP10+opLlzTBHpwrLbJAyVJOZniYxnUnaQgCvTZZYKJG/+bPmTB/2wU2wCqxsqFgkSHJVoXEAthsxJAJ/TQ0T2UwR1CksxEnON7idhnnj2065JeKtRWIAPIViYwBz8k/3fH0SwPuyzcJ4g7/21UBeLntqwMgzAA8cg/wDd9tBTErTAq3STN0G4e0YHzpfpVnWra1IsAfTXIHEBiAY+22qlpMES5UOx7olTPGOI1FH1PStc7AU2NvaOSYiDOAPfxqJqbWCaJmTIV8r9wRK7/GMaodVvqN6RBkAlSJYEmIKtjYng76SYBp3GuLpjJyZwH4nj7a1WYHN1UMlUC0iVJkkdsp3HxOw++dBaAEl6ouIhiAZ2kGVgf9zp9TqktcioUJIhio7SWGPpzMx9xokrlTTQ1AWI2gmf9QMDBj7ay0kp9Ql9UGuYCkfRhZgZYCDuNzpNTq2VFtr2kmLnS4ERsokAEnO5216B6i4v+MhgEBWAIGRN3dk/YaXVcOKa3UpMkgrBMcopbg52Og5utkkeqQwDEgqDEDc5AIB4586X/jAloasLmY24UXkbhRMYjJWYzjVFCvDEq9Mgycb7gSe77fI04OOwGonxAnPK93+x0RGXBZz6haMYiB5mJkzIzrlrfSrVAG+pQAO6NoUm7xsT9tFWEh2vpzPb2YMGc92TrvUYspuUACSINx8R3YH20ElECoGIdWhsk4WD98n/AI1TVrhnwySAB3Du9jF22f584FXUpE04LZkY498ttvrqxV3n8KbdyoLYE/poJurIVQHNFu/AKgCTAFuTLfO51lfpiXv/AAQCtqmDcSYgNiI+Cd9dW6ak/og06TGmxYMyxaWIkrHnn41jdGYqk0qTXEYLMZjkyuNthMaBVOm0C21R4CkgewIGt1S1N07RRuAiCrgD4AJBxttxrNMTkxEUie173O67QT+pDCM/7ax6JWLpUs5PYcATmcYER++tpVIsW9XLKTJETkZUePn20iizIub0Nl4u/EVTDYLTmCskA8jPiKcrGqtMkqwBlS8T/wCX02zxAHJ8a2oLkPbUQGp+UkzxOCYU4PH2Ojaj6hpswViJj22u84OMz40PQ9OtqhBWprcSATcSJ2JN3Z4AIj2jWkSWCmKvfc2T+IuFOJBPI22Gibpt6j/SQoJR2/07DA358fpqmuuGaQ4MwHHaZ4JjaSP+zrur6Zal5ZSshcoSCQoBG3wc+NFLZ5NovTsyWEhfcEj3G5jG2s6UlwginU/1AQORgd3gbHxvoupEeobqiLAtBWQoBGQTBIJ9zvjWhWlRCObZJmCsnAyJgj34GNFHSo+msGnUU3flYnPJJuMj5/nTRXJNS41Fg4LLI3lQBAuEcgnS6RC+mrCpcSQoEtEb3nMYG59s5jSX6zFzVACWhb1IDMAe3NvdGefgjRFb1WZwvqJYFEqVIaYBumYtzG3311hsClVyT2yIxzJUTPvnT0Lm4W0zKwuTyswYBgaRXoUraa+i31EgIT2leTBEifPkY1FdW6db3a1yCncUaTEWwqgyDzge++kp0vfQ7qshSBemW3JuNoCyIkYmBzGjqEI1RmNZb43LMqyQBYCpAzG0+++n9L1RuAuyADsJzOSOP25+1Qmh/U1tcpVptDlTMQpn6THI94J++ndTUtKNCMsRdGQckY2jUD+ogwaVUE47TBG8n6gWHzmONV16zXgmkGWwwZzIBMAb5GJ9s6ULNEGjUB6f6j3CnhjMAkFTdPiDxxp8qK1Jbawa3YfQRGA3vnjxqRuqY0jbTrUxgmzLQN4+qRjidWt1QFWwVGDhSStp2CjIMQRscedIVEK6WF2rMtzASw5EkKQV/nO2qz1VxpxVSGUPECSDOxj28a0dbdTBZ6VQNsSRG24+oH3yIGmQfUE0khRipgGGUYiMCTG8YHnTDUq1yFayrSbIAyYjM5umfbTOldyymEc7SG29vMfGg6vp4pAL0yN3AWhlERm/MCPvOdtaKINa70WDhf8A5BFsYNohvqHmPvrOLoD1FR7z6E5UWg08gGbiSYxJxJ406qLvSHoqxBBuNotG5nzt+Xzryav9Mo1OnZGpdQimpdyHJyYPae3MQPEDXotTp+soIq3IoW0/TETOBkwdxtqiTp1dGY/4ekCxFwuAYzsSQMgR88auYPNIhafaCBcYt9gQDrz+joUgjMDXkkRdddIBgQyzG/H/ABV6a+p9NU4GFmBETErEzxM+2ryhdSgYYmitt4LLKkbHuIkeBjnRIrmpJpoIGH7Yyuw5Hjb76ACkVPZUKsxgkMCTyNsDGxH21lalSvYlKklIm0nAjYwc42/bUwYnTFCllFYLG7KwvBJ+dudU9XBZwKQYlRcZHdOCPn9Mc6k6ajSpimF9RgoZkkmDcTvgcjbjxoepSmvqODWWT3ZMJGe3twMZj31UatBZpzShlyIMANkwYMGPedISgGW1lqAl5kDu2IjnHx5Hvp9ey4Or1PpBtmdxF22Z33jUVFlNttZsEG47uBHbGI3G2cjUqmdfXPqNJ6ldsKsjbjsP867RiuHlv8URLNhbIGTjY7ba3T7p9lXqhQYphiExaBOZwB9vOhSrZgOQ1oADeSQBcAJyPbRtSF1T0wt0BbhAeMGJOMXToqlP6vUIYAqLXTY7HP5hgH2Oii7p7qYtsLXKSIPIgQxx/wBnQr1VMSFZgttx3IgkwTM5+/8AGG18XEhrY3XOO3NvzPGY0NfqJLrgwEIjDRIbnEf2OrqY0oSEVSMr3BlyZPbjg4I/bjQVaJuKm4A1Lu1zuO5QZIMGQCo99aoVKkuuVSB2EAYMZuKk9x9xJzoP6agC0waj5OSTvtk7bRxqW1ZBVK5ioLrJbtvQ24yBIIJ/Xgj4ZXpNkLTVgqYI+oyJIg7fqfeNLZ3dbkKnMySR2wfA3z/720/qKtwqI1N1hVF67mT+UrnEnfzqz5GJqFFESmAjhrZUEtMYwZJzPJMn30xOpVwpaqkk4DgENiCFyBM8gHnGnOiq3/ysHs+liDH1WtkcnQ9R07i1nKQCbu2DJgAiQR850BOjF6gK0W7SFbKk4GGwQI/zA+NtDRpKhogI4zEI1w97yZMY3nkZM65aE3kUVBJH0kEtDTO4jg6dRoqtUSHDMsmASsZnMEA+05gYxqKh6nqbWqE1lUCrC+otgX81haTJIUmfGq6FVvUi4EQJzkEgE40NSqzoQHp1O7F0RaJkY/MJOmdO7FzCgxKyIBIBIxt5nfzq2pIm6jp3Wl3UaRl8quCP9eP4nHkwNZVUh6hNFgtgNwOGkZAF4EjOf32g6XTqqU19NwQ5hUJ7YwZsf6TPIxOwnR1OoALF/UQbZxGR5BPvjg6X5EiYdQGp0yfXQOxXKszeBdIYxn7RvGvR/wAR3OBViJJBH0lfJkfce++gFYsEtqiDkzGRMDaPjbRNguSisWk9sC6YESftkn+NTaYL1FZRmkRM22gCMRGTwJ/3GjNEM7Sq7ESCfEc4HAke+oqdH6B6UBZtAOxJnMHOfnVZSmSwMrcMkATMxOx59ta8k8XVOnAUBUP1SIJBBB5Kn+d50pWF7PbWyD+bAH+jfPx7ayu1Mel31EtbABPcNjOMj5/9oWxgzCqY2JJiPYhmPn21i1qQ1WlVE1FBxLKbiNgDKyP0GiepbUID1oCGVskAgCCDbJPtOoKRuICVoKkXgx3TmR7Z39tUreGqFq6Rb2nthSN7zGdp++kq2MWtAW6pUJcnuKDu2MQBiMZPnW+qPUcFmIzi09oHwADHvP8AOkNVYKitWpMSc4+oTEoPtqSrd+KR1FOPy/6DmL/+jnV1MW9OxcLD1YOFLU4LARuCBbtzvnc6Os6gtAqQq5KpPI2wZgDYHUNGs7Cn+OuxvAiX4lYG0c4++s/xVyk+shuIsYQFz8sQTiNPJMUt1MtF9T6QIKQDIJBB85M6V/ioUkVAe4KoKGARgLhhmeffQ0Xi9Gq4VZGFxA/Mc4wTH/GkNWrCyHUozi5szZgYxBP38bydJVx1WqSzn1UgC0qQZBJ3aWjwNuNBQpsxptNJYEsJggj/ACjMg5zjQVxWF7FlYT2xIMAmJ2/Y6z1XuExlRBjzHueedQASDJjpjJ/zD/8ATXactF+VQHwAT++NdqaK2pu7fSY9QZpsFmMS2RjEEZ0z/FsADSqXKzmfUUzackCBODAyP40LplZS1YZmame0GQTjczx2+dbTqqEUXLUAXDOBdJBBIIwsiNgNXcMVoFeZWGc5gxJH5pB2wMGffXM4qXAEYYBZgjB2xmd/jwdeCOpIIILmewQCYJmZJ9uffXto4ZQpi2djPGMbyf8AbTdMwVakbmAAkLAIffExacDxmQf1Gp6KCU9SVIQkqQGHOQVAg/Ybaf1NLsqlQ6FivcmWwRkBSSRiIjPjQuSoZhWELT+hliGEwS28HxHnQL6SnTdQaZWJOzRkkT8/f31S4ZQ1rmWfF/bg5YCBJ5j7aTR6Ys6syA4m9dpExAmecGDvvpiqLQtN5LtJ9TukA8bGfBzGgoqlss1OYXcWkkT9InP22/jUvT2NaPSdLQpVbSsSWMQRE+24++nrStLmohO2UYgsMD2jP/vgA9RLhe1RQiTkE4AySSPfzxq9I2jXBRvTrkZw+MDwZXzjOYGrqTmfqUoBvm6f4j/uNedSKuqCmadRfq7gCDEWkQCAQcznVLdMAXexWlZgG0kQAQDjJgZJ++kBrRd1X1UpObycYiYgw10nznU4qBfVK9O64yQpJb/xA+Tt7aawzTn1VXfBDD4bc/p+upKnUyrWMwx2lgfsCFgmPG/30tWRlPrKQFIH1VJkpJMMObomPOT76prdNdLnqIyCsqCBBB/zAHH8+2puldlsW5LYjb7zBkQZ0dWvCgPRDozjhWAxuw4gwPM/rrMs1bKupgkoR6ZtAzbBBO8HgSBjOkN0KhXimFvPd6TWtJ7iwkQDMz550jqBRD3lQrBCGOcLB84IE/vrOnKhATUNsglrlzjyTHPvxq6mCp9Mb6ZuqxGxzc0nJIE3R8DWUeogVIqtEypKkAXEDYDI99FQZ2eVcWEAiVgzAzIEQQdagrimxtS9WtC3SDiZJYY8TnQNUw1MGpTYMvdIJJnKlcjG+40hEIQ3mk88YKRwBPuBv5Ouq/1CqrimaLNKElgy2gqJIzn42/TOp6VVyod6LJliaYVWycZ233n3zoqjp+ma8wtMIQCMDHtFvHzokJHqFFplifyx3ST9UAZ5zP7ayl1s1V7RdHK/+J+oD/ePnhL1IVyaVwJiBTE5kiYYzsRMDj50hTENUeneKQBADnEqS2ywfcn/AN4merXKVCVpA/lF+DB5JncAaezEFYpEEiRKiAADzdgwNonU1OqRg9ObWcEdoMGN2hsfrOmoL1HNSm34ICi4mbTMbZ2GdIvZlgCmGuhlBhYByVMZIyYj++m9S7Co8UWAC2s1g7pOACBJj776JXaFCL2gg5UAKB/G/mfjWdXEDddcCe0yxUqIkmSI2g4iSfnVKUFJpK9FcKbWlSFaJj/MMfm/voQGKMRSBOSFCoCfkRAn50qm/pz+FBVRsNwPgiYnbTStWmApJokKzCVkMYjJw225+2iXpsOPTaLYIBOcRC92DA4jQSCAbWUzBAu52kcDgHGlL1wAacRhu0iGHIBEz8ToLKH9OBUGmj2kSJkn7y8/rrND/wDyYp9ssIzs3OeEPnXacmNr0iFqFWal+GqqwF6L4NgMnODtjfW1XY8LVIp7gAOWO+JwDuBol6cwxcvTPqAKwh1Md0gCQAZiWAz9tbXpFmqkLTIBQI6k3wCGb1DGIzgSIPzrSFijTHpyzrbw0c5ift5/XTaLVGsLqjEsTIEgCMGZEbfvpldqaugMgsrHKyDaCckYHwTnSOm6Wn+GyWlLWg0jAEz+WY5386mK0V6ZUW3Ur2OASjTBGJ49tj76r6ilUCPZUDMQAquvaOCD5kTz/wAorrUCoqmFuyXQG4D3WADtn9tLq1hDBsm6Pw2k5+4gxuD++qgqdVvUhlIRaZN6mBjcD7ZzwDplHq1qCk34TElipcENiIK+MHO2u7iWsIkLhW7dwB85z+ntqjpOqAKBaf4gMkhQQs4ILDk/uM6QKq0l/ElatO5t1MknftAJwR7D+NPYXEywQAZBABwNyZ2kznUfp0gkq9veWhWAIYyWEFSCDcTHwQdH0tOqxrG9WVrlRWWLRsVJA7s86tIYzVT6SqtCr3G8mQAARDJg5jzoyiinXL0Xkt3CixLkljBUJnaDg7HRUVIZAKNNrRcWSO1iTIA3jBzHPzpD1AlO8iujM4GIeDkAQQ3b7xGV+NaZV0q8whasttIMQ6HkHJJBlhyJkffSUrdgF6MDAP5eMYnk8fzoqn9SZy6rVpi1crUUqZKSCWByueBiNL6fqf8A4rlouTksrYBH0lSwyDG8jbWbWppr0IYkim4C4hoMqNjjHPP6akpoQiTTqICSGCtcQMABiCTbvzqlAC1U+mFuPeVMliRwQ88+0am6vpVJpC6tTC8AsL8jDYMnGxOxP2mRdNbq1R2+sKDkMpGQQv1GAR784zrhUupHupOpntOFbwPzfrGdBWOKvpV1aoIYYErc2zQJI8DfGtZKlqE2VAPrJGMxtI+TtqYGHpiXcLTQi0rcDEyIAEARHmeNEr2U+1KhycBrj/8AYs/7mdT1VILn0fpBPYRL84iM40lawpBAtOv3E5SWgyAS8tdm6duCeNXDXpl+43eoIA/8cgDBiCZPk6n6hgVUPUekWJAkQSAVA49/HOkt1SepWZmr2ooBUgWjIyvbLZETJ1tfrEJoAVXS78vpiX8A9kLt7aYKqXWL6hplmNq5BXAIjkrnHzqT11VLhVMscEKCCRuIAx4JPnTum61S9SK5JAbFglCJ3H5o8Y1J1nXWBCarNfJBtAuJwCBGIxgH51MDYF19zABZKgeeRjPxzpKMrFO5xJJi2LgDgRGI/XWVqyIKjGq0cdohR4kLnaOdT9P14LfWSUS9lUTG5k4nYY51MXVj1N2LME/zAR85AOxnMakrsp2LwFgiTx9sHPz+mlp11OpTXvqFXeFItBb8sGV2JgyM5HGkJ1lMvUJZ1tezNv1XBYUkAET85nflgrdiAIDiWEQfuZniM7/20tuoQeoZeVwe6Y5wDOTBnfbVF1qr9XmcHO8Dbf41N1HXKPxFdwS1mVJyoJjAB/MDO2gZTqqd7gzCc4yPhdo/38aWagdSZO8Kwg7jJHb+8aFq0yTUNqZgoSMgZLDjjA1lb+qK1pL5aYHkD75+dEUP1NptZ4IwRn/9ddoj16nJqgE8duPb69dppy9DpUvamRUiCTGGkEe+RoaiSC3p5Z96Y3EFQx58AzMRpaJLB2IcBNz2tzPdtmRtHzoqNYj00HqICC3cC+AdiZPHMnfzrURtUKnqMKgLAARUkqJwAYAac7bbeZ0b9FLM5AFqWqyEzYOIjgkxAO/vGl9RXUra9NKwZ5uUA5BkEznBAGJyB8631Qb2N1PMQynGcQDG+Nsaupg+oIIpKtQqYJIb6myI+qDIE7DnU/U0jDSqVrqhg0+2F3kknLCdwRv+lIr1WcKtpVRuZkGDEAYjGo2QIKaqjUmmYpQVxg5GACPYfYjV8uDDKfUiaqveACILqQLcEwSMiAROYg7a3oWi1qaGGUM1hJUlthBzMRmB8eMDl/U7kqwzJERiYIaJB2O8fGuoBA0qpVQkyhNuBiADGPYbAe2s+S4YvUAsl5EFmW2okHEDAJzEHMQQQRHIJWlHKJ+aIRgCQDkgC2DxiPvrKMp6ZPUBi1xggAsZxFpG222l1GqVKbGxWncKxQmOAcHxznQX16iUzEuCFkrkrtMkwf2b9dQ9O7BUNOoLGJ+ogzO8Qff3/s+rUhmtp1Rak3KJXaRGTLD4550s11K0z6pnJAdcmSoJ2GRtgc6Uh/VdKaqsj0wybEnM5EzMRtpdDpaaFF9JoVSVABICt2wDJWcbEzA0a06hWo4FIgkW2krdDSJIwDxM+dttMSVdFUPBGThh9OIJkgj951O1KNVCWLVXXuIYNdjaIvgLn4n35NbmCW1ZAHdKsJ3AI8fc7R86SzVCpY1ATgBWWwCMgEZP7TjWsWLU/wAFGAghxEr8XZ541vyTGI1RC4b02hpVVmbTtNy4IJn+NbRo3Ol1KDECJgRng28bnn2nU1SyHJp1UN0ZH3kZOPjeNN6avLIPUA7QbTEkmYIB45+2ppjU6xCahBqKAY3fDTJKiDiCBEfbnRU+pVGUeocgG0gmQxkNPvnTh1jkQtVWYGATgT4ME5xptItCgrTJgLP5gQJP5ZjHn7am6ekp6wG5vVWNsLgRODDzJ84+NErMwTup24YyTIM/lwfAzPOtQMVJakvdkjGYncwM5Pn76zqkYspWmDEAuCsREwZN37RqYplJ2N8CiZ+CGk/mNv8A2edIqdO4KTbjB37fECPgcaD0gq9tAbi5Z8zES4H7/wAaykR6iipRFwC2sTiQCIw3E86isAaxu6nvIEsBjee0/wC+mdR1DTd6lO1R2AlxBIg3YIjPEnXGilrK1BQt4IAjHvhhGT7+Y0k0mN7LSUTgiIuI8/3Om4ma6oS5EVFAP1i55xBBTO3z7Y50it1V4KrUWBiZOfAOTttzp1S4lLSp2bbbcRhcbbnQ9Q5YIewWN3TJAjM4XnbjTyXDKX9QDPYHVRbCySDOTkTNuxnfbzpjVSoy1IljwzcxtiSIH7calXqVm0BSSpIOCCJtgiJ5/TWIQjLdTptFxViIAliWtlfuR986vkzgeqqZZr6ZWAkFvDH6rhAO+Np0nqapISBTAJBmB7xELg/302oVZHvo0yjkEqIIMSZwn8j76KtRHqKwpphQCwidsDbbP/eFVEz0QSH6ekzSST2Zkzn312mhEOTRoA8yHn9hrtQVMSlNiVv2AFMlWPiNsjjOm9JXZrodqdgAC1BAuKgzJEsTOo/TJkl/Tlo2DKcQBB8yPGR+vdUrw/qU2rUyR201loDcgkTAgkD7eNWI9FbJT8FpHcChMAncGCJJ32j76VSUqvdWZ8/mgzBm0RG3xOl0alOaqU2K1UWwTgK2LdyQT3DMmdUVulqAIGKtH1XBv1GIn2nnQCWYu9oSLYBTtaT5328+TpdKsVNMMtQECZm8QT+YklpxuMfPEvUVYFWoyVKYmC1OSSJi4BZ4jOmV+sopVpzXtcKCaZGWUzDCQIMmeduNJKuq3dqqMQFaGF9u4jfncfO3GmdKRTL+m5LKv0tiGIB3tmM7jbUbVCSWgBcXWYM485IjwD49tPasVL2MKh4WoYgmMHxjO3O2mmKVoyyvUSm8KZPg5Ji5ZjPnXnVSgphe6mGqgiCZ3+nkwTiMDfOmOVAJq06lILSlmQwsASduwkEcDaNHS68BKdjqb5IJxcBmQBEn9d+dPQoo9QwaqqupcRgi0qYAhsscmTMDBxMSWJSeUuCMMyZmDvO3vpNSirCor0lqMwWSphiB9Oe0iD74OtqpcVBd0ISADkZ5IbeIjf53GgkT+o0WUrY1MMQCALckBsEDmeB516VqK4AYjGVJzxBOJ/vOlVarhQLwRPec5A5GSJOll29Q+qiEH6TJmAOcj3500w6rTqGl9S1MA/iiMD4WJGYx4+dMbpzf20gywJYRnHjeQNSgdq3U6qIGkFZMADAJlse2RjfS061BVZAzmFJYNPaR4lR7YEzj50AV3VKQJNWmbvzTdM4BwccT4O/Oj6b+pTWsvQMgDsrfV3Dfcdv2/wCAVhAZeoUktI/1D2tI22/nTqlSrfhUZYi4sFY+xDce886Dl6YNTcFemdmYXQoCsbYJ+kyeIPHOiFL8ZH9KjewsvyrwoMDbYRG/Oubo0NC09KoUHCAA2sAYODA388649JSFY1WpkNYFDdwkACRjtMbDnJ1UBXpBkAqUoDVJEVBjG4IbPwD/ABoqVJhUItrAGchu2CBwDk/PvqGn01Gmq0wtUKGYKGZ5MkDuLZInadE7orMSz84vaBAiQDgRGs60Pp6D0gwAr1AWwzVDcTBxkCFE+B7adXoFqpk1DIBtLAjAabRuD3Zz40n/ABlM00IdjJkEMvdHGcfwdtcigu7mpUAItAFpVM8fwdLykb1HSwad6VDaTBLkbxAbvBI8TMfvpPU0hD3UGKMci6D7kS0x7To6ADqkvUOfMBgCbZhSJ2kCP50AQMCreqVutkGosnecRj9jxvqVQPStqIVpdsRM4Atxuxk+/GqUorYLaSrBLEYwxwZgn51LYPUJsqbEfmg9otgkx7bjTKNZQIQEweWJPj+/H8agJlViTTQFgACREsJ+3zMjjOh6jpFZlLU+6AJMEEbxhsH6vnfOjqBCrA0xkiQMGZkH6o3z7aSVply1jhgPysY2EwFaJ8H29taQpumW0U3odoJKiQLYiJhp0VULe34bjtg2sZO+xun9NJ6eksBWSqFDSssZ3wTJJjfk40VbpFb1RFW1lAJDseT9Mtap+I/bTgFSo0lELTePdid87kz+us0+lCqFF8AAZmfvAjW6mGpaLdylyaf4rRaRDTJzAIJInciNejQrPuQAjGZSBAjkHP6T/bxl6y0C4gy57XwwPGIyBtt430ZqC5FYsgyFVSVBMfSwG+ODOtI9OtUo1UcELVJI7SCrSGkScHBEjHGmrRLOoysIAIBIx77f7768s9eSjIDTqmTBOIHPnYE6updSDM1WXEwRIHF3Ee+Yx86A/wDFVFpkKoqkYmngnG+TDH298Tryf68RN70RU4DL21EOB8xzr2aHUEoCgSoTgNTI/icqQPfjfXGuKgzabSRAMERxvG3GP99WXLpmvC6avIhGakCw7idgMQCIx7H769PqXHfbFRsFRd6bNsYvBkbTwONSNSRj3Bry0qqjGCPJkjmZ31lBaatVe5ldnuEnAxAADDA+NZ1Vtfqml/V9SkEUdzIWXIGxH1Z3EnW0OsDlFUU3MB5MCM4IEExI8/rrWJe4krA2AxsZGxM5HgaBeqEqVpgkbEKs5B2jOx/jydNXFkCmWNhDSMAXEzO1pnk/20mp1fqVGRXC2qQykSe4A5NwMZ8aQPTRATfTIIgAsM5xB4Mnt07pqRYkqUA5Uru2AbmWScCMj/LnGmwZ1XUuVChFJyu4iJAmTBHmPbfTRTgm5Yxwx2MDFrRP/Z1NXpuvplKSkjJsb07cj8v5gcmPaOdBSqhmqlxXU5EEztJlAZBHt51MFC9WGRUZ6iXMQtwILZkLBWQYHInWt/UgjsLi1piGxbOfIxj99Cf6mpCLcFvMGVOfbeAfaD8aRUqK9wspVBPDBpJ9yIGY/wC41Q3q6aVFUVUpvDM0RlS2CVOT7YO3nTVSHYhGi0yUJPG6iT+wH31AOlDBBUVsZEGRPglGHjkEbYxpdSqqFypricm66FMGSkiLcadD1l6tUpFiz4/zzk4n6gDx450deCzEVBAkLbZ2zjIJmR4Ooa3UGmEYVqYBYzdgtPCEPvJHn40TM9RpDU2uWFunuEjcQRtjB841Ub1dFqqIoq5G5IEtHgzA/tqHp+irJUC+r2sCUndTxkHIz54Oedem6E+kwoUjEElSsJEzuo8cHSlpBmYimgJm7OWEn/b2/XU1QLSqKJdhv3QGg7AR/wA6BXrdxvAUDtYjYcyS2TjiP7mvbaKlJbcgNcDEnbAzOuQFFP4aAH8u4gGZykftGoFdLfVVXeooC5IGSYk74IBEGIxkSdcnUB1s9fIJg9ssARgTO0x5211L1PVJC0lW3DBSpkhgAwCxaJ+3jRio7ASaaTl1EzIOLc+3I5/UCq1UIYXHBInG5KwDgid9xqEFUtALE+TknwWhRO5Ou/qf9QKBnaoSDEWqBuRwZmBz7aTQ6wLVUrUkBhiAfbI/cfbxqyJVXU1KfcVZ6asdy0w29i3A43ge06ysiFmIqNtBVY7TEH8pP6zpVfriS7eqVueYgf8A+f3/AI0jqOpa6fWFsRBT6fYm7I+3jVQ/pSrBB6hlWwSR3jIAOM4xsNFSZG3Lnv8AgEZldhj99s+Z+ldiFmoP8xld94IzI/Q7ayq1y4cqA0g2zge/mY+QPvoPTTqlUAGqQRuLSP2GBrteZUrtOKjgY2B1uriA61QXWRNrqROYONvGqehqEgyScjn31uu1OlRf11BbMDaduQwg/Pvq9KhJySfqGTxA1mu1f2nZ1fsrUwvaCMhccDxp3XKCZIE9gnmJGNdrtL0RDVHfS/8A7EH2MyNK6pj/AIlhOARHt2ttrNdrn03F39Upj09hup25zpF5AMEjsnB9xrddrSKP6c5JckknGT9tWf1JQodlEN6cyMHjnXa7UivM/p1Q9okx6e043OsJ/Gf/AMR/+Wu12n0HpGoTMkn6dz7jSuu6VEmxFSShNqgSTuTHJkz863Xads30+b6usw6uioYhSRKgwNqnG3A/TXv/ANGclTJJy+//AJazXa38vU/ghnSCZByLjvnYmNE1FQxhRsh25kZ+ddrtZi0xxDJGOMYxnXh/1Kuw/wASQzAgIBBOO5dvGt12r+f2kF13UOT0gLNDEyJOewnPnTOh7qYuzgb54J1uu0KsrD8aOLf7aZ1dFQiEKAbjkADhtdrtZJ7RVM0DOcf315zjDfIP3ga7Xav0VQ57J5tGfsNNvPqNk4H99drtVE9VjCmTMnXmf1esxVwWJGNz/pnWa7T49leb/UurqCq4DuBccBjrtdrtdp6c3//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 name="E_zbAfsFTPo"/>
          <p:cNvPicPr>
            <a:picLocks noRot="1" noChangeAspect="1"/>
          </p:cNvPicPr>
          <p:nvPr>
            <a:videoFile r:link="rId1"/>
          </p:nvPr>
        </p:nvPicPr>
        <p:blipFill>
          <a:blip r:embed="rId8"/>
          <a:stretch>
            <a:fillRect/>
          </a:stretch>
        </p:blipFill>
        <p:spPr>
          <a:xfrm>
            <a:off x="0" y="7937"/>
            <a:ext cx="12192000" cy="6858000"/>
          </a:xfrm>
          <a:prstGeom prst="rect">
            <a:avLst/>
          </a:prstGeom>
        </p:spPr>
      </p:pic>
    </p:spTree>
    <p:extLst>
      <p:ext uri="{BB962C8B-B14F-4D97-AF65-F5344CB8AC3E}">
        <p14:creationId xmlns:p14="http://schemas.microsoft.com/office/powerpoint/2010/main" val="22296819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previews.123rf.com/images/alex_star/alex_star0711/alex_star071100034/2109231-background-made-of-old-sackcloth-Stock-Photo.jpg"/>
          <p:cNvPicPr>
            <a:picLocks noChangeAspect="1" noChangeArrowheads="1"/>
          </p:cNvPicPr>
          <p:nvPr/>
        </p:nvPicPr>
        <p:blipFill rotWithShape="1">
          <a:blip r:embed="rId2">
            <a:extLst>
              <a:ext uri="{28A0092B-C50C-407E-A947-70E740481C1C}">
                <a14:useLocalDpi xmlns:a14="http://schemas.microsoft.com/office/drawing/2010/main" val="0"/>
              </a:ext>
            </a:extLst>
          </a:blip>
          <a:srcRect b="23539"/>
          <a:stretch/>
        </p:blipFill>
        <p:spPr bwMode="auto">
          <a:xfrm>
            <a:off x="0" y="-9"/>
            <a:ext cx="12161520" cy="69526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bg1">
              <a:lumMod val="20000"/>
              <a:lumOff val="80000"/>
            </a:schemeClr>
          </a:solidFill>
          <a:effectLst>
            <a:softEdge rad="31750"/>
          </a:effectLst>
        </p:spPr>
        <p:txBody>
          <a:bodyPr anchor="ctr" anchorCtr="0">
            <a:noAutofit/>
          </a:bodyPr>
          <a:lstStyle/>
          <a:p>
            <a:r>
              <a:rPr lang="en-US" sz="2800" dirty="0" smtClean="0">
                <a:latin typeface="Mom´sTypewriter" panose="00000400000000000000" pitchFamily="2" charset="0"/>
              </a:rPr>
              <a:t>Ticket Out the Door</a:t>
            </a:r>
            <a:endParaRPr lang="en-US" sz="2800" dirty="0">
              <a:latin typeface="Mom´sTypewriter" panose="00000400000000000000" pitchFamily="2"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24878035"/>
              </p:ext>
            </p:extLst>
          </p:nvPr>
        </p:nvGraphicFramePr>
        <p:xfrm>
          <a:off x="1597285" y="2055823"/>
          <a:ext cx="9274629" cy="48967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utoShape 2" descr="data:image/jpeg;base64,/9j/4AAQSkZJRgABAQAAAQABAAD/2wCEAAkGBxQTEhUUExQVFRUWGBwbGBgXGSAcHRwdHiAdHBsfHB8dHiggICAnIxwfITEhJSkrLi4uGyE0ODMsNygtLisBCgoKDg0OGxAQGjQkHyQsLCwsLCw0NCwsLCwsLCwsLCwsLCw0LCwsLCwsLCwsLCwsLCwsLCwsLCwsLCwsLCwsLP/AABEIAMIBAwMBIgACEQEDEQH/xAAaAAADAQEBAQAAAAAAAAAAAAACAwQBAAUG/8QAOhAAAgEDAwMDAgUCBgICAgMAAQIRAxIhADFBBCJRE2FxMoEjQpGhsQXRFFJiweHwcvEzgsLSFXOS/8QAGQEBAQEBAQEAAAAAAAAAAAAAAAECAwQF/8QAIxEBAQEAAgIBAwUAAAAAAAAAAAERIUESMQJRgfATQnGh8f/aAAwDAQACEQMRAD8A9dHuIILkNg+M4zj+NU0TMq1wkwGKyYB/j3O86gp3zc1wXugcwOSMk/Grala1e6844E/cwNfKj3GhCexnYAtIUqPpWMARB4Mnk6Ok7mADSANSTjJEQCeCw7c+3tqeg/4hmoZVJtIAzgrPifH86qIvtZ7GsDtJHONjsJ2+NXEJqK7KoCCLjtA85wZz/vnzpBUWVFWm4IMSjOCYOSpJ+duNeiKM2NagUAkw0cbEc/7e2gqIJS31CWZvpIIHMH2329s6sCaxVS8lwQgHDQxOG2kxOeNEoJKH1CSqGbhB2m6J2MeOBrGrN3FXZZaAShx5xAJB8zG3nR1a7hme9CFhSCo8wRvPvn99ApC7U4C0wxYXhMD5yM/B0SU4eoWo/lsuuBDKSCcHIgzxO++mBARTspqEWbbZVRMHIETtjxpb0iwlVqqSw+jJE+YnHv8A8aWrI2h0aBkm+EGBdC5HOd9v+c61uglUis4N4JlR3BZDLkY3/YcaZU6dZqNe5gWwJ7WwMQM59vOgr1UVqamrBVCxUgSw/wA2RIg+NTRpDK1U+rTUCBTV+0KSMBjMNJ2gew01a1VbAwWSJYrkK04AnJBzmNS0uvexYqIzE3KSIVgN8DOJ3A8SNtWXVWZiiKwUNEOMsBgZ2z+mNNMLdXVKjP05YkxClGNS7feBAkyDG2s/w6B0/CMhRFqkKIntmY422203/FOEWaJljsCCVggEkj50d8GozCqFHmbYgCVE/wAZ1KIqQpWMad6XNsC05md53PA2njTGroHI9QqVWGRogRse4Tz5g/rrDVQmkvqGXui9cnaB9Mj6h7/OdK9RQXam1GoCRcDgAE5DElhP2+2tZpql6ZIm8m0ySV3nEYOI86poV2vILKABCyDMkeNv099JqUrhTgKApwAxAWDvAGf00FagrLVZaElgJKMoZu4GQSRtE8e2pkFrUytNQPTIJIYFTaVzsJ30NNCKrMFUjcW/AkQRAOOJ+2lUsel+GWgSsbAHe7MePOt6eh2PFOooJbBMxk7AZA8aUY1KmVP4ZEmWEnaIiQYI53jTAlNn+hx7mbTERAJj9uDrza1EL6I9WrsZDWm+OWuyI5I8++mGqnpVXWuPYyCqk4/KYP66gM0rFgU6sNgkHIgY/MYGYHnxoanT2uSFqEqASDJBH+mck528zqeibxQC9RsZJIX8QGDgiCu3HnnVlGkVu77r9jGBBMDz8knOnAnPSqyRFbLjZ2kTgAwZAz8CJxGmdQ2WlKjZAIO2MEpzxqg0gLWuJtyYtyffE/uNI6npvUUg1ZNxJNqfTuB3Aj7xOgl6kqzIoRrViTsI3jwd/H6aGl+GGYUgzTEyvcMxyRxz48RrK9OxmN7QFgLjeFCmQNsfx95Eo2IFaq5aVuZguZwRgDMexxpgveqJSymC2YK2i2MgRcPHjxrzOpANNZWoCWkrMMMSASCYE+SdOvAckB4WQo3gkbjtPk6R01MMyMWkgGeCeMREETOh6QdT/VAGIKuPa0n9412qOt6bqL29NenKT2lqzgx7iw512t8u36sek1rG85aNg22ciJA259+NPd8swDMWgW3LEDaPbzz4iZ1B6IAj0pYWmQfcwJkHfPx51TSpqWwrghmk5ALRG+cZxxzrEjibTovB+piTBBXtXyIEFh7knf21SaKwZsqKIW3xiSGG2N/00npespi1UZwxcyTn5EH/AG1UfUxBSoC5LTOF3xE5G3j31tkDdPkn0xabRCtH6DAERP8AfTG6dR3fiKAoBAYFT7xJN2eNKSkwgMqNLkiDsM523zsfJ0ms7KzMyMZYqpBaRztwONhoKqYFMKiu/wBJJuXMeSbQAQPYaSjLaSSlS5gASBG0531x6gi4s1SnT2uK9gkW3XQOZzMZ0SoD6a1Fo1WywJXCkYBGWAkEjcYnfSrGP/Th6gdkkKuCGIB8gJgTtk/rrkpKvpqhrhROYZrv/ImcgD2++srpHrFqNSGeOxgZkYZYbG0GQMjO06c62MWdqqotMHILKMQScbzwD9tZUn/EkJKV1YmpALAqLT+WJktOP9tMS+GIseAAgM7k5ukgY3K/A1q9a5KKGSSJIbEwZFqg+AdKr9TWVqhVaTTUABQi5gQTcSwgMu0ZwMeNVIu/wjGwtTpyB9QI7CSS1uJjA23521NUpA0ahFBgXgN6bQ+SAWVlZYneVO3vjRByCfUoAgJd2xkAbYbJ+BxqdaKCmIp9TTBeYBZmEzgksxAkgeBjbVDhXHqUqL06t0BhCFlA3h37gGxsSDnS1rJ6bM9Sqq3QJQ9pw0D8OcAbn31W9ekKroGrh1pklR9CwAAwAXeYxJG+NT9T1gUU7q7qX+kvTkmDGAFUCLhk5g850wZ3KVistn1OGGfIIMi3MZI20fTU4W1losWYqQFw2N8qc8f766t1yhmDNTZR2d0AiQMOScA54E4311N0KoPRpWzjIhSNiDEH2Aj+8U6pQ/GvampZRhpzAGQAYAHEn21LX6VSir6NUBqkgK4LDJgkmp9MkmJPxjVNPplV6rNRK3SGInuBkAiwkzHgAjS16fFIIKxH5RexG7ZcmfP8eNWoyqoFRgUrBqdM5ho2NtsSrnuJxyBrZRKYV6tUAiFZiQZAgHK78yeQNb1KVDfHUVKZJlQ6KyqSYMgqJH3B99dVZoRPVAcwZI+pZFxUT/fceNRTqdVQ5tqGFAlJBIkRJJznfOp5inH+ILd31MEgqIlYAA35+2nJ1FT1Huq0jTiFUgkgzPd3Z9gI+/AJSLBRdQIyWDKccdoLHH/fmYOV1NtrAQNgFJxOR4E6nPSxTzbvLQnb+knzv86srUEvqPFIzgQMtOIeBkfrqWpRu9PtokKeZwT/AJB/c8CNTF1y0QGEqjFR29vdBAG7Hb2nQ1aYtUKi23GSqQBn2/c/Mnyw9GDcYpBj2qVukgHnbONgY0dGisobUNoB+kEj2BOR8+50RDVqC5hTanJzI3HBvIJkZGPf9FvTUFELUZGcKs5zKi6RmM50yp0oKlQKElrYKSCcmTAkwc5G/Ojp9OLyoNDtRQCMsLREHwPGglWmDezPSJJgEC3Y7P3GTgqfnWeiUKk+iUVdxIInJAEbDzPG2tpUCtNiRSJZgWC7Aj3KEk53OT7a2r0DlmaxQAsAgg3bYI4I230a+Oby8GVObaJn/W5+PGu1fR6R7RhF9i0kfJt12j0c/n+L1pgSm5wbgfk4M7Y0EtItVxLNMZ+/J3BjOjo9MYAAUxbmSDAkkY8TIHudVU6NrAgEDuaAfbnPyfnSPK6j1JuEMM7ZIxg7CR9/76d0/T5WURjcTKmPEnMbztpfThMAMbUmQy/5eZgRzx4+9VNbcBUuE3EEiCTtAHO5M8fGt5U4T0aC0zSLh1Pdu1w97jnOJGt6HqL8mojKWYYHAwMZyOftqhJuBYupAMxBBgiRMETJ4P8AGkqt69zJIcxMpLcgSCbvPBzqoZdXsqXpTfuAgMBKzyTOftxrlRQ6B6BDCnKsFJQDcr2iARjBA2xrl6ZmVxaB3ZtYgmDAziJ+fnRv3Em2pcEIwcbYIHJnzGgRWUAIjVKtMs8qRBDEbr3KcZ9vnB09mL3qtRRBgbLGdpGZ421lG1QiGq0zMsACc8ggEbe22jdWdWk0zJ/MpgrnfG8R+n6ZUrp3rJJa1wiypWZJjYz86T07M4F9Knl2KwQewHDNjciO3+NU+ipqP+GkiYIaC2Bni2IjfQp08CmoWrgT9UjO4czcft+uijNCz1W9Nxv9IIkEwIAMzncAfbR0gVFJR6oukZLMCdwG8fM6JeoZUuqCooBhTF0GcbAmN8x99UL1HcqhwvbJUqJnMGcR/vnVkS1HT/qVNlqvTrMCrAGVFqMTBAlRMnyT86eRLIDVWYytuTJkHBEY9tdSLhAFNOoSSDEgR9wZI8GBo0vFQvFO0LKmZJhcyCmNt5IM8auJoG6f1EdiKRmDuO6Mi4xM/rE6RS6QdgNFYT6YJAEiTIgTnzplToAyqGpLipKhR9JiJEbYnOkUumW6oSWuKQDc0f5RHFw2n/nQJXpAivcOoHqMJF4aIz2wSQMe/jGqaSwUsvChAAASRtkxETP76X1FNTTs9V03h1wT+UflA34zx86awBdj6hCiVgnKnAmSZmfI++NT0vsVJ4VmV3MtgkREg7SB7Z0DszVVX1VAVYZSO+cmQQcb+NEazLaoqAyZZiBkTsIxxE++iqte7k1gMdoAGDAw2+5g/fQRTcDcaRVjsRgx5BmWHOmVgPVpA/4eBBuYRUG5NuP+50KdI8Jf6Tm8kkgkTnIkzdGN8fbTyKxrn8Oi1NQ1jzDTaREE4kmJjYHUKUwcJKpT3CwHuHnewbf76Pp+mUuCQpYbHG4zAwdC3ROEVQtAqCJQLaBtJGTnPvxpvoEM34dPCdpIyTgERsBtn4+1y1NhNSn2NdRXuYFlDDIjcmADwIJ2G/GnopVj2IbRAgjONvpEDjUzUmtpKaFA98sLsKCd9paZmNHVDW1SadIlsxH1QRBPvv8AtOniahdWKD8MKNyty2rnJMqJ/wDrn4nRUaTF6h9FFIkghll13B25nZvO+qqfTEGmbKURMLi0Z2kRBtHjcfGlv0YWizJREN9ShirGeZUfJ408aaQ/TT6RagsyxHcDYcR9JAOPnUVcMRUuoPBMEjdvJENP3xq8PaxC0WuVZJzbA/y8E5iRvEakSiHpi4VkuftDFw0DYfWCATsJ+2TrDTmQJCilVEAfSJGQDgl/fXa3qaq3G4VZ5gmP2Ma3TDTaaNOAAs7zBOOce+2hpdKWQQaioZJuzj52A8Z06g2QVRbQDnbjPgZxoWcssXNTUL+buElvY/Aj304B0qj4UPeSuSTEziQJwMTtvpvUVWJNq9xB3IxIPwd4/XUn+HJ9RRY0rBvwYIkhmzCnHHGm0GAvp0qbRTAEqYuMCQpYiSMCca0gqPUAFU9IjBNq3ABZgiNp8CNUdL1AqKpaoCJ/OMQJm0SM++dC3VBA9wdSiy0gmJFwE/mOeDzpNPqUqWFmXK3KGEG0wQV5AJA443xq7TI3q0uRgqhpcMSJEb+4M/fx41Y1YEVO11I5IaAcCR5H3POlpQDhYppDPLFGIN2ACSoEzmQeY31tQNNU0zVSW+pwGQeQAv5TtnI+NJpcCnWKpCtVW+0MRBDWmYaJkAkEbRg7cZcWRSRSYghpGwxEgkEz8++mMrCp3OrKqzABukDZpMR99EtIMVZlQid5gL/BztgaKbBIYKgBG0HJzkwCPf511imJBDQMMCY3I3355411X6GgOlzfkJJAG5G8Ax+/vrG6pAKpFW0oMlxKoYET9MjmJ+41EN6aSk+s4yDcVHE9pFqx94096he6GFoBHdsDgd2TuPI2I0lCYUrY0nJjYMd8TJ8AxoUBJqWhFMgEh8soM5IAgb42z76pgvSwoempG/1dq5xuBIxOkrQKvVZqbQSYKNNwOwy4gnaDAGqabLKhVtIA5wAc/wCaJ/50LvahlKgJMYKsZ3BxOPmBoMXo2LqLXCTK2vMkSe+STOOf1nWGlatUpUqAFgRekqkzdAtUkH328500AhwbqshcgqSvudv41MnUqkt6otJgYt4Ebk8+B400xtVP/iBqpJzDKbiJ3QB/9v00irQqMtSfSyBMmCw5kEHMTG+w+degtUzBKnxnPnP76mq9S5WfS/MJW5J2icMRz/700KWgL0X0UsVRaQVxO6hYkQT7znQ9R/TAocmiKgLSUWBMmeSBHOTOPjRVHJcxTMquWgCTAgZgMcxIONObqGtYQR4MAQdtgQf5+NAs0V7Pw27R28gNnc37xyf50tKCsHYU6iziZIY5nthpUe+MaZVrS7QXgDIzAAAkgW+ffzHjQdOFKYdoJgOQZ+Mj53Gpqt6alZYlrxI/MSdxubp/XidC4WagU1lOxBuETJW3xJByJ21U6rKm8ydxIIgAmdv3ztpNd0VbvVg3DwAYH0xGBmYH/siYUoZWJqSFPLGQJksdiYyf+dDSrCCCaqye2/ciASBjb3j+NV/4hReTUgKDOdsbncYunbUiulqzWw7EL2iWiPp3j5GraGAySZqyENxUHEgREbmc/wA6kr14RSPWsc4cXAzgyYIIxByMc6evVq3qMKmBA2BtIkNxgiOdjOmtUBChahwRiRLAmGkW7e4jU9Q7SrXQPU7ngeT2rP02krEjfnOgpBmI/HNsCZtlj5YquD8Rt+jDUW14rAtPKggQdoUj20VOkVb65EAx9gZ3/wCzzqKmqTJisVE7Wbfqs67VnSUXCAXL/Gu1nkBTyBcq/QZC9wjmIiTn/s6XTcZyyoFGWB+dzn23440xLB6sOhYAUypW3MC1T4m6dvzc6dUpeZtlY5k78Z+5xrQymwqq6KAyxGQROfcbe/udKHSANUhWUtALqTx4BwPEgCfsNMABLBLA18GDk25ztnYxJx5nWVQQGgMvdBwCoGQRxAMbzzqg/UAFRlbuUx3qDGwPiRmd/OlU0LOHIptCkR+aCSYnYAz7jGsFW1mVTSdhup8tG8TGPbWVaVKS7UwSyWsRm5ZPbAzGZ21UUdLTmpStpQFnkdv7+37afQqLb+G7yzEi8SY5EHYCd/cb6lWuoZcOsJHIQ5yTI+oAfMTqvpKsKqhrlIYEkZPExtyf0GmjWdgajyp37TsZwJjcbZ1yUiXUsiQEwRA/+qiNTdT06CmVqUvUllBCEj3DHYwPA440yitpdmWoAF3EQAQPoBMYPkaijpqGWmoWsgMmJJ2IMMxkc7fptpj9ahR3Wulvb3NDUxMkzBEyPfGl0OpzSBqNApywKkknMmRtEZ1q9U60wA9Oob7ZgqIAJxBbIgZ+Txogh0vepuTYDYAgb4zNp/7MaSnSwrgU1EtcQjkTuZ2AUnwP10+opLlzTBHpwrLbJAyVJOZniYxnUnaQgCvTZZYKJG/+bPmTB/2wU2wCqxsqFgkSHJVoXEAthsxJAJ/TQ0T2UwR1CksxEnON7idhnnj2065JeKtRWIAPIViYwBz8k/3fH0SwPuyzcJ4g7/21UBeLntqwMgzAA8cg/wDd9tBTErTAq3STN0G4e0YHzpfpVnWra1IsAfTXIHEBiAY+22qlpMES5UOx7olTPGOI1FH1PStc7AU2NvaOSYiDOAPfxqJqbWCaJmTIV8r9wRK7/GMaodVvqN6RBkAlSJYEmIKtjYng76SYBp3GuLpjJyZwH4nj7a1WYHN1UMlUC0iVJkkdsp3HxOw++dBaAEl6ouIhiAZ2kGVgf9zp9TqktcioUJIhio7SWGPpzMx9xokrlTTQ1AWI2gmf9QMDBj7ay0kp9Ql9UGuYCkfRhZgZYCDuNzpNTq2VFtr2kmLnS4ERsokAEnO5216B6i4v+MhgEBWAIGRN3dk/YaXVcOKa3UpMkgrBMcopbg52Og5utkkeqQwDEgqDEDc5AIB4586X/jAloasLmY24UXkbhRMYjJWYzjVFCvDEq9Mgycb7gSe77fI04OOwGonxAnPK93+x0RGXBZz6haMYiB5mJkzIzrlrfSrVAG+pQAO6NoUm7xsT9tFWEh2vpzPb2YMGc92TrvUYspuUACSINx8R3YH20ElECoGIdWhsk4WD98n/AI1TVrhnwySAB3Du9jF22f584FXUpE04LZkY498ttvrqxV3n8KbdyoLYE/poJurIVQHNFu/AKgCTAFuTLfO51lfpiXv/AAQCtqmDcSYgNiI+Cd9dW6ak/og06TGmxYMyxaWIkrHnn41jdGYqk0qTXEYLMZjkyuNthMaBVOm0C21R4CkgewIGt1S1N07RRuAiCrgD4AJBxttxrNMTkxEUie173O67QT+pDCM/7ax6JWLpUs5PYcATmcYER++tpVIsW9XLKTJETkZUePn20iizIub0Nl4u/EVTDYLTmCskA8jPiKcrGqtMkqwBlS8T/wCX02zxAHJ8a2oLkPbUQGp+UkzxOCYU4PH2Ojaj6hpswViJj22u84OMz40PQ9OtqhBWprcSATcSJ2JN3Z4AIj2jWkSWCmKvfc2T+IuFOJBPI22Gibpt6j/SQoJR2/07DA358fpqmuuGaQ4MwHHaZ4JjaSP+zrur6Zal5ZSshcoSCQoBG3wc+NFLZ5NovTsyWEhfcEj3G5jG2s6UlwginU/1AQORgd3gbHxvoupEeobqiLAtBWQoBGQTBIJ9zvjWhWlRCObZJmCsnAyJgj34GNFHSo+msGnUU3flYnPJJuMj5/nTRXJNS41Fg4LLI3lQBAuEcgnS6RC+mrCpcSQoEtEb3nMYG59s5jSX6zFzVACWhb1IDMAe3NvdGefgjRFb1WZwvqJYFEqVIaYBumYtzG3311hsClVyT2yIxzJUTPvnT0Lm4W0zKwuTyswYBgaRXoUraa+i31EgIT2leTBEifPkY1FdW6db3a1yCncUaTEWwqgyDzge++kp0vfQ7qshSBemW3JuNoCyIkYmBzGjqEI1RmNZb43LMqyQBYCpAzG0+++n9L1RuAuyADsJzOSOP25+1Qmh/U1tcpVptDlTMQpn6THI94J++ndTUtKNCMsRdGQckY2jUD+ogwaVUE47TBG8n6gWHzmONV16zXgmkGWwwZzIBMAb5GJ9s6ULNEGjUB6f6j3CnhjMAkFTdPiDxxp8qK1Jbawa3YfQRGA3vnjxqRuqY0jbTrUxgmzLQN4+qRjidWt1QFWwVGDhSStp2CjIMQRscedIVEK6WF2rMtzASw5EkKQV/nO2qz1VxpxVSGUPECSDOxj28a0dbdTBZ6VQNsSRG24+oH3yIGmQfUE0khRipgGGUYiMCTG8YHnTDUq1yFayrSbIAyYjM5umfbTOldyymEc7SG29vMfGg6vp4pAL0yN3AWhlERm/MCPvOdtaKINa70WDhf8A5BFsYNohvqHmPvrOLoD1FR7z6E5UWg08gGbiSYxJxJ406qLvSHoqxBBuNotG5nzt+Xzryav9Mo1OnZGpdQimpdyHJyYPae3MQPEDXotTp+soIq3IoW0/TETOBkwdxtqiTp1dGY/4ekCxFwuAYzsSQMgR88auYPNIhafaCBcYt9gQDrz+joUgjMDXkkRdddIBgQyzG/H/ABV6a+p9NU4GFmBETErEzxM+2ryhdSgYYmitt4LLKkbHuIkeBjnRIrmpJpoIGH7Yyuw5Hjb76ACkVPZUKsxgkMCTyNsDGxH21lalSvYlKklIm0nAjYwc42/bUwYnTFCllFYLG7KwvBJ+dudU9XBZwKQYlRcZHdOCPn9Mc6k6ajSpimF9RgoZkkmDcTvgcjbjxoepSmvqODWWT3ZMJGe3twMZj31UatBZpzShlyIMANkwYMGPedISgGW1lqAl5kDu2IjnHx5Hvp9ey4Or1PpBtmdxF22Z33jUVFlNttZsEG47uBHbGI3G2cjUqmdfXPqNJ6ldsKsjbjsP867RiuHlv8URLNhbIGTjY7ba3T7p9lXqhQYphiExaBOZwB9vOhSrZgOQ1oADeSQBcAJyPbRtSF1T0wt0BbhAeMGJOMXToqlP6vUIYAqLXTY7HP5hgH2Oii7p7qYtsLXKSIPIgQxx/wBnQr1VMSFZgttx3IgkwTM5+/8AGG18XEhrY3XOO3NvzPGY0NfqJLrgwEIjDRIbnEf2OrqY0oSEVSMr3BlyZPbjg4I/bjQVaJuKm4A1Lu1zuO5QZIMGQCo99aoVKkuuVSB2EAYMZuKk9x9xJzoP6agC0waj5OSTvtk7bRxqW1ZBVK5ioLrJbtvQ24yBIIJ/Xgj4ZXpNkLTVgqYI+oyJIg7fqfeNLZ3dbkKnMySR2wfA3z/720/qKtwqI1N1hVF67mT+UrnEnfzqz5GJqFFESmAjhrZUEtMYwZJzPJMn30xOpVwpaqkk4DgENiCFyBM8gHnGnOiq3/ysHs+liDH1WtkcnQ9R07i1nKQCbu2DJgAiQR850BOjF6gK0W7SFbKk4GGwQI/zA+NtDRpKhogI4zEI1w97yZMY3nkZM65aE3kUVBJH0kEtDTO4jg6dRoqtUSHDMsmASsZnMEA+05gYxqKh6nqbWqE1lUCrC+otgX81haTJIUmfGq6FVvUi4EQJzkEgE40NSqzoQHp1O7F0RaJkY/MJOmdO7FzCgxKyIBIBIxt5nfzq2pIm6jp3Wl3UaRl8quCP9eP4nHkwNZVUh6hNFgtgNwOGkZAF4EjOf32g6XTqqU19NwQ5hUJ7YwZsf6TPIxOwnR1OoALF/UQbZxGR5BPvjg6X5EiYdQGp0yfXQOxXKszeBdIYxn7RvGvR/wAR3OBViJJBH0lfJkfce++gFYsEtqiDkzGRMDaPjbRNguSisWk9sC6YESftkn+NTaYL1FZRmkRM22gCMRGTwJ/3GjNEM7Sq7ESCfEc4HAke+oqdH6B6UBZtAOxJnMHOfnVZSmSwMrcMkATMxOx59ta8k8XVOnAUBUP1SIJBBB5Kn+d50pWF7PbWyD+bAH+jfPx7ayu1Mel31EtbABPcNjOMj5/9oWxgzCqY2JJiPYhmPn21i1qQ1WlVE1FBxLKbiNgDKyP0GiepbUID1oCGVskAgCCDbJPtOoKRuICVoKkXgx3TmR7Z39tUreGqFq6Rb2nthSN7zGdp++kq2MWtAW6pUJcnuKDu2MQBiMZPnW+qPUcFmIzi09oHwADHvP8AOkNVYKitWpMSc4+oTEoPtqSrd+KR1FOPy/6DmL/+jnV1MW9OxcLD1YOFLU4LARuCBbtzvnc6Os6gtAqQq5KpPI2wZgDYHUNGs7Cn+OuxvAiX4lYG0c4++s/xVyk+shuIsYQFz8sQTiNPJMUt1MtF9T6QIKQDIJBB85M6V/ioUkVAe4KoKGARgLhhmeffQ0Xi9Gq4VZGFxA/Mc4wTH/GkNWrCyHUozi5szZgYxBP38bydJVx1WqSzn1UgC0qQZBJ3aWjwNuNBQpsxptNJYEsJggj/ACjMg5zjQVxWF7FlYT2xIMAmJ2/Y6z1XuExlRBjzHueedQASDJjpjJ/zD/8ATXactF+VQHwAT++NdqaK2pu7fSY9QZpsFmMS2RjEEZ0z/FsADSqXKzmfUUzackCBODAyP40LplZS1YZmame0GQTjczx2+dbTqqEUXLUAXDOBdJBBIIwsiNgNXcMVoFeZWGc5gxJH5pB2wMGffXM4qXAEYYBZgjB2xmd/jwdeCOpIIILmewQCYJmZJ9uffXto4ZQpi2djPGMbyf8AbTdMwVakbmAAkLAIffExacDxmQf1Gp6KCU9SVIQkqQGHOQVAg/Ybaf1NLsqlQ6FivcmWwRkBSSRiIjPjQuSoZhWELT+hliGEwS28HxHnQL6SnTdQaZWJOzRkkT8/f31S4ZQ1rmWfF/bg5YCBJ5j7aTR6Ys6syA4m9dpExAmecGDvvpiqLQtN5LtJ9TukA8bGfBzGgoqlss1OYXcWkkT9InP22/jUvT2NaPSdLQpVbSsSWMQRE+24++nrStLmohO2UYgsMD2jP/vgA9RLhe1RQiTkE4AySSPfzxq9I2jXBRvTrkZw+MDwZXzjOYGrqTmfqUoBvm6f4j/uNedSKuqCmadRfq7gCDEWkQCAQcznVLdMAXexWlZgG0kQAQDjJgZJ++kBrRd1X1UpObycYiYgw10nznU4qBfVK9O64yQpJb/xA+Tt7aawzTn1VXfBDD4bc/p+upKnUyrWMwx2lgfsCFgmPG/30tWRlPrKQFIH1VJkpJMMObomPOT76prdNdLnqIyCsqCBBB/zAHH8+2puldlsW5LYjb7zBkQZ0dWvCgPRDozjhWAxuw4gwPM/rrMs1bKupgkoR6ZtAzbBBO8HgSBjOkN0KhXimFvPd6TWtJ7iwkQDMz550jqBRD3lQrBCGOcLB84IE/vrOnKhATUNsglrlzjyTHPvxq6mCp9Mb6ZuqxGxzc0nJIE3R8DWUeogVIqtEypKkAXEDYDI99FQZ2eVcWEAiVgzAzIEQQdagrimxtS9WtC3SDiZJYY8TnQNUw1MGpTYMvdIJJnKlcjG+40hEIQ3mk88YKRwBPuBv5Ouq/1CqrimaLNKElgy2gqJIzn42/TOp6VVyod6LJliaYVWycZ233n3zoqjp+ma8wtMIQCMDHtFvHzokJHqFFplifyx3ST9UAZ5zP7ayl1s1V7RdHK/+J+oD/ePnhL1IVyaVwJiBTE5kiYYzsRMDj50hTENUeneKQBADnEqS2ywfcn/AN4merXKVCVpA/lF+DB5JncAaezEFYpEEiRKiAADzdgwNonU1OqRg9ObWcEdoMGN2hsfrOmoL1HNSm34ICi4mbTMbZ2GdIvZlgCmGuhlBhYByVMZIyYj++m9S7Co8UWAC2s1g7pOACBJj776JXaFCL2gg5UAKB/G/mfjWdXEDddcCe0yxUqIkmSI2g4iSfnVKUFJpK9FcKbWlSFaJj/MMfm/voQGKMRSBOSFCoCfkRAn50qm/pz+FBVRsNwPgiYnbTStWmApJokKzCVkMYjJw225+2iXpsOPTaLYIBOcRC92DA4jQSCAbWUzBAu52kcDgHGlL1wAacRhu0iGHIBEz8ToLKH9OBUGmj2kSJkn7y8/rrND/wDyYp9ssIzs3OeEPnXacmNr0iFqFWal+GqqwF6L4NgMnODtjfW1XY8LVIp7gAOWO+JwDuBol6cwxcvTPqAKwh1Md0gCQAZiWAz9tbXpFmqkLTIBQI6k3wCGb1DGIzgSIPzrSFijTHpyzrbw0c5ift5/XTaLVGsLqjEsTIEgCMGZEbfvpldqaugMgsrHKyDaCckYHwTnSOm6Wn+GyWlLWg0jAEz+WY5386mK0V6ZUW3Ur2OASjTBGJ49tj76r6ilUCPZUDMQAquvaOCD5kTz/wAorrUCoqmFuyXQG4D3WADtn9tLq1hDBsm6Pw2k5+4gxuD++qgqdVvUhlIRaZN6mBjcD7ZzwDplHq1qCk34TElipcENiIK+MHO2u7iWsIkLhW7dwB85z+ntqjpOqAKBaf4gMkhQQs4ILDk/uM6QKq0l/ElatO5t1MknftAJwR7D+NPYXEywQAZBABwNyZ2kznUfp0gkq9veWhWAIYyWEFSCDcTHwQdH0tOqxrG9WVrlRWWLRsVJA7s86tIYzVT6SqtCr3G8mQAARDJg5jzoyiinXL0Xkt3CixLkljBUJnaDg7HRUVIZAKNNrRcWSO1iTIA3jBzHPzpD1AlO8iujM4GIeDkAQQ3b7xGV+NaZV0q8whasttIMQ6HkHJJBlhyJkffSUrdgF6MDAP5eMYnk8fzoqn9SZy6rVpi1crUUqZKSCWByueBiNL6fqf8A4rlouTksrYBH0lSwyDG8jbWbWppr0IYkim4C4hoMqNjjHPP6akpoQiTTqICSGCtcQMABiCTbvzqlAC1U+mFuPeVMliRwQ88+0am6vpVJpC6tTC8AsL8jDYMnGxOxP2mRdNbq1R2+sKDkMpGQQv1GAR784zrhUupHupOpntOFbwPzfrGdBWOKvpV1aoIYYErc2zQJI8DfGtZKlqE2VAPrJGMxtI+TtqYGHpiXcLTQi0rcDEyIAEARHmeNEr2U+1KhycBrj/8AYs/7mdT1VILn0fpBPYRL84iM40lawpBAtOv3E5SWgyAS8tdm6duCeNXDXpl+43eoIA/8cgDBiCZPk6n6hgVUPUekWJAkQSAVA49/HOkt1SepWZmr2ooBUgWjIyvbLZETJ1tfrEJoAVXS78vpiX8A9kLt7aYKqXWL6hplmNq5BXAIjkrnHzqT11VLhVMscEKCCRuIAx4JPnTum61S9SK5JAbFglCJ3H5o8Y1J1nXWBCarNfJBtAuJwCBGIxgH51MDYF19zABZKgeeRjPxzpKMrFO5xJJi2LgDgRGI/XWVqyIKjGq0cdohR4kLnaOdT9P14LfWSUS9lUTG5k4nYY51MXVj1N2LME/zAR85AOxnMakrsp2LwFgiTx9sHPz+mlp11OpTXvqFXeFItBb8sGV2JgyM5HGkJ1lMvUJZ1tezNv1XBYUkAET85nflgrdiAIDiWEQfuZniM7/20tuoQeoZeVwe6Y5wDOTBnfbVF1qr9XmcHO8Dbf41N1HXKPxFdwS1mVJyoJjAB/MDO2gZTqqd7gzCc4yPhdo/38aWagdSZO8Kwg7jJHb+8aFq0yTUNqZgoSMgZLDjjA1lb+qK1pL5aYHkD75+dEUP1NptZ4IwRn/9ddoj16nJqgE8duPb69dppy9DpUvamRUiCTGGkEe+RoaiSC3p5Z96Y3EFQx58AzMRpaJLB2IcBNz2tzPdtmRtHzoqNYj00HqICC3cC+AdiZPHMnfzrURtUKnqMKgLAARUkqJwAYAac7bbeZ0b9FLM5AFqWqyEzYOIjgkxAO/vGl9RXUra9NKwZ5uUA5BkEznBAGJyB8631Qb2N1PMQynGcQDG+Nsaupg+oIIpKtQqYJIb6myI+qDIE7DnU/U0jDSqVrqhg0+2F3kknLCdwRv+lIr1WcKtpVRuZkGDEAYjGo2QIKaqjUmmYpQVxg5GACPYfYjV8uDDKfUiaqveACILqQLcEwSMiAROYg7a3oWi1qaGGUM1hJUlthBzMRmB8eMDl/U7kqwzJERiYIaJB2O8fGuoBA0qpVQkyhNuBiADGPYbAe2s+S4YvUAsl5EFmW2okHEDAJzEHMQQQRHIJWlHKJ+aIRgCQDkgC2DxiPvrKMp6ZPUBi1xggAsZxFpG222l1GqVKbGxWncKxQmOAcHxznQX16iUzEuCFkrkrtMkwf2b9dQ9O7BUNOoLGJ+ogzO8Qff3/s+rUhmtp1Rak3KJXaRGTLD4550s11K0z6pnJAdcmSoJ2GRtgc6Uh/VdKaqsj0wybEnM5EzMRtpdDpaaFF9JoVSVABICt2wDJWcbEzA0a06hWo4FIgkW2krdDSJIwDxM+dttMSVdFUPBGThh9OIJkgj951O1KNVCWLVXXuIYNdjaIvgLn4n35NbmCW1ZAHdKsJ3AI8fc7R86SzVCpY1ATgBWWwCMgEZP7TjWsWLU/wAFGAghxEr8XZ541vyTGI1RC4b02hpVVmbTtNy4IJn+NbRo3Ol1KDECJgRng28bnn2nU1SyHJp1UN0ZH3kZOPjeNN6avLIPUA7QbTEkmYIB45+2ppjU6xCahBqKAY3fDTJKiDiCBEfbnRU+pVGUeocgG0gmQxkNPvnTh1jkQtVWYGATgT4ME5xptItCgrTJgLP5gQJP5ZjHn7am6ekp6wG5vVWNsLgRODDzJ84+NErMwTup24YyTIM/lwfAzPOtQMVJakvdkjGYncwM5Pn76zqkYspWmDEAuCsREwZN37RqYplJ2N8CiZ+CGk/mNv8A2edIqdO4KTbjB37fECPgcaD0gq9tAbi5Z8zES4H7/wAaykR6iipRFwC2sTiQCIw3E86isAaxu6nvIEsBjee0/wC+mdR1DTd6lO1R2AlxBIg3YIjPEnXGilrK1BQt4IAjHvhhGT7+Y0k0mN7LSUTgiIuI8/3Om4ma6oS5EVFAP1i55xBBTO3z7Y50it1V4KrUWBiZOfAOTttzp1S4lLSp2bbbcRhcbbnQ9Q5YIewWN3TJAjM4XnbjTyXDKX9QDPYHVRbCySDOTkTNuxnfbzpjVSoy1IljwzcxtiSIH7calXqVm0BSSpIOCCJtgiJ5/TWIQjLdTptFxViIAliWtlfuR986vkzgeqqZZr6ZWAkFvDH6rhAO+Np0nqapISBTAJBmB7xELg/302oVZHvo0yjkEqIIMSZwn8j76KtRHqKwpphQCwidsDbbP/eFVEz0QSH6ekzSST2Zkzn312mhEOTRoA8yHn9hrtQVMSlNiVv2AFMlWPiNsjjOm9JXZrodqdgAC1BAuKgzJEsTOo/TJkl/Tlo2DKcQBB8yPGR+vdUrw/qU2rUyR201loDcgkTAgkD7eNWI9FbJT8FpHcChMAncGCJJ32j76VSUqvdWZ8/mgzBm0RG3xOl0alOaqU2K1UWwTgK2LdyQT3DMmdUVulqAIGKtH1XBv1GIn2nnQCWYu9oSLYBTtaT5328+TpdKsVNMMtQECZm8QT+YklpxuMfPEvUVYFWoyVKYmC1OSSJi4BZ4jOmV+sopVpzXtcKCaZGWUzDCQIMmeduNJKuq3dqqMQFaGF9u4jfncfO3GmdKRTL+m5LKv0tiGIB3tmM7jbUbVCSWgBcXWYM485IjwD49tPasVL2MKh4WoYgmMHxjO3O2mmKVoyyvUSm8KZPg5Ji5ZjPnXnVSgphe6mGqgiCZ3+nkwTiMDfOmOVAJq06lILSlmQwsASduwkEcDaNHS68BKdjqb5IJxcBmQBEn9d+dPQoo9QwaqqupcRgi0qYAhsscmTMDBxMSWJSeUuCMMyZmDvO3vpNSirCor0lqMwWSphiB9Oe0iD74OtqpcVBd0ISADkZ5IbeIjf53GgkT+o0WUrY1MMQCALckBsEDmeB516VqK4AYjGVJzxBOJ/vOlVarhQLwRPec5A5GSJOll29Q+qiEH6TJmAOcj3500w6rTqGl9S1MA/iiMD4WJGYx4+dMbpzf20gywJYRnHjeQNSgdq3U6qIGkFZMADAJlse2RjfS061BVZAzmFJYNPaR4lR7YEzj50AV3VKQJNWmbvzTdM4BwccT4O/Oj6b+pTWsvQMgDsrfV3Dfcdv2/wCAVhAZeoUktI/1D2tI22/nTqlSrfhUZYi4sFY+xDce886Dl6YNTcFemdmYXQoCsbYJ+kyeIPHOiFL8ZH9KjewsvyrwoMDbYRG/Oubo0NC09KoUHCAA2sAYODA388649JSFY1WpkNYFDdwkACRjtMbDnJ1UBXpBkAqUoDVJEVBjG4IbPwD/ABoqVJhUItrAGchu2CBwDk/PvqGn01Gmq0wtUKGYKGZ5MkDuLZInadE7orMSz84vaBAiQDgRGs60Pp6D0gwAr1AWwzVDcTBxkCFE+B7adXoFqpk1DIBtLAjAabRuD3Zz40n/ABlM00IdjJkEMvdHGcfwdtcigu7mpUAItAFpVM8fwdLykb1HSwad6VDaTBLkbxAbvBI8TMfvpPU0hD3UGKMci6D7kS0x7To6ADqkvUOfMBgCbZhSJ2kCP50AQMCreqVutkGosnecRj9jxvqVQPStqIVpdsRM4Atxuxk+/GqUorYLaSrBLEYwxwZgn51LYPUJsqbEfmg9otgkx7bjTKNZQIQEweWJPj+/H8agJlViTTQFgACREsJ+3zMjjOh6jpFZlLU+6AJMEEbxhsH6vnfOjqBCrA0xkiQMGZkH6o3z7aSVply1jhgPysY2EwFaJ8H29taQpumW0U3odoJKiQLYiJhp0VULe34bjtg2sZO+xun9NJ6eksBWSqFDSssZ3wTJJjfk40VbpFb1RFW1lAJDseT9Mtap+I/bTgFSo0lELTePdid87kz+us0+lCqFF8AAZmfvAjW6mGpaLdylyaf4rRaRDTJzAIJInciNejQrPuQAjGZSBAjkHP6T/bxl6y0C4gy57XwwPGIyBtt430ZqC5FYsgyFVSVBMfSwG+ODOtI9OtUo1UcELVJI7SCrSGkScHBEjHGmrRLOoysIAIBIx77f7768s9eSjIDTqmTBOIHPnYE6updSDM1WXEwRIHF3Ee+Yx86A/wDFVFpkKoqkYmngnG+TDH298Tryf68RN70RU4DL21EOB8xzr2aHUEoCgSoTgNTI/icqQPfjfXGuKgzabSRAMERxvG3GP99WXLpmvC6avIhGakCw7idgMQCIx7H769PqXHfbFRsFRd6bNsYvBkbTwONSNSRj3Bry0qqjGCPJkjmZ31lBaatVe5ldnuEnAxAADDA+NZ1Vtfqml/V9SkEUdzIWXIGxH1Z3EnW0OsDlFUU3MB5MCM4IEExI8/rrWJe4krA2AxsZGxM5HgaBeqEqVpgkbEKs5B2jOx/jydNXFkCmWNhDSMAXEzO1pnk/20mp1fqVGRXC2qQykSe4A5NwMZ8aQPTRATfTIIgAsM5xB4Mnt07pqRYkqUA5Uru2AbmWScCMj/LnGmwZ1XUuVChFJyu4iJAmTBHmPbfTRTgm5Yxwx2MDFrRP/Z1NXpuvplKSkjJsb07cj8v5gcmPaOdBSqhmqlxXU5EEztJlAZBHt51MFC9WGRUZ6iXMQtwILZkLBWQYHInWt/UgjsLi1piGxbOfIxj99Cf6mpCLcFvMGVOfbeAfaD8aRUqK9wspVBPDBpJ9yIGY/wC41Q3q6aVFUVUpvDM0RlS2CVOT7YO3nTVSHYhGi0yUJPG6iT+wH31AOlDBBUVsZEGRPglGHjkEbYxpdSqqFypricm66FMGSkiLcadD1l6tUpFiz4/zzk4n6gDx450deCzEVBAkLbZ2zjIJmR4Ooa3UGmEYVqYBYzdgtPCEPvJHn40TM9RpDU2uWFunuEjcQRtjB841Ub1dFqqIoq5G5IEtHgzA/tqHp+irJUC+r2sCUndTxkHIz54Oedem6E+kwoUjEElSsJEzuo8cHSlpBmYimgJm7OWEn/b2/XU1QLSqKJdhv3QGg7AR/wA6BXrdxvAUDtYjYcyS2TjiP7mvbaKlJbcgNcDEnbAzOuQFFP4aAH8u4gGZykftGoFdLfVVXeooC5IGSYk74IBEGIxkSdcnUB1s9fIJg9ssARgTO0x5211L1PVJC0lW3DBSpkhgAwCxaJ+3jRio7ASaaTl1EzIOLc+3I5/UCq1UIYXHBInG5KwDgid9xqEFUtALE+TknwWhRO5Ou/qf9QKBnaoSDEWqBuRwZmBz7aTQ6wLVUrUkBhiAfbI/cfbxqyJVXU1KfcVZ6asdy0w29i3A43ge06ysiFmIqNtBVY7TEH8pP6zpVfriS7eqVueYgf8A+f3/AI0jqOpa6fWFsRBT6fYm7I+3jVQ/pSrBB6hlWwSR3jIAOM4xsNFSZG3Lnv8AgEZldhj99s+Z+ldiFmoP8xld94IzI/Q7ayq1y4cqA0g2zge/mY+QPvoPTTqlUAGqQRuLSP2GBrteZUrtOKjgY2B1uriA61QXWRNrqROYONvGqehqEgyScjn31uu1OlRf11BbMDaduQwg/Pvq9KhJySfqGTxA1mu1f2nZ1fsrUwvaCMhccDxp3XKCZIE9gnmJGNdrtL0RDVHfS/8A7EH2MyNK6pj/AIlhOARHt2ttrNdrn03F39Upj09hup25zpF5AMEjsnB9xrddrSKP6c5JckknGT9tWf1JQodlEN6cyMHjnXa7UivM/p1Q9okx6e043OsJ/Gf/AMR/+Wu12n0HpGoTMkn6dz7jSuu6VEmxFSShNqgSTuTHJkz863Xads30+b6usw6uioYhSRKgwNqnG3A/TXv/ANGclTJJy+//AJazXa38vU/ghnSCZByLjvnYmNE1FQxhRsh25kZ+ddrtZi0xxDJGOMYxnXh/1Kuw/wASQzAgIBBOO5dvGt12r+f2kF13UOT0gLNDEyJOewnPnTOh7qYuzgb54J1uu0KsrD8aOLf7aZ1dFQiEKAbjkADhtdrtZJ7RVM0DOcf315zjDfIP3ga7Xav0VQ57J5tGfsNNvPqNk4H99drtVE9VjCmTMnXmf1esxVwWJGNz/pnWa7T49leb/UurqCq4DuBccBjrtdrtdp6c3//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775324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previews.123rf.com/images/alex_star/alex_star0711/alex_star071100034/2109231-background-made-of-old-sackcloth-Stock-Photo.jpg"/>
          <p:cNvPicPr>
            <a:picLocks noChangeAspect="1" noChangeArrowheads="1"/>
          </p:cNvPicPr>
          <p:nvPr/>
        </p:nvPicPr>
        <p:blipFill rotWithShape="1">
          <a:blip r:embed="rId2">
            <a:extLst>
              <a:ext uri="{28A0092B-C50C-407E-A947-70E740481C1C}">
                <a14:useLocalDpi xmlns:a14="http://schemas.microsoft.com/office/drawing/2010/main" val="0"/>
              </a:ext>
            </a:extLst>
          </a:blip>
          <a:srcRect b="23539"/>
          <a:stretch/>
        </p:blipFill>
        <p:spPr bwMode="auto">
          <a:xfrm>
            <a:off x="0" y="-9"/>
            <a:ext cx="12161520" cy="69526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bg1">
              <a:lumMod val="20000"/>
              <a:lumOff val="80000"/>
            </a:schemeClr>
          </a:solidFill>
          <a:effectLst>
            <a:softEdge rad="31750"/>
          </a:effectLst>
        </p:spPr>
        <p:txBody>
          <a:bodyPr anchor="ctr" anchorCtr="0">
            <a:noAutofit/>
          </a:bodyPr>
          <a:lstStyle/>
          <a:p>
            <a:r>
              <a:rPr lang="en-US" sz="4400" dirty="0" smtClean="0">
                <a:latin typeface="Mom´sTypewriter" panose="00000400000000000000" pitchFamily="2" charset="0"/>
              </a:rPr>
              <a:t>The Writer: Ernest Thayer</a:t>
            </a:r>
            <a:endParaRPr lang="en-US" sz="4400" dirty="0">
              <a:latin typeface="Mom´sTypewriter" panose="00000400000000000000" pitchFamily="2" charset="0"/>
            </a:endParaRPr>
          </a:p>
        </p:txBody>
      </p:sp>
      <p:sp>
        <p:nvSpPr>
          <p:cNvPr id="3" name="Subtitle 2"/>
          <p:cNvSpPr>
            <a:spLocks noGrp="1"/>
          </p:cNvSpPr>
          <p:nvPr>
            <p:ph idx="1"/>
          </p:nvPr>
        </p:nvSpPr>
        <p:spPr>
          <a:xfrm>
            <a:off x="1458685" y="2996460"/>
            <a:ext cx="9274629" cy="3135086"/>
          </a:xfrm>
          <a:solidFill>
            <a:schemeClr val="bg1">
              <a:lumMod val="20000"/>
              <a:lumOff val="80000"/>
            </a:schemeClr>
          </a:solidFill>
          <a:effectLst>
            <a:softEdge rad="127000"/>
          </a:effectLst>
        </p:spPr>
        <p:txBody>
          <a:bodyPr anchor="ctr" anchorCtr="0">
            <a:noAutofit/>
          </a:bodyPr>
          <a:lstStyle/>
          <a:p>
            <a:pPr marL="0" indent="0">
              <a:spcBef>
                <a:spcPct val="0"/>
              </a:spcBef>
              <a:buNone/>
            </a:pPr>
            <a:r>
              <a:rPr lang="en-US" sz="3200" dirty="0" smtClean="0">
                <a:latin typeface="Mom´sTypewriter" panose="00000400000000000000" pitchFamily="2" charset="0"/>
                <a:ea typeface="+mj-ea"/>
                <a:cs typeface="+mj-cs"/>
              </a:rPr>
              <a:t>Earnest Thayer was an American poet from Massachusetts best known for his narrative poem, “Casey at the Bat,” “the best and only baseball poem every written.”</a:t>
            </a:r>
            <a:endParaRPr lang="en-US" sz="3200" dirty="0">
              <a:latin typeface="Mom´sTypewriter" panose="00000400000000000000" pitchFamily="2" charset="0"/>
              <a:ea typeface="+mj-ea"/>
              <a:cs typeface="+mj-cs"/>
            </a:endParaRPr>
          </a:p>
        </p:txBody>
      </p:sp>
      <p:sp>
        <p:nvSpPr>
          <p:cNvPr id="4" name="AutoShape 2" descr="data:image/jpeg;base64,/9j/4AAQSkZJRgABAQAAAQABAAD/2wCEAAkGBxQTEhUUExQVFRUWGBwbGBgXGSAcHRwdHiAdHBsfHB8dHiggICAnIxwfITEhJSkrLi4uGyE0ODMsNygtLisBCgoKDg0OGxAQGjQkHyQsLCwsLCw0NCwsLCwsLCwsLCwsLCw0LCwsLCwsLCwsLCwsLCwsLCwsLCwsLCwsLCwsLP/AABEIAMIBAwMBIgACEQEDEQH/xAAaAAADAQEBAQAAAAAAAAAAAAACAwQBAAUG/8QAOhAAAgEDAwMDAgUCBgICAgMAAQIRAxIhADFBBCJRE2FxMoEjQpGhsQXRFFJiweHwcvEzgsLSFXOS/8QAGQEBAQEBAQEAAAAAAAAAAAAAAAECAwQF/8QAIxEBAQEAAgIBAwUAAAAAAAAAAAERIUESMQJRgfATQnGh8f/aAAwDAQACEQMRAD8A9dHuIILkNg+M4zj+NU0TMq1wkwGKyYB/j3O86gp3zc1wXugcwOSMk/Grala1e6844E/cwNfKj3GhCexnYAtIUqPpWMARB4Mnk6Ok7mADSANSTjJEQCeCw7c+3tqeg/4hmoZVJtIAzgrPifH86qIvtZ7GsDtJHONjsJ2+NXEJqK7KoCCLjtA85wZz/vnzpBUWVFWm4IMSjOCYOSpJ+duNeiKM2NagUAkw0cbEc/7e2gqIJS31CWZvpIIHMH2329s6sCaxVS8lwQgHDQxOG2kxOeNEoJKH1CSqGbhB2m6J2MeOBrGrN3FXZZaAShx5xAJB8zG3nR1a7hme9CFhSCo8wRvPvn99ApC7U4C0wxYXhMD5yM/B0SU4eoWo/lsuuBDKSCcHIgzxO++mBARTspqEWbbZVRMHIETtjxpb0iwlVqqSw+jJE+YnHv8A8aWrI2h0aBkm+EGBdC5HOd9v+c61uglUis4N4JlR3BZDLkY3/YcaZU6dZqNe5gWwJ7WwMQM59vOgr1UVqamrBVCxUgSw/wA2RIg+NTRpDK1U+rTUCBTV+0KSMBjMNJ2gew01a1VbAwWSJYrkK04AnJBzmNS0uvexYqIzE3KSIVgN8DOJ3A8SNtWXVWZiiKwUNEOMsBgZ2z+mNNMLdXVKjP05YkxClGNS7feBAkyDG2s/w6B0/CMhRFqkKIntmY422203/FOEWaJljsCCVggEkj50d8GozCqFHmbYgCVE/wAZ1KIqQpWMad6XNsC05md53PA2njTGroHI9QqVWGRogRse4Tz5g/rrDVQmkvqGXui9cnaB9Mj6h7/OdK9RQXam1GoCRcDgAE5DElhP2+2tZpql6ZIm8m0ySV3nEYOI86poV2vILKABCyDMkeNv099JqUrhTgKApwAxAWDvAGf00FagrLVZaElgJKMoZu4GQSRtE8e2pkFrUytNQPTIJIYFTaVzsJ30NNCKrMFUjcW/AkQRAOOJ+2lUsel+GWgSsbAHe7MePOt6eh2PFOooJbBMxk7AZA8aUY1KmVP4ZEmWEnaIiQYI53jTAlNn+hx7mbTERAJj9uDrza1EL6I9WrsZDWm+OWuyI5I8++mGqnpVXWuPYyCqk4/KYP66gM0rFgU6sNgkHIgY/MYGYHnxoanT2uSFqEqASDJBH+mck528zqeibxQC9RsZJIX8QGDgiCu3HnnVlGkVu77r9jGBBMDz8knOnAnPSqyRFbLjZ2kTgAwZAz8CJxGmdQ2WlKjZAIO2MEpzxqg0gLWuJtyYtyffE/uNI6npvUUg1ZNxJNqfTuB3Aj7xOgl6kqzIoRrViTsI3jwd/H6aGl+GGYUgzTEyvcMxyRxz48RrK9OxmN7QFgLjeFCmQNsfx95Eo2IFaq5aVuZguZwRgDMexxpgveqJSymC2YK2i2MgRcPHjxrzOpANNZWoCWkrMMMSASCYE+SdOvAckB4WQo3gkbjtPk6R01MMyMWkgGeCeMREETOh6QdT/VAGIKuPa0n9412qOt6bqL29NenKT2lqzgx7iw512t8u36sek1rG85aNg22ciJA259+NPd8swDMWgW3LEDaPbzz4iZ1B6IAj0pYWmQfcwJkHfPx51TSpqWwrghmk5ALRG+cZxxzrEjibTovB+piTBBXtXyIEFh7knf21SaKwZsqKIW3xiSGG2N/00npespi1UZwxcyTn5EH/AG1UfUxBSoC5LTOF3xE5G3j31tkDdPkn0xabRCtH6DAERP8AfTG6dR3fiKAoBAYFT7xJN2eNKSkwgMqNLkiDsM523zsfJ0ms7KzMyMZYqpBaRztwONhoKqYFMKiu/wBJJuXMeSbQAQPYaSjLaSSlS5gASBG0531x6gi4s1SnT2uK9gkW3XQOZzMZ0SoD6a1Fo1WywJXCkYBGWAkEjcYnfSrGP/Th6gdkkKuCGIB8gJgTtk/rrkpKvpqhrhROYZrv/ImcgD2++srpHrFqNSGeOxgZkYZYbG0GQMjO06c62MWdqqotMHILKMQScbzwD9tZUn/EkJKV1YmpALAqLT+WJktOP9tMS+GIseAAgM7k5ukgY3K/A1q9a5KKGSSJIbEwZFqg+AdKr9TWVqhVaTTUABQi5gQTcSwgMu0ZwMeNVIu/wjGwtTpyB9QI7CSS1uJjA23521NUpA0ahFBgXgN6bQ+SAWVlZYneVO3vjRByCfUoAgJd2xkAbYbJ+BxqdaKCmIp9TTBeYBZmEzgksxAkgeBjbVDhXHqUqL06t0BhCFlA3h37gGxsSDnS1rJ6bM9Sqq3QJQ9pw0D8OcAbn31W9ekKroGrh1pklR9CwAAwAXeYxJG+NT9T1gUU7q7qX+kvTkmDGAFUCLhk5g850wZ3KVistn1OGGfIIMi3MZI20fTU4W1losWYqQFw2N8qc8f766t1yhmDNTZR2d0AiQMOScA54E4311N0KoPRpWzjIhSNiDEH2Aj+8U6pQ/GvampZRhpzAGQAYAHEn21LX6VSir6NUBqkgK4LDJgkmp9MkmJPxjVNPplV6rNRK3SGInuBkAiwkzHgAjS16fFIIKxH5RexG7ZcmfP8eNWoyqoFRgUrBqdM5ho2NtsSrnuJxyBrZRKYV6tUAiFZiQZAgHK78yeQNb1KVDfHUVKZJlQ6KyqSYMgqJH3B99dVZoRPVAcwZI+pZFxUT/fceNRTqdVQ5tqGFAlJBIkRJJznfOp5inH+ILd31MEgqIlYAA35+2nJ1FT1Huq0jTiFUgkgzPd3Z9gI+/AJSLBRdQIyWDKccdoLHH/fmYOV1NtrAQNgFJxOR4E6nPSxTzbvLQnb+knzv86srUEvqPFIzgQMtOIeBkfrqWpRu9PtokKeZwT/AJB/c8CNTF1y0QGEqjFR29vdBAG7Hb2nQ1aYtUKi23GSqQBn2/c/Mnyw9GDcYpBj2qVukgHnbONgY0dGisobUNoB+kEj2BOR8+50RDVqC5hTanJzI3HBvIJkZGPf9FvTUFELUZGcKs5zKi6RmM50yp0oKlQKElrYKSCcmTAkwc5G/Ojp9OLyoNDtRQCMsLREHwPGglWmDezPSJJgEC3Y7P3GTgqfnWeiUKk+iUVdxIInJAEbDzPG2tpUCtNiRSJZgWC7Aj3KEk53OT7a2r0DlmaxQAsAgg3bYI4I230a+Oby8GVObaJn/W5+PGu1fR6R7RhF9i0kfJt12j0c/n+L1pgSm5wbgfk4M7Y0EtItVxLNMZ+/J3BjOjo9MYAAUxbmSDAkkY8TIHudVU6NrAgEDuaAfbnPyfnSPK6j1JuEMM7ZIxg7CR9/76d0/T5WURjcTKmPEnMbztpfThMAMbUmQy/5eZgRzx4+9VNbcBUuE3EEiCTtAHO5M8fGt5U4T0aC0zSLh1Pdu1w97jnOJGt6HqL8mojKWYYHAwMZyOftqhJuBYupAMxBBgiRMETJ4P8AGkqt69zJIcxMpLcgSCbvPBzqoZdXsqXpTfuAgMBKzyTOftxrlRQ6B6BDCnKsFJQDcr2iARjBA2xrl6ZmVxaB3ZtYgmDAziJ+fnRv3Em2pcEIwcbYIHJnzGgRWUAIjVKtMs8qRBDEbr3KcZ9vnB09mL3qtRRBgbLGdpGZ421lG1QiGq0zMsACc8ggEbe22jdWdWk0zJ/MpgrnfG8R+n6ZUrp3rJJa1wiypWZJjYz86T07M4F9Knl2KwQewHDNjciO3+NU+ipqP+GkiYIaC2Bni2IjfQp08CmoWrgT9UjO4czcft+uijNCz1W9Nxv9IIkEwIAMzncAfbR0gVFJR6oukZLMCdwG8fM6JeoZUuqCooBhTF0GcbAmN8x99UL1HcqhwvbJUqJnMGcR/vnVkS1HT/qVNlqvTrMCrAGVFqMTBAlRMnyT86eRLIDVWYytuTJkHBEY9tdSLhAFNOoSSDEgR9wZI8GBo0vFQvFO0LKmZJhcyCmNt5IM8auJoG6f1EdiKRmDuO6Mi4xM/rE6RS6QdgNFYT6YJAEiTIgTnzplToAyqGpLipKhR9JiJEbYnOkUumW6oSWuKQDc0f5RHFw2n/nQJXpAivcOoHqMJF4aIz2wSQMe/jGqaSwUsvChAAASRtkxETP76X1FNTTs9V03h1wT+UflA34zx86awBdj6hCiVgnKnAmSZmfI++NT0vsVJ4VmV3MtgkREg7SB7Z0DszVVX1VAVYZSO+cmQQcb+NEazLaoqAyZZiBkTsIxxE++iqte7k1gMdoAGDAw2+5g/fQRTcDcaRVjsRgx5BmWHOmVgPVpA/4eBBuYRUG5NuP+50KdI8Jf6Tm8kkgkTnIkzdGN8fbTyKxrn8Oi1NQ1jzDTaREE4kmJjYHUKUwcJKpT3CwHuHnewbf76Pp+mUuCQpYbHG4zAwdC3ROEVQtAqCJQLaBtJGTnPvxpvoEM34dPCdpIyTgERsBtn4+1y1NhNSn2NdRXuYFlDDIjcmADwIJ2G/GnopVj2IbRAgjONvpEDjUzUmtpKaFA98sLsKCd9paZmNHVDW1SadIlsxH1QRBPvv8AtOniahdWKD8MKNyty2rnJMqJ/wDrn4nRUaTF6h9FFIkghll13B25nZvO+qqfTEGmbKURMLi0Z2kRBtHjcfGlv0YWizJREN9ShirGeZUfJ408aaQ/TT6RagsyxHcDYcR9JAOPnUVcMRUuoPBMEjdvJENP3xq8PaxC0WuVZJzbA/y8E5iRvEakSiHpi4VkuftDFw0DYfWCATsJ+2TrDTmQJCilVEAfSJGQDgl/fXa3qaq3G4VZ5gmP2Ma3TDTaaNOAAs7zBOOce+2hpdKWQQaioZJuzj52A8Z06g2QVRbQDnbjPgZxoWcssXNTUL+buElvY/Aj304B0qj4UPeSuSTEziQJwMTtvpvUVWJNq9xB3IxIPwd4/XUn+HJ9RRY0rBvwYIkhmzCnHHGm0GAvp0qbRTAEqYuMCQpYiSMCca0gqPUAFU9IjBNq3ABZgiNp8CNUdL1AqKpaoCJ/OMQJm0SM++dC3VBA9wdSiy0gmJFwE/mOeDzpNPqUqWFmXK3KGEG0wQV5AJA443xq7TI3q0uRgqhpcMSJEb+4M/fx41Y1YEVO11I5IaAcCR5H3POlpQDhYppDPLFGIN2ACSoEzmQeY31tQNNU0zVSW+pwGQeQAv5TtnI+NJpcCnWKpCtVW+0MRBDWmYaJkAkEbRg7cZcWRSRSYghpGwxEgkEz8++mMrCp3OrKqzABukDZpMR99EtIMVZlQid5gL/BztgaKbBIYKgBG0HJzkwCPf511imJBDQMMCY3I3355411X6GgOlzfkJJAG5G8Ax+/vrG6pAKpFW0oMlxKoYET9MjmJ+41EN6aSk+s4yDcVHE9pFqx94096he6GFoBHdsDgd2TuPI2I0lCYUrY0nJjYMd8TJ8AxoUBJqWhFMgEh8soM5IAgb42z76pgvSwoempG/1dq5xuBIxOkrQKvVZqbQSYKNNwOwy4gnaDAGqabLKhVtIA5wAc/wCaJ/50LvahlKgJMYKsZ3BxOPmBoMXo2LqLXCTK2vMkSe+STOOf1nWGlatUpUqAFgRekqkzdAtUkH328500AhwbqshcgqSvudv41MnUqkt6otJgYt4Ebk8+B400xtVP/iBqpJzDKbiJ3QB/9v00irQqMtSfSyBMmCw5kEHMTG+w+degtUzBKnxnPnP76mq9S5WfS/MJW5J2icMRz/700KWgL0X0UsVRaQVxO6hYkQT7znQ9R/TAocmiKgLSUWBMmeSBHOTOPjRVHJcxTMquWgCTAgZgMcxIONObqGtYQR4MAQdtgQf5+NAs0V7Pw27R28gNnc37xyf50tKCsHYU6iziZIY5nthpUe+MaZVrS7QXgDIzAAAkgW+ffzHjQdOFKYdoJgOQZ+Mj53Gpqt6alZYlrxI/MSdxubp/XidC4WagU1lOxBuETJW3xJByJ21U6rKm8ydxIIgAmdv3ztpNd0VbvVg3DwAYH0xGBmYH/siYUoZWJqSFPLGQJksdiYyf+dDSrCCCaqye2/ciASBjb3j+NV/4hReTUgKDOdsbncYunbUiulqzWw7EL2iWiPp3j5GraGAySZqyENxUHEgREbmc/wA6kr14RSPWsc4cXAzgyYIIxByMc6evVq3qMKmBA2BtIkNxgiOdjOmtUBChahwRiRLAmGkW7e4jU9Q7SrXQPU7ngeT2rP02krEjfnOgpBmI/HNsCZtlj5YquD8Rt+jDUW14rAtPKggQdoUj20VOkVb65EAx9gZ3/wCzzqKmqTJisVE7Wbfqs67VnSUXCAXL/Gu1nkBTyBcq/QZC9wjmIiTn/s6XTcZyyoFGWB+dzn23440xLB6sOhYAUypW3MC1T4m6dvzc6dUpeZtlY5k78Z+5xrQymwqq6KAyxGQROfcbe/udKHSANUhWUtALqTx4BwPEgCfsNMABLBLA18GDk25ztnYxJx5nWVQQGgMvdBwCoGQRxAMbzzqg/UAFRlbuUx3qDGwPiRmd/OlU0LOHIptCkR+aCSYnYAz7jGsFW1mVTSdhup8tG8TGPbWVaVKS7UwSyWsRm5ZPbAzGZ21UUdLTmpStpQFnkdv7+37afQqLb+G7yzEi8SY5EHYCd/cb6lWuoZcOsJHIQ5yTI+oAfMTqvpKsKqhrlIYEkZPExtyf0GmjWdgajyp37TsZwJjcbZ1yUiXUsiQEwRA/+qiNTdT06CmVqUvUllBCEj3DHYwPA440yitpdmWoAF3EQAQPoBMYPkaijpqGWmoWsgMmJJ2IMMxkc7fptpj9ahR3Wulvb3NDUxMkzBEyPfGl0OpzSBqNApywKkknMmRtEZ1q9U60wA9Oob7ZgqIAJxBbIgZ+Txogh0vepuTYDYAgb4zNp/7MaSnSwrgU1EtcQjkTuZ2AUnwP10+opLlzTBHpwrLbJAyVJOZniYxnUnaQgCvTZZYKJG/+bPmTB/2wU2wCqxsqFgkSHJVoXEAthsxJAJ/TQ0T2UwR1CksxEnON7idhnnj2065JeKtRWIAPIViYwBz8k/3fH0SwPuyzcJ4g7/21UBeLntqwMgzAA8cg/wDd9tBTErTAq3STN0G4e0YHzpfpVnWra1IsAfTXIHEBiAY+22qlpMES5UOx7olTPGOI1FH1PStc7AU2NvaOSYiDOAPfxqJqbWCaJmTIV8r9wRK7/GMaodVvqN6RBkAlSJYEmIKtjYng76SYBp3GuLpjJyZwH4nj7a1WYHN1UMlUC0iVJkkdsp3HxOw++dBaAEl6ouIhiAZ2kGVgf9zp9TqktcioUJIhio7SWGPpzMx9xokrlTTQ1AWI2gmf9QMDBj7ay0kp9Ql9UGuYCkfRhZgZYCDuNzpNTq2VFtr2kmLnS4ERsokAEnO5216B6i4v+MhgEBWAIGRN3dk/YaXVcOKa3UpMkgrBMcopbg52Og5utkkeqQwDEgqDEDc5AIB4586X/jAloasLmY24UXkbhRMYjJWYzjVFCvDEq9Mgycb7gSe77fI04OOwGonxAnPK93+x0RGXBZz6haMYiB5mJkzIzrlrfSrVAG+pQAO6NoUm7xsT9tFWEh2vpzPb2YMGc92TrvUYspuUACSINx8R3YH20ElECoGIdWhsk4WD98n/AI1TVrhnwySAB3Du9jF22f584FXUpE04LZkY498ttvrqxV3n8KbdyoLYE/poJurIVQHNFu/AKgCTAFuTLfO51lfpiXv/AAQCtqmDcSYgNiI+Cd9dW6ak/og06TGmxYMyxaWIkrHnn41jdGYqk0qTXEYLMZjkyuNthMaBVOm0C21R4CkgewIGt1S1N07RRuAiCrgD4AJBxttxrNMTkxEUie173O67QT+pDCM/7ax6JWLpUs5PYcATmcYER++tpVIsW9XLKTJETkZUePn20iizIub0Nl4u/EVTDYLTmCskA8jPiKcrGqtMkqwBlS8T/wCX02zxAHJ8a2oLkPbUQGp+UkzxOCYU4PH2Ojaj6hpswViJj22u84OMz40PQ9OtqhBWprcSATcSJ2JN3Z4AIj2jWkSWCmKvfc2T+IuFOJBPI22Gibpt6j/SQoJR2/07DA358fpqmuuGaQ4MwHHaZ4JjaSP+zrur6Zal5ZSshcoSCQoBG3wc+NFLZ5NovTsyWEhfcEj3G5jG2s6UlwginU/1AQORgd3gbHxvoupEeobqiLAtBWQoBGQTBIJ9zvjWhWlRCObZJmCsnAyJgj34GNFHSo+msGnUU3flYnPJJuMj5/nTRXJNS41Fg4LLI3lQBAuEcgnS6RC+mrCpcSQoEtEb3nMYG59s5jSX6zFzVACWhb1IDMAe3NvdGefgjRFb1WZwvqJYFEqVIaYBumYtzG3311hsClVyT2yIxzJUTPvnT0Lm4W0zKwuTyswYBgaRXoUraa+i31EgIT2leTBEifPkY1FdW6db3a1yCncUaTEWwqgyDzge++kp0vfQ7qshSBemW3JuNoCyIkYmBzGjqEI1RmNZb43LMqyQBYCpAzG0+++n9L1RuAuyADsJzOSOP25+1Qmh/U1tcpVptDlTMQpn6THI94J++ndTUtKNCMsRdGQckY2jUD+ogwaVUE47TBG8n6gWHzmONV16zXgmkGWwwZzIBMAb5GJ9s6ULNEGjUB6f6j3CnhjMAkFTdPiDxxp8qK1Jbawa3YfQRGA3vnjxqRuqY0jbTrUxgmzLQN4+qRjidWt1QFWwVGDhSStp2CjIMQRscedIVEK6WF2rMtzASw5EkKQV/nO2qz1VxpxVSGUPECSDOxj28a0dbdTBZ6VQNsSRG24+oH3yIGmQfUE0khRipgGGUYiMCTG8YHnTDUq1yFayrSbIAyYjM5umfbTOldyymEc7SG29vMfGg6vp4pAL0yN3AWhlERm/MCPvOdtaKINa70WDhf8A5BFsYNohvqHmPvrOLoD1FR7z6E5UWg08gGbiSYxJxJ406qLvSHoqxBBuNotG5nzt+Xzryav9Mo1OnZGpdQimpdyHJyYPae3MQPEDXotTp+soIq3IoW0/TETOBkwdxtqiTp1dGY/4ekCxFwuAYzsSQMgR88auYPNIhafaCBcYt9gQDrz+joUgjMDXkkRdddIBgQyzG/H/ABV6a+p9NU4GFmBETErEzxM+2ryhdSgYYmitt4LLKkbHuIkeBjnRIrmpJpoIGH7Yyuw5Hjb76ACkVPZUKsxgkMCTyNsDGxH21lalSvYlKklIm0nAjYwc42/bUwYnTFCllFYLG7KwvBJ+dudU9XBZwKQYlRcZHdOCPn9Mc6k6ajSpimF9RgoZkkmDcTvgcjbjxoepSmvqODWWT3ZMJGe3twMZj31UatBZpzShlyIMANkwYMGPedISgGW1lqAl5kDu2IjnHx5Hvp9ey4Or1PpBtmdxF22Z33jUVFlNttZsEG47uBHbGI3G2cjUqmdfXPqNJ6ldsKsjbjsP867RiuHlv8URLNhbIGTjY7ba3T7p9lXqhQYphiExaBOZwB9vOhSrZgOQ1oADeSQBcAJyPbRtSF1T0wt0BbhAeMGJOMXToqlP6vUIYAqLXTY7HP5hgH2Oii7p7qYtsLXKSIPIgQxx/wBnQr1VMSFZgttx3IgkwTM5+/8AGG18XEhrY3XOO3NvzPGY0NfqJLrgwEIjDRIbnEf2OrqY0oSEVSMr3BlyZPbjg4I/bjQVaJuKm4A1Lu1zuO5QZIMGQCo99aoVKkuuVSB2EAYMZuKk9x9xJzoP6agC0waj5OSTvtk7bRxqW1ZBVK5ioLrJbtvQ24yBIIJ/Xgj4ZXpNkLTVgqYI+oyJIg7fqfeNLZ3dbkKnMySR2wfA3z/720/qKtwqI1N1hVF67mT+UrnEnfzqz5GJqFFESmAjhrZUEtMYwZJzPJMn30xOpVwpaqkk4DgENiCFyBM8gHnGnOiq3/ysHs+liDH1WtkcnQ9R07i1nKQCbu2DJgAiQR850BOjF6gK0W7SFbKk4GGwQI/zA+NtDRpKhogI4zEI1w97yZMY3nkZM65aE3kUVBJH0kEtDTO4jg6dRoqtUSHDMsmASsZnMEA+05gYxqKh6nqbWqE1lUCrC+otgX81haTJIUmfGq6FVvUi4EQJzkEgE40NSqzoQHp1O7F0RaJkY/MJOmdO7FzCgxKyIBIBIxt5nfzq2pIm6jp3Wl3UaRl8quCP9eP4nHkwNZVUh6hNFgtgNwOGkZAF4EjOf32g6XTqqU19NwQ5hUJ7YwZsf6TPIxOwnR1OoALF/UQbZxGR5BPvjg6X5EiYdQGp0yfXQOxXKszeBdIYxn7RvGvR/wAR3OBViJJBH0lfJkfce++gFYsEtqiDkzGRMDaPjbRNguSisWk9sC6YESftkn+NTaYL1FZRmkRM22gCMRGTwJ/3GjNEM7Sq7ESCfEc4HAke+oqdH6B6UBZtAOxJnMHOfnVZSmSwMrcMkATMxOx59ta8k8XVOnAUBUP1SIJBBB5Kn+d50pWF7PbWyD+bAH+jfPx7ayu1Mel31EtbABPcNjOMj5/9oWxgzCqY2JJiPYhmPn21i1qQ1WlVE1FBxLKbiNgDKyP0GiepbUID1oCGVskAgCCDbJPtOoKRuICVoKkXgx3TmR7Z39tUreGqFq6Rb2nthSN7zGdp++kq2MWtAW6pUJcnuKDu2MQBiMZPnW+qPUcFmIzi09oHwADHvP8AOkNVYKitWpMSc4+oTEoPtqSrd+KR1FOPy/6DmL/+jnV1MW9OxcLD1YOFLU4LARuCBbtzvnc6Os6gtAqQq5KpPI2wZgDYHUNGs7Cn+OuxvAiX4lYG0c4++s/xVyk+shuIsYQFz8sQTiNPJMUt1MtF9T6QIKQDIJBB85M6V/ioUkVAe4KoKGARgLhhmeffQ0Xi9Gq4VZGFxA/Mc4wTH/GkNWrCyHUozi5szZgYxBP38bydJVx1WqSzn1UgC0qQZBJ3aWjwNuNBQpsxptNJYEsJggj/ACjMg5zjQVxWF7FlYT2xIMAmJ2/Y6z1XuExlRBjzHueedQASDJjpjJ/zD/8ATXactF+VQHwAT++NdqaK2pu7fSY9QZpsFmMS2RjEEZ0z/FsADSqXKzmfUUzackCBODAyP40LplZS1YZmame0GQTjczx2+dbTqqEUXLUAXDOBdJBBIIwsiNgNXcMVoFeZWGc5gxJH5pB2wMGffXM4qXAEYYBZgjB2xmd/jwdeCOpIIILmewQCYJmZJ9uffXto4ZQpi2djPGMbyf8AbTdMwVakbmAAkLAIffExacDxmQf1Gp6KCU9SVIQkqQGHOQVAg/Ybaf1NLsqlQ6FivcmWwRkBSSRiIjPjQuSoZhWELT+hliGEwS28HxHnQL6SnTdQaZWJOzRkkT8/f31S4ZQ1rmWfF/bg5YCBJ5j7aTR6Ys6syA4m9dpExAmecGDvvpiqLQtN5LtJ9TukA8bGfBzGgoqlss1OYXcWkkT9InP22/jUvT2NaPSdLQpVbSsSWMQRE+24++nrStLmohO2UYgsMD2jP/vgA9RLhe1RQiTkE4AySSPfzxq9I2jXBRvTrkZw+MDwZXzjOYGrqTmfqUoBvm6f4j/uNedSKuqCmadRfq7gCDEWkQCAQcznVLdMAXexWlZgG0kQAQDjJgZJ++kBrRd1X1UpObycYiYgw10nznU4qBfVK9O64yQpJb/xA+Tt7aawzTn1VXfBDD4bc/p+upKnUyrWMwx2lgfsCFgmPG/30tWRlPrKQFIH1VJkpJMMObomPOT76prdNdLnqIyCsqCBBB/zAHH8+2puldlsW5LYjb7zBkQZ0dWvCgPRDozjhWAxuw4gwPM/rrMs1bKupgkoR6ZtAzbBBO8HgSBjOkN0KhXimFvPd6TWtJ7iwkQDMz550jqBRD3lQrBCGOcLB84IE/vrOnKhATUNsglrlzjyTHPvxq6mCp9Mb6ZuqxGxzc0nJIE3R8DWUeogVIqtEypKkAXEDYDI99FQZ2eVcWEAiVgzAzIEQQdagrimxtS9WtC3SDiZJYY8TnQNUw1MGpTYMvdIJJnKlcjG+40hEIQ3mk88YKRwBPuBv5Ouq/1CqrimaLNKElgy2gqJIzn42/TOp6VVyod6LJliaYVWycZ233n3zoqjp+ma8wtMIQCMDHtFvHzokJHqFFplifyx3ST9UAZ5zP7ayl1s1V7RdHK/+J+oD/ePnhL1IVyaVwJiBTE5kiYYzsRMDj50hTENUeneKQBADnEqS2ywfcn/AN4merXKVCVpA/lF+DB5JncAaezEFYpEEiRKiAADzdgwNonU1OqRg9ObWcEdoMGN2hsfrOmoL1HNSm34ICi4mbTMbZ2GdIvZlgCmGuhlBhYByVMZIyYj++m9S7Co8UWAC2s1g7pOACBJj776JXaFCL2gg5UAKB/G/mfjWdXEDddcCe0yxUqIkmSI2g4iSfnVKUFJpK9FcKbWlSFaJj/MMfm/voQGKMRSBOSFCoCfkRAn50qm/pz+FBVRsNwPgiYnbTStWmApJokKzCVkMYjJw225+2iXpsOPTaLYIBOcRC92DA4jQSCAbWUzBAu52kcDgHGlL1wAacRhu0iGHIBEz8ToLKH9OBUGmj2kSJkn7y8/rrND/wDyYp9ssIzs3OeEPnXacmNr0iFqFWal+GqqwF6L4NgMnODtjfW1XY8LVIp7gAOWO+JwDuBol6cwxcvTPqAKwh1Md0gCQAZiWAz9tbXpFmqkLTIBQI6k3wCGb1DGIzgSIPzrSFijTHpyzrbw0c5ift5/XTaLVGsLqjEsTIEgCMGZEbfvpldqaugMgsrHKyDaCckYHwTnSOm6Wn+GyWlLWg0jAEz+WY5386mK0V6ZUW3Ur2OASjTBGJ49tj76r6ilUCPZUDMQAquvaOCD5kTz/wAorrUCoqmFuyXQG4D3WADtn9tLq1hDBsm6Pw2k5+4gxuD++qgqdVvUhlIRaZN6mBjcD7ZzwDplHq1qCk34TElipcENiIK+MHO2u7iWsIkLhW7dwB85z+ntqjpOqAKBaf4gMkhQQs4ILDk/uM6QKq0l/ElatO5t1MknftAJwR7D+NPYXEywQAZBABwNyZ2kznUfp0gkq9veWhWAIYyWEFSCDcTHwQdH0tOqxrG9WVrlRWWLRsVJA7s86tIYzVT6SqtCr3G8mQAARDJg5jzoyiinXL0Xkt3CixLkljBUJnaDg7HRUVIZAKNNrRcWSO1iTIA3jBzHPzpD1AlO8iujM4GIeDkAQQ3b7xGV+NaZV0q8whasttIMQ6HkHJJBlhyJkffSUrdgF6MDAP5eMYnk8fzoqn9SZy6rVpi1crUUqZKSCWByueBiNL6fqf8A4rlouTksrYBH0lSwyDG8jbWbWppr0IYkim4C4hoMqNjjHPP6akpoQiTTqICSGCtcQMABiCTbvzqlAC1U+mFuPeVMliRwQ88+0am6vpVJpC6tTC8AsL8jDYMnGxOxP2mRdNbq1R2+sKDkMpGQQv1GAR784zrhUupHupOpntOFbwPzfrGdBWOKvpV1aoIYYErc2zQJI8DfGtZKlqE2VAPrJGMxtI+TtqYGHpiXcLTQi0rcDEyIAEARHmeNEr2U+1KhycBrj/8AYs/7mdT1VILn0fpBPYRL84iM40lawpBAtOv3E5SWgyAS8tdm6duCeNXDXpl+43eoIA/8cgDBiCZPk6n6hgVUPUekWJAkQSAVA49/HOkt1SepWZmr2ooBUgWjIyvbLZETJ1tfrEJoAVXS78vpiX8A9kLt7aYKqXWL6hplmNq5BXAIjkrnHzqT11VLhVMscEKCCRuIAx4JPnTum61S9SK5JAbFglCJ3H5o8Y1J1nXWBCarNfJBtAuJwCBGIxgH51MDYF19zABZKgeeRjPxzpKMrFO5xJJi2LgDgRGI/XWVqyIKjGq0cdohR4kLnaOdT9P14LfWSUS9lUTG5k4nYY51MXVj1N2LME/zAR85AOxnMakrsp2LwFgiTx9sHPz+mlp11OpTXvqFXeFItBb8sGV2JgyM5HGkJ1lMvUJZ1tezNv1XBYUkAET85nflgrdiAIDiWEQfuZniM7/20tuoQeoZeVwe6Y5wDOTBnfbVF1qr9XmcHO8Dbf41N1HXKPxFdwS1mVJyoJjAB/MDO2gZTqqd7gzCc4yPhdo/38aWagdSZO8Kwg7jJHb+8aFq0yTUNqZgoSMgZLDjjA1lb+qK1pL5aYHkD75+dEUP1NptZ4IwRn/9ddoj16nJqgE8duPb69dppy9DpUvamRUiCTGGkEe+RoaiSC3p5Z96Y3EFQx58AzMRpaJLB2IcBNz2tzPdtmRtHzoqNYj00HqICC3cC+AdiZPHMnfzrURtUKnqMKgLAARUkqJwAYAac7bbeZ0b9FLM5AFqWqyEzYOIjgkxAO/vGl9RXUra9NKwZ5uUA5BkEznBAGJyB8631Qb2N1PMQynGcQDG+Nsaupg+oIIpKtQqYJIb6myI+qDIE7DnU/U0jDSqVrqhg0+2F3kknLCdwRv+lIr1WcKtpVRuZkGDEAYjGo2QIKaqjUmmYpQVxg5GACPYfYjV8uDDKfUiaqveACILqQLcEwSMiAROYg7a3oWi1qaGGUM1hJUlthBzMRmB8eMDl/U7kqwzJERiYIaJB2O8fGuoBA0qpVQkyhNuBiADGPYbAe2s+S4YvUAsl5EFmW2okHEDAJzEHMQQQRHIJWlHKJ+aIRgCQDkgC2DxiPvrKMp6ZPUBi1xggAsZxFpG222l1GqVKbGxWncKxQmOAcHxznQX16iUzEuCFkrkrtMkwf2b9dQ9O7BUNOoLGJ+ogzO8Qff3/s+rUhmtp1Rak3KJXaRGTLD4550s11K0z6pnJAdcmSoJ2GRtgc6Uh/VdKaqsj0wybEnM5EzMRtpdDpaaFF9JoVSVABICt2wDJWcbEzA0a06hWo4FIgkW2krdDSJIwDxM+dttMSVdFUPBGThh9OIJkgj951O1KNVCWLVXXuIYNdjaIvgLn4n35NbmCW1ZAHdKsJ3AI8fc7R86SzVCpY1ATgBWWwCMgEZP7TjWsWLU/wAFGAghxEr8XZ541vyTGI1RC4b02hpVVmbTtNy4IJn+NbRo3Ol1KDECJgRng28bnn2nU1SyHJp1UN0ZH3kZOPjeNN6avLIPUA7QbTEkmYIB45+2ppjU6xCahBqKAY3fDTJKiDiCBEfbnRU+pVGUeocgG0gmQxkNPvnTh1jkQtVWYGATgT4ME5xptItCgrTJgLP5gQJP5ZjHn7am6ekp6wG5vVWNsLgRODDzJ84+NErMwTup24YyTIM/lwfAzPOtQMVJakvdkjGYncwM5Pn76zqkYspWmDEAuCsREwZN37RqYplJ2N8CiZ+CGk/mNv8A2edIqdO4KTbjB37fECPgcaD0gq9tAbi5Z8zES4H7/wAaykR6iipRFwC2sTiQCIw3E86isAaxu6nvIEsBjee0/wC+mdR1DTd6lO1R2AlxBIg3YIjPEnXGilrK1BQt4IAjHvhhGT7+Y0k0mN7LSUTgiIuI8/3Om4ma6oS5EVFAP1i55xBBTO3z7Y50it1V4KrUWBiZOfAOTttzp1S4lLSp2bbbcRhcbbnQ9Q5YIewWN3TJAjM4XnbjTyXDKX9QDPYHVRbCySDOTkTNuxnfbzpjVSoy1IljwzcxtiSIH7calXqVm0BSSpIOCCJtgiJ5/TWIQjLdTptFxViIAliWtlfuR986vkzgeqqZZr6ZWAkFvDH6rhAO+Np0nqapISBTAJBmB7xELg/302oVZHvo0yjkEqIIMSZwn8j76KtRHqKwpphQCwidsDbbP/eFVEz0QSH6ekzSST2Zkzn312mhEOTRoA8yHn9hrtQVMSlNiVv2AFMlWPiNsjjOm9JXZrodqdgAC1BAuKgzJEsTOo/TJkl/Tlo2DKcQBB8yPGR+vdUrw/qU2rUyR201loDcgkTAgkD7eNWI9FbJT8FpHcChMAncGCJJ32j76VSUqvdWZ8/mgzBm0RG3xOl0alOaqU2K1UWwTgK2LdyQT3DMmdUVulqAIGKtH1XBv1GIn2nnQCWYu9oSLYBTtaT5328+TpdKsVNMMtQECZm8QT+YklpxuMfPEvUVYFWoyVKYmC1OSSJi4BZ4jOmV+sopVpzXtcKCaZGWUzDCQIMmeduNJKuq3dqqMQFaGF9u4jfncfO3GmdKRTL+m5LKv0tiGIB3tmM7jbUbVCSWgBcXWYM485IjwD49tPasVL2MKh4WoYgmMHxjO3O2mmKVoyyvUSm8KZPg5Ji5ZjPnXnVSgphe6mGqgiCZ3+nkwTiMDfOmOVAJq06lILSlmQwsASduwkEcDaNHS68BKdjqb5IJxcBmQBEn9d+dPQoo9QwaqqupcRgi0qYAhsscmTMDBxMSWJSeUuCMMyZmDvO3vpNSirCor0lqMwWSphiB9Oe0iD74OtqpcVBd0ISADkZ5IbeIjf53GgkT+o0WUrY1MMQCALckBsEDmeB516VqK4AYjGVJzxBOJ/vOlVarhQLwRPec5A5GSJOll29Q+qiEH6TJmAOcj3500w6rTqGl9S1MA/iiMD4WJGYx4+dMbpzf20gywJYRnHjeQNSgdq3U6qIGkFZMADAJlse2RjfS061BVZAzmFJYNPaR4lR7YEzj50AV3VKQJNWmbvzTdM4BwccT4O/Oj6b+pTWsvQMgDsrfV3Dfcdv2/wCAVhAZeoUktI/1D2tI22/nTqlSrfhUZYi4sFY+xDce886Dl6YNTcFemdmYXQoCsbYJ+kyeIPHOiFL8ZH9KjewsvyrwoMDbYRG/Oubo0NC09KoUHCAA2sAYODA388649JSFY1WpkNYFDdwkACRjtMbDnJ1UBXpBkAqUoDVJEVBjG4IbPwD/ABoqVJhUItrAGchu2CBwDk/PvqGn01Gmq0wtUKGYKGZ5MkDuLZInadE7orMSz84vaBAiQDgRGs60Pp6D0gwAr1AWwzVDcTBxkCFE+B7adXoFqpk1DIBtLAjAabRuD3Zz40n/ABlM00IdjJkEMvdHGcfwdtcigu7mpUAItAFpVM8fwdLykb1HSwad6VDaTBLkbxAbvBI8TMfvpPU0hD3UGKMci6D7kS0x7To6ADqkvUOfMBgCbZhSJ2kCP50AQMCreqVutkGosnecRj9jxvqVQPStqIVpdsRM4Atxuxk+/GqUorYLaSrBLEYwxwZgn51LYPUJsqbEfmg9otgkx7bjTKNZQIQEweWJPj+/H8agJlViTTQFgACREsJ+3zMjjOh6jpFZlLU+6AJMEEbxhsH6vnfOjqBCrA0xkiQMGZkH6o3z7aSVply1jhgPysY2EwFaJ8H29taQpumW0U3odoJKiQLYiJhp0VULe34bjtg2sZO+xun9NJ6eksBWSqFDSssZ3wTJJjfk40VbpFb1RFW1lAJDseT9Mtap+I/bTgFSo0lELTePdid87kz+us0+lCqFF8AAZmfvAjW6mGpaLdylyaf4rRaRDTJzAIJInciNejQrPuQAjGZSBAjkHP6T/bxl6y0C4gy57XwwPGIyBtt430ZqC5FYsgyFVSVBMfSwG+ODOtI9OtUo1UcELVJI7SCrSGkScHBEjHGmrRLOoysIAIBIx77f7768s9eSjIDTqmTBOIHPnYE6updSDM1WXEwRIHF3Ee+Yx86A/wDFVFpkKoqkYmngnG+TDH298Tryf68RN70RU4DL21EOB8xzr2aHUEoCgSoTgNTI/icqQPfjfXGuKgzabSRAMERxvG3GP99WXLpmvC6avIhGakCw7idgMQCIx7H769PqXHfbFRsFRd6bNsYvBkbTwONSNSRj3Bry0qqjGCPJkjmZ31lBaatVe5ldnuEnAxAADDA+NZ1Vtfqml/V9SkEUdzIWXIGxH1Z3EnW0OsDlFUU3MB5MCM4IEExI8/rrWJe4krA2AxsZGxM5HgaBeqEqVpgkbEKs5B2jOx/jydNXFkCmWNhDSMAXEzO1pnk/20mp1fqVGRXC2qQykSe4A5NwMZ8aQPTRATfTIIgAsM5xB4Mnt07pqRYkqUA5Uru2AbmWScCMj/LnGmwZ1XUuVChFJyu4iJAmTBHmPbfTRTgm5Yxwx2MDFrRP/Z1NXpuvplKSkjJsb07cj8v5gcmPaOdBSqhmqlxXU5EEztJlAZBHt51MFC9WGRUZ6iXMQtwILZkLBWQYHInWt/UgjsLi1piGxbOfIxj99Cf6mpCLcFvMGVOfbeAfaD8aRUqK9wspVBPDBpJ9yIGY/wC41Q3q6aVFUVUpvDM0RlS2CVOT7YO3nTVSHYhGi0yUJPG6iT+wH31AOlDBBUVsZEGRPglGHjkEbYxpdSqqFypricm66FMGSkiLcadD1l6tUpFiz4/zzk4n6gDx450deCzEVBAkLbZ2zjIJmR4Ooa3UGmEYVqYBYzdgtPCEPvJHn40TM9RpDU2uWFunuEjcQRtjB841Ub1dFqqIoq5G5IEtHgzA/tqHp+irJUC+r2sCUndTxkHIz54Oedem6E+kwoUjEElSsJEzuo8cHSlpBmYimgJm7OWEn/b2/XU1QLSqKJdhv3QGg7AR/wA6BXrdxvAUDtYjYcyS2TjiP7mvbaKlJbcgNcDEnbAzOuQFFP4aAH8u4gGZykftGoFdLfVVXeooC5IGSYk74IBEGIxkSdcnUB1s9fIJg9ssARgTO0x5211L1PVJC0lW3DBSpkhgAwCxaJ+3jRio7ASaaTl1EzIOLc+3I5/UCq1UIYXHBInG5KwDgid9xqEFUtALE+TknwWhRO5Ou/qf9QKBnaoSDEWqBuRwZmBz7aTQ6wLVUrUkBhiAfbI/cfbxqyJVXU1KfcVZ6asdy0w29i3A43ge06ysiFmIqNtBVY7TEH8pP6zpVfriS7eqVueYgf8A+f3/AI0jqOpa6fWFsRBT6fYm7I+3jVQ/pSrBB6hlWwSR3jIAOM4xsNFSZG3Lnv8AgEZldhj99s+Z+ldiFmoP8xld94IzI/Q7ayq1y4cqA0g2zge/mY+QPvoPTTqlUAGqQRuLSP2GBrteZUrtOKjgY2B1uriA61QXWRNrqROYONvGqehqEgyScjn31uu1OlRf11BbMDaduQwg/Pvq9KhJySfqGTxA1mu1f2nZ1fsrUwvaCMhccDxp3XKCZIE9gnmJGNdrtL0RDVHfS/8A7EH2MyNK6pj/AIlhOARHt2ttrNdrn03F39Upj09hup25zpF5AMEjsnB9xrddrSKP6c5JckknGT9tWf1JQodlEN6cyMHjnXa7UivM/p1Q9okx6e043OsJ/Gf/AMR/+Wu12n0HpGoTMkn6dz7jSuu6VEmxFSShNqgSTuTHJkz863Xads30+b6usw6uioYhSRKgwNqnG3A/TXv/ANGclTJJy+//AJazXa38vU/ghnSCZByLjvnYmNE1FQxhRsh25kZ+ddrtZi0xxDJGOMYxnXh/1Kuw/wASQzAgIBBOO5dvGt12r+f2kF13UOT0gLNDEyJOewnPnTOh7qYuzgb54J1uu0KsrD8aOLf7aZ1dFQiEKAbjkADhtdrtZJ7RVM0DOcf315zjDfIP3ga7Xav0VQ57J5tGfsNNvPqNk4H99drtVE9VjCmTMnXmf1esxVwWJGNz/pnWa7T49leb/UurqCq4DuBccBjrtdrtdp6c3//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039960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previews.123rf.com/images/alex_star/alex_star0711/alex_star071100034/2109231-background-made-of-old-sackcloth-Stock-Photo.jpg"/>
          <p:cNvPicPr>
            <a:picLocks noChangeAspect="1" noChangeArrowheads="1"/>
          </p:cNvPicPr>
          <p:nvPr/>
        </p:nvPicPr>
        <p:blipFill rotWithShape="1">
          <a:blip r:embed="rId2">
            <a:extLst>
              <a:ext uri="{28A0092B-C50C-407E-A947-70E740481C1C}">
                <a14:useLocalDpi xmlns:a14="http://schemas.microsoft.com/office/drawing/2010/main" val="0"/>
              </a:ext>
            </a:extLst>
          </a:blip>
          <a:srcRect b="23539"/>
          <a:stretch/>
        </p:blipFill>
        <p:spPr bwMode="auto">
          <a:xfrm>
            <a:off x="1" y="-9"/>
            <a:ext cx="12155989" cy="69494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bg1">
              <a:lumMod val="20000"/>
              <a:lumOff val="80000"/>
            </a:schemeClr>
          </a:solidFill>
          <a:effectLst>
            <a:softEdge rad="31750"/>
          </a:effectLst>
        </p:spPr>
        <p:txBody>
          <a:bodyPr anchor="ctr" anchorCtr="0">
            <a:noAutofit/>
          </a:bodyPr>
          <a:lstStyle/>
          <a:p>
            <a:r>
              <a:rPr lang="en-US" dirty="0" smtClean="0">
                <a:latin typeface="Mom´sTypewriter" panose="00000400000000000000" pitchFamily="2" charset="0"/>
              </a:rPr>
              <a:t>Opening Session: Word Wall</a:t>
            </a:r>
            <a:endParaRPr lang="en-US" sz="4400" dirty="0">
              <a:latin typeface="Mom´sTypewriter" panose="00000400000000000000" pitchFamily="2"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10339167"/>
              </p:ext>
            </p:extLst>
          </p:nvPr>
        </p:nvGraphicFramePr>
        <p:xfrm>
          <a:off x="838200" y="2055815"/>
          <a:ext cx="10515600" cy="4802184"/>
        </p:xfrm>
        <a:graphic>
          <a:graphicData uri="http://schemas.openxmlformats.org/drawingml/2006/table">
            <a:tbl>
              <a:tblPr firstRow="1" bandRow="1">
                <a:tableStyleId>{5C22544A-7EE6-4342-B048-85BDC9FD1C3A}</a:tableStyleId>
              </a:tblPr>
              <a:tblGrid>
                <a:gridCol w="5257800"/>
                <a:gridCol w="5257800"/>
              </a:tblGrid>
              <a:tr h="600273">
                <a:tc gridSpan="2">
                  <a:txBody>
                    <a:bodyPr/>
                    <a:lstStyle/>
                    <a:p>
                      <a:pPr algn="ctr"/>
                      <a:r>
                        <a:rPr lang="en-US" sz="3200" dirty="0" smtClean="0"/>
                        <a:t>Vocabulary</a:t>
                      </a:r>
                      <a:r>
                        <a:rPr lang="en-US" sz="3200" baseline="0" dirty="0" smtClean="0"/>
                        <a:t> Words from “Casey at the Bat”</a:t>
                      </a:r>
                      <a:endParaRPr lang="en-US" sz="3200" dirty="0"/>
                    </a:p>
                  </a:txBody>
                  <a:tcPr/>
                </a:tc>
                <a:tc hMerge="1">
                  <a:txBody>
                    <a:bodyPr/>
                    <a:lstStyle/>
                    <a:p>
                      <a:endParaRPr lang="en-US" dirty="0"/>
                    </a:p>
                  </a:txBody>
                  <a:tcPr/>
                </a:tc>
              </a:tr>
              <a:tr h="600273">
                <a:tc>
                  <a:txBody>
                    <a:bodyPr/>
                    <a:lstStyle/>
                    <a:p>
                      <a:pPr algn="ctr"/>
                      <a:r>
                        <a:rPr lang="en-US" sz="3200" dirty="0" smtClean="0"/>
                        <a:t>Pall</a:t>
                      </a:r>
                      <a:endParaRPr lang="en-US" sz="3200" dirty="0"/>
                    </a:p>
                  </a:txBody>
                  <a:tcPr/>
                </a:tc>
                <a:tc>
                  <a:txBody>
                    <a:bodyPr/>
                    <a:lstStyle/>
                    <a:p>
                      <a:pPr algn="ctr"/>
                      <a:r>
                        <a:rPr lang="en-US" sz="3200" dirty="0" smtClean="0"/>
                        <a:t>Haughty</a:t>
                      </a:r>
                    </a:p>
                  </a:txBody>
                  <a:tcPr/>
                </a:tc>
              </a:tr>
              <a:tr h="600273">
                <a:tc>
                  <a:txBody>
                    <a:bodyPr/>
                    <a:lstStyle/>
                    <a:p>
                      <a:pPr algn="ctr"/>
                      <a:r>
                        <a:rPr lang="en-US" sz="3200" dirty="0" smtClean="0"/>
                        <a:t>Stricken</a:t>
                      </a:r>
                      <a:endParaRPr lang="en-US" sz="3200" dirty="0"/>
                    </a:p>
                  </a:txBody>
                  <a:tcPr/>
                </a:tc>
                <a:tc>
                  <a:txBody>
                    <a:bodyPr/>
                    <a:lstStyle/>
                    <a:p>
                      <a:pPr algn="ctr"/>
                      <a:r>
                        <a:rPr lang="en-US" sz="3200" dirty="0" smtClean="0"/>
                        <a:t>Grandeur</a:t>
                      </a:r>
                      <a:endParaRPr lang="en-US" sz="3200" dirty="0"/>
                    </a:p>
                  </a:txBody>
                  <a:tcPr/>
                </a:tc>
              </a:tr>
              <a:tr h="600273">
                <a:tc>
                  <a:txBody>
                    <a:bodyPr/>
                    <a:lstStyle/>
                    <a:p>
                      <a:pPr algn="ctr"/>
                      <a:r>
                        <a:rPr lang="en-US" sz="3200" dirty="0" smtClean="0"/>
                        <a:t>Multitude</a:t>
                      </a:r>
                      <a:endParaRPr lang="en-US" sz="3200" dirty="0"/>
                    </a:p>
                  </a:txBody>
                  <a:tcPr/>
                </a:tc>
                <a:tc>
                  <a:txBody>
                    <a:bodyPr/>
                    <a:lstStyle/>
                    <a:p>
                      <a:pPr algn="ctr"/>
                      <a:r>
                        <a:rPr lang="en-US" sz="3200" dirty="0" smtClean="0"/>
                        <a:t>Unheeded</a:t>
                      </a:r>
                      <a:endParaRPr lang="en-US" sz="3200" dirty="0"/>
                    </a:p>
                  </a:txBody>
                  <a:tcPr/>
                </a:tc>
              </a:tr>
              <a:tr h="600273">
                <a:tc>
                  <a:txBody>
                    <a:bodyPr/>
                    <a:lstStyle/>
                    <a:p>
                      <a:pPr algn="ctr"/>
                      <a:r>
                        <a:rPr lang="en-US" sz="3200" dirty="0" smtClean="0"/>
                        <a:t>Melancholy</a:t>
                      </a:r>
                      <a:endParaRPr lang="en-US" sz="3200" dirty="0"/>
                    </a:p>
                  </a:txBody>
                  <a:tcPr/>
                </a:tc>
                <a:tc>
                  <a:txBody>
                    <a:bodyPr/>
                    <a:lstStyle/>
                    <a:p>
                      <a:pPr algn="ctr"/>
                      <a:r>
                        <a:rPr lang="en-US" sz="3200" dirty="0" smtClean="0"/>
                        <a:t>Dell</a:t>
                      </a:r>
                      <a:endParaRPr lang="en-US" sz="3200" dirty="0"/>
                    </a:p>
                  </a:txBody>
                  <a:tcPr/>
                </a:tc>
              </a:tr>
              <a:tr h="600273">
                <a:tc>
                  <a:txBody>
                    <a:bodyPr/>
                    <a:lstStyle/>
                    <a:p>
                      <a:pPr algn="ctr"/>
                      <a:r>
                        <a:rPr lang="en-US" sz="3200" dirty="0" smtClean="0"/>
                        <a:t>Recoiled</a:t>
                      </a:r>
                      <a:endParaRPr lang="en-US" sz="3200" dirty="0"/>
                    </a:p>
                  </a:txBody>
                  <a:tcPr/>
                </a:tc>
                <a:tc>
                  <a:txBody>
                    <a:bodyPr/>
                    <a:lstStyle/>
                    <a:p>
                      <a:pPr algn="ctr"/>
                      <a:r>
                        <a:rPr lang="en-US" sz="3200" dirty="0" smtClean="0"/>
                        <a:t>Visage</a:t>
                      </a:r>
                      <a:endParaRPr lang="en-US" sz="3200" dirty="0"/>
                    </a:p>
                  </a:txBody>
                  <a:tcPr/>
                </a:tc>
              </a:tr>
              <a:tr h="600273">
                <a:tc>
                  <a:txBody>
                    <a:bodyPr/>
                    <a:lstStyle/>
                    <a:p>
                      <a:pPr algn="ctr"/>
                      <a:r>
                        <a:rPr lang="en-US" sz="3200" dirty="0" smtClean="0"/>
                        <a:t>Doffed</a:t>
                      </a:r>
                      <a:endParaRPr lang="en-US" sz="3200" dirty="0"/>
                    </a:p>
                  </a:txBody>
                  <a:tcPr/>
                </a:tc>
                <a:tc>
                  <a:txBody>
                    <a:bodyPr/>
                    <a:lstStyle/>
                    <a:p>
                      <a:pPr algn="ctr"/>
                      <a:r>
                        <a:rPr lang="en-US" sz="3200" dirty="0" smtClean="0"/>
                        <a:t>Tumult</a:t>
                      </a:r>
                      <a:endParaRPr lang="en-US" sz="3200" dirty="0"/>
                    </a:p>
                  </a:txBody>
                  <a:tcPr/>
                </a:tc>
              </a:tr>
              <a:tr h="600273">
                <a:tc>
                  <a:txBody>
                    <a:bodyPr/>
                    <a:lstStyle/>
                    <a:p>
                      <a:pPr algn="ctr"/>
                      <a:r>
                        <a:rPr lang="en-US" sz="3200" dirty="0" smtClean="0"/>
                        <a:t>Writhing</a:t>
                      </a:r>
                      <a:endParaRPr lang="en-US" sz="3200" dirty="0"/>
                    </a:p>
                  </a:txBody>
                  <a:tcPr/>
                </a:tc>
                <a:tc>
                  <a:txBody>
                    <a:bodyPr/>
                    <a:lstStyle/>
                    <a:p>
                      <a:pPr algn="ctr"/>
                      <a:r>
                        <a:rPr lang="en-US" sz="3200" dirty="0" smtClean="0"/>
                        <a:t>Dun</a:t>
                      </a:r>
                      <a:endParaRPr lang="en-US" sz="3200" dirty="0"/>
                    </a:p>
                  </a:txBody>
                  <a:tcPr/>
                </a:tc>
              </a:tr>
            </a:tbl>
          </a:graphicData>
        </a:graphic>
      </p:graphicFrame>
      <p:sp>
        <p:nvSpPr>
          <p:cNvPr id="4" name="AutoShape 2" descr="data:image/jpeg;base64,/9j/4AAQSkZJRgABAQAAAQABAAD/2wCEAAkGBxQTEhUUExQVFRUWGBwbGBgXGSAcHRwdHiAdHBsfHB8dHiggICAnIxwfITEhJSkrLi4uGyE0ODMsNygtLisBCgoKDg0OGxAQGjQkHyQsLCwsLCw0NCwsLCwsLCwsLCwsLCw0LCwsLCwsLCwsLCwsLCwsLCwsLCwsLCwsLCwsLP/AABEIAMIBAwMBIgACEQEDEQH/xAAaAAADAQEBAQAAAAAAAAAAAAACAwQBAAUG/8QAOhAAAgEDAwMDAgUCBgICAgMAAQIRAxIhADFBBCJRE2FxMoEjQpGhsQXRFFJiweHwcvEzgsLSFXOS/8QAGQEBAQEBAQEAAAAAAAAAAAAAAAECAwQF/8QAIxEBAQEAAgIBAwUAAAAAAAAAAAERIUESMQJRgfATQnGh8f/aAAwDAQACEQMRAD8A9dHuIILkNg+M4zj+NU0TMq1wkwGKyYB/j3O86gp3zc1wXugcwOSMk/Grala1e6844E/cwNfKj3GhCexnYAtIUqPpWMARB4Mnk6Ok7mADSANSTjJEQCeCw7c+3tqeg/4hmoZVJtIAzgrPifH86qIvtZ7GsDtJHONjsJ2+NXEJqK7KoCCLjtA85wZz/vnzpBUWVFWm4IMSjOCYOSpJ+duNeiKM2NagUAkw0cbEc/7e2gqIJS31CWZvpIIHMH2329s6sCaxVS8lwQgHDQxOG2kxOeNEoJKH1CSqGbhB2m6J2MeOBrGrN3FXZZaAShx5xAJB8zG3nR1a7hme9CFhSCo8wRvPvn99ApC7U4C0wxYXhMD5yM/B0SU4eoWo/lsuuBDKSCcHIgzxO++mBARTspqEWbbZVRMHIETtjxpb0iwlVqqSw+jJE+YnHv8A8aWrI2h0aBkm+EGBdC5HOd9v+c61uglUis4N4JlR3BZDLkY3/YcaZU6dZqNe5gWwJ7WwMQM59vOgr1UVqamrBVCxUgSw/wA2RIg+NTRpDK1U+rTUCBTV+0KSMBjMNJ2gew01a1VbAwWSJYrkK04AnJBzmNS0uvexYqIzE3KSIVgN8DOJ3A8SNtWXVWZiiKwUNEOMsBgZ2z+mNNMLdXVKjP05YkxClGNS7feBAkyDG2s/w6B0/CMhRFqkKIntmY422203/FOEWaJljsCCVggEkj50d8GozCqFHmbYgCVE/wAZ1KIqQpWMad6XNsC05md53PA2njTGroHI9QqVWGRogRse4Tz5g/rrDVQmkvqGXui9cnaB9Mj6h7/OdK9RQXam1GoCRcDgAE5DElhP2+2tZpql6ZIm8m0ySV3nEYOI86poV2vILKABCyDMkeNv099JqUrhTgKApwAxAWDvAGf00FagrLVZaElgJKMoZu4GQSRtE8e2pkFrUytNQPTIJIYFTaVzsJ30NNCKrMFUjcW/AkQRAOOJ+2lUsel+GWgSsbAHe7MePOt6eh2PFOooJbBMxk7AZA8aUY1KmVP4ZEmWEnaIiQYI53jTAlNn+hx7mbTERAJj9uDrza1EL6I9WrsZDWm+OWuyI5I8++mGqnpVXWuPYyCqk4/KYP66gM0rFgU6sNgkHIgY/MYGYHnxoanT2uSFqEqASDJBH+mck528zqeibxQC9RsZJIX8QGDgiCu3HnnVlGkVu77r9jGBBMDz8knOnAnPSqyRFbLjZ2kTgAwZAz8CJxGmdQ2WlKjZAIO2MEpzxqg0gLWuJtyYtyffE/uNI6npvUUg1ZNxJNqfTuB3Aj7xOgl6kqzIoRrViTsI3jwd/H6aGl+GGYUgzTEyvcMxyRxz48RrK9OxmN7QFgLjeFCmQNsfx95Eo2IFaq5aVuZguZwRgDMexxpgveqJSymC2YK2i2MgRcPHjxrzOpANNZWoCWkrMMMSASCYE+SdOvAckB4WQo3gkbjtPk6R01MMyMWkgGeCeMREETOh6QdT/VAGIKuPa0n9412qOt6bqL29NenKT2lqzgx7iw512t8u36sek1rG85aNg22ciJA259+NPd8swDMWgW3LEDaPbzz4iZ1B6IAj0pYWmQfcwJkHfPx51TSpqWwrghmk5ALRG+cZxxzrEjibTovB+piTBBXtXyIEFh7knf21SaKwZsqKIW3xiSGG2N/00npespi1UZwxcyTn5EH/AG1UfUxBSoC5LTOF3xE5G3j31tkDdPkn0xabRCtH6DAERP8AfTG6dR3fiKAoBAYFT7xJN2eNKSkwgMqNLkiDsM523zsfJ0ms7KzMyMZYqpBaRztwONhoKqYFMKiu/wBJJuXMeSbQAQPYaSjLaSSlS5gASBG0531x6gi4s1SnT2uK9gkW3XQOZzMZ0SoD6a1Fo1WywJXCkYBGWAkEjcYnfSrGP/Th6gdkkKuCGIB8gJgTtk/rrkpKvpqhrhROYZrv/ImcgD2++srpHrFqNSGeOxgZkYZYbG0GQMjO06c62MWdqqotMHILKMQScbzwD9tZUn/EkJKV1YmpALAqLT+WJktOP9tMS+GIseAAgM7k5ukgY3K/A1q9a5KKGSSJIbEwZFqg+AdKr9TWVqhVaTTUABQi5gQTcSwgMu0ZwMeNVIu/wjGwtTpyB9QI7CSS1uJjA23521NUpA0ahFBgXgN6bQ+SAWVlZYneVO3vjRByCfUoAgJd2xkAbYbJ+BxqdaKCmIp9TTBeYBZmEzgksxAkgeBjbVDhXHqUqL06t0BhCFlA3h37gGxsSDnS1rJ6bM9Sqq3QJQ9pw0D8OcAbn31W9ekKroGrh1pklR9CwAAwAXeYxJG+NT9T1gUU7q7qX+kvTkmDGAFUCLhk5g850wZ3KVistn1OGGfIIMi3MZI20fTU4W1losWYqQFw2N8qc8f766t1yhmDNTZR2d0AiQMOScA54E4311N0KoPRpWzjIhSNiDEH2Aj+8U6pQ/GvampZRhpzAGQAYAHEn21LX6VSir6NUBqkgK4LDJgkmp9MkmJPxjVNPplV6rNRK3SGInuBkAiwkzHgAjS16fFIIKxH5RexG7ZcmfP8eNWoyqoFRgUrBqdM5ho2NtsSrnuJxyBrZRKYV6tUAiFZiQZAgHK78yeQNb1KVDfHUVKZJlQ6KyqSYMgqJH3B99dVZoRPVAcwZI+pZFxUT/fceNRTqdVQ5tqGFAlJBIkRJJznfOp5inH+ILd31MEgqIlYAA35+2nJ1FT1Huq0jTiFUgkgzPd3Z9gI+/AJSLBRdQIyWDKccdoLHH/fmYOV1NtrAQNgFJxOR4E6nPSxTzbvLQnb+knzv86srUEvqPFIzgQMtOIeBkfrqWpRu9PtokKeZwT/AJB/c8CNTF1y0QGEqjFR29vdBAG7Hb2nQ1aYtUKi23GSqQBn2/c/Mnyw9GDcYpBj2qVukgHnbONgY0dGisobUNoB+kEj2BOR8+50RDVqC5hTanJzI3HBvIJkZGPf9FvTUFELUZGcKs5zKi6RmM50yp0oKlQKElrYKSCcmTAkwc5G/Ojp9OLyoNDtRQCMsLREHwPGglWmDezPSJJgEC3Y7P3GTgqfnWeiUKk+iUVdxIInJAEbDzPG2tpUCtNiRSJZgWC7Aj3KEk53OT7a2r0DlmaxQAsAgg3bYI4I230a+Oby8GVObaJn/W5+PGu1fR6R7RhF9i0kfJt12j0c/n+L1pgSm5wbgfk4M7Y0EtItVxLNMZ+/J3BjOjo9MYAAUxbmSDAkkY8TIHudVU6NrAgEDuaAfbnPyfnSPK6j1JuEMM7ZIxg7CR9/76d0/T5WURjcTKmPEnMbztpfThMAMbUmQy/5eZgRzx4+9VNbcBUuE3EEiCTtAHO5M8fGt5U4T0aC0zSLh1Pdu1w97jnOJGt6HqL8mojKWYYHAwMZyOftqhJuBYupAMxBBgiRMETJ4P8AGkqt69zJIcxMpLcgSCbvPBzqoZdXsqXpTfuAgMBKzyTOftxrlRQ6B6BDCnKsFJQDcr2iARjBA2xrl6ZmVxaB3ZtYgmDAziJ+fnRv3Em2pcEIwcbYIHJnzGgRWUAIjVKtMs8qRBDEbr3KcZ9vnB09mL3qtRRBgbLGdpGZ421lG1QiGq0zMsACc8ggEbe22jdWdWk0zJ/MpgrnfG8R+n6ZUrp3rJJa1wiypWZJjYz86T07M4F9Knl2KwQewHDNjciO3+NU+ipqP+GkiYIaC2Bni2IjfQp08CmoWrgT9UjO4czcft+uijNCz1W9Nxv9IIkEwIAMzncAfbR0gVFJR6oukZLMCdwG8fM6JeoZUuqCooBhTF0GcbAmN8x99UL1HcqhwvbJUqJnMGcR/vnVkS1HT/qVNlqvTrMCrAGVFqMTBAlRMnyT86eRLIDVWYytuTJkHBEY9tdSLhAFNOoSSDEgR9wZI8GBo0vFQvFO0LKmZJhcyCmNt5IM8auJoG6f1EdiKRmDuO6Mi4xM/rE6RS6QdgNFYT6YJAEiTIgTnzplToAyqGpLipKhR9JiJEbYnOkUumW6oSWuKQDc0f5RHFw2n/nQJXpAivcOoHqMJF4aIz2wSQMe/jGqaSwUsvChAAASRtkxETP76X1FNTTs9V03h1wT+UflA34zx86awBdj6hCiVgnKnAmSZmfI++NT0vsVJ4VmV3MtgkREg7SB7Z0DszVVX1VAVYZSO+cmQQcb+NEazLaoqAyZZiBkTsIxxE++iqte7k1gMdoAGDAw2+5g/fQRTcDcaRVjsRgx5BmWHOmVgPVpA/4eBBuYRUG5NuP+50KdI8Jf6Tm8kkgkTnIkzdGN8fbTyKxrn8Oi1NQ1jzDTaREE4kmJjYHUKUwcJKpT3CwHuHnewbf76Pp+mUuCQpYbHG4zAwdC3ROEVQtAqCJQLaBtJGTnPvxpvoEM34dPCdpIyTgERsBtn4+1y1NhNSn2NdRXuYFlDDIjcmADwIJ2G/GnopVj2IbRAgjONvpEDjUzUmtpKaFA98sLsKCd9paZmNHVDW1SadIlsxH1QRBPvv8AtOniahdWKD8MKNyty2rnJMqJ/wDrn4nRUaTF6h9FFIkghll13B25nZvO+qqfTEGmbKURMLi0Z2kRBtHjcfGlv0YWizJREN9ShirGeZUfJ408aaQ/TT6RagsyxHcDYcR9JAOPnUVcMRUuoPBMEjdvJENP3xq8PaxC0WuVZJzbA/y8E5iRvEakSiHpi4VkuftDFw0DYfWCATsJ+2TrDTmQJCilVEAfSJGQDgl/fXa3qaq3G4VZ5gmP2Ma3TDTaaNOAAs7zBOOce+2hpdKWQQaioZJuzj52A8Z06g2QVRbQDnbjPgZxoWcssXNTUL+buElvY/Aj304B0qj4UPeSuSTEziQJwMTtvpvUVWJNq9xB3IxIPwd4/XUn+HJ9RRY0rBvwYIkhmzCnHHGm0GAvp0qbRTAEqYuMCQpYiSMCca0gqPUAFU9IjBNq3ABZgiNp8CNUdL1AqKpaoCJ/OMQJm0SM++dC3VBA9wdSiy0gmJFwE/mOeDzpNPqUqWFmXK3KGEG0wQV5AJA443xq7TI3q0uRgqhpcMSJEb+4M/fx41Y1YEVO11I5IaAcCR5H3POlpQDhYppDPLFGIN2ACSoEzmQeY31tQNNU0zVSW+pwGQeQAv5TtnI+NJpcCnWKpCtVW+0MRBDWmYaJkAkEbRg7cZcWRSRSYghpGwxEgkEz8++mMrCp3OrKqzABukDZpMR99EtIMVZlQid5gL/BztgaKbBIYKgBG0HJzkwCPf511imJBDQMMCY3I3355411X6GgOlzfkJJAG5G8Ax+/vrG6pAKpFW0oMlxKoYET9MjmJ+41EN6aSk+s4yDcVHE9pFqx94096he6GFoBHdsDgd2TuPI2I0lCYUrY0nJjYMd8TJ8AxoUBJqWhFMgEh8soM5IAgb42z76pgvSwoempG/1dq5xuBIxOkrQKvVZqbQSYKNNwOwy4gnaDAGqabLKhVtIA5wAc/wCaJ/50LvahlKgJMYKsZ3BxOPmBoMXo2LqLXCTK2vMkSe+STOOf1nWGlatUpUqAFgRekqkzdAtUkH328500AhwbqshcgqSvudv41MnUqkt6otJgYt4Ebk8+B400xtVP/iBqpJzDKbiJ3QB/9v00irQqMtSfSyBMmCw5kEHMTG+w+degtUzBKnxnPnP76mq9S5WfS/MJW5J2icMRz/700KWgL0X0UsVRaQVxO6hYkQT7znQ9R/TAocmiKgLSUWBMmeSBHOTOPjRVHJcxTMquWgCTAgZgMcxIONObqGtYQR4MAQdtgQf5+NAs0V7Pw27R28gNnc37xyf50tKCsHYU6iziZIY5nthpUe+MaZVrS7QXgDIzAAAkgW+ffzHjQdOFKYdoJgOQZ+Mj53Gpqt6alZYlrxI/MSdxubp/XidC4WagU1lOxBuETJW3xJByJ21U6rKm8ydxIIgAmdv3ztpNd0VbvVg3DwAYH0xGBmYH/siYUoZWJqSFPLGQJksdiYyf+dDSrCCCaqye2/ciASBjb3j+NV/4hReTUgKDOdsbncYunbUiulqzWw7EL2iWiPp3j5GraGAySZqyENxUHEgREbmc/wA6kr14RSPWsc4cXAzgyYIIxByMc6evVq3qMKmBA2BtIkNxgiOdjOmtUBChahwRiRLAmGkW7e4jU9Q7SrXQPU7ngeT2rP02krEjfnOgpBmI/HNsCZtlj5YquD8Rt+jDUW14rAtPKggQdoUj20VOkVb65EAx9gZ3/wCzzqKmqTJisVE7Wbfqs67VnSUXCAXL/Gu1nkBTyBcq/QZC9wjmIiTn/s6XTcZyyoFGWB+dzn23440xLB6sOhYAUypW3MC1T4m6dvzc6dUpeZtlY5k78Z+5xrQymwqq6KAyxGQROfcbe/udKHSANUhWUtALqTx4BwPEgCfsNMABLBLA18GDk25ztnYxJx5nWVQQGgMvdBwCoGQRxAMbzzqg/UAFRlbuUx3qDGwPiRmd/OlU0LOHIptCkR+aCSYnYAz7jGsFW1mVTSdhup8tG8TGPbWVaVKS7UwSyWsRm5ZPbAzGZ21UUdLTmpStpQFnkdv7+37afQqLb+G7yzEi8SY5EHYCd/cb6lWuoZcOsJHIQ5yTI+oAfMTqvpKsKqhrlIYEkZPExtyf0GmjWdgajyp37TsZwJjcbZ1yUiXUsiQEwRA/+qiNTdT06CmVqUvUllBCEj3DHYwPA440yitpdmWoAF3EQAQPoBMYPkaijpqGWmoWsgMmJJ2IMMxkc7fptpj9ahR3Wulvb3NDUxMkzBEyPfGl0OpzSBqNApywKkknMmRtEZ1q9U60wA9Oob7ZgqIAJxBbIgZ+Txogh0vepuTYDYAgb4zNp/7MaSnSwrgU1EtcQjkTuZ2AUnwP10+opLlzTBHpwrLbJAyVJOZniYxnUnaQgCvTZZYKJG/+bPmTB/2wU2wCqxsqFgkSHJVoXEAthsxJAJ/TQ0T2UwR1CksxEnON7idhnnj2065JeKtRWIAPIViYwBz8k/3fH0SwPuyzcJ4g7/21UBeLntqwMgzAA8cg/wDd9tBTErTAq3STN0G4e0YHzpfpVnWra1IsAfTXIHEBiAY+22qlpMES5UOx7olTPGOI1FH1PStc7AU2NvaOSYiDOAPfxqJqbWCaJmTIV8r9wRK7/GMaodVvqN6RBkAlSJYEmIKtjYng76SYBp3GuLpjJyZwH4nj7a1WYHN1UMlUC0iVJkkdsp3HxOw++dBaAEl6ouIhiAZ2kGVgf9zp9TqktcioUJIhio7SWGPpzMx9xokrlTTQ1AWI2gmf9QMDBj7ay0kp9Ql9UGuYCkfRhZgZYCDuNzpNTq2VFtr2kmLnS4ERsokAEnO5216B6i4v+MhgEBWAIGRN3dk/YaXVcOKa3UpMkgrBMcopbg52Og5utkkeqQwDEgqDEDc5AIB4586X/jAloasLmY24UXkbhRMYjJWYzjVFCvDEq9Mgycb7gSe77fI04OOwGonxAnPK93+x0RGXBZz6haMYiB5mJkzIzrlrfSrVAG+pQAO6NoUm7xsT9tFWEh2vpzPb2YMGc92TrvUYspuUACSINx8R3YH20ElECoGIdWhsk4WD98n/AI1TVrhnwySAB3Du9jF22f584FXUpE04LZkY498ttvrqxV3n8KbdyoLYE/poJurIVQHNFu/AKgCTAFuTLfO51lfpiXv/AAQCtqmDcSYgNiI+Cd9dW6ak/og06TGmxYMyxaWIkrHnn41jdGYqk0qTXEYLMZjkyuNthMaBVOm0C21R4CkgewIGt1S1N07RRuAiCrgD4AJBxttxrNMTkxEUie173O67QT+pDCM/7ax6JWLpUs5PYcATmcYER++tpVIsW9XLKTJETkZUePn20iizIub0Nl4u/EVTDYLTmCskA8jPiKcrGqtMkqwBlS8T/wCX02zxAHJ8a2oLkPbUQGp+UkzxOCYU4PH2Ojaj6hpswViJj22u84OMz40PQ9OtqhBWprcSATcSJ2JN3Z4AIj2jWkSWCmKvfc2T+IuFOJBPI22Gibpt6j/SQoJR2/07DA358fpqmuuGaQ4MwHHaZ4JjaSP+zrur6Zal5ZSshcoSCQoBG3wc+NFLZ5NovTsyWEhfcEj3G5jG2s6UlwginU/1AQORgd3gbHxvoupEeobqiLAtBWQoBGQTBIJ9zvjWhWlRCObZJmCsnAyJgj34GNFHSo+msGnUU3flYnPJJuMj5/nTRXJNS41Fg4LLI3lQBAuEcgnS6RC+mrCpcSQoEtEb3nMYG59s5jSX6zFzVACWhb1IDMAe3NvdGefgjRFb1WZwvqJYFEqVIaYBumYtzG3311hsClVyT2yIxzJUTPvnT0Lm4W0zKwuTyswYBgaRXoUraa+i31EgIT2leTBEifPkY1FdW6db3a1yCncUaTEWwqgyDzge++kp0vfQ7qshSBemW3JuNoCyIkYmBzGjqEI1RmNZb43LMqyQBYCpAzG0+++n9L1RuAuyADsJzOSOP25+1Qmh/U1tcpVptDlTMQpn6THI94J++ndTUtKNCMsRdGQckY2jUD+ogwaVUE47TBG8n6gWHzmONV16zXgmkGWwwZzIBMAb5GJ9s6ULNEGjUB6f6j3CnhjMAkFTdPiDxxp8qK1Jbawa3YfQRGA3vnjxqRuqY0jbTrUxgmzLQN4+qRjidWt1QFWwVGDhSStp2CjIMQRscedIVEK6WF2rMtzASw5EkKQV/nO2qz1VxpxVSGUPECSDOxj28a0dbdTBZ6VQNsSRG24+oH3yIGmQfUE0khRipgGGUYiMCTG8YHnTDUq1yFayrSbIAyYjM5umfbTOldyymEc7SG29vMfGg6vp4pAL0yN3AWhlERm/MCPvOdtaKINa70WDhf8A5BFsYNohvqHmPvrOLoD1FR7z6E5UWg08gGbiSYxJxJ406qLvSHoqxBBuNotG5nzt+Xzryav9Mo1OnZGpdQimpdyHJyYPae3MQPEDXotTp+soIq3IoW0/TETOBkwdxtqiTp1dGY/4ekCxFwuAYzsSQMgR88auYPNIhafaCBcYt9gQDrz+joUgjMDXkkRdddIBgQyzG/H/ABV6a+p9NU4GFmBETErEzxM+2ryhdSgYYmitt4LLKkbHuIkeBjnRIrmpJpoIGH7Yyuw5Hjb76ACkVPZUKsxgkMCTyNsDGxH21lalSvYlKklIm0nAjYwc42/bUwYnTFCllFYLG7KwvBJ+dudU9XBZwKQYlRcZHdOCPn9Mc6k6ajSpimF9RgoZkkmDcTvgcjbjxoepSmvqODWWT3ZMJGe3twMZj31UatBZpzShlyIMANkwYMGPedISgGW1lqAl5kDu2IjnHx5Hvp9ey4Or1PpBtmdxF22Z33jUVFlNttZsEG47uBHbGI3G2cjUqmdfXPqNJ6ldsKsjbjsP867RiuHlv8URLNhbIGTjY7ba3T7p9lXqhQYphiExaBOZwB9vOhSrZgOQ1oADeSQBcAJyPbRtSF1T0wt0BbhAeMGJOMXToqlP6vUIYAqLXTY7HP5hgH2Oii7p7qYtsLXKSIPIgQxx/wBnQr1VMSFZgttx3IgkwTM5+/8AGG18XEhrY3XOO3NvzPGY0NfqJLrgwEIjDRIbnEf2OrqY0oSEVSMr3BlyZPbjg4I/bjQVaJuKm4A1Lu1zuO5QZIMGQCo99aoVKkuuVSB2EAYMZuKk9x9xJzoP6agC0waj5OSTvtk7bRxqW1ZBVK5ioLrJbtvQ24yBIIJ/Xgj4ZXpNkLTVgqYI+oyJIg7fqfeNLZ3dbkKnMySR2wfA3z/720/qKtwqI1N1hVF67mT+UrnEnfzqz5GJqFFESmAjhrZUEtMYwZJzPJMn30xOpVwpaqkk4DgENiCFyBM8gHnGnOiq3/ysHs+liDH1WtkcnQ9R07i1nKQCbu2DJgAiQR850BOjF6gK0W7SFbKk4GGwQI/zA+NtDRpKhogI4zEI1w97yZMY3nkZM65aE3kUVBJH0kEtDTO4jg6dRoqtUSHDMsmASsZnMEA+05gYxqKh6nqbWqE1lUCrC+otgX81haTJIUmfGq6FVvUi4EQJzkEgE40NSqzoQHp1O7F0RaJkY/MJOmdO7FzCgxKyIBIBIxt5nfzq2pIm6jp3Wl3UaRl8quCP9eP4nHkwNZVUh6hNFgtgNwOGkZAF4EjOf32g6XTqqU19NwQ5hUJ7YwZsf6TPIxOwnR1OoALF/UQbZxGR5BPvjg6X5EiYdQGp0yfXQOxXKszeBdIYxn7RvGvR/wAR3OBViJJBH0lfJkfce++gFYsEtqiDkzGRMDaPjbRNguSisWk9sC6YESftkn+NTaYL1FZRmkRM22gCMRGTwJ/3GjNEM7Sq7ESCfEc4HAke+oqdH6B6UBZtAOxJnMHOfnVZSmSwMrcMkATMxOx59ta8k8XVOnAUBUP1SIJBBB5Kn+d50pWF7PbWyD+bAH+jfPx7ayu1Mel31EtbABPcNjOMj5/9oWxgzCqY2JJiPYhmPn21i1qQ1WlVE1FBxLKbiNgDKyP0GiepbUID1oCGVskAgCCDbJPtOoKRuICVoKkXgx3TmR7Z39tUreGqFq6Rb2nthSN7zGdp++kq2MWtAW6pUJcnuKDu2MQBiMZPnW+qPUcFmIzi09oHwADHvP8AOkNVYKitWpMSc4+oTEoPtqSrd+KR1FOPy/6DmL/+jnV1MW9OxcLD1YOFLU4LARuCBbtzvnc6Os6gtAqQq5KpPI2wZgDYHUNGs7Cn+OuxvAiX4lYG0c4++s/xVyk+shuIsYQFz8sQTiNPJMUt1MtF9T6QIKQDIJBB85M6V/ioUkVAe4KoKGARgLhhmeffQ0Xi9Gq4VZGFxA/Mc4wTH/GkNWrCyHUozi5szZgYxBP38bydJVx1WqSzn1UgC0qQZBJ3aWjwNuNBQpsxptNJYEsJggj/ACjMg5zjQVxWF7FlYT2xIMAmJ2/Y6z1XuExlRBjzHueedQASDJjpjJ/zD/8ATXactF+VQHwAT++NdqaK2pu7fSY9QZpsFmMS2RjEEZ0z/FsADSqXKzmfUUzackCBODAyP40LplZS1YZmame0GQTjczx2+dbTqqEUXLUAXDOBdJBBIIwsiNgNXcMVoFeZWGc5gxJH5pB2wMGffXM4qXAEYYBZgjB2xmd/jwdeCOpIIILmewQCYJmZJ9uffXto4ZQpi2djPGMbyf8AbTdMwVakbmAAkLAIffExacDxmQf1Gp6KCU9SVIQkqQGHOQVAg/Ybaf1NLsqlQ6FivcmWwRkBSSRiIjPjQuSoZhWELT+hliGEwS28HxHnQL6SnTdQaZWJOzRkkT8/f31S4ZQ1rmWfF/bg5YCBJ5j7aTR6Ys6syA4m9dpExAmecGDvvpiqLQtN5LtJ9TukA8bGfBzGgoqlss1OYXcWkkT9InP22/jUvT2NaPSdLQpVbSsSWMQRE+24++nrStLmohO2UYgsMD2jP/vgA9RLhe1RQiTkE4AySSPfzxq9I2jXBRvTrkZw+MDwZXzjOYGrqTmfqUoBvm6f4j/uNedSKuqCmadRfq7gCDEWkQCAQcznVLdMAXexWlZgG0kQAQDjJgZJ++kBrRd1X1UpObycYiYgw10nznU4qBfVK9O64yQpJb/xA+Tt7aawzTn1VXfBDD4bc/p+upKnUyrWMwx2lgfsCFgmPG/30tWRlPrKQFIH1VJkpJMMObomPOT76prdNdLnqIyCsqCBBB/zAHH8+2puldlsW5LYjb7zBkQZ0dWvCgPRDozjhWAxuw4gwPM/rrMs1bKupgkoR6ZtAzbBBO8HgSBjOkN0KhXimFvPd6TWtJ7iwkQDMz550jqBRD3lQrBCGOcLB84IE/vrOnKhATUNsglrlzjyTHPvxq6mCp9Mb6ZuqxGxzc0nJIE3R8DWUeogVIqtEypKkAXEDYDI99FQZ2eVcWEAiVgzAzIEQQdagrimxtS9WtC3SDiZJYY8TnQNUw1MGpTYMvdIJJnKlcjG+40hEIQ3mk88YKRwBPuBv5Ouq/1CqrimaLNKElgy2gqJIzn42/TOp6VVyod6LJliaYVWycZ233n3zoqjp+ma8wtMIQCMDHtFvHzokJHqFFplifyx3ST9UAZ5zP7ayl1s1V7RdHK/+J+oD/ePnhL1IVyaVwJiBTE5kiYYzsRMDj50hTENUeneKQBADnEqS2ywfcn/AN4merXKVCVpA/lF+DB5JncAaezEFYpEEiRKiAADzdgwNonU1OqRg9ObWcEdoMGN2hsfrOmoL1HNSm34ICi4mbTMbZ2GdIvZlgCmGuhlBhYByVMZIyYj++m9S7Co8UWAC2s1g7pOACBJj776JXaFCL2gg5UAKB/G/mfjWdXEDddcCe0yxUqIkmSI2g4iSfnVKUFJpK9FcKbWlSFaJj/MMfm/voQGKMRSBOSFCoCfkRAn50qm/pz+FBVRsNwPgiYnbTStWmApJokKzCVkMYjJw225+2iXpsOPTaLYIBOcRC92DA4jQSCAbWUzBAu52kcDgHGlL1wAacRhu0iGHIBEz8ToLKH9OBUGmj2kSJkn7y8/rrND/wDyYp9ssIzs3OeEPnXacmNr0iFqFWal+GqqwF6L4NgMnODtjfW1XY8LVIp7gAOWO+JwDuBol6cwxcvTPqAKwh1Md0gCQAZiWAz9tbXpFmqkLTIBQI6k3wCGb1DGIzgSIPzrSFijTHpyzrbw0c5ift5/XTaLVGsLqjEsTIEgCMGZEbfvpldqaugMgsrHKyDaCckYHwTnSOm6Wn+GyWlLWg0jAEz+WY5386mK0V6ZUW3Ur2OASjTBGJ49tj76r6ilUCPZUDMQAquvaOCD5kTz/wAorrUCoqmFuyXQG4D3WADtn9tLq1hDBsm6Pw2k5+4gxuD++qgqdVvUhlIRaZN6mBjcD7ZzwDplHq1qCk34TElipcENiIK+MHO2u7iWsIkLhW7dwB85z+ntqjpOqAKBaf4gMkhQQs4ILDk/uM6QKq0l/ElatO5t1MknftAJwR7D+NPYXEywQAZBABwNyZ2kznUfp0gkq9veWhWAIYyWEFSCDcTHwQdH0tOqxrG9WVrlRWWLRsVJA7s86tIYzVT6SqtCr3G8mQAARDJg5jzoyiinXL0Xkt3CixLkljBUJnaDg7HRUVIZAKNNrRcWSO1iTIA3jBzHPzpD1AlO8iujM4GIeDkAQQ3b7xGV+NaZV0q8whasttIMQ6HkHJJBlhyJkffSUrdgF6MDAP5eMYnk8fzoqn9SZy6rVpi1crUUqZKSCWByueBiNL6fqf8A4rlouTksrYBH0lSwyDG8jbWbWppr0IYkim4C4hoMqNjjHPP6akpoQiTTqICSGCtcQMABiCTbvzqlAC1U+mFuPeVMliRwQ88+0am6vpVJpC6tTC8AsL8jDYMnGxOxP2mRdNbq1R2+sKDkMpGQQv1GAR784zrhUupHupOpntOFbwPzfrGdBWOKvpV1aoIYYErc2zQJI8DfGtZKlqE2VAPrJGMxtI+TtqYGHpiXcLTQi0rcDEyIAEARHmeNEr2U+1KhycBrj/8AYs/7mdT1VILn0fpBPYRL84iM40lawpBAtOv3E5SWgyAS8tdm6duCeNXDXpl+43eoIA/8cgDBiCZPk6n6hgVUPUekWJAkQSAVA49/HOkt1SepWZmr2ooBUgWjIyvbLZETJ1tfrEJoAVXS78vpiX8A9kLt7aYKqXWL6hplmNq5BXAIjkrnHzqT11VLhVMscEKCCRuIAx4JPnTum61S9SK5JAbFglCJ3H5o8Y1J1nXWBCarNfJBtAuJwCBGIxgH51MDYF19zABZKgeeRjPxzpKMrFO5xJJi2LgDgRGI/XWVqyIKjGq0cdohR4kLnaOdT9P14LfWSUS9lUTG5k4nYY51MXVj1N2LME/zAR85AOxnMakrsp2LwFgiTx9sHPz+mlp11OpTXvqFXeFItBb8sGV2JgyM5HGkJ1lMvUJZ1tezNv1XBYUkAET85nflgrdiAIDiWEQfuZniM7/20tuoQeoZeVwe6Y5wDOTBnfbVF1qr9XmcHO8Dbf41N1HXKPxFdwS1mVJyoJjAB/MDO2gZTqqd7gzCc4yPhdo/38aWagdSZO8Kwg7jJHb+8aFq0yTUNqZgoSMgZLDjjA1lb+qK1pL5aYHkD75+dEUP1NptZ4IwRn/9ddoj16nJqgE8duPb69dppy9DpUvamRUiCTGGkEe+RoaiSC3p5Z96Y3EFQx58AzMRpaJLB2IcBNz2tzPdtmRtHzoqNYj00HqICC3cC+AdiZPHMnfzrURtUKnqMKgLAARUkqJwAYAac7bbeZ0b9FLM5AFqWqyEzYOIjgkxAO/vGl9RXUra9NKwZ5uUA5BkEznBAGJyB8631Qb2N1PMQynGcQDG+Nsaupg+oIIpKtQqYJIb6myI+qDIE7DnU/U0jDSqVrqhg0+2F3kknLCdwRv+lIr1WcKtpVRuZkGDEAYjGo2QIKaqjUmmYpQVxg5GACPYfYjV8uDDKfUiaqveACILqQLcEwSMiAROYg7a3oWi1qaGGUM1hJUlthBzMRmB8eMDl/U7kqwzJERiYIaJB2O8fGuoBA0qpVQkyhNuBiADGPYbAe2s+S4YvUAsl5EFmW2okHEDAJzEHMQQQRHIJWlHKJ+aIRgCQDkgC2DxiPvrKMp6ZPUBi1xggAsZxFpG222l1GqVKbGxWncKxQmOAcHxznQX16iUzEuCFkrkrtMkwf2b9dQ9O7BUNOoLGJ+ogzO8Qff3/s+rUhmtp1Rak3KJXaRGTLD4550s11K0z6pnJAdcmSoJ2GRtgc6Uh/VdKaqsj0wybEnM5EzMRtpdDpaaFF9JoVSVABICt2wDJWcbEzA0a06hWo4FIgkW2krdDSJIwDxM+dttMSVdFUPBGThh9OIJkgj951O1KNVCWLVXXuIYNdjaIvgLn4n35NbmCW1ZAHdKsJ3AI8fc7R86SzVCpY1ATgBWWwCMgEZP7TjWsWLU/wAFGAghxEr8XZ541vyTGI1RC4b02hpVVmbTtNy4IJn+NbRo3Ol1KDECJgRng28bnn2nU1SyHJp1UN0ZH3kZOPjeNN6avLIPUA7QbTEkmYIB45+2ppjU6xCahBqKAY3fDTJKiDiCBEfbnRU+pVGUeocgG0gmQxkNPvnTh1jkQtVWYGATgT4ME5xptItCgrTJgLP5gQJP5ZjHn7am6ekp6wG5vVWNsLgRODDzJ84+NErMwTup24YyTIM/lwfAzPOtQMVJakvdkjGYncwM5Pn76zqkYspWmDEAuCsREwZN37RqYplJ2N8CiZ+CGk/mNv8A2edIqdO4KTbjB37fECPgcaD0gq9tAbi5Z8zES4H7/wAaykR6iipRFwC2sTiQCIw3E86isAaxu6nvIEsBjee0/wC+mdR1DTd6lO1R2AlxBIg3YIjPEnXGilrK1BQt4IAjHvhhGT7+Y0k0mN7LSUTgiIuI8/3Om4ma6oS5EVFAP1i55xBBTO3z7Y50it1V4KrUWBiZOfAOTttzp1S4lLSp2bbbcRhcbbnQ9Q5YIewWN3TJAjM4XnbjTyXDKX9QDPYHVRbCySDOTkTNuxnfbzpjVSoy1IljwzcxtiSIH7calXqVm0BSSpIOCCJtgiJ5/TWIQjLdTptFxViIAliWtlfuR986vkzgeqqZZr6ZWAkFvDH6rhAO+Np0nqapISBTAJBmB7xELg/302oVZHvo0yjkEqIIMSZwn8j76KtRHqKwpphQCwidsDbbP/eFVEz0QSH6ekzSST2Zkzn312mhEOTRoA8yHn9hrtQVMSlNiVv2AFMlWPiNsjjOm9JXZrodqdgAC1BAuKgzJEsTOo/TJkl/Tlo2DKcQBB8yPGR+vdUrw/qU2rUyR201loDcgkTAgkD7eNWI9FbJT8FpHcChMAncGCJJ32j76VSUqvdWZ8/mgzBm0RG3xOl0alOaqU2K1UWwTgK2LdyQT3DMmdUVulqAIGKtH1XBv1GIn2nnQCWYu9oSLYBTtaT5328+TpdKsVNMMtQECZm8QT+YklpxuMfPEvUVYFWoyVKYmC1OSSJi4BZ4jOmV+sopVpzXtcKCaZGWUzDCQIMmeduNJKuq3dqqMQFaGF9u4jfncfO3GmdKRTL+m5LKv0tiGIB3tmM7jbUbVCSWgBcXWYM485IjwD49tPasVL2MKh4WoYgmMHxjO3O2mmKVoyyvUSm8KZPg5Ji5ZjPnXnVSgphe6mGqgiCZ3+nkwTiMDfOmOVAJq06lILSlmQwsASduwkEcDaNHS68BKdjqb5IJxcBmQBEn9d+dPQoo9QwaqqupcRgi0qYAhsscmTMDBxMSWJSeUuCMMyZmDvO3vpNSirCor0lqMwWSphiB9Oe0iD74OtqpcVBd0ISADkZ5IbeIjf53GgkT+o0WUrY1MMQCALckBsEDmeB516VqK4AYjGVJzxBOJ/vOlVarhQLwRPec5A5GSJOll29Q+qiEH6TJmAOcj3500w6rTqGl9S1MA/iiMD4WJGYx4+dMbpzf20gywJYRnHjeQNSgdq3U6qIGkFZMADAJlse2RjfS061BVZAzmFJYNPaR4lR7YEzj50AV3VKQJNWmbvzTdM4BwccT4O/Oj6b+pTWsvQMgDsrfV3Dfcdv2/wCAVhAZeoUktI/1D2tI22/nTqlSrfhUZYi4sFY+xDce886Dl6YNTcFemdmYXQoCsbYJ+kyeIPHOiFL8ZH9KjewsvyrwoMDbYRG/Oubo0NC09KoUHCAA2sAYODA388649JSFY1WpkNYFDdwkACRjtMbDnJ1UBXpBkAqUoDVJEVBjG4IbPwD/ABoqVJhUItrAGchu2CBwDk/PvqGn01Gmq0wtUKGYKGZ5MkDuLZInadE7orMSz84vaBAiQDgRGs60Pp6D0gwAr1AWwzVDcTBxkCFE+B7adXoFqpk1DIBtLAjAabRuD3Zz40n/ABlM00IdjJkEMvdHGcfwdtcigu7mpUAItAFpVM8fwdLykb1HSwad6VDaTBLkbxAbvBI8TMfvpPU0hD3UGKMci6D7kS0x7To6ADqkvUOfMBgCbZhSJ2kCP50AQMCreqVutkGosnecRj9jxvqVQPStqIVpdsRM4Atxuxk+/GqUorYLaSrBLEYwxwZgn51LYPUJsqbEfmg9otgkx7bjTKNZQIQEweWJPj+/H8agJlViTTQFgACREsJ+3zMjjOh6jpFZlLU+6AJMEEbxhsH6vnfOjqBCrA0xkiQMGZkH6o3z7aSVply1jhgPysY2EwFaJ8H29taQpumW0U3odoJKiQLYiJhp0VULe34bjtg2sZO+xun9NJ6eksBWSqFDSssZ3wTJJjfk40VbpFb1RFW1lAJDseT9Mtap+I/bTgFSo0lELTePdid87kz+us0+lCqFF8AAZmfvAjW6mGpaLdylyaf4rRaRDTJzAIJInciNejQrPuQAjGZSBAjkHP6T/bxl6y0C4gy57XwwPGIyBtt430ZqC5FYsgyFVSVBMfSwG+ODOtI9OtUo1UcELVJI7SCrSGkScHBEjHGmrRLOoysIAIBIx77f7768s9eSjIDTqmTBOIHPnYE6updSDM1WXEwRIHF3Ee+Yx86A/wDFVFpkKoqkYmngnG+TDH298Tryf68RN70RU4DL21EOB8xzr2aHUEoCgSoTgNTI/icqQPfjfXGuKgzabSRAMERxvG3GP99WXLpmvC6avIhGakCw7idgMQCIx7H769PqXHfbFRsFRd6bNsYvBkbTwONSNSRj3Bry0qqjGCPJkjmZ31lBaatVe5ldnuEnAxAADDA+NZ1Vtfqml/V9SkEUdzIWXIGxH1Z3EnW0OsDlFUU3MB5MCM4IEExI8/rrWJe4krA2AxsZGxM5HgaBeqEqVpgkbEKs5B2jOx/jydNXFkCmWNhDSMAXEzO1pnk/20mp1fqVGRXC2qQykSe4A5NwMZ8aQPTRATfTIIgAsM5xB4Mnt07pqRYkqUA5Uru2AbmWScCMj/LnGmwZ1XUuVChFJyu4iJAmTBHmPbfTRTgm5Yxwx2MDFrRP/Z1NXpuvplKSkjJsb07cj8v5gcmPaOdBSqhmqlxXU5EEztJlAZBHt51MFC9WGRUZ6iXMQtwILZkLBWQYHInWt/UgjsLi1piGxbOfIxj99Cf6mpCLcFvMGVOfbeAfaD8aRUqK9wspVBPDBpJ9yIGY/wC41Q3q6aVFUVUpvDM0RlS2CVOT7YO3nTVSHYhGi0yUJPG6iT+wH31AOlDBBUVsZEGRPglGHjkEbYxpdSqqFypricm66FMGSkiLcadD1l6tUpFiz4/zzk4n6gDx450deCzEVBAkLbZ2zjIJmR4Ooa3UGmEYVqYBYzdgtPCEPvJHn40TM9RpDU2uWFunuEjcQRtjB841Ub1dFqqIoq5G5IEtHgzA/tqHp+irJUC+r2sCUndTxkHIz54Oedem6E+kwoUjEElSsJEzuo8cHSlpBmYimgJm7OWEn/b2/XU1QLSqKJdhv3QGg7AR/wA6BXrdxvAUDtYjYcyS2TjiP7mvbaKlJbcgNcDEnbAzOuQFFP4aAH8u4gGZykftGoFdLfVVXeooC5IGSYk74IBEGIxkSdcnUB1s9fIJg9ssARgTO0x5211L1PVJC0lW3DBSpkhgAwCxaJ+3jRio7ASaaTl1EzIOLc+3I5/UCq1UIYXHBInG5KwDgid9xqEFUtALE+TknwWhRO5Ou/qf9QKBnaoSDEWqBuRwZmBz7aTQ6wLVUrUkBhiAfbI/cfbxqyJVXU1KfcVZ6asdy0w29i3A43ge06ysiFmIqNtBVY7TEH8pP6zpVfriS7eqVueYgf8A+f3/AI0jqOpa6fWFsRBT6fYm7I+3jVQ/pSrBB6hlWwSR3jIAOM4xsNFSZG3Lnv8AgEZldhj99s+Z+ldiFmoP8xld94IzI/Q7ayq1y4cqA0g2zge/mY+QPvoPTTqlUAGqQRuLSP2GBrteZUrtOKjgY2B1uriA61QXWRNrqROYONvGqehqEgyScjn31uu1OlRf11BbMDaduQwg/Pvq9KhJySfqGTxA1mu1f2nZ1fsrUwvaCMhccDxp3XKCZIE9gnmJGNdrtL0RDVHfS/8A7EH2MyNK6pj/AIlhOARHt2ttrNdrn03F39Upj09hup25zpF5AMEjsnB9xrddrSKP6c5JckknGT9tWf1JQodlEN6cyMHjnXa7UivM/p1Q9okx6e043OsJ/Gf/AMR/+Wu12n0HpGoTMkn6dz7jSuu6VEmxFSShNqgSTuTHJkz863Xads30+b6usw6uioYhSRKgwNqnG3A/TXv/ANGclTJJy+//AJazXa38vU/ghnSCZByLjvnYmNE1FQxhRsh25kZ+ddrtZi0xxDJGOMYxnXh/1Kuw/wASQzAgIBBOO5dvGt12r+f2kF13UOT0gLNDEyJOewnPnTOh7qYuzgb54J1uu0KsrD8aOLf7aZ1dFQiEKAbjkADhtdrtZJ7RVM0DOcf315zjDfIP3ga7Xav0VQ57J5tGfsNNvPqNk4H99drtVE9VjCmTMnXmf1esxVwWJGNz/pnWa7T49leb/UurqCq4DuBccBjrtdrtdp6c3//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990312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previews.123rf.com/images/alex_star/alex_star0711/alex_star071100034/2109231-background-made-of-old-sackcloth-Stock-Photo.jpg"/>
          <p:cNvPicPr>
            <a:picLocks noChangeAspect="1" noChangeArrowheads="1"/>
          </p:cNvPicPr>
          <p:nvPr/>
        </p:nvPicPr>
        <p:blipFill rotWithShape="1">
          <a:blip r:embed="rId2">
            <a:extLst>
              <a:ext uri="{28A0092B-C50C-407E-A947-70E740481C1C}">
                <a14:useLocalDpi xmlns:a14="http://schemas.microsoft.com/office/drawing/2010/main" val="0"/>
              </a:ext>
            </a:extLst>
          </a:blip>
          <a:srcRect b="23539"/>
          <a:stretch/>
        </p:blipFill>
        <p:spPr bwMode="auto">
          <a:xfrm>
            <a:off x="0" y="-9"/>
            <a:ext cx="12161520" cy="69526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0375" y="376024"/>
            <a:ext cx="10515600" cy="1325563"/>
          </a:xfrm>
          <a:solidFill>
            <a:schemeClr val="bg1">
              <a:lumMod val="20000"/>
              <a:lumOff val="80000"/>
            </a:schemeClr>
          </a:solidFill>
          <a:effectLst>
            <a:softEdge rad="31750"/>
          </a:effectLst>
        </p:spPr>
        <p:txBody>
          <a:bodyPr anchor="ctr" anchorCtr="0">
            <a:noAutofit/>
          </a:bodyPr>
          <a:lstStyle/>
          <a:p>
            <a:r>
              <a:rPr lang="en-US" sz="4400" dirty="0" smtClean="0">
                <a:latin typeface="Mom´sTypewriter" panose="00000400000000000000" pitchFamily="2" charset="0"/>
              </a:rPr>
              <a:t>Raider Rev: </a:t>
            </a:r>
            <a:endParaRPr lang="en-US" sz="4400" dirty="0">
              <a:latin typeface="Mom´sTypewriter" panose="00000400000000000000" pitchFamily="2" charset="0"/>
            </a:endParaRPr>
          </a:p>
        </p:txBody>
      </p:sp>
      <p:sp>
        <p:nvSpPr>
          <p:cNvPr id="3" name="Subtitle 2"/>
          <p:cNvSpPr>
            <a:spLocks noGrp="1"/>
          </p:cNvSpPr>
          <p:nvPr>
            <p:ph idx="1"/>
          </p:nvPr>
        </p:nvSpPr>
        <p:spPr>
          <a:xfrm>
            <a:off x="460375" y="1846041"/>
            <a:ext cx="9274629" cy="5106552"/>
          </a:xfrm>
          <a:solidFill>
            <a:schemeClr val="bg1">
              <a:lumMod val="20000"/>
              <a:lumOff val="80000"/>
            </a:schemeClr>
          </a:solidFill>
          <a:effectLst>
            <a:softEdge rad="127000"/>
          </a:effectLst>
        </p:spPr>
        <p:txBody>
          <a:bodyPr anchor="ctr" anchorCtr="0">
            <a:noAutofit/>
          </a:bodyPr>
          <a:lstStyle/>
          <a:p>
            <a:pPr marL="0" indent="0">
              <a:spcBef>
                <a:spcPct val="0"/>
              </a:spcBef>
              <a:buNone/>
            </a:pPr>
            <a:r>
              <a:rPr lang="en-US" sz="3600" dirty="0" smtClean="0">
                <a:latin typeface="Mom´sTypewriter" panose="00000400000000000000" pitchFamily="2" charset="0"/>
                <a:ea typeface="+mj-ea"/>
                <a:cs typeface="+mj-cs"/>
              </a:rPr>
              <a:t>Answer this question on the sheet of paper you wrote the Raider Rev on yesterday.</a:t>
            </a:r>
          </a:p>
          <a:p>
            <a:pPr marL="0" indent="0">
              <a:spcBef>
                <a:spcPct val="0"/>
              </a:spcBef>
              <a:buNone/>
            </a:pPr>
            <a:endParaRPr lang="en-US" sz="3600" dirty="0">
              <a:latin typeface="Mom´sTypewriter" panose="00000400000000000000" pitchFamily="2" charset="0"/>
              <a:ea typeface="+mj-ea"/>
              <a:cs typeface="+mj-cs"/>
            </a:endParaRPr>
          </a:p>
          <a:p>
            <a:pPr marL="0" indent="0">
              <a:spcBef>
                <a:spcPct val="0"/>
              </a:spcBef>
              <a:buNone/>
            </a:pPr>
            <a:r>
              <a:rPr lang="en-US" sz="3600" dirty="0" smtClean="0">
                <a:latin typeface="Mom´sTypewriter" panose="00000400000000000000" pitchFamily="2" charset="0"/>
                <a:ea typeface="+mj-ea"/>
                <a:cs typeface="+mj-cs"/>
              </a:rPr>
              <a:t>What was the tone or mood of the cartoon we watched? Other than the language, what about the cartoon made you feel that way?</a:t>
            </a:r>
            <a:endParaRPr lang="en-US" sz="3600" dirty="0">
              <a:latin typeface="Mom´sTypewriter" panose="00000400000000000000" pitchFamily="2" charset="0"/>
              <a:ea typeface="+mj-ea"/>
              <a:cs typeface="+mj-cs"/>
            </a:endParaRPr>
          </a:p>
        </p:txBody>
      </p:sp>
      <p:sp>
        <p:nvSpPr>
          <p:cNvPr id="4" name="AutoShape 2" descr="data:image/jpeg;base64,/9j/4AAQSkZJRgABAQAAAQABAAD/2wCEAAkGBxQTEhUUExQVFRUWGBwbGBgXGSAcHRwdHiAdHBsfHB8dHiggICAnIxwfITEhJSkrLi4uGyE0ODMsNygtLisBCgoKDg0OGxAQGjQkHyQsLCwsLCw0NCwsLCwsLCwsLCwsLCw0LCwsLCwsLCwsLCwsLCwsLCwsLCwsLCwsLCwsLP/AABEIAMIBAwMBIgACEQEDEQH/xAAaAAADAQEBAQAAAAAAAAAAAAACAwQBAAUG/8QAOhAAAgEDAwMDAgUCBgICAgMAAQIRAxIhADFBBCJRE2FxMoEjQpGhsQXRFFJiweHwcvEzgsLSFXOS/8QAGQEBAQEBAQEAAAAAAAAAAAAAAAECAwQF/8QAIxEBAQEAAgIBAwUAAAAAAAAAAAERIUESMQJRgfATQnGh8f/aAAwDAQACEQMRAD8A9dHuIILkNg+M4zj+NU0TMq1wkwGKyYB/j3O86gp3zc1wXugcwOSMk/Grala1e6844E/cwNfKj3GhCexnYAtIUqPpWMARB4Mnk6Ok7mADSANSTjJEQCeCw7c+3tqeg/4hmoZVJtIAzgrPifH86qIvtZ7GsDtJHONjsJ2+NXEJqK7KoCCLjtA85wZz/vnzpBUWVFWm4IMSjOCYOSpJ+duNeiKM2NagUAkw0cbEc/7e2gqIJS31CWZvpIIHMH2329s6sCaxVS8lwQgHDQxOG2kxOeNEoJKH1CSqGbhB2m6J2MeOBrGrN3FXZZaAShx5xAJB8zG3nR1a7hme9CFhSCo8wRvPvn99ApC7U4C0wxYXhMD5yM/B0SU4eoWo/lsuuBDKSCcHIgzxO++mBARTspqEWbbZVRMHIETtjxpb0iwlVqqSw+jJE+YnHv8A8aWrI2h0aBkm+EGBdC5HOd9v+c61uglUis4N4JlR3BZDLkY3/YcaZU6dZqNe5gWwJ7WwMQM59vOgr1UVqamrBVCxUgSw/wA2RIg+NTRpDK1U+rTUCBTV+0KSMBjMNJ2gew01a1VbAwWSJYrkK04AnJBzmNS0uvexYqIzE3KSIVgN8DOJ3A8SNtWXVWZiiKwUNEOMsBgZ2z+mNNMLdXVKjP05YkxClGNS7feBAkyDG2s/w6B0/CMhRFqkKIntmY422203/FOEWaJljsCCVggEkj50d8GozCqFHmbYgCVE/wAZ1KIqQpWMad6XNsC05md53PA2njTGroHI9QqVWGRogRse4Tz5g/rrDVQmkvqGXui9cnaB9Mj6h7/OdK9RQXam1GoCRcDgAE5DElhP2+2tZpql6ZIm8m0ySV3nEYOI86poV2vILKABCyDMkeNv099JqUrhTgKApwAxAWDvAGf00FagrLVZaElgJKMoZu4GQSRtE8e2pkFrUytNQPTIJIYFTaVzsJ30NNCKrMFUjcW/AkQRAOOJ+2lUsel+GWgSsbAHe7MePOt6eh2PFOooJbBMxk7AZA8aUY1KmVP4ZEmWEnaIiQYI53jTAlNn+hx7mbTERAJj9uDrza1EL6I9WrsZDWm+OWuyI5I8++mGqnpVXWuPYyCqk4/KYP66gM0rFgU6sNgkHIgY/MYGYHnxoanT2uSFqEqASDJBH+mck528zqeibxQC9RsZJIX8QGDgiCu3HnnVlGkVu77r9jGBBMDz8knOnAnPSqyRFbLjZ2kTgAwZAz8CJxGmdQ2WlKjZAIO2MEpzxqg0gLWuJtyYtyffE/uNI6npvUUg1ZNxJNqfTuB3Aj7xOgl6kqzIoRrViTsI3jwd/H6aGl+GGYUgzTEyvcMxyRxz48RrK9OxmN7QFgLjeFCmQNsfx95Eo2IFaq5aVuZguZwRgDMexxpgveqJSymC2YK2i2MgRcPHjxrzOpANNZWoCWkrMMMSASCYE+SdOvAckB4WQo3gkbjtPk6R01MMyMWkgGeCeMREETOh6QdT/VAGIKuPa0n9412qOt6bqL29NenKT2lqzgx7iw512t8u36sek1rG85aNg22ciJA259+NPd8swDMWgW3LEDaPbzz4iZ1B6IAj0pYWmQfcwJkHfPx51TSpqWwrghmk5ALRG+cZxxzrEjibTovB+piTBBXtXyIEFh7knf21SaKwZsqKIW3xiSGG2N/00npespi1UZwxcyTn5EH/AG1UfUxBSoC5LTOF3xE5G3j31tkDdPkn0xabRCtH6DAERP8AfTG6dR3fiKAoBAYFT7xJN2eNKSkwgMqNLkiDsM523zsfJ0ms7KzMyMZYqpBaRztwONhoKqYFMKiu/wBJJuXMeSbQAQPYaSjLaSSlS5gASBG0531x6gi4s1SnT2uK9gkW3XQOZzMZ0SoD6a1Fo1WywJXCkYBGWAkEjcYnfSrGP/Th6gdkkKuCGIB8gJgTtk/rrkpKvpqhrhROYZrv/ImcgD2++srpHrFqNSGeOxgZkYZYbG0GQMjO06c62MWdqqotMHILKMQScbzwD9tZUn/EkJKV1YmpALAqLT+WJktOP9tMS+GIseAAgM7k5ukgY3K/A1q9a5KKGSSJIbEwZFqg+AdKr9TWVqhVaTTUABQi5gQTcSwgMu0ZwMeNVIu/wjGwtTpyB9QI7CSS1uJjA23521NUpA0ahFBgXgN6bQ+SAWVlZYneVO3vjRByCfUoAgJd2xkAbYbJ+BxqdaKCmIp9TTBeYBZmEzgksxAkgeBjbVDhXHqUqL06t0BhCFlA3h37gGxsSDnS1rJ6bM9Sqq3QJQ9pw0D8OcAbn31W9ekKroGrh1pklR9CwAAwAXeYxJG+NT9T1gUU7q7qX+kvTkmDGAFUCLhk5g850wZ3KVistn1OGGfIIMi3MZI20fTU4W1losWYqQFw2N8qc8f766t1yhmDNTZR2d0AiQMOScA54E4311N0KoPRpWzjIhSNiDEH2Aj+8U6pQ/GvampZRhpzAGQAYAHEn21LX6VSir6NUBqkgK4LDJgkmp9MkmJPxjVNPplV6rNRK3SGInuBkAiwkzHgAjS16fFIIKxH5RexG7ZcmfP8eNWoyqoFRgUrBqdM5ho2NtsSrnuJxyBrZRKYV6tUAiFZiQZAgHK78yeQNb1KVDfHUVKZJlQ6KyqSYMgqJH3B99dVZoRPVAcwZI+pZFxUT/fceNRTqdVQ5tqGFAlJBIkRJJznfOp5inH+ILd31MEgqIlYAA35+2nJ1FT1Huq0jTiFUgkgzPd3Z9gI+/AJSLBRdQIyWDKccdoLHH/fmYOV1NtrAQNgFJxOR4E6nPSxTzbvLQnb+knzv86srUEvqPFIzgQMtOIeBkfrqWpRu9PtokKeZwT/AJB/c8CNTF1y0QGEqjFR29vdBAG7Hb2nQ1aYtUKi23GSqQBn2/c/Mnyw9GDcYpBj2qVukgHnbONgY0dGisobUNoB+kEj2BOR8+50RDVqC5hTanJzI3HBvIJkZGPf9FvTUFELUZGcKs5zKi6RmM50yp0oKlQKElrYKSCcmTAkwc5G/Ojp9OLyoNDtRQCMsLREHwPGglWmDezPSJJgEC3Y7P3GTgqfnWeiUKk+iUVdxIInJAEbDzPG2tpUCtNiRSJZgWC7Aj3KEk53OT7a2r0DlmaxQAsAgg3bYI4I230a+Oby8GVObaJn/W5+PGu1fR6R7RhF9i0kfJt12j0c/n+L1pgSm5wbgfk4M7Y0EtItVxLNMZ+/J3BjOjo9MYAAUxbmSDAkkY8TIHudVU6NrAgEDuaAfbnPyfnSPK6j1JuEMM7ZIxg7CR9/76d0/T5WURjcTKmPEnMbztpfThMAMbUmQy/5eZgRzx4+9VNbcBUuE3EEiCTtAHO5M8fGt5U4T0aC0zSLh1Pdu1w97jnOJGt6HqL8mojKWYYHAwMZyOftqhJuBYupAMxBBgiRMETJ4P8AGkqt69zJIcxMpLcgSCbvPBzqoZdXsqXpTfuAgMBKzyTOftxrlRQ6B6BDCnKsFJQDcr2iARjBA2xrl6ZmVxaB3ZtYgmDAziJ+fnRv3Em2pcEIwcbYIHJnzGgRWUAIjVKtMs8qRBDEbr3KcZ9vnB09mL3qtRRBgbLGdpGZ421lG1QiGq0zMsACc8ggEbe22jdWdWk0zJ/MpgrnfG8R+n6ZUrp3rJJa1wiypWZJjYz86T07M4F9Knl2KwQewHDNjciO3+NU+ipqP+GkiYIaC2Bni2IjfQp08CmoWrgT9UjO4czcft+uijNCz1W9Nxv9IIkEwIAMzncAfbR0gVFJR6oukZLMCdwG8fM6JeoZUuqCooBhTF0GcbAmN8x99UL1HcqhwvbJUqJnMGcR/vnVkS1HT/qVNlqvTrMCrAGVFqMTBAlRMnyT86eRLIDVWYytuTJkHBEY9tdSLhAFNOoSSDEgR9wZI8GBo0vFQvFO0LKmZJhcyCmNt5IM8auJoG6f1EdiKRmDuO6Mi4xM/rE6RS6QdgNFYT6YJAEiTIgTnzplToAyqGpLipKhR9JiJEbYnOkUumW6oSWuKQDc0f5RHFw2n/nQJXpAivcOoHqMJF4aIz2wSQMe/jGqaSwUsvChAAASRtkxETP76X1FNTTs9V03h1wT+UflA34zx86awBdj6hCiVgnKnAmSZmfI++NT0vsVJ4VmV3MtgkREg7SB7Z0DszVVX1VAVYZSO+cmQQcb+NEazLaoqAyZZiBkTsIxxE++iqte7k1gMdoAGDAw2+5g/fQRTcDcaRVjsRgx5BmWHOmVgPVpA/4eBBuYRUG5NuP+50KdI8Jf6Tm8kkgkTnIkzdGN8fbTyKxrn8Oi1NQ1jzDTaREE4kmJjYHUKUwcJKpT3CwHuHnewbf76Pp+mUuCQpYbHG4zAwdC3ROEVQtAqCJQLaBtJGTnPvxpvoEM34dPCdpIyTgERsBtn4+1y1NhNSn2NdRXuYFlDDIjcmADwIJ2G/GnopVj2IbRAgjONvpEDjUzUmtpKaFA98sLsKCd9paZmNHVDW1SadIlsxH1QRBPvv8AtOniahdWKD8MKNyty2rnJMqJ/wDrn4nRUaTF6h9FFIkghll13B25nZvO+qqfTEGmbKURMLi0Z2kRBtHjcfGlv0YWizJREN9ShirGeZUfJ408aaQ/TT6RagsyxHcDYcR9JAOPnUVcMRUuoPBMEjdvJENP3xq8PaxC0WuVZJzbA/y8E5iRvEakSiHpi4VkuftDFw0DYfWCATsJ+2TrDTmQJCilVEAfSJGQDgl/fXa3qaq3G4VZ5gmP2Ma3TDTaaNOAAs7zBOOce+2hpdKWQQaioZJuzj52A8Z06g2QVRbQDnbjPgZxoWcssXNTUL+buElvY/Aj304B0qj4UPeSuSTEziQJwMTtvpvUVWJNq9xB3IxIPwd4/XUn+HJ9RRY0rBvwYIkhmzCnHHGm0GAvp0qbRTAEqYuMCQpYiSMCca0gqPUAFU9IjBNq3ABZgiNp8CNUdL1AqKpaoCJ/OMQJm0SM++dC3VBA9wdSiy0gmJFwE/mOeDzpNPqUqWFmXK3KGEG0wQV5AJA443xq7TI3q0uRgqhpcMSJEb+4M/fx41Y1YEVO11I5IaAcCR5H3POlpQDhYppDPLFGIN2ACSoEzmQeY31tQNNU0zVSW+pwGQeQAv5TtnI+NJpcCnWKpCtVW+0MRBDWmYaJkAkEbRg7cZcWRSRSYghpGwxEgkEz8++mMrCp3OrKqzABukDZpMR99EtIMVZlQid5gL/BztgaKbBIYKgBG0HJzkwCPf511imJBDQMMCY3I3355411X6GgOlzfkJJAG5G8Ax+/vrG6pAKpFW0oMlxKoYET9MjmJ+41EN6aSk+s4yDcVHE9pFqx94096he6GFoBHdsDgd2TuPI2I0lCYUrY0nJjYMd8TJ8AxoUBJqWhFMgEh8soM5IAgb42z76pgvSwoempG/1dq5xuBIxOkrQKvVZqbQSYKNNwOwy4gnaDAGqabLKhVtIA5wAc/wCaJ/50LvahlKgJMYKsZ3BxOPmBoMXo2LqLXCTK2vMkSe+STOOf1nWGlatUpUqAFgRekqkzdAtUkH328500AhwbqshcgqSvudv41MnUqkt6otJgYt4Ebk8+B400xtVP/iBqpJzDKbiJ3QB/9v00irQqMtSfSyBMmCw5kEHMTG+w+degtUzBKnxnPnP76mq9S5WfS/MJW5J2icMRz/700KWgL0X0UsVRaQVxO6hYkQT7znQ9R/TAocmiKgLSUWBMmeSBHOTOPjRVHJcxTMquWgCTAgZgMcxIONObqGtYQR4MAQdtgQf5+NAs0V7Pw27R28gNnc37xyf50tKCsHYU6iziZIY5nthpUe+MaZVrS7QXgDIzAAAkgW+ffzHjQdOFKYdoJgOQZ+Mj53Gpqt6alZYlrxI/MSdxubp/XidC4WagU1lOxBuETJW3xJByJ21U6rKm8ydxIIgAmdv3ztpNd0VbvVg3DwAYH0xGBmYH/siYUoZWJqSFPLGQJksdiYyf+dDSrCCCaqye2/ciASBjb3j+NV/4hReTUgKDOdsbncYunbUiulqzWw7EL2iWiPp3j5GraGAySZqyENxUHEgREbmc/wA6kr14RSPWsc4cXAzgyYIIxByMc6evVq3qMKmBA2BtIkNxgiOdjOmtUBChahwRiRLAmGkW7e4jU9Q7SrXQPU7ngeT2rP02krEjfnOgpBmI/HNsCZtlj5YquD8Rt+jDUW14rAtPKggQdoUj20VOkVb65EAx9gZ3/wCzzqKmqTJisVE7Wbfqs67VnSUXCAXL/Gu1nkBTyBcq/QZC9wjmIiTn/s6XTcZyyoFGWB+dzn23440xLB6sOhYAUypW3MC1T4m6dvzc6dUpeZtlY5k78Z+5xrQymwqq6KAyxGQROfcbe/udKHSANUhWUtALqTx4BwPEgCfsNMABLBLA18GDk25ztnYxJx5nWVQQGgMvdBwCoGQRxAMbzzqg/UAFRlbuUx3qDGwPiRmd/OlU0LOHIptCkR+aCSYnYAz7jGsFW1mVTSdhup8tG8TGPbWVaVKS7UwSyWsRm5ZPbAzGZ21UUdLTmpStpQFnkdv7+37afQqLb+G7yzEi8SY5EHYCd/cb6lWuoZcOsJHIQ5yTI+oAfMTqvpKsKqhrlIYEkZPExtyf0GmjWdgajyp37TsZwJjcbZ1yUiXUsiQEwRA/+qiNTdT06CmVqUvUllBCEj3DHYwPA440yitpdmWoAF3EQAQPoBMYPkaijpqGWmoWsgMmJJ2IMMxkc7fptpj9ahR3Wulvb3NDUxMkzBEyPfGl0OpzSBqNApywKkknMmRtEZ1q9U60wA9Oob7ZgqIAJxBbIgZ+Txogh0vepuTYDYAgb4zNp/7MaSnSwrgU1EtcQjkTuZ2AUnwP10+opLlzTBHpwrLbJAyVJOZniYxnUnaQgCvTZZYKJG/+bPmTB/2wU2wCqxsqFgkSHJVoXEAthsxJAJ/TQ0T2UwR1CksxEnON7idhnnj2065JeKtRWIAPIViYwBz8k/3fH0SwPuyzcJ4g7/21UBeLntqwMgzAA8cg/wDd9tBTErTAq3STN0G4e0YHzpfpVnWra1IsAfTXIHEBiAY+22qlpMES5UOx7olTPGOI1FH1PStc7AU2NvaOSYiDOAPfxqJqbWCaJmTIV8r9wRK7/GMaodVvqN6RBkAlSJYEmIKtjYng76SYBp3GuLpjJyZwH4nj7a1WYHN1UMlUC0iVJkkdsp3HxOw++dBaAEl6ouIhiAZ2kGVgf9zp9TqktcioUJIhio7SWGPpzMx9xokrlTTQ1AWI2gmf9QMDBj7ay0kp9Ql9UGuYCkfRhZgZYCDuNzpNTq2VFtr2kmLnS4ERsokAEnO5216B6i4v+MhgEBWAIGRN3dk/YaXVcOKa3UpMkgrBMcopbg52Og5utkkeqQwDEgqDEDc5AIB4586X/jAloasLmY24UXkbhRMYjJWYzjVFCvDEq9Mgycb7gSe77fI04OOwGonxAnPK93+x0RGXBZz6haMYiB5mJkzIzrlrfSrVAG+pQAO6NoUm7xsT9tFWEh2vpzPb2YMGc92TrvUYspuUACSINx8R3YH20ElECoGIdWhsk4WD98n/AI1TVrhnwySAB3Du9jF22f584FXUpE04LZkY498ttvrqxV3n8KbdyoLYE/poJurIVQHNFu/AKgCTAFuTLfO51lfpiXv/AAQCtqmDcSYgNiI+Cd9dW6ak/og06TGmxYMyxaWIkrHnn41jdGYqk0qTXEYLMZjkyuNthMaBVOm0C21R4CkgewIGt1S1N07RRuAiCrgD4AJBxttxrNMTkxEUie173O67QT+pDCM/7ax6JWLpUs5PYcATmcYER++tpVIsW9XLKTJETkZUePn20iizIub0Nl4u/EVTDYLTmCskA8jPiKcrGqtMkqwBlS8T/wCX02zxAHJ8a2oLkPbUQGp+UkzxOCYU4PH2Ojaj6hpswViJj22u84OMz40PQ9OtqhBWprcSATcSJ2JN3Z4AIj2jWkSWCmKvfc2T+IuFOJBPI22Gibpt6j/SQoJR2/07DA358fpqmuuGaQ4MwHHaZ4JjaSP+zrur6Zal5ZSshcoSCQoBG3wc+NFLZ5NovTsyWEhfcEj3G5jG2s6UlwginU/1AQORgd3gbHxvoupEeobqiLAtBWQoBGQTBIJ9zvjWhWlRCObZJmCsnAyJgj34GNFHSo+msGnUU3flYnPJJuMj5/nTRXJNS41Fg4LLI3lQBAuEcgnS6RC+mrCpcSQoEtEb3nMYG59s5jSX6zFzVACWhb1IDMAe3NvdGefgjRFb1WZwvqJYFEqVIaYBumYtzG3311hsClVyT2yIxzJUTPvnT0Lm4W0zKwuTyswYBgaRXoUraa+i31EgIT2leTBEifPkY1FdW6db3a1yCncUaTEWwqgyDzge++kp0vfQ7qshSBemW3JuNoCyIkYmBzGjqEI1RmNZb43LMqyQBYCpAzG0+++n9L1RuAuyADsJzOSOP25+1Qmh/U1tcpVptDlTMQpn6THI94J++ndTUtKNCMsRdGQckY2jUD+ogwaVUE47TBG8n6gWHzmONV16zXgmkGWwwZzIBMAb5GJ9s6ULNEGjUB6f6j3CnhjMAkFTdPiDxxp8qK1Jbawa3YfQRGA3vnjxqRuqY0jbTrUxgmzLQN4+qRjidWt1QFWwVGDhSStp2CjIMQRscedIVEK6WF2rMtzASw5EkKQV/nO2qz1VxpxVSGUPECSDOxj28a0dbdTBZ6VQNsSRG24+oH3yIGmQfUE0khRipgGGUYiMCTG8YHnTDUq1yFayrSbIAyYjM5umfbTOldyymEc7SG29vMfGg6vp4pAL0yN3AWhlERm/MCPvOdtaKINa70WDhf8A5BFsYNohvqHmPvrOLoD1FR7z6E5UWg08gGbiSYxJxJ406qLvSHoqxBBuNotG5nzt+Xzryav9Mo1OnZGpdQimpdyHJyYPae3MQPEDXotTp+soIq3IoW0/TETOBkwdxtqiTp1dGY/4ekCxFwuAYzsSQMgR88auYPNIhafaCBcYt9gQDrz+joUgjMDXkkRdddIBgQyzG/H/ABV6a+p9NU4GFmBETErEzxM+2ryhdSgYYmitt4LLKkbHuIkeBjnRIrmpJpoIGH7Yyuw5Hjb76ACkVPZUKsxgkMCTyNsDGxH21lalSvYlKklIm0nAjYwc42/bUwYnTFCllFYLG7KwvBJ+dudU9XBZwKQYlRcZHdOCPn9Mc6k6ajSpimF9RgoZkkmDcTvgcjbjxoepSmvqODWWT3ZMJGe3twMZj31UatBZpzShlyIMANkwYMGPedISgGW1lqAl5kDu2IjnHx5Hvp9ey4Or1PpBtmdxF22Z33jUVFlNttZsEG47uBHbGI3G2cjUqmdfXPqNJ6ldsKsjbjsP867RiuHlv8URLNhbIGTjY7ba3T7p9lXqhQYphiExaBOZwB9vOhSrZgOQ1oADeSQBcAJyPbRtSF1T0wt0BbhAeMGJOMXToqlP6vUIYAqLXTY7HP5hgH2Oii7p7qYtsLXKSIPIgQxx/wBnQr1VMSFZgttx3IgkwTM5+/8AGG18XEhrY3XOO3NvzPGY0NfqJLrgwEIjDRIbnEf2OrqY0oSEVSMr3BlyZPbjg4I/bjQVaJuKm4A1Lu1zuO5QZIMGQCo99aoVKkuuVSB2EAYMZuKk9x9xJzoP6agC0waj5OSTvtk7bRxqW1ZBVK5ioLrJbtvQ24yBIIJ/Xgj4ZXpNkLTVgqYI+oyJIg7fqfeNLZ3dbkKnMySR2wfA3z/720/qKtwqI1N1hVF67mT+UrnEnfzqz5GJqFFESmAjhrZUEtMYwZJzPJMn30xOpVwpaqkk4DgENiCFyBM8gHnGnOiq3/ysHs+liDH1WtkcnQ9R07i1nKQCbu2DJgAiQR850BOjF6gK0W7SFbKk4GGwQI/zA+NtDRpKhogI4zEI1w97yZMY3nkZM65aE3kUVBJH0kEtDTO4jg6dRoqtUSHDMsmASsZnMEA+05gYxqKh6nqbWqE1lUCrC+otgX81haTJIUmfGq6FVvUi4EQJzkEgE40NSqzoQHp1O7F0RaJkY/MJOmdO7FzCgxKyIBIBIxt5nfzq2pIm6jp3Wl3UaRl8quCP9eP4nHkwNZVUh6hNFgtgNwOGkZAF4EjOf32g6XTqqU19NwQ5hUJ7YwZsf6TPIxOwnR1OoALF/UQbZxGR5BPvjg6X5EiYdQGp0yfXQOxXKszeBdIYxn7RvGvR/wAR3OBViJJBH0lfJkfce++gFYsEtqiDkzGRMDaPjbRNguSisWk9sC6YESftkn+NTaYL1FZRmkRM22gCMRGTwJ/3GjNEM7Sq7ESCfEc4HAke+oqdH6B6UBZtAOxJnMHOfnVZSmSwMrcMkATMxOx59ta8k8XVOnAUBUP1SIJBBB5Kn+d50pWF7PbWyD+bAH+jfPx7ayu1Mel31EtbABPcNjOMj5/9oWxgzCqY2JJiPYhmPn21i1qQ1WlVE1FBxLKbiNgDKyP0GiepbUID1oCGVskAgCCDbJPtOoKRuICVoKkXgx3TmR7Z39tUreGqFq6Rb2nthSN7zGdp++kq2MWtAW6pUJcnuKDu2MQBiMZPnW+qPUcFmIzi09oHwADHvP8AOkNVYKitWpMSc4+oTEoPtqSrd+KR1FOPy/6DmL/+jnV1MW9OxcLD1YOFLU4LARuCBbtzvnc6Os6gtAqQq5KpPI2wZgDYHUNGs7Cn+OuxvAiX4lYG0c4++s/xVyk+shuIsYQFz8sQTiNPJMUt1MtF9T6QIKQDIJBB85M6V/ioUkVAe4KoKGARgLhhmeffQ0Xi9Gq4VZGFxA/Mc4wTH/GkNWrCyHUozi5szZgYxBP38bydJVx1WqSzn1UgC0qQZBJ3aWjwNuNBQpsxptNJYEsJggj/ACjMg5zjQVxWF7FlYT2xIMAmJ2/Y6z1XuExlRBjzHueedQASDJjpjJ/zD/8ATXactF+VQHwAT++NdqaK2pu7fSY9QZpsFmMS2RjEEZ0z/FsADSqXKzmfUUzackCBODAyP40LplZS1YZmame0GQTjczx2+dbTqqEUXLUAXDOBdJBBIIwsiNgNXcMVoFeZWGc5gxJH5pB2wMGffXM4qXAEYYBZgjB2xmd/jwdeCOpIIILmewQCYJmZJ9uffXto4ZQpi2djPGMbyf8AbTdMwVakbmAAkLAIffExacDxmQf1Gp6KCU9SVIQkqQGHOQVAg/Ybaf1NLsqlQ6FivcmWwRkBSSRiIjPjQuSoZhWELT+hliGEwS28HxHnQL6SnTdQaZWJOzRkkT8/f31S4ZQ1rmWfF/bg5YCBJ5j7aTR6Ys6syA4m9dpExAmecGDvvpiqLQtN5LtJ9TukA8bGfBzGgoqlss1OYXcWkkT9InP22/jUvT2NaPSdLQpVbSsSWMQRE+24++nrStLmohO2UYgsMD2jP/vgA9RLhe1RQiTkE4AySSPfzxq9I2jXBRvTrkZw+MDwZXzjOYGrqTmfqUoBvm6f4j/uNedSKuqCmadRfq7gCDEWkQCAQcznVLdMAXexWlZgG0kQAQDjJgZJ++kBrRd1X1UpObycYiYgw10nznU4qBfVK9O64yQpJb/xA+Tt7aawzTn1VXfBDD4bc/p+upKnUyrWMwx2lgfsCFgmPG/30tWRlPrKQFIH1VJkpJMMObomPOT76prdNdLnqIyCsqCBBB/zAHH8+2puldlsW5LYjb7zBkQZ0dWvCgPRDozjhWAxuw4gwPM/rrMs1bKupgkoR6ZtAzbBBO8HgSBjOkN0KhXimFvPd6TWtJ7iwkQDMz550jqBRD3lQrBCGOcLB84IE/vrOnKhATUNsglrlzjyTHPvxq6mCp9Mb6ZuqxGxzc0nJIE3R8DWUeogVIqtEypKkAXEDYDI99FQZ2eVcWEAiVgzAzIEQQdagrimxtS9WtC3SDiZJYY8TnQNUw1MGpTYMvdIJJnKlcjG+40hEIQ3mk88YKRwBPuBv5Ouq/1CqrimaLNKElgy2gqJIzn42/TOp6VVyod6LJliaYVWycZ233n3zoqjp+ma8wtMIQCMDHtFvHzokJHqFFplifyx3ST9UAZ5zP7ayl1s1V7RdHK/+J+oD/ePnhL1IVyaVwJiBTE5kiYYzsRMDj50hTENUeneKQBADnEqS2ywfcn/AN4merXKVCVpA/lF+DB5JncAaezEFYpEEiRKiAADzdgwNonU1OqRg9ObWcEdoMGN2hsfrOmoL1HNSm34ICi4mbTMbZ2GdIvZlgCmGuhlBhYByVMZIyYj++m9S7Co8UWAC2s1g7pOACBJj776JXaFCL2gg5UAKB/G/mfjWdXEDddcCe0yxUqIkmSI2g4iSfnVKUFJpK9FcKbWlSFaJj/MMfm/voQGKMRSBOSFCoCfkRAn50qm/pz+FBVRsNwPgiYnbTStWmApJokKzCVkMYjJw225+2iXpsOPTaLYIBOcRC92DA4jQSCAbWUzBAu52kcDgHGlL1wAacRhu0iGHIBEz8ToLKH9OBUGmj2kSJkn7y8/rrND/wDyYp9ssIzs3OeEPnXacmNr0iFqFWal+GqqwF6L4NgMnODtjfW1XY8LVIp7gAOWO+JwDuBol6cwxcvTPqAKwh1Md0gCQAZiWAz9tbXpFmqkLTIBQI6k3wCGb1DGIzgSIPzrSFijTHpyzrbw0c5ift5/XTaLVGsLqjEsTIEgCMGZEbfvpldqaugMgsrHKyDaCckYHwTnSOm6Wn+GyWlLWg0jAEz+WY5386mK0V6ZUW3Ur2OASjTBGJ49tj76r6ilUCPZUDMQAquvaOCD5kTz/wAorrUCoqmFuyXQG4D3WADtn9tLq1hDBsm6Pw2k5+4gxuD++qgqdVvUhlIRaZN6mBjcD7ZzwDplHq1qCk34TElipcENiIK+MHO2u7iWsIkLhW7dwB85z+ntqjpOqAKBaf4gMkhQQs4ILDk/uM6QKq0l/ElatO5t1MknftAJwR7D+NPYXEywQAZBABwNyZ2kznUfp0gkq9veWhWAIYyWEFSCDcTHwQdH0tOqxrG9WVrlRWWLRsVJA7s86tIYzVT6SqtCr3G8mQAARDJg5jzoyiinXL0Xkt3CixLkljBUJnaDg7HRUVIZAKNNrRcWSO1iTIA3jBzHPzpD1AlO8iujM4GIeDkAQQ3b7xGV+NaZV0q8whasttIMQ6HkHJJBlhyJkffSUrdgF6MDAP5eMYnk8fzoqn9SZy6rVpi1crUUqZKSCWByueBiNL6fqf8A4rlouTksrYBH0lSwyDG8jbWbWppr0IYkim4C4hoMqNjjHPP6akpoQiTTqICSGCtcQMABiCTbvzqlAC1U+mFuPeVMliRwQ88+0am6vpVJpC6tTC8AsL8jDYMnGxOxP2mRdNbq1R2+sKDkMpGQQv1GAR784zrhUupHupOpntOFbwPzfrGdBWOKvpV1aoIYYErc2zQJI8DfGtZKlqE2VAPrJGMxtI+TtqYGHpiXcLTQi0rcDEyIAEARHmeNEr2U+1KhycBrj/8AYs/7mdT1VILn0fpBPYRL84iM40lawpBAtOv3E5SWgyAS8tdm6duCeNXDXpl+43eoIA/8cgDBiCZPk6n6hgVUPUekWJAkQSAVA49/HOkt1SepWZmr2ooBUgWjIyvbLZETJ1tfrEJoAVXS78vpiX8A9kLt7aYKqXWL6hplmNq5BXAIjkrnHzqT11VLhVMscEKCCRuIAx4JPnTum61S9SK5JAbFglCJ3H5o8Y1J1nXWBCarNfJBtAuJwCBGIxgH51MDYF19zABZKgeeRjPxzpKMrFO5xJJi2LgDgRGI/XWVqyIKjGq0cdohR4kLnaOdT9P14LfWSUS9lUTG5k4nYY51MXVj1N2LME/zAR85AOxnMakrsp2LwFgiTx9sHPz+mlp11OpTXvqFXeFItBb8sGV2JgyM5HGkJ1lMvUJZ1tezNv1XBYUkAET85nflgrdiAIDiWEQfuZniM7/20tuoQeoZeVwe6Y5wDOTBnfbVF1qr9XmcHO8Dbf41N1HXKPxFdwS1mVJyoJjAB/MDO2gZTqqd7gzCc4yPhdo/38aWagdSZO8Kwg7jJHb+8aFq0yTUNqZgoSMgZLDjjA1lb+qK1pL5aYHkD75+dEUP1NptZ4IwRn/9ddoj16nJqgE8duPb69dppy9DpUvamRUiCTGGkEe+RoaiSC3p5Z96Y3EFQx58AzMRpaJLB2IcBNz2tzPdtmRtHzoqNYj00HqICC3cC+AdiZPHMnfzrURtUKnqMKgLAARUkqJwAYAac7bbeZ0b9FLM5AFqWqyEzYOIjgkxAO/vGl9RXUra9NKwZ5uUA5BkEznBAGJyB8631Qb2N1PMQynGcQDG+Nsaupg+oIIpKtQqYJIb6myI+qDIE7DnU/U0jDSqVrqhg0+2F3kknLCdwRv+lIr1WcKtpVRuZkGDEAYjGo2QIKaqjUmmYpQVxg5GACPYfYjV8uDDKfUiaqveACILqQLcEwSMiAROYg7a3oWi1qaGGUM1hJUlthBzMRmB8eMDl/U7kqwzJERiYIaJB2O8fGuoBA0qpVQkyhNuBiADGPYbAe2s+S4YvUAsl5EFmW2okHEDAJzEHMQQQRHIJWlHKJ+aIRgCQDkgC2DxiPvrKMp6ZPUBi1xggAsZxFpG222l1GqVKbGxWncKxQmOAcHxznQX16iUzEuCFkrkrtMkwf2b9dQ9O7BUNOoLGJ+ogzO8Qff3/s+rUhmtp1Rak3KJXaRGTLD4550s11K0z6pnJAdcmSoJ2GRtgc6Uh/VdKaqsj0wybEnM5EzMRtpdDpaaFF9JoVSVABICt2wDJWcbEzA0a06hWo4FIgkW2krdDSJIwDxM+dttMSVdFUPBGThh9OIJkgj951O1KNVCWLVXXuIYNdjaIvgLn4n35NbmCW1ZAHdKsJ3AI8fc7R86SzVCpY1ATgBWWwCMgEZP7TjWsWLU/wAFGAghxEr8XZ541vyTGI1RC4b02hpVVmbTtNy4IJn+NbRo3Ol1KDECJgRng28bnn2nU1SyHJp1UN0ZH3kZOPjeNN6avLIPUA7QbTEkmYIB45+2ppjU6xCahBqKAY3fDTJKiDiCBEfbnRU+pVGUeocgG0gmQxkNPvnTh1jkQtVWYGATgT4ME5xptItCgrTJgLP5gQJP5ZjHn7am6ekp6wG5vVWNsLgRODDzJ84+NErMwTup24YyTIM/lwfAzPOtQMVJakvdkjGYncwM5Pn76zqkYspWmDEAuCsREwZN37RqYplJ2N8CiZ+CGk/mNv8A2edIqdO4KTbjB37fECPgcaD0gq9tAbi5Z8zES4H7/wAaykR6iipRFwC2sTiQCIw3E86isAaxu6nvIEsBjee0/wC+mdR1DTd6lO1R2AlxBIg3YIjPEnXGilrK1BQt4IAjHvhhGT7+Y0k0mN7LSUTgiIuI8/3Om4ma6oS5EVFAP1i55xBBTO3z7Y50it1V4KrUWBiZOfAOTttzp1S4lLSp2bbbcRhcbbnQ9Q5YIewWN3TJAjM4XnbjTyXDKX9QDPYHVRbCySDOTkTNuxnfbzpjVSoy1IljwzcxtiSIH7calXqVm0BSSpIOCCJtgiJ5/TWIQjLdTptFxViIAliWtlfuR986vkzgeqqZZr6ZWAkFvDH6rhAO+Np0nqapISBTAJBmB7xELg/302oVZHvo0yjkEqIIMSZwn8j76KtRHqKwpphQCwidsDbbP/eFVEz0QSH6ekzSST2Zkzn312mhEOTRoA8yHn9hrtQVMSlNiVv2AFMlWPiNsjjOm9JXZrodqdgAC1BAuKgzJEsTOo/TJkl/Tlo2DKcQBB8yPGR+vdUrw/qU2rUyR201loDcgkTAgkD7eNWI9FbJT8FpHcChMAncGCJJ32j76VSUqvdWZ8/mgzBm0RG3xOl0alOaqU2K1UWwTgK2LdyQT3DMmdUVulqAIGKtH1XBv1GIn2nnQCWYu9oSLYBTtaT5328+TpdKsVNMMtQECZm8QT+YklpxuMfPEvUVYFWoyVKYmC1OSSJi4BZ4jOmV+sopVpzXtcKCaZGWUzDCQIMmeduNJKuq3dqqMQFaGF9u4jfncfO3GmdKRTL+m5LKv0tiGIB3tmM7jbUbVCSWgBcXWYM485IjwD49tPasVL2MKh4WoYgmMHxjO3O2mmKVoyyvUSm8KZPg5Ji5ZjPnXnVSgphe6mGqgiCZ3+nkwTiMDfOmOVAJq06lILSlmQwsASduwkEcDaNHS68BKdjqb5IJxcBmQBEn9d+dPQoo9QwaqqupcRgi0qYAhsscmTMDBxMSWJSeUuCMMyZmDvO3vpNSirCor0lqMwWSphiB9Oe0iD74OtqpcVBd0ISADkZ5IbeIjf53GgkT+o0WUrY1MMQCALckBsEDmeB516VqK4AYjGVJzxBOJ/vOlVarhQLwRPec5A5GSJOll29Q+qiEH6TJmAOcj3500w6rTqGl9S1MA/iiMD4WJGYx4+dMbpzf20gywJYRnHjeQNSgdq3U6qIGkFZMADAJlse2RjfS061BVZAzmFJYNPaR4lR7YEzj50AV3VKQJNWmbvzTdM4BwccT4O/Oj6b+pTWsvQMgDsrfV3Dfcdv2/wCAVhAZeoUktI/1D2tI22/nTqlSrfhUZYi4sFY+xDce886Dl6YNTcFemdmYXQoCsbYJ+kyeIPHOiFL8ZH9KjewsvyrwoMDbYRG/Oubo0NC09KoUHCAA2sAYODA388649JSFY1WpkNYFDdwkACRjtMbDnJ1UBXpBkAqUoDVJEVBjG4IbPwD/ABoqVJhUItrAGchu2CBwDk/PvqGn01Gmq0wtUKGYKGZ5MkDuLZInadE7orMSz84vaBAiQDgRGs60Pp6D0gwAr1AWwzVDcTBxkCFE+B7adXoFqpk1DIBtLAjAabRuD3Zz40n/ABlM00IdjJkEMvdHGcfwdtcigu7mpUAItAFpVM8fwdLykb1HSwad6VDaTBLkbxAbvBI8TMfvpPU0hD3UGKMci6D7kS0x7To6ADqkvUOfMBgCbZhSJ2kCP50AQMCreqVutkGosnecRj9jxvqVQPStqIVpdsRM4Atxuxk+/GqUorYLaSrBLEYwxwZgn51LYPUJsqbEfmg9otgkx7bjTKNZQIQEweWJPj+/H8agJlViTTQFgACREsJ+3zMjjOh6jpFZlLU+6AJMEEbxhsH6vnfOjqBCrA0xkiQMGZkH6o3z7aSVply1jhgPysY2EwFaJ8H29taQpumW0U3odoJKiQLYiJhp0VULe34bjtg2sZO+xun9NJ6eksBWSqFDSssZ3wTJJjfk40VbpFb1RFW1lAJDseT9Mtap+I/bTgFSo0lELTePdid87kz+us0+lCqFF8AAZmfvAjW6mGpaLdylyaf4rRaRDTJzAIJInciNejQrPuQAjGZSBAjkHP6T/bxl6y0C4gy57XwwPGIyBtt430ZqC5FYsgyFVSVBMfSwG+ODOtI9OtUo1UcELVJI7SCrSGkScHBEjHGmrRLOoysIAIBIx77f7768s9eSjIDTqmTBOIHPnYE6updSDM1WXEwRIHF3Ee+Yx86A/wDFVFpkKoqkYmngnG+TDH298Tryf68RN70RU4DL21EOB8xzr2aHUEoCgSoTgNTI/icqQPfjfXGuKgzabSRAMERxvG3GP99WXLpmvC6avIhGakCw7idgMQCIx7H769PqXHfbFRsFRd6bNsYvBkbTwONSNSRj3Bry0qqjGCPJkjmZ31lBaatVe5ldnuEnAxAADDA+NZ1Vtfqml/V9SkEUdzIWXIGxH1Z3EnW0OsDlFUU3MB5MCM4IEExI8/rrWJe4krA2AxsZGxM5HgaBeqEqVpgkbEKs5B2jOx/jydNXFkCmWNhDSMAXEzO1pnk/20mp1fqVGRXC2qQykSe4A5NwMZ8aQPTRATfTIIgAsM5xB4Mnt07pqRYkqUA5Uru2AbmWScCMj/LnGmwZ1XUuVChFJyu4iJAmTBHmPbfTRTgm5Yxwx2MDFrRP/Z1NXpuvplKSkjJsb07cj8v5gcmPaOdBSqhmqlxXU5EEztJlAZBHt51MFC9WGRUZ6iXMQtwILZkLBWQYHInWt/UgjsLi1piGxbOfIxj99Cf6mpCLcFvMGVOfbeAfaD8aRUqK9wspVBPDBpJ9yIGY/wC41Q3q6aVFUVUpvDM0RlS2CVOT7YO3nTVSHYhGi0yUJPG6iT+wH31AOlDBBUVsZEGRPglGHjkEbYxpdSqqFypricm66FMGSkiLcadD1l6tUpFiz4/zzk4n6gDx450deCzEVBAkLbZ2zjIJmR4Ooa3UGmEYVqYBYzdgtPCEPvJHn40TM9RpDU2uWFunuEjcQRtjB841Ub1dFqqIoq5G5IEtHgzA/tqHp+irJUC+r2sCUndTxkHIz54Oedem6E+kwoUjEElSsJEzuo8cHSlpBmYimgJm7OWEn/b2/XU1QLSqKJdhv3QGg7AR/wA6BXrdxvAUDtYjYcyS2TjiP7mvbaKlJbcgNcDEnbAzOuQFFP4aAH8u4gGZykftGoFdLfVVXeooC5IGSYk74IBEGIxkSdcnUB1s9fIJg9ssARgTO0x5211L1PVJC0lW3DBSpkhgAwCxaJ+3jRio7ASaaTl1EzIOLc+3I5/UCq1UIYXHBInG5KwDgid9xqEFUtALE+TknwWhRO5Ou/qf9QKBnaoSDEWqBuRwZmBz7aTQ6wLVUrUkBhiAfbI/cfbxqyJVXU1KfcVZ6asdy0w29i3A43ge06ysiFmIqNtBVY7TEH8pP6zpVfriS7eqVueYgf8A+f3/AI0jqOpa6fWFsRBT6fYm7I+3jVQ/pSrBB6hlWwSR3jIAOM4xsNFSZG3Lnv8AgEZldhj99s+Z+ldiFmoP8xld94IzI/Q7ayq1y4cqA0g2zge/mY+QPvoPTTqlUAGqQRuLSP2GBrteZUrtOKjgY2B1uriA61QXWRNrqROYONvGqehqEgyScjn31uu1OlRf11BbMDaduQwg/Pvq9KhJySfqGTxA1mu1f2nZ1fsrUwvaCMhccDxp3XKCZIE9gnmJGNdrtL0RDVHfS/8A7EH2MyNK6pj/AIlhOARHt2ttrNdrn03F39Upj09hup25zpF5AMEjsnB9xrddrSKP6c5JckknGT9tWf1JQodlEN6cyMHjnXa7UivM/p1Q9okx6e043OsJ/Gf/AMR/+Wu12n0HpGoTMkn6dz7jSuu6VEmxFSShNqgSTuTHJkz863Xads30+b6usw6uioYhSRKgwNqnG3A/TXv/ANGclTJJy+//AJazXa38vU/ghnSCZByLjvnYmNE1FQxhRsh25kZ+ddrtZi0xxDJGOMYxnXh/1Kuw/wASQzAgIBBOO5dvGt12r+f2kF13UOT0gLNDEyJOewnPnTOh7qYuzgb54J1uu0KsrD8aOLf7aZ1dFQiEKAbjkADhtdrtZJ7RVM0DOcf315zjDfIP3ga7Xav0VQ57J5tGfsNNvPqNk4H99drtVE9VjCmTMnXmf1esxVwWJGNz/pnWa7T49leb/UurqCq4DuBccBjrtdrtdp6c3//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0" name="Picture 2" descr="http://www.kurzweilai.net/images/typewri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24880" y="3843791"/>
            <a:ext cx="3267120" cy="30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529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previews.123rf.com/images/alex_star/alex_star0711/alex_star071100034/2109231-background-made-of-old-sackcloth-Stock-Photo.jpg"/>
          <p:cNvPicPr>
            <a:picLocks noChangeAspect="1" noChangeArrowheads="1"/>
          </p:cNvPicPr>
          <p:nvPr/>
        </p:nvPicPr>
        <p:blipFill rotWithShape="1">
          <a:blip r:embed="rId3">
            <a:extLst>
              <a:ext uri="{28A0092B-C50C-407E-A947-70E740481C1C}">
                <a14:useLocalDpi xmlns:a14="http://schemas.microsoft.com/office/drawing/2010/main" val="0"/>
              </a:ext>
            </a:extLst>
          </a:blip>
          <a:srcRect b="23539"/>
          <a:stretch/>
        </p:blipFill>
        <p:spPr bwMode="auto">
          <a:xfrm>
            <a:off x="0" y="-9"/>
            <a:ext cx="12161520" cy="69526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0375" y="376024"/>
            <a:ext cx="10515600" cy="1325563"/>
          </a:xfrm>
          <a:solidFill>
            <a:schemeClr val="bg1">
              <a:lumMod val="20000"/>
              <a:lumOff val="80000"/>
            </a:schemeClr>
          </a:solidFill>
          <a:effectLst>
            <a:softEdge rad="31750"/>
          </a:effectLst>
        </p:spPr>
        <p:txBody>
          <a:bodyPr anchor="ctr" anchorCtr="0">
            <a:noAutofit/>
          </a:bodyPr>
          <a:lstStyle/>
          <a:p>
            <a:r>
              <a:rPr lang="en-US" sz="4400" dirty="0" smtClean="0">
                <a:latin typeface="Mom´sTypewriter" panose="00000400000000000000" pitchFamily="2" charset="0"/>
              </a:rPr>
              <a:t>Raider Rev: </a:t>
            </a:r>
            <a:endParaRPr lang="en-US" sz="4400" dirty="0">
              <a:latin typeface="Mom´sTypewriter" panose="00000400000000000000" pitchFamily="2" charset="0"/>
            </a:endParaRPr>
          </a:p>
        </p:txBody>
      </p:sp>
      <p:sp>
        <p:nvSpPr>
          <p:cNvPr id="3" name="Subtitle 2"/>
          <p:cNvSpPr>
            <a:spLocks noGrp="1"/>
          </p:cNvSpPr>
          <p:nvPr>
            <p:ph idx="1"/>
          </p:nvPr>
        </p:nvSpPr>
        <p:spPr>
          <a:xfrm>
            <a:off x="460375" y="1846041"/>
            <a:ext cx="9274629" cy="5106552"/>
          </a:xfrm>
          <a:solidFill>
            <a:schemeClr val="bg1">
              <a:lumMod val="20000"/>
              <a:lumOff val="80000"/>
            </a:schemeClr>
          </a:solidFill>
          <a:effectLst>
            <a:softEdge rad="127000"/>
          </a:effectLst>
        </p:spPr>
        <p:txBody>
          <a:bodyPr anchor="ctr" anchorCtr="0">
            <a:noAutofit/>
          </a:bodyPr>
          <a:lstStyle/>
          <a:p>
            <a:pPr marL="0" indent="0">
              <a:spcBef>
                <a:spcPct val="0"/>
              </a:spcBef>
              <a:buNone/>
            </a:pPr>
            <a:r>
              <a:rPr lang="en-US" sz="3600" dirty="0" smtClean="0">
                <a:latin typeface="Mom´sTypewriter" panose="00000400000000000000" pitchFamily="2" charset="0"/>
                <a:ea typeface="+mj-ea"/>
                <a:cs typeface="+mj-cs"/>
              </a:rPr>
              <a:t>Answer this question on the sheet of paper you wrote the Raider Rev on yesterday.</a:t>
            </a:r>
          </a:p>
          <a:p>
            <a:pPr marL="0" indent="0">
              <a:spcBef>
                <a:spcPct val="0"/>
              </a:spcBef>
              <a:buNone/>
            </a:pPr>
            <a:endParaRPr lang="en-US" sz="3600" dirty="0">
              <a:latin typeface="Mom´sTypewriter" panose="00000400000000000000" pitchFamily="2" charset="0"/>
              <a:ea typeface="+mj-ea"/>
              <a:cs typeface="+mj-cs"/>
            </a:endParaRPr>
          </a:p>
          <a:p>
            <a:pPr marL="0" indent="0">
              <a:spcBef>
                <a:spcPct val="0"/>
              </a:spcBef>
              <a:buNone/>
            </a:pPr>
            <a:r>
              <a:rPr lang="en-US" sz="3600" dirty="0" smtClean="0">
                <a:latin typeface="Mom´sTypewriter" panose="00000400000000000000" pitchFamily="2" charset="0"/>
                <a:ea typeface="+mj-ea"/>
                <a:cs typeface="+mj-cs"/>
              </a:rPr>
              <a:t>What was the tone or mood of the cartoon we watched? Other than the language, what about the cartoon made you feel that way?</a:t>
            </a:r>
            <a:endParaRPr lang="en-US" sz="3600" dirty="0">
              <a:latin typeface="Mom´sTypewriter" panose="00000400000000000000" pitchFamily="2" charset="0"/>
              <a:ea typeface="+mj-ea"/>
              <a:cs typeface="+mj-cs"/>
            </a:endParaRPr>
          </a:p>
        </p:txBody>
      </p:sp>
      <p:sp>
        <p:nvSpPr>
          <p:cNvPr id="4" name="AutoShape 2" descr="data:image/jpeg;base64,/9j/4AAQSkZJRgABAQAAAQABAAD/2wCEAAkGBxQTEhUUExQVFRUWGBwbGBgXGSAcHRwdHiAdHBsfHB8dHiggICAnIxwfITEhJSkrLi4uGyE0ODMsNygtLisBCgoKDg0OGxAQGjQkHyQsLCwsLCw0NCwsLCwsLCwsLCwsLCw0LCwsLCwsLCwsLCwsLCwsLCwsLCwsLCwsLCwsLP/AABEIAMIBAwMBIgACEQEDEQH/xAAaAAADAQEBAQAAAAAAAAAAAAACAwQBAAUG/8QAOhAAAgEDAwMDAgUCBgICAgMAAQIRAxIhADFBBCJRE2FxMoEjQpGhsQXRFFJiweHwcvEzgsLSFXOS/8QAGQEBAQEBAQEAAAAAAAAAAAAAAAECAwQF/8QAIxEBAQEAAgIBAwUAAAAAAAAAAAERIUESMQJRgfATQnGh8f/aAAwDAQACEQMRAD8A9dHuIILkNg+M4zj+NU0TMq1wkwGKyYB/j3O86gp3zc1wXugcwOSMk/Grala1e6844E/cwNfKj3GhCexnYAtIUqPpWMARB4Mnk6Ok7mADSANSTjJEQCeCw7c+3tqeg/4hmoZVJtIAzgrPifH86qIvtZ7GsDtJHONjsJ2+NXEJqK7KoCCLjtA85wZz/vnzpBUWVFWm4IMSjOCYOSpJ+duNeiKM2NagUAkw0cbEc/7e2gqIJS31CWZvpIIHMH2329s6sCaxVS8lwQgHDQxOG2kxOeNEoJKH1CSqGbhB2m6J2MeOBrGrN3FXZZaAShx5xAJB8zG3nR1a7hme9CFhSCo8wRvPvn99ApC7U4C0wxYXhMD5yM/B0SU4eoWo/lsuuBDKSCcHIgzxO++mBARTspqEWbbZVRMHIETtjxpb0iwlVqqSw+jJE+YnHv8A8aWrI2h0aBkm+EGBdC5HOd9v+c61uglUis4N4JlR3BZDLkY3/YcaZU6dZqNe5gWwJ7WwMQM59vOgr1UVqamrBVCxUgSw/wA2RIg+NTRpDK1U+rTUCBTV+0KSMBjMNJ2gew01a1VbAwWSJYrkK04AnJBzmNS0uvexYqIzE3KSIVgN8DOJ3A8SNtWXVWZiiKwUNEOMsBgZ2z+mNNMLdXVKjP05YkxClGNS7feBAkyDG2s/w6B0/CMhRFqkKIntmY422203/FOEWaJljsCCVggEkj50d8GozCqFHmbYgCVE/wAZ1KIqQpWMad6XNsC05md53PA2njTGroHI9QqVWGRogRse4Tz5g/rrDVQmkvqGXui9cnaB9Mj6h7/OdK9RQXam1GoCRcDgAE5DElhP2+2tZpql6ZIm8m0ySV3nEYOI86poV2vILKABCyDMkeNv099JqUrhTgKApwAxAWDvAGf00FagrLVZaElgJKMoZu4GQSRtE8e2pkFrUytNQPTIJIYFTaVzsJ30NNCKrMFUjcW/AkQRAOOJ+2lUsel+GWgSsbAHe7MePOt6eh2PFOooJbBMxk7AZA8aUY1KmVP4ZEmWEnaIiQYI53jTAlNn+hx7mbTERAJj9uDrza1EL6I9WrsZDWm+OWuyI5I8++mGqnpVXWuPYyCqk4/KYP66gM0rFgU6sNgkHIgY/MYGYHnxoanT2uSFqEqASDJBH+mck528zqeibxQC9RsZJIX8QGDgiCu3HnnVlGkVu77r9jGBBMDz8knOnAnPSqyRFbLjZ2kTgAwZAz8CJxGmdQ2WlKjZAIO2MEpzxqg0gLWuJtyYtyffE/uNI6npvUUg1ZNxJNqfTuB3Aj7xOgl6kqzIoRrViTsI3jwd/H6aGl+GGYUgzTEyvcMxyRxz48RrK9OxmN7QFgLjeFCmQNsfx95Eo2IFaq5aVuZguZwRgDMexxpgveqJSymC2YK2i2MgRcPHjxrzOpANNZWoCWkrMMMSASCYE+SdOvAckB4WQo3gkbjtPk6R01MMyMWkgGeCeMREETOh6QdT/VAGIKuPa0n9412qOt6bqL29NenKT2lqzgx7iw512t8u36sek1rG85aNg22ciJA259+NPd8swDMWgW3LEDaPbzz4iZ1B6IAj0pYWmQfcwJkHfPx51TSpqWwrghmk5ALRG+cZxxzrEjibTovB+piTBBXtXyIEFh7knf21SaKwZsqKIW3xiSGG2N/00npespi1UZwxcyTn5EH/AG1UfUxBSoC5LTOF3xE5G3j31tkDdPkn0xabRCtH6DAERP8AfTG6dR3fiKAoBAYFT7xJN2eNKSkwgMqNLkiDsM523zsfJ0ms7KzMyMZYqpBaRztwONhoKqYFMKiu/wBJJuXMeSbQAQPYaSjLaSSlS5gASBG0531x6gi4s1SnT2uK9gkW3XQOZzMZ0SoD6a1Fo1WywJXCkYBGWAkEjcYnfSrGP/Th6gdkkKuCGIB8gJgTtk/rrkpKvpqhrhROYZrv/ImcgD2++srpHrFqNSGeOxgZkYZYbG0GQMjO06c62MWdqqotMHILKMQScbzwD9tZUn/EkJKV1YmpALAqLT+WJktOP9tMS+GIseAAgM7k5ukgY3K/A1q9a5KKGSSJIbEwZFqg+AdKr9TWVqhVaTTUABQi5gQTcSwgMu0ZwMeNVIu/wjGwtTpyB9QI7CSS1uJjA23521NUpA0ahFBgXgN6bQ+SAWVlZYneVO3vjRByCfUoAgJd2xkAbYbJ+BxqdaKCmIp9TTBeYBZmEzgksxAkgeBjbVDhXHqUqL06t0BhCFlA3h37gGxsSDnS1rJ6bM9Sqq3QJQ9pw0D8OcAbn31W9ekKroGrh1pklR9CwAAwAXeYxJG+NT9T1gUU7q7qX+kvTkmDGAFUCLhk5g850wZ3KVistn1OGGfIIMi3MZI20fTU4W1losWYqQFw2N8qc8f766t1yhmDNTZR2d0AiQMOScA54E4311N0KoPRpWzjIhSNiDEH2Aj+8U6pQ/GvampZRhpzAGQAYAHEn21LX6VSir6NUBqkgK4LDJgkmp9MkmJPxjVNPplV6rNRK3SGInuBkAiwkzHgAjS16fFIIKxH5RexG7ZcmfP8eNWoyqoFRgUrBqdM5ho2NtsSrnuJxyBrZRKYV6tUAiFZiQZAgHK78yeQNb1KVDfHUVKZJlQ6KyqSYMgqJH3B99dVZoRPVAcwZI+pZFxUT/fceNRTqdVQ5tqGFAlJBIkRJJznfOp5inH+ILd31MEgqIlYAA35+2nJ1FT1Huq0jTiFUgkgzPd3Z9gI+/AJSLBRdQIyWDKccdoLHH/fmYOV1NtrAQNgFJxOR4E6nPSxTzbvLQnb+knzv86srUEvqPFIzgQMtOIeBkfrqWpRu9PtokKeZwT/AJB/c8CNTF1y0QGEqjFR29vdBAG7Hb2nQ1aYtUKi23GSqQBn2/c/Mnyw9GDcYpBj2qVukgHnbONgY0dGisobUNoB+kEj2BOR8+50RDVqC5hTanJzI3HBvIJkZGPf9FvTUFELUZGcKs5zKi6RmM50yp0oKlQKElrYKSCcmTAkwc5G/Ojp9OLyoNDtRQCMsLREHwPGglWmDezPSJJgEC3Y7P3GTgqfnWeiUKk+iUVdxIInJAEbDzPG2tpUCtNiRSJZgWC7Aj3KEk53OT7a2r0DlmaxQAsAgg3bYI4I230a+Oby8GVObaJn/W5+PGu1fR6R7RhF9i0kfJt12j0c/n+L1pgSm5wbgfk4M7Y0EtItVxLNMZ+/J3BjOjo9MYAAUxbmSDAkkY8TIHudVU6NrAgEDuaAfbnPyfnSPK6j1JuEMM7ZIxg7CR9/76d0/T5WURjcTKmPEnMbztpfThMAMbUmQy/5eZgRzx4+9VNbcBUuE3EEiCTtAHO5M8fGt5U4T0aC0zSLh1Pdu1w97jnOJGt6HqL8mojKWYYHAwMZyOftqhJuBYupAMxBBgiRMETJ4P8AGkqt69zJIcxMpLcgSCbvPBzqoZdXsqXpTfuAgMBKzyTOftxrlRQ6B6BDCnKsFJQDcr2iARjBA2xrl6ZmVxaB3ZtYgmDAziJ+fnRv3Em2pcEIwcbYIHJnzGgRWUAIjVKtMs8qRBDEbr3KcZ9vnB09mL3qtRRBgbLGdpGZ421lG1QiGq0zMsACc8ggEbe22jdWdWk0zJ/MpgrnfG8R+n6ZUrp3rJJa1wiypWZJjYz86T07M4F9Knl2KwQewHDNjciO3+NU+ipqP+GkiYIaC2Bni2IjfQp08CmoWrgT9UjO4czcft+uijNCz1W9Nxv9IIkEwIAMzncAfbR0gVFJR6oukZLMCdwG8fM6JeoZUuqCooBhTF0GcbAmN8x99UL1HcqhwvbJUqJnMGcR/vnVkS1HT/qVNlqvTrMCrAGVFqMTBAlRMnyT86eRLIDVWYytuTJkHBEY9tdSLhAFNOoSSDEgR9wZI8GBo0vFQvFO0LKmZJhcyCmNt5IM8auJoG6f1EdiKRmDuO6Mi4xM/rE6RS6QdgNFYT6YJAEiTIgTnzplToAyqGpLipKhR9JiJEbYnOkUumW6oSWuKQDc0f5RHFw2n/nQJXpAivcOoHqMJF4aIz2wSQMe/jGqaSwUsvChAAASRtkxETP76X1FNTTs9V03h1wT+UflA34zx86awBdj6hCiVgnKnAmSZmfI++NT0vsVJ4VmV3MtgkREg7SB7Z0DszVVX1VAVYZSO+cmQQcb+NEazLaoqAyZZiBkTsIxxE++iqte7k1gMdoAGDAw2+5g/fQRTcDcaRVjsRgx5BmWHOmVgPVpA/4eBBuYRUG5NuP+50KdI8Jf6Tm8kkgkTnIkzdGN8fbTyKxrn8Oi1NQ1jzDTaREE4kmJjYHUKUwcJKpT3CwHuHnewbf76Pp+mUuCQpYbHG4zAwdC3ROEVQtAqCJQLaBtJGTnPvxpvoEM34dPCdpIyTgERsBtn4+1y1NhNSn2NdRXuYFlDDIjcmADwIJ2G/GnopVj2IbRAgjONvpEDjUzUmtpKaFA98sLsKCd9paZmNHVDW1SadIlsxH1QRBPvv8AtOniahdWKD8MKNyty2rnJMqJ/wDrn4nRUaTF6h9FFIkghll13B25nZvO+qqfTEGmbKURMLi0Z2kRBtHjcfGlv0YWizJREN9ShirGeZUfJ408aaQ/TT6RagsyxHcDYcR9JAOPnUVcMRUuoPBMEjdvJENP3xq8PaxC0WuVZJzbA/y8E5iRvEakSiHpi4VkuftDFw0DYfWCATsJ+2TrDTmQJCilVEAfSJGQDgl/fXa3qaq3G4VZ5gmP2Ma3TDTaaNOAAs7zBOOce+2hpdKWQQaioZJuzj52A8Z06g2QVRbQDnbjPgZxoWcssXNTUL+buElvY/Aj304B0qj4UPeSuSTEziQJwMTtvpvUVWJNq9xB3IxIPwd4/XUn+HJ9RRY0rBvwYIkhmzCnHHGm0GAvp0qbRTAEqYuMCQpYiSMCca0gqPUAFU9IjBNq3ABZgiNp8CNUdL1AqKpaoCJ/OMQJm0SM++dC3VBA9wdSiy0gmJFwE/mOeDzpNPqUqWFmXK3KGEG0wQV5AJA443xq7TI3q0uRgqhpcMSJEb+4M/fx41Y1YEVO11I5IaAcCR5H3POlpQDhYppDPLFGIN2ACSoEzmQeY31tQNNU0zVSW+pwGQeQAv5TtnI+NJpcCnWKpCtVW+0MRBDWmYaJkAkEbRg7cZcWRSRSYghpGwxEgkEz8++mMrCp3OrKqzABukDZpMR99EtIMVZlQid5gL/BztgaKbBIYKgBG0HJzkwCPf511imJBDQMMCY3I3355411X6GgOlzfkJJAG5G8Ax+/vrG6pAKpFW0oMlxKoYET9MjmJ+41EN6aSk+s4yDcVHE9pFqx94096he6GFoBHdsDgd2TuPI2I0lCYUrY0nJjYMd8TJ8AxoUBJqWhFMgEh8soM5IAgb42z76pgvSwoempG/1dq5xuBIxOkrQKvVZqbQSYKNNwOwy4gnaDAGqabLKhVtIA5wAc/wCaJ/50LvahlKgJMYKsZ3BxOPmBoMXo2LqLXCTK2vMkSe+STOOf1nWGlatUpUqAFgRekqkzdAtUkH328500AhwbqshcgqSvudv41MnUqkt6otJgYt4Ebk8+B400xtVP/iBqpJzDKbiJ3QB/9v00irQqMtSfSyBMmCw5kEHMTG+w+degtUzBKnxnPnP76mq9S5WfS/MJW5J2icMRz/700KWgL0X0UsVRaQVxO6hYkQT7znQ9R/TAocmiKgLSUWBMmeSBHOTOPjRVHJcxTMquWgCTAgZgMcxIONObqGtYQR4MAQdtgQf5+NAs0V7Pw27R28gNnc37xyf50tKCsHYU6iziZIY5nthpUe+MaZVrS7QXgDIzAAAkgW+ffzHjQdOFKYdoJgOQZ+Mj53Gpqt6alZYlrxI/MSdxubp/XidC4WagU1lOxBuETJW3xJByJ21U6rKm8ydxIIgAmdv3ztpNd0VbvVg3DwAYH0xGBmYH/siYUoZWJqSFPLGQJksdiYyf+dDSrCCCaqye2/ciASBjb3j+NV/4hReTUgKDOdsbncYunbUiulqzWw7EL2iWiPp3j5GraGAySZqyENxUHEgREbmc/wA6kr14RSPWsc4cXAzgyYIIxByMc6evVq3qMKmBA2BtIkNxgiOdjOmtUBChahwRiRLAmGkW7e4jU9Q7SrXQPU7ngeT2rP02krEjfnOgpBmI/HNsCZtlj5YquD8Rt+jDUW14rAtPKggQdoUj20VOkVb65EAx9gZ3/wCzzqKmqTJisVE7Wbfqs67VnSUXCAXL/Gu1nkBTyBcq/QZC9wjmIiTn/s6XTcZyyoFGWB+dzn23440xLB6sOhYAUypW3MC1T4m6dvzc6dUpeZtlY5k78Z+5xrQymwqq6KAyxGQROfcbe/udKHSANUhWUtALqTx4BwPEgCfsNMABLBLA18GDk25ztnYxJx5nWVQQGgMvdBwCoGQRxAMbzzqg/UAFRlbuUx3qDGwPiRmd/OlU0LOHIptCkR+aCSYnYAz7jGsFW1mVTSdhup8tG8TGPbWVaVKS7UwSyWsRm5ZPbAzGZ21UUdLTmpStpQFnkdv7+37afQqLb+G7yzEi8SY5EHYCd/cb6lWuoZcOsJHIQ5yTI+oAfMTqvpKsKqhrlIYEkZPExtyf0GmjWdgajyp37TsZwJjcbZ1yUiXUsiQEwRA/+qiNTdT06CmVqUvUllBCEj3DHYwPA440yitpdmWoAF3EQAQPoBMYPkaijpqGWmoWsgMmJJ2IMMxkc7fptpj9ahR3Wulvb3NDUxMkzBEyPfGl0OpzSBqNApywKkknMmRtEZ1q9U60wA9Oob7ZgqIAJxBbIgZ+Txogh0vepuTYDYAgb4zNp/7MaSnSwrgU1EtcQjkTuZ2AUnwP10+opLlzTBHpwrLbJAyVJOZniYxnUnaQgCvTZZYKJG/+bPmTB/2wU2wCqxsqFgkSHJVoXEAthsxJAJ/TQ0T2UwR1CksxEnON7idhnnj2065JeKtRWIAPIViYwBz8k/3fH0SwPuyzcJ4g7/21UBeLntqwMgzAA8cg/wDd9tBTErTAq3STN0G4e0YHzpfpVnWra1IsAfTXIHEBiAY+22qlpMES5UOx7olTPGOI1FH1PStc7AU2NvaOSYiDOAPfxqJqbWCaJmTIV8r9wRK7/GMaodVvqN6RBkAlSJYEmIKtjYng76SYBp3GuLpjJyZwH4nj7a1WYHN1UMlUC0iVJkkdsp3HxOw++dBaAEl6ouIhiAZ2kGVgf9zp9TqktcioUJIhio7SWGPpzMx9xokrlTTQ1AWI2gmf9QMDBj7ay0kp9Ql9UGuYCkfRhZgZYCDuNzpNTq2VFtr2kmLnS4ERsokAEnO5216B6i4v+MhgEBWAIGRN3dk/YaXVcOKa3UpMkgrBMcopbg52Og5utkkeqQwDEgqDEDc5AIB4586X/jAloasLmY24UXkbhRMYjJWYzjVFCvDEq9Mgycb7gSe77fI04OOwGonxAnPK93+x0RGXBZz6haMYiB5mJkzIzrlrfSrVAG+pQAO6NoUm7xsT9tFWEh2vpzPb2YMGc92TrvUYspuUACSINx8R3YH20ElECoGIdWhsk4WD98n/AI1TVrhnwySAB3Du9jF22f584FXUpE04LZkY498ttvrqxV3n8KbdyoLYE/poJurIVQHNFu/AKgCTAFuTLfO51lfpiXv/AAQCtqmDcSYgNiI+Cd9dW6ak/og06TGmxYMyxaWIkrHnn41jdGYqk0qTXEYLMZjkyuNthMaBVOm0C21R4CkgewIGt1S1N07RRuAiCrgD4AJBxttxrNMTkxEUie173O67QT+pDCM/7ax6JWLpUs5PYcATmcYER++tpVIsW9XLKTJETkZUePn20iizIub0Nl4u/EVTDYLTmCskA8jPiKcrGqtMkqwBlS8T/wCX02zxAHJ8a2oLkPbUQGp+UkzxOCYU4PH2Ojaj6hpswViJj22u84OMz40PQ9OtqhBWprcSATcSJ2JN3Z4AIj2jWkSWCmKvfc2T+IuFOJBPI22Gibpt6j/SQoJR2/07DA358fpqmuuGaQ4MwHHaZ4JjaSP+zrur6Zal5ZSshcoSCQoBG3wc+NFLZ5NovTsyWEhfcEj3G5jG2s6UlwginU/1AQORgd3gbHxvoupEeobqiLAtBWQoBGQTBIJ9zvjWhWlRCObZJmCsnAyJgj34GNFHSo+msGnUU3flYnPJJuMj5/nTRXJNS41Fg4LLI3lQBAuEcgnS6RC+mrCpcSQoEtEb3nMYG59s5jSX6zFzVACWhb1IDMAe3NvdGefgjRFb1WZwvqJYFEqVIaYBumYtzG3311hsClVyT2yIxzJUTPvnT0Lm4W0zKwuTyswYBgaRXoUraa+i31EgIT2leTBEifPkY1FdW6db3a1yCncUaTEWwqgyDzge++kp0vfQ7qshSBemW3JuNoCyIkYmBzGjqEI1RmNZb43LMqyQBYCpAzG0+++n9L1RuAuyADsJzOSOP25+1Qmh/U1tcpVptDlTMQpn6THI94J++ndTUtKNCMsRdGQckY2jUD+ogwaVUE47TBG8n6gWHzmONV16zXgmkGWwwZzIBMAb5GJ9s6ULNEGjUB6f6j3CnhjMAkFTdPiDxxp8qK1Jbawa3YfQRGA3vnjxqRuqY0jbTrUxgmzLQN4+qRjidWt1QFWwVGDhSStp2CjIMQRscedIVEK6WF2rMtzASw5EkKQV/nO2qz1VxpxVSGUPECSDOxj28a0dbdTBZ6VQNsSRG24+oH3yIGmQfUE0khRipgGGUYiMCTG8YHnTDUq1yFayrSbIAyYjM5umfbTOldyymEc7SG29vMfGg6vp4pAL0yN3AWhlERm/MCPvOdtaKINa70WDhf8A5BFsYNohvqHmPvrOLoD1FR7z6E5UWg08gGbiSYxJxJ406qLvSHoqxBBuNotG5nzt+Xzryav9Mo1OnZGpdQimpdyHJyYPae3MQPEDXotTp+soIq3IoW0/TETOBkwdxtqiTp1dGY/4ekCxFwuAYzsSQMgR88auYPNIhafaCBcYt9gQDrz+joUgjMDXkkRdddIBgQyzG/H/ABV6a+p9NU4GFmBETErEzxM+2ryhdSgYYmitt4LLKkbHuIkeBjnRIrmpJpoIGH7Yyuw5Hjb76ACkVPZUKsxgkMCTyNsDGxH21lalSvYlKklIm0nAjYwc42/bUwYnTFCllFYLG7KwvBJ+dudU9XBZwKQYlRcZHdOCPn9Mc6k6ajSpimF9RgoZkkmDcTvgcjbjxoepSmvqODWWT3ZMJGe3twMZj31UatBZpzShlyIMANkwYMGPedISgGW1lqAl5kDu2IjnHx5Hvp9ey4Or1PpBtmdxF22Z33jUVFlNttZsEG47uBHbGI3G2cjUqmdfXPqNJ6ldsKsjbjsP867RiuHlv8URLNhbIGTjY7ba3T7p9lXqhQYphiExaBOZwB9vOhSrZgOQ1oADeSQBcAJyPbRtSF1T0wt0BbhAeMGJOMXToqlP6vUIYAqLXTY7HP5hgH2Oii7p7qYtsLXKSIPIgQxx/wBnQr1VMSFZgttx3IgkwTM5+/8AGG18XEhrY3XOO3NvzPGY0NfqJLrgwEIjDRIbnEf2OrqY0oSEVSMr3BlyZPbjg4I/bjQVaJuKm4A1Lu1zuO5QZIMGQCo99aoVKkuuVSB2EAYMZuKk9x9xJzoP6agC0waj5OSTvtk7bRxqW1ZBVK5ioLrJbtvQ24yBIIJ/Xgj4ZXpNkLTVgqYI+oyJIg7fqfeNLZ3dbkKnMySR2wfA3z/720/qKtwqI1N1hVF67mT+UrnEnfzqz5GJqFFESmAjhrZUEtMYwZJzPJMn30xOpVwpaqkk4DgENiCFyBM8gHnGnOiq3/ysHs+liDH1WtkcnQ9R07i1nKQCbu2DJgAiQR850BOjF6gK0W7SFbKk4GGwQI/zA+NtDRpKhogI4zEI1w97yZMY3nkZM65aE3kUVBJH0kEtDTO4jg6dRoqtUSHDMsmASsZnMEA+05gYxqKh6nqbWqE1lUCrC+otgX81haTJIUmfGq6FVvUi4EQJzkEgE40NSqzoQHp1O7F0RaJkY/MJOmdO7FzCgxKyIBIBIxt5nfzq2pIm6jp3Wl3UaRl8quCP9eP4nHkwNZVUh6hNFgtgNwOGkZAF4EjOf32g6XTqqU19NwQ5hUJ7YwZsf6TPIxOwnR1OoALF/UQbZxGR5BPvjg6X5EiYdQGp0yfXQOxXKszeBdIYxn7RvGvR/wAR3OBViJJBH0lfJkfce++gFYsEtqiDkzGRMDaPjbRNguSisWk9sC6YESftkn+NTaYL1FZRmkRM22gCMRGTwJ/3GjNEM7Sq7ESCfEc4HAke+oqdH6B6UBZtAOxJnMHOfnVZSmSwMrcMkATMxOx59ta8k8XVOnAUBUP1SIJBBB5Kn+d50pWF7PbWyD+bAH+jfPx7ayu1Mel31EtbABPcNjOMj5/9oWxgzCqY2JJiPYhmPn21i1qQ1WlVE1FBxLKbiNgDKyP0GiepbUID1oCGVskAgCCDbJPtOoKRuICVoKkXgx3TmR7Z39tUreGqFq6Rb2nthSN7zGdp++kq2MWtAW6pUJcnuKDu2MQBiMZPnW+qPUcFmIzi09oHwADHvP8AOkNVYKitWpMSc4+oTEoPtqSrd+KR1FOPy/6DmL/+jnV1MW9OxcLD1YOFLU4LARuCBbtzvnc6Os6gtAqQq5KpPI2wZgDYHUNGs7Cn+OuxvAiX4lYG0c4++s/xVyk+shuIsYQFz8sQTiNPJMUt1MtF9T6QIKQDIJBB85M6V/ioUkVAe4KoKGARgLhhmeffQ0Xi9Gq4VZGFxA/Mc4wTH/GkNWrCyHUozi5szZgYxBP38bydJVx1WqSzn1UgC0qQZBJ3aWjwNuNBQpsxptNJYEsJggj/ACjMg5zjQVxWF7FlYT2xIMAmJ2/Y6z1XuExlRBjzHueedQASDJjpjJ/zD/8ATXactF+VQHwAT++NdqaK2pu7fSY9QZpsFmMS2RjEEZ0z/FsADSqXKzmfUUzackCBODAyP40LplZS1YZmame0GQTjczx2+dbTqqEUXLUAXDOBdJBBIIwsiNgNXcMVoFeZWGc5gxJH5pB2wMGffXM4qXAEYYBZgjB2xmd/jwdeCOpIIILmewQCYJmZJ9uffXto4ZQpi2djPGMbyf8AbTdMwVakbmAAkLAIffExacDxmQf1Gp6KCU9SVIQkqQGHOQVAg/Ybaf1NLsqlQ6FivcmWwRkBSSRiIjPjQuSoZhWELT+hliGEwS28HxHnQL6SnTdQaZWJOzRkkT8/f31S4ZQ1rmWfF/bg5YCBJ5j7aTR6Ys6syA4m9dpExAmecGDvvpiqLQtN5LtJ9TukA8bGfBzGgoqlss1OYXcWkkT9InP22/jUvT2NaPSdLQpVbSsSWMQRE+24++nrStLmohO2UYgsMD2jP/vgA9RLhe1RQiTkE4AySSPfzxq9I2jXBRvTrkZw+MDwZXzjOYGrqTmfqUoBvm6f4j/uNedSKuqCmadRfq7gCDEWkQCAQcznVLdMAXexWlZgG0kQAQDjJgZJ++kBrRd1X1UpObycYiYgw10nznU4qBfVK9O64yQpJb/xA+Tt7aawzTn1VXfBDD4bc/p+upKnUyrWMwx2lgfsCFgmPG/30tWRlPrKQFIH1VJkpJMMObomPOT76prdNdLnqIyCsqCBBB/zAHH8+2puldlsW5LYjb7zBkQZ0dWvCgPRDozjhWAxuw4gwPM/rrMs1bKupgkoR6ZtAzbBBO8HgSBjOkN0KhXimFvPd6TWtJ7iwkQDMz550jqBRD3lQrBCGOcLB84IE/vrOnKhATUNsglrlzjyTHPvxq6mCp9Mb6ZuqxGxzc0nJIE3R8DWUeogVIqtEypKkAXEDYDI99FQZ2eVcWEAiVgzAzIEQQdagrimxtS9WtC3SDiZJYY8TnQNUw1MGpTYMvdIJJnKlcjG+40hEIQ3mk88YKRwBPuBv5Ouq/1CqrimaLNKElgy2gqJIzn42/TOp6VVyod6LJliaYVWycZ233n3zoqjp+ma8wtMIQCMDHtFvHzokJHqFFplifyx3ST9UAZ5zP7ayl1s1V7RdHK/+J+oD/ePnhL1IVyaVwJiBTE5kiYYzsRMDj50hTENUeneKQBADnEqS2ywfcn/AN4merXKVCVpA/lF+DB5JncAaezEFYpEEiRKiAADzdgwNonU1OqRg9ObWcEdoMGN2hsfrOmoL1HNSm34ICi4mbTMbZ2GdIvZlgCmGuhlBhYByVMZIyYj++m9S7Co8UWAC2s1g7pOACBJj776JXaFCL2gg5UAKB/G/mfjWdXEDddcCe0yxUqIkmSI2g4iSfnVKUFJpK9FcKbWlSFaJj/MMfm/voQGKMRSBOSFCoCfkRAn50qm/pz+FBVRsNwPgiYnbTStWmApJokKzCVkMYjJw225+2iXpsOPTaLYIBOcRC92DA4jQSCAbWUzBAu52kcDgHGlL1wAacRhu0iGHIBEz8ToLKH9OBUGmj2kSJkn7y8/rrND/wDyYp9ssIzs3OeEPnXacmNr0iFqFWal+GqqwF6L4NgMnODtjfW1XY8LVIp7gAOWO+JwDuBol6cwxcvTPqAKwh1Md0gCQAZiWAz9tbXpFmqkLTIBQI6k3wCGb1DGIzgSIPzrSFijTHpyzrbw0c5ift5/XTaLVGsLqjEsTIEgCMGZEbfvpldqaugMgsrHKyDaCckYHwTnSOm6Wn+GyWlLWg0jAEz+WY5386mK0V6ZUW3Ur2OASjTBGJ49tj76r6ilUCPZUDMQAquvaOCD5kTz/wAorrUCoqmFuyXQG4D3WADtn9tLq1hDBsm6Pw2k5+4gxuD++qgqdVvUhlIRaZN6mBjcD7ZzwDplHq1qCk34TElipcENiIK+MHO2u7iWsIkLhW7dwB85z+ntqjpOqAKBaf4gMkhQQs4ILDk/uM6QKq0l/ElatO5t1MknftAJwR7D+NPYXEywQAZBABwNyZ2kznUfp0gkq9veWhWAIYyWEFSCDcTHwQdH0tOqxrG9WVrlRWWLRsVJA7s86tIYzVT6SqtCr3G8mQAARDJg5jzoyiinXL0Xkt3CixLkljBUJnaDg7HRUVIZAKNNrRcWSO1iTIA3jBzHPzpD1AlO8iujM4GIeDkAQQ3b7xGV+NaZV0q8whasttIMQ6HkHJJBlhyJkffSUrdgF6MDAP5eMYnk8fzoqn9SZy6rVpi1crUUqZKSCWByueBiNL6fqf8A4rlouTksrYBH0lSwyDG8jbWbWppr0IYkim4C4hoMqNjjHPP6akpoQiTTqICSGCtcQMABiCTbvzqlAC1U+mFuPeVMliRwQ88+0am6vpVJpC6tTC8AsL8jDYMnGxOxP2mRdNbq1R2+sKDkMpGQQv1GAR784zrhUupHupOpntOFbwPzfrGdBWOKvpV1aoIYYErc2zQJI8DfGtZKlqE2VAPrJGMxtI+TtqYGHpiXcLTQi0rcDEyIAEARHmeNEr2U+1KhycBrj/8AYs/7mdT1VILn0fpBPYRL84iM40lawpBAtOv3E5SWgyAS8tdm6duCeNXDXpl+43eoIA/8cgDBiCZPk6n6hgVUPUekWJAkQSAVA49/HOkt1SepWZmr2ooBUgWjIyvbLZETJ1tfrEJoAVXS78vpiX8A9kLt7aYKqXWL6hplmNq5BXAIjkrnHzqT11VLhVMscEKCCRuIAx4JPnTum61S9SK5JAbFglCJ3H5o8Y1J1nXWBCarNfJBtAuJwCBGIxgH51MDYF19zABZKgeeRjPxzpKMrFO5xJJi2LgDgRGI/XWVqyIKjGq0cdohR4kLnaOdT9P14LfWSUS9lUTG5k4nYY51MXVj1N2LME/zAR85AOxnMakrsp2LwFgiTx9sHPz+mlp11OpTXvqFXeFItBb8sGV2JgyM5HGkJ1lMvUJZ1tezNv1XBYUkAET85nflgrdiAIDiWEQfuZniM7/20tuoQeoZeVwe6Y5wDOTBnfbVF1qr9XmcHO8Dbf41N1HXKPxFdwS1mVJyoJjAB/MDO2gZTqqd7gzCc4yPhdo/38aWagdSZO8Kwg7jJHb+8aFq0yTUNqZgoSMgZLDjjA1lb+qK1pL5aYHkD75+dEUP1NptZ4IwRn/9ddoj16nJqgE8duPb69dppy9DpUvamRUiCTGGkEe+RoaiSC3p5Z96Y3EFQx58AzMRpaJLB2IcBNz2tzPdtmRtHzoqNYj00HqICC3cC+AdiZPHMnfzrURtUKnqMKgLAARUkqJwAYAac7bbeZ0b9FLM5AFqWqyEzYOIjgkxAO/vGl9RXUra9NKwZ5uUA5BkEznBAGJyB8631Qb2N1PMQynGcQDG+Nsaupg+oIIpKtQqYJIb6myI+qDIE7DnU/U0jDSqVrqhg0+2F3kknLCdwRv+lIr1WcKtpVRuZkGDEAYjGo2QIKaqjUmmYpQVxg5GACPYfYjV8uDDKfUiaqveACILqQLcEwSMiAROYg7a3oWi1qaGGUM1hJUlthBzMRmB8eMDl/U7kqwzJERiYIaJB2O8fGuoBA0qpVQkyhNuBiADGPYbAe2s+S4YvUAsl5EFmW2okHEDAJzEHMQQQRHIJWlHKJ+aIRgCQDkgC2DxiPvrKMp6ZPUBi1xggAsZxFpG222l1GqVKbGxWncKxQmOAcHxznQX16iUzEuCFkrkrtMkwf2b9dQ9O7BUNOoLGJ+ogzO8Qff3/s+rUhmtp1Rak3KJXaRGTLD4550s11K0z6pnJAdcmSoJ2GRtgc6Uh/VdKaqsj0wybEnM5EzMRtpdDpaaFF9JoVSVABICt2wDJWcbEzA0a06hWo4FIgkW2krdDSJIwDxM+dttMSVdFUPBGThh9OIJkgj951O1KNVCWLVXXuIYNdjaIvgLn4n35NbmCW1ZAHdKsJ3AI8fc7R86SzVCpY1ATgBWWwCMgEZP7TjWsWLU/wAFGAghxEr8XZ541vyTGI1RC4b02hpVVmbTtNy4IJn+NbRo3Ol1KDECJgRng28bnn2nU1SyHJp1UN0ZH3kZOPjeNN6avLIPUA7QbTEkmYIB45+2ppjU6xCahBqKAY3fDTJKiDiCBEfbnRU+pVGUeocgG0gmQxkNPvnTh1jkQtVWYGATgT4ME5xptItCgrTJgLP5gQJP5ZjHn7am6ekp6wG5vVWNsLgRODDzJ84+NErMwTup24YyTIM/lwfAzPOtQMVJakvdkjGYncwM5Pn76zqkYspWmDEAuCsREwZN37RqYplJ2N8CiZ+CGk/mNv8A2edIqdO4KTbjB37fECPgcaD0gq9tAbi5Z8zES4H7/wAaykR6iipRFwC2sTiQCIw3E86isAaxu6nvIEsBjee0/wC+mdR1DTd6lO1R2AlxBIg3YIjPEnXGilrK1BQt4IAjHvhhGT7+Y0k0mN7LSUTgiIuI8/3Om4ma6oS5EVFAP1i55xBBTO3z7Y50it1V4KrUWBiZOfAOTttzp1S4lLSp2bbbcRhcbbnQ9Q5YIewWN3TJAjM4XnbjTyXDKX9QDPYHVRbCySDOTkTNuxnfbzpjVSoy1IljwzcxtiSIH7calXqVm0BSSpIOCCJtgiJ5/TWIQjLdTptFxViIAliWtlfuR986vkzgeqqZZr6ZWAkFvDH6rhAO+Np0nqapISBTAJBmB7xELg/302oVZHvo0yjkEqIIMSZwn8j76KtRHqKwpphQCwidsDbbP/eFVEz0QSH6ekzSST2Zkzn312mhEOTRoA8yHn9hrtQVMSlNiVv2AFMlWPiNsjjOm9JXZrodqdgAC1BAuKgzJEsTOo/TJkl/Tlo2DKcQBB8yPGR+vdUrw/qU2rUyR201loDcgkTAgkD7eNWI9FbJT8FpHcChMAncGCJJ32j76VSUqvdWZ8/mgzBm0RG3xOl0alOaqU2K1UWwTgK2LdyQT3DMmdUVulqAIGKtH1XBv1GIn2nnQCWYu9oSLYBTtaT5328+TpdKsVNMMtQECZm8QT+YklpxuMfPEvUVYFWoyVKYmC1OSSJi4BZ4jOmV+sopVpzXtcKCaZGWUzDCQIMmeduNJKuq3dqqMQFaGF9u4jfncfO3GmdKRTL+m5LKv0tiGIB3tmM7jbUbVCSWgBcXWYM485IjwD49tPasVL2MKh4WoYgmMHxjO3O2mmKVoyyvUSm8KZPg5Ji5ZjPnXnVSgphe6mGqgiCZ3+nkwTiMDfOmOVAJq06lILSlmQwsASduwkEcDaNHS68BKdjqb5IJxcBmQBEn9d+dPQoo9QwaqqupcRgi0qYAhsscmTMDBxMSWJSeUuCMMyZmDvO3vpNSirCor0lqMwWSphiB9Oe0iD74OtqpcVBd0ISADkZ5IbeIjf53GgkT+o0WUrY1MMQCALckBsEDmeB516VqK4AYjGVJzxBOJ/vOlVarhQLwRPec5A5GSJOll29Q+qiEH6TJmAOcj3500w6rTqGl9S1MA/iiMD4WJGYx4+dMbpzf20gywJYRnHjeQNSgdq3U6qIGkFZMADAJlse2RjfS061BVZAzmFJYNPaR4lR7YEzj50AV3VKQJNWmbvzTdM4BwccT4O/Oj6b+pTWsvQMgDsrfV3Dfcdv2/wCAVhAZeoUktI/1D2tI22/nTqlSrfhUZYi4sFY+xDce886Dl6YNTcFemdmYXQoCsbYJ+kyeIPHOiFL8ZH9KjewsvyrwoMDbYRG/Oubo0NC09KoUHCAA2sAYODA388649JSFY1WpkNYFDdwkACRjtMbDnJ1UBXpBkAqUoDVJEVBjG4IbPwD/ABoqVJhUItrAGchu2CBwDk/PvqGn01Gmq0wtUKGYKGZ5MkDuLZInadE7orMSz84vaBAiQDgRGs60Pp6D0gwAr1AWwzVDcTBxkCFE+B7adXoFqpk1DIBtLAjAabRuD3Zz40n/ABlM00IdjJkEMvdHGcfwdtcigu7mpUAItAFpVM8fwdLykb1HSwad6VDaTBLkbxAbvBI8TMfvpPU0hD3UGKMci6D7kS0x7To6ADqkvUOfMBgCbZhSJ2kCP50AQMCreqVutkGosnecRj9jxvqVQPStqIVpdsRM4Atxuxk+/GqUorYLaSrBLEYwxwZgn51LYPUJsqbEfmg9otgkx7bjTKNZQIQEweWJPj+/H8agJlViTTQFgACREsJ+3zMjjOh6jpFZlLU+6AJMEEbxhsH6vnfOjqBCrA0xkiQMGZkH6o3z7aSVply1jhgPysY2EwFaJ8H29taQpumW0U3odoJKiQLYiJhp0VULe34bjtg2sZO+xun9NJ6eksBWSqFDSssZ3wTJJjfk40VbpFb1RFW1lAJDseT9Mtap+I/bTgFSo0lELTePdid87kz+us0+lCqFF8AAZmfvAjW6mGpaLdylyaf4rRaRDTJzAIJInciNejQrPuQAjGZSBAjkHP6T/bxl6y0C4gy57XwwPGIyBtt430ZqC5FYsgyFVSVBMfSwG+ODOtI9OtUo1UcELVJI7SCrSGkScHBEjHGmrRLOoysIAIBIx77f7768s9eSjIDTqmTBOIHPnYE6updSDM1WXEwRIHF3Ee+Yx86A/wDFVFpkKoqkYmngnG+TDH298Tryf68RN70RU4DL21EOB8xzr2aHUEoCgSoTgNTI/icqQPfjfXGuKgzabSRAMERxvG3GP99WXLpmvC6avIhGakCw7idgMQCIx7H769PqXHfbFRsFRd6bNsYvBkbTwONSNSRj3Bry0qqjGCPJkjmZ31lBaatVe5ldnuEnAxAADDA+NZ1Vtfqml/V9SkEUdzIWXIGxH1Z3EnW0OsDlFUU3MB5MCM4IEExI8/rrWJe4krA2AxsZGxM5HgaBeqEqVpgkbEKs5B2jOx/jydNXFkCmWNhDSMAXEzO1pnk/20mp1fqVGRXC2qQykSe4A5NwMZ8aQPTRATfTIIgAsM5xB4Mnt07pqRYkqUA5Uru2AbmWScCMj/LnGmwZ1XUuVChFJyu4iJAmTBHmPbfTRTgm5Yxwx2MDFrRP/Z1NXpuvplKSkjJsb07cj8v5gcmPaOdBSqhmqlxXU5EEztJlAZBHt51MFC9WGRUZ6iXMQtwILZkLBWQYHInWt/UgjsLi1piGxbOfIxj99Cf6mpCLcFvMGVOfbeAfaD8aRUqK9wspVBPDBpJ9yIGY/wC41Q3q6aVFUVUpvDM0RlS2CVOT7YO3nTVSHYhGi0yUJPG6iT+wH31AOlDBBUVsZEGRPglGHjkEbYxpdSqqFypricm66FMGSkiLcadD1l6tUpFiz4/zzk4n6gDx450deCzEVBAkLbZ2zjIJmR4Ooa3UGmEYVqYBYzdgtPCEPvJHn40TM9RpDU2uWFunuEjcQRtjB841Ub1dFqqIoq5G5IEtHgzA/tqHp+irJUC+r2sCUndTxkHIz54Oedem6E+kwoUjEElSsJEzuo8cHSlpBmYimgJm7OWEn/b2/XU1QLSqKJdhv3QGg7AR/wA6BXrdxvAUDtYjYcyS2TjiP7mvbaKlJbcgNcDEnbAzOuQFFP4aAH8u4gGZykftGoFdLfVVXeooC5IGSYk74IBEGIxkSdcnUB1s9fIJg9ssARgTO0x5211L1PVJC0lW3DBSpkhgAwCxaJ+3jRio7ASaaTl1EzIOLc+3I5/UCq1UIYXHBInG5KwDgid9xqEFUtALE+TknwWhRO5Ou/qf9QKBnaoSDEWqBuRwZmBz7aTQ6wLVUrUkBhiAfbI/cfbxqyJVXU1KfcVZ6asdy0w29i3A43ge06ysiFmIqNtBVY7TEH8pP6zpVfriS7eqVueYgf8A+f3/AI0jqOpa6fWFsRBT6fYm7I+3jVQ/pSrBB6hlWwSR3jIAOM4xsNFSZG3Lnv8AgEZldhj99s+Z+ldiFmoP8xld94IzI/Q7ayq1y4cqA0g2zge/mY+QPvoPTTqlUAGqQRuLSP2GBrteZUrtOKjgY2B1uriA61QXWRNrqROYONvGqehqEgyScjn31uu1OlRf11BbMDaduQwg/Pvq9KhJySfqGTxA1mu1f2nZ1fsrUwvaCMhccDxp3XKCZIE9gnmJGNdrtL0RDVHfS/8A7EH2MyNK6pj/AIlhOARHt2ttrNdrn03F39Upj09hup25zpF5AMEjsnB9xrddrSKP6c5JckknGT9tWf1JQodlEN6cyMHjnXa7UivM/p1Q9okx6e043OsJ/Gf/AMR/+Wu12n0HpGoTMkn6dz7jSuu6VEmxFSShNqgSTuTHJkz863Xads30+b6usw6uioYhSRKgwNqnG3A/TXv/ANGclTJJy+//AJazXa38vU/ghnSCZByLjvnYmNE1FQxhRsh25kZ+ddrtZi0xxDJGOMYxnXh/1Kuw/wASQzAgIBBOO5dvGt12r+f2kF13UOT0gLNDEyJOewnPnTOh7qYuzgb54J1uu0KsrD8aOLf7aZ1dFQiEKAbjkADhtdrtZJ7RVM0DOcf315zjDfIP3ga7Xav0VQ57J5tGfsNNvPqNk4H99drtVE9VjCmTMnXmf1esxVwWJGNz/pnWa7T49leb/UurqCq4DuBccBjrtdrtdp6c3//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0" name="Picture 2" descr="http://www.kurzweilai.net/images/typewrit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24880" y="3843791"/>
            <a:ext cx="3267120" cy="3014209"/>
          </a:xfrm>
          <a:prstGeom prst="rect">
            <a:avLst/>
          </a:prstGeom>
          <a:noFill/>
          <a:extLst>
            <a:ext uri="{909E8E84-426E-40DD-AFC4-6F175D3DCCD1}">
              <a14:hiddenFill xmlns:a14="http://schemas.microsoft.com/office/drawing/2010/main">
                <a:solidFill>
                  <a:srgbClr val="FFFFFF"/>
                </a:solidFill>
              </a14:hiddenFill>
            </a:ext>
          </a:extLst>
        </p:spPr>
      </p:pic>
      <p:pic>
        <p:nvPicPr>
          <p:cNvPr id="5" name="erfSed2MUsA"/>
          <p:cNvPicPr>
            <a:picLocks noRot="1" noChangeAspect="1"/>
          </p:cNvPicPr>
          <p:nvPr>
            <a:videoFile r:link="rId1"/>
          </p:nvPr>
        </p:nvPicPr>
        <p:blipFill>
          <a:blip r:embed="rId5"/>
          <a:stretch>
            <a:fillRect/>
          </a:stretch>
        </p:blipFill>
        <p:spPr>
          <a:xfrm>
            <a:off x="0" y="0"/>
            <a:ext cx="12192000" cy="7097047"/>
          </a:xfrm>
          <a:prstGeom prst="rect">
            <a:avLst/>
          </a:prstGeom>
        </p:spPr>
      </p:pic>
    </p:spTree>
    <p:extLst>
      <p:ext uri="{BB962C8B-B14F-4D97-AF65-F5344CB8AC3E}">
        <p14:creationId xmlns:p14="http://schemas.microsoft.com/office/powerpoint/2010/main" val="3412214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previews.123rf.com/images/alex_star/alex_star0711/alex_star071100034/2109231-background-made-of-old-sackcloth-Stock-Photo.jpg"/>
          <p:cNvPicPr>
            <a:picLocks noChangeAspect="1" noChangeArrowheads="1"/>
          </p:cNvPicPr>
          <p:nvPr/>
        </p:nvPicPr>
        <p:blipFill rotWithShape="1">
          <a:blip r:embed="rId2">
            <a:extLst>
              <a:ext uri="{28A0092B-C50C-407E-A947-70E740481C1C}">
                <a14:useLocalDpi xmlns:a14="http://schemas.microsoft.com/office/drawing/2010/main" val="0"/>
              </a:ext>
            </a:extLst>
          </a:blip>
          <a:srcRect b="23539"/>
          <a:stretch/>
        </p:blipFill>
        <p:spPr bwMode="auto">
          <a:xfrm>
            <a:off x="0" y="-9"/>
            <a:ext cx="12161520" cy="69526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0375" y="376024"/>
            <a:ext cx="10515600" cy="1325563"/>
          </a:xfrm>
          <a:solidFill>
            <a:schemeClr val="bg1">
              <a:lumMod val="20000"/>
              <a:lumOff val="80000"/>
            </a:schemeClr>
          </a:solidFill>
          <a:effectLst>
            <a:softEdge rad="31750"/>
          </a:effectLst>
        </p:spPr>
        <p:txBody>
          <a:bodyPr anchor="ctr" anchorCtr="0">
            <a:noAutofit/>
          </a:bodyPr>
          <a:lstStyle/>
          <a:p>
            <a:r>
              <a:rPr lang="en-US" sz="4400" dirty="0" smtClean="0">
                <a:latin typeface="Mom´sTypewriter" panose="00000400000000000000" pitchFamily="2" charset="0"/>
              </a:rPr>
              <a:t>Raider Rev: </a:t>
            </a:r>
            <a:endParaRPr lang="en-US" sz="4400" dirty="0">
              <a:latin typeface="Mom´sTypewriter" panose="00000400000000000000" pitchFamily="2" charset="0"/>
            </a:endParaRPr>
          </a:p>
        </p:txBody>
      </p:sp>
      <p:sp>
        <p:nvSpPr>
          <p:cNvPr id="3" name="Subtitle 2"/>
          <p:cNvSpPr>
            <a:spLocks noGrp="1"/>
          </p:cNvSpPr>
          <p:nvPr>
            <p:ph idx="1"/>
          </p:nvPr>
        </p:nvSpPr>
        <p:spPr>
          <a:xfrm>
            <a:off x="460375" y="1846041"/>
            <a:ext cx="9274629" cy="5106552"/>
          </a:xfrm>
          <a:solidFill>
            <a:schemeClr val="bg1">
              <a:lumMod val="20000"/>
              <a:lumOff val="80000"/>
            </a:schemeClr>
          </a:solidFill>
          <a:effectLst>
            <a:softEdge rad="127000"/>
          </a:effectLst>
        </p:spPr>
        <p:txBody>
          <a:bodyPr anchor="ctr" anchorCtr="0">
            <a:noAutofit/>
          </a:bodyPr>
          <a:lstStyle/>
          <a:p>
            <a:pPr marL="0" indent="0">
              <a:spcBef>
                <a:spcPct val="0"/>
              </a:spcBef>
              <a:buNone/>
            </a:pPr>
            <a:r>
              <a:rPr lang="en-US" sz="3600" dirty="0" smtClean="0">
                <a:latin typeface="Mom´sTypewriter" panose="00000400000000000000" pitchFamily="2" charset="0"/>
                <a:ea typeface="+mj-ea"/>
                <a:cs typeface="+mj-cs"/>
              </a:rPr>
              <a:t>Answer this question on the sheet of paper you wrote the Raider Rev on yesterday.</a:t>
            </a:r>
          </a:p>
          <a:p>
            <a:pPr marL="0" indent="0">
              <a:spcBef>
                <a:spcPct val="0"/>
              </a:spcBef>
              <a:buNone/>
            </a:pPr>
            <a:endParaRPr lang="en-US" sz="3600" dirty="0">
              <a:latin typeface="Mom´sTypewriter" panose="00000400000000000000" pitchFamily="2" charset="0"/>
              <a:ea typeface="+mj-ea"/>
              <a:cs typeface="+mj-cs"/>
            </a:endParaRPr>
          </a:p>
          <a:p>
            <a:pPr marL="0" indent="0">
              <a:spcBef>
                <a:spcPct val="0"/>
              </a:spcBef>
              <a:buNone/>
            </a:pPr>
            <a:r>
              <a:rPr lang="en-US" sz="3600" dirty="0" smtClean="0">
                <a:latin typeface="Mom´sTypewriter" panose="00000400000000000000" pitchFamily="2" charset="0"/>
                <a:ea typeface="+mj-ea"/>
                <a:cs typeface="+mj-cs"/>
              </a:rPr>
              <a:t>What was the tone or mood of the cartoon we watched? Other than the language, what about the cartoon made you feel that way?</a:t>
            </a:r>
            <a:endParaRPr lang="en-US" sz="3600" dirty="0">
              <a:latin typeface="Mom´sTypewriter" panose="00000400000000000000" pitchFamily="2" charset="0"/>
              <a:ea typeface="+mj-ea"/>
              <a:cs typeface="+mj-cs"/>
            </a:endParaRPr>
          </a:p>
        </p:txBody>
      </p:sp>
      <p:sp>
        <p:nvSpPr>
          <p:cNvPr id="4" name="AutoShape 2" descr="data:image/jpeg;base64,/9j/4AAQSkZJRgABAQAAAQABAAD/2wCEAAkGBxQTEhUUExQVFRUWGBwbGBgXGSAcHRwdHiAdHBsfHB8dHiggICAnIxwfITEhJSkrLi4uGyE0ODMsNygtLisBCgoKDg0OGxAQGjQkHyQsLCwsLCw0NCwsLCwsLCwsLCwsLCw0LCwsLCwsLCwsLCwsLCwsLCwsLCwsLCwsLCwsLP/AABEIAMIBAwMBIgACEQEDEQH/xAAaAAADAQEBAQAAAAAAAAAAAAACAwQBAAUG/8QAOhAAAgEDAwMDAgUCBgICAgMAAQIRAxIhADFBBCJRE2FxMoEjQpGhsQXRFFJiweHwcvEzgsLSFXOS/8QAGQEBAQEBAQEAAAAAAAAAAAAAAAECAwQF/8QAIxEBAQEAAgIBAwUAAAAAAAAAAAERIUESMQJRgfATQnGh8f/aAAwDAQACEQMRAD8A9dHuIILkNg+M4zj+NU0TMq1wkwGKyYB/j3O86gp3zc1wXugcwOSMk/Grala1e6844E/cwNfKj3GhCexnYAtIUqPpWMARB4Mnk6Ok7mADSANSTjJEQCeCw7c+3tqeg/4hmoZVJtIAzgrPifH86qIvtZ7GsDtJHONjsJ2+NXEJqK7KoCCLjtA85wZz/vnzpBUWVFWm4IMSjOCYOSpJ+duNeiKM2NagUAkw0cbEc/7e2gqIJS31CWZvpIIHMH2329s6sCaxVS8lwQgHDQxOG2kxOeNEoJKH1CSqGbhB2m6J2MeOBrGrN3FXZZaAShx5xAJB8zG3nR1a7hme9CFhSCo8wRvPvn99ApC7U4C0wxYXhMD5yM/B0SU4eoWo/lsuuBDKSCcHIgzxO++mBARTspqEWbbZVRMHIETtjxpb0iwlVqqSw+jJE+YnHv8A8aWrI2h0aBkm+EGBdC5HOd9v+c61uglUis4N4JlR3BZDLkY3/YcaZU6dZqNe5gWwJ7WwMQM59vOgr1UVqamrBVCxUgSw/wA2RIg+NTRpDK1U+rTUCBTV+0KSMBjMNJ2gew01a1VbAwWSJYrkK04AnJBzmNS0uvexYqIzE3KSIVgN8DOJ3A8SNtWXVWZiiKwUNEOMsBgZ2z+mNNMLdXVKjP05YkxClGNS7feBAkyDG2s/w6B0/CMhRFqkKIntmY422203/FOEWaJljsCCVggEkj50d8GozCqFHmbYgCVE/wAZ1KIqQpWMad6XNsC05md53PA2njTGroHI9QqVWGRogRse4Tz5g/rrDVQmkvqGXui9cnaB9Mj6h7/OdK9RQXam1GoCRcDgAE5DElhP2+2tZpql6ZIm8m0ySV3nEYOI86poV2vILKABCyDMkeNv099JqUrhTgKApwAxAWDvAGf00FagrLVZaElgJKMoZu4GQSRtE8e2pkFrUytNQPTIJIYFTaVzsJ30NNCKrMFUjcW/AkQRAOOJ+2lUsel+GWgSsbAHe7MePOt6eh2PFOooJbBMxk7AZA8aUY1KmVP4ZEmWEnaIiQYI53jTAlNn+hx7mbTERAJj9uDrza1EL6I9WrsZDWm+OWuyI5I8++mGqnpVXWuPYyCqk4/KYP66gM0rFgU6sNgkHIgY/MYGYHnxoanT2uSFqEqASDJBH+mck528zqeibxQC9RsZJIX8QGDgiCu3HnnVlGkVu77r9jGBBMDz8knOnAnPSqyRFbLjZ2kTgAwZAz8CJxGmdQ2WlKjZAIO2MEpzxqg0gLWuJtyYtyffE/uNI6npvUUg1ZNxJNqfTuB3Aj7xOgl6kqzIoRrViTsI3jwd/H6aGl+GGYUgzTEyvcMxyRxz48RrK9OxmN7QFgLjeFCmQNsfx95Eo2IFaq5aVuZguZwRgDMexxpgveqJSymC2YK2i2MgRcPHjxrzOpANNZWoCWkrMMMSASCYE+SdOvAckB4WQo3gkbjtPk6R01MMyMWkgGeCeMREETOh6QdT/VAGIKuPa0n9412qOt6bqL29NenKT2lqzgx7iw512t8u36sek1rG85aNg22ciJA259+NPd8swDMWgW3LEDaPbzz4iZ1B6IAj0pYWmQfcwJkHfPx51TSpqWwrghmk5ALRG+cZxxzrEjibTovB+piTBBXtXyIEFh7knf21SaKwZsqKIW3xiSGG2N/00npespi1UZwxcyTn5EH/AG1UfUxBSoC5LTOF3xE5G3j31tkDdPkn0xabRCtH6DAERP8AfTG6dR3fiKAoBAYFT7xJN2eNKSkwgMqNLkiDsM523zsfJ0ms7KzMyMZYqpBaRztwONhoKqYFMKiu/wBJJuXMeSbQAQPYaSjLaSSlS5gASBG0531x6gi4s1SnT2uK9gkW3XQOZzMZ0SoD6a1Fo1WywJXCkYBGWAkEjcYnfSrGP/Th6gdkkKuCGIB8gJgTtk/rrkpKvpqhrhROYZrv/ImcgD2++srpHrFqNSGeOxgZkYZYbG0GQMjO06c62MWdqqotMHILKMQScbzwD9tZUn/EkJKV1YmpALAqLT+WJktOP9tMS+GIseAAgM7k5ukgY3K/A1q9a5KKGSSJIbEwZFqg+AdKr9TWVqhVaTTUABQi5gQTcSwgMu0ZwMeNVIu/wjGwtTpyB9QI7CSS1uJjA23521NUpA0ahFBgXgN6bQ+SAWVlZYneVO3vjRByCfUoAgJd2xkAbYbJ+BxqdaKCmIp9TTBeYBZmEzgksxAkgeBjbVDhXHqUqL06t0BhCFlA3h37gGxsSDnS1rJ6bM9Sqq3QJQ9pw0D8OcAbn31W9ekKroGrh1pklR9CwAAwAXeYxJG+NT9T1gUU7q7qX+kvTkmDGAFUCLhk5g850wZ3KVistn1OGGfIIMi3MZI20fTU4W1losWYqQFw2N8qc8f766t1yhmDNTZR2d0AiQMOScA54E4311N0KoPRpWzjIhSNiDEH2Aj+8U6pQ/GvampZRhpzAGQAYAHEn21LX6VSir6NUBqkgK4LDJgkmp9MkmJPxjVNPplV6rNRK3SGInuBkAiwkzHgAjS16fFIIKxH5RexG7ZcmfP8eNWoyqoFRgUrBqdM5ho2NtsSrnuJxyBrZRKYV6tUAiFZiQZAgHK78yeQNb1KVDfHUVKZJlQ6KyqSYMgqJH3B99dVZoRPVAcwZI+pZFxUT/fceNRTqdVQ5tqGFAlJBIkRJJznfOp5inH+ILd31MEgqIlYAA35+2nJ1FT1Huq0jTiFUgkgzPd3Z9gI+/AJSLBRdQIyWDKccdoLHH/fmYOV1NtrAQNgFJxOR4E6nPSxTzbvLQnb+knzv86srUEvqPFIzgQMtOIeBkfrqWpRu9PtokKeZwT/AJB/c8CNTF1y0QGEqjFR29vdBAG7Hb2nQ1aYtUKi23GSqQBn2/c/Mnyw9GDcYpBj2qVukgHnbONgY0dGisobUNoB+kEj2BOR8+50RDVqC5hTanJzI3HBvIJkZGPf9FvTUFELUZGcKs5zKi6RmM50yp0oKlQKElrYKSCcmTAkwc5G/Ojp9OLyoNDtRQCMsLREHwPGglWmDezPSJJgEC3Y7P3GTgqfnWeiUKk+iUVdxIInJAEbDzPG2tpUCtNiRSJZgWC7Aj3KEk53OT7a2r0DlmaxQAsAgg3bYI4I230a+Oby8GVObaJn/W5+PGu1fR6R7RhF9i0kfJt12j0c/n+L1pgSm5wbgfk4M7Y0EtItVxLNMZ+/J3BjOjo9MYAAUxbmSDAkkY8TIHudVU6NrAgEDuaAfbnPyfnSPK6j1JuEMM7ZIxg7CR9/76d0/T5WURjcTKmPEnMbztpfThMAMbUmQy/5eZgRzx4+9VNbcBUuE3EEiCTtAHO5M8fGt5U4T0aC0zSLh1Pdu1w97jnOJGt6HqL8mojKWYYHAwMZyOftqhJuBYupAMxBBgiRMETJ4P8AGkqt69zJIcxMpLcgSCbvPBzqoZdXsqXpTfuAgMBKzyTOftxrlRQ6B6BDCnKsFJQDcr2iARjBA2xrl6ZmVxaB3ZtYgmDAziJ+fnRv3Em2pcEIwcbYIHJnzGgRWUAIjVKtMs8qRBDEbr3KcZ9vnB09mL3qtRRBgbLGdpGZ421lG1QiGq0zMsACc8ggEbe22jdWdWk0zJ/MpgrnfG8R+n6ZUrp3rJJa1wiypWZJjYz86T07M4F9Knl2KwQewHDNjciO3+NU+ipqP+GkiYIaC2Bni2IjfQp08CmoWrgT9UjO4czcft+uijNCz1W9Nxv9IIkEwIAMzncAfbR0gVFJR6oukZLMCdwG8fM6JeoZUuqCooBhTF0GcbAmN8x99UL1HcqhwvbJUqJnMGcR/vnVkS1HT/qVNlqvTrMCrAGVFqMTBAlRMnyT86eRLIDVWYytuTJkHBEY9tdSLhAFNOoSSDEgR9wZI8GBo0vFQvFO0LKmZJhcyCmNt5IM8auJoG6f1EdiKRmDuO6Mi4xM/rE6RS6QdgNFYT6YJAEiTIgTnzplToAyqGpLipKhR9JiJEbYnOkUumW6oSWuKQDc0f5RHFw2n/nQJXpAivcOoHqMJF4aIz2wSQMe/jGqaSwUsvChAAASRtkxETP76X1FNTTs9V03h1wT+UflA34zx86awBdj6hCiVgnKnAmSZmfI++NT0vsVJ4VmV3MtgkREg7SB7Z0DszVVX1VAVYZSO+cmQQcb+NEazLaoqAyZZiBkTsIxxE++iqte7k1gMdoAGDAw2+5g/fQRTcDcaRVjsRgx5BmWHOmVgPVpA/4eBBuYRUG5NuP+50KdI8Jf6Tm8kkgkTnIkzdGN8fbTyKxrn8Oi1NQ1jzDTaREE4kmJjYHUKUwcJKpT3CwHuHnewbf76Pp+mUuCQpYbHG4zAwdC3ROEVQtAqCJQLaBtJGTnPvxpvoEM34dPCdpIyTgERsBtn4+1y1NhNSn2NdRXuYFlDDIjcmADwIJ2G/GnopVj2IbRAgjONvpEDjUzUmtpKaFA98sLsKCd9paZmNHVDW1SadIlsxH1QRBPvv8AtOniahdWKD8MKNyty2rnJMqJ/wDrn4nRUaTF6h9FFIkghll13B25nZvO+qqfTEGmbKURMLi0Z2kRBtHjcfGlv0YWizJREN9ShirGeZUfJ408aaQ/TT6RagsyxHcDYcR9JAOPnUVcMRUuoPBMEjdvJENP3xq8PaxC0WuVZJzbA/y8E5iRvEakSiHpi4VkuftDFw0DYfWCATsJ+2TrDTmQJCilVEAfSJGQDgl/fXa3qaq3G4VZ5gmP2Ma3TDTaaNOAAs7zBOOce+2hpdKWQQaioZJuzj52A8Z06g2QVRbQDnbjPgZxoWcssXNTUL+buElvY/Aj304B0qj4UPeSuSTEziQJwMTtvpvUVWJNq9xB3IxIPwd4/XUn+HJ9RRY0rBvwYIkhmzCnHHGm0GAvp0qbRTAEqYuMCQpYiSMCca0gqPUAFU9IjBNq3ABZgiNp8CNUdL1AqKpaoCJ/OMQJm0SM++dC3VBA9wdSiy0gmJFwE/mOeDzpNPqUqWFmXK3KGEG0wQV5AJA443xq7TI3q0uRgqhpcMSJEb+4M/fx41Y1YEVO11I5IaAcCR5H3POlpQDhYppDPLFGIN2ACSoEzmQeY31tQNNU0zVSW+pwGQeQAv5TtnI+NJpcCnWKpCtVW+0MRBDWmYaJkAkEbRg7cZcWRSRSYghpGwxEgkEz8++mMrCp3OrKqzABukDZpMR99EtIMVZlQid5gL/BztgaKbBIYKgBG0HJzkwCPf511imJBDQMMCY3I3355411X6GgOlzfkJJAG5G8Ax+/vrG6pAKpFW0oMlxKoYET9MjmJ+41EN6aSk+s4yDcVHE9pFqx94096he6GFoBHdsDgd2TuPI2I0lCYUrY0nJjYMd8TJ8AxoUBJqWhFMgEh8soM5IAgb42z76pgvSwoempG/1dq5xuBIxOkrQKvVZqbQSYKNNwOwy4gnaDAGqabLKhVtIA5wAc/wCaJ/50LvahlKgJMYKsZ3BxOPmBoMXo2LqLXCTK2vMkSe+STOOf1nWGlatUpUqAFgRekqkzdAtUkH328500AhwbqshcgqSvudv41MnUqkt6otJgYt4Ebk8+B400xtVP/iBqpJzDKbiJ3QB/9v00irQqMtSfSyBMmCw5kEHMTG+w+degtUzBKnxnPnP76mq9S5WfS/MJW5J2icMRz/700KWgL0X0UsVRaQVxO6hYkQT7znQ9R/TAocmiKgLSUWBMmeSBHOTOPjRVHJcxTMquWgCTAgZgMcxIONObqGtYQR4MAQdtgQf5+NAs0V7Pw27R28gNnc37xyf50tKCsHYU6iziZIY5nthpUe+MaZVrS7QXgDIzAAAkgW+ffzHjQdOFKYdoJgOQZ+Mj53Gpqt6alZYlrxI/MSdxubp/XidC4WagU1lOxBuETJW3xJByJ21U6rKm8ydxIIgAmdv3ztpNd0VbvVg3DwAYH0xGBmYH/siYUoZWJqSFPLGQJksdiYyf+dDSrCCCaqye2/ciASBjb3j+NV/4hReTUgKDOdsbncYunbUiulqzWw7EL2iWiPp3j5GraGAySZqyENxUHEgREbmc/wA6kr14RSPWsc4cXAzgyYIIxByMc6evVq3qMKmBA2BtIkNxgiOdjOmtUBChahwRiRLAmGkW7e4jU9Q7SrXQPU7ngeT2rP02krEjfnOgpBmI/HNsCZtlj5YquD8Rt+jDUW14rAtPKggQdoUj20VOkVb65EAx9gZ3/wCzzqKmqTJisVE7Wbfqs67VnSUXCAXL/Gu1nkBTyBcq/QZC9wjmIiTn/s6XTcZyyoFGWB+dzn23440xLB6sOhYAUypW3MC1T4m6dvzc6dUpeZtlY5k78Z+5xrQymwqq6KAyxGQROfcbe/udKHSANUhWUtALqTx4BwPEgCfsNMABLBLA18GDk25ztnYxJx5nWVQQGgMvdBwCoGQRxAMbzzqg/UAFRlbuUx3qDGwPiRmd/OlU0LOHIptCkR+aCSYnYAz7jGsFW1mVTSdhup8tG8TGPbWVaVKS7UwSyWsRm5ZPbAzGZ21UUdLTmpStpQFnkdv7+37afQqLb+G7yzEi8SY5EHYCd/cb6lWuoZcOsJHIQ5yTI+oAfMTqvpKsKqhrlIYEkZPExtyf0GmjWdgajyp37TsZwJjcbZ1yUiXUsiQEwRA/+qiNTdT06CmVqUvUllBCEj3DHYwPA440yitpdmWoAF3EQAQPoBMYPkaijpqGWmoWsgMmJJ2IMMxkc7fptpj9ahR3Wulvb3NDUxMkzBEyPfGl0OpzSBqNApywKkknMmRtEZ1q9U60wA9Oob7ZgqIAJxBbIgZ+Txogh0vepuTYDYAgb4zNp/7MaSnSwrgU1EtcQjkTuZ2AUnwP10+opLlzTBHpwrLbJAyVJOZniYxnUnaQgCvTZZYKJG/+bPmTB/2wU2wCqxsqFgkSHJVoXEAthsxJAJ/TQ0T2UwR1CksxEnON7idhnnj2065JeKtRWIAPIViYwBz8k/3fH0SwPuyzcJ4g7/21UBeLntqwMgzAA8cg/wDd9tBTErTAq3STN0G4e0YHzpfpVnWra1IsAfTXIHEBiAY+22qlpMES5UOx7olTPGOI1FH1PStc7AU2NvaOSYiDOAPfxqJqbWCaJmTIV8r9wRK7/GMaodVvqN6RBkAlSJYEmIKtjYng76SYBp3GuLpjJyZwH4nj7a1WYHN1UMlUC0iVJkkdsp3HxOw++dBaAEl6ouIhiAZ2kGVgf9zp9TqktcioUJIhio7SWGPpzMx9xokrlTTQ1AWI2gmf9QMDBj7ay0kp9Ql9UGuYCkfRhZgZYCDuNzpNTq2VFtr2kmLnS4ERsokAEnO5216B6i4v+MhgEBWAIGRN3dk/YaXVcOKa3UpMkgrBMcopbg52Og5utkkeqQwDEgqDEDc5AIB4586X/jAloasLmY24UXkbhRMYjJWYzjVFCvDEq9Mgycb7gSe77fI04OOwGonxAnPK93+x0RGXBZz6haMYiB5mJkzIzrlrfSrVAG+pQAO6NoUm7xsT9tFWEh2vpzPb2YMGc92TrvUYspuUACSINx8R3YH20ElECoGIdWhsk4WD98n/AI1TVrhnwySAB3Du9jF22f584FXUpE04LZkY498ttvrqxV3n8KbdyoLYE/poJurIVQHNFu/AKgCTAFuTLfO51lfpiXv/AAQCtqmDcSYgNiI+Cd9dW6ak/og06TGmxYMyxaWIkrHnn41jdGYqk0qTXEYLMZjkyuNthMaBVOm0C21R4CkgewIGt1S1N07RRuAiCrgD4AJBxttxrNMTkxEUie173O67QT+pDCM/7ax6JWLpUs5PYcATmcYER++tpVIsW9XLKTJETkZUePn20iizIub0Nl4u/EVTDYLTmCskA8jPiKcrGqtMkqwBlS8T/wCX02zxAHJ8a2oLkPbUQGp+UkzxOCYU4PH2Ojaj6hpswViJj22u84OMz40PQ9OtqhBWprcSATcSJ2JN3Z4AIj2jWkSWCmKvfc2T+IuFOJBPI22Gibpt6j/SQoJR2/07DA358fpqmuuGaQ4MwHHaZ4JjaSP+zrur6Zal5ZSshcoSCQoBG3wc+NFLZ5NovTsyWEhfcEj3G5jG2s6UlwginU/1AQORgd3gbHxvoupEeobqiLAtBWQoBGQTBIJ9zvjWhWlRCObZJmCsnAyJgj34GNFHSo+msGnUU3flYnPJJuMj5/nTRXJNS41Fg4LLI3lQBAuEcgnS6RC+mrCpcSQoEtEb3nMYG59s5jSX6zFzVACWhb1IDMAe3NvdGefgjRFb1WZwvqJYFEqVIaYBumYtzG3311hsClVyT2yIxzJUTPvnT0Lm4W0zKwuTyswYBgaRXoUraa+i31EgIT2leTBEifPkY1FdW6db3a1yCncUaTEWwqgyDzge++kp0vfQ7qshSBemW3JuNoCyIkYmBzGjqEI1RmNZb43LMqyQBYCpAzG0+++n9L1RuAuyADsJzOSOP25+1Qmh/U1tcpVptDlTMQpn6THI94J++ndTUtKNCMsRdGQckY2jUD+ogwaVUE47TBG8n6gWHzmONV16zXgmkGWwwZzIBMAb5GJ9s6ULNEGjUB6f6j3CnhjMAkFTdPiDxxp8qK1Jbawa3YfQRGA3vnjxqRuqY0jbTrUxgmzLQN4+qRjidWt1QFWwVGDhSStp2CjIMQRscedIVEK6WF2rMtzASw5EkKQV/nO2qz1VxpxVSGUPECSDOxj28a0dbdTBZ6VQNsSRG24+oH3yIGmQfUE0khRipgGGUYiMCTG8YHnTDUq1yFayrSbIAyYjM5umfbTOldyymEc7SG29vMfGg6vp4pAL0yN3AWhlERm/MCPvOdtaKINa70WDhf8A5BFsYNohvqHmPvrOLoD1FR7z6E5UWg08gGbiSYxJxJ406qLvSHoqxBBuNotG5nzt+Xzryav9Mo1OnZGpdQimpdyHJyYPae3MQPEDXotTp+soIq3IoW0/TETOBkwdxtqiTp1dGY/4ekCxFwuAYzsSQMgR88auYPNIhafaCBcYt9gQDrz+joUgjMDXkkRdddIBgQyzG/H/ABV6a+p9NU4GFmBETErEzxM+2ryhdSgYYmitt4LLKkbHuIkeBjnRIrmpJpoIGH7Yyuw5Hjb76ACkVPZUKsxgkMCTyNsDGxH21lalSvYlKklIm0nAjYwc42/bUwYnTFCllFYLG7KwvBJ+dudU9XBZwKQYlRcZHdOCPn9Mc6k6ajSpimF9RgoZkkmDcTvgcjbjxoepSmvqODWWT3ZMJGe3twMZj31UatBZpzShlyIMANkwYMGPedISgGW1lqAl5kDu2IjnHx5Hvp9ey4Or1PpBtmdxF22Z33jUVFlNttZsEG47uBHbGI3G2cjUqmdfXPqNJ6ldsKsjbjsP867RiuHlv8URLNhbIGTjY7ba3T7p9lXqhQYphiExaBOZwB9vOhSrZgOQ1oADeSQBcAJyPbRtSF1T0wt0BbhAeMGJOMXToqlP6vUIYAqLXTY7HP5hgH2Oii7p7qYtsLXKSIPIgQxx/wBnQr1VMSFZgttx3IgkwTM5+/8AGG18XEhrY3XOO3NvzPGY0NfqJLrgwEIjDRIbnEf2OrqY0oSEVSMr3BlyZPbjg4I/bjQVaJuKm4A1Lu1zuO5QZIMGQCo99aoVKkuuVSB2EAYMZuKk9x9xJzoP6agC0waj5OSTvtk7bRxqW1ZBVK5ioLrJbtvQ24yBIIJ/Xgj4ZXpNkLTVgqYI+oyJIg7fqfeNLZ3dbkKnMySR2wfA3z/720/qKtwqI1N1hVF67mT+UrnEnfzqz5GJqFFESmAjhrZUEtMYwZJzPJMn30xOpVwpaqkk4DgENiCFyBM8gHnGnOiq3/ysHs+liDH1WtkcnQ9R07i1nKQCbu2DJgAiQR850BOjF6gK0W7SFbKk4GGwQI/zA+NtDRpKhogI4zEI1w97yZMY3nkZM65aE3kUVBJH0kEtDTO4jg6dRoqtUSHDMsmASsZnMEA+05gYxqKh6nqbWqE1lUCrC+otgX81haTJIUmfGq6FVvUi4EQJzkEgE40NSqzoQHp1O7F0RaJkY/MJOmdO7FzCgxKyIBIBIxt5nfzq2pIm6jp3Wl3UaRl8quCP9eP4nHkwNZVUh6hNFgtgNwOGkZAF4EjOf32g6XTqqU19NwQ5hUJ7YwZsf6TPIxOwnR1OoALF/UQbZxGR5BPvjg6X5EiYdQGp0yfXQOxXKszeBdIYxn7RvGvR/wAR3OBViJJBH0lfJkfce++gFYsEtqiDkzGRMDaPjbRNguSisWk9sC6YESftkn+NTaYL1FZRmkRM22gCMRGTwJ/3GjNEM7Sq7ESCfEc4HAke+oqdH6B6UBZtAOxJnMHOfnVZSmSwMrcMkATMxOx59ta8k8XVOnAUBUP1SIJBBB5Kn+d50pWF7PbWyD+bAH+jfPx7ayu1Mel31EtbABPcNjOMj5/9oWxgzCqY2JJiPYhmPn21i1qQ1WlVE1FBxLKbiNgDKyP0GiepbUID1oCGVskAgCCDbJPtOoKRuICVoKkXgx3TmR7Z39tUreGqFq6Rb2nthSN7zGdp++kq2MWtAW6pUJcnuKDu2MQBiMZPnW+qPUcFmIzi09oHwADHvP8AOkNVYKitWpMSc4+oTEoPtqSrd+KR1FOPy/6DmL/+jnV1MW9OxcLD1YOFLU4LARuCBbtzvnc6Os6gtAqQq5KpPI2wZgDYHUNGs7Cn+OuxvAiX4lYG0c4++s/xVyk+shuIsYQFz8sQTiNPJMUt1MtF9T6QIKQDIJBB85M6V/ioUkVAe4KoKGARgLhhmeffQ0Xi9Gq4VZGFxA/Mc4wTH/GkNWrCyHUozi5szZgYxBP38bydJVx1WqSzn1UgC0qQZBJ3aWjwNuNBQpsxptNJYEsJggj/ACjMg5zjQVxWF7FlYT2xIMAmJ2/Y6z1XuExlRBjzHueedQASDJjpjJ/zD/8ATXactF+VQHwAT++NdqaK2pu7fSY9QZpsFmMS2RjEEZ0z/FsADSqXKzmfUUzackCBODAyP40LplZS1YZmame0GQTjczx2+dbTqqEUXLUAXDOBdJBBIIwsiNgNXcMVoFeZWGc5gxJH5pB2wMGffXM4qXAEYYBZgjB2xmd/jwdeCOpIIILmewQCYJmZJ9uffXto4ZQpi2djPGMbyf8AbTdMwVakbmAAkLAIffExacDxmQf1Gp6KCU9SVIQkqQGHOQVAg/Ybaf1NLsqlQ6FivcmWwRkBSSRiIjPjQuSoZhWELT+hliGEwS28HxHnQL6SnTdQaZWJOzRkkT8/f31S4ZQ1rmWfF/bg5YCBJ5j7aTR6Ys6syA4m9dpExAmecGDvvpiqLQtN5LtJ9TukA8bGfBzGgoqlss1OYXcWkkT9InP22/jUvT2NaPSdLQpVbSsSWMQRE+24++nrStLmohO2UYgsMD2jP/vgA9RLhe1RQiTkE4AySSPfzxq9I2jXBRvTrkZw+MDwZXzjOYGrqTmfqUoBvm6f4j/uNedSKuqCmadRfq7gCDEWkQCAQcznVLdMAXexWlZgG0kQAQDjJgZJ++kBrRd1X1UpObycYiYgw10nznU4qBfVK9O64yQpJb/xA+Tt7aawzTn1VXfBDD4bc/p+upKnUyrWMwx2lgfsCFgmPG/30tWRlPrKQFIH1VJkpJMMObomPOT76prdNdLnqIyCsqCBBB/zAHH8+2puldlsW5LYjb7zBkQZ0dWvCgPRDozjhWAxuw4gwPM/rrMs1bKupgkoR6ZtAzbBBO8HgSBjOkN0KhXimFvPd6TWtJ7iwkQDMz550jqBRD3lQrBCGOcLB84IE/vrOnKhATUNsglrlzjyTHPvxq6mCp9Mb6ZuqxGxzc0nJIE3R8DWUeogVIqtEypKkAXEDYDI99FQZ2eVcWEAiVgzAzIEQQdagrimxtS9WtC3SDiZJYY8TnQNUw1MGpTYMvdIJJnKlcjG+40hEIQ3mk88YKRwBPuBv5Ouq/1CqrimaLNKElgy2gqJIzn42/TOp6VVyod6LJliaYVWycZ233n3zoqjp+ma8wtMIQCMDHtFvHzokJHqFFplifyx3ST9UAZ5zP7ayl1s1V7RdHK/+J+oD/ePnhL1IVyaVwJiBTE5kiYYzsRMDj50hTENUeneKQBADnEqS2ywfcn/AN4merXKVCVpA/lF+DB5JncAaezEFYpEEiRKiAADzdgwNonU1OqRg9ObWcEdoMGN2hsfrOmoL1HNSm34ICi4mbTMbZ2GdIvZlgCmGuhlBhYByVMZIyYj++m9S7Co8UWAC2s1g7pOACBJj776JXaFCL2gg5UAKB/G/mfjWdXEDddcCe0yxUqIkmSI2g4iSfnVKUFJpK9FcKbWlSFaJj/MMfm/voQGKMRSBOSFCoCfkRAn50qm/pz+FBVRsNwPgiYnbTStWmApJokKzCVkMYjJw225+2iXpsOPTaLYIBOcRC92DA4jQSCAbWUzBAu52kcDgHGlL1wAacRhu0iGHIBEz8ToLKH9OBUGmj2kSJkn7y8/rrND/wDyYp9ssIzs3OeEPnXacmNr0iFqFWal+GqqwF6L4NgMnODtjfW1XY8LVIp7gAOWO+JwDuBol6cwxcvTPqAKwh1Md0gCQAZiWAz9tbXpFmqkLTIBQI6k3wCGb1DGIzgSIPzrSFijTHpyzrbw0c5ift5/XTaLVGsLqjEsTIEgCMGZEbfvpldqaugMgsrHKyDaCckYHwTnSOm6Wn+GyWlLWg0jAEz+WY5386mK0V6ZUW3Ur2OASjTBGJ49tj76r6ilUCPZUDMQAquvaOCD5kTz/wAorrUCoqmFuyXQG4D3WADtn9tLq1hDBsm6Pw2k5+4gxuD++qgqdVvUhlIRaZN6mBjcD7ZzwDplHq1qCk34TElipcENiIK+MHO2u7iWsIkLhW7dwB85z+ntqjpOqAKBaf4gMkhQQs4ILDk/uM6QKq0l/ElatO5t1MknftAJwR7D+NPYXEywQAZBABwNyZ2kznUfp0gkq9veWhWAIYyWEFSCDcTHwQdH0tOqxrG9WVrlRWWLRsVJA7s86tIYzVT6SqtCr3G8mQAARDJg5jzoyiinXL0Xkt3CixLkljBUJnaDg7HRUVIZAKNNrRcWSO1iTIA3jBzHPzpD1AlO8iujM4GIeDkAQQ3b7xGV+NaZV0q8whasttIMQ6HkHJJBlhyJkffSUrdgF6MDAP5eMYnk8fzoqn9SZy6rVpi1crUUqZKSCWByueBiNL6fqf8A4rlouTksrYBH0lSwyDG8jbWbWppr0IYkim4C4hoMqNjjHPP6akpoQiTTqICSGCtcQMABiCTbvzqlAC1U+mFuPeVMliRwQ88+0am6vpVJpC6tTC8AsL8jDYMnGxOxP2mRdNbq1R2+sKDkMpGQQv1GAR784zrhUupHupOpntOFbwPzfrGdBWOKvpV1aoIYYErc2zQJI8DfGtZKlqE2VAPrJGMxtI+TtqYGHpiXcLTQi0rcDEyIAEARHmeNEr2U+1KhycBrj/8AYs/7mdT1VILn0fpBPYRL84iM40lawpBAtOv3E5SWgyAS8tdm6duCeNXDXpl+43eoIA/8cgDBiCZPk6n6hgVUPUekWJAkQSAVA49/HOkt1SepWZmr2ooBUgWjIyvbLZETJ1tfrEJoAVXS78vpiX8A9kLt7aYKqXWL6hplmNq5BXAIjkrnHzqT11VLhVMscEKCCRuIAx4JPnTum61S9SK5JAbFglCJ3H5o8Y1J1nXWBCarNfJBtAuJwCBGIxgH51MDYF19zABZKgeeRjPxzpKMrFO5xJJi2LgDgRGI/XWVqyIKjGq0cdohR4kLnaOdT9P14LfWSUS9lUTG5k4nYY51MXVj1N2LME/zAR85AOxnMakrsp2LwFgiTx9sHPz+mlp11OpTXvqFXeFItBb8sGV2JgyM5HGkJ1lMvUJZ1tezNv1XBYUkAET85nflgrdiAIDiWEQfuZniM7/20tuoQeoZeVwe6Y5wDOTBnfbVF1qr9XmcHO8Dbf41N1HXKPxFdwS1mVJyoJjAB/MDO2gZTqqd7gzCc4yPhdo/38aWagdSZO8Kwg7jJHb+8aFq0yTUNqZgoSMgZLDjjA1lb+qK1pL5aYHkD75+dEUP1NptZ4IwRn/9ddoj16nJqgE8duPb69dppy9DpUvamRUiCTGGkEe+RoaiSC3p5Z96Y3EFQx58AzMRpaJLB2IcBNz2tzPdtmRtHzoqNYj00HqICC3cC+AdiZPHMnfzrURtUKnqMKgLAARUkqJwAYAac7bbeZ0b9FLM5AFqWqyEzYOIjgkxAO/vGl9RXUra9NKwZ5uUA5BkEznBAGJyB8631Qb2N1PMQynGcQDG+Nsaupg+oIIpKtQqYJIb6myI+qDIE7DnU/U0jDSqVrqhg0+2F3kknLCdwRv+lIr1WcKtpVRuZkGDEAYjGo2QIKaqjUmmYpQVxg5GACPYfYjV8uDDKfUiaqveACILqQLcEwSMiAROYg7a3oWi1qaGGUM1hJUlthBzMRmB8eMDl/U7kqwzJERiYIaJB2O8fGuoBA0qpVQkyhNuBiADGPYbAe2s+S4YvUAsl5EFmW2okHEDAJzEHMQQQRHIJWlHKJ+aIRgCQDkgC2DxiPvrKMp6ZPUBi1xggAsZxFpG222l1GqVKbGxWncKxQmOAcHxznQX16iUzEuCFkrkrtMkwf2b9dQ9O7BUNOoLGJ+ogzO8Qff3/s+rUhmtp1Rak3KJXaRGTLD4550s11K0z6pnJAdcmSoJ2GRtgc6Uh/VdKaqsj0wybEnM5EzMRtpdDpaaFF9JoVSVABICt2wDJWcbEzA0a06hWo4FIgkW2krdDSJIwDxM+dttMSVdFUPBGThh9OIJkgj951O1KNVCWLVXXuIYNdjaIvgLn4n35NbmCW1ZAHdKsJ3AI8fc7R86SzVCpY1ATgBWWwCMgEZP7TjWsWLU/wAFGAghxEr8XZ541vyTGI1RC4b02hpVVmbTtNy4IJn+NbRo3Ol1KDECJgRng28bnn2nU1SyHJp1UN0ZH3kZOPjeNN6avLIPUA7QbTEkmYIB45+2ppjU6xCahBqKAY3fDTJKiDiCBEfbnRU+pVGUeocgG0gmQxkNPvnTh1jkQtVWYGATgT4ME5xptItCgrTJgLP5gQJP5ZjHn7am6ekp6wG5vVWNsLgRODDzJ84+NErMwTup24YyTIM/lwfAzPOtQMVJakvdkjGYncwM5Pn76zqkYspWmDEAuCsREwZN37RqYplJ2N8CiZ+CGk/mNv8A2edIqdO4KTbjB37fECPgcaD0gq9tAbi5Z8zES4H7/wAaykR6iipRFwC2sTiQCIw3E86isAaxu6nvIEsBjee0/wC+mdR1DTd6lO1R2AlxBIg3YIjPEnXGilrK1BQt4IAjHvhhGT7+Y0k0mN7LSUTgiIuI8/3Om4ma6oS5EVFAP1i55xBBTO3z7Y50it1V4KrUWBiZOfAOTttzp1S4lLSp2bbbcRhcbbnQ9Q5YIewWN3TJAjM4XnbjTyXDKX9QDPYHVRbCySDOTkTNuxnfbzpjVSoy1IljwzcxtiSIH7calXqVm0BSSpIOCCJtgiJ5/TWIQjLdTptFxViIAliWtlfuR986vkzgeqqZZr6ZWAkFvDH6rhAO+Np0nqapISBTAJBmB7xELg/302oVZHvo0yjkEqIIMSZwn8j76KtRHqKwpphQCwidsDbbP/eFVEz0QSH6ekzSST2Zkzn312mhEOTRoA8yHn9hrtQVMSlNiVv2AFMlWPiNsjjOm9JXZrodqdgAC1BAuKgzJEsTOo/TJkl/Tlo2DKcQBB8yPGR+vdUrw/qU2rUyR201loDcgkTAgkD7eNWI9FbJT8FpHcChMAncGCJJ32j76VSUqvdWZ8/mgzBm0RG3xOl0alOaqU2K1UWwTgK2LdyQT3DMmdUVulqAIGKtH1XBv1GIn2nnQCWYu9oSLYBTtaT5328+TpdKsVNMMtQECZm8QT+YklpxuMfPEvUVYFWoyVKYmC1OSSJi4BZ4jOmV+sopVpzXtcKCaZGWUzDCQIMmeduNJKuq3dqqMQFaGF9u4jfncfO3GmdKRTL+m5LKv0tiGIB3tmM7jbUbVCSWgBcXWYM485IjwD49tPasVL2MKh4WoYgmMHxjO3O2mmKVoyyvUSm8KZPg5Ji5ZjPnXnVSgphe6mGqgiCZ3+nkwTiMDfOmOVAJq06lILSlmQwsASduwkEcDaNHS68BKdjqb5IJxcBmQBEn9d+dPQoo9QwaqqupcRgi0qYAhsscmTMDBxMSWJSeUuCMMyZmDvO3vpNSirCor0lqMwWSphiB9Oe0iD74OtqpcVBd0ISADkZ5IbeIjf53GgkT+o0WUrY1MMQCALckBsEDmeB516VqK4AYjGVJzxBOJ/vOlVarhQLwRPec5A5GSJOll29Q+qiEH6TJmAOcj3500w6rTqGl9S1MA/iiMD4WJGYx4+dMbpzf20gywJYRnHjeQNSgdq3U6qIGkFZMADAJlse2RjfS061BVZAzmFJYNPaR4lR7YEzj50AV3VKQJNWmbvzTdM4BwccT4O/Oj6b+pTWsvQMgDsrfV3Dfcdv2/wCAVhAZeoUktI/1D2tI22/nTqlSrfhUZYi4sFY+xDce886Dl6YNTcFemdmYXQoCsbYJ+kyeIPHOiFL8ZH9KjewsvyrwoMDbYRG/Oubo0NC09KoUHCAA2sAYODA388649JSFY1WpkNYFDdwkACRjtMbDnJ1UBXpBkAqUoDVJEVBjG4IbPwD/ABoqVJhUItrAGchu2CBwDk/PvqGn01Gmq0wtUKGYKGZ5MkDuLZInadE7orMSz84vaBAiQDgRGs60Pp6D0gwAr1AWwzVDcTBxkCFE+B7adXoFqpk1DIBtLAjAabRuD3Zz40n/ABlM00IdjJkEMvdHGcfwdtcigu7mpUAItAFpVM8fwdLykb1HSwad6VDaTBLkbxAbvBI8TMfvpPU0hD3UGKMci6D7kS0x7To6ADqkvUOfMBgCbZhSJ2kCP50AQMCreqVutkGosnecRj9jxvqVQPStqIVpdsRM4Atxuxk+/GqUorYLaSrBLEYwxwZgn51LYPUJsqbEfmg9otgkx7bjTKNZQIQEweWJPj+/H8agJlViTTQFgACREsJ+3zMjjOh6jpFZlLU+6AJMEEbxhsH6vnfOjqBCrA0xkiQMGZkH6o3z7aSVply1jhgPysY2EwFaJ8H29taQpumW0U3odoJKiQLYiJhp0VULe34bjtg2sZO+xun9NJ6eksBWSqFDSssZ3wTJJjfk40VbpFb1RFW1lAJDseT9Mtap+I/bTgFSo0lELTePdid87kz+us0+lCqFF8AAZmfvAjW6mGpaLdylyaf4rRaRDTJzAIJInciNejQrPuQAjGZSBAjkHP6T/bxl6y0C4gy57XwwPGIyBtt430ZqC5FYsgyFVSVBMfSwG+ODOtI9OtUo1UcELVJI7SCrSGkScHBEjHGmrRLOoysIAIBIx77f7768s9eSjIDTqmTBOIHPnYE6updSDM1WXEwRIHF3Ee+Yx86A/wDFVFpkKoqkYmngnG+TDH298Tryf68RN70RU4DL21EOB8xzr2aHUEoCgSoTgNTI/icqQPfjfXGuKgzabSRAMERxvG3GP99WXLpmvC6avIhGakCw7idgMQCIx7H769PqXHfbFRsFRd6bNsYvBkbTwONSNSRj3Bry0qqjGCPJkjmZ31lBaatVe5ldnuEnAxAADDA+NZ1Vtfqml/V9SkEUdzIWXIGxH1Z3EnW0OsDlFUU3MB5MCM4IEExI8/rrWJe4krA2AxsZGxM5HgaBeqEqVpgkbEKs5B2jOx/jydNXFkCmWNhDSMAXEzO1pnk/20mp1fqVGRXC2qQykSe4A5NwMZ8aQPTRATfTIIgAsM5xB4Mnt07pqRYkqUA5Uru2AbmWScCMj/LnGmwZ1XUuVChFJyu4iJAmTBHmPbfTRTgm5Yxwx2MDFrRP/Z1NXpuvplKSkjJsb07cj8v5gcmPaOdBSqhmqlxXU5EEztJlAZBHt51MFC9WGRUZ6iXMQtwILZkLBWQYHInWt/UgjsLi1piGxbOfIxj99Cf6mpCLcFvMGVOfbeAfaD8aRUqK9wspVBPDBpJ9yIGY/wC41Q3q6aVFUVUpvDM0RlS2CVOT7YO3nTVSHYhGi0yUJPG6iT+wH31AOlDBBUVsZEGRPglGHjkEbYxpdSqqFypricm66FMGSkiLcadD1l6tUpFiz4/zzk4n6gDx450deCzEVBAkLbZ2zjIJmR4Ooa3UGmEYVqYBYzdgtPCEPvJHn40TM9RpDU2uWFunuEjcQRtjB841Ub1dFqqIoq5G5IEtHgzA/tqHp+irJUC+r2sCUndTxkHIz54Oedem6E+kwoUjEElSsJEzuo8cHSlpBmYimgJm7OWEn/b2/XU1QLSqKJdhv3QGg7AR/wA6BXrdxvAUDtYjYcyS2TjiP7mvbaKlJbcgNcDEnbAzOuQFFP4aAH8u4gGZykftGoFdLfVVXeooC5IGSYk74IBEGIxkSdcnUB1s9fIJg9ssARgTO0x5211L1PVJC0lW3DBSpkhgAwCxaJ+3jRio7ASaaTl1EzIOLc+3I5/UCq1UIYXHBInG5KwDgid9xqEFUtALE+TknwWhRO5Ou/qf9QKBnaoSDEWqBuRwZmBz7aTQ6wLVUrUkBhiAfbI/cfbxqyJVXU1KfcVZ6asdy0w29i3A43ge06ysiFmIqNtBVY7TEH8pP6zpVfriS7eqVueYgf8A+f3/AI0jqOpa6fWFsRBT6fYm7I+3jVQ/pSrBB6hlWwSR3jIAOM4xsNFSZG3Lnv8AgEZldhj99s+Z+ldiFmoP8xld94IzI/Q7ayq1y4cqA0g2zge/mY+QPvoPTTqlUAGqQRuLSP2GBrteZUrtOKjgY2B1uriA61QXWRNrqROYONvGqehqEgyScjn31uu1OlRf11BbMDaduQwg/Pvq9KhJySfqGTxA1mu1f2nZ1fsrUwvaCMhccDxp3XKCZIE9gnmJGNdrtL0RDVHfS/8A7EH2MyNK6pj/AIlhOARHt2ttrNdrn03F39Upj09hup25zpF5AMEjsnB9xrddrSKP6c5JckknGT9tWf1JQodlEN6cyMHjnXa7UivM/p1Q9okx6e043OsJ/Gf/AMR/+Wu12n0HpGoTMkn6dz7jSuu6VEmxFSShNqgSTuTHJkz863Xads30+b6usw6uioYhSRKgwNqnG3A/TXv/ANGclTJJy+//AJazXa38vU/ghnSCZByLjvnYmNE1FQxhRsh25kZ+ddrtZi0xxDJGOMYxnXh/1Kuw/wASQzAgIBBOO5dvGt12r+f2kF13UOT0gLNDEyJOewnPnTOh7qYuzgb54J1uu0KsrD8aOLf7aZ1dFQiEKAbjkADhtdrtZJ7RVM0DOcf315zjDfIP3ga7Xav0VQ57J5tGfsNNvPqNk4H99drtVE9VjCmTMnXmf1esxVwWJGNz/pnWa7T49leb/UurqCq4DuBccBjrtdrtdp6c3//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0" name="Picture 2" descr="http://www.kurzweilai.net/images/typewri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24880" y="3843791"/>
            <a:ext cx="3267120" cy="301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3334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previews.123rf.com/images/alex_star/alex_star0711/alex_star071100034/2109231-background-made-of-old-sackcloth-Stock-Photo.jpg"/>
          <p:cNvPicPr>
            <a:picLocks noChangeAspect="1" noChangeArrowheads="1"/>
          </p:cNvPicPr>
          <p:nvPr/>
        </p:nvPicPr>
        <p:blipFill rotWithShape="1">
          <a:blip r:embed="rId2">
            <a:extLst>
              <a:ext uri="{28A0092B-C50C-407E-A947-70E740481C1C}">
                <a14:useLocalDpi xmlns:a14="http://schemas.microsoft.com/office/drawing/2010/main" val="0"/>
              </a:ext>
            </a:extLst>
          </a:blip>
          <a:srcRect b="23539"/>
          <a:stretch/>
        </p:blipFill>
        <p:spPr bwMode="auto">
          <a:xfrm>
            <a:off x="0" y="-9"/>
            <a:ext cx="12161520" cy="69526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bg1">
              <a:lumMod val="20000"/>
              <a:lumOff val="80000"/>
            </a:schemeClr>
          </a:solidFill>
          <a:effectLst>
            <a:softEdge rad="31750"/>
          </a:effectLst>
        </p:spPr>
        <p:txBody>
          <a:bodyPr anchor="ctr" anchorCtr="0">
            <a:noAutofit/>
          </a:bodyPr>
          <a:lstStyle/>
          <a:p>
            <a:r>
              <a:rPr lang="en-US" sz="4000" dirty="0" smtClean="0">
                <a:latin typeface="Mom´sTypewriter" panose="00000400000000000000" pitchFamily="2" charset="0"/>
              </a:rPr>
              <a:t>First Reading: Casey at the Bat</a:t>
            </a:r>
            <a:endParaRPr lang="en-US" sz="4000" dirty="0">
              <a:latin typeface="Mom´sTypewriter" panose="00000400000000000000" pitchFamily="2" charset="0"/>
            </a:endParaRPr>
          </a:p>
        </p:txBody>
      </p:sp>
      <p:sp>
        <p:nvSpPr>
          <p:cNvPr id="3" name="Subtitle 2"/>
          <p:cNvSpPr>
            <a:spLocks noGrp="1"/>
          </p:cNvSpPr>
          <p:nvPr>
            <p:ph idx="1"/>
          </p:nvPr>
        </p:nvSpPr>
        <p:spPr>
          <a:xfrm>
            <a:off x="1545770" y="2373092"/>
            <a:ext cx="9274629" cy="3135086"/>
          </a:xfrm>
          <a:solidFill>
            <a:schemeClr val="bg1">
              <a:lumMod val="20000"/>
              <a:lumOff val="80000"/>
            </a:schemeClr>
          </a:solidFill>
          <a:effectLst>
            <a:softEdge rad="127000"/>
          </a:effectLst>
        </p:spPr>
        <p:txBody>
          <a:bodyPr anchor="ctr" anchorCtr="0">
            <a:noAutofit/>
          </a:bodyPr>
          <a:lstStyle/>
          <a:p>
            <a:pPr marL="0" indent="0" algn="ctr">
              <a:spcBef>
                <a:spcPct val="0"/>
              </a:spcBef>
              <a:buNone/>
            </a:pPr>
            <a:r>
              <a:rPr lang="en-US" sz="3600" smtClean="0">
                <a:latin typeface="Mom´sTypewriter" panose="00000400000000000000" pitchFamily="2" charset="0"/>
                <a:ea typeface="+mj-ea"/>
                <a:cs typeface="+mj-cs"/>
              </a:rPr>
              <a:t>Read the text and write the answer to the quesitons in the left column AND underline the answer in the text.</a:t>
            </a:r>
            <a:endParaRPr lang="en-US" sz="3600" dirty="0">
              <a:latin typeface="Mom´sTypewriter" panose="00000400000000000000" pitchFamily="2" charset="0"/>
              <a:ea typeface="+mj-ea"/>
              <a:cs typeface="+mj-cs"/>
            </a:endParaRPr>
          </a:p>
        </p:txBody>
      </p:sp>
      <p:sp>
        <p:nvSpPr>
          <p:cNvPr id="4" name="AutoShape 2" descr="data:image/jpeg;base64,/9j/4AAQSkZJRgABAQAAAQABAAD/2wCEAAkGBxQTEhUUExQVFRUWGBwbGBgXGSAcHRwdHiAdHBsfHB8dHiggICAnIxwfITEhJSkrLi4uGyE0ODMsNygtLisBCgoKDg0OGxAQGjQkHyQsLCwsLCw0NCwsLCwsLCwsLCwsLCw0LCwsLCwsLCwsLCwsLCwsLCwsLCwsLCwsLCwsLP/AABEIAMIBAwMBIgACEQEDEQH/xAAaAAADAQEBAQAAAAAAAAAAAAACAwQBAAUG/8QAOhAAAgEDAwMDAgUCBgICAgMAAQIRAxIhADFBBCJRE2FxMoEjQpGhsQXRFFJiweHwcvEzgsLSFXOS/8QAGQEBAQEBAQEAAAAAAAAAAAAAAAECAwQF/8QAIxEBAQEAAgIBAwUAAAAAAAAAAAERIUESMQJRgfATQnGh8f/aAAwDAQACEQMRAD8A9dHuIILkNg+M4zj+NU0TMq1wkwGKyYB/j3O86gp3zc1wXugcwOSMk/Grala1e6844E/cwNfKj3GhCexnYAtIUqPpWMARB4Mnk6Ok7mADSANSTjJEQCeCw7c+3tqeg/4hmoZVJtIAzgrPifH86qIvtZ7GsDtJHONjsJ2+NXEJqK7KoCCLjtA85wZz/vnzpBUWVFWm4IMSjOCYOSpJ+duNeiKM2NagUAkw0cbEc/7e2gqIJS31CWZvpIIHMH2329s6sCaxVS8lwQgHDQxOG2kxOeNEoJKH1CSqGbhB2m6J2MeOBrGrN3FXZZaAShx5xAJB8zG3nR1a7hme9CFhSCo8wRvPvn99ApC7U4C0wxYXhMD5yM/B0SU4eoWo/lsuuBDKSCcHIgzxO++mBARTspqEWbbZVRMHIETtjxpb0iwlVqqSw+jJE+YnHv8A8aWrI2h0aBkm+EGBdC5HOd9v+c61uglUis4N4JlR3BZDLkY3/YcaZU6dZqNe5gWwJ7WwMQM59vOgr1UVqamrBVCxUgSw/wA2RIg+NTRpDK1U+rTUCBTV+0KSMBjMNJ2gew01a1VbAwWSJYrkK04AnJBzmNS0uvexYqIzE3KSIVgN8DOJ3A8SNtWXVWZiiKwUNEOMsBgZ2z+mNNMLdXVKjP05YkxClGNS7feBAkyDG2s/w6B0/CMhRFqkKIntmY422203/FOEWaJljsCCVggEkj50d8GozCqFHmbYgCVE/wAZ1KIqQpWMad6XNsC05md53PA2njTGroHI9QqVWGRogRse4Tz5g/rrDVQmkvqGXui9cnaB9Mj6h7/OdK9RQXam1GoCRcDgAE5DElhP2+2tZpql6ZIm8m0ySV3nEYOI86poV2vILKABCyDMkeNv099JqUrhTgKApwAxAWDvAGf00FagrLVZaElgJKMoZu4GQSRtE8e2pkFrUytNQPTIJIYFTaVzsJ30NNCKrMFUjcW/AkQRAOOJ+2lUsel+GWgSsbAHe7MePOt6eh2PFOooJbBMxk7AZA8aUY1KmVP4ZEmWEnaIiQYI53jTAlNn+hx7mbTERAJj9uDrza1EL6I9WrsZDWm+OWuyI5I8++mGqnpVXWuPYyCqk4/KYP66gM0rFgU6sNgkHIgY/MYGYHnxoanT2uSFqEqASDJBH+mck528zqeibxQC9RsZJIX8QGDgiCu3HnnVlGkVu77r9jGBBMDz8knOnAnPSqyRFbLjZ2kTgAwZAz8CJxGmdQ2WlKjZAIO2MEpzxqg0gLWuJtyYtyffE/uNI6npvUUg1ZNxJNqfTuB3Aj7xOgl6kqzIoRrViTsI3jwd/H6aGl+GGYUgzTEyvcMxyRxz48RrK9OxmN7QFgLjeFCmQNsfx95Eo2IFaq5aVuZguZwRgDMexxpgveqJSymC2YK2i2MgRcPHjxrzOpANNZWoCWkrMMMSASCYE+SdOvAckB4WQo3gkbjtPk6R01MMyMWkgGeCeMREETOh6QdT/VAGIKuPa0n9412qOt6bqL29NenKT2lqzgx7iw512t8u36sek1rG85aNg22ciJA259+NPd8swDMWgW3LEDaPbzz4iZ1B6IAj0pYWmQfcwJkHfPx51TSpqWwrghmk5ALRG+cZxxzrEjibTovB+piTBBXtXyIEFh7knf21SaKwZsqKIW3xiSGG2N/00npespi1UZwxcyTn5EH/AG1UfUxBSoC5LTOF3xE5G3j31tkDdPkn0xabRCtH6DAERP8AfTG6dR3fiKAoBAYFT7xJN2eNKSkwgMqNLkiDsM523zsfJ0ms7KzMyMZYqpBaRztwONhoKqYFMKiu/wBJJuXMeSbQAQPYaSjLaSSlS5gASBG0531x6gi4s1SnT2uK9gkW3XQOZzMZ0SoD6a1Fo1WywJXCkYBGWAkEjcYnfSrGP/Th6gdkkKuCGIB8gJgTtk/rrkpKvpqhrhROYZrv/ImcgD2++srpHrFqNSGeOxgZkYZYbG0GQMjO06c62MWdqqotMHILKMQScbzwD9tZUn/EkJKV1YmpALAqLT+WJktOP9tMS+GIseAAgM7k5ukgY3K/A1q9a5KKGSSJIbEwZFqg+AdKr9TWVqhVaTTUABQi5gQTcSwgMu0ZwMeNVIu/wjGwtTpyB9QI7CSS1uJjA23521NUpA0ahFBgXgN6bQ+SAWVlZYneVO3vjRByCfUoAgJd2xkAbYbJ+BxqdaKCmIp9TTBeYBZmEzgksxAkgeBjbVDhXHqUqL06t0BhCFlA3h37gGxsSDnS1rJ6bM9Sqq3QJQ9pw0D8OcAbn31W9ekKroGrh1pklR9CwAAwAXeYxJG+NT9T1gUU7q7qX+kvTkmDGAFUCLhk5g850wZ3KVistn1OGGfIIMi3MZI20fTU4W1losWYqQFw2N8qc8f766t1yhmDNTZR2d0AiQMOScA54E4311N0KoPRpWzjIhSNiDEH2Aj+8U6pQ/GvampZRhpzAGQAYAHEn21LX6VSir6NUBqkgK4LDJgkmp9MkmJPxjVNPplV6rNRK3SGInuBkAiwkzHgAjS16fFIIKxH5RexG7ZcmfP8eNWoyqoFRgUrBqdM5ho2NtsSrnuJxyBrZRKYV6tUAiFZiQZAgHK78yeQNb1KVDfHUVKZJlQ6KyqSYMgqJH3B99dVZoRPVAcwZI+pZFxUT/fceNRTqdVQ5tqGFAlJBIkRJJznfOp5inH+ILd31MEgqIlYAA35+2nJ1FT1Huq0jTiFUgkgzPd3Z9gI+/AJSLBRdQIyWDKccdoLHH/fmYOV1NtrAQNgFJxOR4E6nPSxTzbvLQnb+knzv86srUEvqPFIzgQMtOIeBkfrqWpRu9PtokKeZwT/AJB/c8CNTF1y0QGEqjFR29vdBAG7Hb2nQ1aYtUKi23GSqQBn2/c/Mnyw9GDcYpBj2qVukgHnbONgY0dGisobUNoB+kEj2BOR8+50RDVqC5hTanJzI3HBvIJkZGPf9FvTUFELUZGcKs5zKi6RmM50yp0oKlQKElrYKSCcmTAkwc5G/Ojp9OLyoNDtRQCMsLREHwPGglWmDezPSJJgEC3Y7P3GTgqfnWeiUKk+iUVdxIInJAEbDzPG2tpUCtNiRSJZgWC7Aj3KEk53OT7a2r0DlmaxQAsAgg3bYI4I230a+Oby8GVObaJn/W5+PGu1fR6R7RhF9i0kfJt12j0c/n+L1pgSm5wbgfk4M7Y0EtItVxLNMZ+/J3BjOjo9MYAAUxbmSDAkkY8TIHudVU6NrAgEDuaAfbnPyfnSPK6j1JuEMM7ZIxg7CR9/76d0/T5WURjcTKmPEnMbztpfThMAMbUmQy/5eZgRzx4+9VNbcBUuE3EEiCTtAHO5M8fGt5U4T0aC0zSLh1Pdu1w97jnOJGt6HqL8mojKWYYHAwMZyOftqhJuBYupAMxBBgiRMETJ4P8AGkqt69zJIcxMpLcgSCbvPBzqoZdXsqXpTfuAgMBKzyTOftxrlRQ6B6BDCnKsFJQDcr2iARjBA2xrl6ZmVxaB3ZtYgmDAziJ+fnRv3Em2pcEIwcbYIHJnzGgRWUAIjVKtMs8qRBDEbr3KcZ9vnB09mL3qtRRBgbLGdpGZ421lG1QiGq0zMsACc8ggEbe22jdWdWk0zJ/MpgrnfG8R+n6ZUrp3rJJa1wiypWZJjYz86T07M4F9Knl2KwQewHDNjciO3+NU+ipqP+GkiYIaC2Bni2IjfQp08CmoWrgT9UjO4czcft+uijNCz1W9Nxv9IIkEwIAMzncAfbR0gVFJR6oukZLMCdwG8fM6JeoZUuqCooBhTF0GcbAmN8x99UL1HcqhwvbJUqJnMGcR/vnVkS1HT/qVNlqvTrMCrAGVFqMTBAlRMnyT86eRLIDVWYytuTJkHBEY9tdSLhAFNOoSSDEgR9wZI8GBo0vFQvFO0LKmZJhcyCmNt5IM8auJoG6f1EdiKRmDuO6Mi4xM/rE6RS6QdgNFYT6YJAEiTIgTnzplToAyqGpLipKhR9JiJEbYnOkUumW6oSWuKQDc0f5RHFw2n/nQJXpAivcOoHqMJF4aIz2wSQMe/jGqaSwUsvChAAASRtkxETP76X1FNTTs9V03h1wT+UflA34zx86awBdj6hCiVgnKnAmSZmfI++NT0vsVJ4VmV3MtgkREg7SB7Z0DszVVX1VAVYZSO+cmQQcb+NEazLaoqAyZZiBkTsIxxE++iqte7k1gMdoAGDAw2+5g/fQRTcDcaRVjsRgx5BmWHOmVgPVpA/4eBBuYRUG5NuP+50KdI8Jf6Tm8kkgkTnIkzdGN8fbTyKxrn8Oi1NQ1jzDTaREE4kmJjYHUKUwcJKpT3CwHuHnewbf76Pp+mUuCQpYbHG4zAwdC3ROEVQtAqCJQLaBtJGTnPvxpvoEM34dPCdpIyTgERsBtn4+1y1NhNSn2NdRXuYFlDDIjcmADwIJ2G/GnopVj2IbRAgjONvpEDjUzUmtpKaFA98sLsKCd9paZmNHVDW1SadIlsxH1QRBPvv8AtOniahdWKD8MKNyty2rnJMqJ/wDrn4nRUaTF6h9FFIkghll13B25nZvO+qqfTEGmbKURMLi0Z2kRBtHjcfGlv0YWizJREN9ShirGeZUfJ408aaQ/TT6RagsyxHcDYcR9JAOPnUVcMRUuoPBMEjdvJENP3xq8PaxC0WuVZJzbA/y8E5iRvEakSiHpi4VkuftDFw0DYfWCATsJ+2TrDTmQJCilVEAfSJGQDgl/fXa3qaq3G4VZ5gmP2Ma3TDTaaNOAAs7zBOOce+2hpdKWQQaioZJuzj52A8Z06g2QVRbQDnbjPgZxoWcssXNTUL+buElvY/Aj304B0qj4UPeSuSTEziQJwMTtvpvUVWJNq9xB3IxIPwd4/XUn+HJ9RRY0rBvwYIkhmzCnHHGm0GAvp0qbRTAEqYuMCQpYiSMCca0gqPUAFU9IjBNq3ABZgiNp8CNUdL1AqKpaoCJ/OMQJm0SM++dC3VBA9wdSiy0gmJFwE/mOeDzpNPqUqWFmXK3KGEG0wQV5AJA443xq7TI3q0uRgqhpcMSJEb+4M/fx41Y1YEVO11I5IaAcCR5H3POlpQDhYppDPLFGIN2ACSoEzmQeY31tQNNU0zVSW+pwGQeQAv5TtnI+NJpcCnWKpCtVW+0MRBDWmYaJkAkEbRg7cZcWRSRSYghpGwxEgkEz8++mMrCp3OrKqzABukDZpMR99EtIMVZlQid5gL/BztgaKbBIYKgBG0HJzkwCPf511imJBDQMMCY3I3355411X6GgOlzfkJJAG5G8Ax+/vrG6pAKpFW0oMlxKoYET9MjmJ+41EN6aSk+s4yDcVHE9pFqx94096he6GFoBHdsDgd2TuPI2I0lCYUrY0nJjYMd8TJ8AxoUBJqWhFMgEh8soM5IAgb42z76pgvSwoempG/1dq5xuBIxOkrQKvVZqbQSYKNNwOwy4gnaDAGqabLKhVtIA5wAc/wCaJ/50LvahlKgJMYKsZ3BxOPmBoMXo2LqLXCTK2vMkSe+STOOf1nWGlatUpUqAFgRekqkzdAtUkH328500AhwbqshcgqSvudv41MnUqkt6otJgYt4Ebk8+B400xtVP/iBqpJzDKbiJ3QB/9v00irQqMtSfSyBMmCw5kEHMTG+w+degtUzBKnxnPnP76mq9S5WfS/MJW5J2icMRz/700KWgL0X0UsVRaQVxO6hYkQT7znQ9R/TAocmiKgLSUWBMmeSBHOTOPjRVHJcxTMquWgCTAgZgMcxIONObqGtYQR4MAQdtgQf5+NAs0V7Pw27R28gNnc37xyf50tKCsHYU6iziZIY5nthpUe+MaZVrS7QXgDIzAAAkgW+ffzHjQdOFKYdoJgOQZ+Mj53Gpqt6alZYlrxI/MSdxubp/XidC4WagU1lOxBuETJW3xJByJ21U6rKm8ydxIIgAmdv3ztpNd0VbvVg3DwAYH0xGBmYH/siYUoZWJqSFPLGQJksdiYyf+dDSrCCCaqye2/ciASBjb3j+NV/4hReTUgKDOdsbncYunbUiulqzWw7EL2iWiPp3j5GraGAySZqyENxUHEgREbmc/wA6kr14RSPWsc4cXAzgyYIIxByMc6evVq3qMKmBA2BtIkNxgiOdjOmtUBChahwRiRLAmGkW7e4jU9Q7SrXQPU7ngeT2rP02krEjfnOgpBmI/HNsCZtlj5YquD8Rt+jDUW14rAtPKggQdoUj20VOkVb65EAx9gZ3/wCzzqKmqTJisVE7Wbfqs67VnSUXCAXL/Gu1nkBTyBcq/QZC9wjmIiTn/s6XTcZyyoFGWB+dzn23440xLB6sOhYAUypW3MC1T4m6dvzc6dUpeZtlY5k78Z+5xrQymwqq6KAyxGQROfcbe/udKHSANUhWUtALqTx4BwPEgCfsNMABLBLA18GDk25ztnYxJx5nWVQQGgMvdBwCoGQRxAMbzzqg/UAFRlbuUx3qDGwPiRmd/OlU0LOHIptCkR+aCSYnYAz7jGsFW1mVTSdhup8tG8TGPbWVaVKS7UwSyWsRm5ZPbAzGZ21UUdLTmpStpQFnkdv7+37afQqLb+G7yzEi8SY5EHYCd/cb6lWuoZcOsJHIQ5yTI+oAfMTqvpKsKqhrlIYEkZPExtyf0GmjWdgajyp37TsZwJjcbZ1yUiXUsiQEwRA/+qiNTdT06CmVqUvUllBCEj3DHYwPA440yitpdmWoAF3EQAQPoBMYPkaijpqGWmoWsgMmJJ2IMMxkc7fptpj9ahR3Wulvb3NDUxMkzBEyPfGl0OpzSBqNApywKkknMmRtEZ1q9U60wA9Oob7ZgqIAJxBbIgZ+Txogh0vepuTYDYAgb4zNp/7MaSnSwrgU1EtcQjkTuZ2AUnwP10+opLlzTBHpwrLbJAyVJOZniYxnUnaQgCvTZZYKJG/+bPmTB/2wU2wCqxsqFgkSHJVoXEAthsxJAJ/TQ0T2UwR1CksxEnON7idhnnj2065JeKtRWIAPIViYwBz8k/3fH0SwPuyzcJ4g7/21UBeLntqwMgzAA8cg/wDd9tBTErTAq3STN0G4e0YHzpfpVnWra1IsAfTXIHEBiAY+22qlpMES5UOx7olTPGOI1FH1PStc7AU2NvaOSYiDOAPfxqJqbWCaJmTIV8r9wRK7/GMaodVvqN6RBkAlSJYEmIKtjYng76SYBp3GuLpjJyZwH4nj7a1WYHN1UMlUC0iVJkkdsp3HxOw++dBaAEl6ouIhiAZ2kGVgf9zp9TqktcioUJIhio7SWGPpzMx9xokrlTTQ1AWI2gmf9QMDBj7ay0kp9Ql9UGuYCkfRhZgZYCDuNzpNTq2VFtr2kmLnS4ERsokAEnO5216B6i4v+MhgEBWAIGRN3dk/YaXVcOKa3UpMkgrBMcopbg52Og5utkkeqQwDEgqDEDc5AIB4586X/jAloasLmY24UXkbhRMYjJWYzjVFCvDEq9Mgycb7gSe77fI04OOwGonxAnPK93+x0RGXBZz6haMYiB5mJkzIzrlrfSrVAG+pQAO6NoUm7xsT9tFWEh2vpzPb2YMGc92TrvUYspuUACSINx8R3YH20ElECoGIdWhsk4WD98n/AI1TVrhnwySAB3Du9jF22f584FXUpE04LZkY498ttvrqxV3n8KbdyoLYE/poJurIVQHNFu/AKgCTAFuTLfO51lfpiXv/AAQCtqmDcSYgNiI+Cd9dW6ak/og06TGmxYMyxaWIkrHnn41jdGYqk0qTXEYLMZjkyuNthMaBVOm0C21R4CkgewIGt1S1N07RRuAiCrgD4AJBxttxrNMTkxEUie173O67QT+pDCM/7ax6JWLpUs5PYcATmcYER++tpVIsW9XLKTJETkZUePn20iizIub0Nl4u/EVTDYLTmCskA8jPiKcrGqtMkqwBlS8T/wCX02zxAHJ8a2oLkPbUQGp+UkzxOCYU4PH2Ojaj6hpswViJj22u84OMz40PQ9OtqhBWprcSATcSJ2JN3Z4AIj2jWkSWCmKvfc2T+IuFOJBPI22Gibpt6j/SQoJR2/07DA358fpqmuuGaQ4MwHHaZ4JjaSP+zrur6Zal5ZSshcoSCQoBG3wc+NFLZ5NovTsyWEhfcEj3G5jG2s6UlwginU/1AQORgd3gbHxvoupEeobqiLAtBWQoBGQTBIJ9zvjWhWlRCObZJmCsnAyJgj34GNFHSo+msGnUU3flYnPJJuMj5/nTRXJNS41Fg4LLI3lQBAuEcgnS6RC+mrCpcSQoEtEb3nMYG59s5jSX6zFzVACWhb1IDMAe3NvdGefgjRFb1WZwvqJYFEqVIaYBumYtzG3311hsClVyT2yIxzJUTPvnT0Lm4W0zKwuTyswYBgaRXoUraa+i31EgIT2leTBEifPkY1FdW6db3a1yCncUaTEWwqgyDzge++kp0vfQ7qshSBemW3JuNoCyIkYmBzGjqEI1RmNZb43LMqyQBYCpAzG0+++n9L1RuAuyADsJzOSOP25+1Qmh/U1tcpVptDlTMQpn6THI94J++ndTUtKNCMsRdGQckY2jUD+ogwaVUE47TBG8n6gWHzmONV16zXgmkGWwwZzIBMAb5GJ9s6ULNEGjUB6f6j3CnhjMAkFTdPiDxxp8qK1Jbawa3YfQRGA3vnjxqRuqY0jbTrUxgmzLQN4+qRjidWt1QFWwVGDhSStp2CjIMQRscedIVEK6WF2rMtzASw5EkKQV/nO2qz1VxpxVSGUPECSDOxj28a0dbdTBZ6VQNsSRG24+oH3yIGmQfUE0khRipgGGUYiMCTG8YHnTDUq1yFayrSbIAyYjM5umfbTOldyymEc7SG29vMfGg6vp4pAL0yN3AWhlERm/MCPvOdtaKINa70WDhf8A5BFsYNohvqHmPvrOLoD1FR7z6E5UWg08gGbiSYxJxJ406qLvSHoqxBBuNotG5nzt+Xzryav9Mo1OnZGpdQimpdyHJyYPae3MQPEDXotTp+soIq3IoW0/TETOBkwdxtqiTp1dGY/4ekCxFwuAYzsSQMgR88auYPNIhafaCBcYt9gQDrz+joUgjMDXkkRdddIBgQyzG/H/ABV6a+p9NU4GFmBETErEzxM+2ryhdSgYYmitt4LLKkbHuIkeBjnRIrmpJpoIGH7Yyuw5Hjb76ACkVPZUKsxgkMCTyNsDGxH21lalSvYlKklIm0nAjYwc42/bUwYnTFCllFYLG7KwvBJ+dudU9XBZwKQYlRcZHdOCPn9Mc6k6ajSpimF9RgoZkkmDcTvgcjbjxoepSmvqODWWT3ZMJGe3twMZj31UatBZpzShlyIMANkwYMGPedISgGW1lqAl5kDu2IjnHx5Hvp9ey4Or1PpBtmdxF22Z33jUVFlNttZsEG47uBHbGI3G2cjUqmdfXPqNJ6ldsKsjbjsP867RiuHlv8URLNhbIGTjY7ba3T7p9lXqhQYphiExaBOZwB9vOhSrZgOQ1oADeSQBcAJyPbRtSF1T0wt0BbhAeMGJOMXToqlP6vUIYAqLXTY7HP5hgH2Oii7p7qYtsLXKSIPIgQxx/wBnQr1VMSFZgttx3IgkwTM5+/8AGG18XEhrY3XOO3NvzPGY0NfqJLrgwEIjDRIbnEf2OrqY0oSEVSMr3BlyZPbjg4I/bjQVaJuKm4A1Lu1zuO5QZIMGQCo99aoVKkuuVSB2EAYMZuKk9x9xJzoP6agC0waj5OSTvtk7bRxqW1ZBVK5ioLrJbtvQ24yBIIJ/Xgj4ZXpNkLTVgqYI+oyJIg7fqfeNLZ3dbkKnMySR2wfA3z/720/qKtwqI1N1hVF67mT+UrnEnfzqz5GJqFFESmAjhrZUEtMYwZJzPJMn30xOpVwpaqkk4DgENiCFyBM8gHnGnOiq3/ysHs+liDH1WtkcnQ9R07i1nKQCbu2DJgAiQR850BOjF6gK0W7SFbKk4GGwQI/zA+NtDRpKhogI4zEI1w97yZMY3nkZM65aE3kUVBJH0kEtDTO4jg6dRoqtUSHDMsmASsZnMEA+05gYxqKh6nqbWqE1lUCrC+otgX81haTJIUmfGq6FVvUi4EQJzkEgE40NSqzoQHp1O7F0RaJkY/MJOmdO7FzCgxKyIBIBIxt5nfzq2pIm6jp3Wl3UaRl8quCP9eP4nHkwNZVUh6hNFgtgNwOGkZAF4EjOf32g6XTqqU19NwQ5hUJ7YwZsf6TPIxOwnR1OoALF/UQbZxGR5BPvjg6X5EiYdQGp0yfXQOxXKszeBdIYxn7RvGvR/wAR3OBViJJBH0lfJkfce++gFYsEtqiDkzGRMDaPjbRNguSisWk9sC6YESftkn+NTaYL1FZRmkRM22gCMRGTwJ/3GjNEM7Sq7ESCfEc4HAke+oqdH6B6UBZtAOxJnMHOfnVZSmSwMrcMkATMxOx59ta8k8XVOnAUBUP1SIJBBB5Kn+d50pWF7PbWyD+bAH+jfPx7ayu1Mel31EtbABPcNjOMj5/9oWxgzCqY2JJiPYhmPn21i1qQ1WlVE1FBxLKbiNgDKyP0GiepbUID1oCGVskAgCCDbJPtOoKRuICVoKkXgx3TmR7Z39tUreGqFq6Rb2nthSN7zGdp++kq2MWtAW6pUJcnuKDu2MQBiMZPnW+qPUcFmIzi09oHwADHvP8AOkNVYKitWpMSc4+oTEoPtqSrd+KR1FOPy/6DmL/+jnV1MW9OxcLD1YOFLU4LARuCBbtzvnc6Os6gtAqQq5KpPI2wZgDYHUNGs7Cn+OuxvAiX4lYG0c4++s/xVyk+shuIsYQFz8sQTiNPJMUt1MtF9T6QIKQDIJBB85M6V/ioUkVAe4KoKGARgLhhmeffQ0Xi9Gq4VZGFxA/Mc4wTH/GkNWrCyHUozi5szZgYxBP38bydJVx1WqSzn1UgC0qQZBJ3aWjwNuNBQpsxptNJYEsJggj/ACjMg5zjQVxWF7FlYT2xIMAmJ2/Y6z1XuExlRBjzHueedQASDJjpjJ/zD/8ATXactF+VQHwAT++NdqaK2pu7fSY9QZpsFmMS2RjEEZ0z/FsADSqXKzmfUUzackCBODAyP40LplZS1YZmame0GQTjczx2+dbTqqEUXLUAXDOBdJBBIIwsiNgNXcMVoFeZWGc5gxJH5pB2wMGffXM4qXAEYYBZgjB2xmd/jwdeCOpIIILmewQCYJmZJ9uffXto4ZQpi2djPGMbyf8AbTdMwVakbmAAkLAIffExacDxmQf1Gp6KCU9SVIQkqQGHOQVAg/Ybaf1NLsqlQ6FivcmWwRkBSSRiIjPjQuSoZhWELT+hliGEwS28HxHnQL6SnTdQaZWJOzRkkT8/f31S4ZQ1rmWfF/bg5YCBJ5j7aTR6Ys6syA4m9dpExAmecGDvvpiqLQtN5LtJ9TukA8bGfBzGgoqlss1OYXcWkkT9InP22/jUvT2NaPSdLQpVbSsSWMQRE+24++nrStLmohO2UYgsMD2jP/vgA9RLhe1RQiTkE4AySSPfzxq9I2jXBRvTrkZw+MDwZXzjOYGrqTmfqUoBvm6f4j/uNedSKuqCmadRfq7gCDEWkQCAQcznVLdMAXexWlZgG0kQAQDjJgZJ++kBrRd1X1UpObycYiYgw10nznU4qBfVK9O64yQpJb/xA+Tt7aawzTn1VXfBDD4bc/p+upKnUyrWMwx2lgfsCFgmPG/30tWRlPrKQFIH1VJkpJMMObomPOT76prdNdLnqIyCsqCBBB/zAHH8+2puldlsW5LYjb7zBkQZ0dWvCgPRDozjhWAxuw4gwPM/rrMs1bKupgkoR6ZtAzbBBO8HgSBjOkN0KhXimFvPd6TWtJ7iwkQDMz550jqBRD3lQrBCGOcLB84IE/vrOnKhATUNsglrlzjyTHPvxq6mCp9Mb6ZuqxGxzc0nJIE3R8DWUeogVIqtEypKkAXEDYDI99FQZ2eVcWEAiVgzAzIEQQdagrimxtS9WtC3SDiZJYY8TnQNUw1MGpTYMvdIJJnKlcjG+40hEIQ3mk88YKRwBPuBv5Ouq/1CqrimaLNKElgy2gqJIzn42/TOp6VVyod6LJliaYVWycZ233n3zoqjp+ma8wtMIQCMDHtFvHzokJHqFFplifyx3ST9UAZ5zP7ayl1s1V7RdHK/+J+oD/ePnhL1IVyaVwJiBTE5kiYYzsRMDj50hTENUeneKQBADnEqS2ywfcn/AN4merXKVCVpA/lF+DB5JncAaezEFYpEEiRKiAADzdgwNonU1OqRg9ObWcEdoMGN2hsfrOmoL1HNSm34ICi4mbTMbZ2GdIvZlgCmGuhlBhYByVMZIyYj++m9S7Co8UWAC2s1g7pOACBJj776JXaFCL2gg5UAKB/G/mfjWdXEDddcCe0yxUqIkmSI2g4iSfnVKUFJpK9FcKbWlSFaJj/MMfm/voQGKMRSBOSFCoCfkRAn50qm/pz+FBVRsNwPgiYnbTStWmApJokKzCVkMYjJw225+2iXpsOPTaLYIBOcRC92DA4jQSCAbWUzBAu52kcDgHGlL1wAacRhu0iGHIBEz8ToLKH9OBUGmj2kSJkn7y8/rrND/wDyYp9ssIzs3OeEPnXacmNr0iFqFWal+GqqwF6L4NgMnODtjfW1XY8LVIp7gAOWO+JwDuBol6cwxcvTPqAKwh1Md0gCQAZiWAz9tbXpFmqkLTIBQI6k3wCGb1DGIzgSIPzrSFijTHpyzrbw0c5ift5/XTaLVGsLqjEsTIEgCMGZEbfvpldqaugMgsrHKyDaCckYHwTnSOm6Wn+GyWlLWg0jAEz+WY5386mK0V6ZUW3Ur2OASjTBGJ49tj76r6ilUCPZUDMQAquvaOCD5kTz/wAorrUCoqmFuyXQG4D3WADtn9tLq1hDBsm6Pw2k5+4gxuD++qgqdVvUhlIRaZN6mBjcD7ZzwDplHq1qCk34TElipcENiIK+MHO2u7iWsIkLhW7dwB85z+ntqjpOqAKBaf4gMkhQQs4ILDk/uM6QKq0l/ElatO5t1MknftAJwR7D+NPYXEywQAZBABwNyZ2kznUfp0gkq9veWhWAIYyWEFSCDcTHwQdH0tOqxrG9WVrlRWWLRsVJA7s86tIYzVT6SqtCr3G8mQAARDJg5jzoyiinXL0Xkt3CixLkljBUJnaDg7HRUVIZAKNNrRcWSO1iTIA3jBzHPzpD1AlO8iujM4GIeDkAQQ3b7xGV+NaZV0q8whasttIMQ6HkHJJBlhyJkffSUrdgF6MDAP5eMYnk8fzoqn9SZy6rVpi1crUUqZKSCWByueBiNL6fqf8A4rlouTksrYBH0lSwyDG8jbWbWppr0IYkim4C4hoMqNjjHPP6akpoQiTTqICSGCtcQMABiCTbvzqlAC1U+mFuPeVMliRwQ88+0am6vpVJpC6tTC8AsL8jDYMnGxOxP2mRdNbq1R2+sKDkMpGQQv1GAR784zrhUupHupOpntOFbwPzfrGdBWOKvpV1aoIYYErc2zQJI8DfGtZKlqE2VAPrJGMxtI+TtqYGHpiXcLTQi0rcDEyIAEARHmeNEr2U+1KhycBrj/8AYs/7mdT1VILn0fpBPYRL84iM40lawpBAtOv3E5SWgyAS8tdm6duCeNXDXpl+43eoIA/8cgDBiCZPk6n6hgVUPUekWJAkQSAVA49/HOkt1SepWZmr2ooBUgWjIyvbLZETJ1tfrEJoAVXS78vpiX8A9kLt7aYKqXWL6hplmNq5BXAIjkrnHzqT11VLhVMscEKCCRuIAx4JPnTum61S9SK5JAbFglCJ3H5o8Y1J1nXWBCarNfJBtAuJwCBGIxgH51MDYF19zABZKgeeRjPxzpKMrFO5xJJi2LgDgRGI/XWVqyIKjGq0cdohR4kLnaOdT9P14LfWSUS9lUTG5k4nYY51MXVj1N2LME/zAR85AOxnMakrsp2LwFgiTx9sHPz+mlp11OpTXvqFXeFItBb8sGV2JgyM5HGkJ1lMvUJZ1tezNv1XBYUkAET85nflgrdiAIDiWEQfuZniM7/20tuoQeoZeVwe6Y5wDOTBnfbVF1qr9XmcHO8Dbf41N1HXKPxFdwS1mVJyoJjAB/MDO2gZTqqd7gzCc4yPhdo/38aWagdSZO8Kwg7jJHb+8aFq0yTUNqZgoSMgZLDjjA1lb+qK1pL5aYHkD75+dEUP1NptZ4IwRn/9ddoj16nJqgE8duPb69dppy9DpUvamRUiCTGGkEe+RoaiSC3p5Z96Y3EFQx58AzMRpaJLB2IcBNz2tzPdtmRtHzoqNYj00HqICC3cC+AdiZPHMnfzrURtUKnqMKgLAARUkqJwAYAac7bbeZ0b9FLM5AFqWqyEzYOIjgkxAO/vGl9RXUra9NKwZ5uUA5BkEznBAGJyB8631Qb2N1PMQynGcQDG+Nsaupg+oIIpKtQqYJIb6myI+qDIE7DnU/U0jDSqVrqhg0+2F3kknLCdwRv+lIr1WcKtpVRuZkGDEAYjGo2QIKaqjUmmYpQVxg5GACPYfYjV8uDDKfUiaqveACILqQLcEwSMiAROYg7a3oWi1qaGGUM1hJUlthBzMRmB8eMDl/U7kqwzJERiYIaJB2O8fGuoBA0qpVQkyhNuBiADGPYbAe2s+S4YvUAsl5EFmW2okHEDAJzEHMQQQRHIJWlHKJ+aIRgCQDkgC2DxiPvrKMp6ZPUBi1xggAsZxFpG222l1GqVKbGxWncKxQmOAcHxznQX16iUzEuCFkrkrtMkwf2b9dQ9O7BUNOoLGJ+ogzO8Qff3/s+rUhmtp1Rak3KJXaRGTLD4550s11K0z6pnJAdcmSoJ2GRtgc6Uh/VdKaqsj0wybEnM5EzMRtpdDpaaFF9JoVSVABICt2wDJWcbEzA0a06hWo4FIgkW2krdDSJIwDxM+dttMSVdFUPBGThh9OIJkgj951O1KNVCWLVXXuIYNdjaIvgLn4n35NbmCW1ZAHdKsJ3AI8fc7R86SzVCpY1ATgBWWwCMgEZP7TjWsWLU/wAFGAghxEr8XZ541vyTGI1RC4b02hpVVmbTtNy4IJn+NbRo3Ol1KDECJgRng28bnn2nU1SyHJp1UN0ZH3kZOPjeNN6avLIPUA7QbTEkmYIB45+2ppjU6xCahBqKAY3fDTJKiDiCBEfbnRU+pVGUeocgG0gmQxkNPvnTh1jkQtVWYGATgT4ME5xptItCgrTJgLP5gQJP5ZjHn7am6ekp6wG5vVWNsLgRODDzJ84+NErMwTup24YyTIM/lwfAzPOtQMVJakvdkjGYncwM5Pn76zqkYspWmDEAuCsREwZN37RqYplJ2N8CiZ+CGk/mNv8A2edIqdO4KTbjB37fECPgcaD0gq9tAbi5Z8zES4H7/wAaykR6iipRFwC2sTiQCIw3E86isAaxu6nvIEsBjee0/wC+mdR1DTd6lO1R2AlxBIg3YIjPEnXGilrK1BQt4IAjHvhhGT7+Y0k0mN7LSUTgiIuI8/3Om4ma6oS5EVFAP1i55xBBTO3z7Y50it1V4KrUWBiZOfAOTttzp1S4lLSp2bbbcRhcbbnQ9Q5YIewWN3TJAjM4XnbjTyXDKX9QDPYHVRbCySDOTkTNuxnfbzpjVSoy1IljwzcxtiSIH7calXqVm0BSSpIOCCJtgiJ5/TWIQjLdTptFxViIAliWtlfuR986vkzgeqqZZr6ZWAkFvDH6rhAO+Np0nqapISBTAJBmB7xELg/302oVZHvo0yjkEqIIMSZwn8j76KtRHqKwpphQCwidsDbbP/eFVEz0QSH6ekzSST2Zkzn312mhEOTRoA8yHn9hrtQVMSlNiVv2AFMlWPiNsjjOm9JXZrodqdgAC1BAuKgzJEsTOo/TJkl/Tlo2DKcQBB8yPGR+vdUrw/qU2rUyR201loDcgkTAgkD7eNWI9FbJT8FpHcChMAncGCJJ32j76VSUqvdWZ8/mgzBm0RG3xOl0alOaqU2K1UWwTgK2LdyQT3DMmdUVulqAIGKtH1XBv1GIn2nnQCWYu9oSLYBTtaT5328+TpdKsVNMMtQECZm8QT+YklpxuMfPEvUVYFWoyVKYmC1OSSJi4BZ4jOmV+sopVpzXtcKCaZGWUzDCQIMmeduNJKuq3dqqMQFaGF9u4jfncfO3GmdKRTL+m5LKv0tiGIB3tmM7jbUbVCSWgBcXWYM485IjwD49tPasVL2MKh4WoYgmMHxjO3O2mmKVoyyvUSm8KZPg5Ji5ZjPnXnVSgphe6mGqgiCZ3+nkwTiMDfOmOVAJq06lILSlmQwsASduwkEcDaNHS68BKdjqb5IJxcBmQBEn9d+dPQoo9QwaqqupcRgi0qYAhsscmTMDBxMSWJSeUuCMMyZmDvO3vpNSirCor0lqMwWSphiB9Oe0iD74OtqpcVBd0ISADkZ5IbeIjf53GgkT+o0WUrY1MMQCALckBsEDmeB516VqK4AYjGVJzxBOJ/vOlVarhQLwRPec5A5GSJOll29Q+qiEH6TJmAOcj3500w6rTqGl9S1MA/iiMD4WJGYx4+dMbpzf20gywJYRnHjeQNSgdq3U6qIGkFZMADAJlse2RjfS061BVZAzmFJYNPaR4lR7YEzj50AV3VKQJNWmbvzTdM4BwccT4O/Oj6b+pTWsvQMgDsrfV3Dfcdv2/wCAVhAZeoUktI/1D2tI22/nTqlSrfhUZYi4sFY+xDce886Dl6YNTcFemdmYXQoCsbYJ+kyeIPHOiFL8ZH9KjewsvyrwoMDbYRG/Oubo0NC09KoUHCAA2sAYODA388649JSFY1WpkNYFDdwkACRjtMbDnJ1UBXpBkAqUoDVJEVBjG4IbPwD/ABoqVJhUItrAGchu2CBwDk/PvqGn01Gmq0wtUKGYKGZ5MkDuLZInadE7orMSz84vaBAiQDgRGs60Pp6D0gwAr1AWwzVDcTBxkCFE+B7adXoFqpk1DIBtLAjAabRuD3Zz40n/ABlM00IdjJkEMvdHGcfwdtcigu7mpUAItAFpVM8fwdLykb1HSwad6VDaTBLkbxAbvBI8TMfvpPU0hD3UGKMci6D7kS0x7To6ADqkvUOfMBgCbZhSJ2kCP50AQMCreqVutkGosnecRj9jxvqVQPStqIVpdsRM4Atxuxk+/GqUorYLaSrBLEYwxwZgn51LYPUJsqbEfmg9otgkx7bjTKNZQIQEweWJPj+/H8agJlViTTQFgACREsJ+3zMjjOh6jpFZlLU+6AJMEEbxhsH6vnfOjqBCrA0xkiQMGZkH6o3z7aSVply1jhgPysY2EwFaJ8H29taQpumW0U3odoJKiQLYiJhp0VULe34bjtg2sZO+xun9NJ6eksBWSqFDSssZ3wTJJjfk40VbpFb1RFW1lAJDseT9Mtap+I/bTgFSo0lELTePdid87kz+us0+lCqFF8AAZmfvAjW6mGpaLdylyaf4rRaRDTJzAIJInciNejQrPuQAjGZSBAjkHP6T/bxl6y0C4gy57XwwPGIyBtt430ZqC5FYsgyFVSVBMfSwG+ODOtI9OtUo1UcELVJI7SCrSGkScHBEjHGmrRLOoysIAIBIx77f7768s9eSjIDTqmTBOIHPnYE6updSDM1WXEwRIHF3Ee+Yx86A/wDFVFpkKoqkYmngnG+TDH298Tryf68RN70RU4DL21EOB8xzr2aHUEoCgSoTgNTI/icqQPfjfXGuKgzabSRAMERxvG3GP99WXLpmvC6avIhGakCw7idgMQCIx7H769PqXHfbFRsFRd6bNsYvBkbTwONSNSRj3Bry0qqjGCPJkjmZ31lBaatVe5ldnuEnAxAADDA+NZ1Vtfqml/V9SkEUdzIWXIGxH1Z3EnW0OsDlFUU3MB5MCM4IEExI8/rrWJe4krA2AxsZGxM5HgaBeqEqVpgkbEKs5B2jOx/jydNXFkCmWNhDSMAXEzO1pnk/20mp1fqVGRXC2qQykSe4A5NwMZ8aQPTRATfTIIgAsM5xB4Mnt07pqRYkqUA5Uru2AbmWScCMj/LnGmwZ1XUuVChFJyu4iJAmTBHmPbfTRTgm5Yxwx2MDFrRP/Z1NXpuvplKSkjJsb07cj8v5gcmPaOdBSqhmqlxXU5EEztJlAZBHt51MFC9WGRUZ6iXMQtwILZkLBWQYHInWt/UgjsLi1piGxbOfIxj99Cf6mpCLcFvMGVOfbeAfaD8aRUqK9wspVBPDBpJ9yIGY/wC41Q3q6aVFUVUpvDM0RlS2CVOT7YO3nTVSHYhGi0yUJPG6iT+wH31AOlDBBUVsZEGRPglGHjkEbYxpdSqqFypricm66FMGSkiLcadD1l6tUpFiz4/zzk4n6gDx450deCzEVBAkLbZ2zjIJmR4Ooa3UGmEYVqYBYzdgtPCEPvJHn40TM9RpDU2uWFunuEjcQRtjB841Ub1dFqqIoq5G5IEtHgzA/tqHp+irJUC+r2sCUndTxkHIz54Oedem6E+kwoUjEElSsJEzuo8cHSlpBmYimgJm7OWEn/b2/XU1QLSqKJdhv3QGg7AR/wA6BXrdxvAUDtYjYcyS2TjiP7mvbaKlJbcgNcDEnbAzOuQFFP4aAH8u4gGZykftGoFdLfVVXeooC5IGSYk74IBEGIxkSdcnUB1s9fIJg9ssARgTO0x5211L1PVJC0lW3DBSpkhgAwCxaJ+3jRio7ASaaTl1EzIOLc+3I5/UCq1UIYXHBInG5KwDgid9xqEFUtALE+TknwWhRO5Ou/qf9QKBnaoSDEWqBuRwZmBz7aTQ6wLVUrUkBhiAfbI/cfbxqyJVXU1KfcVZ6asdy0w29i3A43ge06ysiFmIqNtBVY7TEH8pP6zpVfriS7eqVueYgf8A+f3/AI0jqOpa6fWFsRBT6fYm7I+3jVQ/pSrBB6hlWwSR3jIAOM4xsNFSZG3Lnv8AgEZldhj99s+Z+ldiFmoP8xld94IzI/Q7ayq1y4cqA0g2zge/mY+QPvoPTTqlUAGqQRuLSP2GBrteZUrtOKjgY2B1uriA61QXWRNrqROYONvGqehqEgyScjn31uu1OlRf11BbMDaduQwg/Pvq9KhJySfqGTxA1mu1f2nZ1fsrUwvaCMhccDxp3XKCZIE9gnmJGNdrtL0RDVHfS/8A7EH2MyNK6pj/AIlhOARHt2ttrNdrn03F39Upj09hup25zpF5AMEjsnB9xrddrSKP6c5JckknGT9tWf1JQodlEN6cyMHjnXa7UivM/p1Q9okx6e043OsJ/Gf/AMR/+Wu12n0HpGoTMkn6dz7jSuu6VEmxFSShNqgSTuTHJkz863Xads30+b6usw6uioYhSRKgwNqnG3A/TXv/ANGclTJJy+//AJazXa38vU/ghnSCZByLjvnYmNE1FQxhRsh25kZ+ddrtZi0xxDJGOMYxnXh/1Kuw/wASQzAgIBBOO5dvGt12r+f2kF13UOT0gLNDEyJOewnPnTOh7qYuzgb54J1uu0KsrD8aOLf7aZ1dFQiEKAbjkADhtdrtZJ7RVM0DOcf315zjDfIP3ga7Xav0VQ57J5tGfsNNvPqNk4H99drtVE9VjCmTMnXmf1esxVwWJGNz/pnWa7T49leb/UurqCq4DuBccBjrtdrtdp6c3//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9218" name="Picture 2" descr="http://vignette2.wikia.nocookie.net/jerma-lore/images/3/3f/PencilIRL.jpg/revision/latest?cb=201501040102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3914775"/>
            <a:ext cx="3695700" cy="294322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7d1.scene7.com/is/image/officedepot/120675_p?$OD-Dynamic$&amp;wid=450&amp;hei=4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9919" y="2666343"/>
            <a:ext cx="42862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74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5">
      <a:dk1>
        <a:srgbClr val="745800"/>
      </a:dk1>
      <a:lt1>
        <a:srgbClr val="FEE599"/>
      </a:lt1>
      <a:dk2>
        <a:srgbClr val="CC9900"/>
      </a:dk2>
      <a:lt2>
        <a:srgbClr val="FEE599"/>
      </a:lt2>
      <a:accent1>
        <a:srgbClr val="C00000"/>
      </a:accent1>
      <a:accent2>
        <a:srgbClr val="ED7D31"/>
      </a:accent2>
      <a:accent3>
        <a:srgbClr val="003300"/>
      </a:accent3>
      <a:accent4>
        <a:srgbClr val="CC9900"/>
      </a:accent4>
      <a:accent5>
        <a:srgbClr val="954F72"/>
      </a:accent5>
      <a:accent6>
        <a:srgbClr val="A50021"/>
      </a:accent6>
      <a:hlink>
        <a:srgbClr val="954F72"/>
      </a:hlink>
      <a:folHlink>
        <a:srgbClr val="C490A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822</TotalTime>
  <Words>1438</Words>
  <Application>Microsoft Office PowerPoint</Application>
  <PresentationFormat>Widescreen</PresentationFormat>
  <Paragraphs>160</Paragraphs>
  <Slides>36</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Calibri Light</vt:lpstr>
      <vt:lpstr>Impact Label</vt:lpstr>
      <vt:lpstr>Mom´sTypewriter</vt:lpstr>
      <vt:lpstr>Times New Roman</vt:lpstr>
      <vt:lpstr>Office Theme</vt:lpstr>
      <vt:lpstr>Raider Rev:</vt:lpstr>
      <vt:lpstr>Poetic Devices in “Casey at the Bat”</vt:lpstr>
      <vt:lpstr>Essential Question:</vt:lpstr>
      <vt:lpstr>The Writer: Ernest Thayer</vt:lpstr>
      <vt:lpstr>Opening Session: Word Wall</vt:lpstr>
      <vt:lpstr>Raider Rev: </vt:lpstr>
      <vt:lpstr>Raider Rev: </vt:lpstr>
      <vt:lpstr>Raider Rev: </vt:lpstr>
      <vt:lpstr>First Reading: Casey at the Bat</vt:lpstr>
      <vt:lpstr>Example:</vt:lpstr>
      <vt:lpstr>Example:</vt:lpstr>
      <vt:lpstr>Reading:</vt:lpstr>
      <vt:lpstr>Coding:</vt:lpstr>
      <vt:lpstr>Coding:</vt:lpstr>
      <vt:lpstr>Coding:</vt:lpstr>
      <vt:lpstr>Homework:</vt:lpstr>
      <vt:lpstr>Raider Rev: I Wonder Questions</vt:lpstr>
      <vt:lpstr>Opening Session: Coding</vt:lpstr>
      <vt:lpstr>Work Session: Reading Questions</vt:lpstr>
      <vt:lpstr>Constructed Response Choices</vt:lpstr>
      <vt:lpstr>Constructed Response Choices</vt:lpstr>
      <vt:lpstr>Constructed Response Choices</vt:lpstr>
      <vt:lpstr>Closing Session: Multiple Choice Questions</vt:lpstr>
      <vt:lpstr>Ticket Out the Door: Multiple Choice Questions</vt:lpstr>
      <vt:lpstr>Raider Rev</vt:lpstr>
      <vt:lpstr>Constructed Response Choices</vt:lpstr>
      <vt:lpstr>Opening Session: Constructed Response Graphic Organizer</vt:lpstr>
      <vt:lpstr>Constructed Response Choices</vt:lpstr>
      <vt:lpstr>Constructed Response Choices</vt:lpstr>
      <vt:lpstr>Raider Rev: Multiple Choice Questions</vt:lpstr>
      <vt:lpstr>Opening Session: Constructed Response Revisions</vt:lpstr>
      <vt:lpstr>Constructed Response Choice</vt:lpstr>
      <vt:lpstr>Work Session: What If Questions</vt:lpstr>
      <vt:lpstr>Work Session: What If Questions</vt:lpstr>
      <vt:lpstr>PowerPoint Presentation</vt:lpstr>
      <vt:lpstr>Ticket Out the Door</vt:lpstr>
    </vt:vector>
  </TitlesOfParts>
  <Company>Muscogee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Persuasive Techniques</dc:title>
  <dc:creator>Hill Tonya</dc:creator>
  <cp:lastModifiedBy>Hatch Jordan T</cp:lastModifiedBy>
  <cp:revision>44</cp:revision>
  <dcterms:created xsi:type="dcterms:W3CDTF">2016-02-23T20:23:28Z</dcterms:created>
  <dcterms:modified xsi:type="dcterms:W3CDTF">2016-03-01T00:37:23Z</dcterms:modified>
</cp:coreProperties>
</file>