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7EB71B-EEE8-493B-B209-54B8EE3BB66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E98B1A-F410-44BA-9B6D-2D2B32CC1BF9}">
      <dgm:prSet/>
      <dgm:spPr/>
      <dgm:t>
        <a:bodyPr/>
        <a:lstStyle/>
        <a:p>
          <a:r>
            <a:rPr lang="en-US" dirty="0" smtClean="0"/>
            <a:t>Student Task:</a:t>
          </a:r>
        </a:p>
      </dgm:t>
    </dgm:pt>
    <dgm:pt modelId="{C9292621-858D-4D92-85BB-CA446542A0FF}" type="parTrans" cxnId="{13D4A56A-203D-416C-A475-177AFF97B373}">
      <dgm:prSet/>
      <dgm:spPr/>
      <dgm:t>
        <a:bodyPr/>
        <a:lstStyle/>
        <a:p>
          <a:endParaRPr lang="en-US"/>
        </a:p>
      </dgm:t>
    </dgm:pt>
    <dgm:pt modelId="{2BA70686-1201-4870-B554-31BAFAEFC1B7}" type="sibTrans" cxnId="{13D4A56A-203D-416C-A475-177AFF97B373}">
      <dgm:prSet/>
      <dgm:spPr/>
      <dgm:t>
        <a:bodyPr/>
        <a:lstStyle/>
        <a:p>
          <a:endParaRPr lang="en-US"/>
        </a:p>
      </dgm:t>
    </dgm:pt>
    <dgm:pt modelId="{159ED7EC-1F1B-4354-BA5F-905993800BAF}">
      <dgm:prSet/>
      <dgm:spPr/>
      <dgm:t>
        <a:bodyPr/>
        <a:lstStyle/>
        <a:p>
          <a:r>
            <a:rPr lang="en-US" dirty="0" smtClean="0"/>
            <a:t>To prepare you to read Frankenstein, choose a word from the following slide to define.</a:t>
          </a:r>
        </a:p>
      </dgm:t>
    </dgm:pt>
    <dgm:pt modelId="{08DC2A04-8B9A-4882-B920-704D7456CCB3}" type="parTrans" cxnId="{71D0475A-EED6-406A-8EBE-2BE04F8C9470}">
      <dgm:prSet/>
      <dgm:spPr/>
      <dgm:t>
        <a:bodyPr/>
        <a:lstStyle/>
        <a:p>
          <a:endParaRPr lang="en-US"/>
        </a:p>
      </dgm:t>
    </dgm:pt>
    <dgm:pt modelId="{40C7ABB3-681D-4C72-96D4-FB81141C3420}" type="sibTrans" cxnId="{71D0475A-EED6-406A-8EBE-2BE04F8C9470}">
      <dgm:prSet/>
      <dgm:spPr/>
      <dgm:t>
        <a:bodyPr/>
        <a:lstStyle/>
        <a:p>
          <a:endParaRPr lang="en-US"/>
        </a:p>
      </dgm:t>
    </dgm:pt>
    <dgm:pt modelId="{E120E648-8911-4DED-B78E-2C69380B5375}" type="pres">
      <dgm:prSet presAssocID="{2F7EB71B-EEE8-493B-B209-54B8EE3BB66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C1E81F3-FAA1-4A5D-A26F-71E420346A7A}" type="pres">
      <dgm:prSet presAssocID="{67E98B1A-F410-44BA-9B6D-2D2B32CC1BF9}" presName="thickLine" presStyleLbl="alignNode1" presStyleIdx="0" presStyleCnt="1"/>
      <dgm:spPr/>
    </dgm:pt>
    <dgm:pt modelId="{77F983B8-3172-47AA-9B72-7D6AF5C30DF7}" type="pres">
      <dgm:prSet presAssocID="{67E98B1A-F410-44BA-9B6D-2D2B32CC1BF9}" presName="horz1" presStyleCnt="0"/>
      <dgm:spPr/>
    </dgm:pt>
    <dgm:pt modelId="{94D2F51C-9427-4E47-8B1C-0D1030B94311}" type="pres">
      <dgm:prSet presAssocID="{67E98B1A-F410-44BA-9B6D-2D2B32CC1BF9}" presName="tx1" presStyleLbl="revTx" presStyleIdx="0" presStyleCnt="2"/>
      <dgm:spPr/>
      <dgm:t>
        <a:bodyPr/>
        <a:lstStyle/>
        <a:p>
          <a:endParaRPr lang="en-US"/>
        </a:p>
      </dgm:t>
    </dgm:pt>
    <dgm:pt modelId="{F0349EE5-26BA-49E0-B7ED-9B23E2BFEAED}" type="pres">
      <dgm:prSet presAssocID="{67E98B1A-F410-44BA-9B6D-2D2B32CC1BF9}" presName="vert1" presStyleCnt="0"/>
      <dgm:spPr/>
    </dgm:pt>
    <dgm:pt modelId="{841D1BAB-348A-442E-8ECD-3ACEEA50AE11}" type="pres">
      <dgm:prSet presAssocID="{159ED7EC-1F1B-4354-BA5F-905993800BAF}" presName="vertSpace2a" presStyleCnt="0"/>
      <dgm:spPr/>
    </dgm:pt>
    <dgm:pt modelId="{78B9416C-BF80-4297-A7B2-A7DCDAE1F9BC}" type="pres">
      <dgm:prSet presAssocID="{159ED7EC-1F1B-4354-BA5F-905993800BAF}" presName="horz2" presStyleCnt="0"/>
      <dgm:spPr/>
    </dgm:pt>
    <dgm:pt modelId="{7DB8ED41-03D4-4D00-B6C5-67315D92070F}" type="pres">
      <dgm:prSet presAssocID="{159ED7EC-1F1B-4354-BA5F-905993800BAF}" presName="horzSpace2" presStyleCnt="0"/>
      <dgm:spPr/>
    </dgm:pt>
    <dgm:pt modelId="{78854B9B-4292-4333-A4F9-1D79C2C1C549}" type="pres">
      <dgm:prSet presAssocID="{159ED7EC-1F1B-4354-BA5F-905993800BAF}" presName="tx2" presStyleLbl="revTx" presStyleIdx="1" presStyleCnt="2"/>
      <dgm:spPr/>
      <dgm:t>
        <a:bodyPr/>
        <a:lstStyle/>
        <a:p>
          <a:endParaRPr lang="en-US"/>
        </a:p>
      </dgm:t>
    </dgm:pt>
    <dgm:pt modelId="{312DC1E8-50C9-4E54-9063-A72EC4609C97}" type="pres">
      <dgm:prSet presAssocID="{159ED7EC-1F1B-4354-BA5F-905993800BAF}" presName="vert2" presStyleCnt="0"/>
      <dgm:spPr/>
    </dgm:pt>
    <dgm:pt modelId="{D9CBDB5C-54D3-4EC7-ABAD-5A56B2095BD4}" type="pres">
      <dgm:prSet presAssocID="{159ED7EC-1F1B-4354-BA5F-905993800BAF}" presName="thinLine2b" presStyleLbl="callout" presStyleIdx="0" presStyleCnt="1"/>
      <dgm:spPr/>
    </dgm:pt>
    <dgm:pt modelId="{D838FB6E-BAD7-4867-B1C6-55F05B9DE146}" type="pres">
      <dgm:prSet presAssocID="{159ED7EC-1F1B-4354-BA5F-905993800BAF}" presName="vertSpace2b" presStyleCnt="0"/>
      <dgm:spPr/>
    </dgm:pt>
  </dgm:ptLst>
  <dgm:cxnLst>
    <dgm:cxn modelId="{13D4A56A-203D-416C-A475-177AFF97B373}" srcId="{2F7EB71B-EEE8-493B-B209-54B8EE3BB666}" destId="{67E98B1A-F410-44BA-9B6D-2D2B32CC1BF9}" srcOrd="0" destOrd="0" parTransId="{C9292621-858D-4D92-85BB-CA446542A0FF}" sibTransId="{2BA70686-1201-4870-B554-31BAFAEFC1B7}"/>
    <dgm:cxn modelId="{71D0475A-EED6-406A-8EBE-2BE04F8C9470}" srcId="{67E98B1A-F410-44BA-9B6D-2D2B32CC1BF9}" destId="{159ED7EC-1F1B-4354-BA5F-905993800BAF}" srcOrd="0" destOrd="0" parTransId="{08DC2A04-8B9A-4882-B920-704D7456CCB3}" sibTransId="{40C7ABB3-681D-4C72-96D4-FB81141C3420}"/>
    <dgm:cxn modelId="{E4492C17-35C2-417A-93F6-02C219A911F2}" type="presOf" srcId="{67E98B1A-F410-44BA-9B6D-2D2B32CC1BF9}" destId="{94D2F51C-9427-4E47-8B1C-0D1030B94311}" srcOrd="0" destOrd="0" presId="urn:microsoft.com/office/officeart/2008/layout/LinedList"/>
    <dgm:cxn modelId="{A8D591E6-C244-4E2C-AF72-BD2DD5737A4E}" type="presOf" srcId="{2F7EB71B-EEE8-493B-B209-54B8EE3BB666}" destId="{E120E648-8911-4DED-B78E-2C69380B5375}" srcOrd="0" destOrd="0" presId="urn:microsoft.com/office/officeart/2008/layout/LinedList"/>
    <dgm:cxn modelId="{AC4820F9-DD58-47B1-8486-B899A0B995B6}" type="presOf" srcId="{159ED7EC-1F1B-4354-BA5F-905993800BAF}" destId="{78854B9B-4292-4333-A4F9-1D79C2C1C549}" srcOrd="0" destOrd="0" presId="urn:microsoft.com/office/officeart/2008/layout/LinedList"/>
    <dgm:cxn modelId="{126798DC-78EB-434F-A656-3CCE23DCEDAF}" type="presParOf" srcId="{E120E648-8911-4DED-B78E-2C69380B5375}" destId="{FC1E81F3-FAA1-4A5D-A26F-71E420346A7A}" srcOrd="0" destOrd="0" presId="urn:microsoft.com/office/officeart/2008/layout/LinedList"/>
    <dgm:cxn modelId="{389871CA-F862-442A-AFE2-A33A988824D0}" type="presParOf" srcId="{E120E648-8911-4DED-B78E-2C69380B5375}" destId="{77F983B8-3172-47AA-9B72-7D6AF5C30DF7}" srcOrd="1" destOrd="0" presId="urn:microsoft.com/office/officeart/2008/layout/LinedList"/>
    <dgm:cxn modelId="{A5115566-BC94-4787-8909-8A449EACDCC1}" type="presParOf" srcId="{77F983B8-3172-47AA-9B72-7D6AF5C30DF7}" destId="{94D2F51C-9427-4E47-8B1C-0D1030B94311}" srcOrd="0" destOrd="0" presId="urn:microsoft.com/office/officeart/2008/layout/LinedList"/>
    <dgm:cxn modelId="{F646C346-AAF2-48F8-9CA3-026122CF9ED6}" type="presParOf" srcId="{77F983B8-3172-47AA-9B72-7D6AF5C30DF7}" destId="{F0349EE5-26BA-49E0-B7ED-9B23E2BFEAED}" srcOrd="1" destOrd="0" presId="urn:microsoft.com/office/officeart/2008/layout/LinedList"/>
    <dgm:cxn modelId="{FBCBE46D-0F42-43C1-B1CB-2213D5B39C01}" type="presParOf" srcId="{F0349EE5-26BA-49E0-B7ED-9B23E2BFEAED}" destId="{841D1BAB-348A-442E-8ECD-3ACEEA50AE11}" srcOrd="0" destOrd="0" presId="urn:microsoft.com/office/officeart/2008/layout/LinedList"/>
    <dgm:cxn modelId="{29A24CFA-409A-49A9-96A0-9FB7A5A8B36B}" type="presParOf" srcId="{F0349EE5-26BA-49E0-B7ED-9B23E2BFEAED}" destId="{78B9416C-BF80-4297-A7B2-A7DCDAE1F9BC}" srcOrd="1" destOrd="0" presId="urn:microsoft.com/office/officeart/2008/layout/LinedList"/>
    <dgm:cxn modelId="{6AC6CC00-BD6B-47E1-8E32-3022C57A9C5E}" type="presParOf" srcId="{78B9416C-BF80-4297-A7B2-A7DCDAE1F9BC}" destId="{7DB8ED41-03D4-4D00-B6C5-67315D92070F}" srcOrd="0" destOrd="0" presId="urn:microsoft.com/office/officeart/2008/layout/LinedList"/>
    <dgm:cxn modelId="{4FC35E8C-7DC9-4D3B-A63A-33D2C66065A4}" type="presParOf" srcId="{78B9416C-BF80-4297-A7B2-A7DCDAE1F9BC}" destId="{78854B9B-4292-4333-A4F9-1D79C2C1C549}" srcOrd="1" destOrd="0" presId="urn:microsoft.com/office/officeart/2008/layout/LinedList"/>
    <dgm:cxn modelId="{304E632A-DE2C-42C4-A055-FA1CE8597F82}" type="presParOf" srcId="{78B9416C-BF80-4297-A7B2-A7DCDAE1F9BC}" destId="{312DC1E8-50C9-4E54-9063-A72EC4609C97}" srcOrd="2" destOrd="0" presId="urn:microsoft.com/office/officeart/2008/layout/LinedList"/>
    <dgm:cxn modelId="{17851ABB-436E-4D1F-8CDA-6D555C26BF74}" type="presParOf" srcId="{F0349EE5-26BA-49E0-B7ED-9B23E2BFEAED}" destId="{D9CBDB5C-54D3-4EC7-ABAD-5A56B2095BD4}" srcOrd="2" destOrd="0" presId="urn:microsoft.com/office/officeart/2008/layout/LinedList"/>
    <dgm:cxn modelId="{ACCFBD54-FAB4-46ED-9F22-A90A66432CEB}" type="presParOf" srcId="{F0349EE5-26BA-49E0-B7ED-9B23E2BFEAED}" destId="{D838FB6E-BAD7-4867-B1C6-55F05B9DE146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7EB71B-EEE8-493B-B209-54B8EE3BB66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E98B1A-F410-44BA-9B6D-2D2B32CC1BF9}">
      <dgm:prSet/>
      <dgm:spPr/>
      <dgm:t>
        <a:bodyPr/>
        <a:lstStyle/>
        <a:p>
          <a:r>
            <a:rPr lang="en-US" dirty="0" smtClean="0"/>
            <a:t>Student Task:</a:t>
          </a:r>
          <a:br>
            <a:rPr lang="en-US" dirty="0" smtClean="0"/>
          </a:br>
          <a:r>
            <a:rPr lang="en-US" dirty="0" smtClean="0"/>
            <a:t>Use the computer paper your teacher provided to create a poster for your chosen word.</a:t>
          </a:r>
        </a:p>
      </dgm:t>
    </dgm:pt>
    <dgm:pt modelId="{C9292621-858D-4D92-85BB-CA446542A0FF}" type="parTrans" cxnId="{13D4A56A-203D-416C-A475-177AFF97B373}">
      <dgm:prSet/>
      <dgm:spPr/>
      <dgm:t>
        <a:bodyPr/>
        <a:lstStyle/>
        <a:p>
          <a:endParaRPr lang="en-US"/>
        </a:p>
      </dgm:t>
    </dgm:pt>
    <dgm:pt modelId="{2BA70686-1201-4870-B554-31BAFAEFC1B7}" type="sibTrans" cxnId="{13D4A56A-203D-416C-A475-177AFF97B373}">
      <dgm:prSet/>
      <dgm:spPr/>
      <dgm:t>
        <a:bodyPr/>
        <a:lstStyle/>
        <a:p>
          <a:endParaRPr lang="en-US"/>
        </a:p>
      </dgm:t>
    </dgm:pt>
    <dgm:pt modelId="{3E6158E9-8903-4240-B423-9308E86E2D14}">
      <dgm:prSet/>
      <dgm:spPr/>
      <dgm:t>
        <a:bodyPr/>
        <a:lstStyle/>
        <a:p>
          <a:r>
            <a:rPr lang="en-US" dirty="0" smtClean="0"/>
            <a:t>Your poster should include:</a:t>
          </a:r>
        </a:p>
      </dgm:t>
    </dgm:pt>
    <dgm:pt modelId="{F01A1124-C2D1-4298-AAA8-B7504403C5B0}" type="parTrans" cxnId="{C357CFD6-5973-4C40-A942-FAE8691B7525}">
      <dgm:prSet/>
      <dgm:spPr/>
      <dgm:t>
        <a:bodyPr/>
        <a:lstStyle/>
        <a:p>
          <a:endParaRPr lang="en-US"/>
        </a:p>
      </dgm:t>
    </dgm:pt>
    <dgm:pt modelId="{D7CB5383-3551-488B-97B5-4EA8B9A8A60B}" type="sibTrans" cxnId="{C357CFD6-5973-4C40-A942-FAE8691B7525}">
      <dgm:prSet/>
      <dgm:spPr/>
      <dgm:t>
        <a:bodyPr/>
        <a:lstStyle/>
        <a:p>
          <a:endParaRPr lang="en-US"/>
        </a:p>
      </dgm:t>
    </dgm:pt>
    <dgm:pt modelId="{D27FCEEA-8B58-417F-9E4B-81C049621E7C}">
      <dgm:prSet/>
      <dgm:spPr/>
      <dgm:t>
        <a:bodyPr/>
        <a:lstStyle/>
        <a:p>
          <a:r>
            <a:rPr lang="en-US" dirty="0" smtClean="0"/>
            <a:t>the word</a:t>
          </a:r>
        </a:p>
      </dgm:t>
    </dgm:pt>
    <dgm:pt modelId="{35199B6C-A95B-4372-882E-885A72C2CDC4}" type="parTrans" cxnId="{C9AF5D87-A007-4C87-B51A-B6805A176252}">
      <dgm:prSet/>
      <dgm:spPr/>
      <dgm:t>
        <a:bodyPr/>
        <a:lstStyle/>
        <a:p>
          <a:endParaRPr lang="en-US"/>
        </a:p>
      </dgm:t>
    </dgm:pt>
    <dgm:pt modelId="{07813914-9B0B-4A4B-BE55-C11157A08888}" type="sibTrans" cxnId="{C9AF5D87-A007-4C87-B51A-B6805A176252}">
      <dgm:prSet/>
      <dgm:spPr/>
      <dgm:t>
        <a:bodyPr/>
        <a:lstStyle/>
        <a:p>
          <a:endParaRPr lang="en-US"/>
        </a:p>
      </dgm:t>
    </dgm:pt>
    <dgm:pt modelId="{6961BA89-8FF6-4CB5-84C6-1270D7FE202B}">
      <dgm:prSet/>
      <dgm:spPr/>
      <dgm:t>
        <a:bodyPr/>
        <a:lstStyle/>
        <a:p>
          <a:r>
            <a:rPr lang="en-US" dirty="0" smtClean="0"/>
            <a:t>the definition</a:t>
          </a:r>
        </a:p>
      </dgm:t>
    </dgm:pt>
    <dgm:pt modelId="{0D44D7C8-4874-4B1F-9F0A-86DCDC77EDD1}" type="parTrans" cxnId="{877237B4-7600-4CA5-9567-06D6C09BA2A3}">
      <dgm:prSet/>
      <dgm:spPr/>
      <dgm:t>
        <a:bodyPr/>
        <a:lstStyle/>
        <a:p>
          <a:endParaRPr lang="en-US"/>
        </a:p>
      </dgm:t>
    </dgm:pt>
    <dgm:pt modelId="{F783B2E0-43FE-427E-99AA-6B823E388041}" type="sibTrans" cxnId="{877237B4-7600-4CA5-9567-06D6C09BA2A3}">
      <dgm:prSet/>
      <dgm:spPr/>
      <dgm:t>
        <a:bodyPr/>
        <a:lstStyle/>
        <a:p>
          <a:endParaRPr lang="en-US"/>
        </a:p>
      </dgm:t>
    </dgm:pt>
    <dgm:pt modelId="{2185C137-EBC5-4040-B28D-48390C9848C7}">
      <dgm:prSet/>
      <dgm:spPr/>
      <dgm:t>
        <a:bodyPr/>
        <a:lstStyle/>
        <a:p>
          <a:r>
            <a:rPr lang="en-US" dirty="0" smtClean="0"/>
            <a:t>a sentence</a:t>
          </a:r>
        </a:p>
      </dgm:t>
    </dgm:pt>
    <dgm:pt modelId="{293737E2-F0C7-4FCC-95B1-4B73F83970A7}" type="parTrans" cxnId="{DA1137C5-BAFB-4298-BAFD-5411DD8C57E1}">
      <dgm:prSet/>
      <dgm:spPr/>
      <dgm:t>
        <a:bodyPr/>
        <a:lstStyle/>
        <a:p>
          <a:endParaRPr lang="en-US"/>
        </a:p>
      </dgm:t>
    </dgm:pt>
    <dgm:pt modelId="{57000066-A984-4005-8916-B95A1CBDDC86}" type="sibTrans" cxnId="{DA1137C5-BAFB-4298-BAFD-5411DD8C57E1}">
      <dgm:prSet/>
      <dgm:spPr/>
      <dgm:t>
        <a:bodyPr/>
        <a:lstStyle/>
        <a:p>
          <a:endParaRPr lang="en-US"/>
        </a:p>
      </dgm:t>
    </dgm:pt>
    <dgm:pt modelId="{6E253FEC-5D2F-409E-AB56-54292F1AA39E}">
      <dgm:prSet/>
      <dgm:spPr/>
      <dgm:t>
        <a:bodyPr/>
        <a:lstStyle/>
        <a:p>
          <a:r>
            <a:rPr lang="en-US" smtClean="0"/>
            <a:t>a </a:t>
          </a:r>
          <a:r>
            <a:rPr lang="en-US" dirty="0" smtClean="0"/>
            <a:t>picture</a:t>
          </a:r>
        </a:p>
      </dgm:t>
    </dgm:pt>
    <dgm:pt modelId="{394F1E6C-6DA4-47C3-9FDF-675893246612}" type="parTrans" cxnId="{D45EB485-8D87-46F8-894B-24070FFBEA6C}">
      <dgm:prSet/>
      <dgm:spPr/>
      <dgm:t>
        <a:bodyPr/>
        <a:lstStyle/>
        <a:p>
          <a:endParaRPr lang="en-US"/>
        </a:p>
      </dgm:t>
    </dgm:pt>
    <dgm:pt modelId="{92897DDD-C69E-4BBF-A2C7-0879BE874106}" type="sibTrans" cxnId="{D45EB485-8D87-46F8-894B-24070FFBEA6C}">
      <dgm:prSet/>
      <dgm:spPr/>
      <dgm:t>
        <a:bodyPr/>
        <a:lstStyle/>
        <a:p>
          <a:endParaRPr lang="en-US"/>
        </a:p>
      </dgm:t>
    </dgm:pt>
    <dgm:pt modelId="{E120E648-8911-4DED-B78E-2C69380B5375}" type="pres">
      <dgm:prSet presAssocID="{2F7EB71B-EEE8-493B-B209-54B8EE3BB66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C1E81F3-FAA1-4A5D-A26F-71E420346A7A}" type="pres">
      <dgm:prSet presAssocID="{67E98B1A-F410-44BA-9B6D-2D2B32CC1BF9}" presName="thickLine" presStyleLbl="alignNode1" presStyleIdx="0" presStyleCnt="1"/>
      <dgm:spPr/>
    </dgm:pt>
    <dgm:pt modelId="{77F983B8-3172-47AA-9B72-7D6AF5C30DF7}" type="pres">
      <dgm:prSet presAssocID="{67E98B1A-F410-44BA-9B6D-2D2B32CC1BF9}" presName="horz1" presStyleCnt="0"/>
      <dgm:spPr/>
    </dgm:pt>
    <dgm:pt modelId="{94D2F51C-9427-4E47-8B1C-0D1030B94311}" type="pres">
      <dgm:prSet presAssocID="{67E98B1A-F410-44BA-9B6D-2D2B32CC1BF9}" presName="tx1" presStyleLbl="revTx" presStyleIdx="0" presStyleCnt="6"/>
      <dgm:spPr/>
      <dgm:t>
        <a:bodyPr/>
        <a:lstStyle/>
        <a:p>
          <a:endParaRPr lang="en-US"/>
        </a:p>
      </dgm:t>
    </dgm:pt>
    <dgm:pt modelId="{F0349EE5-26BA-49E0-B7ED-9B23E2BFEAED}" type="pres">
      <dgm:prSet presAssocID="{67E98B1A-F410-44BA-9B6D-2D2B32CC1BF9}" presName="vert1" presStyleCnt="0"/>
      <dgm:spPr/>
    </dgm:pt>
    <dgm:pt modelId="{FDCA4634-ECC3-4FBB-9C69-5482B5E05D04}" type="pres">
      <dgm:prSet presAssocID="{3E6158E9-8903-4240-B423-9308E86E2D14}" presName="vertSpace2a" presStyleCnt="0"/>
      <dgm:spPr/>
    </dgm:pt>
    <dgm:pt modelId="{C4C9CAC7-FD11-4CC0-BC6B-3D75B9F7D0F1}" type="pres">
      <dgm:prSet presAssocID="{3E6158E9-8903-4240-B423-9308E86E2D14}" presName="horz2" presStyleCnt="0"/>
      <dgm:spPr/>
    </dgm:pt>
    <dgm:pt modelId="{825B4008-2AF2-466B-933C-E36E18AC231C}" type="pres">
      <dgm:prSet presAssocID="{3E6158E9-8903-4240-B423-9308E86E2D14}" presName="horzSpace2" presStyleCnt="0"/>
      <dgm:spPr/>
    </dgm:pt>
    <dgm:pt modelId="{104D769C-EACB-43DC-ADDB-ECEF7A7A4D3B}" type="pres">
      <dgm:prSet presAssocID="{3E6158E9-8903-4240-B423-9308E86E2D14}" presName="tx2" presStyleLbl="revTx" presStyleIdx="1" presStyleCnt="6"/>
      <dgm:spPr/>
      <dgm:t>
        <a:bodyPr/>
        <a:lstStyle/>
        <a:p>
          <a:endParaRPr lang="en-US"/>
        </a:p>
      </dgm:t>
    </dgm:pt>
    <dgm:pt modelId="{7DD2923D-417A-4C9F-9A66-1EFF21312ECF}" type="pres">
      <dgm:prSet presAssocID="{3E6158E9-8903-4240-B423-9308E86E2D14}" presName="vert2" presStyleCnt="0"/>
      <dgm:spPr/>
    </dgm:pt>
    <dgm:pt modelId="{077088F8-8110-434C-80FE-B39C2A1277E6}" type="pres">
      <dgm:prSet presAssocID="{3E6158E9-8903-4240-B423-9308E86E2D14}" presName="thinLine2b" presStyleLbl="callout" presStyleIdx="0" presStyleCnt="5"/>
      <dgm:spPr/>
    </dgm:pt>
    <dgm:pt modelId="{7137152A-F933-4BF7-B75B-CE39D1BFA3A4}" type="pres">
      <dgm:prSet presAssocID="{3E6158E9-8903-4240-B423-9308E86E2D14}" presName="vertSpace2b" presStyleCnt="0"/>
      <dgm:spPr/>
    </dgm:pt>
    <dgm:pt modelId="{5D7DA078-2638-49D6-9B06-C128D678BC36}" type="pres">
      <dgm:prSet presAssocID="{D27FCEEA-8B58-417F-9E4B-81C049621E7C}" presName="horz2" presStyleCnt="0"/>
      <dgm:spPr/>
    </dgm:pt>
    <dgm:pt modelId="{A41289B8-F984-422C-B576-FB8A4770F497}" type="pres">
      <dgm:prSet presAssocID="{D27FCEEA-8B58-417F-9E4B-81C049621E7C}" presName="horzSpace2" presStyleCnt="0"/>
      <dgm:spPr/>
    </dgm:pt>
    <dgm:pt modelId="{8060097E-2553-4D45-8D36-8BBD24AFB5B2}" type="pres">
      <dgm:prSet presAssocID="{D27FCEEA-8B58-417F-9E4B-81C049621E7C}" presName="tx2" presStyleLbl="revTx" presStyleIdx="2" presStyleCnt="6"/>
      <dgm:spPr/>
      <dgm:t>
        <a:bodyPr/>
        <a:lstStyle/>
        <a:p>
          <a:endParaRPr lang="en-US"/>
        </a:p>
      </dgm:t>
    </dgm:pt>
    <dgm:pt modelId="{D495B0C7-4DAB-458E-A9B7-887B5007D255}" type="pres">
      <dgm:prSet presAssocID="{D27FCEEA-8B58-417F-9E4B-81C049621E7C}" presName="vert2" presStyleCnt="0"/>
      <dgm:spPr/>
    </dgm:pt>
    <dgm:pt modelId="{2F583FA5-E1F6-480D-8A97-53D202F6FC25}" type="pres">
      <dgm:prSet presAssocID="{D27FCEEA-8B58-417F-9E4B-81C049621E7C}" presName="thinLine2b" presStyleLbl="callout" presStyleIdx="1" presStyleCnt="5"/>
      <dgm:spPr/>
    </dgm:pt>
    <dgm:pt modelId="{6A18E6B0-7523-4064-80AC-CCB8A281B468}" type="pres">
      <dgm:prSet presAssocID="{D27FCEEA-8B58-417F-9E4B-81C049621E7C}" presName="vertSpace2b" presStyleCnt="0"/>
      <dgm:spPr/>
    </dgm:pt>
    <dgm:pt modelId="{3A812F26-53E4-4E47-A7DA-F811D254A5EC}" type="pres">
      <dgm:prSet presAssocID="{6961BA89-8FF6-4CB5-84C6-1270D7FE202B}" presName="horz2" presStyleCnt="0"/>
      <dgm:spPr/>
    </dgm:pt>
    <dgm:pt modelId="{4E9FAFC7-0BBC-4CD4-B315-594587FA05B9}" type="pres">
      <dgm:prSet presAssocID="{6961BA89-8FF6-4CB5-84C6-1270D7FE202B}" presName="horzSpace2" presStyleCnt="0"/>
      <dgm:spPr/>
    </dgm:pt>
    <dgm:pt modelId="{CF7FF55C-62E4-4D76-8C56-92CEB134D90B}" type="pres">
      <dgm:prSet presAssocID="{6961BA89-8FF6-4CB5-84C6-1270D7FE202B}" presName="tx2" presStyleLbl="revTx" presStyleIdx="3" presStyleCnt="6"/>
      <dgm:spPr/>
      <dgm:t>
        <a:bodyPr/>
        <a:lstStyle/>
        <a:p>
          <a:endParaRPr lang="en-US"/>
        </a:p>
      </dgm:t>
    </dgm:pt>
    <dgm:pt modelId="{B96E6A22-B775-4A62-970F-701751289FF3}" type="pres">
      <dgm:prSet presAssocID="{6961BA89-8FF6-4CB5-84C6-1270D7FE202B}" presName="vert2" presStyleCnt="0"/>
      <dgm:spPr/>
    </dgm:pt>
    <dgm:pt modelId="{65067127-475F-48C6-A58B-C16CE7A77E75}" type="pres">
      <dgm:prSet presAssocID="{6961BA89-8FF6-4CB5-84C6-1270D7FE202B}" presName="thinLine2b" presStyleLbl="callout" presStyleIdx="2" presStyleCnt="5"/>
      <dgm:spPr/>
    </dgm:pt>
    <dgm:pt modelId="{DD0D4955-7910-463F-B0FB-61DF19A14C2E}" type="pres">
      <dgm:prSet presAssocID="{6961BA89-8FF6-4CB5-84C6-1270D7FE202B}" presName="vertSpace2b" presStyleCnt="0"/>
      <dgm:spPr/>
    </dgm:pt>
    <dgm:pt modelId="{99060B3E-C641-4CFC-BF99-88F79BBB7DCD}" type="pres">
      <dgm:prSet presAssocID="{2185C137-EBC5-4040-B28D-48390C9848C7}" presName="horz2" presStyleCnt="0"/>
      <dgm:spPr/>
    </dgm:pt>
    <dgm:pt modelId="{D0230189-AEEC-4E40-8CAB-A0D2ED7FE77A}" type="pres">
      <dgm:prSet presAssocID="{2185C137-EBC5-4040-B28D-48390C9848C7}" presName="horzSpace2" presStyleCnt="0"/>
      <dgm:spPr/>
    </dgm:pt>
    <dgm:pt modelId="{136E5DE3-48C7-4BA2-B16D-01DCB5268825}" type="pres">
      <dgm:prSet presAssocID="{2185C137-EBC5-4040-B28D-48390C9848C7}" presName="tx2" presStyleLbl="revTx" presStyleIdx="4" presStyleCnt="6"/>
      <dgm:spPr/>
      <dgm:t>
        <a:bodyPr/>
        <a:lstStyle/>
        <a:p>
          <a:endParaRPr lang="en-US"/>
        </a:p>
      </dgm:t>
    </dgm:pt>
    <dgm:pt modelId="{B66EE644-93B6-4219-B116-7D0E0E97E53B}" type="pres">
      <dgm:prSet presAssocID="{2185C137-EBC5-4040-B28D-48390C9848C7}" presName="vert2" presStyleCnt="0"/>
      <dgm:spPr/>
    </dgm:pt>
    <dgm:pt modelId="{91A190A1-2496-4696-85B7-7C59B67D9B62}" type="pres">
      <dgm:prSet presAssocID="{2185C137-EBC5-4040-B28D-48390C9848C7}" presName="thinLine2b" presStyleLbl="callout" presStyleIdx="3" presStyleCnt="5"/>
      <dgm:spPr/>
    </dgm:pt>
    <dgm:pt modelId="{3DE1832F-E68B-45BD-B0A1-2C621BC7F3D6}" type="pres">
      <dgm:prSet presAssocID="{2185C137-EBC5-4040-B28D-48390C9848C7}" presName="vertSpace2b" presStyleCnt="0"/>
      <dgm:spPr/>
    </dgm:pt>
    <dgm:pt modelId="{21CDF524-DD9B-4F4C-B91A-80EAC529F804}" type="pres">
      <dgm:prSet presAssocID="{6E253FEC-5D2F-409E-AB56-54292F1AA39E}" presName="horz2" presStyleCnt="0"/>
      <dgm:spPr/>
    </dgm:pt>
    <dgm:pt modelId="{FD6BF13C-4012-4DB1-8285-85865F97352A}" type="pres">
      <dgm:prSet presAssocID="{6E253FEC-5D2F-409E-AB56-54292F1AA39E}" presName="horzSpace2" presStyleCnt="0"/>
      <dgm:spPr/>
    </dgm:pt>
    <dgm:pt modelId="{7B7F1F0B-B6E0-41D1-B1A2-0CC7891BEB47}" type="pres">
      <dgm:prSet presAssocID="{6E253FEC-5D2F-409E-AB56-54292F1AA39E}" presName="tx2" presStyleLbl="revTx" presStyleIdx="5" presStyleCnt="6"/>
      <dgm:spPr/>
      <dgm:t>
        <a:bodyPr/>
        <a:lstStyle/>
        <a:p>
          <a:endParaRPr lang="en-US"/>
        </a:p>
      </dgm:t>
    </dgm:pt>
    <dgm:pt modelId="{40C6ACAA-A3F4-49C6-875B-453030F074C0}" type="pres">
      <dgm:prSet presAssocID="{6E253FEC-5D2F-409E-AB56-54292F1AA39E}" presName="vert2" presStyleCnt="0"/>
      <dgm:spPr/>
    </dgm:pt>
    <dgm:pt modelId="{9D119018-7771-48C8-877E-1A81744429CB}" type="pres">
      <dgm:prSet presAssocID="{6E253FEC-5D2F-409E-AB56-54292F1AA39E}" presName="thinLine2b" presStyleLbl="callout" presStyleIdx="4" presStyleCnt="5"/>
      <dgm:spPr/>
    </dgm:pt>
    <dgm:pt modelId="{2F4744B2-DB2A-47A2-9740-1D40C15AC1E5}" type="pres">
      <dgm:prSet presAssocID="{6E253FEC-5D2F-409E-AB56-54292F1AA39E}" presName="vertSpace2b" presStyleCnt="0"/>
      <dgm:spPr/>
    </dgm:pt>
  </dgm:ptLst>
  <dgm:cxnLst>
    <dgm:cxn modelId="{D45EB485-8D87-46F8-894B-24070FFBEA6C}" srcId="{67E98B1A-F410-44BA-9B6D-2D2B32CC1BF9}" destId="{6E253FEC-5D2F-409E-AB56-54292F1AA39E}" srcOrd="4" destOrd="0" parTransId="{394F1E6C-6DA4-47C3-9FDF-675893246612}" sibTransId="{92897DDD-C69E-4BBF-A2C7-0879BE874106}"/>
    <dgm:cxn modelId="{9FA5F1E7-6F87-4C4A-AD5C-D9D813AEF4B6}" type="presOf" srcId="{3E6158E9-8903-4240-B423-9308E86E2D14}" destId="{104D769C-EACB-43DC-ADDB-ECEF7A7A4D3B}" srcOrd="0" destOrd="0" presId="urn:microsoft.com/office/officeart/2008/layout/LinedList"/>
    <dgm:cxn modelId="{AC19BEAD-924B-4D8D-BD96-45BC8C377550}" type="presOf" srcId="{6961BA89-8FF6-4CB5-84C6-1270D7FE202B}" destId="{CF7FF55C-62E4-4D76-8C56-92CEB134D90B}" srcOrd="0" destOrd="0" presId="urn:microsoft.com/office/officeart/2008/layout/LinedList"/>
    <dgm:cxn modelId="{39826AC9-697E-44BA-B4ED-1F2842679DEB}" type="presOf" srcId="{6E253FEC-5D2F-409E-AB56-54292F1AA39E}" destId="{7B7F1F0B-B6E0-41D1-B1A2-0CC7891BEB47}" srcOrd="0" destOrd="0" presId="urn:microsoft.com/office/officeart/2008/layout/LinedList"/>
    <dgm:cxn modelId="{E6CAAFC8-949D-4F9E-A260-2DE434B2B5A3}" type="presOf" srcId="{D27FCEEA-8B58-417F-9E4B-81C049621E7C}" destId="{8060097E-2553-4D45-8D36-8BBD24AFB5B2}" srcOrd="0" destOrd="0" presId="urn:microsoft.com/office/officeart/2008/layout/LinedList"/>
    <dgm:cxn modelId="{C357CFD6-5973-4C40-A942-FAE8691B7525}" srcId="{67E98B1A-F410-44BA-9B6D-2D2B32CC1BF9}" destId="{3E6158E9-8903-4240-B423-9308E86E2D14}" srcOrd="0" destOrd="0" parTransId="{F01A1124-C2D1-4298-AAA8-B7504403C5B0}" sibTransId="{D7CB5383-3551-488B-97B5-4EA8B9A8A60B}"/>
    <dgm:cxn modelId="{07826780-44FC-4FD4-B4DD-850D898156B2}" type="presOf" srcId="{2F7EB71B-EEE8-493B-B209-54B8EE3BB666}" destId="{E120E648-8911-4DED-B78E-2C69380B5375}" srcOrd="0" destOrd="0" presId="urn:microsoft.com/office/officeart/2008/layout/LinedList"/>
    <dgm:cxn modelId="{A77051B5-C50A-40B3-AEAA-C8BB8941B8BC}" type="presOf" srcId="{2185C137-EBC5-4040-B28D-48390C9848C7}" destId="{136E5DE3-48C7-4BA2-B16D-01DCB5268825}" srcOrd="0" destOrd="0" presId="urn:microsoft.com/office/officeart/2008/layout/LinedList"/>
    <dgm:cxn modelId="{C9AF5D87-A007-4C87-B51A-B6805A176252}" srcId="{67E98B1A-F410-44BA-9B6D-2D2B32CC1BF9}" destId="{D27FCEEA-8B58-417F-9E4B-81C049621E7C}" srcOrd="1" destOrd="0" parTransId="{35199B6C-A95B-4372-882E-885A72C2CDC4}" sibTransId="{07813914-9B0B-4A4B-BE55-C11157A08888}"/>
    <dgm:cxn modelId="{DA1137C5-BAFB-4298-BAFD-5411DD8C57E1}" srcId="{67E98B1A-F410-44BA-9B6D-2D2B32CC1BF9}" destId="{2185C137-EBC5-4040-B28D-48390C9848C7}" srcOrd="3" destOrd="0" parTransId="{293737E2-F0C7-4FCC-95B1-4B73F83970A7}" sibTransId="{57000066-A984-4005-8916-B95A1CBDDC86}"/>
    <dgm:cxn modelId="{13D4A56A-203D-416C-A475-177AFF97B373}" srcId="{2F7EB71B-EEE8-493B-B209-54B8EE3BB666}" destId="{67E98B1A-F410-44BA-9B6D-2D2B32CC1BF9}" srcOrd="0" destOrd="0" parTransId="{C9292621-858D-4D92-85BB-CA446542A0FF}" sibTransId="{2BA70686-1201-4870-B554-31BAFAEFC1B7}"/>
    <dgm:cxn modelId="{877237B4-7600-4CA5-9567-06D6C09BA2A3}" srcId="{67E98B1A-F410-44BA-9B6D-2D2B32CC1BF9}" destId="{6961BA89-8FF6-4CB5-84C6-1270D7FE202B}" srcOrd="2" destOrd="0" parTransId="{0D44D7C8-4874-4B1F-9F0A-86DCDC77EDD1}" sibTransId="{F783B2E0-43FE-427E-99AA-6B823E388041}"/>
    <dgm:cxn modelId="{C5E6EB8D-077F-4065-ADF1-56389BE55B13}" type="presOf" srcId="{67E98B1A-F410-44BA-9B6D-2D2B32CC1BF9}" destId="{94D2F51C-9427-4E47-8B1C-0D1030B94311}" srcOrd="0" destOrd="0" presId="urn:microsoft.com/office/officeart/2008/layout/LinedList"/>
    <dgm:cxn modelId="{9D309A79-ADE9-43F2-96BD-BCEFF76087FB}" type="presParOf" srcId="{E120E648-8911-4DED-B78E-2C69380B5375}" destId="{FC1E81F3-FAA1-4A5D-A26F-71E420346A7A}" srcOrd="0" destOrd="0" presId="urn:microsoft.com/office/officeart/2008/layout/LinedList"/>
    <dgm:cxn modelId="{A8164382-6B36-42BA-892F-DC4B04533796}" type="presParOf" srcId="{E120E648-8911-4DED-B78E-2C69380B5375}" destId="{77F983B8-3172-47AA-9B72-7D6AF5C30DF7}" srcOrd="1" destOrd="0" presId="urn:microsoft.com/office/officeart/2008/layout/LinedList"/>
    <dgm:cxn modelId="{3D4CB39B-224B-4703-A996-83941EF68963}" type="presParOf" srcId="{77F983B8-3172-47AA-9B72-7D6AF5C30DF7}" destId="{94D2F51C-9427-4E47-8B1C-0D1030B94311}" srcOrd="0" destOrd="0" presId="urn:microsoft.com/office/officeart/2008/layout/LinedList"/>
    <dgm:cxn modelId="{18F56FEA-0E54-414F-9715-6544B99633F2}" type="presParOf" srcId="{77F983B8-3172-47AA-9B72-7D6AF5C30DF7}" destId="{F0349EE5-26BA-49E0-B7ED-9B23E2BFEAED}" srcOrd="1" destOrd="0" presId="urn:microsoft.com/office/officeart/2008/layout/LinedList"/>
    <dgm:cxn modelId="{FA47970B-2226-402F-8E79-53EBDB82E2F7}" type="presParOf" srcId="{F0349EE5-26BA-49E0-B7ED-9B23E2BFEAED}" destId="{FDCA4634-ECC3-4FBB-9C69-5482B5E05D04}" srcOrd="0" destOrd="0" presId="urn:microsoft.com/office/officeart/2008/layout/LinedList"/>
    <dgm:cxn modelId="{AB422EE1-D0BB-45D4-9A3C-DCA80230047D}" type="presParOf" srcId="{F0349EE5-26BA-49E0-B7ED-9B23E2BFEAED}" destId="{C4C9CAC7-FD11-4CC0-BC6B-3D75B9F7D0F1}" srcOrd="1" destOrd="0" presId="urn:microsoft.com/office/officeart/2008/layout/LinedList"/>
    <dgm:cxn modelId="{2E8FAD5D-8C38-4531-B6D1-C1ADF2424CC5}" type="presParOf" srcId="{C4C9CAC7-FD11-4CC0-BC6B-3D75B9F7D0F1}" destId="{825B4008-2AF2-466B-933C-E36E18AC231C}" srcOrd="0" destOrd="0" presId="urn:microsoft.com/office/officeart/2008/layout/LinedList"/>
    <dgm:cxn modelId="{EC8B7A3E-8D5A-4507-9F64-5F00DC683FF9}" type="presParOf" srcId="{C4C9CAC7-FD11-4CC0-BC6B-3D75B9F7D0F1}" destId="{104D769C-EACB-43DC-ADDB-ECEF7A7A4D3B}" srcOrd="1" destOrd="0" presId="urn:microsoft.com/office/officeart/2008/layout/LinedList"/>
    <dgm:cxn modelId="{BDAACC81-331D-4F20-BE79-2042B7AB094D}" type="presParOf" srcId="{C4C9CAC7-FD11-4CC0-BC6B-3D75B9F7D0F1}" destId="{7DD2923D-417A-4C9F-9A66-1EFF21312ECF}" srcOrd="2" destOrd="0" presId="urn:microsoft.com/office/officeart/2008/layout/LinedList"/>
    <dgm:cxn modelId="{CAAF6C6A-C117-48E8-BFEE-884BD134A508}" type="presParOf" srcId="{F0349EE5-26BA-49E0-B7ED-9B23E2BFEAED}" destId="{077088F8-8110-434C-80FE-B39C2A1277E6}" srcOrd="2" destOrd="0" presId="urn:microsoft.com/office/officeart/2008/layout/LinedList"/>
    <dgm:cxn modelId="{4F9288F3-A508-457C-A816-AFBE81070FDB}" type="presParOf" srcId="{F0349EE5-26BA-49E0-B7ED-9B23E2BFEAED}" destId="{7137152A-F933-4BF7-B75B-CE39D1BFA3A4}" srcOrd="3" destOrd="0" presId="urn:microsoft.com/office/officeart/2008/layout/LinedList"/>
    <dgm:cxn modelId="{DA42DB3E-DA9B-4112-BD81-BA1FAED90357}" type="presParOf" srcId="{F0349EE5-26BA-49E0-B7ED-9B23E2BFEAED}" destId="{5D7DA078-2638-49D6-9B06-C128D678BC36}" srcOrd="4" destOrd="0" presId="urn:microsoft.com/office/officeart/2008/layout/LinedList"/>
    <dgm:cxn modelId="{50E317AB-5ADA-491B-96D2-2600A576AFA1}" type="presParOf" srcId="{5D7DA078-2638-49D6-9B06-C128D678BC36}" destId="{A41289B8-F984-422C-B576-FB8A4770F497}" srcOrd="0" destOrd="0" presId="urn:microsoft.com/office/officeart/2008/layout/LinedList"/>
    <dgm:cxn modelId="{A66CCE4E-7193-4DE7-9413-25B1E36F5A8D}" type="presParOf" srcId="{5D7DA078-2638-49D6-9B06-C128D678BC36}" destId="{8060097E-2553-4D45-8D36-8BBD24AFB5B2}" srcOrd="1" destOrd="0" presId="urn:microsoft.com/office/officeart/2008/layout/LinedList"/>
    <dgm:cxn modelId="{C6DE96CB-9BBC-43A5-AA54-CC23248952B8}" type="presParOf" srcId="{5D7DA078-2638-49D6-9B06-C128D678BC36}" destId="{D495B0C7-4DAB-458E-A9B7-887B5007D255}" srcOrd="2" destOrd="0" presId="urn:microsoft.com/office/officeart/2008/layout/LinedList"/>
    <dgm:cxn modelId="{1470756A-EBEE-4ABE-9539-BC475862373D}" type="presParOf" srcId="{F0349EE5-26BA-49E0-B7ED-9B23E2BFEAED}" destId="{2F583FA5-E1F6-480D-8A97-53D202F6FC25}" srcOrd="5" destOrd="0" presId="urn:microsoft.com/office/officeart/2008/layout/LinedList"/>
    <dgm:cxn modelId="{6ECC45A5-1567-402A-AC04-815EE8784E22}" type="presParOf" srcId="{F0349EE5-26BA-49E0-B7ED-9B23E2BFEAED}" destId="{6A18E6B0-7523-4064-80AC-CCB8A281B468}" srcOrd="6" destOrd="0" presId="urn:microsoft.com/office/officeart/2008/layout/LinedList"/>
    <dgm:cxn modelId="{19F9C608-E9EC-4E0F-8039-6F8D26ED9343}" type="presParOf" srcId="{F0349EE5-26BA-49E0-B7ED-9B23E2BFEAED}" destId="{3A812F26-53E4-4E47-A7DA-F811D254A5EC}" srcOrd="7" destOrd="0" presId="urn:microsoft.com/office/officeart/2008/layout/LinedList"/>
    <dgm:cxn modelId="{7AC324C3-A356-4BE5-8CC0-BBBC7C13404C}" type="presParOf" srcId="{3A812F26-53E4-4E47-A7DA-F811D254A5EC}" destId="{4E9FAFC7-0BBC-4CD4-B315-594587FA05B9}" srcOrd="0" destOrd="0" presId="urn:microsoft.com/office/officeart/2008/layout/LinedList"/>
    <dgm:cxn modelId="{B2074863-AFCE-427B-A15E-F11C7BD93CF4}" type="presParOf" srcId="{3A812F26-53E4-4E47-A7DA-F811D254A5EC}" destId="{CF7FF55C-62E4-4D76-8C56-92CEB134D90B}" srcOrd="1" destOrd="0" presId="urn:microsoft.com/office/officeart/2008/layout/LinedList"/>
    <dgm:cxn modelId="{049492A3-50E6-4143-A305-0659534D9B84}" type="presParOf" srcId="{3A812F26-53E4-4E47-A7DA-F811D254A5EC}" destId="{B96E6A22-B775-4A62-970F-701751289FF3}" srcOrd="2" destOrd="0" presId="urn:microsoft.com/office/officeart/2008/layout/LinedList"/>
    <dgm:cxn modelId="{30466329-BB51-41AC-A086-7C176A1FEDA4}" type="presParOf" srcId="{F0349EE5-26BA-49E0-B7ED-9B23E2BFEAED}" destId="{65067127-475F-48C6-A58B-C16CE7A77E75}" srcOrd="8" destOrd="0" presId="urn:microsoft.com/office/officeart/2008/layout/LinedList"/>
    <dgm:cxn modelId="{29BDE75E-BDDA-40C9-9279-20D8C671D0CF}" type="presParOf" srcId="{F0349EE5-26BA-49E0-B7ED-9B23E2BFEAED}" destId="{DD0D4955-7910-463F-B0FB-61DF19A14C2E}" srcOrd="9" destOrd="0" presId="urn:microsoft.com/office/officeart/2008/layout/LinedList"/>
    <dgm:cxn modelId="{4E77E1B2-2297-4A76-8E69-C01F743D4A53}" type="presParOf" srcId="{F0349EE5-26BA-49E0-B7ED-9B23E2BFEAED}" destId="{99060B3E-C641-4CFC-BF99-88F79BBB7DCD}" srcOrd="10" destOrd="0" presId="urn:microsoft.com/office/officeart/2008/layout/LinedList"/>
    <dgm:cxn modelId="{977F2932-DCC3-4D10-9161-0C8ECEFDB658}" type="presParOf" srcId="{99060B3E-C641-4CFC-BF99-88F79BBB7DCD}" destId="{D0230189-AEEC-4E40-8CAB-A0D2ED7FE77A}" srcOrd="0" destOrd="0" presId="urn:microsoft.com/office/officeart/2008/layout/LinedList"/>
    <dgm:cxn modelId="{E3F91E05-9F27-4AC6-8163-9F52B48D4B24}" type="presParOf" srcId="{99060B3E-C641-4CFC-BF99-88F79BBB7DCD}" destId="{136E5DE3-48C7-4BA2-B16D-01DCB5268825}" srcOrd="1" destOrd="0" presId="urn:microsoft.com/office/officeart/2008/layout/LinedList"/>
    <dgm:cxn modelId="{212C5746-B0C7-4A44-B83C-384C55E07EF5}" type="presParOf" srcId="{99060B3E-C641-4CFC-BF99-88F79BBB7DCD}" destId="{B66EE644-93B6-4219-B116-7D0E0E97E53B}" srcOrd="2" destOrd="0" presId="urn:microsoft.com/office/officeart/2008/layout/LinedList"/>
    <dgm:cxn modelId="{01314EAA-B545-432A-88F6-04AB7F54EC61}" type="presParOf" srcId="{F0349EE5-26BA-49E0-B7ED-9B23E2BFEAED}" destId="{91A190A1-2496-4696-85B7-7C59B67D9B62}" srcOrd="11" destOrd="0" presId="urn:microsoft.com/office/officeart/2008/layout/LinedList"/>
    <dgm:cxn modelId="{58A0B0C9-FB4F-4E2F-881A-37B330B72BC5}" type="presParOf" srcId="{F0349EE5-26BA-49E0-B7ED-9B23E2BFEAED}" destId="{3DE1832F-E68B-45BD-B0A1-2C621BC7F3D6}" srcOrd="12" destOrd="0" presId="urn:microsoft.com/office/officeart/2008/layout/LinedList"/>
    <dgm:cxn modelId="{2F7B9FF0-2CC0-4097-9F46-381993898B50}" type="presParOf" srcId="{F0349EE5-26BA-49E0-B7ED-9B23E2BFEAED}" destId="{21CDF524-DD9B-4F4C-B91A-80EAC529F804}" srcOrd="13" destOrd="0" presId="urn:microsoft.com/office/officeart/2008/layout/LinedList"/>
    <dgm:cxn modelId="{CE733A51-56E4-49E2-B0AB-BCC7BE0C87EB}" type="presParOf" srcId="{21CDF524-DD9B-4F4C-B91A-80EAC529F804}" destId="{FD6BF13C-4012-4DB1-8285-85865F97352A}" srcOrd="0" destOrd="0" presId="urn:microsoft.com/office/officeart/2008/layout/LinedList"/>
    <dgm:cxn modelId="{25F782AC-DE30-472D-8275-51B4B5BE6D76}" type="presParOf" srcId="{21CDF524-DD9B-4F4C-B91A-80EAC529F804}" destId="{7B7F1F0B-B6E0-41D1-B1A2-0CC7891BEB47}" srcOrd="1" destOrd="0" presId="urn:microsoft.com/office/officeart/2008/layout/LinedList"/>
    <dgm:cxn modelId="{C1B4A1A3-CF9A-44B3-8B34-EADF7AE06978}" type="presParOf" srcId="{21CDF524-DD9B-4F4C-B91A-80EAC529F804}" destId="{40C6ACAA-A3F4-49C6-875B-453030F074C0}" srcOrd="2" destOrd="0" presId="urn:microsoft.com/office/officeart/2008/layout/LinedList"/>
    <dgm:cxn modelId="{A7A4CFF4-C6A1-48B4-9AA3-514BF5DCA1F2}" type="presParOf" srcId="{F0349EE5-26BA-49E0-B7ED-9B23E2BFEAED}" destId="{9D119018-7771-48C8-877E-1A81744429CB}" srcOrd="14" destOrd="0" presId="urn:microsoft.com/office/officeart/2008/layout/LinedList"/>
    <dgm:cxn modelId="{07421901-C94C-4912-BD3B-6F8489D52696}" type="presParOf" srcId="{F0349EE5-26BA-49E0-B7ED-9B23E2BFEAED}" destId="{2F4744B2-DB2A-47A2-9740-1D40C15AC1E5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7EB71B-EEE8-493B-B209-54B8EE3BB66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E98B1A-F410-44BA-9B6D-2D2B32CC1BF9}">
      <dgm:prSet/>
      <dgm:spPr/>
      <dgm:t>
        <a:bodyPr/>
        <a:lstStyle/>
        <a:p>
          <a:r>
            <a:rPr lang="en-US" dirty="0" smtClean="0"/>
            <a:t>Student Task:</a:t>
          </a:r>
          <a:br>
            <a:rPr lang="en-US" dirty="0" smtClean="0"/>
          </a:br>
          <a:r>
            <a:rPr lang="en-US" dirty="0" smtClean="0"/>
            <a:t>Use the computer paper your teacher provided to create a poster for your chosen word.</a:t>
          </a:r>
        </a:p>
      </dgm:t>
    </dgm:pt>
    <dgm:pt modelId="{C9292621-858D-4D92-85BB-CA446542A0FF}" type="parTrans" cxnId="{13D4A56A-203D-416C-A475-177AFF97B373}">
      <dgm:prSet/>
      <dgm:spPr/>
      <dgm:t>
        <a:bodyPr/>
        <a:lstStyle/>
        <a:p>
          <a:endParaRPr lang="en-US"/>
        </a:p>
      </dgm:t>
    </dgm:pt>
    <dgm:pt modelId="{2BA70686-1201-4870-B554-31BAFAEFC1B7}" type="sibTrans" cxnId="{13D4A56A-203D-416C-A475-177AFF97B373}">
      <dgm:prSet/>
      <dgm:spPr/>
      <dgm:t>
        <a:bodyPr/>
        <a:lstStyle/>
        <a:p>
          <a:endParaRPr lang="en-US"/>
        </a:p>
      </dgm:t>
    </dgm:pt>
    <dgm:pt modelId="{3E6158E9-8903-4240-B423-9308E86E2D14}">
      <dgm:prSet/>
      <dgm:spPr/>
      <dgm:t>
        <a:bodyPr/>
        <a:lstStyle/>
        <a:p>
          <a:r>
            <a:rPr lang="en-US" dirty="0" smtClean="0"/>
            <a:t>Indefatigable		Filial</a:t>
          </a:r>
          <a:br>
            <a:rPr lang="en-US" dirty="0" smtClean="0"/>
          </a:br>
          <a:r>
            <a:rPr lang="en-US" dirty="0" smtClean="0"/>
            <a:t>Disposition		Inclemency</a:t>
          </a:r>
          <a:br>
            <a:rPr lang="en-US" dirty="0" smtClean="0"/>
          </a:br>
          <a:r>
            <a:rPr lang="en-US" dirty="0" smtClean="0"/>
            <a:t>Interment		Apathy</a:t>
          </a:r>
          <a:br>
            <a:rPr lang="en-US" dirty="0" smtClean="0"/>
          </a:br>
          <a:r>
            <a:rPr lang="en-US" dirty="0" smtClean="0"/>
            <a:t>Doting			Chimerical</a:t>
          </a:r>
          <a:br>
            <a:rPr lang="en-US" dirty="0" smtClean="0"/>
          </a:br>
          <a:r>
            <a:rPr lang="en-US" dirty="0" smtClean="0"/>
            <a:t>Disconsolate		Avidity</a:t>
          </a:r>
          <a:br>
            <a:rPr lang="en-US" dirty="0" smtClean="0"/>
          </a:br>
          <a:r>
            <a:rPr lang="en-US" dirty="0" smtClean="0"/>
            <a:t>Penury			</a:t>
          </a:r>
          <a:r>
            <a:rPr lang="en-US" dirty="0" smtClean="0"/>
            <a:t>Imbued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Ardor			Galvanism</a:t>
          </a:r>
          <a:br>
            <a:rPr lang="en-US" dirty="0" smtClean="0"/>
          </a:br>
          <a:r>
            <a:rPr lang="en-US" dirty="0" smtClean="0"/>
            <a:t>Caprice		Tyros</a:t>
          </a:r>
        </a:p>
      </dgm:t>
    </dgm:pt>
    <dgm:pt modelId="{F01A1124-C2D1-4298-AAA8-B7504403C5B0}" type="parTrans" cxnId="{C357CFD6-5973-4C40-A942-FAE8691B7525}">
      <dgm:prSet/>
      <dgm:spPr/>
      <dgm:t>
        <a:bodyPr/>
        <a:lstStyle/>
        <a:p>
          <a:endParaRPr lang="en-US"/>
        </a:p>
      </dgm:t>
    </dgm:pt>
    <dgm:pt modelId="{D7CB5383-3551-488B-97B5-4EA8B9A8A60B}" type="sibTrans" cxnId="{C357CFD6-5973-4C40-A942-FAE8691B7525}">
      <dgm:prSet/>
      <dgm:spPr/>
      <dgm:t>
        <a:bodyPr/>
        <a:lstStyle/>
        <a:p>
          <a:endParaRPr lang="en-US"/>
        </a:p>
      </dgm:t>
    </dgm:pt>
    <dgm:pt modelId="{E120E648-8911-4DED-B78E-2C69380B5375}" type="pres">
      <dgm:prSet presAssocID="{2F7EB71B-EEE8-493B-B209-54B8EE3BB66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C1E81F3-FAA1-4A5D-A26F-71E420346A7A}" type="pres">
      <dgm:prSet presAssocID="{67E98B1A-F410-44BA-9B6D-2D2B32CC1BF9}" presName="thickLine" presStyleLbl="alignNode1" presStyleIdx="0" presStyleCnt="1"/>
      <dgm:spPr/>
    </dgm:pt>
    <dgm:pt modelId="{77F983B8-3172-47AA-9B72-7D6AF5C30DF7}" type="pres">
      <dgm:prSet presAssocID="{67E98B1A-F410-44BA-9B6D-2D2B32CC1BF9}" presName="horz1" presStyleCnt="0"/>
      <dgm:spPr/>
    </dgm:pt>
    <dgm:pt modelId="{94D2F51C-9427-4E47-8B1C-0D1030B94311}" type="pres">
      <dgm:prSet presAssocID="{67E98B1A-F410-44BA-9B6D-2D2B32CC1BF9}" presName="tx1" presStyleLbl="revTx" presStyleIdx="0" presStyleCnt="2"/>
      <dgm:spPr/>
      <dgm:t>
        <a:bodyPr/>
        <a:lstStyle/>
        <a:p>
          <a:endParaRPr lang="en-US"/>
        </a:p>
      </dgm:t>
    </dgm:pt>
    <dgm:pt modelId="{F0349EE5-26BA-49E0-B7ED-9B23E2BFEAED}" type="pres">
      <dgm:prSet presAssocID="{67E98B1A-F410-44BA-9B6D-2D2B32CC1BF9}" presName="vert1" presStyleCnt="0"/>
      <dgm:spPr/>
    </dgm:pt>
    <dgm:pt modelId="{FDCA4634-ECC3-4FBB-9C69-5482B5E05D04}" type="pres">
      <dgm:prSet presAssocID="{3E6158E9-8903-4240-B423-9308E86E2D14}" presName="vertSpace2a" presStyleCnt="0"/>
      <dgm:spPr/>
    </dgm:pt>
    <dgm:pt modelId="{C4C9CAC7-FD11-4CC0-BC6B-3D75B9F7D0F1}" type="pres">
      <dgm:prSet presAssocID="{3E6158E9-8903-4240-B423-9308E86E2D14}" presName="horz2" presStyleCnt="0"/>
      <dgm:spPr/>
    </dgm:pt>
    <dgm:pt modelId="{825B4008-2AF2-466B-933C-E36E18AC231C}" type="pres">
      <dgm:prSet presAssocID="{3E6158E9-8903-4240-B423-9308E86E2D14}" presName="horzSpace2" presStyleCnt="0"/>
      <dgm:spPr/>
    </dgm:pt>
    <dgm:pt modelId="{104D769C-EACB-43DC-ADDB-ECEF7A7A4D3B}" type="pres">
      <dgm:prSet presAssocID="{3E6158E9-8903-4240-B423-9308E86E2D14}" presName="tx2" presStyleLbl="revTx" presStyleIdx="1" presStyleCnt="2"/>
      <dgm:spPr/>
      <dgm:t>
        <a:bodyPr/>
        <a:lstStyle/>
        <a:p>
          <a:endParaRPr lang="en-US"/>
        </a:p>
      </dgm:t>
    </dgm:pt>
    <dgm:pt modelId="{7DD2923D-417A-4C9F-9A66-1EFF21312ECF}" type="pres">
      <dgm:prSet presAssocID="{3E6158E9-8903-4240-B423-9308E86E2D14}" presName="vert2" presStyleCnt="0"/>
      <dgm:spPr/>
    </dgm:pt>
    <dgm:pt modelId="{077088F8-8110-434C-80FE-B39C2A1277E6}" type="pres">
      <dgm:prSet presAssocID="{3E6158E9-8903-4240-B423-9308E86E2D14}" presName="thinLine2b" presStyleLbl="callout" presStyleIdx="0" presStyleCnt="1"/>
      <dgm:spPr/>
    </dgm:pt>
    <dgm:pt modelId="{7137152A-F933-4BF7-B75B-CE39D1BFA3A4}" type="pres">
      <dgm:prSet presAssocID="{3E6158E9-8903-4240-B423-9308E86E2D14}" presName="vertSpace2b" presStyleCnt="0"/>
      <dgm:spPr/>
    </dgm:pt>
  </dgm:ptLst>
  <dgm:cxnLst>
    <dgm:cxn modelId="{E6D16A65-7085-4173-935B-4F47AD59B84F}" type="presOf" srcId="{2F7EB71B-EEE8-493B-B209-54B8EE3BB666}" destId="{E120E648-8911-4DED-B78E-2C69380B5375}" srcOrd="0" destOrd="0" presId="urn:microsoft.com/office/officeart/2008/layout/LinedList"/>
    <dgm:cxn modelId="{EE928882-35AE-4A34-9A63-1C090C495652}" type="presOf" srcId="{3E6158E9-8903-4240-B423-9308E86E2D14}" destId="{104D769C-EACB-43DC-ADDB-ECEF7A7A4D3B}" srcOrd="0" destOrd="0" presId="urn:microsoft.com/office/officeart/2008/layout/LinedList"/>
    <dgm:cxn modelId="{13D4A56A-203D-416C-A475-177AFF97B373}" srcId="{2F7EB71B-EEE8-493B-B209-54B8EE3BB666}" destId="{67E98B1A-F410-44BA-9B6D-2D2B32CC1BF9}" srcOrd="0" destOrd="0" parTransId="{C9292621-858D-4D92-85BB-CA446542A0FF}" sibTransId="{2BA70686-1201-4870-B554-31BAFAEFC1B7}"/>
    <dgm:cxn modelId="{C357CFD6-5973-4C40-A942-FAE8691B7525}" srcId="{67E98B1A-F410-44BA-9B6D-2D2B32CC1BF9}" destId="{3E6158E9-8903-4240-B423-9308E86E2D14}" srcOrd="0" destOrd="0" parTransId="{F01A1124-C2D1-4298-AAA8-B7504403C5B0}" sibTransId="{D7CB5383-3551-488B-97B5-4EA8B9A8A60B}"/>
    <dgm:cxn modelId="{88FA3B86-8A4D-4FEF-A2E9-5E7B8138BFDD}" type="presOf" srcId="{67E98B1A-F410-44BA-9B6D-2D2B32CC1BF9}" destId="{94D2F51C-9427-4E47-8B1C-0D1030B94311}" srcOrd="0" destOrd="0" presId="urn:microsoft.com/office/officeart/2008/layout/LinedList"/>
    <dgm:cxn modelId="{1819B3C1-C5FB-47D8-8BC1-27C5B0A33AF1}" type="presParOf" srcId="{E120E648-8911-4DED-B78E-2C69380B5375}" destId="{FC1E81F3-FAA1-4A5D-A26F-71E420346A7A}" srcOrd="0" destOrd="0" presId="urn:microsoft.com/office/officeart/2008/layout/LinedList"/>
    <dgm:cxn modelId="{9D7F7638-DBE0-46DC-8467-2997D9625FFD}" type="presParOf" srcId="{E120E648-8911-4DED-B78E-2C69380B5375}" destId="{77F983B8-3172-47AA-9B72-7D6AF5C30DF7}" srcOrd="1" destOrd="0" presId="urn:microsoft.com/office/officeart/2008/layout/LinedList"/>
    <dgm:cxn modelId="{6FEAE5B6-B5A0-4FE1-B73C-425F199CA256}" type="presParOf" srcId="{77F983B8-3172-47AA-9B72-7D6AF5C30DF7}" destId="{94D2F51C-9427-4E47-8B1C-0D1030B94311}" srcOrd="0" destOrd="0" presId="urn:microsoft.com/office/officeart/2008/layout/LinedList"/>
    <dgm:cxn modelId="{D8C9A892-1A6A-4705-8096-6E2438759764}" type="presParOf" srcId="{77F983B8-3172-47AA-9B72-7D6AF5C30DF7}" destId="{F0349EE5-26BA-49E0-B7ED-9B23E2BFEAED}" srcOrd="1" destOrd="0" presId="urn:microsoft.com/office/officeart/2008/layout/LinedList"/>
    <dgm:cxn modelId="{7A95A19A-DDA9-42AE-B914-7C78713A3CE5}" type="presParOf" srcId="{F0349EE5-26BA-49E0-B7ED-9B23E2BFEAED}" destId="{FDCA4634-ECC3-4FBB-9C69-5482B5E05D04}" srcOrd="0" destOrd="0" presId="urn:microsoft.com/office/officeart/2008/layout/LinedList"/>
    <dgm:cxn modelId="{3F7440F5-9698-4270-A9DF-316B20103B98}" type="presParOf" srcId="{F0349EE5-26BA-49E0-B7ED-9B23E2BFEAED}" destId="{C4C9CAC7-FD11-4CC0-BC6B-3D75B9F7D0F1}" srcOrd="1" destOrd="0" presId="urn:microsoft.com/office/officeart/2008/layout/LinedList"/>
    <dgm:cxn modelId="{23BDB8CD-3108-445D-9501-A3388CF6435F}" type="presParOf" srcId="{C4C9CAC7-FD11-4CC0-BC6B-3D75B9F7D0F1}" destId="{825B4008-2AF2-466B-933C-E36E18AC231C}" srcOrd="0" destOrd="0" presId="urn:microsoft.com/office/officeart/2008/layout/LinedList"/>
    <dgm:cxn modelId="{628C85A9-13C8-4024-B75C-6E0502E55607}" type="presParOf" srcId="{C4C9CAC7-FD11-4CC0-BC6B-3D75B9F7D0F1}" destId="{104D769C-EACB-43DC-ADDB-ECEF7A7A4D3B}" srcOrd="1" destOrd="0" presId="urn:microsoft.com/office/officeart/2008/layout/LinedList"/>
    <dgm:cxn modelId="{9903CA65-2420-48F1-A761-F64582CD845A}" type="presParOf" srcId="{C4C9CAC7-FD11-4CC0-BC6B-3D75B9F7D0F1}" destId="{7DD2923D-417A-4C9F-9A66-1EFF21312ECF}" srcOrd="2" destOrd="0" presId="urn:microsoft.com/office/officeart/2008/layout/LinedList"/>
    <dgm:cxn modelId="{806F80A9-CBB5-430A-8A0E-50C96E613DF2}" type="presParOf" srcId="{F0349EE5-26BA-49E0-B7ED-9B23E2BFEAED}" destId="{077088F8-8110-434C-80FE-B39C2A1277E6}" srcOrd="2" destOrd="0" presId="urn:microsoft.com/office/officeart/2008/layout/LinedList"/>
    <dgm:cxn modelId="{8B1C588A-CEC9-48D1-8AD0-1E167A76159A}" type="presParOf" srcId="{F0349EE5-26BA-49E0-B7ED-9B23E2BFEAED}" destId="{7137152A-F933-4BF7-B75B-CE39D1BFA3A4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E81F3-FAA1-4A5D-A26F-71E420346A7A}">
      <dsp:nvSpPr>
        <dsp:cNvPr id="0" name=""/>
        <dsp:cNvSpPr/>
      </dsp:nvSpPr>
      <dsp:spPr>
        <a:xfrm>
          <a:off x="0" y="0"/>
          <a:ext cx="11887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2F51C-9427-4E47-8B1C-0D1030B94311}">
      <dsp:nvSpPr>
        <dsp:cNvPr id="0" name=""/>
        <dsp:cNvSpPr/>
      </dsp:nvSpPr>
      <dsp:spPr>
        <a:xfrm>
          <a:off x="0" y="0"/>
          <a:ext cx="2377440" cy="425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Student Task:</a:t>
          </a:r>
        </a:p>
      </dsp:txBody>
      <dsp:txXfrm>
        <a:off x="0" y="0"/>
        <a:ext cx="2377440" cy="4254500"/>
      </dsp:txXfrm>
    </dsp:sp>
    <dsp:sp modelId="{78854B9B-4292-4333-A4F9-1D79C2C1C549}">
      <dsp:nvSpPr>
        <dsp:cNvPr id="0" name=""/>
        <dsp:cNvSpPr/>
      </dsp:nvSpPr>
      <dsp:spPr>
        <a:xfrm>
          <a:off x="2555748" y="193197"/>
          <a:ext cx="9331452" cy="3863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t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To prepare you to read Frankenstein, choose a word from the following slide to define.</a:t>
          </a:r>
        </a:p>
      </dsp:txBody>
      <dsp:txXfrm>
        <a:off x="2555748" y="193197"/>
        <a:ext cx="9331452" cy="3863950"/>
      </dsp:txXfrm>
    </dsp:sp>
    <dsp:sp modelId="{D9CBDB5C-54D3-4EC7-ABAD-5A56B2095BD4}">
      <dsp:nvSpPr>
        <dsp:cNvPr id="0" name=""/>
        <dsp:cNvSpPr/>
      </dsp:nvSpPr>
      <dsp:spPr>
        <a:xfrm>
          <a:off x="2377439" y="4057147"/>
          <a:ext cx="95097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E81F3-FAA1-4A5D-A26F-71E420346A7A}">
      <dsp:nvSpPr>
        <dsp:cNvPr id="0" name=""/>
        <dsp:cNvSpPr/>
      </dsp:nvSpPr>
      <dsp:spPr>
        <a:xfrm>
          <a:off x="0" y="0"/>
          <a:ext cx="11887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2F51C-9427-4E47-8B1C-0D1030B94311}">
      <dsp:nvSpPr>
        <dsp:cNvPr id="0" name=""/>
        <dsp:cNvSpPr/>
      </dsp:nvSpPr>
      <dsp:spPr>
        <a:xfrm>
          <a:off x="0" y="0"/>
          <a:ext cx="2377440" cy="425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Student Task:</a:t>
          </a:r>
          <a:br>
            <a:rPr lang="en-US" sz="2700" kern="1200" dirty="0" smtClean="0"/>
          </a:br>
          <a:r>
            <a:rPr lang="en-US" sz="2700" kern="1200" dirty="0" smtClean="0"/>
            <a:t>Use the computer paper your teacher provided to create a poster for your chosen word.</a:t>
          </a:r>
        </a:p>
      </dsp:txBody>
      <dsp:txXfrm>
        <a:off x="0" y="0"/>
        <a:ext cx="2377440" cy="4254500"/>
      </dsp:txXfrm>
    </dsp:sp>
    <dsp:sp modelId="{104D769C-EACB-43DC-ADDB-ECEF7A7A4D3B}">
      <dsp:nvSpPr>
        <dsp:cNvPr id="0" name=""/>
        <dsp:cNvSpPr/>
      </dsp:nvSpPr>
      <dsp:spPr>
        <a:xfrm>
          <a:off x="2555748" y="40093"/>
          <a:ext cx="9331452" cy="801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Your poster should include:</a:t>
          </a:r>
        </a:p>
      </dsp:txBody>
      <dsp:txXfrm>
        <a:off x="2555748" y="40093"/>
        <a:ext cx="9331452" cy="801873"/>
      </dsp:txXfrm>
    </dsp:sp>
    <dsp:sp modelId="{077088F8-8110-434C-80FE-B39C2A1277E6}">
      <dsp:nvSpPr>
        <dsp:cNvPr id="0" name=""/>
        <dsp:cNvSpPr/>
      </dsp:nvSpPr>
      <dsp:spPr>
        <a:xfrm>
          <a:off x="2377439" y="841967"/>
          <a:ext cx="95097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60097E-2553-4D45-8D36-8BBD24AFB5B2}">
      <dsp:nvSpPr>
        <dsp:cNvPr id="0" name=""/>
        <dsp:cNvSpPr/>
      </dsp:nvSpPr>
      <dsp:spPr>
        <a:xfrm>
          <a:off x="2555748" y="882060"/>
          <a:ext cx="9331452" cy="801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the word</a:t>
          </a:r>
        </a:p>
      </dsp:txBody>
      <dsp:txXfrm>
        <a:off x="2555748" y="882060"/>
        <a:ext cx="9331452" cy="801873"/>
      </dsp:txXfrm>
    </dsp:sp>
    <dsp:sp modelId="{2F583FA5-E1F6-480D-8A97-53D202F6FC25}">
      <dsp:nvSpPr>
        <dsp:cNvPr id="0" name=""/>
        <dsp:cNvSpPr/>
      </dsp:nvSpPr>
      <dsp:spPr>
        <a:xfrm>
          <a:off x="2377439" y="1683934"/>
          <a:ext cx="95097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7FF55C-62E4-4D76-8C56-92CEB134D90B}">
      <dsp:nvSpPr>
        <dsp:cNvPr id="0" name=""/>
        <dsp:cNvSpPr/>
      </dsp:nvSpPr>
      <dsp:spPr>
        <a:xfrm>
          <a:off x="2555748" y="1724028"/>
          <a:ext cx="9331452" cy="801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the definition</a:t>
          </a:r>
        </a:p>
      </dsp:txBody>
      <dsp:txXfrm>
        <a:off x="2555748" y="1724028"/>
        <a:ext cx="9331452" cy="801873"/>
      </dsp:txXfrm>
    </dsp:sp>
    <dsp:sp modelId="{65067127-475F-48C6-A58B-C16CE7A77E75}">
      <dsp:nvSpPr>
        <dsp:cNvPr id="0" name=""/>
        <dsp:cNvSpPr/>
      </dsp:nvSpPr>
      <dsp:spPr>
        <a:xfrm>
          <a:off x="2377439" y="2525901"/>
          <a:ext cx="95097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6E5DE3-48C7-4BA2-B16D-01DCB5268825}">
      <dsp:nvSpPr>
        <dsp:cNvPr id="0" name=""/>
        <dsp:cNvSpPr/>
      </dsp:nvSpPr>
      <dsp:spPr>
        <a:xfrm>
          <a:off x="2555748" y="2565995"/>
          <a:ext cx="9331452" cy="801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a sentence</a:t>
          </a:r>
        </a:p>
      </dsp:txBody>
      <dsp:txXfrm>
        <a:off x="2555748" y="2565995"/>
        <a:ext cx="9331452" cy="801873"/>
      </dsp:txXfrm>
    </dsp:sp>
    <dsp:sp modelId="{91A190A1-2496-4696-85B7-7C59B67D9B62}">
      <dsp:nvSpPr>
        <dsp:cNvPr id="0" name=""/>
        <dsp:cNvSpPr/>
      </dsp:nvSpPr>
      <dsp:spPr>
        <a:xfrm>
          <a:off x="2377439" y="3367868"/>
          <a:ext cx="95097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7F1F0B-B6E0-41D1-B1A2-0CC7891BEB47}">
      <dsp:nvSpPr>
        <dsp:cNvPr id="0" name=""/>
        <dsp:cNvSpPr/>
      </dsp:nvSpPr>
      <dsp:spPr>
        <a:xfrm>
          <a:off x="2555748" y="3407962"/>
          <a:ext cx="9331452" cy="801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a </a:t>
          </a:r>
          <a:r>
            <a:rPr lang="en-US" sz="3700" kern="1200" dirty="0" smtClean="0"/>
            <a:t>picture</a:t>
          </a:r>
        </a:p>
      </dsp:txBody>
      <dsp:txXfrm>
        <a:off x="2555748" y="3407962"/>
        <a:ext cx="9331452" cy="801873"/>
      </dsp:txXfrm>
    </dsp:sp>
    <dsp:sp modelId="{9D119018-7771-48C8-877E-1A81744429CB}">
      <dsp:nvSpPr>
        <dsp:cNvPr id="0" name=""/>
        <dsp:cNvSpPr/>
      </dsp:nvSpPr>
      <dsp:spPr>
        <a:xfrm>
          <a:off x="2377439" y="4209836"/>
          <a:ext cx="95097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E81F3-FAA1-4A5D-A26F-71E420346A7A}">
      <dsp:nvSpPr>
        <dsp:cNvPr id="0" name=""/>
        <dsp:cNvSpPr/>
      </dsp:nvSpPr>
      <dsp:spPr>
        <a:xfrm>
          <a:off x="0" y="0"/>
          <a:ext cx="11887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2F51C-9427-4E47-8B1C-0D1030B94311}">
      <dsp:nvSpPr>
        <dsp:cNvPr id="0" name=""/>
        <dsp:cNvSpPr/>
      </dsp:nvSpPr>
      <dsp:spPr>
        <a:xfrm>
          <a:off x="0" y="0"/>
          <a:ext cx="2377440" cy="425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Student Task:</a:t>
          </a:r>
          <a:br>
            <a:rPr lang="en-US" sz="2700" kern="1200" dirty="0" smtClean="0"/>
          </a:br>
          <a:r>
            <a:rPr lang="en-US" sz="2700" kern="1200" dirty="0" smtClean="0"/>
            <a:t>Use the computer paper your teacher provided to create a poster for your chosen word.</a:t>
          </a:r>
        </a:p>
      </dsp:txBody>
      <dsp:txXfrm>
        <a:off x="0" y="0"/>
        <a:ext cx="2377440" cy="4254500"/>
      </dsp:txXfrm>
    </dsp:sp>
    <dsp:sp modelId="{104D769C-EACB-43DC-ADDB-ECEF7A7A4D3B}">
      <dsp:nvSpPr>
        <dsp:cNvPr id="0" name=""/>
        <dsp:cNvSpPr/>
      </dsp:nvSpPr>
      <dsp:spPr>
        <a:xfrm>
          <a:off x="2555748" y="193197"/>
          <a:ext cx="9331452" cy="3863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Indefatigable		Filial</a:t>
          </a:r>
          <a:br>
            <a:rPr lang="en-US" sz="3200" kern="1200" dirty="0" smtClean="0"/>
          </a:br>
          <a:r>
            <a:rPr lang="en-US" sz="3200" kern="1200" dirty="0" smtClean="0"/>
            <a:t>Disposition		Inclemency</a:t>
          </a:r>
          <a:br>
            <a:rPr lang="en-US" sz="3200" kern="1200" dirty="0" smtClean="0"/>
          </a:br>
          <a:r>
            <a:rPr lang="en-US" sz="3200" kern="1200" dirty="0" smtClean="0"/>
            <a:t>Interment		Apathy</a:t>
          </a:r>
          <a:br>
            <a:rPr lang="en-US" sz="3200" kern="1200" dirty="0" smtClean="0"/>
          </a:br>
          <a:r>
            <a:rPr lang="en-US" sz="3200" kern="1200" dirty="0" smtClean="0"/>
            <a:t>Doting			Chimerical</a:t>
          </a:r>
          <a:br>
            <a:rPr lang="en-US" sz="3200" kern="1200" dirty="0" smtClean="0"/>
          </a:br>
          <a:r>
            <a:rPr lang="en-US" sz="3200" kern="1200" dirty="0" smtClean="0"/>
            <a:t>Disconsolate		Avidity</a:t>
          </a:r>
          <a:br>
            <a:rPr lang="en-US" sz="3200" kern="1200" dirty="0" smtClean="0"/>
          </a:br>
          <a:r>
            <a:rPr lang="en-US" sz="3200" kern="1200" dirty="0" smtClean="0"/>
            <a:t>Penury			</a:t>
          </a:r>
          <a:r>
            <a:rPr lang="en-US" sz="3200" kern="1200" dirty="0" smtClean="0"/>
            <a:t>Imbued</a:t>
          </a:r>
          <a:r>
            <a:rPr lang="en-US" sz="3200" kern="1200" dirty="0" smtClean="0"/>
            <a:t/>
          </a:r>
          <a:br>
            <a:rPr lang="en-US" sz="3200" kern="1200" dirty="0" smtClean="0"/>
          </a:br>
          <a:r>
            <a:rPr lang="en-US" sz="3200" kern="1200" dirty="0" smtClean="0"/>
            <a:t>Ardor			Galvanism</a:t>
          </a:r>
          <a:br>
            <a:rPr lang="en-US" sz="3200" kern="1200" dirty="0" smtClean="0"/>
          </a:br>
          <a:r>
            <a:rPr lang="en-US" sz="3200" kern="1200" dirty="0" smtClean="0"/>
            <a:t>Caprice		Tyros</a:t>
          </a:r>
        </a:p>
      </dsp:txBody>
      <dsp:txXfrm>
        <a:off x="2555748" y="193197"/>
        <a:ext cx="9331452" cy="3863950"/>
      </dsp:txXfrm>
    </dsp:sp>
    <dsp:sp modelId="{077088F8-8110-434C-80FE-B39C2A1277E6}">
      <dsp:nvSpPr>
        <dsp:cNvPr id="0" name=""/>
        <dsp:cNvSpPr/>
      </dsp:nvSpPr>
      <dsp:spPr>
        <a:xfrm>
          <a:off x="2377439" y="4057147"/>
          <a:ext cx="95097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B816B5E-D28E-4576-A5F6-ED75DC36D5B6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11EA87F-8873-4853-8BCF-1E7020C8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79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B5E-D28E-4576-A5F6-ED75DC36D5B6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A87F-8873-4853-8BCF-1E7020C8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3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B5E-D28E-4576-A5F6-ED75DC36D5B6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A87F-8873-4853-8BCF-1E7020C8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06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B5E-D28E-4576-A5F6-ED75DC36D5B6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A87F-8873-4853-8BCF-1E7020C8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88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B5E-D28E-4576-A5F6-ED75DC36D5B6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A87F-8873-4853-8BCF-1E7020C8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9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B5E-D28E-4576-A5F6-ED75DC36D5B6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A87F-8873-4853-8BCF-1E7020C8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59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B5E-D28E-4576-A5F6-ED75DC36D5B6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A87F-8873-4853-8BCF-1E7020C8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19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B816B5E-D28E-4576-A5F6-ED75DC36D5B6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A87F-8873-4853-8BCF-1E7020C8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98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B816B5E-D28E-4576-A5F6-ED75DC36D5B6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A87F-8873-4853-8BCF-1E7020C8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0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B5E-D28E-4576-A5F6-ED75DC36D5B6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A87F-8873-4853-8BCF-1E7020C8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7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B5E-D28E-4576-A5F6-ED75DC36D5B6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A87F-8873-4853-8BCF-1E7020C8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7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B5E-D28E-4576-A5F6-ED75DC36D5B6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A87F-8873-4853-8BCF-1E7020C8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83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B5E-D28E-4576-A5F6-ED75DC36D5B6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A87F-8873-4853-8BCF-1E7020C8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5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B5E-D28E-4576-A5F6-ED75DC36D5B6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A87F-8873-4853-8BCF-1E7020C8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3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B5E-D28E-4576-A5F6-ED75DC36D5B6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A87F-8873-4853-8BCF-1E7020C8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B5E-D28E-4576-A5F6-ED75DC36D5B6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A87F-8873-4853-8BCF-1E7020C8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7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6B5E-D28E-4576-A5F6-ED75DC36D5B6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A87F-8873-4853-8BCF-1E7020C8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8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B816B5E-D28E-4576-A5F6-ED75DC36D5B6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11EA87F-8873-4853-8BCF-1E7020C8B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0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Session</a:t>
            </a:r>
            <a:br>
              <a:rPr lang="en-US" dirty="0" smtClean="0"/>
            </a:br>
            <a:r>
              <a:rPr lang="en-US" dirty="0" smtClean="0"/>
              <a:t>Monday, January 11, 2016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4548" y="2603500"/>
          <a:ext cx="11887200" cy="425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031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Session</a:t>
            </a:r>
            <a:br>
              <a:rPr lang="en-US" dirty="0" smtClean="0"/>
            </a:br>
            <a:r>
              <a:rPr lang="en-US" dirty="0" smtClean="0"/>
              <a:t>Monday, January 11, 2016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4548" y="2603500"/>
          <a:ext cx="11887200" cy="425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677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Session</a:t>
            </a:r>
            <a:br>
              <a:rPr lang="en-US" dirty="0" smtClean="0"/>
            </a:br>
            <a:r>
              <a:rPr lang="en-US" dirty="0" smtClean="0"/>
              <a:t>Monday, January 11, 2016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4548" y="2603500"/>
          <a:ext cx="11887200" cy="425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823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46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Opening Session Monday, January 11, 2016</vt:lpstr>
      <vt:lpstr>Opening Session Monday, January 11, 2016</vt:lpstr>
      <vt:lpstr>Opening Session Monday, January 11, 2016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Session Monday, January 11, 2016</dc:title>
  <dc:creator>Hatch Jordan T</dc:creator>
  <cp:lastModifiedBy>Hatch Jordan T</cp:lastModifiedBy>
  <cp:revision>1</cp:revision>
  <dcterms:created xsi:type="dcterms:W3CDTF">2016-01-12T13:36:36Z</dcterms:created>
  <dcterms:modified xsi:type="dcterms:W3CDTF">2016-01-12T13:37:21Z</dcterms:modified>
</cp:coreProperties>
</file>