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57" r:id="rId1"/>
  </p:sldMasterIdLst>
  <p:sldIdLst>
    <p:sldId id="256" r:id="rId2"/>
    <p:sldId id="270" r:id="rId3"/>
    <p:sldId id="259" r:id="rId4"/>
    <p:sldId id="260" r:id="rId5"/>
    <p:sldId id="261" r:id="rId6"/>
    <p:sldId id="257" r:id="rId7"/>
    <p:sldId id="258" r:id="rId8"/>
    <p:sldId id="273" r:id="rId9"/>
    <p:sldId id="262" r:id="rId10"/>
    <p:sldId id="271" r:id="rId11"/>
    <p:sldId id="272" r:id="rId12"/>
    <p:sldId id="264" r:id="rId13"/>
    <p:sldId id="265" r:id="rId14"/>
    <p:sldId id="266" r:id="rId15"/>
    <p:sldId id="267" r:id="rId16"/>
    <p:sldId id="268" r:id="rId17"/>
    <p:sldId id="26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138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68C6EC-CFB0-944A-9E76-46E9F5870ED8}"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77DA198F-1E24-5647-A25E-959BEAD810CC}">
      <dgm:prSet phldrT="[Text]"/>
      <dgm:spPr/>
      <dgm:t>
        <a:bodyPr/>
        <a:lstStyle/>
        <a:p>
          <a:r>
            <a:rPr lang="en-US" dirty="0" smtClean="0"/>
            <a:t>On your desk there is an index card.</a:t>
          </a:r>
          <a:endParaRPr lang="en-US" dirty="0"/>
        </a:p>
      </dgm:t>
    </dgm:pt>
    <dgm:pt modelId="{192037C7-FC88-BF4B-A97B-C58AF875C1B7}" type="parTrans" cxnId="{C4154111-FFCA-0A40-A539-05C298E26D6D}">
      <dgm:prSet/>
      <dgm:spPr/>
      <dgm:t>
        <a:bodyPr/>
        <a:lstStyle/>
        <a:p>
          <a:endParaRPr lang="en-US"/>
        </a:p>
      </dgm:t>
    </dgm:pt>
    <dgm:pt modelId="{75B06D15-0D69-E94D-B787-CFE32BE48BDD}" type="sibTrans" cxnId="{C4154111-FFCA-0A40-A539-05C298E26D6D}">
      <dgm:prSet/>
      <dgm:spPr/>
      <dgm:t>
        <a:bodyPr/>
        <a:lstStyle/>
        <a:p>
          <a:endParaRPr lang="en-US"/>
        </a:p>
      </dgm:t>
    </dgm:pt>
    <dgm:pt modelId="{651C77EF-8576-7541-82B7-44302B5419C9}">
      <dgm:prSet phldrT="[Text]"/>
      <dgm:spPr/>
      <dgm:t>
        <a:bodyPr/>
        <a:lstStyle/>
        <a:p>
          <a:r>
            <a:rPr lang="en-US" dirty="0" smtClean="0"/>
            <a:t>Write your name at the top of the index card. </a:t>
          </a:r>
          <a:endParaRPr lang="en-US" dirty="0"/>
        </a:p>
      </dgm:t>
    </dgm:pt>
    <dgm:pt modelId="{79ABEF81-8D5D-194D-AF1E-EFA1250598AA}" type="parTrans" cxnId="{C1EDDF2F-F885-884A-AF44-6C8658673BCB}">
      <dgm:prSet/>
      <dgm:spPr/>
      <dgm:t>
        <a:bodyPr/>
        <a:lstStyle/>
        <a:p>
          <a:endParaRPr lang="en-US"/>
        </a:p>
      </dgm:t>
    </dgm:pt>
    <dgm:pt modelId="{51886E6F-25AC-0B48-9A17-04D5391EF3CA}" type="sibTrans" cxnId="{C1EDDF2F-F885-884A-AF44-6C8658673BCB}">
      <dgm:prSet/>
      <dgm:spPr/>
      <dgm:t>
        <a:bodyPr/>
        <a:lstStyle/>
        <a:p>
          <a:endParaRPr lang="en-US"/>
        </a:p>
      </dgm:t>
    </dgm:pt>
    <dgm:pt modelId="{77CB64D4-2204-3D4F-B6AF-696F14957DA2}">
      <dgm:prSet phldrT="[Text]"/>
      <dgm:spPr/>
      <dgm:t>
        <a:bodyPr/>
        <a:lstStyle/>
        <a:p>
          <a:r>
            <a:rPr lang="en-US" dirty="0" smtClean="0"/>
            <a:t>Below the index card write four questions related to acts four and five of Macbeth.</a:t>
          </a:r>
        </a:p>
      </dgm:t>
    </dgm:pt>
    <dgm:pt modelId="{9F42B843-D947-7944-B478-ED750DD65B30}" type="parTrans" cxnId="{245403B4-F929-DE43-BAFE-6D1655CE6387}">
      <dgm:prSet/>
      <dgm:spPr/>
      <dgm:t>
        <a:bodyPr/>
        <a:lstStyle/>
        <a:p>
          <a:endParaRPr lang="en-US"/>
        </a:p>
      </dgm:t>
    </dgm:pt>
    <dgm:pt modelId="{DB959B4D-AA54-5143-A5BF-09ED6A3B3DC1}" type="sibTrans" cxnId="{245403B4-F929-DE43-BAFE-6D1655CE6387}">
      <dgm:prSet/>
      <dgm:spPr/>
      <dgm:t>
        <a:bodyPr/>
        <a:lstStyle/>
        <a:p>
          <a:endParaRPr lang="en-US"/>
        </a:p>
      </dgm:t>
    </dgm:pt>
    <dgm:pt modelId="{E3CD66EB-353F-7F4E-AA44-8949D808BD02}">
      <dgm:prSet phldrT="[Text]"/>
      <dgm:spPr/>
      <dgm:t>
        <a:bodyPr/>
        <a:lstStyle/>
        <a:p>
          <a:r>
            <a:rPr lang="en-US" dirty="0" smtClean="0"/>
            <a:t>You have five minutes.</a:t>
          </a:r>
        </a:p>
      </dgm:t>
    </dgm:pt>
    <dgm:pt modelId="{3C6AF226-46AF-CF45-A02D-2DBD6918843A}" type="parTrans" cxnId="{24F1F8C8-69C5-DC40-A0B7-0B2D506DABE3}">
      <dgm:prSet/>
      <dgm:spPr/>
    </dgm:pt>
    <dgm:pt modelId="{D718A783-FBCA-4740-813E-DC1F5C036F26}" type="sibTrans" cxnId="{24F1F8C8-69C5-DC40-A0B7-0B2D506DABE3}">
      <dgm:prSet/>
      <dgm:spPr/>
    </dgm:pt>
    <dgm:pt modelId="{9060C365-4CBD-3141-9DCB-CEC4225334DF}" type="pres">
      <dgm:prSet presAssocID="{EE68C6EC-CFB0-944A-9E76-46E9F5870ED8}" presName="vert0" presStyleCnt="0">
        <dgm:presLayoutVars>
          <dgm:dir/>
          <dgm:animOne val="branch"/>
          <dgm:animLvl val="lvl"/>
        </dgm:presLayoutVars>
      </dgm:prSet>
      <dgm:spPr/>
      <dgm:t>
        <a:bodyPr/>
        <a:lstStyle/>
        <a:p>
          <a:endParaRPr lang="en-US"/>
        </a:p>
      </dgm:t>
    </dgm:pt>
    <dgm:pt modelId="{EE9A27F0-244C-6B45-B0AA-41EFAFA2F389}" type="pres">
      <dgm:prSet presAssocID="{77DA198F-1E24-5647-A25E-959BEAD810CC}" presName="thickLine" presStyleLbl="alignNode1" presStyleIdx="0" presStyleCnt="4"/>
      <dgm:spPr/>
    </dgm:pt>
    <dgm:pt modelId="{8AE9DEA5-61FF-C040-8C28-9FF949B92A08}" type="pres">
      <dgm:prSet presAssocID="{77DA198F-1E24-5647-A25E-959BEAD810CC}" presName="horz1" presStyleCnt="0"/>
      <dgm:spPr/>
    </dgm:pt>
    <dgm:pt modelId="{39219C36-4DC4-2049-B887-311CC4D7DE12}" type="pres">
      <dgm:prSet presAssocID="{77DA198F-1E24-5647-A25E-959BEAD810CC}" presName="tx1" presStyleLbl="revTx" presStyleIdx="0" presStyleCnt="4"/>
      <dgm:spPr/>
      <dgm:t>
        <a:bodyPr/>
        <a:lstStyle/>
        <a:p>
          <a:endParaRPr lang="en-US"/>
        </a:p>
      </dgm:t>
    </dgm:pt>
    <dgm:pt modelId="{91F29BE1-7404-BC4B-90FC-16BF32D19462}" type="pres">
      <dgm:prSet presAssocID="{77DA198F-1E24-5647-A25E-959BEAD810CC}" presName="vert1" presStyleCnt="0"/>
      <dgm:spPr/>
    </dgm:pt>
    <dgm:pt modelId="{F198D99E-5423-B142-A9F1-77D0FD5D93CA}" type="pres">
      <dgm:prSet presAssocID="{651C77EF-8576-7541-82B7-44302B5419C9}" presName="thickLine" presStyleLbl="alignNode1" presStyleIdx="1" presStyleCnt="4"/>
      <dgm:spPr/>
    </dgm:pt>
    <dgm:pt modelId="{31CF7575-0304-4349-B91A-D43C4DB5AAC8}" type="pres">
      <dgm:prSet presAssocID="{651C77EF-8576-7541-82B7-44302B5419C9}" presName="horz1" presStyleCnt="0"/>
      <dgm:spPr/>
    </dgm:pt>
    <dgm:pt modelId="{B04EF99E-5A3D-5C49-B139-A2F14278BC32}" type="pres">
      <dgm:prSet presAssocID="{651C77EF-8576-7541-82B7-44302B5419C9}" presName="tx1" presStyleLbl="revTx" presStyleIdx="1" presStyleCnt="4"/>
      <dgm:spPr/>
      <dgm:t>
        <a:bodyPr/>
        <a:lstStyle/>
        <a:p>
          <a:endParaRPr lang="en-US"/>
        </a:p>
      </dgm:t>
    </dgm:pt>
    <dgm:pt modelId="{FD5358E8-D8F0-A74B-A325-67B012A914ED}" type="pres">
      <dgm:prSet presAssocID="{651C77EF-8576-7541-82B7-44302B5419C9}" presName="vert1" presStyleCnt="0"/>
      <dgm:spPr/>
    </dgm:pt>
    <dgm:pt modelId="{7017BC94-5207-8742-8C28-669262C01732}" type="pres">
      <dgm:prSet presAssocID="{77CB64D4-2204-3D4F-B6AF-696F14957DA2}" presName="thickLine" presStyleLbl="alignNode1" presStyleIdx="2" presStyleCnt="4"/>
      <dgm:spPr/>
    </dgm:pt>
    <dgm:pt modelId="{FB7F79E9-AD50-CD44-8575-EA4395FD06C9}" type="pres">
      <dgm:prSet presAssocID="{77CB64D4-2204-3D4F-B6AF-696F14957DA2}" presName="horz1" presStyleCnt="0"/>
      <dgm:spPr/>
    </dgm:pt>
    <dgm:pt modelId="{5A3B6E9D-AD3F-6A4D-843D-8143AAF98DB1}" type="pres">
      <dgm:prSet presAssocID="{77CB64D4-2204-3D4F-B6AF-696F14957DA2}" presName="tx1" presStyleLbl="revTx" presStyleIdx="2" presStyleCnt="4"/>
      <dgm:spPr/>
      <dgm:t>
        <a:bodyPr/>
        <a:lstStyle/>
        <a:p>
          <a:endParaRPr lang="en-US"/>
        </a:p>
      </dgm:t>
    </dgm:pt>
    <dgm:pt modelId="{82A3E95E-5893-B74A-BCC4-0D328AA52014}" type="pres">
      <dgm:prSet presAssocID="{77CB64D4-2204-3D4F-B6AF-696F14957DA2}" presName="vert1" presStyleCnt="0"/>
      <dgm:spPr/>
    </dgm:pt>
    <dgm:pt modelId="{1119925C-47E3-194A-A546-5F17CAA32BCA}" type="pres">
      <dgm:prSet presAssocID="{E3CD66EB-353F-7F4E-AA44-8949D808BD02}" presName="thickLine" presStyleLbl="alignNode1" presStyleIdx="3" presStyleCnt="4"/>
      <dgm:spPr/>
    </dgm:pt>
    <dgm:pt modelId="{95BEDDB2-00EF-6648-834C-BE52BD419CBD}" type="pres">
      <dgm:prSet presAssocID="{E3CD66EB-353F-7F4E-AA44-8949D808BD02}" presName="horz1" presStyleCnt="0"/>
      <dgm:spPr/>
    </dgm:pt>
    <dgm:pt modelId="{099F12C0-0ECD-6542-88FE-F80A8A75DE05}" type="pres">
      <dgm:prSet presAssocID="{E3CD66EB-353F-7F4E-AA44-8949D808BD02}" presName="tx1" presStyleLbl="revTx" presStyleIdx="3" presStyleCnt="4"/>
      <dgm:spPr/>
      <dgm:t>
        <a:bodyPr/>
        <a:lstStyle/>
        <a:p>
          <a:endParaRPr lang="en-US"/>
        </a:p>
      </dgm:t>
    </dgm:pt>
    <dgm:pt modelId="{EFDA1556-54DD-AB42-8CEF-C3FFC46AE4DF}" type="pres">
      <dgm:prSet presAssocID="{E3CD66EB-353F-7F4E-AA44-8949D808BD02}" presName="vert1" presStyleCnt="0"/>
      <dgm:spPr/>
    </dgm:pt>
  </dgm:ptLst>
  <dgm:cxnLst>
    <dgm:cxn modelId="{2034364B-6EFA-4A4D-B0B7-6CC33BF491DE}" type="presOf" srcId="{77CB64D4-2204-3D4F-B6AF-696F14957DA2}" destId="{5A3B6E9D-AD3F-6A4D-843D-8143AAF98DB1}" srcOrd="0" destOrd="0" presId="urn:microsoft.com/office/officeart/2008/layout/LinedList"/>
    <dgm:cxn modelId="{45DD364E-DEAA-4F44-A7A2-7BE5B6F0E146}" type="presOf" srcId="{E3CD66EB-353F-7F4E-AA44-8949D808BD02}" destId="{099F12C0-0ECD-6542-88FE-F80A8A75DE05}" srcOrd="0" destOrd="0" presId="urn:microsoft.com/office/officeart/2008/layout/LinedList"/>
    <dgm:cxn modelId="{15527DC7-ED57-D248-BD37-469E4E6DB0A6}" type="presOf" srcId="{651C77EF-8576-7541-82B7-44302B5419C9}" destId="{B04EF99E-5A3D-5C49-B139-A2F14278BC32}" srcOrd="0" destOrd="0" presId="urn:microsoft.com/office/officeart/2008/layout/LinedList"/>
    <dgm:cxn modelId="{C1EDDF2F-F885-884A-AF44-6C8658673BCB}" srcId="{EE68C6EC-CFB0-944A-9E76-46E9F5870ED8}" destId="{651C77EF-8576-7541-82B7-44302B5419C9}" srcOrd="1" destOrd="0" parTransId="{79ABEF81-8D5D-194D-AF1E-EFA1250598AA}" sibTransId="{51886E6F-25AC-0B48-9A17-04D5391EF3CA}"/>
    <dgm:cxn modelId="{C4154111-FFCA-0A40-A539-05C298E26D6D}" srcId="{EE68C6EC-CFB0-944A-9E76-46E9F5870ED8}" destId="{77DA198F-1E24-5647-A25E-959BEAD810CC}" srcOrd="0" destOrd="0" parTransId="{192037C7-FC88-BF4B-A97B-C58AF875C1B7}" sibTransId="{75B06D15-0D69-E94D-B787-CFE32BE48BDD}"/>
    <dgm:cxn modelId="{03E11D14-FE0C-1F41-99AC-35F744FDF59A}" type="presOf" srcId="{77DA198F-1E24-5647-A25E-959BEAD810CC}" destId="{39219C36-4DC4-2049-B887-311CC4D7DE12}" srcOrd="0" destOrd="0" presId="urn:microsoft.com/office/officeart/2008/layout/LinedList"/>
    <dgm:cxn modelId="{24F1F8C8-69C5-DC40-A0B7-0B2D506DABE3}" srcId="{EE68C6EC-CFB0-944A-9E76-46E9F5870ED8}" destId="{E3CD66EB-353F-7F4E-AA44-8949D808BD02}" srcOrd="3" destOrd="0" parTransId="{3C6AF226-46AF-CF45-A02D-2DBD6918843A}" sibTransId="{D718A783-FBCA-4740-813E-DC1F5C036F26}"/>
    <dgm:cxn modelId="{50089E57-730E-8A4B-9396-FB50F84B7A38}" type="presOf" srcId="{EE68C6EC-CFB0-944A-9E76-46E9F5870ED8}" destId="{9060C365-4CBD-3141-9DCB-CEC4225334DF}" srcOrd="0" destOrd="0" presId="urn:microsoft.com/office/officeart/2008/layout/LinedList"/>
    <dgm:cxn modelId="{245403B4-F929-DE43-BAFE-6D1655CE6387}" srcId="{EE68C6EC-CFB0-944A-9E76-46E9F5870ED8}" destId="{77CB64D4-2204-3D4F-B6AF-696F14957DA2}" srcOrd="2" destOrd="0" parTransId="{9F42B843-D947-7944-B478-ED750DD65B30}" sibTransId="{DB959B4D-AA54-5143-A5BF-09ED6A3B3DC1}"/>
    <dgm:cxn modelId="{0C3394CB-ADBA-A644-A843-E5AC91720FEC}" type="presParOf" srcId="{9060C365-4CBD-3141-9DCB-CEC4225334DF}" destId="{EE9A27F0-244C-6B45-B0AA-41EFAFA2F389}" srcOrd="0" destOrd="0" presId="urn:microsoft.com/office/officeart/2008/layout/LinedList"/>
    <dgm:cxn modelId="{846E15A0-ADBA-EF4C-B0C6-939E44B542AA}" type="presParOf" srcId="{9060C365-4CBD-3141-9DCB-CEC4225334DF}" destId="{8AE9DEA5-61FF-C040-8C28-9FF949B92A08}" srcOrd="1" destOrd="0" presId="urn:microsoft.com/office/officeart/2008/layout/LinedList"/>
    <dgm:cxn modelId="{FFC17293-B08E-1C45-97A0-B4B586204D9D}" type="presParOf" srcId="{8AE9DEA5-61FF-C040-8C28-9FF949B92A08}" destId="{39219C36-4DC4-2049-B887-311CC4D7DE12}" srcOrd="0" destOrd="0" presId="urn:microsoft.com/office/officeart/2008/layout/LinedList"/>
    <dgm:cxn modelId="{1896ED7C-D104-7543-85AD-396854BBBC61}" type="presParOf" srcId="{8AE9DEA5-61FF-C040-8C28-9FF949B92A08}" destId="{91F29BE1-7404-BC4B-90FC-16BF32D19462}" srcOrd="1" destOrd="0" presId="urn:microsoft.com/office/officeart/2008/layout/LinedList"/>
    <dgm:cxn modelId="{97756CE3-828F-E14A-8533-66F8791E2976}" type="presParOf" srcId="{9060C365-4CBD-3141-9DCB-CEC4225334DF}" destId="{F198D99E-5423-B142-A9F1-77D0FD5D93CA}" srcOrd="2" destOrd="0" presId="urn:microsoft.com/office/officeart/2008/layout/LinedList"/>
    <dgm:cxn modelId="{4359342A-F48C-B149-8FDD-111E40CDC789}" type="presParOf" srcId="{9060C365-4CBD-3141-9DCB-CEC4225334DF}" destId="{31CF7575-0304-4349-B91A-D43C4DB5AAC8}" srcOrd="3" destOrd="0" presId="urn:microsoft.com/office/officeart/2008/layout/LinedList"/>
    <dgm:cxn modelId="{F98B6DB1-6434-C042-A9B9-8B0BAAF3B3E9}" type="presParOf" srcId="{31CF7575-0304-4349-B91A-D43C4DB5AAC8}" destId="{B04EF99E-5A3D-5C49-B139-A2F14278BC32}" srcOrd="0" destOrd="0" presId="urn:microsoft.com/office/officeart/2008/layout/LinedList"/>
    <dgm:cxn modelId="{7632A424-A1CF-2341-A4E7-CE88B4ECB6B6}" type="presParOf" srcId="{31CF7575-0304-4349-B91A-D43C4DB5AAC8}" destId="{FD5358E8-D8F0-A74B-A325-67B012A914ED}" srcOrd="1" destOrd="0" presId="urn:microsoft.com/office/officeart/2008/layout/LinedList"/>
    <dgm:cxn modelId="{35F568B5-51EE-D14E-930F-2979A657A1F1}" type="presParOf" srcId="{9060C365-4CBD-3141-9DCB-CEC4225334DF}" destId="{7017BC94-5207-8742-8C28-669262C01732}" srcOrd="4" destOrd="0" presId="urn:microsoft.com/office/officeart/2008/layout/LinedList"/>
    <dgm:cxn modelId="{20A83DD4-A687-8448-89E5-5F4906AA3228}" type="presParOf" srcId="{9060C365-4CBD-3141-9DCB-CEC4225334DF}" destId="{FB7F79E9-AD50-CD44-8575-EA4395FD06C9}" srcOrd="5" destOrd="0" presId="urn:microsoft.com/office/officeart/2008/layout/LinedList"/>
    <dgm:cxn modelId="{045085E1-0157-5047-BB96-71694C6F3BE6}" type="presParOf" srcId="{FB7F79E9-AD50-CD44-8575-EA4395FD06C9}" destId="{5A3B6E9D-AD3F-6A4D-843D-8143AAF98DB1}" srcOrd="0" destOrd="0" presId="urn:microsoft.com/office/officeart/2008/layout/LinedList"/>
    <dgm:cxn modelId="{E4AFF314-030F-D240-9F8B-4C5563E28F87}" type="presParOf" srcId="{FB7F79E9-AD50-CD44-8575-EA4395FD06C9}" destId="{82A3E95E-5893-B74A-BCC4-0D328AA52014}" srcOrd="1" destOrd="0" presId="urn:microsoft.com/office/officeart/2008/layout/LinedList"/>
    <dgm:cxn modelId="{E0E3C605-19F7-DA47-B113-ACFFD6EDDAEB}" type="presParOf" srcId="{9060C365-4CBD-3141-9DCB-CEC4225334DF}" destId="{1119925C-47E3-194A-A546-5F17CAA32BCA}" srcOrd="6" destOrd="0" presId="urn:microsoft.com/office/officeart/2008/layout/LinedList"/>
    <dgm:cxn modelId="{CBE3F23D-D1CA-1345-BC60-7FCAA5FDCD71}" type="presParOf" srcId="{9060C365-4CBD-3141-9DCB-CEC4225334DF}" destId="{95BEDDB2-00EF-6648-834C-BE52BD419CBD}" srcOrd="7" destOrd="0" presId="urn:microsoft.com/office/officeart/2008/layout/LinedList"/>
    <dgm:cxn modelId="{162FC815-5C10-7341-9B2F-DCF9D9246330}" type="presParOf" srcId="{95BEDDB2-00EF-6648-834C-BE52BD419CBD}" destId="{099F12C0-0ECD-6542-88FE-F80A8A75DE05}" srcOrd="0" destOrd="0" presId="urn:microsoft.com/office/officeart/2008/layout/LinedList"/>
    <dgm:cxn modelId="{49B31C08-1065-2641-97A4-5029CD8BA4D2}" type="presParOf" srcId="{95BEDDB2-00EF-6648-834C-BE52BD419CBD}" destId="{EFDA1556-54DD-AB42-8CEF-C3FFC46AE4D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E68C6EC-CFB0-944A-9E76-46E9F5870ED8}"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77DA198F-1E24-5647-A25E-959BEAD810CC}">
      <dgm:prSet phldrT="[Text]"/>
      <dgm:spPr/>
      <dgm:t>
        <a:bodyPr/>
        <a:lstStyle/>
        <a:p>
          <a:r>
            <a:rPr lang="en-US" dirty="0" smtClean="0"/>
            <a:t>On your desk there is an index card.</a:t>
          </a:r>
          <a:endParaRPr lang="en-US" dirty="0"/>
        </a:p>
      </dgm:t>
    </dgm:pt>
    <dgm:pt modelId="{192037C7-FC88-BF4B-A97B-C58AF875C1B7}" type="parTrans" cxnId="{C4154111-FFCA-0A40-A539-05C298E26D6D}">
      <dgm:prSet/>
      <dgm:spPr/>
      <dgm:t>
        <a:bodyPr/>
        <a:lstStyle/>
        <a:p>
          <a:endParaRPr lang="en-US"/>
        </a:p>
      </dgm:t>
    </dgm:pt>
    <dgm:pt modelId="{75B06D15-0D69-E94D-B787-CFE32BE48BDD}" type="sibTrans" cxnId="{C4154111-FFCA-0A40-A539-05C298E26D6D}">
      <dgm:prSet/>
      <dgm:spPr/>
      <dgm:t>
        <a:bodyPr/>
        <a:lstStyle/>
        <a:p>
          <a:endParaRPr lang="en-US"/>
        </a:p>
      </dgm:t>
    </dgm:pt>
    <dgm:pt modelId="{651C77EF-8576-7541-82B7-44302B5419C9}">
      <dgm:prSet phldrT="[Text]"/>
      <dgm:spPr/>
      <dgm:t>
        <a:bodyPr/>
        <a:lstStyle/>
        <a:p>
          <a:r>
            <a:rPr lang="en-US" dirty="0" smtClean="0"/>
            <a:t>Write your name at the top of the index card. </a:t>
          </a:r>
          <a:endParaRPr lang="en-US" dirty="0"/>
        </a:p>
      </dgm:t>
    </dgm:pt>
    <dgm:pt modelId="{79ABEF81-8D5D-194D-AF1E-EFA1250598AA}" type="parTrans" cxnId="{C1EDDF2F-F885-884A-AF44-6C8658673BCB}">
      <dgm:prSet/>
      <dgm:spPr/>
      <dgm:t>
        <a:bodyPr/>
        <a:lstStyle/>
        <a:p>
          <a:endParaRPr lang="en-US"/>
        </a:p>
      </dgm:t>
    </dgm:pt>
    <dgm:pt modelId="{51886E6F-25AC-0B48-9A17-04D5391EF3CA}" type="sibTrans" cxnId="{C1EDDF2F-F885-884A-AF44-6C8658673BCB}">
      <dgm:prSet/>
      <dgm:spPr/>
      <dgm:t>
        <a:bodyPr/>
        <a:lstStyle/>
        <a:p>
          <a:endParaRPr lang="en-US"/>
        </a:p>
      </dgm:t>
    </dgm:pt>
    <dgm:pt modelId="{77CB64D4-2204-3D4F-B6AF-696F14957DA2}">
      <dgm:prSet phldrT="[Text]"/>
      <dgm:spPr/>
      <dgm:t>
        <a:bodyPr/>
        <a:lstStyle/>
        <a:p>
          <a:r>
            <a:rPr lang="en-US" dirty="0" smtClean="0"/>
            <a:t>Below the index card write four questions related to the short stories covered on the test today.</a:t>
          </a:r>
        </a:p>
      </dgm:t>
    </dgm:pt>
    <dgm:pt modelId="{9F42B843-D947-7944-B478-ED750DD65B30}" type="parTrans" cxnId="{245403B4-F929-DE43-BAFE-6D1655CE6387}">
      <dgm:prSet/>
      <dgm:spPr/>
      <dgm:t>
        <a:bodyPr/>
        <a:lstStyle/>
        <a:p>
          <a:endParaRPr lang="en-US"/>
        </a:p>
      </dgm:t>
    </dgm:pt>
    <dgm:pt modelId="{DB959B4D-AA54-5143-A5BF-09ED6A3B3DC1}" type="sibTrans" cxnId="{245403B4-F929-DE43-BAFE-6D1655CE6387}">
      <dgm:prSet/>
      <dgm:spPr/>
      <dgm:t>
        <a:bodyPr/>
        <a:lstStyle/>
        <a:p>
          <a:endParaRPr lang="en-US"/>
        </a:p>
      </dgm:t>
    </dgm:pt>
    <dgm:pt modelId="{E3CD66EB-353F-7F4E-AA44-8949D808BD02}">
      <dgm:prSet phldrT="[Text]"/>
      <dgm:spPr/>
      <dgm:t>
        <a:bodyPr/>
        <a:lstStyle/>
        <a:p>
          <a:r>
            <a:rPr lang="en-US" dirty="0" smtClean="0"/>
            <a:t>You have five minutes.</a:t>
          </a:r>
        </a:p>
      </dgm:t>
    </dgm:pt>
    <dgm:pt modelId="{3C6AF226-46AF-CF45-A02D-2DBD6918843A}" type="parTrans" cxnId="{24F1F8C8-69C5-DC40-A0B7-0B2D506DABE3}">
      <dgm:prSet/>
      <dgm:spPr/>
    </dgm:pt>
    <dgm:pt modelId="{D718A783-FBCA-4740-813E-DC1F5C036F26}" type="sibTrans" cxnId="{24F1F8C8-69C5-DC40-A0B7-0B2D506DABE3}">
      <dgm:prSet/>
      <dgm:spPr/>
    </dgm:pt>
    <dgm:pt modelId="{AEFF2D8F-8919-B846-AD70-B3FC03D44AD6}">
      <dgm:prSet phldrT="[Text]"/>
      <dgm:spPr/>
      <dgm:t>
        <a:bodyPr/>
        <a:lstStyle/>
        <a:p>
          <a:r>
            <a:rPr lang="en-US" dirty="0" smtClean="0"/>
            <a:t>Avoid any questions that are already on the study guide.</a:t>
          </a:r>
        </a:p>
      </dgm:t>
    </dgm:pt>
    <dgm:pt modelId="{0F4D5993-E224-9D41-935F-A65338E4B142}" type="parTrans" cxnId="{8D1365E9-7A1F-4E43-AEE8-A14F4ACCFAE7}">
      <dgm:prSet/>
      <dgm:spPr/>
    </dgm:pt>
    <dgm:pt modelId="{ABB37BBD-B29A-6E49-8FE4-9A3AE6517E94}" type="sibTrans" cxnId="{8D1365E9-7A1F-4E43-AEE8-A14F4ACCFAE7}">
      <dgm:prSet/>
      <dgm:spPr/>
    </dgm:pt>
    <dgm:pt modelId="{9060C365-4CBD-3141-9DCB-CEC4225334DF}" type="pres">
      <dgm:prSet presAssocID="{EE68C6EC-CFB0-944A-9E76-46E9F5870ED8}" presName="vert0" presStyleCnt="0">
        <dgm:presLayoutVars>
          <dgm:dir/>
          <dgm:animOne val="branch"/>
          <dgm:animLvl val="lvl"/>
        </dgm:presLayoutVars>
      </dgm:prSet>
      <dgm:spPr/>
      <dgm:t>
        <a:bodyPr/>
        <a:lstStyle/>
        <a:p>
          <a:endParaRPr lang="en-US"/>
        </a:p>
      </dgm:t>
    </dgm:pt>
    <dgm:pt modelId="{EE9A27F0-244C-6B45-B0AA-41EFAFA2F389}" type="pres">
      <dgm:prSet presAssocID="{77DA198F-1E24-5647-A25E-959BEAD810CC}" presName="thickLine" presStyleLbl="alignNode1" presStyleIdx="0" presStyleCnt="5"/>
      <dgm:spPr/>
    </dgm:pt>
    <dgm:pt modelId="{8AE9DEA5-61FF-C040-8C28-9FF949B92A08}" type="pres">
      <dgm:prSet presAssocID="{77DA198F-1E24-5647-A25E-959BEAD810CC}" presName="horz1" presStyleCnt="0"/>
      <dgm:spPr/>
    </dgm:pt>
    <dgm:pt modelId="{39219C36-4DC4-2049-B887-311CC4D7DE12}" type="pres">
      <dgm:prSet presAssocID="{77DA198F-1E24-5647-A25E-959BEAD810CC}" presName="tx1" presStyleLbl="revTx" presStyleIdx="0" presStyleCnt="5"/>
      <dgm:spPr/>
      <dgm:t>
        <a:bodyPr/>
        <a:lstStyle/>
        <a:p>
          <a:endParaRPr lang="en-US"/>
        </a:p>
      </dgm:t>
    </dgm:pt>
    <dgm:pt modelId="{91F29BE1-7404-BC4B-90FC-16BF32D19462}" type="pres">
      <dgm:prSet presAssocID="{77DA198F-1E24-5647-A25E-959BEAD810CC}" presName="vert1" presStyleCnt="0"/>
      <dgm:spPr/>
    </dgm:pt>
    <dgm:pt modelId="{F198D99E-5423-B142-A9F1-77D0FD5D93CA}" type="pres">
      <dgm:prSet presAssocID="{651C77EF-8576-7541-82B7-44302B5419C9}" presName="thickLine" presStyleLbl="alignNode1" presStyleIdx="1" presStyleCnt="5"/>
      <dgm:spPr/>
    </dgm:pt>
    <dgm:pt modelId="{31CF7575-0304-4349-B91A-D43C4DB5AAC8}" type="pres">
      <dgm:prSet presAssocID="{651C77EF-8576-7541-82B7-44302B5419C9}" presName="horz1" presStyleCnt="0"/>
      <dgm:spPr/>
    </dgm:pt>
    <dgm:pt modelId="{B04EF99E-5A3D-5C49-B139-A2F14278BC32}" type="pres">
      <dgm:prSet presAssocID="{651C77EF-8576-7541-82B7-44302B5419C9}" presName="tx1" presStyleLbl="revTx" presStyleIdx="1" presStyleCnt="5"/>
      <dgm:spPr/>
      <dgm:t>
        <a:bodyPr/>
        <a:lstStyle/>
        <a:p>
          <a:endParaRPr lang="en-US"/>
        </a:p>
      </dgm:t>
    </dgm:pt>
    <dgm:pt modelId="{FD5358E8-D8F0-A74B-A325-67B012A914ED}" type="pres">
      <dgm:prSet presAssocID="{651C77EF-8576-7541-82B7-44302B5419C9}" presName="vert1" presStyleCnt="0"/>
      <dgm:spPr/>
    </dgm:pt>
    <dgm:pt modelId="{7017BC94-5207-8742-8C28-669262C01732}" type="pres">
      <dgm:prSet presAssocID="{77CB64D4-2204-3D4F-B6AF-696F14957DA2}" presName="thickLine" presStyleLbl="alignNode1" presStyleIdx="2" presStyleCnt="5"/>
      <dgm:spPr/>
    </dgm:pt>
    <dgm:pt modelId="{FB7F79E9-AD50-CD44-8575-EA4395FD06C9}" type="pres">
      <dgm:prSet presAssocID="{77CB64D4-2204-3D4F-B6AF-696F14957DA2}" presName="horz1" presStyleCnt="0"/>
      <dgm:spPr/>
    </dgm:pt>
    <dgm:pt modelId="{5A3B6E9D-AD3F-6A4D-843D-8143AAF98DB1}" type="pres">
      <dgm:prSet presAssocID="{77CB64D4-2204-3D4F-B6AF-696F14957DA2}" presName="tx1" presStyleLbl="revTx" presStyleIdx="2" presStyleCnt="5"/>
      <dgm:spPr/>
      <dgm:t>
        <a:bodyPr/>
        <a:lstStyle/>
        <a:p>
          <a:endParaRPr lang="en-US"/>
        </a:p>
      </dgm:t>
    </dgm:pt>
    <dgm:pt modelId="{82A3E95E-5893-B74A-BCC4-0D328AA52014}" type="pres">
      <dgm:prSet presAssocID="{77CB64D4-2204-3D4F-B6AF-696F14957DA2}" presName="vert1" presStyleCnt="0"/>
      <dgm:spPr/>
    </dgm:pt>
    <dgm:pt modelId="{52FE4BE3-D889-9545-A69B-A1E0A77312EE}" type="pres">
      <dgm:prSet presAssocID="{AEFF2D8F-8919-B846-AD70-B3FC03D44AD6}" presName="thickLine" presStyleLbl="alignNode1" presStyleIdx="3" presStyleCnt="5"/>
      <dgm:spPr/>
    </dgm:pt>
    <dgm:pt modelId="{DA56C193-D314-7E4A-99DD-2FBBBBB00490}" type="pres">
      <dgm:prSet presAssocID="{AEFF2D8F-8919-B846-AD70-B3FC03D44AD6}" presName="horz1" presStyleCnt="0"/>
      <dgm:spPr/>
    </dgm:pt>
    <dgm:pt modelId="{CF4F18D3-BFF2-7345-8749-21B07A054F3D}" type="pres">
      <dgm:prSet presAssocID="{AEFF2D8F-8919-B846-AD70-B3FC03D44AD6}" presName="tx1" presStyleLbl="revTx" presStyleIdx="3" presStyleCnt="5"/>
      <dgm:spPr/>
      <dgm:t>
        <a:bodyPr/>
        <a:lstStyle/>
        <a:p>
          <a:endParaRPr lang="en-US"/>
        </a:p>
      </dgm:t>
    </dgm:pt>
    <dgm:pt modelId="{B872AE0C-A829-5242-B725-60308046B569}" type="pres">
      <dgm:prSet presAssocID="{AEFF2D8F-8919-B846-AD70-B3FC03D44AD6}" presName="vert1" presStyleCnt="0"/>
      <dgm:spPr/>
    </dgm:pt>
    <dgm:pt modelId="{1119925C-47E3-194A-A546-5F17CAA32BCA}" type="pres">
      <dgm:prSet presAssocID="{E3CD66EB-353F-7F4E-AA44-8949D808BD02}" presName="thickLine" presStyleLbl="alignNode1" presStyleIdx="4" presStyleCnt="5"/>
      <dgm:spPr/>
    </dgm:pt>
    <dgm:pt modelId="{95BEDDB2-00EF-6648-834C-BE52BD419CBD}" type="pres">
      <dgm:prSet presAssocID="{E3CD66EB-353F-7F4E-AA44-8949D808BD02}" presName="horz1" presStyleCnt="0"/>
      <dgm:spPr/>
    </dgm:pt>
    <dgm:pt modelId="{099F12C0-0ECD-6542-88FE-F80A8A75DE05}" type="pres">
      <dgm:prSet presAssocID="{E3CD66EB-353F-7F4E-AA44-8949D808BD02}" presName="tx1" presStyleLbl="revTx" presStyleIdx="4" presStyleCnt="5"/>
      <dgm:spPr/>
      <dgm:t>
        <a:bodyPr/>
        <a:lstStyle/>
        <a:p>
          <a:endParaRPr lang="en-US"/>
        </a:p>
      </dgm:t>
    </dgm:pt>
    <dgm:pt modelId="{EFDA1556-54DD-AB42-8CEF-C3FFC46AE4DF}" type="pres">
      <dgm:prSet presAssocID="{E3CD66EB-353F-7F4E-AA44-8949D808BD02}" presName="vert1" presStyleCnt="0"/>
      <dgm:spPr/>
    </dgm:pt>
  </dgm:ptLst>
  <dgm:cxnLst>
    <dgm:cxn modelId="{DAFBE6AC-E2C5-D945-AF4F-00D301582B0B}" type="presOf" srcId="{651C77EF-8576-7541-82B7-44302B5419C9}" destId="{B04EF99E-5A3D-5C49-B139-A2F14278BC32}" srcOrd="0" destOrd="0" presId="urn:microsoft.com/office/officeart/2008/layout/LinedList"/>
    <dgm:cxn modelId="{245403B4-F929-DE43-BAFE-6D1655CE6387}" srcId="{EE68C6EC-CFB0-944A-9E76-46E9F5870ED8}" destId="{77CB64D4-2204-3D4F-B6AF-696F14957DA2}" srcOrd="2" destOrd="0" parTransId="{9F42B843-D947-7944-B478-ED750DD65B30}" sibTransId="{DB959B4D-AA54-5143-A5BF-09ED6A3B3DC1}"/>
    <dgm:cxn modelId="{8D1365E9-7A1F-4E43-AEE8-A14F4ACCFAE7}" srcId="{EE68C6EC-CFB0-944A-9E76-46E9F5870ED8}" destId="{AEFF2D8F-8919-B846-AD70-B3FC03D44AD6}" srcOrd="3" destOrd="0" parTransId="{0F4D5993-E224-9D41-935F-A65338E4B142}" sibTransId="{ABB37BBD-B29A-6E49-8FE4-9A3AE6517E94}"/>
    <dgm:cxn modelId="{A658C990-759D-624D-82F2-B412402E9B13}" type="presOf" srcId="{77DA198F-1E24-5647-A25E-959BEAD810CC}" destId="{39219C36-4DC4-2049-B887-311CC4D7DE12}" srcOrd="0" destOrd="0" presId="urn:microsoft.com/office/officeart/2008/layout/LinedList"/>
    <dgm:cxn modelId="{E81BC9E6-141E-4D4D-85D5-9E45752000AA}" type="presOf" srcId="{77CB64D4-2204-3D4F-B6AF-696F14957DA2}" destId="{5A3B6E9D-AD3F-6A4D-843D-8143AAF98DB1}" srcOrd="0" destOrd="0" presId="urn:microsoft.com/office/officeart/2008/layout/LinedList"/>
    <dgm:cxn modelId="{97BE42AA-65F4-5444-9A93-D146B47A24B0}" type="presOf" srcId="{E3CD66EB-353F-7F4E-AA44-8949D808BD02}" destId="{099F12C0-0ECD-6542-88FE-F80A8A75DE05}" srcOrd="0" destOrd="0" presId="urn:microsoft.com/office/officeart/2008/layout/LinedList"/>
    <dgm:cxn modelId="{B15A7DAA-319C-F14B-8BFD-7C54E9288DF7}" type="presOf" srcId="{EE68C6EC-CFB0-944A-9E76-46E9F5870ED8}" destId="{9060C365-4CBD-3141-9DCB-CEC4225334DF}" srcOrd="0" destOrd="0" presId="urn:microsoft.com/office/officeart/2008/layout/LinedList"/>
    <dgm:cxn modelId="{24F1F8C8-69C5-DC40-A0B7-0B2D506DABE3}" srcId="{EE68C6EC-CFB0-944A-9E76-46E9F5870ED8}" destId="{E3CD66EB-353F-7F4E-AA44-8949D808BD02}" srcOrd="4" destOrd="0" parTransId="{3C6AF226-46AF-CF45-A02D-2DBD6918843A}" sibTransId="{D718A783-FBCA-4740-813E-DC1F5C036F26}"/>
    <dgm:cxn modelId="{1AA9D047-179C-6142-9536-9AEE44913BC6}" type="presOf" srcId="{AEFF2D8F-8919-B846-AD70-B3FC03D44AD6}" destId="{CF4F18D3-BFF2-7345-8749-21B07A054F3D}" srcOrd="0" destOrd="0" presId="urn:microsoft.com/office/officeart/2008/layout/LinedList"/>
    <dgm:cxn modelId="{C4154111-FFCA-0A40-A539-05C298E26D6D}" srcId="{EE68C6EC-CFB0-944A-9E76-46E9F5870ED8}" destId="{77DA198F-1E24-5647-A25E-959BEAD810CC}" srcOrd="0" destOrd="0" parTransId="{192037C7-FC88-BF4B-A97B-C58AF875C1B7}" sibTransId="{75B06D15-0D69-E94D-B787-CFE32BE48BDD}"/>
    <dgm:cxn modelId="{C1EDDF2F-F885-884A-AF44-6C8658673BCB}" srcId="{EE68C6EC-CFB0-944A-9E76-46E9F5870ED8}" destId="{651C77EF-8576-7541-82B7-44302B5419C9}" srcOrd="1" destOrd="0" parTransId="{79ABEF81-8D5D-194D-AF1E-EFA1250598AA}" sibTransId="{51886E6F-25AC-0B48-9A17-04D5391EF3CA}"/>
    <dgm:cxn modelId="{A575826D-CF0B-1E40-8D22-B72A39C82868}" type="presParOf" srcId="{9060C365-4CBD-3141-9DCB-CEC4225334DF}" destId="{EE9A27F0-244C-6B45-B0AA-41EFAFA2F389}" srcOrd="0" destOrd="0" presId="urn:microsoft.com/office/officeart/2008/layout/LinedList"/>
    <dgm:cxn modelId="{491266A0-11EC-864C-9581-BA2B8133AB06}" type="presParOf" srcId="{9060C365-4CBD-3141-9DCB-CEC4225334DF}" destId="{8AE9DEA5-61FF-C040-8C28-9FF949B92A08}" srcOrd="1" destOrd="0" presId="urn:microsoft.com/office/officeart/2008/layout/LinedList"/>
    <dgm:cxn modelId="{F30C1D0D-2702-CF46-ACAE-E8BBB68C88E7}" type="presParOf" srcId="{8AE9DEA5-61FF-C040-8C28-9FF949B92A08}" destId="{39219C36-4DC4-2049-B887-311CC4D7DE12}" srcOrd="0" destOrd="0" presId="urn:microsoft.com/office/officeart/2008/layout/LinedList"/>
    <dgm:cxn modelId="{5E999743-E552-8C4B-B550-85B45F39FDA3}" type="presParOf" srcId="{8AE9DEA5-61FF-C040-8C28-9FF949B92A08}" destId="{91F29BE1-7404-BC4B-90FC-16BF32D19462}" srcOrd="1" destOrd="0" presId="urn:microsoft.com/office/officeart/2008/layout/LinedList"/>
    <dgm:cxn modelId="{3F253E5C-F652-5848-80BD-49210C3C32AA}" type="presParOf" srcId="{9060C365-4CBD-3141-9DCB-CEC4225334DF}" destId="{F198D99E-5423-B142-A9F1-77D0FD5D93CA}" srcOrd="2" destOrd="0" presId="urn:microsoft.com/office/officeart/2008/layout/LinedList"/>
    <dgm:cxn modelId="{06AC998F-5978-DC4D-BA94-3D93B01251EE}" type="presParOf" srcId="{9060C365-4CBD-3141-9DCB-CEC4225334DF}" destId="{31CF7575-0304-4349-B91A-D43C4DB5AAC8}" srcOrd="3" destOrd="0" presId="urn:microsoft.com/office/officeart/2008/layout/LinedList"/>
    <dgm:cxn modelId="{77649FE2-FE80-FC43-BA12-13112E2F63BA}" type="presParOf" srcId="{31CF7575-0304-4349-B91A-D43C4DB5AAC8}" destId="{B04EF99E-5A3D-5C49-B139-A2F14278BC32}" srcOrd="0" destOrd="0" presId="urn:microsoft.com/office/officeart/2008/layout/LinedList"/>
    <dgm:cxn modelId="{C901194C-E201-0C4C-8639-DCCB0037F8A6}" type="presParOf" srcId="{31CF7575-0304-4349-B91A-D43C4DB5AAC8}" destId="{FD5358E8-D8F0-A74B-A325-67B012A914ED}" srcOrd="1" destOrd="0" presId="urn:microsoft.com/office/officeart/2008/layout/LinedList"/>
    <dgm:cxn modelId="{DB19BFC9-06F3-B44D-8910-F3ED6C3CEA4F}" type="presParOf" srcId="{9060C365-4CBD-3141-9DCB-CEC4225334DF}" destId="{7017BC94-5207-8742-8C28-669262C01732}" srcOrd="4" destOrd="0" presId="urn:microsoft.com/office/officeart/2008/layout/LinedList"/>
    <dgm:cxn modelId="{F41BF424-3990-AC4F-A249-A7094B7E2757}" type="presParOf" srcId="{9060C365-4CBD-3141-9DCB-CEC4225334DF}" destId="{FB7F79E9-AD50-CD44-8575-EA4395FD06C9}" srcOrd="5" destOrd="0" presId="urn:microsoft.com/office/officeart/2008/layout/LinedList"/>
    <dgm:cxn modelId="{4A7E508B-0CC9-C749-970F-2891E2FA9528}" type="presParOf" srcId="{FB7F79E9-AD50-CD44-8575-EA4395FD06C9}" destId="{5A3B6E9D-AD3F-6A4D-843D-8143AAF98DB1}" srcOrd="0" destOrd="0" presId="urn:microsoft.com/office/officeart/2008/layout/LinedList"/>
    <dgm:cxn modelId="{F17D9A7C-2B13-3846-8806-AA243957E96B}" type="presParOf" srcId="{FB7F79E9-AD50-CD44-8575-EA4395FD06C9}" destId="{82A3E95E-5893-B74A-BCC4-0D328AA52014}" srcOrd="1" destOrd="0" presId="urn:microsoft.com/office/officeart/2008/layout/LinedList"/>
    <dgm:cxn modelId="{825FE71C-BD56-1942-A0BB-7FEBBF4801BF}" type="presParOf" srcId="{9060C365-4CBD-3141-9DCB-CEC4225334DF}" destId="{52FE4BE3-D889-9545-A69B-A1E0A77312EE}" srcOrd="6" destOrd="0" presId="urn:microsoft.com/office/officeart/2008/layout/LinedList"/>
    <dgm:cxn modelId="{D5937C2A-5FEE-524E-9ED4-B963071E8F04}" type="presParOf" srcId="{9060C365-4CBD-3141-9DCB-CEC4225334DF}" destId="{DA56C193-D314-7E4A-99DD-2FBBBBB00490}" srcOrd="7" destOrd="0" presId="urn:microsoft.com/office/officeart/2008/layout/LinedList"/>
    <dgm:cxn modelId="{6EF06760-6B5B-D342-96A5-AD3B063DE732}" type="presParOf" srcId="{DA56C193-D314-7E4A-99DD-2FBBBBB00490}" destId="{CF4F18D3-BFF2-7345-8749-21B07A054F3D}" srcOrd="0" destOrd="0" presId="urn:microsoft.com/office/officeart/2008/layout/LinedList"/>
    <dgm:cxn modelId="{EF050C04-67E7-3F46-9A76-CE1D0504212A}" type="presParOf" srcId="{DA56C193-D314-7E4A-99DD-2FBBBBB00490}" destId="{B872AE0C-A829-5242-B725-60308046B569}" srcOrd="1" destOrd="0" presId="urn:microsoft.com/office/officeart/2008/layout/LinedList"/>
    <dgm:cxn modelId="{A77170B2-0D37-EB42-B968-B75CF53B30D5}" type="presParOf" srcId="{9060C365-4CBD-3141-9DCB-CEC4225334DF}" destId="{1119925C-47E3-194A-A546-5F17CAA32BCA}" srcOrd="8" destOrd="0" presId="urn:microsoft.com/office/officeart/2008/layout/LinedList"/>
    <dgm:cxn modelId="{5933B396-25B6-0C40-8A4D-DA048276F428}" type="presParOf" srcId="{9060C365-4CBD-3141-9DCB-CEC4225334DF}" destId="{95BEDDB2-00EF-6648-834C-BE52BD419CBD}" srcOrd="9" destOrd="0" presId="urn:microsoft.com/office/officeart/2008/layout/LinedList"/>
    <dgm:cxn modelId="{966A8D1E-DC02-C041-90B4-32DF588123D0}" type="presParOf" srcId="{95BEDDB2-00EF-6648-834C-BE52BD419CBD}" destId="{099F12C0-0ECD-6542-88FE-F80A8A75DE05}" srcOrd="0" destOrd="0" presId="urn:microsoft.com/office/officeart/2008/layout/LinedList"/>
    <dgm:cxn modelId="{91B83F6C-E7A0-8944-B529-238A5B547496}" type="presParOf" srcId="{95BEDDB2-00EF-6648-834C-BE52BD419CBD}" destId="{EFDA1556-54DD-AB42-8CEF-C3FFC46AE4D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E68C6EC-CFB0-944A-9E76-46E9F5870ED8}"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A32D0D93-1CB6-484B-B7E3-B95B92F7AB6D}">
      <dgm:prSet/>
      <dgm:spPr/>
      <dgm:t>
        <a:bodyPr/>
        <a:lstStyle/>
        <a:p>
          <a:r>
            <a:rPr lang="en-US" dirty="0" smtClean="0"/>
            <a:t>Now trade your index card with a partner.</a:t>
          </a:r>
          <a:endParaRPr lang="en-US" dirty="0"/>
        </a:p>
      </dgm:t>
    </dgm:pt>
    <dgm:pt modelId="{BD765687-DDB8-774B-94A0-72788B0870E0}" type="parTrans" cxnId="{07019A86-78EE-7140-AA9A-90CD0D3A8C8C}">
      <dgm:prSet/>
      <dgm:spPr/>
    </dgm:pt>
    <dgm:pt modelId="{2FD7B2C9-6F83-244A-9F85-6428BC8207B8}" type="sibTrans" cxnId="{07019A86-78EE-7140-AA9A-90CD0D3A8C8C}">
      <dgm:prSet/>
      <dgm:spPr/>
    </dgm:pt>
    <dgm:pt modelId="{06527A6D-91E8-7B4F-A370-27527A179E15}">
      <dgm:prSet/>
      <dgm:spPr/>
      <dgm:t>
        <a:bodyPr/>
        <a:lstStyle/>
        <a:p>
          <a:r>
            <a:rPr lang="en-US" dirty="0" smtClean="0"/>
            <a:t>On the back of the card, write your name and try to answer the questions they have written.</a:t>
          </a:r>
          <a:endParaRPr lang="en-US" dirty="0"/>
        </a:p>
      </dgm:t>
    </dgm:pt>
    <dgm:pt modelId="{195C1456-5061-B246-B555-74ABE5182A5E}" type="parTrans" cxnId="{9DAC7734-D7D1-E042-8B07-BCD234B5A6CF}">
      <dgm:prSet/>
      <dgm:spPr/>
    </dgm:pt>
    <dgm:pt modelId="{23944B80-BB9A-434B-92B0-1E4429D9FE02}" type="sibTrans" cxnId="{9DAC7734-D7D1-E042-8B07-BCD234B5A6CF}">
      <dgm:prSet/>
      <dgm:spPr/>
    </dgm:pt>
    <dgm:pt modelId="{9060C365-4CBD-3141-9DCB-CEC4225334DF}" type="pres">
      <dgm:prSet presAssocID="{EE68C6EC-CFB0-944A-9E76-46E9F5870ED8}" presName="vert0" presStyleCnt="0">
        <dgm:presLayoutVars>
          <dgm:dir/>
          <dgm:animOne val="branch"/>
          <dgm:animLvl val="lvl"/>
        </dgm:presLayoutVars>
      </dgm:prSet>
      <dgm:spPr/>
      <dgm:t>
        <a:bodyPr/>
        <a:lstStyle/>
        <a:p>
          <a:endParaRPr lang="en-US"/>
        </a:p>
      </dgm:t>
    </dgm:pt>
    <dgm:pt modelId="{1B6BA2DE-2B4E-F642-93F5-BDD1B507A678}" type="pres">
      <dgm:prSet presAssocID="{A32D0D93-1CB6-484B-B7E3-B95B92F7AB6D}" presName="thickLine" presStyleLbl="alignNode1" presStyleIdx="0" presStyleCnt="2"/>
      <dgm:spPr/>
    </dgm:pt>
    <dgm:pt modelId="{9A2BAE9B-4D03-2246-830F-B0E0CF2C85D3}" type="pres">
      <dgm:prSet presAssocID="{A32D0D93-1CB6-484B-B7E3-B95B92F7AB6D}" presName="horz1" presStyleCnt="0"/>
      <dgm:spPr/>
    </dgm:pt>
    <dgm:pt modelId="{9E9CC125-DC0E-D640-A8B0-804CFBDC3EE4}" type="pres">
      <dgm:prSet presAssocID="{A32D0D93-1CB6-484B-B7E3-B95B92F7AB6D}" presName="tx1" presStyleLbl="revTx" presStyleIdx="0" presStyleCnt="2"/>
      <dgm:spPr/>
      <dgm:t>
        <a:bodyPr/>
        <a:lstStyle/>
        <a:p>
          <a:endParaRPr lang="en-US"/>
        </a:p>
      </dgm:t>
    </dgm:pt>
    <dgm:pt modelId="{6A17A81E-61B5-2A4B-95CB-90F7DFA24A1F}" type="pres">
      <dgm:prSet presAssocID="{A32D0D93-1CB6-484B-B7E3-B95B92F7AB6D}" presName="vert1" presStyleCnt="0"/>
      <dgm:spPr/>
    </dgm:pt>
    <dgm:pt modelId="{BC181032-860F-6641-8438-E4EF28F3FD14}" type="pres">
      <dgm:prSet presAssocID="{06527A6D-91E8-7B4F-A370-27527A179E15}" presName="thickLine" presStyleLbl="alignNode1" presStyleIdx="1" presStyleCnt="2"/>
      <dgm:spPr/>
    </dgm:pt>
    <dgm:pt modelId="{561A4DBA-2539-2640-9D61-B45A3C4ACADE}" type="pres">
      <dgm:prSet presAssocID="{06527A6D-91E8-7B4F-A370-27527A179E15}" presName="horz1" presStyleCnt="0"/>
      <dgm:spPr/>
    </dgm:pt>
    <dgm:pt modelId="{FD3BCF68-943E-C54C-A9F8-51D09DD5DBAC}" type="pres">
      <dgm:prSet presAssocID="{06527A6D-91E8-7B4F-A370-27527A179E15}" presName="tx1" presStyleLbl="revTx" presStyleIdx="1" presStyleCnt="2"/>
      <dgm:spPr/>
      <dgm:t>
        <a:bodyPr/>
        <a:lstStyle/>
        <a:p>
          <a:endParaRPr lang="en-US"/>
        </a:p>
      </dgm:t>
    </dgm:pt>
    <dgm:pt modelId="{41CC9F98-2D0A-4F43-9D79-3D1672B4B734}" type="pres">
      <dgm:prSet presAssocID="{06527A6D-91E8-7B4F-A370-27527A179E15}" presName="vert1" presStyleCnt="0"/>
      <dgm:spPr/>
    </dgm:pt>
  </dgm:ptLst>
  <dgm:cxnLst>
    <dgm:cxn modelId="{4FDD4627-9BB4-8C45-B2A8-5C016FB2B895}" type="presOf" srcId="{06527A6D-91E8-7B4F-A370-27527A179E15}" destId="{FD3BCF68-943E-C54C-A9F8-51D09DD5DBAC}" srcOrd="0" destOrd="0" presId="urn:microsoft.com/office/officeart/2008/layout/LinedList"/>
    <dgm:cxn modelId="{EC5C2ED3-0092-784B-B33C-A7851BBC5A5D}" type="presOf" srcId="{A32D0D93-1CB6-484B-B7E3-B95B92F7AB6D}" destId="{9E9CC125-DC0E-D640-A8B0-804CFBDC3EE4}" srcOrd="0" destOrd="0" presId="urn:microsoft.com/office/officeart/2008/layout/LinedList"/>
    <dgm:cxn modelId="{859160A1-A73E-7548-8513-547AC68F5690}" type="presOf" srcId="{EE68C6EC-CFB0-944A-9E76-46E9F5870ED8}" destId="{9060C365-4CBD-3141-9DCB-CEC4225334DF}" srcOrd="0" destOrd="0" presId="urn:microsoft.com/office/officeart/2008/layout/LinedList"/>
    <dgm:cxn modelId="{07019A86-78EE-7140-AA9A-90CD0D3A8C8C}" srcId="{EE68C6EC-CFB0-944A-9E76-46E9F5870ED8}" destId="{A32D0D93-1CB6-484B-B7E3-B95B92F7AB6D}" srcOrd="0" destOrd="0" parTransId="{BD765687-DDB8-774B-94A0-72788B0870E0}" sibTransId="{2FD7B2C9-6F83-244A-9F85-6428BC8207B8}"/>
    <dgm:cxn modelId="{9DAC7734-D7D1-E042-8B07-BCD234B5A6CF}" srcId="{EE68C6EC-CFB0-944A-9E76-46E9F5870ED8}" destId="{06527A6D-91E8-7B4F-A370-27527A179E15}" srcOrd="1" destOrd="0" parTransId="{195C1456-5061-B246-B555-74ABE5182A5E}" sibTransId="{23944B80-BB9A-434B-92B0-1E4429D9FE02}"/>
    <dgm:cxn modelId="{A6359728-E6E0-B742-9F4B-B0F7D8E543CE}" type="presParOf" srcId="{9060C365-4CBD-3141-9DCB-CEC4225334DF}" destId="{1B6BA2DE-2B4E-F642-93F5-BDD1B507A678}" srcOrd="0" destOrd="0" presId="urn:microsoft.com/office/officeart/2008/layout/LinedList"/>
    <dgm:cxn modelId="{ED3662DF-5F88-EF4A-B967-4DA8B0EB82C5}" type="presParOf" srcId="{9060C365-4CBD-3141-9DCB-CEC4225334DF}" destId="{9A2BAE9B-4D03-2246-830F-B0E0CF2C85D3}" srcOrd="1" destOrd="0" presId="urn:microsoft.com/office/officeart/2008/layout/LinedList"/>
    <dgm:cxn modelId="{E1722ED8-9B88-C04D-904A-4EF59614854E}" type="presParOf" srcId="{9A2BAE9B-4D03-2246-830F-B0E0CF2C85D3}" destId="{9E9CC125-DC0E-D640-A8B0-804CFBDC3EE4}" srcOrd="0" destOrd="0" presId="urn:microsoft.com/office/officeart/2008/layout/LinedList"/>
    <dgm:cxn modelId="{DB283FA7-D34A-0044-A154-D88DA419403F}" type="presParOf" srcId="{9A2BAE9B-4D03-2246-830F-B0E0CF2C85D3}" destId="{6A17A81E-61B5-2A4B-95CB-90F7DFA24A1F}" srcOrd="1" destOrd="0" presId="urn:microsoft.com/office/officeart/2008/layout/LinedList"/>
    <dgm:cxn modelId="{AFB46597-76E6-3C44-BA42-BBF36F38CE87}" type="presParOf" srcId="{9060C365-4CBD-3141-9DCB-CEC4225334DF}" destId="{BC181032-860F-6641-8438-E4EF28F3FD14}" srcOrd="2" destOrd="0" presId="urn:microsoft.com/office/officeart/2008/layout/LinedList"/>
    <dgm:cxn modelId="{55D11BE1-690B-2F4F-8267-2CF4D1E1EDB6}" type="presParOf" srcId="{9060C365-4CBD-3141-9DCB-CEC4225334DF}" destId="{561A4DBA-2539-2640-9D61-B45A3C4ACADE}" srcOrd="3" destOrd="0" presId="urn:microsoft.com/office/officeart/2008/layout/LinedList"/>
    <dgm:cxn modelId="{4A69413A-18DC-F844-97A2-523137D96829}" type="presParOf" srcId="{561A4DBA-2539-2640-9D61-B45A3C4ACADE}" destId="{FD3BCF68-943E-C54C-A9F8-51D09DD5DBAC}" srcOrd="0" destOrd="0" presId="urn:microsoft.com/office/officeart/2008/layout/LinedList"/>
    <dgm:cxn modelId="{30B7EB73-96EA-2C49-8E98-DC7EF4918227}" type="presParOf" srcId="{561A4DBA-2539-2640-9D61-B45A3C4ACADE}" destId="{41CC9F98-2D0A-4F43-9D79-3D1672B4B73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35D3AC8-F9BB-7347-BC13-E41F606B5FAE}" type="doc">
      <dgm:prSet loTypeId="urn:microsoft.com/office/officeart/2005/8/layout/vList2" loCatId="" qsTypeId="urn:microsoft.com/office/officeart/2005/8/quickstyle/simple4" qsCatId="simple" csTypeId="urn:microsoft.com/office/officeart/2005/8/colors/accent1_2" csCatId="accent1"/>
      <dgm:spPr/>
      <dgm:t>
        <a:bodyPr/>
        <a:lstStyle/>
        <a:p>
          <a:endParaRPr lang="en-US"/>
        </a:p>
      </dgm:t>
    </dgm:pt>
    <dgm:pt modelId="{AF19DD35-02B8-794B-82B5-3A7E140E8CAB}">
      <dgm:prSet/>
      <dgm:spPr/>
      <dgm:t>
        <a:bodyPr/>
        <a:lstStyle/>
        <a:p>
          <a:pPr rtl="0"/>
          <a:r>
            <a:rPr lang="en-US" baseline="0" smtClean="0"/>
            <a:t>How can we demonstrate what we know about short stories?</a:t>
          </a:r>
          <a:endParaRPr lang="en-US"/>
        </a:p>
      </dgm:t>
    </dgm:pt>
    <dgm:pt modelId="{1FEEE8BA-D5E0-DC4B-8A4B-F8440E9D1554}" type="parTrans" cxnId="{39B8A30D-A2F9-0048-B998-7612920B3798}">
      <dgm:prSet/>
      <dgm:spPr/>
      <dgm:t>
        <a:bodyPr/>
        <a:lstStyle/>
        <a:p>
          <a:endParaRPr lang="en-US"/>
        </a:p>
      </dgm:t>
    </dgm:pt>
    <dgm:pt modelId="{0136FF4B-02F6-F648-967E-E376527A4BA8}" type="sibTrans" cxnId="{39B8A30D-A2F9-0048-B998-7612920B3798}">
      <dgm:prSet/>
      <dgm:spPr/>
      <dgm:t>
        <a:bodyPr/>
        <a:lstStyle/>
        <a:p>
          <a:endParaRPr lang="en-US"/>
        </a:p>
      </dgm:t>
    </dgm:pt>
    <dgm:pt modelId="{1FF66DD7-8D90-184C-8C84-B2889C2F8DCC}" type="pres">
      <dgm:prSet presAssocID="{C35D3AC8-F9BB-7347-BC13-E41F606B5FAE}" presName="linear" presStyleCnt="0">
        <dgm:presLayoutVars>
          <dgm:animLvl val="lvl"/>
          <dgm:resizeHandles val="exact"/>
        </dgm:presLayoutVars>
      </dgm:prSet>
      <dgm:spPr/>
      <dgm:t>
        <a:bodyPr/>
        <a:lstStyle/>
        <a:p>
          <a:endParaRPr lang="en-US"/>
        </a:p>
      </dgm:t>
    </dgm:pt>
    <dgm:pt modelId="{C11C9CCE-E3B0-BA46-B679-32ED908A14B0}" type="pres">
      <dgm:prSet presAssocID="{AF19DD35-02B8-794B-82B5-3A7E140E8CAB}" presName="parentText" presStyleLbl="node1" presStyleIdx="0" presStyleCnt="1">
        <dgm:presLayoutVars>
          <dgm:chMax val="0"/>
          <dgm:bulletEnabled val="1"/>
        </dgm:presLayoutVars>
      </dgm:prSet>
      <dgm:spPr/>
      <dgm:t>
        <a:bodyPr/>
        <a:lstStyle/>
        <a:p>
          <a:endParaRPr lang="en-US"/>
        </a:p>
      </dgm:t>
    </dgm:pt>
  </dgm:ptLst>
  <dgm:cxnLst>
    <dgm:cxn modelId="{0912DE21-BE45-F64C-9802-031D69A32010}" type="presOf" srcId="{AF19DD35-02B8-794B-82B5-3A7E140E8CAB}" destId="{C11C9CCE-E3B0-BA46-B679-32ED908A14B0}" srcOrd="0" destOrd="0" presId="urn:microsoft.com/office/officeart/2005/8/layout/vList2"/>
    <dgm:cxn modelId="{2BFE9E82-6782-2B43-BE4E-EFC7E3817781}" type="presOf" srcId="{C35D3AC8-F9BB-7347-BC13-E41F606B5FAE}" destId="{1FF66DD7-8D90-184C-8C84-B2889C2F8DCC}" srcOrd="0" destOrd="0" presId="urn:microsoft.com/office/officeart/2005/8/layout/vList2"/>
    <dgm:cxn modelId="{39B8A30D-A2F9-0048-B998-7612920B3798}" srcId="{C35D3AC8-F9BB-7347-BC13-E41F606B5FAE}" destId="{AF19DD35-02B8-794B-82B5-3A7E140E8CAB}" srcOrd="0" destOrd="0" parTransId="{1FEEE8BA-D5E0-DC4B-8A4B-F8440E9D1554}" sibTransId="{0136FF4B-02F6-F648-967E-E376527A4BA8}"/>
    <dgm:cxn modelId="{D9BC38AD-115D-3647-B4C4-E3DF90373CD0}" type="presParOf" srcId="{1FF66DD7-8D90-184C-8C84-B2889C2F8DCC}" destId="{C11C9CCE-E3B0-BA46-B679-32ED908A14B0}"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7859901-9530-411B-B0EE-7B8C046C1766}"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4506891F-4E8F-4D6F-8767-20E4D7214EF5}">
      <dgm:prSet/>
      <dgm:spPr/>
      <dgm:t>
        <a:bodyPr/>
        <a:lstStyle/>
        <a:p>
          <a:pPr rtl="0"/>
          <a:r>
            <a:rPr lang="en-US" baseline="0" smtClean="0"/>
            <a:t>ELAGSE9-10RL10 </a:t>
          </a:r>
          <a:endParaRPr lang="en-US"/>
        </a:p>
      </dgm:t>
    </dgm:pt>
    <dgm:pt modelId="{3E8C12E6-D45B-452C-ACF9-EF5788269B8B}" type="parTrans" cxnId="{DFE21005-BB2B-454F-BF84-5CA6281A5E86}">
      <dgm:prSet/>
      <dgm:spPr/>
      <dgm:t>
        <a:bodyPr/>
        <a:lstStyle/>
        <a:p>
          <a:endParaRPr lang="en-US"/>
        </a:p>
      </dgm:t>
    </dgm:pt>
    <dgm:pt modelId="{961A7840-C1E9-4351-A848-A01BCD6CC715}" type="sibTrans" cxnId="{DFE21005-BB2B-454F-BF84-5CA6281A5E86}">
      <dgm:prSet/>
      <dgm:spPr/>
      <dgm:t>
        <a:bodyPr/>
        <a:lstStyle/>
        <a:p>
          <a:endParaRPr lang="en-US"/>
        </a:p>
      </dgm:t>
    </dgm:pt>
    <dgm:pt modelId="{DFD9055F-9490-48DE-A6B1-A7C87931B3E4}">
      <dgm:prSet/>
      <dgm:spPr/>
      <dgm:t>
        <a:bodyPr/>
        <a:lstStyle/>
        <a:p>
          <a:pPr rtl="0"/>
          <a:r>
            <a:rPr lang="en-US" baseline="0" dirty="0" smtClean="0"/>
            <a:t>By the end of grade 9, read and comprehend literature, including stories, dramas, and poems, in the grades 9-10 text complexity band proficiently, with scaffolding as needed at the high end of the range. By the end of grade 10, read and comprehend literature, including stories, dramas, and poems, in the grades 9-10 text complexity band proficiently, with scaffolding as needed at the high end of the range.  </a:t>
          </a:r>
          <a:endParaRPr lang="en-US" dirty="0"/>
        </a:p>
      </dgm:t>
    </dgm:pt>
    <dgm:pt modelId="{27810854-D8A2-4206-B440-DC550D12298E}" type="parTrans" cxnId="{FA3F8DC8-F495-472F-A972-38035B5FC910}">
      <dgm:prSet/>
      <dgm:spPr/>
      <dgm:t>
        <a:bodyPr/>
        <a:lstStyle/>
        <a:p>
          <a:endParaRPr lang="en-US"/>
        </a:p>
      </dgm:t>
    </dgm:pt>
    <dgm:pt modelId="{F04F0B23-F35C-4DF3-A55D-3AECFE885BEB}" type="sibTrans" cxnId="{FA3F8DC8-F495-472F-A972-38035B5FC910}">
      <dgm:prSet/>
      <dgm:spPr/>
      <dgm:t>
        <a:bodyPr/>
        <a:lstStyle/>
        <a:p>
          <a:endParaRPr lang="en-US"/>
        </a:p>
      </dgm:t>
    </dgm:pt>
    <dgm:pt modelId="{D11AD394-3912-404D-BA76-B2E74C92E6AB}" type="pres">
      <dgm:prSet presAssocID="{77859901-9530-411B-B0EE-7B8C046C1766}" presName="vert0" presStyleCnt="0">
        <dgm:presLayoutVars>
          <dgm:dir/>
          <dgm:animOne val="branch"/>
          <dgm:animLvl val="lvl"/>
        </dgm:presLayoutVars>
      </dgm:prSet>
      <dgm:spPr/>
    </dgm:pt>
    <dgm:pt modelId="{1478F1B3-772B-4364-94D5-E6E31DADD064}" type="pres">
      <dgm:prSet presAssocID="{4506891F-4E8F-4D6F-8767-20E4D7214EF5}" presName="thickLine" presStyleLbl="alignNode1" presStyleIdx="0" presStyleCnt="1"/>
      <dgm:spPr/>
    </dgm:pt>
    <dgm:pt modelId="{397576D8-859F-4CB8-BBE4-8AE308664465}" type="pres">
      <dgm:prSet presAssocID="{4506891F-4E8F-4D6F-8767-20E4D7214EF5}" presName="horz1" presStyleCnt="0"/>
      <dgm:spPr/>
    </dgm:pt>
    <dgm:pt modelId="{9C65AC52-24A5-40C9-BD9C-FC7E51D275B3}" type="pres">
      <dgm:prSet presAssocID="{4506891F-4E8F-4D6F-8767-20E4D7214EF5}" presName="tx1" presStyleLbl="revTx" presStyleIdx="0" presStyleCnt="2"/>
      <dgm:spPr/>
    </dgm:pt>
    <dgm:pt modelId="{3DAECE32-EC4C-4D03-898E-CD8A728675C3}" type="pres">
      <dgm:prSet presAssocID="{4506891F-4E8F-4D6F-8767-20E4D7214EF5}" presName="vert1" presStyleCnt="0"/>
      <dgm:spPr/>
    </dgm:pt>
    <dgm:pt modelId="{F78FD3B9-6B4E-4CDA-8DA2-3912D65513FA}" type="pres">
      <dgm:prSet presAssocID="{DFD9055F-9490-48DE-A6B1-A7C87931B3E4}" presName="vertSpace2a" presStyleCnt="0"/>
      <dgm:spPr/>
    </dgm:pt>
    <dgm:pt modelId="{2DA12F8B-4AFA-4288-BACF-540DEB64F7BC}" type="pres">
      <dgm:prSet presAssocID="{DFD9055F-9490-48DE-A6B1-A7C87931B3E4}" presName="horz2" presStyleCnt="0"/>
      <dgm:spPr/>
    </dgm:pt>
    <dgm:pt modelId="{57A027C1-91EE-4399-BCE5-AF36B8B19B4F}" type="pres">
      <dgm:prSet presAssocID="{DFD9055F-9490-48DE-A6B1-A7C87931B3E4}" presName="horzSpace2" presStyleCnt="0"/>
      <dgm:spPr/>
    </dgm:pt>
    <dgm:pt modelId="{8BC1E285-C591-4599-8BAC-C196DEF9A720}" type="pres">
      <dgm:prSet presAssocID="{DFD9055F-9490-48DE-A6B1-A7C87931B3E4}" presName="tx2" presStyleLbl="revTx" presStyleIdx="1" presStyleCnt="2"/>
      <dgm:spPr/>
    </dgm:pt>
    <dgm:pt modelId="{ECF960EE-74AF-4841-BA4A-AAE3D2F4BEDC}" type="pres">
      <dgm:prSet presAssocID="{DFD9055F-9490-48DE-A6B1-A7C87931B3E4}" presName="vert2" presStyleCnt="0"/>
      <dgm:spPr/>
    </dgm:pt>
    <dgm:pt modelId="{6AC73F69-7513-4B14-B959-F070F12D41CC}" type="pres">
      <dgm:prSet presAssocID="{DFD9055F-9490-48DE-A6B1-A7C87931B3E4}" presName="thinLine2b" presStyleLbl="callout" presStyleIdx="0" presStyleCnt="1"/>
      <dgm:spPr/>
    </dgm:pt>
    <dgm:pt modelId="{65C69918-7FB1-4819-B656-A52479A559BF}" type="pres">
      <dgm:prSet presAssocID="{DFD9055F-9490-48DE-A6B1-A7C87931B3E4}" presName="vertSpace2b" presStyleCnt="0"/>
      <dgm:spPr/>
    </dgm:pt>
  </dgm:ptLst>
  <dgm:cxnLst>
    <dgm:cxn modelId="{C57F2647-03D4-46D5-9880-EEC20A827DBD}" type="presOf" srcId="{77859901-9530-411B-B0EE-7B8C046C1766}" destId="{D11AD394-3912-404D-BA76-B2E74C92E6AB}" srcOrd="0" destOrd="0" presId="urn:microsoft.com/office/officeart/2008/layout/LinedList"/>
    <dgm:cxn modelId="{7398F105-F9AB-4C99-9A03-595E2C579F49}" type="presOf" srcId="{DFD9055F-9490-48DE-A6B1-A7C87931B3E4}" destId="{8BC1E285-C591-4599-8BAC-C196DEF9A720}" srcOrd="0" destOrd="0" presId="urn:microsoft.com/office/officeart/2008/layout/LinedList"/>
    <dgm:cxn modelId="{FA3F8DC8-F495-472F-A972-38035B5FC910}" srcId="{4506891F-4E8F-4D6F-8767-20E4D7214EF5}" destId="{DFD9055F-9490-48DE-A6B1-A7C87931B3E4}" srcOrd="0" destOrd="0" parTransId="{27810854-D8A2-4206-B440-DC550D12298E}" sibTransId="{F04F0B23-F35C-4DF3-A55D-3AECFE885BEB}"/>
    <dgm:cxn modelId="{89668321-A5B4-4195-87B2-2558156586A2}" type="presOf" srcId="{4506891F-4E8F-4D6F-8767-20E4D7214EF5}" destId="{9C65AC52-24A5-40C9-BD9C-FC7E51D275B3}" srcOrd="0" destOrd="0" presId="urn:microsoft.com/office/officeart/2008/layout/LinedList"/>
    <dgm:cxn modelId="{DFE21005-BB2B-454F-BF84-5CA6281A5E86}" srcId="{77859901-9530-411B-B0EE-7B8C046C1766}" destId="{4506891F-4E8F-4D6F-8767-20E4D7214EF5}" srcOrd="0" destOrd="0" parTransId="{3E8C12E6-D45B-452C-ACF9-EF5788269B8B}" sibTransId="{961A7840-C1E9-4351-A848-A01BCD6CC715}"/>
    <dgm:cxn modelId="{C42572F8-0C54-46E3-8712-4EBD338F0B37}" type="presParOf" srcId="{D11AD394-3912-404D-BA76-B2E74C92E6AB}" destId="{1478F1B3-772B-4364-94D5-E6E31DADD064}" srcOrd="0" destOrd="0" presId="urn:microsoft.com/office/officeart/2008/layout/LinedList"/>
    <dgm:cxn modelId="{03C8C845-3AB2-4BE8-95AD-F2E7E1E84254}" type="presParOf" srcId="{D11AD394-3912-404D-BA76-B2E74C92E6AB}" destId="{397576D8-859F-4CB8-BBE4-8AE308664465}" srcOrd="1" destOrd="0" presId="urn:microsoft.com/office/officeart/2008/layout/LinedList"/>
    <dgm:cxn modelId="{B8089D2D-ACBC-47F2-A1EA-ED9B6AF90318}" type="presParOf" srcId="{397576D8-859F-4CB8-BBE4-8AE308664465}" destId="{9C65AC52-24A5-40C9-BD9C-FC7E51D275B3}" srcOrd="0" destOrd="0" presId="urn:microsoft.com/office/officeart/2008/layout/LinedList"/>
    <dgm:cxn modelId="{AECFA4A1-2EC7-442E-99CD-B477B9143A1C}" type="presParOf" srcId="{397576D8-859F-4CB8-BBE4-8AE308664465}" destId="{3DAECE32-EC4C-4D03-898E-CD8A728675C3}" srcOrd="1" destOrd="0" presId="urn:microsoft.com/office/officeart/2008/layout/LinedList"/>
    <dgm:cxn modelId="{3F2E0AA2-D101-4317-8B58-BD5B344F0973}" type="presParOf" srcId="{3DAECE32-EC4C-4D03-898E-CD8A728675C3}" destId="{F78FD3B9-6B4E-4CDA-8DA2-3912D65513FA}" srcOrd="0" destOrd="0" presId="urn:microsoft.com/office/officeart/2008/layout/LinedList"/>
    <dgm:cxn modelId="{215CD873-39DB-4030-8218-00CCCAB7CFF7}" type="presParOf" srcId="{3DAECE32-EC4C-4D03-898E-CD8A728675C3}" destId="{2DA12F8B-4AFA-4288-BACF-540DEB64F7BC}" srcOrd="1" destOrd="0" presId="urn:microsoft.com/office/officeart/2008/layout/LinedList"/>
    <dgm:cxn modelId="{DF3D86E4-838F-4F9E-8B1D-4CA523645EFF}" type="presParOf" srcId="{2DA12F8B-4AFA-4288-BACF-540DEB64F7BC}" destId="{57A027C1-91EE-4399-BCE5-AF36B8B19B4F}" srcOrd="0" destOrd="0" presId="urn:microsoft.com/office/officeart/2008/layout/LinedList"/>
    <dgm:cxn modelId="{D9EB588E-0E55-41B5-8003-EEA08A62DB7D}" type="presParOf" srcId="{2DA12F8B-4AFA-4288-BACF-540DEB64F7BC}" destId="{8BC1E285-C591-4599-8BAC-C196DEF9A720}" srcOrd="1" destOrd="0" presId="urn:microsoft.com/office/officeart/2008/layout/LinedList"/>
    <dgm:cxn modelId="{1A3CC750-457B-4C29-9659-D3A75287D20E}" type="presParOf" srcId="{2DA12F8B-4AFA-4288-BACF-540DEB64F7BC}" destId="{ECF960EE-74AF-4841-BA4A-AAE3D2F4BEDC}" srcOrd="2" destOrd="0" presId="urn:microsoft.com/office/officeart/2008/layout/LinedList"/>
    <dgm:cxn modelId="{55456D51-37D9-4D92-B567-2302640C0962}" type="presParOf" srcId="{3DAECE32-EC4C-4D03-898E-CD8A728675C3}" destId="{6AC73F69-7513-4B14-B959-F070F12D41CC}" srcOrd="2" destOrd="0" presId="urn:microsoft.com/office/officeart/2008/layout/LinedList"/>
    <dgm:cxn modelId="{61CB9558-733C-4C9A-B531-D1775DA8ADAB}" type="presParOf" srcId="{3DAECE32-EC4C-4D03-898E-CD8A728675C3}" destId="{65C69918-7FB1-4819-B656-A52479A559BF}"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49530715-140F-F243-AD62-B463FD4EED30}" type="doc">
      <dgm:prSet loTypeId="urn:microsoft.com/office/officeart/2005/8/layout/vList2" loCatId="" qsTypeId="urn:microsoft.com/office/officeart/2005/8/quickstyle/simple4" qsCatId="simple" csTypeId="urn:microsoft.com/office/officeart/2005/8/colors/accent1_2" csCatId="accent1"/>
      <dgm:spPr/>
      <dgm:t>
        <a:bodyPr/>
        <a:lstStyle/>
        <a:p>
          <a:endParaRPr lang="en-US"/>
        </a:p>
      </dgm:t>
    </dgm:pt>
    <dgm:pt modelId="{4DAC7EC8-D1BD-CE4E-B7E6-6B83A55335F4}">
      <dgm:prSet/>
      <dgm:spPr/>
      <dgm:t>
        <a:bodyPr/>
        <a:lstStyle/>
        <a:p>
          <a:pPr rtl="0"/>
          <a:r>
            <a:rPr lang="en-US" baseline="0" smtClean="0"/>
            <a:t>I can demonstrate my knowledge of the short stories and associated terms on a written exam.</a:t>
          </a:r>
          <a:endParaRPr lang="en-US"/>
        </a:p>
      </dgm:t>
    </dgm:pt>
    <dgm:pt modelId="{E9EAED2C-1D35-8D45-A103-752EC8CE8AF5}" type="parTrans" cxnId="{64DCDA68-6818-A04D-9B7A-91290E897E6D}">
      <dgm:prSet/>
      <dgm:spPr/>
      <dgm:t>
        <a:bodyPr/>
        <a:lstStyle/>
        <a:p>
          <a:endParaRPr lang="en-US"/>
        </a:p>
      </dgm:t>
    </dgm:pt>
    <dgm:pt modelId="{66442F3C-249D-1746-882D-7617573756C0}" type="sibTrans" cxnId="{64DCDA68-6818-A04D-9B7A-91290E897E6D}">
      <dgm:prSet/>
      <dgm:spPr/>
      <dgm:t>
        <a:bodyPr/>
        <a:lstStyle/>
        <a:p>
          <a:endParaRPr lang="en-US"/>
        </a:p>
      </dgm:t>
    </dgm:pt>
    <dgm:pt modelId="{0479DB26-FA8F-434F-9BF0-D65D7511D1ED}">
      <dgm:prSet/>
      <dgm:spPr/>
      <dgm:t>
        <a:bodyPr/>
        <a:lstStyle/>
        <a:p>
          <a:pPr rtl="0"/>
          <a:r>
            <a:rPr lang="en-US" baseline="0" smtClean="0"/>
            <a:t>I can demonstrate my knowledge about short stories in a non-written, non-verbal way by creating an original board game.</a:t>
          </a:r>
          <a:endParaRPr lang="en-US"/>
        </a:p>
      </dgm:t>
    </dgm:pt>
    <dgm:pt modelId="{6A52D6A6-145D-9841-9805-91204A7F2389}" type="parTrans" cxnId="{4933D124-88A0-7F4B-8B0E-F05D25A66370}">
      <dgm:prSet/>
      <dgm:spPr/>
      <dgm:t>
        <a:bodyPr/>
        <a:lstStyle/>
        <a:p>
          <a:endParaRPr lang="en-US"/>
        </a:p>
      </dgm:t>
    </dgm:pt>
    <dgm:pt modelId="{801FE27E-E400-4E44-ABE5-F2F1769C1EEA}" type="sibTrans" cxnId="{4933D124-88A0-7F4B-8B0E-F05D25A66370}">
      <dgm:prSet/>
      <dgm:spPr/>
      <dgm:t>
        <a:bodyPr/>
        <a:lstStyle/>
        <a:p>
          <a:endParaRPr lang="en-US"/>
        </a:p>
      </dgm:t>
    </dgm:pt>
    <dgm:pt modelId="{25390D59-CFC2-574B-97BA-E636D5566AF6}" type="pres">
      <dgm:prSet presAssocID="{49530715-140F-F243-AD62-B463FD4EED30}" presName="linear" presStyleCnt="0">
        <dgm:presLayoutVars>
          <dgm:animLvl val="lvl"/>
          <dgm:resizeHandles val="exact"/>
        </dgm:presLayoutVars>
      </dgm:prSet>
      <dgm:spPr/>
      <dgm:t>
        <a:bodyPr/>
        <a:lstStyle/>
        <a:p>
          <a:endParaRPr lang="en-US"/>
        </a:p>
      </dgm:t>
    </dgm:pt>
    <dgm:pt modelId="{F47DB3BB-6646-E14E-83F2-4B3E3EABDB90}" type="pres">
      <dgm:prSet presAssocID="{4DAC7EC8-D1BD-CE4E-B7E6-6B83A55335F4}" presName="parentText" presStyleLbl="node1" presStyleIdx="0" presStyleCnt="2">
        <dgm:presLayoutVars>
          <dgm:chMax val="0"/>
          <dgm:bulletEnabled val="1"/>
        </dgm:presLayoutVars>
      </dgm:prSet>
      <dgm:spPr/>
      <dgm:t>
        <a:bodyPr/>
        <a:lstStyle/>
        <a:p>
          <a:endParaRPr lang="en-US"/>
        </a:p>
      </dgm:t>
    </dgm:pt>
    <dgm:pt modelId="{A8E826E7-41BF-CA42-B423-9CEBBC4DB016}" type="pres">
      <dgm:prSet presAssocID="{66442F3C-249D-1746-882D-7617573756C0}" presName="spacer" presStyleCnt="0"/>
      <dgm:spPr/>
    </dgm:pt>
    <dgm:pt modelId="{0064A6C7-6314-B84F-B31B-4B62D82A2764}" type="pres">
      <dgm:prSet presAssocID="{0479DB26-FA8F-434F-9BF0-D65D7511D1ED}" presName="parentText" presStyleLbl="node1" presStyleIdx="1" presStyleCnt="2">
        <dgm:presLayoutVars>
          <dgm:chMax val="0"/>
          <dgm:bulletEnabled val="1"/>
        </dgm:presLayoutVars>
      </dgm:prSet>
      <dgm:spPr/>
      <dgm:t>
        <a:bodyPr/>
        <a:lstStyle/>
        <a:p>
          <a:endParaRPr lang="en-US"/>
        </a:p>
      </dgm:t>
    </dgm:pt>
  </dgm:ptLst>
  <dgm:cxnLst>
    <dgm:cxn modelId="{B152BC9B-68F9-9244-8935-9CD8E7BAB044}" type="presOf" srcId="{0479DB26-FA8F-434F-9BF0-D65D7511D1ED}" destId="{0064A6C7-6314-B84F-B31B-4B62D82A2764}" srcOrd="0" destOrd="0" presId="urn:microsoft.com/office/officeart/2005/8/layout/vList2"/>
    <dgm:cxn modelId="{59DC7CA8-E896-E74F-AE15-36B122D5CEF5}" type="presOf" srcId="{49530715-140F-F243-AD62-B463FD4EED30}" destId="{25390D59-CFC2-574B-97BA-E636D5566AF6}" srcOrd="0" destOrd="0" presId="urn:microsoft.com/office/officeart/2005/8/layout/vList2"/>
    <dgm:cxn modelId="{64DCDA68-6818-A04D-9B7A-91290E897E6D}" srcId="{49530715-140F-F243-AD62-B463FD4EED30}" destId="{4DAC7EC8-D1BD-CE4E-B7E6-6B83A55335F4}" srcOrd="0" destOrd="0" parTransId="{E9EAED2C-1D35-8D45-A103-752EC8CE8AF5}" sibTransId="{66442F3C-249D-1746-882D-7617573756C0}"/>
    <dgm:cxn modelId="{4933D124-88A0-7F4B-8B0E-F05D25A66370}" srcId="{49530715-140F-F243-AD62-B463FD4EED30}" destId="{0479DB26-FA8F-434F-9BF0-D65D7511D1ED}" srcOrd="1" destOrd="0" parTransId="{6A52D6A6-145D-9841-9805-91204A7F2389}" sibTransId="{801FE27E-E400-4E44-ABE5-F2F1769C1EEA}"/>
    <dgm:cxn modelId="{E91092F9-7DB5-964B-9DDF-3567ADE7EB86}" type="presOf" srcId="{4DAC7EC8-D1BD-CE4E-B7E6-6B83A55335F4}" destId="{F47DB3BB-6646-E14E-83F2-4B3E3EABDB90}" srcOrd="0" destOrd="0" presId="urn:microsoft.com/office/officeart/2005/8/layout/vList2"/>
    <dgm:cxn modelId="{37EBC08E-CDF7-6541-A0D7-BEB4060F21D9}" type="presParOf" srcId="{25390D59-CFC2-574B-97BA-E636D5566AF6}" destId="{F47DB3BB-6646-E14E-83F2-4B3E3EABDB90}" srcOrd="0" destOrd="0" presId="urn:microsoft.com/office/officeart/2005/8/layout/vList2"/>
    <dgm:cxn modelId="{6B91B609-E85A-7144-A428-146807161A4D}" type="presParOf" srcId="{25390D59-CFC2-574B-97BA-E636D5566AF6}" destId="{A8E826E7-41BF-CA42-B423-9CEBBC4DB016}" srcOrd="1" destOrd="0" presId="urn:microsoft.com/office/officeart/2005/8/layout/vList2"/>
    <dgm:cxn modelId="{1C8BF007-E9C7-1A46-8221-5C7C86081EEE}" type="presParOf" srcId="{25390D59-CFC2-574B-97BA-E636D5566AF6}" destId="{0064A6C7-6314-B84F-B31B-4B62D82A2764}"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E8C1355B-9183-1F4D-93FC-2CF02A095545}"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AA1DDEFE-E8F9-3F44-BE09-B9C553CD894F}">
      <dgm:prSet/>
      <dgm:spPr/>
      <dgm:t>
        <a:bodyPr/>
        <a:lstStyle/>
        <a:p>
          <a:pPr rtl="0"/>
          <a:r>
            <a:rPr lang="en-US" baseline="0" dirty="0" smtClean="0"/>
            <a:t>Today you will take a test to demonstrate your knowledge and understanding of several of the short stories that we have read in class.</a:t>
          </a:r>
          <a:endParaRPr lang="en-US" dirty="0"/>
        </a:p>
      </dgm:t>
    </dgm:pt>
    <dgm:pt modelId="{8844E824-55F5-5147-8BAF-1C7CAEB33FEC}" type="parTrans" cxnId="{9F7DB41E-2498-F94C-9F1D-6B4B2BE5F7DF}">
      <dgm:prSet/>
      <dgm:spPr/>
      <dgm:t>
        <a:bodyPr/>
        <a:lstStyle/>
        <a:p>
          <a:endParaRPr lang="en-US"/>
        </a:p>
      </dgm:t>
    </dgm:pt>
    <dgm:pt modelId="{2D1EAB33-BB29-DC4B-A18E-4F6677479E95}" type="sibTrans" cxnId="{9F7DB41E-2498-F94C-9F1D-6B4B2BE5F7DF}">
      <dgm:prSet/>
      <dgm:spPr/>
      <dgm:t>
        <a:bodyPr/>
        <a:lstStyle/>
        <a:p>
          <a:endParaRPr lang="en-US"/>
        </a:p>
      </dgm:t>
    </dgm:pt>
    <dgm:pt modelId="{0B916679-C9F4-1A45-99A7-4914FF99DDAF}">
      <dgm:prSet/>
      <dgm:spPr/>
      <dgm:t>
        <a:bodyPr/>
        <a:lstStyle/>
        <a:p>
          <a:pPr rtl="0"/>
          <a:r>
            <a:rPr lang="en-US" dirty="0" smtClean="0"/>
            <a:t>Please do not talk until everyone is finished.</a:t>
          </a:r>
          <a:endParaRPr lang="en-US" dirty="0"/>
        </a:p>
      </dgm:t>
    </dgm:pt>
    <dgm:pt modelId="{54978CCD-30C2-394C-B3B9-E7DCEA81A69E}" type="parTrans" cxnId="{FAF0FE4C-A95E-EE4B-B2B1-68DCD635CFC7}">
      <dgm:prSet/>
      <dgm:spPr/>
      <dgm:t>
        <a:bodyPr/>
        <a:lstStyle/>
        <a:p>
          <a:endParaRPr lang="en-US"/>
        </a:p>
      </dgm:t>
    </dgm:pt>
    <dgm:pt modelId="{6C2A610E-3246-FC49-91D8-776F0666A1B3}" type="sibTrans" cxnId="{FAF0FE4C-A95E-EE4B-B2B1-68DCD635CFC7}">
      <dgm:prSet/>
      <dgm:spPr/>
      <dgm:t>
        <a:bodyPr/>
        <a:lstStyle/>
        <a:p>
          <a:endParaRPr lang="en-US"/>
        </a:p>
      </dgm:t>
    </dgm:pt>
    <dgm:pt modelId="{F7939229-5793-5A42-8DEF-65F9DF14D735}">
      <dgm:prSet/>
      <dgm:spPr/>
      <dgm:t>
        <a:bodyPr/>
        <a:lstStyle/>
        <a:p>
          <a:pPr rtl="0"/>
          <a:r>
            <a:rPr lang="en-US" dirty="0" smtClean="0"/>
            <a:t>When you are finished with your test, please turn it in to me, and continue working on the board game assignment from yesterday. </a:t>
          </a:r>
          <a:endParaRPr lang="en-US" dirty="0"/>
        </a:p>
      </dgm:t>
    </dgm:pt>
    <dgm:pt modelId="{4477DEE2-EE15-244B-8C23-7841DC9A230E}" type="parTrans" cxnId="{12F4B4EB-9DD0-A342-985E-0DD67F2E177F}">
      <dgm:prSet/>
      <dgm:spPr/>
      <dgm:t>
        <a:bodyPr/>
        <a:lstStyle/>
        <a:p>
          <a:endParaRPr lang="en-US"/>
        </a:p>
      </dgm:t>
    </dgm:pt>
    <dgm:pt modelId="{604A6C02-75AF-B749-88ED-8C57BE12630E}" type="sibTrans" cxnId="{12F4B4EB-9DD0-A342-985E-0DD67F2E177F}">
      <dgm:prSet/>
      <dgm:spPr/>
      <dgm:t>
        <a:bodyPr/>
        <a:lstStyle/>
        <a:p>
          <a:endParaRPr lang="en-US"/>
        </a:p>
      </dgm:t>
    </dgm:pt>
    <dgm:pt modelId="{D1E766F1-98CA-8345-A774-C43533D22391}">
      <dgm:prSet/>
      <dgm:spPr/>
      <dgm:t>
        <a:bodyPr/>
        <a:lstStyle/>
        <a:p>
          <a:pPr rtl="0"/>
          <a:r>
            <a:rPr lang="en-US" dirty="0" smtClean="0"/>
            <a:t>Write on your own paper.</a:t>
          </a:r>
          <a:endParaRPr lang="en-US" dirty="0"/>
        </a:p>
      </dgm:t>
    </dgm:pt>
    <dgm:pt modelId="{D69CDF8E-7F9E-2843-A5E4-A17E8D209E1C}" type="parTrans" cxnId="{3747614D-F42C-234C-9DB9-B9750AE6108B}">
      <dgm:prSet/>
      <dgm:spPr/>
    </dgm:pt>
    <dgm:pt modelId="{B6C3DE5D-33E6-064B-9881-9594BE10023B}" type="sibTrans" cxnId="{3747614D-F42C-234C-9DB9-B9750AE6108B}">
      <dgm:prSet/>
      <dgm:spPr/>
    </dgm:pt>
    <dgm:pt modelId="{778C085A-B0C2-D245-9CD0-D1640C2330EE}" type="pres">
      <dgm:prSet presAssocID="{E8C1355B-9183-1F4D-93FC-2CF02A095545}" presName="vert0" presStyleCnt="0">
        <dgm:presLayoutVars>
          <dgm:dir/>
          <dgm:animOne val="branch"/>
          <dgm:animLvl val="lvl"/>
        </dgm:presLayoutVars>
      </dgm:prSet>
      <dgm:spPr/>
      <dgm:t>
        <a:bodyPr/>
        <a:lstStyle/>
        <a:p>
          <a:endParaRPr lang="en-US"/>
        </a:p>
      </dgm:t>
    </dgm:pt>
    <dgm:pt modelId="{1BA64269-B701-0F4F-AA55-F7FEA8A02F78}" type="pres">
      <dgm:prSet presAssocID="{AA1DDEFE-E8F9-3F44-BE09-B9C553CD894F}" presName="thickLine" presStyleLbl="alignNode1" presStyleIdx="0" presStyleCnt="4"/>
      <dgm:spPr/>
    </dgm:pt>
    <dgm:pt modelId="{AFF24C14-F0B0-A44D-A2D4-881028BB67F6}" type="pres">
      <dgm:prSet presAssocID="{AA1DDEFE-E8F9-3F44-BE09-B9C553CD894F}" presName="horz1" presStyleCnt="0"/>
      <dgm:spPr/>
    </dgm:pt>
    <dgm:pt modelId="{ECB80789-C4EA-1A4E-ACA1-40044198EC16}" type="pres">
      <dgm:prSet presAssocID="{AA1DDEFE-E8F9-3F44-BE09-B9C553CD894F}" presName="tx1" presStyleLbl="revTx" presStyleIdx="0" presStyleCnt="4"/>
      <dgm:spPr/>
      <dgm:t>
        <a:bodyPr/>
        <a:lstStyle/>
        <a:p>
          <a:endParaRPr lang="en-US"/>
        </a:p>
      </dgm:t>
    </dgm:pt>
    <dgm:pt modelId="{45B4E199-E592-844F-8BA6-959663A5F983}" type="pres">
      <dgm:prSet presAssocID="{AA1DDEFE-E8F9-3F44-BE09-B9C553CD894F}" presName="vert1" presStyleCnt="0"/>
      <dgm:spPr/>
    </dgm:pt>
    <dgm:pt modelId="{337E3782-29AB-5047-A7FF-BE678D34AE3C}" type="pres">
      <dgm:prSet presAssocID="{D1E766F1-98CA-8345-A774-C43533D22391}" presName="thickLine" presStyleLbl="alignNode1" presStyleIdx="1" presStyleCnt="4"/>
      <dgm:spPr/>
    </dgm:pt>
    <dgm:pt modelId="{4A23A8A5-E7BC-F54E-B5AF-9279D4CFEDC6}" type="pres">
      <dgm:prSet presAssocID="{D1E766F1-98CA-8345-A774-C43533D22391}" presName="horz1" presStyleCnt="0"/>
      <dgm:spPr/>
    </dgm:pt>
    <dgm:pt modelId="{E79D63EF-72ED-244E-908E-B7AD60B5262B}" type="pres">
      <dgm:prSet presAssocID="{D1E766F1-98CA-8345-A774-C43533D22391}" presName="tx1" presStyleLbl="revTx" presStyleIdx="1" presStyleCnt="4"/>
      <dgm:spPr/>
      <dgm:t>
        <a:bodyPr/>
        <a:lstStyle/>
        <a:p>
          <a:endParaRPr lang="en-US"/>
        </a:p>
      </dgm:t>
    </dgm:pt>
    <dgm:pt modelId="{BB99AF27-9B56-9A42-867A-E0AA21C21652}" type="pres">
      <dgm:prSet presAssocID="{D1E766F1-98CA-8345-A774-C43533D22391}" presName="vert1" presStyleCnt="0"/>
      <dgm:spPr/>
    </dgm:pt>
    <dgm:pt modelId="{42FC896B-254A-364D-8117-3992777E3D4B}" type="pres">
      <dgm:prSet presAssocID="{0B916679-C9F4-1A45-99A7-4914FF99DDAF}" presName="thickLine" presStyleLbl="alignNode1" presStyleIdx="2" presStyleCnt="4"/>
      <dgm:spPr/>
    </dgm:pt>
    <dgm:pt modelId="{83B0D0B3-6FD7-3249-87B3-DD7C1A05DF72}" type="pres">
      <dgm:prSet presAssocID="{0B916679-C9F4-1A45-99A7-4914FF99DDAF}" presName="horz1" presStyleCnt="0"/>
      <dgm:spPr/>
    </dgm:pt>
    <dgm:pt modelId="{4F3CDB31-D224-E64E-8544-61FAD88FEBCB}" type="pres">
      <dgm:prSet presAssocID="{0B916679-C9F4-1A45-99A7-4914FF99DDAF}" presName="tx1" presStyleLbl="revTx" presStyleIdx="2" presStyleCnt="4"/>
      <dgm:spPr/>
      <dgm:t>
        <a:bodyPr/>
        <a:lstStyle/>
        <a:p>
          <a:endParaRPr lang="en-US"/>
        </a:p>
      </dgm:t>
    </dgm:pt>
    <dgm:pt modelId="{2A9B4FBF-8953-6142-817B-EB102D94C1DD}" type="pres">
      <dgm:prSet presAssocID="{0B916679-C9F4-1A45-99A7-4914FF99DDAF}" presName="vert1" presStyleCnt="0"/>
      <dgm:spPr/>
    </dgm:pt>
    <dgm:pt modelId="{C865C5E0-EC7C-4A46-8D57-81F74387D0AA}" type="pres">
      <dgm:prSet presAssocID="{F7939229-5793-5A42-8DEF-65F9DF14D735}" presName="thickLine" presStyleLbl="alignNode1" presStyleIdx="3" presStyleCnt="4"/>
      <dgm:spPr/>
    </dgm:pt>
    <dgm:pt modelId="{3568DF15-414D-7545-8FFA-0B1214E82C48}" type="pres">
      <dgm:prSet presAssocID="{F7939229-5793-5A42-8DEF-65F9DF14D735}" presName="horz1" presStyleCnt="0"/>
      <dgm:spPr/>
    </dgm:pt>
    <dgm:pt modelId="{7E2C1650-1FCE-3A4F-8A5E-620378CAC170}" type="pres">
      <dgm:prSet presAssocID="{F7939229-5793-5A42-8DEF-65F9DF14D735}" presName="tx1" presStyleLbl="revTx" presStyleIdx="3" presStyleCnt="4"/>
      <dgm:spPr/>
      <dgm:t>
        <a:bodyPr/>
        <a:lstStyle/>
        <a:p>
          <a:endParaRPr lang="en-US"/>
        </a:p>
      </dgm:t>
    </dgm:pt>
    <dgm:pt modelId="{A7A0C14B-2DFB-5744-9638-DE6B975F8023}" type="pres">
      <dgm:prSet presAssocID="{F7939229-5793-5A42-8DEF-65F9DF14D735}" presName="vert1" presStyleCnt="0"/>
      <dgm:spPr/>
    </dgm:pt>
  </dgm:ptLst>
  <dgm:cxnLst>
    <dgm:cxn modelId="{E3F37003-1EA9-7C49-B8EE-D1B06CC9051A}" type="presOf" srcId="{E8C1355B-9183-1F4D-93FC-2CF02A095545}" destId="{778C085A-B0C2-D245-9CD0-D1640C2330EE}" srcOrd="0" destOrd="0" presId="urn:microsoft.com/office/officeart/2008/layout/LinedList"/>
    <dgm:cxn modelId="{344C2297-DC72-2F42-B664-875571BC8497}" type="presOf" srcId="{AA1DDEFE-E8F9-3F44-BE09-B9C553CD894F}" destId="{ECB80789-C4EA-1A4E-ACA1-40044198EC16}" srcOrd="0" destOrd="0" presId="urn:microsoft.com/office/officeart/2008/layout/LinedList"/>
    <dgm:cxn modelId="{9F7DB41E-2498-F94C-9F1D-6B4B2BE5F7DF}" srcId="{E8C1355B-9183-1F4D-93FC-2CF02A095545}" destId="{AA1DDEFE-E8F9-3F44-BE09-B9C553CD894F}" srcOrd="0" destOrd="0" parTransId="{8844E824-55F5-5147-8BAF-1C7CAEB33FEC}" sibTransId="{2D1EAB33-BB29-DC4B-A18E-4F6677479E95}"/>
    <dgm:cxn modelId="{12F4B4EB-9DD0-A342-985E-0DD67F2E177F}" srcId="{E8C1355B-9183-1F4D-93FC-2CF02A095545}" destId="{F7939229-5793-5A42-8DEF-65F9DF14D735}" srcOrd="3" destOrd="0" parTransId="{4477DEE2-EE15-244B-8C23-7841DC9A230E}" sibTransId="{604A6C02-75AF-B749-88ED-8C57BE12630E}"/>
    <dgm:cxn modelId="{3747614D-F42C-234C-9DB9-B9750AE6108B}" srcId="{E8C1355B-9183-1F4D-93FC-2CF02A095545}" destId="{D1E766F1-98CA-8345-A774-C43533D22391}" srcOrd="1" destOrd="0" parTransId="{D69CDF8E-7F9E-2843-A5E4-A17E8D209E1C}" sibTransId="{B6C3DE5D-33E6-064B-9881-9594BE10023B}"/>
    <dgm:cxn modelId="{ABCF8034-A335-A941-8DA1-A2895E7F1883}" type="presOf" srcId="{F7939229-5793-5A42-8DEF-65F9DF14D735}" destId="{7E2C1650-1FCE-3A4F-8A5E-620378CAC170}" srcOrd="0" destOrd="0" presId="urn:microsoft.com/office/officeart/2008/layout/LinedList"/>
    <dgm:cxn modelId="{DE91BA88-EAEF-9B42-8DBA-44F61DF8B035}" type="presOf" srcId="{D1E766F1-98CA-8345-A774-C43533D22391}" destId="{E79D63EF-72ED-244E-908E-B7AD60B5262B}" srcOrd="0" destOrd="0" presId="urn:microsoft.com/office/officeart/2008/layout/LinedList"/>
    <dgm:cxn modelId="{FAF0FE4C-A95E-EE4B-B2B1-68DCD635CFC7}" srcId="{E8C1355B-9183-1F4D-93FC-2CF02A095545}" destId="{0B916679-C9F4-1A45-99A7-4914FF99DDAF}" srcOrd="2" destOrd="0" parTransId="{54978CCD-30C2-394C-B3B9-E7DCEA81A69E}" sibTransId="{6C2A610E-3246-FC49-91D8-776F0666A1B3}"/>
    <dgm:cxn modelId="{26A97EDD-64FC-5542-9112-BABCCCBA2FF5}" type="presOf" srcId="{0B916679-C9F4-1A45-99A7-4914FF99DDAF}" destId="{4F3CDB31-D224-E64E-8544-61FAD88FEBCB}" srcOrd="0" destOrd="0" presId="urn:microsoft.com/office/officeart/2008/layout/LinedList"/>
    <dgm:cxn modelId="{AF3DA700-084E-D044-9AC9-6DE8901F62D0}" type="presParOf" srcId="{778C085A-B0C2-D245-9CD0-D1640C2330EE}" destId="{1BA64269-B701-0F4F-AA55-F7FEA8A02F78}" srcOrd="0" destOrd="0" presId="urn:microsoft.com/office/officeart/2008/layout/LinedList"/>
    <dgm:cxn modelId="{6FC78F63-B246-1241-80F1-8247568462AE}" type="presParOf" srcId="{778C085A-B0C2-D245-9CD0-D1640C2330EE}" destId="{AFF24C14-F0B0-A44D-A2D4-881028BB67F6}" srcOrd="1" destOrd="0" presId="urn:microsoft.com/office/officeart/2008/layout/LinedList"/>
    <dgm:cxn modelId="{1DC83083-93DF-F640-BE06-C2D11A6CE7A3}" type="presParOf" srcId="{AFF24C14-F0B0-A44D-A2D4-881028BB67F6}" destId="{ECB80789-C4EA-1A4E-ACA1-40044198EC16}" srcOrd="0" destOrd="0" presId="urn:microsoft.com/office/officeart/2008/layout/LinedList"/>
    <dgm:cxn modelId="{5D01D4E6-C042-7A47-A02C-D5BB76846AFF}" type="presParOf" srcId="{AFF24C14-F0B0-A44D-A2D4-881028BB67F6}" destId="{45B4E199-E592-844F-8BA6-959663A5F983}" srcOrd="1" destOrd="0" presId="urn:microsoft.com/office/officeart/2008/layout/LinedList"/>
    <dgm:cxn modelId="{442A18A6-BEDD-0D49-A5E7-2D6FC9E82ACF}" type="presParOf" srcId="{778C085A-B0C2-D245-9CD0-D1640C2330EE}" destId="{337E3782-29AB-5047-A7FF-BE678D34AE3C}" srcOrd="2" destOrd="0" presId="urn:microsoft.com/office/officeart/2008/layout/LinedList"/>
    <dgm:cxn modelId="{7A0EFC89-B8E4-E446-AEA0-65D0F420378E}" type="presParOf" srcId="{778C085A-B0C2-D245-9CD0-D1640C2330EE}" destId="{4A23A8A5-E7BC-F54E-B5AF-9279D4CFEDC6}" srcOrd="3" destOrd="0" presId="urn:microsoft.com/office/officeart/2008/layout/LinedList"/>
    <dgm:cxn modelId="{A60189E0-4B56-6346-AD5E-BA2F914AFB0A}" type="presParOf" srcId="{4A23A8A5-E7BC-F54E-B5AF-9279D4CFEDC6}" destId="{E79D63EF-72ED-244E-908E-B7AD60B5262B}" srcOrd="0" destOrd="0" presId="urn:microsoft.com/office/officeart/2008/layout/LinedList"/>
    <dgm:cxn modelId="{556EBAD7-03A3-2340-9AF0-30529F23DE9C}" type="presParOf" srcId="{4A23A8A5-E7BC-F54E-B5AF-9279D4CFEDC6}" destId="{BB99AF27-9B56-9A42-867A-E0AA21C21652}" srcOrd="1" destOrd="0" presId="urn:microsoft.com/office/officeart/2008/layout/LinedList"/>
    <dgm:cxn modelId="{2EE42457-429E-0C42-BE6C-37DF9D529F25}" type="presParOf" srcId="{778C085A-B0C2-D245-9CD0-D1640C2330EE}" destId="{42FC896B-254A-364D-8117-3992777E3D4B}" srcOrd="4" destOrd="0" presId="urn:microsoft.com/office/officeart/2008/layout/LinedList"/>
    <dgm:cxn modelId="{F66A45C0-8477-0C40-8C36-1388C9846559}" type="presParOf" srcId="{778C085A-B0C2-D245-9CD0-D1640C2330EE}" destId="{83B0D0B3-6FD7-3249-87B3-DD7C1A05DF72}" srcOrd="5" destOrd="0" presId="urn:microsoft.com/office/officeart/2008/layout/LinedList"/>
    <dgm:cxn modelId="{80BDB48B-DD58-4F4A-9A12-531CD2FBFA2D}" type="presParOf" srcId="{83B0D0B3-6FD7-3249-87B3-DD7C1A05DF72}" destId="{4F3CDB31-D224-E64E-8544-61FAD88FEBCB}" srcOrd="0" destOrd="0" presId="urn:microsoft.com/office/officeart/2008/layout/LinedList"/>
    <dgm:cxn modelId="{8426A5F4-6AD0-A14D-AB76-155C1AD997E2}" type="presParOf" srcId="{83B0D0B3-6FD7-3249-87B3-DD7C1A05DF72}" destId="{2A9B4FBF-8953-6142-817B-EB102D94C1DD}" srcOrd="1" destOrd="0" presId="urn:microsoft.com/office/officeart/2008/layout/LinedList"/>
    <dgm:cxn modelId="{C3C9F9CD-1D7E-F44B-9460-1A9603D2FED5}" type="presParOf" srcId="{778C085A-B0C2-D245-9CD0-D1640C2330EE}" destId="{C865C5E0-EC7C-4A46-8D57-81F74387D0AA}" srcOrd="6" destOrd="0" presId="urn:microsoft.com/office/officeart/2008/layout/LinedList"/>
    <dgm:cxn modelId="{E85F09A5-F7EF-CA4B-86C3-E287504A2A57}" type="presParOf" srcId="{778C085A-B0C2-D245-9CD0-D1640C2330EE}" destId="{3568DF15-414D-7545-8FFA-0B1214E82C48}" srcOrd="7" destOrd="0" presId="urn:microsoft.com/office/officeart/2008/layout/LinedList"/>
    <dgm:cxn modelId="{E1384ACE-91C2-2442-BB4E-C8A3F8623F7D}" type="presParOf" srcId="{3568DF15-414D-7545-8FFA-0B1214E82C48}" destId="{7E2C1650-1FCE-3A4F-8A5E-620378CAC170}" srcOrd="0" destOrd="0" presId="urn:microsoft.com/office/officeart/2008/layout/LinedList"/>
    <dgm:cxn modelId="{63A26BF9-4841-3E40-B1ED-71E21275551B}" type="presParOf" srcId="{3568DF15-414D-7545-8FFA-0B1214E82C48}" destId="{A7A0C14B-2DFB-5744-9638-DE6B975F802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0060FECD-3053-EA4B-8E20-018B6ABA3B7D}"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4F9DA82C-B0A2-DE45-956F-081BEBECE417}">
      <dgm:prSet/>
      <dgm:spPr/>
      <dgm:t>
        <a:bodyPr/>
        <a:lstStyle/>
        <a:p>
          <a:pPr rtl="0"/>
          <a:r>
            <a:rPr lang="en-US" baseline="0" dirty="0" smtClean="0"/>
            <a:t>Please continue working on the board game project that you received yesterday.</a:t>
          </a:r>
          <a:endParaRPr lang="en-US" dirty="0"/>
        </a:p>
      </dgm:t>
    </dgm:pt>
    <dgm:pt modelId="{E4C41C64-733C-F34E-953A-E80FD8618C67}" type="parTrans" cxnId="{404EC014-1D19-E347-8FE6-18DFBF325DE5}">
      <dgm:prSet/>
      <dgm:spPr/>
      <dgm:t>
        <a:bodyPr/>
        <a:lstStyle/>
        <a:p>
          <a:endParaRPr lang="en-US"/>
        </a:p>
      </dgm:t>
    </dgm:pt>
    <dgm:pt modelId="{024C8CF6-6AD7-2242-82DA-0FE4294B81AE}" type="sibTrans" cxnId="{404EC014-1D19-E347-8FE6-18DFBF325DE5}">
      <dgm:prSet/>
      <dgm:spPr/>
      <dgm:t>
        <a:bodyPr/>
        <a:lstStyle/>
        <a:p>
          <a:endParaRPr lang="en-US"/>
        </a:p>
      </dgm:t>
    </dgm:pt>
    <dgm:pt modelId="{E029D1FC-57E1-DD48-800B-F18CF15712A5}">
      <dgm:prSet/>
      <dgm:spPr/>
      <dgm:t>
        <a:bodyPr/>
        <a:lstStyle/>
        <a:p>
          <a:pPr rtl="0"/>
          <a:r>
            <a:rPr lang="en-US" dirty="0" smtClean="0"/>
            <a:t>If you have any questions, please ask me.</a:t>
          </a:r>
          <a:endParaRPr lang="en-US" dirty="0"/>
        </a:p>
      </dgm:t>
    </dgm:pt>
    <dgm:pt modelId="{74E5DD15-308C-F049-BE23-BB974DA86BE5}" type="parTrans" cxnId="{1ABC6B66-2676-FF45-9378-BF6628A5AEF1}">
      <dgm:prSet/>
      <dgm:spPr/>
    </dgm:pt>
    <dgm:pt modelId="{EAE3BA58-C448-4848-9EAF-FC7E423C3139}" type="sibTrans" cxnId="{1ABC6B66-2676-FF45-9378-BF6628A5AEF1}">
      <dgm:prSet/>
      <dgm:spPr/>
    </dgm:pt>
    <dgm:pt modelId="{2F42C6F3-084F-3E4F-B55D-87B121ECC2BA}">
      <dgm:prSet/>
      <dgm:spPr/>
      <dgm:t>
        <a:bodyPr/>
        <a:lstStyle/>
        <a:p>
          <a:pPr rtl="0"/>
          <a:r>
            <a:rPr lang="en-US" dirty="0" smtClean="0"/>
            <a:t>You and your partner may use any of the supplies at the front of the class.</a:t>
          </a:r>
          <a:endParaRPr lang="en-US" dirty="0"/>
        </a:p>
      </dgm:t>
    </dgm:pt>
    <dgm:pt modelId="{74657A6D-8F33-8249-8CF2-EC5C4691113D}" type="parTrans" cxnId="{2E3B2428-4BB8-104B-B784-6DB16EB8605D}">
      <dgm:prSet/>
      <dgm:spPr/>
    </dgm:pt>
    <dgm:pt modelId="{C20979A8-1B4E-4343-8E6A-795BC627CB08}" type="sibTrans" cxnId="{2E3B2428-4BB8-104B-B784-6DB16EB8605D}">
      <dgm:prSet/>
      <dgm:spPr/>
    </dgm:pt>
    <dgm:pt modelId="{0BC0F65C-97FF-5F49-900E-0E5B9AAC542A}" type="pres">
      <dgm:prSet presAssocID="{0060FECD-3053-EA4B-8E20-018B6ABA3B7D}" presName="vert0" presStyleCnt="0">
        <dgm:presLayoutVars>
          <dgm:dir/>
          <dgm:animOne val="branch"/>
          <dgm:animLvl val="lvl"/>
        </dgm:presLayoutVars>
      </dgm:prSet>
      <dgm:spPr/>
      <dgm:t>
        <a:bodyPr/>
        <a:lstStyle/>
        <a:p>
          <a:endParaRPr lang="en-US"/>
        </a:p>
      </dgm:t>
    </dgm:pt>
    <dgm:pt modelId="{C21C2EB4-7E30-094D-9F77-19C09D4FFC9E}" type="pres">
      <dgm:prSet presAssocID="{4F9DA82C-B0A2-DE45-956F-081BEBECE417}" presName="thickLine" presStyleLbl="alignNode1" presStyleIdx="0" presStyleCnt="3"/>
      <dgm:spPr/>
    </dgm:pt>
    <dgm:pt modelId="{3C294BBE-CF25-0B44-99DB-72DB2F0DA9E3}" type="pres">
      <dgm:prSet presAssocID="{4F9DA82C-B0A2-DE45-956F-081BEBECE417}" presName="horz1" presStyleCnt="0"/>
      <dgm:spPr/>
    </dgm:pt>
    <dgm:pt modelId="{5EFCFD8E-59CA-0D4B-BD60-548AC3430F0F}" type="pres">
      <dgm:prSet presAssocID="{4F9DA82C-B0A2-DE45-956F-081BEBECE417}" presName="tx1" presStyleLbl="revTx" presStyleIdx="0" presStyleCnt="3"/>
      <dgm:spPr/>
      <dgm:t>
        <a:bodyPr/>
        <a:lstStyle/>
        <a:p>
          <a:endParaRPr lang="en-US"/>
        </a:p>
      </dgm:t>
    </dgm:pt>
    <dgm:pt modelId="{62F18DE3-1BC8-F442-9046-D7569542E4C3}" type="pres">
      <dgm:prSet presAssocID="{4F9DA82C-B0A2-DE45-956F-081BEBECE417}" presName="vert1" presStyleCnt="0"/>
      <dgm:spPr/>
    </dgm:pt>
    <dgm:pt modelId="{234143B8-E97E-9C4A-9124-F81F7A0D3BE0}" type="pres">
      <dgm:prSet presAssocID="{E029D1FC-57E1-DD48-800B-F18CF15712A5}" presName="thickLine" presStyleLbl="alignNode1" presStyleIdx="1" presStyleCnt="3"/>
      <dgm:spPr/>
    </dgm:pt>
    <dgm:pt modelId="{239674CB-5A92-A746-B5C2-DAE138395EEE}" type="pres">
      <dgm:prSet presAssocID="{E029D1FC-57E1-DD48-800B-F18CF15712A5}" presName="horz1" presStyleCnt="0"/>
      <dgm:spPr/>
    </dgm:pt>
    <dgm:pt modelId="{156176BF-B22D-B340-A57D-85B1E46E8DFD}" type="pres">
      <dgm:prSet presAssocID="{E029D1FC-57E1-DD48-800B-F18CF15712A5}" presName="tx1" presStyleLbl="revTx" presStyleIdx="1" presStyleCnt="3"/>
      <dgm:spPr/>
      <dgm:t>
        <a:bodyPr/>
        <a:lstStyle/>
        <a:p>
          <a:endParaRPr lang="en-US"/>
        </a:p>
      </dgm:t>
    </dgm:pt>
    <dgm:pt modelId="{9CB04748-DE55-E54A-A52E-A4FE6C6E6D15}" type="pres">
      <dgm:prSet presAssocID="{E029D1FC-57E1-DD48-800B-F18CF15712A5}" presName="vert1" presStyleCnt="0"/>
      <dgm:spPr/>
    </dgm:pt>
    <dgm:pt modelId="{16654AB3-98F1-0B44-9840-C60829552E8E}" type="pres">
      <dgm:prSet presAssocID="{2F42C6F3-084F-3E4F-B55D-87B121ECC2BA}" presName="thickLine" presStyleLbl="alignNode1" presStyleIdx="2" presStyleCnt="3"/>
      <dgm:spPr/>
    </dgm:pt>
    <dgm:pt modelId="{EAFCFAF4-E787-524F-8D2A-F806263774A9}" type="pres">
      <dgm:prSet presAssocID="{2F42C6F3-084F-3E4F-B55D-87B121ECC2BA}" presName="horz1" presStyleCnt="0"/>
      <dgm:spPr/>
    </dgm:pt>
    <dgm:pt modelId="{14B1A897-23E0-5945-9CEA-9B4D3EE3D756}" type="pres">
      <dgm:prSet presAssocID="{2F42C6F3-084F-3E4F-B55D-87B121ECC2BA}" presName="tx1" presStyleLbl="revTx" presStyleIdx="2" presStyleCnt="3"/>
      <dgm:spPr/>
      <dgm:t>
        <a:bodyPr/>
        <a:lstStyle/>
        <a:p>
          <a:endParaRPr lang="en-US"/>
        </a:p>
      </dgm:t>
    </dgm:pt>
    <dgm:pt modelId="{750DCD98-02AB-814F-8232-6E51C795F65A}" type="pres">
      <dgm:prSet presAssocID="{2F42C6F3-084F-3E4F-B55D-87B121ECC2BA}" presName="vert1" presStyleCnt="0"/>
      <dgm:spPr/>
    </dgm:pt>
  </dgm:ptLst>
  <dgm:cxnLst>
    <dgm:cxn modelId="{2E3B2428-4BB8-104B-B784-6DB16EB8605D}" srcId="{0060FECD-3053-EA4B-8E20-018B6ABA3B7D}" destId="{2F42C6F3-084F-3E4F-B55D-87B121ECC2BA}" srcOrd="2" destOrd="0" parTransId="{74657A6D-8F33-8249-8CF2-EC5C4691113D}" sibTransId="{C20979A8-1B4E-4343-8E6A-795BC627CB08}"/>
    <dgm:cxn modelId="{FD8B8902-7728-EC42-B1E8-465B66FF4805}" type="presOf" srcId="{E029D1FC-57E1-DD48-800B-F18CF15712A5}" destId="{156176BF-B22D-B340-A57D-85B1E46E8DFD}" srcOrd="0" destOrd="0" presId="urn:microsoft.com/office/officeart/2008/layout/LinedList"/>
    <dgm:cxn modelId="{50A09372-4B4A-9041-B40F-29B5C338617B}" type="presOf" srcId="{0060FECD-3053-EA4B-8E20-018B6ABA3B7D}" destId="{0BC0F65C-97FF-5F49-900E-0E5B9AAC542A}" srcOrd="0" destOrd="0" presId="urn:microsoft.com/office/officeart/2008/layout/LinedList"/>
    <dgm:cxn modelId="{2BCC1093-DA01-764C-9930-E5DB9F5D45E2}" type="presOf" srcId="{2F42C6F3-084F-3E4F-B55D-87B121ECC2BA}" destId="{14B1A897-23E0-5945-9CEA-9B4D3EE3D756}" srcOrd="0" destOrd="0" presId="urn:microsoft.com/office/officeart/2008/layout/LinedList"/>
    <dgm:cxn modelId="{1ABC6B66-2676-FF45-9378-BF6628A5AEF1}" srcId="{0060FECD-3053-EA4B-8E20-018B6ABA3B7D}" destId="{E029D1FC-57E1-DD48-800B-F18CF15712A5}" srcOrd="1" destOrd="0" parTransId="{74E5DD15-308C-F049-BE23-BB974DA86BE5}" sibTransId="{EAE3BA58-C448-4848-9EAF-FC7E423C3139}"/>
    <dgm:cxn modelId="{5C6B53F3-6EF6-AB4B-8759-243145AE4D04}" type="presOf" srcId="{4F9DA82C-B0A2-DE45-956F-081BEBECE417}" destId="{5EFCFD8E-59CA-0D4B-BD60-548AC3430F0F}" srcOrd="0" destOrd="0" presId="urn:microsoft.com/office/officeart/2008/layout/LinedList"/>
    <dgm:cxn modelId="{404EC014-1D19-E347-8FE6-18DFBF325DE5}" srcId="{0060FECD-3053-EA4B-8E20-018B6ABA3B7D}" destId="{4F9DA82C-B0A2-DE45-956F-081BEBECE417}" srcOrd="0" destOrd="0" parTransId="{E4C41C64-733C-F34E-953A-E80FD8618C67}" sibTransId="{024C8CF6-6AD7-2242-82DA-0FE4294B81AE}"/>
    <dgm:cxn modelId="{C7EDE55B-5852-3E42-AFC4-01DED8125B77}" type="presParOf" srcId="{0BC0F65C-97FF-5F49-900E-0E5B9AAC542A}" destId="{C21C2EB4-7E30-094D-9F77-19C09D4FFC9E}" srcOrd="0" destOrd="0" presId="urn:microsoft.com/office/officeart/2008/layout/LinedList"/>
    <dgm:cxn modelId="{71B9B08A-A45E-964E-BF0D-11CA307B573E}" type="presParOf" srcId="{0BC0F65C-97FF-5F49-900E-0E5B9AAC542A}" destId="{3C294BBE-CF25-0B44-99DB-72DB2F0DA9E3}" srcOrd="1" destOrd="0" presId="urn:microsoft.com/office/officeart/2008/layout/LinedList"/>
    <dgm:cxn modelId="{2BE1E0BF-ACED-814D-9A53-1004E6CD120A}" type="presParOf" srcId="{3C294BBE-CF25-0B44-99DB-72DB2F0DA9E3}" destId="{5EFCFD8E-59CA-0D4B-BD60-548AC3430F0F}" srcOrd="0" destOrd="0" presId="urn:microsoft.com/office/officeart/2008/layout/LinedList"/>
    <dgm:cxn modelId="{7B2DDC42-92F8-D44D-BBD5-BE47C994433E}" type="presParOf" srcId="{3C294BBE-CF25-0B44-99DB-72DB2F0DA9E3}" destId="{62F18DE3-1BC8-F442-9046-D7569542E4C3}" srcOrd="1" destOrd="0" presId="urn:microsoft.com/office/officeart/2008/layout/LinedList"/>
    <dgm:cxn modelId="{542101B5-9F27-BC48-B1DF-2BE1CC0815E5}" type="presParOf" srcId="{0BC0F65C-97FF-5F49-900E-0E5B9AAC542A}" destId="{234143B8-E97E-9C4A-9124-F81F7A0D3BE0}" srcOrd="2" destOrd="0" presId="urn:microsoft.com/office/officeart/2008/layout/LinedList"/>
    <dgm:cxn modelId="{CE3D1F92-88C0-A941-AE1D-11248B12C483}" type="presParOf" srcId="{0BC0F65C-97FF-5F49-900E-0E5B9AAC542A}" destId="{239674CB-5A92-A746-B5C2-DAE138395EEE}" srcOrd="3" destOrd="0" presId="urn:microsoft.com/office/officeart/2008/layout/LinedList"/>
    <dgm:cxn modelId="{E5E1C224-4742-454F-9F82-D0EE1745FCD3}" type="presParOf" srcId="{239674CB-5A92-A746-B5C2-DAE138395EEE}" destId="{156176BF-B22D-B340-A57D-85B1E46E8DFD}" srcOrd="0" destOrd="0" presId="urn:microsoft.com/office/officeart/2008/layout/LinedList"/>
    <dgm:cxn modelId="{40EDDDDD-AF68-4C4A-9850-62E0D6B02911}" type="presParOf" srcId="{239674CB-5A92-A746-B5C2-DAE138395EEE}" destId="{9CB04748-DE55-E54A-A52E-A4FE6C6E6D15}" srcOrd="1" destOrd="0" presId="urn:microsoft.com/office/officeart/2008/layout/LinedList"/>
    <dgm:cxn modelId="{43A53B40-11E7-2745-AB8C-BFF0C4F8DF44}" type="presParOf" srcId="{0BC0F65C-97FF-5F49-900E-0E5B9AAC542A}" destId="{16654AB3-98F1-0B44-9840-C60829552E8E}" srcOrd="4" destOrd="0" presId="urn:microsoft.com/office/officeart/2008/layout/LinedList"/>
    <dgm:cxn modelId="{3644BB74-E80B-A24C-BCDC-7392E5B79355}" type="presParOf" srcId="{0BC0F65C-97FF-5F49-900E-0E5B9AAC542A}" destId="{EAFCFAF4-E787-524F-8D2A-F806263774A9}" srcOrd="5" destOrd="0" presId="urn:microsoft.com/office/officeart/2008/layout/LinedList"/>
    <dgm:cxn modelId="{3F4F6BA4-0065-0A47-BD70-A2EB7FA10048}" type="presParOf" srcId="{EAFCFAF4-E787-524F-8D2A-F806263774A9}" destId="{14B1A897-23E0-5945-9CEA-9B4D3EE3D756}" srcOrd="0" destOrd="0" presId="urn:microsoft.com/office/officeart/2008/layout/LinedList"/>
    <dgm:cxn modelId="{8C340BCB-E124-4A40-92BE-DC104300ABB3}" type="presParOf" srcId="{EAFCFAF4-E787-524F-8D2A-F806263774A9}" destId="{750DCD98-02AB-814F-8232-6E51C795F65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02C6582A-3E2B-6A43-AE82-7627DE2CA6AF}" type="doc">
      <dgm:prSet loTypeId="urn:microsoft.com/office/officeart/2008/layout/LinedList" loCatId="" qsTypeId="urn:microsoft.com/office/officeart/2005/8/quickstyle/simple4" qsCatId="simple" csTypeId="urn:microsoft.com/office/officeart/2005/8/colors/accent1_2" csCatId="accent1"/>
      <dgm:spPr/>
      <dgm:t>
        <a:bodyPr/>
        <a:lstStyle/>
        <a:p>
          <a:endParaRPr lang="en-US"/>
        </a:p>
      </dgm:t>
    </dgm:pt>
    <dgm:pt modelId="{ABAFBFFF-AC3E-E247-86EA-E5DBFCE17BB5}">
      <dgm:prSet/>
      <dgm:spPr/>
      <dgm:t>
        <a:bodyPr/>
        <a:lstStyle/>
        <a:p>
          <a:pPr rtl="0"/>
          <a:r>
            <a:rPr lang="en-US" baseline="0" smtClean="0"/>
            <a:t>Please continue to work on your board game over the weekend.</a:t>
          </a:r>
          <a:endParaRPr lang="en-US"/>
        </a:p>
      </dgm:t>
    </dgm:pt>
    <dgm:pt modelId="{11C88674-E00D-A94C-8A3F-08EFBD7EE7F3}" type="parTrans" cxnId="{2DDB2BD6-FA17-CC47-AAA2-A512C63D375E}">
      <dgm:prSet/>
      <dgm:spPr/>
      <dgm:t>
        <a:bodyPr/>
        <a:lstStyle/>
        <a:p>
          <a:endParaRPr lang="en-US"/>
        </a:p>
      </dgm:t>
    </dgm:pt>
    <dgm:pt modelId="{379DED6D-079B-1240-9F3C-EA61D0F5FBCA}" type="sibTrans" cxnId="{2DDB2BD6-FA17-CC47-AAA2-A512C63D375E}">
      <dgm:prSet/>
      <dgm:spPr/>
      <dgm:t>
        <a:bodyPr/>
        <a:lstStyle/>
        <a:p>
          <a:endParaRPr lang="en-US"/>
        </a:p>
      </dgm:t>
    </dgm:pt>
    <dgm:pt modelId="{6E090627-1A3C-644C-B499-8BAB6D496573}" type="pres">
      <dgm:prSet presAssocID="{02C6582A-3E2B-6A43-AE82-7627DE2CA6AF}" presName="vert0" presStyleCnt="0">
        <dgm:presLayoutVars>
          <dgm:dir/>
          <dgm:animOne val="branch"/>
          <dgm:animLvl val="lvl"/>
        </dgm:presLayoutVars>
      </dgm:prSet>
      <dgm:spPr/>
      <dgm:t>
        <a:bodyPr/>
        <a:lstStyle/>
        <a:p>
          <a:endParaRPr lang="en-US"/>
        </a:p>
      </dgm:t>
    </dgm:pt>
    <dgm:pt modelId="{502FE4D6-0FBE-BA40-86AA-B4F339326EA5}" type="pres">
      <dgm:prSet presAssocID="{ABAFBFFF-AC3E-E247-86EA-E5DBFCE17BB5}" presName="thickLine" presStyleLbl="alignNode1" presStyleIdx="0" presStyleCnt="1"/>
      <dgm:spPr/>
    </dgm:pt>
    <dgm:pt modelId="{BF230D0E-847A-5B4F-824E-F692E572B11F}" type="pres">
      <dgm:prSet presAssocID="{ABAFBFFF-AC3E-E247-86EA-E5DBFCE17BB5}" presName="horz1" presStyleCnt="0"/>
      <dgm:spPr/>
    </dgm:pt>
    <dgm:pt modelId="{1DECDEFD-AF61-6944-84CF-6E49C518ACCB}" type="pres">
      <dgm:prSet presAssocID="{ABAFBFFF-AC3E-E247-86EA-E5DBFCE17BB5}" presName="tx1" presStyleLbl="revTx" presStyleIdx="0" presStyleCnt="1"/>
      <dgm:spPr/>
      <dgm:t>
        <a:bodyPr/>
        <a:lstStyle/>
        <a:p>
          <a:endParaRPr lang="en-US"/>
        </a:p>
      </dgm:t>
    </dgm:pt>
    <dgm:pt modelId="{D37A4B61-4AB4-AC45-9214-9B3EEC58ADCC}" type="pres">
      <dgm:prSet presAssocID="{ABAFBFFF-AC3E-E247-86EA-E5DBFCE17BB5}" presName="vert1" presStyleCnt="0"/>
      <dgm:spPr/>
    </dgm:pt>
  </dgm:ptLst>
  <dgm:cxnLst>
    <dgm:cxn modelId="{7C717DD6-97AD-C845-BF5A-CAA752B6E320}" type="presOf" srcId="{02C6582A-3E2B-6A43-AE82-7627DE2CA6AF}" destId="{6E090627-1A3C-644C-B499-8BAB6D496573}" srcOrd="0" destOrd="0" presId="urn:microsoft.com/office/officeart/2008/layout/LinedList"/>
    <dgm:cxn modelId="{566BCD46-05C4-044E-8B08-7BF648D02F14}" type="presOf" srcId="{ABAFBFFF-AC3E-E247-86EA-E5DBFCE17BB5}" destId="{1DECDEFD-AF61-6944-84CF-6E49C518ACCB}" srcOrd="0" destOrd="0" presId="urn:microsoft.com/office/officeart/2008/layout/LinedList"/>
    <dgm:cxn modelId="{2DDB2BD6-FA17-CC47-AAA2-A512C63D375E}" srcId="{02C6582A-3E2B-6A43-AE82-7627DE2CA6AF}" destId="{ABAFBFFF-AC3E-E247-86EA-E5DBFCE17BB5}" srcOrd="0" destOrd="0" parTransId="{11C88674-E00D-A94C-8A3F-08EFBD7EE7F3}" sibTransId="{379DED6D-079B-1240-9F3C-EA61D0F5FBCA}"/>
    <dgm:cxn modelId="{4C3D42D2-E359-654A-9FDB-884D2C9495B3}" type="presParOf" srcId="{6E090627-1A3C-644C-B499-8BAB6D496573}" destId="{502FE4D6-0FBE-BA40-86AA-B4F339326EA5}" srcOrd="0" destOrd="0" presId="urn:microsoft.com/office/officeart/2008/layout/LinedList"/>
    <dgm:cxn modelId="{1F472851-3DFA-5848-BC08-CDA193854531}" type="presParOf" srcId="{6E090627-1A3C-644C-B499-8BAB6D496573}" destId="{BF230D0E-847A-5B4F-824E-F692E572B11F}" srcOrd="1" destOrd="0" presId="urn:microsoft.com/office/officeart/2008/layout/LinedList"/>
    <dgm:cxn modelId="{3A12B0AF-E70B-9A4E-87A5-A4F8227BCE8E}" type="presParOf" srcId="{BF230D0E-847A-5B4F-824E-F692E572B11F}" destId="{1DECDEFD-AF61-6944-84CF-6E49C518ACCB}" srcOrd="0" destOrd="0" presId="urn:microsoft.com/office/officeart/2008/layout/LinedList"/>
    <dgm:cxn modelId="{FF9D8E82-5CA7-6B45-96BD-4017A6AB2D2E}" type="presParOf" srcId="{BF230D0E-847A-5B4F-824E-F692E572B11F}" destId="{D37A4B61-4AB4-AC45-9214-9B3EEC58ADC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E68C6EC-CFB0-944A-9E76-46E9F5870ED8}"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A32D0D93-1CB6-484B-B7E3-B95B92F7AB6D}">
      <dgm:prSet/>
      <dgm:spPr/>
      <dgm:t>
        <a:bodyPr/>
        <a:lstStyle/>
        <a:p>
          <a:r>
            <a:rPr lang="en-US" dirty="0" smtClean="0"/>
            <a:t>Now trade your index card with a partner.</a:t>
          </a:r>
          <a:endParaRPr lang="en-US" dirty="0"/>
        </a:p>
      </dgm:t>
    </dgm:pt>
    <dgm:pt modelId="{BD765687-DDB8-774B-94A0-72788B0870E0}" type="parTrans" cxnId="{07019A86-78EE-7140-AA9A-90CD0D3A8C8C}">
      <dgm:prSet/>
      <dgm:spPr/>
    </dgm:pt>
    <dgm:pt modelId="{2FD7B2C9-6F83-244A-9F85-6428BC8207B8}" type="sibTrans" cxnId="{07019A86-78EE-7140-AA9A-90CD0D3A8C8C}">
      <dgm:prSet/>
      <dgm:spPr/>
    </dgm:pt>
    <dgm:pt modelId="{06527A6D-91E8-7B4F-A370-27527A179E15}">
      <dgm:prSet/>
      <dgm:spPr/>
      <dgm:t>
        <a:bodyPr/>
        <a:lstStyle/>
        <a:p>
          <a:r>
            <a:rPr lang="en-US" dirty="0" smtClean="0"/>
            <a:t>On the back of the card, write your name and try to answer the questions they have written.</a:t>
          </a:r>
          <a:endParaRPr lang="en-US" dirty="0"/>
        </a:p>
      </dgm:t>
    </dgm:pt>
    <dgm:pt modelId="{195C1456-5061-B246-B555-74ABE5182A5E}" type="parTrans" cxnId="{9DAC7734-D7D1-E042-8B07-BCD234B5A6CF}">
      <dgm:prSet/>
      <dgm:spPr/>
    </dgm:pt>
    <dgm:pt modelId="{23944B80-BB9A-434B-92B0-1E4429D9FE02}" type="sibTrans" cxnId="{9DAC7734-D7D1-E042-8B07-BCD234B5A6CF}">
      <dgm:prSet/>
      <dgm:spPr/>
    </dgm:pt>
    <dgm:pt modelId="{9060C365-4CBD-3141-9DCB-CEC4225334DF}" type="pres">
      <dgm:prSet presAssocID="{EE68C6EC-CFB0-944A-9E76-46E9F5870ED8}" presName="vert0" presStyleCnt="0">
        <dgm:presLayoutVars>
          <dgm:dir/>
          <dgm:animOne val="branch"/>
          <dgm:animLvl val="lvl"/>
        </dgm:presLayoutVars>
      </dgm:prSet>
      <dgm:spPr/>
      <dgm:t>
        <a:bodyPr/>
        <a:lstStyle/>
        <a:p>
          <a:endParaRPr lang="en-US"/>
        </a:p>
      </dgm:t>
    </dgm:pt>
    <dgm:pt modelId="{1B6BA2DE-2B4E-F642-93F5-BDD1B507A678}" type="pres">
      <dgm:prSet presAssocID="{A32D0D93-1CB6-484B-B7E3-B95B92F7AB6D}" presName="thickLine" presStyleLbl="alignNode1" presStyleIdx="0" presStyleCnt="2"/>
      <dgm:spPr/>
    </dgm:pt>
    <dgm:pt modelId="{9A2BAE9B-4D03-2246-830F-B0E0CF2C85D3}" type="pres">
      <dgm:prSet presAssocID="{A32D0D93-1CB6-484B-B7E3-B95B92F7AB6D}" presName="horz1" presStyleCnt="0"/>
      <dgm:spPr/>
    </dgm:pt>
    <dgm:pt modelId="{9E9CC125-DC0E-D640-A8B0-804CFBDC3EE4}" type="pres">
      <dgm:prSet presAssocID="{A32D0D93-1CB6-484B-B7E3-B95B92F7AB6D}" presName="tx1" presStyleLbl="revTx" presStyleIdx="0" presStyleCnt="2"/>
      <dgm:spPr/>
      <dgm:t>
        <a:bodyPr/>
        <a:lstStyle/>
        <a:p>
          <a:endParaRPr lang="en-US"/>
        </a:p>
      </dgm:t>
    </dgm:pt>
    <dgm:pt modelId="{6A17A81E-61B5-2A4B-95CB-90F7DFA24A1F}" type="pres">
      <dgm:prSet presAssocID="{A32D0D93-1CB6-484B-B7E3-B95B92F7AB6D}" presName="vert1" presStyleCnt="0"/>
      <dgm:spPr/>
    </dgm:pt>
    <dgm:pt modelId="{BC181032-860F-6641-8438-E4EF28F3FD14}" type="pres">
      <dgm:prSet presAssocID="{06527A6D-91E8-7B4F-A370-27527A179E15}" presName="thickLine" presStyleLbl="alignNode1" presStyleIdx="1" presStyleCnt="2"/>
      <dgm:spPr/>
    </dgm:pt>
    <dgm:pt modelId="{561A4DBA-2539-2640-9D61-B45A3C4ACADE}" type="pres">
      <dgm:prSet presAssocID="{06527A6D-91E8-7B4F-A370-27527A179E15}" presName="horz1" presStyleCnt="0"/>
      <dgm:spPr/>
    </dgm:pt>
    <dgm:pt modelId="{FD3BCF68-943E-C54C-A9F8-51D09DD5DBAC}" type="pres">
      <dgm:prSet presAssocID="{06527A6D-91E8-7B4F-A370-27527A179E15}" presName="tx1" presStyleLbl="revTx" presStyleIdx="1" presStyleCnt="2"/>
      <dgm:spPr/>
      <dgm:t>
        <a:bodyPr/>
        <a:lstStyle/>
        <a:p>
          <a:endParaRPr lang="en-US"/>
        </a:p>
      </dgm:t>
    </dgm:pt>
    <dgm:pt modelId="{41CC9F98-2D0A-4F43-9D79-3D1672B4B734}" type="pres">
      <dgm:prSet presAssocID="{06527A6D-91E8-7B4F-A370-27527A179E15}" presName="vert1" presStyleCnt="0"/>
      <dgm:spPr/>
    </dgm:pt>
  </dgm:ptLst>
  <dgm:cxnLst>
    <dgm:cxn modelId="{911A8F4A-F7AA-9142-AC0E-34DA817E12E6}" type="presOf" srcId="{06527A6D-91E8-7B4F-A370-27527A179E15}" destId="{FD3BCF68-943E-C54C-A9F8-51D09DD5DBAC}" srcOrd="0" destOrd="0" presId="urn:microsoft.com/office/officeart/2008/layout/LinedList"/>
    <dgm:cxn modelId="{17A0E74A-B3B6-354F-A865-5E6D9BBC788D}" type="presOf" srcId="{A32D0D93-1CB6-484B-B7E3-B95B92F7AB6D}" destId="{9E9CC125-DC0E-D640-A8B0-804CFBDC3EE4}" srcOrd="0" destOrd="0" presId="urn:microsoft.com/office/officeart/2008/layout/LinedList"/>
    <dgm:cxn modelId="{F67DBC30-1BFD-694F-A83D-884424622009}" type="presOf" srcId="{EE68C6EC-CFB0-944A-9E76-46E9F5870ED8}" destId="{9060C365-4CBD-3141-9DCB-CEC4225334DF}" srcOrd="0" destOrd="0" presId="urn:microsoft.com/office/officeart/2008/layout/LinedList"/>
    <dgm:cxn modelId="{07019A86-78EE-7140-AA9A-90CD0D3A8C8C}" srcId="{EE68C6EC-CFB0-944A-9E76-46E9F5870ED8}" destId="{A32D0D93-1CB6-484B-B7E3-B95B92F7AB6D}" srcOrd="0" destOrd="0" parTransId="{BD765687-DDB8-774B-94A0-72788B0870E0}" sibTransId="{2FD7B2C9-6F83-244A-9F85-6428BC8207B8}"/>
    <dgm:cxn modelId="{9DAC7734-D7D1-E042-8B07-BCD234B5A6CF}" srcId="{EE68C6EC-CFB0-944A-9E76-46E9F5870ED8}" destId="{06527A6D-91E8-7B4F-A370-27527A179E15}" srcOrd="1" destOrd="0" parTransId="{195C1456-5061-B246-B555-74ABE5182A5E}" sibTransId="{23944B80-BB9A-434B-92B0-1E4429D9FE02}"/>
    <dgm:cxn modelId="{619EC1C7-D7A7-1642-88EB-F0630DD26779}" type="presParOf" srcId="{9060C365-4CBD-3141-9DCB-CEC4225334DF}" destId="{1B6BA2DE-2B4E-F642-93F5-BDD1B507A678}" srcOrd="0" destOrd="0" presId="urn:microsoft.com/office/officeart/2008/layout/LinedList"/>
    <dgm:cxn modelId="{6B45BB44-E7D2-4344-890D-0CC999CCDF16}" type="presParOf" srcId="{9060C365-4CBD-3141-9DCB-CEC4225334DF}" destId="{9A2BAE9B-4D03-2246-830F-B0E0CF2C85D3}" srcOrd="1" destOrd="0" presId="urn:microsoft.com/office/officeart/2008/layout/LinedList"/>
    <dgm:cxn modelId="{1ECC1269-EE5D-1644-8F03-A31D4CF45435}" type="presParOf" srcId="{9A2BAE9B-4D03-2246-830F-B0E0CF2C85D3}" destId="{9E9CC125-DC0E-D640-A8B0-804CFBDC3EE4}" srcOrd="0" destOrd="0" presId="urn:microsoft.com/office/officeart/2008/layout/LinedList"/>
    <dgm:cxn modelId="{2C74ED80-FFAD-5541-B2A8-6BC648F2F913}" type="presParOf" srcId="{9A2BAE9B-4D03-2246-830F-B0E0CF2C85D3}" destId="{6A17A81E-61B5-2A4B-95CB-90F7DFA24A1F}" srcOrd="1" destOrd="0" presId="urn:microsoft.com/office/officeart/2008/layout/LinedList"/>
    <dgm:cxn modelId="{986992BE-58AC-3048-8B6D-4B16E85CD999}" type="presParOf" srcId="{9060C365-4CBD-3141-9DCB-CEC4225334DF}" destId="{BC181032-860F-6641-8438-E4EF28F3FD14}" srcOrd="2" destOrd="0" presId="urn:microsoft.com/office/officeart/2008/layout/LinedList"/>
    <dgm:cxn modelId="{1607FB1D-038D-494E-A3B6-8535A5421547}" type="presParOf" srcId="{9060C365-4CBD-3141-9DCB-CEC4225334DF}" destId="{561A4DBA-2539-2640-9D61-B45A3C4ACADE}" srcOrd="3" destOrd="0" presId="urn:microsoft.com/office/officeart/2008/layout/LinedList"/>
    <dgm:cxn modelId="{49BD8D0E-BC27-D743-8E82-4CE488E05C56}" type="presParOf" srcId="{561A4DBA-2539-2640-9D61-B45A3C4ACADE}" destId="{FD3BCF68-943E-C54C-A9F8-51D09DD5DBAC}" srcOrd="0" destOrd="0" presId="urn:microsoft.com/office/officeart/2008/layout/LinedList"/>
    <dgm:cxn modelId="{DB810F33-0C8A-7D47-A6D8-AE338017F663}" type="presParOf" srcId="{561A4DBA-2539-2640-9D61-B45A3C4ACADE}" destId="{41CC9F98-2D0A-4F43-9D79-3D1672B4B73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FF5CC9F-354C-5644-BA15-F2E9BDE78352}" type="doc">
      <dgm:prSet loTypeId="urn:microsoft.com/office/officeart/2005/8/layout/vList2" loCatId="" qsTypeId="urn:microsoft.com/office/officeart/2005/8/quickstyle/simple4" qsCatId="simple" csTypeId="urn:microsoft.com/office/officeart/2005/8/colors/accent1_2" csCatId="accent1" phldr="1"/>
      <dgm:spPr/>
      <dgm:t>
        <a:bodyPr/>
        <a:lstStyle/>
        <a:p>
          <a:endParaRPr lang="en-US"/>
        </a:p>
      </dgm:t>
    </dgm:pt>
    <dgm:pt modelId="{E3F8CB84-413B-714E-9C3F-4FAD27EB024C}">
      <dgm:prSet phldrT="[Text]"/>
      <dgm:spPr/>
      <dgm:t>
        <a:bodyPr/>
        <a:lstStyle/>
        <a:p>
          <a:r>
            <a:rPr lang="en-US" dirty="0" smtClean="0"/>
            <a:t>Is Macbeth responsible for his actions over the course of the play?</a:t>
          </a:r>
          <a:endParaRPr lang="en-US" dirty="0"/>
        </a:p>
      </dgm:t>
    </dgm:pt>
    <dgm:pt modelId="{7ED13032-1A59-8641-8AE7-1A53460152E6}" type="parTrans" cxnId="{C25E3456-EFC9-5F44-8659-1CF6BA1E0E47}">
      <dgm:prSet/>
      <dgm:spPr/>
      <dgm:t>
        <a:bodyPr/>
        <a:lstStyle/>
        <a:p>
          <a:endParaRPr lang="en-US"/>
        </a:p>
      </dgm:t>
    </dgm:pt>
    <dgm:pt modelId="{8DCF023A-E93E-D04D-A0DB-BBC2F203E074}" type="sibTrans" cxnId="{C25E3456-EFC9-5F44-8659-1CF6BA1E0E47}">
      <dgm:prSet/>
      <dgm:spPr/>
      <dgm:t>
        <a:bodyPr/>
        <a:lstStyle/>
        <a:p>
          <a:endParaRPr lang="en-US"/>
        </a:p>
      </dgm:t>
    </dgm:pt>
    <dgm:pt modelId="{A7062FD5-FF96-1643-B371-B1445B1EE584}" type="pres">
      <dgm:prSet presAssocID="{DFF5CC9F-354C-5644-BA15-F2E9BDE78352}" presName="linear" presStyleCnt="0">
        <dgm:presLayoutVars>
          <dgm:animLvl val="lvl"/>
          <dgm:resizeHandles val="exact"/>
        </dgm:presLayoutVars>
      </dgm:prSet>
      <dgm:spPr/>
      <dgm:t>
        <a:bodyPr/>
        <a:lstStyle/>
        <a:p>
          <a:endParaRPr lang="en-US"/>
        </a:p>
      </dgm:t>
    </dgm:pt>
    <dgm:pt modelId="{D870DCE1-A428-0144-B2C8-800ABD2572B8}" type="pres">
      <dgm:prSet presAssocID="{E3F8CB84-413B-714E-9C3F-4FAD27EB024C}" presName="parentText" presStyleLbl="node1" presStyleIdx="0" presStyleCnt="1">
        <dgm:presLayoutVars>
          <dgm:chMax val="0"/>
          <dgm:bulletEnabled val="1"/>
        </dgm:presLayoutVars>
      </dgm:prSet>
      <dgm:spPr/>
      <dgm:t>
        <a:bodyPr/>
        <a:lstStyle/>
        <a:p>
          <a:endParaRPr lang="en-US"/>
        </a:p>
      </dgm:t>
    </dgm:pt>
  </dgm:ptLst>
  <dgm:cxnLst>
    <dgm:cxn modelId="{06C47471-A078-F446-B942-795BBFDAFE3D}" type="presOf" srcId="{DFF5CC9F-354C-5644-BA15-F2E9BDE78352}" destId="{A7062FD5-FF96-1643-B371-B1445B1EE584}" srcOrd="0" destOrd="0" presId="urn:microsoft.com/office/officeart/2005/8/layout/vList2"/>
    <dgm:cxn modelId="{C25E3456-EFC9-5F44-8659-1CF6BA1E0E47}" srcId="{DFF5CC9F-354C-5644-BA15-F2E9BDE78352}" destId="{E3F8CB84-413B-714E-9C3F-4FAD27EB024C}" srcOrd="0" destOrd="0" parTransId="{7ED13032-1A59-8641-8AE7-1A53460152E6}" sibTransId="{8DCF023A-E93E-D04D-A0DB-BBC2F203E074}"/>
    <dgm:cxn modelId="{3833EF35-E8B6-C542-B961-61DF920269D6}" type="presOf" srcId="{E3F8CB84-413B-714E-9C3F-4FAD27EB024C}" destId="{D870DCE1-A428-0144-B2C8-800ABD2572B8}" srcOrd="0" destOrd="0" presId="urn:microsoft.com/office/officeart/2005/8/layout/vList2"/>
    <dgm:cxn modelId="{871D18BB-3452-4841-A9F7-FE37B30B16A9}" type="presParOf" srcId="{A7062FD5-FF96-1643-B371-B1445B1EE584}" destId="{D870DCE1-A428-0144-B2C8-800ABD2572B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48C2801-5175-994A-8F21-271670FC9342}"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BB1918FA-1404-5E48-939A-BC764398D444}">
      <dgm:prSet phldrT="[Text]"/>
      <dgm:spPr/>
      <dgm:t>
        <a:bodyPr/>
        <a:lstStyle/>
        <a:p>
          <a:r>
            <a:rPr lang="en-US" dirty="0" smtClean="0"/>
            <a:t>ELAGSE11-12RL1: </a:t>
          </a:r>
          <a:endParaRPr lang="en-US" dirty="0"/>
        </a:p>
      </dgm:t>
    </dgm:pt>
    <dgm:pt modelId="{DAD408C3-7D9E-6F4D-A1E9-37EB3C096E5A}" type="parTrans" cxnId="{40F1A9B7-528E-794A-9FC6-2FA1F3FBBEB8}">
      <dgm:prSet/>
      <dgm:spPr/>
      <dgm:t>
        <a:bodyPr/>
        <a:lstStyle/>
        <a:p>
          <a:endParaRPr lang="en-US"/>
        </a:p>
      </dgm:t>
    </dgm:pt>
    <dgm:pt modelId="{30DFD29A-BDC2-E340-892A-DFBA2794B47B}" type="sibTrans" cxnId="{40F1A9B7-528E-794A-9FC6-2FA1F3FBBEB8}">
      <dgm:prSet/>
      <dgm:spPr/>
      <dgm:t>
        <a:bodyPr/>
        <a:lstStyle/>
        <a:p>
          <a:endParaRPr lang="en-US"/>
        </a:p>
      </dgm:t>
    </dgm:pt>
    <dgm:pt modelId="{DFF9202E-4B91-1B4F-A659-AD070F89D11C}">
      <dgm:prSet/>
      <dgm:spPr/>
      <dgm:t>
        <a:bodyPr/>
        <a:lstStyle/>
        <a:p>
          <a:r>
            <a:rPr lang="en-US" dirty="0" smtClean="0"/>
            <a:t>Cite strong and thorough textual evidence to support analysis of what the text says explicitly as well as inferences drawn from the text, including determining where the text leaves matters uncertain. </a:t>
          </a:r>
          <a:endParaRPr lang="en-US" dirty="0"/>
        </a:p>
      </dgm:t>
    </dgm:pt>
    <dgm:pt modelId="{DA887EDF-A58C-2049-8FCD-4718458CBB74}" type="parTrans" cxnId="{26D2FA68-89A2-BF4D-9E66-18AD51431784}">
      <dgm:prSet/>
      <dgm:spPr/>
      <dgm:t>
        <a:bodyPr/>
        <a:lstStyle/>
        <a:p>
          <a:endParaRPr lang="en-US"/>
        </a:p>
      </dgm:t>
    </dgm:pt>
    <dgm:pt modelId="{A98B515D-08D7-7547-A419-2C93FAAE0465}" type="sibTrans" cxnId="{26D2FA68-89A2-BF4D-9E66-18AD51431784}">
      <dgm:prSet/>
      <dgm:spPr/>
      <dgm:t>
        <a:bodyPr/>
        <a:lstStyle/>
        <a:p>
          <a:endParaRPr lang="en-US"/>
        </a:p>
      </dgm:t>
    </dgm:pt>
    <dgm:pt modelId="{A28A4E98-E567-EA45-8E23-9373E760A439}">
      <dgm:prSet/>
      <dgm:spPr/>
      <dgm:t>
        <a:bodyPr/>
        <a:lstStyle/>
        <a:p>
          <a:r>
            <a:rPr lang="en-US" dirty="0" smtClean="0"/>
            <a:t>ELAGSE11-12RI6: </a:t>
          </a:r>
          <a:endParaRPr lang="en-US" dirty="0"/>
        </a:p>
      </dgm:t>
    </dgm:pt>
    <dgm:pt modelId="{ABED21A0-5786-8B4A-86AA-5C42C9D3EC0E}" type="parTrans" cxnId="{84709D52-95B0-4C46-80AC-061BF6B499AB}">
      <dgm:prSet/>
      <dgm:spPr/>
      <dgm:t>
        <a:bodyPr/>
        <a:lstStyle/>
        <a:p>
          <a:endParaRPr lang="en-US"/>
        </a:p>
      </dgm:t>
    </dgm:pt>
    <dgm:pt modelId="{93C129A6-0B0F-3B49-A97E-BC47FA9D7D17}" type="sibTrans" cxnId="{84709D52-95B0-4C46-80AC-061BF6B499AB}">
      <dgm:prSet/>
      <dgm:spPr/>
      <dgm:t>
        <a:bodyPr/>
        <a:lstStyle/>
        <a:p>
          <a:endParaRPr lang="en-US"/>
        </a:p>
      </dgm:t>
    </dgm:pt>
    <dgm:pt modelId="{F5674E2C-DD70-A847-8248-983A42235718}">
      <dgm:prSet/>
      <dgm:spPr/>
      <dgm:t>
        <a:bodyPr/>
        <a:lstStyle/>
        <a:p>
          <a:r>
            <a:rPr lang="en-US" dirty="0" smtClean="0"/>
            <a:t>Determine an author’s point of view or purpose in a text in which the rhetoric is particularly effective, analyzing how style and content contribute to the power, persuasiveness, or beauty of the text.</a:t>
          </a:r>
          <a:endParaRPr lang="en-US" dirty="0"/>
        </a:p>
      </dgm:t>
    </dgm:pt>
    <dgm:pt modelId="{2DDBD8C9-0D8C-8744-A0D7-110C2615651B}" type="parTrans" cxnId="{7CCE33E9-C7C9-3147-BB3E-ECD96EF29A84}">
      <dgm:prSet/>
      <dgm:spPr/>
      <dgm:t>
        <a:bodyPr/>
        <a:lstStyle/>
        <a:p>
          <a:endParaRPr lang="en-US"/>
        </a:p>
      </dgm:t>
    </dgm:pt>
    <dgm:pt modelId="{FF5B77E6-06F1-7242-A880-A3BD2BAED2D5}" type="sibTrans" cxnId="{7CCE33E9-C7C9-3147-BB3E-ECD96EF29A84}">
      <dgm:prSet/>
      <dgm:spPr/>
      <dgm:t>
        <a:bodyPr/>
        <a:lstStyle/>
        <a:p>
          <a:endParaRPr lang="en-US"/>
        </a:p>
      </dgm:t>
    </dgm:pt>
    <dgm:pt modelId="{B0A20F38-596D-2A47-AAE4-DC17D10CD3E6}" type="pres">
      <dgm:prSet presAssocID="{A48C2801-5175-994A-8F21-271670FC9342}" presName="vert0" presStyleCnt="0">
        <dgm:presLayoutVars>
          <dgm:dir/>
          <dgm:animOne val="branch"/>
          <dgm:animLvl val="lvl"/>
        </dgm:presLayoutVars>
      </dgm:prSet>
      <dgm:spPr/>
      <dgm:t>
        <a:bodyPr/>
        <a:lstStyle/>
        <a:p>
          <a:endParaRPr lang="en-US"/>
        </a:p>
      </dgm:t>
    </dgm:pt>
    <dgm:pt modelId="{18AC0C7F-FAFE-0E43-BC5E-7E07865A37C9}" type="pres">
      <dgm:prSet presAssocID="{BB1918FA-1404-5E48-939A-BC764398D444}" presName="thickLine" presStyleLbl="alignNode1" presStyleIdx="0" presStyleCnt="2"/>
      <dgm:spPr/>
    </dgm:pt>
    <dgm:pt modelId="{22C30F62-968F-7E4C-BE27-FB65C6F30725}" type="pres">
      <dgm:prSet presAssocID="{BB1918FA-1404-5E48-939A-BC764398D444}" presName="horz1" presStyleCnt="0"/>
      <dgm:spPr/>
    </dgm:pt>
    <dgm:pt modelId="{44A45BA7-BA8D-524D-AE2C-C307F4777BD4}" type="pres">
      <dgm:prSet presAssocID="{BB1918FA-1404-5E48-939A-BC764398D444}" presName="tx1" presStyleLbl="revTx" presStyleIdx="0" presStyleCnt="4"/>
      <dgm:spPr/>
      <dgm:t>
        <a:bodyPr/>
        <a:lstStyle/>
        <a:p>
          <a:endParaRPr lang="en-US"/>
        </a:p>
      </dgm:t>
    </dgm:pt>
    <dgm:pt modelId="{62D30C17-FCA7-8D46-B8CB-C43C714A261A}" type="pres">
      <dgm:prSet presAssocID="{BB1918FA-1404-5E48-939A-BC764398D444}" presName="vert1" presStyleCnt="0"/>
      <dgm:spPr/>
    </dgm:pt>
    <dgm:pt modelId="{FA6824DC-AA7E-C84B-B005-53DA15AB8910}" type="pres">
      <dgm:prSet presAssocID="{DFF9202E-4B91-1B4F-A659-AD070F89D11C}" presName="vertSpace2a" presStyleCnt="0"/>
      <dgm:spPr/>
    </dgm:pt>
    <dgm:pt modelId="{6179A0B5-C784-7941-B74A-B730815596A5}" type="pres">
      <dgm:prSet presAssocID="{DFF9202E-4B91-1B4F-A659-AD070F89D11C}" presName="horz2" presStyleCnt="0"/>
      <dgm:spPr/>
    </dgm:pt>
    <dgm:pt modelId="{4BC1ACBD-ABC3-FE45-9B58-A961C8EBED73}" type="pres">
      <dgm:prSet presAssocID="{DFF9202E-4B91-1B4F-A659-AD070F89D11C}" presName="horzSpace2" presStyleCnt="0"/>
      <dgm:spPr/>
    </dgm:pt>
    <dgm:pt modelId="{66618CF7-A811-6842-BA53-F6596463B507}" type="pres">
      <dgm:prSet presAssocID="{DFF9202E-4B91-1B4F-A659-AD070F89D11C}" presName="tx2" presStyleLbl="revTx" presStyleIdx="1" presStyleCnt="4"/>
      <dgm:spPr/>
      <dgm:t>
        <a:bodyPr/>
        <a:lstStyle/>
        <a:p>
          <a:endParaRPr lang="en-US"/>
        </a:p>
      </dgm:t>
    </dgm:pt>
    <dgm:pt modelId="{BFB04FDB-1C16-B04F-9A72-2915E49070BD}" type="pres">
      <dgm:prSet presAssocID="{DFF9202E-4B91-1B4F-A659-AD070F89D11C}" presName="vert2" presStyleCnt="0"/>
      <dgm:spPr/>
    </dgm:pt>
    <dgm:pt modelId="{BE05DC69-9B6D-0748-AFB0-15FFDC3F005B}" type="pres">
      <dgm:prSet presAssocID="{DFF9202E-4B91-1B4F-A659-AD070F89D11C}" presName="thinLine2b" presStyleLbl="callout" presStyleIdx="0" presStyleCnt="2"/>
      <dgm:spPr/>
    </dgm:pt>
    <dgm:pt modelId="{010CEE6B-03F4-C74C-B536-84C5EC27B605}" type="pres">
      <dgm:prSet presAssocID="{DFF9202E-4B91-1B4F-A659-AD070F89D11C}" presName="vertSpace2b" presStyleCnt="0"/>
      <dgm:spPr/>
    </dgm:pt>
    <dgm:pt modelId="{71087D4D-2353-E848-B3CA-9CCFF6B78D2B}" type="pres">
      <dgm:prSet presAssocID="{A28A4E98-E567-EA45-8E23-9373E760A439}" presName="thickLine" presStyleLbl="alignNode1" presStyleIdx="1" presStyleCnt="2"/>
      <dgm:spPr/>
    </dgm:pt>
    <dgm:pt modelId="{66CB53C6-D5A1-2944-927C-44AC710E394B}" type="pres">
      <dgm:prSet presAssocID="{A28A4E98-E567-EA45-8E23-9373E760A439}" presName="horz1" presStyleCnt="0"/>
      <dgm:spPr/>
    </dgm:pt>
    <dgm:pt modelId="{E3C2072C-FF7C-BA45-88AF-D4A583D70815}" type="pres">
      <dgm:prSet presAssocID="{A28A4E98-E567-EA45-8E23-9373E760A439}" presName="tx1" presStyleLbl="revTx" presStyleIdx="2" presStyleCnt="4"/>
      <dgm:spPr/>
      <dgm:t>
        <a:bodyPr/>
        <a:lstStyle/>
        <a:p>
          <a:endParaRPr lang="en-US"/>
        </a:p>
      </dgm:t>
    </dgm:pt>
    <dgm:pt modelId="{7F89CAC6-BC6A-2D45-B267-CE515322E62A}" type="pres">
      <dgm:prSet presAssocID="{A28A4E98-E567-EA45-8E23-9373E760A439}" presName="vert1" presStyleCnt="0"/>
      <dgm:spPr/>
    </dgm:pt>
    <dgm:pt modelId="{D5B88386-E514-4A42-BA4E-1444FFB3C039}" type="pres">
      <dgm:prSet presAssocID="{F5674E2C-DD70-A847-8248-983A42235718}" presName="vertSpace2a" presStyleCnt="0"/>
      <dgm:spPr/>
    </dgm:pt>
    <dgm:pt modelId="{A63A319A-E241-E84A-A9B7-5B9AD9C657C7}" type="pres">
      <dgm:prSet presAssocID="{F5674E2C-DD70-A847-8248-983A42235718}" presName="horz2" presStyleCnt="0"/>
      <dgm:spPr/>
    </dgm:pt>
    <dgm:pt modelId="{B155FE0F-A6BF-1F44-83FC-5800EAEE3081}" type="pres">
      <dgm:prSet presAssocID="{F5674E2C-DD70-A847-8248-983A42235718}" presName="horzSpace2" presStyleCnt="0"/>
      <dgm:spPr/>
    </dgm:pt>
    <dgm:pt modelId="{85247285-B171-5D4C-9A6D-1CA549D42252}" type="pres">
      <dgm:prSet presAssocID="{F5674E2C-DD70-A847-8248-983A42235718}" presName="tx2" presStyleLbl="revTx" presStyleIdx="3" presStyleCnt="4"/>
      <dgm:spPr/>
      <dgm:t>
        <a:bodyPr/>
        <a:lstStyle/>
        <a:p>
          <a:endParaRPr lang="en-US"/>
        </a:p>
      </dgm:t>
    </dgm:pt>
    <dgm:pt modelId="{CE575FBF-653C-484C-9AF0-97A1DA54773C}" type="pres">
      <dgm:prSet presAssocID="{F5674E2C-DD70-A847-8248-983A42235718}" presName="vert2" presStyleCnt="0"/>
      <dgm:spPr/>
    </dgm:pt>
    <dgm:pt modelId="{819D517C-4CAD-2D48-8C4F-A64F1974BA52}" type="pres">
      <dgm:prSet presAssocID="{F5674E2C-DD70-A847-8248-983A42235718}" presName="thinLine2b" presStyleLbl="callout" presStyleIdx="1" presStyleCnt="2"/>
      <dgm:spPr/>
    </dgm:pt>
    <dgm:pt modelId="{E9A739E6-1EB3-4649-A8B2-CBBC4B08E999}" type="pres">
      <dgm:prSet presAssocID="{F5674E2C-DD70-A847-8248-983A42235718}" presName="vertSpace2b" presStyleCnt="0"/>
      <dgm:spPr/>
    </dgm:pt>
  </dgm:ptLst>
  <dgm:cxnLst>
    <dgm:cxn modelId="{7CCE33E9-C7C9-3147-BB3E-ECD96EF29A84}" srcId="{A28A4E98-E567-EA45-8E23-9373E760A439}" destId="{F5674E2C-DD70-A847-8248-983A42235718}" srcOrd="0" destOrd="0" parTransId="{2DDBD8C9-0D8C-8744-A0D7-110C2615651B}" sibTransId="{FF5B77E6-06F1-7242-A880-A3BD2BAED2D5}"/>
    <dgm:cxn modelId="{26D2FA68-89A2-BF4D-9E66-18AD51431784}" srcId="{BB1918FA-1404-5E48-939A-BC764398D444}" destId="{DFF9202E-4B91-1B4F-A659-AD070F89D11C}" srcOrd="0" destOrd="0" parTransId="{DA887EDF-A58C-2049-8FCD-4718458CBB74}" sibTransId="{A98B515D-08D7-7547-A419-2C93FAAE0465}"/>
    <dgm:cxn modelId="{A55D928A-B8EB-534A-8607-D5916B9FEF76}" type="presOf" srcId="{F5674E2C-DD70-A847-8248-983A42235718}" destId="{85247285-B171-5D4C-9A6D-1CA549D42252}" srcOrd="0" destOrd="0" presId="urn:microsoft.com/office/officeart/2008/layout/LinedList"/>
    <dgm:cxn modelId="{84709D52-95B0-4C46-80AC-061BF6B499AB}" srcId="{A48C2801-5175-994A-8F21-271670FC9342}" destId="{A28A4E98-E567-EA45-8E23-9373E760A439}" srcOrd="1" destOrd="0" parTransId="{ABED21A0-5786-8B4A-86AA-5C42C9D3EC0E}" sibTransId="{93C129A6-0B0F-3B49-A97E-BC47FA9D7D17}"/>
    <dgm:cxn modelId="{90C1CCA8-D31F-D841-A72E-F66F04BB567B}" type="presOf" srcId="{A28A4E98-E567-EA45-8E23-9373E760A439}" destId="{E3C2072C-FF7C-BA45-88AF-D4A583D70815}" srcOrd="0" destOrd="0" presId="urn:microsoft.com/office/officeart/2008/layout/LinedList"/>
    <dgm:cxn modelId="{7C70BEB7-4C11-E949-8840-F2049AB7FA84}" type="presOf" srcId="{BB1918FA-1404-5E48-939A-BC764398D444}" destId="{44A45BA7-BA8D-524D-AE2C-C307F4777BD4}" srcOrd="0" destOrd="0" presId="urn:microsoft.com/office/officeart/2008/layout/LinedList"/>
    <dgm:cxn modelId="{40F1A9B7-528E-794A-9FC6-2FA1F3FBBEB8}" srcId="{A48C2801-5175-994A-8F21-271670FC9342}" destId="{BB1918FA-1404-5E48-939A-BC764398D444}" srcOrd="0" destOrd="0" parTransId="{DAD408C3-7D9E-6F4D-A1E9-37EB3C096E5A}" sibTransId="{30DFD29A-BDC2-E340-892A-DFBA2794B47B}"/>
    <dgm:cxn modelId="{C96DD836-BA84-E548-A117-F8A9FA3BF2B4}" type="presOf" srcId="{DFF9202E-4B91-1B4F-A659-AD070F89D11C}" destId="{66618CF7-A811-6842-BA53-F6596463B507}" srcOrd="0" destOrd="0" presId="urn:microsoft.com/office/officeart/2008/layout/LinedList"/>
    <dgm:cxn modelId="{776DDE37-EBFB-6440-9996-F200B19D2841}" type="presOf" srcId="{A48C2801-5175-994A-8F21-271670FC9342}" destId="{B0A20F38-596D-2A47-AAE4-DC17D10CD3E6}" srcOrd="0" destOrd="0" presId="urn:microsoft.com/office/officeart/2008/layout/LinedList"/>
    <dgm:cxn modelId="{8811B08A-AB20-8F4F-AD9C-2D5CE9018BC6}" type="presParOf" srcId="{B0A20F38-596D-2A47-AAE4-DC17D10CD3E6}" destId="{18AC0C7F-FAFE-0E43-BC5E-7E07865A37C9}" srcOrd="0" destOrd="0" presId="urn:microsoft.com/office/officeart/2008/layout/LinedList"/>
    <dgm:cxn modelId="{84A0EA98-CFD3-5445-816C-30F3BD1FBDE9}" type="presParOf" srcId="{B0A20F38-596D-2A47-AAE4-DC17D10CD3E6}" destId="{22C30F62-968F-7E4C-BE27-FB65C6F30725}" srcOrd="1" destOrd="0" presId="urn:microsoft.com/office/officeart/2008/layout/LinedList"/>
    <dgm:cxn modelId="{8851EEEE-DC56-E247-BD28-FD61D1188BD6}" type="presParOf" srcId="{22C30F62-968F-7E4C-BE27-FB65C6F30725}" destId="{44A45BA7-BA8D-524D-AE2C-C307F4777BD4}" srcOrd="0" destOrd="0" presId="urn:microsoft.com/office/officeart/2008/layout/LinedList"/>
    <dgm:cxn modelId="{0966DEB4-1D82-CC4A-A17F-5C5F94F42BD9}" type="presParOf" srcId="{22C30F62-968F-7E4C-BE27-FB65C6F30725}" destId="{62D30C17-FCA7-8D46-B8CB-C43C714A261A}" srcOrd="1" destOrd="0" presId="urn:microsoft.com/office/officeart/2008/layout/LinedList"/>
    <dgm:cxn modelId="{237D5A57-CF3C-3044-AC30-7D75DF0671E7}" type="presParOf" srcId="{62D30C17-FCA7-8D46-B8CB-C43C714A261A}" destId="{FA6824DC-AA7E-C84B-B005-53DA15AB8910}" srcOrd="0" destOrd="0" presId="urn:microsoft.com/office/officeart/2008/layout/LinedList"/>
    <dgm:cxn modelId="{C1EDE29C-695F-D944-9D36-0C041D383B0B}" type="presParOf" srcId="{62D30C17-FCA7-8D46-B8CB-C43C714A261A}" destId="{6179A0B5-C784-7941-B74A-B730815596A5}" srcOrd="1" destOrd="0" presId="urn:microsoft.com/office/officeart/2008/layout/LinedList"/>
    <dgm:cxn modelId="{A494F7E2-671E-B240-AAAF-BAB346D0E8E4}" type="presParOf" srcId="{6179A0B5-C784-7941-B74A-B730815596A5}" destId="{4BC1ACBD-ABC3-FE45-9B58-A961C8EBED73}" srcOrd="0" destOrd="0" presId="urn:microsoft.com/office/officeart/2008/layout/LinedList"/>
    <dgm:cxn modelId="{2A1D2590-2B64-8047-8BF3-59EC2DDD0A09}" type="presParOf" srcId="{6179A0B5-C784-7941-B74A-B730815596A5}" destId="{66618CF7-A811-6842-BA53-F6596463B507}" srcOrd="1" destOrd="0" presId="urn:microsoft.com/office/officeart/2008/layout/LinedList"/>
    <dgm:cxn modelId="{F2AB6D8F-D8CD-3041-8AE7-178079B656F9}" type="presParOf" srcId="{6179A0B5-C784-7941-B74A-B730815596A5}" destId="{BFB04FDB-1C16-B04F-9A72-2915E49070BD}" srcOrd="2" destOrd="0" presId="urn:microsoft.com/office/officeart/2008/layout/LinedList"/>
    <dgm:cxn modelId="{6FA3FAFD-FE11-1749-8939-C875CE207134}" type="presParOf" srcId="{62D30C17-FCA7-8D46-B8CB-C43C714A261A}" destId="{BE05DC69-9B6D-0748-AFB0-15FFDC3F005B}" srcOrd="2" destOrd="0" presId="urn:microsoft.com/office/officeart/2008/layout/LinedList"/>
    <dgm:cxn modelId="{EDB1E023-6CA1-4342-AABB-C408E988E80B}" type="presParOf" srcId="{62D30C17-FCA7-8D46-B8CB-C43C714A261A}" destId="{010CEE6B-03F4-C74C-B536-84C5EC27B605}" srcOrd="3" destOrd="0" presId="urn:microsoft.com/office/officeart/2008/layout/LinedList"/>
    <dgm:cxn modelId="{AF1145C1-B873-C543-9A09-3AB32EF34499}" type="presParOf" srcId="{B0A20F38-596D-2A47-AAE4-DC17D10CD3E6}" destId="{71087D4D-2353-E848-B3CA-9CCFF6B78D2B}" srcOrd="2" destOrd="0" presId="urn:microsoft.com/office/officeart/2008/layout/LinedList"/>
    <dgm:cxn modelId="{B959CF70-FD9E-C74A-90C0-F29A9FF395DD}" type="presParOf" srcId="{B0A20F38-596D-2A47-AAE4-DC17D10CD3E6}" destId="{66CB53C6-D5A1-2944-927C-44AC710E394B}" srcOrd="3" destOrd="0" presId="urn:microsoft.com/office/officeart/2008/layout/LinedList"/>
    <dgm:cxn modelId="{D1304283-0D55-364C-868B-79AEBF6C7917}" type="presParOf" srcId="{66CB53C6-D5A1-2944-927C-44AC710E394B}" destId="{E3C2072C-FF7C-BA45-88AF-D4A583D70815}" srcOrd="0" destOrd="0" presId="urn:microsoft.com/office/officeart/2008/layout/LinedList"/>
    <dgm:cxn modelId="{81D97A83-C99F-BE4F-83D9-878D3B10E90F}" type="presParOf" srcId="{66CB53C6-D5A1-2944-927C-44AC710E394B}" destId="{7F89CAC6-BC6A-2D45-B267-CE515322E62A}" srcOrd="1" destOrd="0" presId="urn:microsoft.com/office/officeart/2008/layout/LinedList"/>
    <dgm:cxn modelId="{084D85BF-0CDA-4A45-8F4C-FE0054B777CC}" type="presParOf" srcId="{7F89CAC6-BC6A-2D45-B267-CE515322E62A}" destId="{D5B88386-E514-4A42-BA4E-1444FFB3C039}" srcOrd="0" destOrd="0" presId="urn:microsoft.com/office/officeart/2008/layout/LinedList"/>
    <dgm:cxn modelId="{5550F0B6-7829-B748-8765-3AD2AF01C4D6}" type="presParOf" srcId="{7F89CAC6-BC6A-2D45-B267-CE515322E62A}" destId="{A63A319A-E241-E84A-A9B7-5B9AD9C657C7}" srcOrd="1" destOrd="0" presId="urn:microsoft.com/office/officeart/2008/layout/LinedList"/>
    <dgm:cxn modelId="{5D7FBFEB-4FF4-9B4F-BA4B-557C2CD2517D}" type="presParOf" srcId="{A63A319A-E241-E84A-A9B7-5B9AD9C657C7}" destId="{B155FE0F-A6BF-1F44-83FC-5800EAEE3081}" srcOrd="0" destOrd="0" presId="urn:microsoft.com/office/officeart/2008/layout/LinedList"/>
    <dgm:cxn modelId="{762552A5-C4E7-A94E-AF86-35DC28EEB1E0}" type="presParOf" srcId="{A63A319A-E241-E84A-A9B7-5B9AD9C657C7}" destId="{85247285-B171-5D4C-9A6D-1CA549D42252}" srcOrd="1" destOrd="0" presId="urn:microsoft.com/office/officeart/2008/layout/LinedList"/>
    <dgm:cxn modelId="{19143831-CB5D-D443-925A-1A608080560C}" type="presParOf" srcId="{A63A319A-E241-E84A-A9B7-5B9AD9C657C7}" destId="{CE575FBF-653C-484C-9AF0-97A1DA54773C}" srcOrd="2" destOrd="0" presId="urn:microsoft.com/office/officeart/2008/layout/LinedList"/>
    <dgm:cxn modelId="{06E661DA-4498-9245-AA52-0936E08E72B1}" type="presParOf" srcId="{7F89CAC6-BC6A-2D45-B267-CE515322E62A}" destId="{819D517C-4CAD-2D48-8C4F-A64F1974BA52}" srcOrd="2" destOrd="0" presId="urn:microsoft.com/office/officeart/2008/layout/LinedList"/>
    <dgm:cxn modelId="{D597B10E-7ED4-A543-B539-5DF9A95FA76F}" type="presParOf" srcId="{7F89CAC6-BC6A-2D45-B267-CE515322E62A}" destId="{E9A739E6-1EB3-4649-A8B2-CBBC4B08E999}"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C62B0D6-320F-2641-B493-1C145A9F55A4}"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506455FC-5A0B-8A44-9912-CF2056BC903B}">
      <dgm:prSet/>
      <dgm:spPr/>
      <dgm:t>
        <a:bodyPr/>
        <a:lstStyle/>
        <a:p>
          <a:pPr rtl="0"/>
          <a:r>
            <a:rPr lang="en-US" baseline="0" dirty="0" smtClean="0"/>
            <a:t>I can demonstrate my knowledge and understanding of major themes, characters, and events from Macbeth by William Shakespeare.</a:t>
          </a:r>
          <a:endParaRPr lang="en-US" dirty="0"/>
        </a:p>
      </dgm:t>
    </dgm:pt>
    <dgm:pt modelId="{BFB5DD0B-E158-C144-BF14-DC3D1552CC9C}" type="parTrans" cxnId="{8BBE8301-EA90-A94B-8407-F89D071CE2A8}">
      <dgm:prSet/>
      <dgm:spPr/>
      <dgm:t>
        <a:bodyPr/>
        <a:lstStyle/>
        <a:p>
          <a:endParaRPr lang="en-US"/>
        </a:p>
      </dgm:t>
    </dgm:pt>
    <dgm:pt modelId="{FC0BCF00-16B6-EC4E-A011-122021D85969}" type="sibTrans" cxnId="{8BBE8301-EA90-A94B-8407-F89D071CE2A8}">
      <dgm:prSet/>
      <dgm:spPr/>
      <dgm:t>
        <a:bodyPr/>
        <a:lstStyle/>
        <a:p>
          <a:endParaRPr lang="en-US"/>
        </a:p>
      </dgm:t>
    </dgm:pt>
    <dgm:pt modelId="{F54699C7-B97C-B646-9FE6-E44DF9C8C822}">
      <dgm:prSet/>
      <dgm:spPr/>
      <dgm:t>
        <a:bodyPr/>
        <a:lstStyle/>
        <a:p>
          <a:pPr rtl="0"/>
          <a:r>
            <a:rPr lang="en-US" dirty="0" smtClean="0"/>
            <a:t>I can compose a thesis statement.</a:t>
          </a:r>
          <a:endParaRPr lang="en-US" dirty="0"/>
        </a:p>
      </dgm:t>
    </dgm:pt>
    <dgm:pt modelId="{E726EAF3-1F80-0A4C-BA8B-52B7E505E9CB}" type="parTrans" cxnId="{BD6BC738-6CDE-404E-B14F-FA8E12F0EE43}">
      <dgm:prSet/>
      <dgm:spPr/>
    </dgm:pt>
    <dgm:pt modelId="{6D8DA7C3-B257-914A-8DCC-A6DFA7DCCE01}" type="sibTrans" cxnId="{BD6BC738-6CDE-404E-B14F-FA8E12F0EE43}">
      <dgm:prSet/>
      <dgm:spPr/>
    </dgm:pt>
    <dgm:pt modelId="{32303A25-2A90-EA4E-9B33-7C9D4FC06C7E}" type="pres">
      <dgm:prSet presAssocID="{7C62B0D6-320F-2641-B493-1C145A9F55A4}" presName="vert0" presStyleCnt="0">
        <dgm:presLayoutVars>
          <dgm:dir/>
          <dgm:animOne val="branch"/>
          <dgm:animLvl val="lvl"/>
        </dgm:presLayoutVars>
      </dgm:prSet>
      <dgm:spPr/>
      <dgm:t>
        <a:bodyPr/>
        <a:lstStyle/>
        <a:p>
          <a:endParaRPr lang="en-US"/>
        </a:p>
      </dgm:t>
    </dgm:pt>
    <dgm:pt modelId="{2995F68E-CDD2-DB47-A9B5-7CEFB3D0C10F}" type="pres">
      <dgm:prSet presAssocID="{506455FC-5A0B-8A44-9912-CF2056BC903B}" presName="thickLine" presStyleLbl="alignNode1" presStyleIdx="0" presStyleCnt="2"/>
      <dgm:spPr/>
    </dgm:pt>
    <dgm:pt modelId="{C77AC43C-385C-4649-8FB9-179FAE76BD44}" type="pres">
      <dgm:prSet presAssocID="{506455FC-5A0B-8A44-9912-CF2056BC903B}" presName="horz1" presStyleCnt="0"/>
      <dgm:spPr/>
    </dgm:pt>
    <dgm:pt modelId="{40A54F46-9530-D14F-A76D-DF4449412145}" type="pres">
      <dgm:prSet presAssocID="{506455FC-5A0B-8A44-9912-CF2056BC903B}" presName="tx1" presStyleLbl="revTx" presStyleIdx="0" presStyleCnt="2"/>
      <dgm:spPr/>
      <dgm:t>
        <a:bodyPr/>
        <a:lstStyle/>
        <a:p>
          <a:endParaRPr lang="en-US"/>
        </a:p>
      </dgm:t>
    </dgm:pt>
    <dgm:pt modelId="{CAB3888E-D9F1-9347-8E53-4DAA3D9F2BEB}" type="pres">
      <dgm:prSet presAssocID="{506455FC-5A0B-8A44-9912-CF2056BC903B}" presName="vert1" presStyleCnt="0"/>
      <dgm:spPr/>
    </dgm:pt>
    <dgm:pt modelId="{DE3CCA7C-818D-7347-BA7E-1C4D9335DC1B}" type="pres">
      <dgm:prSet presAssocID="{F54699C7-B97C-B646-9FE6-E44DF9C8C822}" presName="thickLine" presStyleLbl="alignNode1" presStyleIdx="1" presStyleCnt="2"/>
      <dgm:spPr/>
    </dgm:pt>
    <dgm:pt modelId="{CB9928B3-331E-C24D-9012-E7169226307B}" type="pres">
      <dgm:prSet presAssocID="{F54699C7-B97C-B646-9FE6-E44DF9C8C822}" presName="horz1" presStyleCnt="0"/>
      <dgm:spPr/>
    </dgm:pt>
    <dgm:pt modelId="{7DFECFAC-5240-574A-9763-599A20637F89}" type="pres">
      <dgm:prSet presAssocID="{F54699C7-B97C-B646-9FE6-E44DF9C8C822}" presName="tx1" presStyleLbl="revTx" presStyleIdx="1" presStyleCnt="2"/>
      <dgm:spPr/>
      <dgm:t>
        <a:bodyPr/>
        <a:lstStyle/>
        <a:p>
          <a:endParaRPr lang="en-US"/>
        </a:p>
      </dgm:t>
    </dgm:pt>
    <dgm:pt modelId="{4B166A65-BF65-D841-8545-6557B37DE426}" type="pres">
      <dgm:prSet presAssocID="{F54699C7-B97C-B646-9FE6-E44DF9C8C822}" presName="vert1" presStyleCnt="0"/>
      <dgm:spPr/>
    </dgm:pt>
  </dgm:ptLst>
  <dgm:cxnLst>
    <dgm:cxn modelId="{8BBE8301-EA90-A94B-8407-F89D071CE2A8}" srcId="{7C62B0D6-320F-2641-B493-1C145A9F55A4}" destId="{506455FC-5A0B-8A44-9912-CF2056BC903B}" srcOrd="0" destOrd="0" parTransId="{BFB5DD0B-E158-C144-BF14-DC3D1552CC9C}" sibTransId="{FC0BCF00-16B6-EC4E-A011-122021D85969}"/>
    <dgm:cxn modelId="{BD6BC738-6CDE-404E-B14F-FA8E12F0EE43}" srcId="{7C62B0D6-320F-2641-B493-1C145A9F55A4}" destId="{F54699C7-B97C-B646-9FE6-E44DF9C8C822}" srcOrd="1" destOrd="0" parTransId="{E726EAF3-1F80-0A4C-BA8B-52B7E505E9CB}" sibTransId="{6D8DA7C3-B257-914A-8DCC-A6DFA7DCCE01}"/>
    <dgm:cxn modelId="{F01C39DB-0AD5-4A43-A191-91991CB16B06}" type="presOf" srcId="{7C62B0D6-320F-2641-B493-1C145A9F55A4}" destId="{32303A25-2A90-EA4E-9B33-7C9D4FC06C7E}" srcOrd="0" destOrd="0" presId="urn:microsoft.com/office/officeart/2008/layout/LinedList"/>
    <dgm:cxn modelId="{F5EB7D29-4F9D-3947-8AC9-396C20A2C8E1}" type="presOf" srcId="{F54699C7-B97C-B646-9FE6-E44DF9C8C822}" destId="{7DFECFAC-5240-574A-9763-599A20637F89}" srcOrd="0" destOrd="0" presId="urn:microsoft.com/office/officeart/2008/layout/LinedList"/>
    <dgm:cxn modelId="{C45453F5-3808-6745-89FA-F3541275FEA0}" type="presOf" srcId="{506455FC-5A0B-8A44-9912-CF2056BC903B}" destId="{40A54F46-9530-D14F-A76D-DF4449412145}" srcOrd="0" destOrd="0" presId="urn:microsoft.com/office/officeart/2008/layout/LinedList"/>
    <dgm:cxn modelId="{0BB0D674-CC50-3A4C-B592-2F78A3F45787}" type="presParOf" srcId="{32303A25-2A90-EA4E-9B33-7C9D4FC06C7E}" destId="{2995F68E-CDD2-DB47-A9B5-7CEFB3D0C10F}" srcOrd="0" destOrd="0" presId="urn:microsoft.com/office/officeart/2008/layout/LinedList"/>
    <dgm:cxn modelId="{7BB0DA9F-AF3D-2845-97B5-D37AB85FE89C}" type="presParOf" srcId="{32303A25-2A90-EA4E-9B33-7C9D4FC06C7E}" destId="{C77AC43C-385C-4649-8FB9-179FAE76BD44}" srcOrd="1" destOrd="0" presId="urn:microsoft.com/office/officeart/2008/layout/LinedList"/>
    <dgm:cxn modelId="{79837170-933A-1243-8339-3578900C897E}" type="presParOf" srcId="{C77AC43C-385C-4649-8FB9-179FAE76BD44}" destId="{40A54F46-9530-D14F-A76D-DF4449412145}" srcOrd="0" destOrd="0" presId="urn:microsoft.com/office/officeart/2008/layout/LinedList"/>
    <dgm:cxn modelId="{A66529E5-8D37-8B4A-A7FF-CF33BD72A391}" type="presParOf" srcId="{C77AC43C-385C-4649-8FB9-179FAE76BD44}" destId="{CAB3888E-D9F1-9347-8E53-4DAA3D9F2BEB}" srcOrd="1" destOrd="0" presId="urn:microsoft.com/office/officeart/2008/layout/LinedList"/>
    <dgm:cxn modelId="{021B225A-A86B-B943-8D20-76A35010BD59}" type="presParOf" srcId="{32303A25-2A90-EA4E-9B33-7C9D4FC06C7E}" destId="{DE3CCA7C-818D-7347-BA7E-1C4D9335DC1B}" srcOrd="2" destOrd="0" presId="urn:microsoft.com/office/officeart/2008/layout/LinedList"/>
    <dgm:cxn modelId="{4848E252-7454-824B-A3D6-CC77250DD979}" type="presParOf" srcId="{32303A25-2A90-EA4E-9B33-7C9D4FC06C7E}" destId="{CB9928B3-331E-C24D-9012-E7169226307B}" srcOrd="3" destOrd="0" presId="urn:microsoft.com/office/officeart/2008/layout/LinedList"/>
    <dgm:cxn modelId="{1598A2FA-1BE0-D946-8FBF-52DA9380485B}" type="presParOf" srcId="{CB9928B3-331E-C24D-9012-E7169226307B}" destId="{7DFECFAC-5240-574A-9763-599A20637F89}" srcOrd="0" destOrd="0" presId="urn:microsoft.com/office/officeart/2008/layout/LinedList"/>
    <dgm:cxn modelId="{70DE5DF0-BF24-0C45-A67A-53BBBE3B5354}" type="presParOf" srcId="{CB9928B3-331E-C24D-9012-E7169226307B}" destId="{4B166A65-BF65-D841-8545-6557B37DE42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95B5917-5A9F-DF46-A0D4-85760CCF1FF6}"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BB08D2EC-C91E-8D45-99A9-0E6F1A2E5A46}">
      <dgm:prSet/>
      <dgm:spPr/>
      <dgm:t>
        <a:bodyPr/>
        <a:lstStyle/>
        <a:p>
          <a:pPr rtl="0"/>
          <a:r>
            <a:rPr lang="en-US" baseline="0" dirty="0" smtClean="0"/>
            <a:t>Today you will take a quiz covering act four and five of Macbeth.</a:t>
          </a:r>
          <a:endParaRPr lang="en-US" dirty="0"/>
        </a:p>
      </dgm:t>
    </dgm:pt>
    <dgm:pt modelId="{F612A122-24A8-C948-92C8-B8D809DE85DF}" type="parTrans" cxnId="{E056C5D9-5997-484F-B42B-333CD8268963}">
      <dgm:prSet/>
      <dgm:spPr/>
      <dgm:t>
        <a:bodyPr/>
        <a:lstStyle/>
        <a:p>
          <a:endParaRPr lang="en-US"/>
        </a:p>
      </dgm:t>
    </dgm:pt>
    <dgm:pt modelId="{36B46CF3-E9B7-784F-B3A9-40A4237162ED}" type="sibTrans" cxnId="{E056C5D9-5997-484F-B42B-333CD8268963}">
      <dgm:prSet/>
      <dgm:spPr/>
      <dgm:t>
        <a:bodyPr/>
        <a:lstStyle/>
        <a:p>
          <a:endParaRPr lang="en-US"/>
        </a:p>
      </dgm:t>
    </dgm:pt>
    <dgm:pt modelId="{85CFC049-F499-9A45-81D6-0BF1CE9DC8EC}">
      <dgm:prSet/>
      <dgm:spPr/>
      <dgm:t>
        <a:bodyPr/>
        <a:lstStyle/>
        <a:p>
          <a:pPr rtl="0"/>
          <a:r>
            <a:rPr lang="en-US" dirty="0" smtClean="0"/>
            <a:t>Please only write on your own paper.</a:t>
          </a:r>
          <a:endParaRPr lang="en-US" dirty="0"/>
        </a:p>
      </dgm:t>
    </dgm:pt>
    <dgm:pt modelId="{0B376B91-AA05-7C4E-B64B-C3D4A8177DB7}" type="parTrans" cxnId="{071C00FC-7DF6-004B-A65F-2BD0DAA7C2F6}">
      <dgm:prSet/>
      <dgm:spPr/>
    </dgm:pt>
    <dgm:pt modelId="{6E725D98-A556-CB47-AABE-04818595F9D5}" type="sibTrans" cxnId="{071C00FC-7DF6-004B-A65F-2BD0DAA7C2F6}">
      <dgm:prSet/>
      <dgm:spPr/>
    </dgm:pt>
    <dgm:pt modelId="{F2DFCBE8-38D5-C145-BF2B-B1CE394479A1}">
      <dgm:prSet/>
      <dgm:spPr/>
      <dgm:t>
        <a:bodyPr/>
        <a:lstStyle/>
        <a:p>
          <a:pPr rtl="0"/>
          <a:r>
            <a:rPr lang="en-US" dirty="0" smtClean="0"/>
            <a:t>When you are finished, please take your paper to your teacher and get a </a:t>
          </a:r>
          <a:r>
            <a:rPr lang="en-US" dirty="0" err="1" smtClean="0"/>
            <a:t>labtop</a:t>
          </a:r>
          <a:r>
            <a:rPr lang="en-US" dirty="0" smtClean="0"/>
            <a:t> or use your phone to visit </a:t>
          </a:r>
          <a:endParaRPr lang="en-US" dirty="0"/>
        </a:p>
      </dgm:t>
    </dgm:pt>
    <dgm:pt modelId="{334981AF-E9DB-D94D-9C1A-0B607FDDA43D}" type="parTrans" cxnId="{CD34F8D7-1A1A-C941-B109-FB2E947951AF}">
      <dgm:prSet/>
      <dgm:spPr/>
    </dgm:pt>
    <dgm:pt modelId="{8E98BB61-220D-2B47-B11B-3A698C392A73}" type="sibTrans" cxnId="{CD34F8D7-1A1A-C941-B109-FB2E947951AF}">
      <dgm:prSet/>
      <dgm:spPr/>
    </dgm:pt>
    <dgm:pt modelId="{3F3F0B52-4777-9B47-B117-13CD5D2EA7AC}" type="pres">
      <dgm:prSet presAssocID="{495B5917-5A9F-DF46-A0D4-85760CCF1FF6}" presName="vert0" presStyleCnt="0">
        <dgm:presLayoutVars>
          <dgm:dir/>
          <dgm:animOne val="branch"/>
          <dgm:animLvl val="lvl"/>
        </dgm:presLayoutVars>
      </dgm:prSet>
      <dgm:spPr/>
      <dgm:t>
        <a:bodyPr/>
        <a:lstStyle/>
        <a:p>
          <a:endParaRPr lang="en-US"/>
        </a:p>
      </dgm:t>
    </dgm:pt>
    <dgm:pt modelId="{65CB61CD-49B5-554F-8320-1F5D16EAF075}" type="pres">
      <dgm:prSet presAssocID="{BB08D2EC-C91E-8D45-99A9-0E6F1A2E5A46}" presName="thickLine" presStyleLbl="alignNode1" presStyleIdx="0" presStyleCnt="3"/>
      <dgm:spPr/>
    </dgm:pt>
    <dgm:pt modelId="{D736B563-0E6E-FE4A-929D-B88B4F7BC63A}" type="pres">
      <dgm:prSet presAssocID="{BB08D2EC-C91E-8D45-99A9-0E6F1A2E5A46}" presName="horz1" presStyleCnt="0"/>
      <dgm:spPr/>
    </dgm:pt>
    <dgm:pt modelId="{33D503E8-A935-7B49-B64B-6E6A3DF2A09D}" type="pres">
      <dgm:prSet presAssocID="{BB08D2EC-C91E-8D45-99A9-0E6F1A2E5A46}" presName="tx1" presStyleLbl="revTx" presStyleIdx="0" presStyleCnt="3"/>
      <dgm:spPr/>
      <dgm:t>
        <a:bodyPr/>
        <a:lstStyle/>
        <a:p>
          <a:endParaRPr lang="en-US"/>
        </a:p>
      </dgm:t>
    </dgm:pt>
    <dgm:pt modelId="{62EB2119-510A-714A-8A4B-6C0FC5F08470}" type="pres">
      <dgm:prSet presAssocID="{BB08D2EC-C91E-8D45-99A9-0E6F1A2E5A46}" presName="vert1" presStyleCnt="0"/>
      <dgm:spPr/>
    </dgm:pt>
    <dgm:pt modelId="{0077CD58-BB8A-B04C-9FDF-29F5F34A26B9}" type="pres">
      <dgm:prSet presAssocID="{85CFC049-F499-9A45-81D6-0BF1CE9DC8EC}" presName="thickLine" presStyleLbl="alignNode1" presStyleIdx="1" presStyleCnt="3"/>
      <dgm:spPr/>
    </dgm:pt>
    <dgm:pt modelId="{5E934C49-99A6-4D44-BA94-39D542863430}" type="pres">
      <dgm:prSet presAssocID="{85CFC049-F499-9A45-81D6-0BF1CE9DC8EC}" presName="horz1" presStyleCnt="0"/>
      <dgm:spPr/>
    </dgm:pt>
    <dgm:pt modelId="{C9F519CB-959E-3840-8600-B1C4987FAAF4}" type="pres">
      <dgm:prSet presAssocID="{85CFC049-F499-9A45-81D6-0BF1CE9DC8EC}" presName="tx1" presStyleLbl="revTx" presStyleIdx="1" presStyleCnt="3"/>
      <dgm:spPr/>
      <dgm:t>
        <a:bodyPr/>
        <a:lstStyle/>
        <a:p>
          <a:endParaRPr lang="en-US"/>
        </a:p>
      </dgm:t>
    </dgm:pt>
    <dgm:pt modelId="{23E7E3DB-6227-3F4F-9130-AA60513257FE}" type="pres">
      <dgm:prSet presAssocID="{85CFC049-F499-9A45-81D6-0BF1CE9DC8EC}" presName="vert1" presStyleCnt="0"/>
      <dgm:spPr/>
    </dgm:pt>
    <dgm:pt modelId="{6E71FE2B-AC03-6447-B6D2-AA247B07D3F4}" type="pres">
      <dgm:prSet presAssocID="{F2DFCBE8-38D5-C145-BF2B-B1CE394479A1}" presName="thickLine" presStyleLbl="alignNode1" presStyleIdx="2" presStyleCnt="3"/>
      <dgm:spPr/>
    </dgm:pt>
    <dgm:pt modelId="{46A9252E-6545-374D-A9CF-9F58B399F807}" type="pres">
      <dgm:prSet presAssocID="{F2DFCBE8-38D5-C145-BF2B-B1CE394479A1}" presName="horz1" presStyleCnt="0"/>
      <dgm:spPr/>
    </dgm:pt>
    <dgm:pt modelId="{621914BF-04DB-0049-8206-4268EE6507FB}" type="pres">
      <dgm:prSet presAssocID="{F2DFCBE8-38D5-C145-BF2B-B1CE394479A1}" presName="tx1" presStyleLbl="revTx" presStyleIdx="2" presStyleCnt="3"/>
      <dgm:spPr/>
      <dgm:t>
        <a:bodyPr/>
        <a:lstStyle/>
        <a:p>
          <a:endParaRPr lang="en-US"/>
        </a:p>
      </dgm:t>
    </dgm:pt>
    <dgm:pt modelId="{CE3A4ED8-74F8-9944-AA15-7A22F8E9A629}" type="pres">
      <dgm:prSet presAssocID="{F2DFCBE8-38D5-C145-BF2B-B1CE394479A1}" presName="vert1" presStyleCnt="0"/>
      <dgm:spPr/>
    </dgm:pt>
  </dgm:ptLst>
  <dgm:cxnLst>
    <dgm:cxn modelId="{A96A2BF6-FDFB-594E-A896-2A4FA0A0CCA2}" type="presOf" srcId="{BB08D2EC-C91E-8D45-99A9-0E6F1A2E5A46}" destId="{33D503E8-A935-7B49-B64B-6E6A3DF2A09D}" srcOrd="0" destOrd="0" presId="urn:microsoft.com/office/officeart/2008/layout/LinedList"/>
    <dgm:cxn modelId="{A2169CD1-9702-7040-95B9-5BFB0FC099CD}" type="presOf" srcId="{85CFC049-F499-9A45-81D6-0BF1CE9DC8EC}" destId="{C9F519CB-959E-3840-8600-B1C4987FAAF4}" srcOrd="0" destOrd="0" presId="urn:microsoft.com/office/officeart/2008/layout/LinedList"/>
    <dgm:cxn modelId="{039C7773-6561-3D4E-B681-9291322A6E94}" type="presOf" srcId="{F2DFCBE8-38D5-C145-BF2B-B1CE394479A1}" destId="{621914BF-04DB-0049-8206-4268EE6507FB}" srcOrd="0" destOrd="0" presId="urn:microsoft.com/office/officeart/2008/layout/LinedList"/>
    <dgm:cxn modelId="{E056C5D9-5997-484F-B42B-333CD8268963}" srcId="{495B5917-5A9F-DF46-A0D4-85760CCF1FF6}" destId="{BB08D2EC-C91E-8D45-99A9-0E6F1A2E5A46}" srcOrd="0" destOrd="0" parTransId="{F612A122-24A8-C948-92C8-B8D809DE85DF}" sibTransId="{36B46CF3-E9B7-784F-B3A9-40A4237162ED}"/>
    <dgm:cxn modelId="{071C00FC-7DF6-004B-A65F-2BD0DAA7C2F6}" srcId="{495B5917-5A9F-DF46-A0D4-85760CCF1FF6}" destId="{85CFC049-F499-9A45-81D6-0BF1CE9DC8EC}" srcOrd="1" destOrd="0" parTransId="{0B376B91-AA05-7C4E-B64B-C3D4A8177DB7}" sibTransId="{6E725D98-A556-CB47-AABE-04818595F9D5}"/>
    <dgm:cxn modelId="{CD34F8D7-1A1A-C941-B109-FB2E947951AF}" srcId="{495B5917-5A9F-DF46-A0D4-85760CCF1FF6}" destId="{F2DFCBE8-38D5-C145-BF2B-B1CE394479A1}" srcOrd="2" destOrd="0" parTransId="{334981AF-E9DB-D94D-9C1A-0B607FDDA43D}" sibTransId="{8E98BB61-220D-2B47-B11B-3A698C392A73}"/>
    <dgm:cxn modelId="{A90F4B46-EE78-AC40-823F-9CC3EE268B0B}" type="presOf" srcId="{495B5917-5A9F-DF46-A0D4-85760CCF1FF6}" destId="{3F3F0B52-4777-9B47-B117-13CD5D2EA7AC}" srcOrd="0" destOrd="0" presId="urn:microsoft.com/office/officeart/2008/layout/LinedList"/>
    <dgm:cxn modelId="{D81F644E-D89B-3346-A313-81C66501B51C}" type="presParOf" srcId="{3F3F0B52-4777-9B47-B117-13CD5D2EA7AC}" destId="{65CB61CD-49B5-554F-8320-1F5D16EAF075}" srcOrd="0" destOrd="0" presId="urn:microsoft.com/office/officeart/2008/layout/LinedList"/>
    <dgm:cxn modelId="{760CFAA5-CA2B-B844-A8D9-D051DF90B8DE}" type="presParOf" srcId="{3F3F0B52-4777-9B47-B117-13CD5D2EA7AC}" destId="{D736B563-0E6E-FE4A-929D-B88B4F7BC63A}" srcOrd="1" destOrd="0" presId="urn:microsoft.com/office/officeart/2008/layout/LinedList"/>
    <dgm:cxn modelId="{4E3060AD-C4A8-2E48-9E09-2E1A7682655F}" type="presParOf" srcId="{D736B563-0E6E-FE4A-929D-B88B4F7BC63A}" destId="{33D503E8-A935-7B49-B64B-6E6A3DF2A09D}" srcOrd="0" destOrd="0" presId="urn:microsoft.com/office/officeart/2008/layout/LinedList"/>
    <dgm:cxn modelId="{20B1F337-9778-984E-BCAA-E4C9F1A73D87}" type="presParOf" srcId="{D736B563-0E6E-FE4A-929D-B88B4F7BC63A}" destId="{62EB2119-510A-714A-8A4B-6C0FC5F08470}" srcOrd="1" destOrd="0" presId="urn:microsoft.com/office/officeart/2008/layout/LinedList"/>
    <dgm:cxn modelId="{3A1CF90E-0D00-594B-BD7C-DEFF446164D4}" type="presParOf" srcId="{3F3F0B52-4777-9B47-B117-13CD5D2EA7AC}" destId="{0077CD58-BB8A-B04C-9FDF-29F5F34A26B9}" srcOrd="2" destOrd="0" presId="urn:microsoft.com/office/officeart/2008/layout/LinedList"/>
    <dgm:cxn modelId="{E2992729-0C3A-6F42-A8DB-865941A47A78}" type="presParOf" srcId="{3F3F0B52-4777-9B47-B117-13CD5D2EA7AC}" destId="{5E934C49-99A6-4D44-BA94-39D542863430}" srcOrd="3" destOrd="0" presId="urn:microsoft.com/office/officeart/2008/layout/LinedList"/>
    <dgm:cxn modelId="{7476911F-F9B3-7047-B6BD-E131FC42C4C6}" type="presParOf" srcId="{5E934C49-99A6-4D44-BA94-39D542863430}" destId="{C9F519CB-959E-3840-8600-B1C4987FAAF4}" srcOrd="0" destOrd="0" presId="urn:microsoft.com/office/officeart/2008/layout/LinedList"/>
    <dgm:cxn modelId="{DE328CDC-EABF-CA40-AC31-254B1AED679A}" type="presParOf" srcId="{5E934C49-99A6-4D44-BA94-39D542863430}" destId="{23E7E3DB-6227-3F4F-9130-AA60513257FE}" srcOrd="1" destOrd="0" presId="urn:microsoft.com/office/officeart/2008/layout/LinedList"/>
    <dgm:cxn modelId="{F36F49C4-91C0-1148-89CA-D9C293296A0D}" type="presParOf" srcId="{3F3F0B52-4777-9B47-B117-13CD5D2EA7AC}" destId="{6E71FE2B-AC03-6447-B6D2-AA247B07D3F4}" srcOrd="4" destOrd="0" presId="urn:microsoft.com/office/officeart/2008/layout/LinedList"/>
    <dgm:cxn modelId="{1585201E-4B8D-8E4A-B048-E6E63B5E2323}" type="presParOf" srcId="{3F3F0B52-4777-9B47-B117-13CD5D2EA7AC}" destId="{46A9252E-6545-374D-A9CF-9F58B399F807}" srcOrd="5" destOrd="0" presId="urn:microsoft.com/office/officeart/2008/layout/LinedList"/>
    <dgm:cxn modelId="{9B489B08-C4E4-1F40-A81F-E4812BCA7318}" type="presParOf" srcId="{46A9252E-6545-374D-A9CF-9F58B399F807}" destId="{621914BF-04DB-0049-8206-4268EE6507FB}" srcOrd="0" destOrd="0" presId="urn:microsoft.com/office/officeart/2008/layout/LinedList"/>
    <dgm:cxn modelId="{A71F0AEB-D178-8F40-BFFA-DC942ABA89D0}" type="presParOf" srcId="{46A9252E-6545-374D-A9CF-9F58B399F807}" destId="{CE3A4ED8-74F8-9944-AA15-7A22F8E9A62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EF7C5FB-AAF7-C14D-887B-186BFB8B629F}"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2EC38B9A-AAA7-304F-AB05-343832F971A3}">
      <dgm:prSet/>
      <dgm:spPr/>
      <dgm:t>
        <a:bodyPr/>
        <a:lstStyle/>
        <a:p>
          <a:pPr rtl="0"/>
          <a:r>
            <a:rPr lang="en-US" baseline="0" dirty="0" smtClean="0"/>
            <a:t>Today we will look at one of the questions that you chose from yesterday</a:t>
          </a:r>
          <a:endParaRPr lang="en-US" dirty="0"/>
        </a:p>
      </dgm:t>
    </dgm:pt>
    <dgm:pt modelId="{86E74D50-8469-FD44-B0A8-CF27ECBF4B4C}" type="parTrans" cxnId="{8DEDBA5B-C906-5248-8ABD-6304CF7114E4}">
      <dgm:prSet/>
      <dgm:spPr/>
      <dgm:t>
        <a:bodyPr/>
        <a:lstStyle/>
        <a:p>
          <a:endParaRPr lang="en-US"/>
        </a:p>
      </dgm:t>
    </dgm:pt>
    <dgm:pt modelId="{69DC3061-776C-3349-8784-F7C6FE622B9C}" type="sibTrans" cxnId="{8DEDBA5B-C906-5248-8ABD-6304CF7114E4}">
      <dgm:prSet/>
      <dgm:spPr/>
      <dgm:t>
        <a:bodyPr/>
        <a:lstStyle/>
        <a:p>
          <a:endParaRPr lang="en-US"/>
        </a:p>
      </dgm:t>
    </dgm:pt>
    <dgm:pt modelId="{F46AECC5-0E3D-1540-9069-66EE48058873}">
      <dgm:prSet/>
      <dgm:spPr/>
      <dgm:t>
        <a:bodyPr/>
        <a:lstStyle/>
        <a:p>
          <a:pPr rtl="0"/>
          <a:r>
            <a:rPr lang="en-US" dirty="0" smtClean="0"/>
            <a:t>How do you think the person who wrote this question came up with it?</a:t>
          </a:r>
          <a:endParaRPr lang="en-US" dirty="0"/>
        </a:p>
      </dgm:t>
    </dgm:pt>
    <dgm:pt modelId="{76C52F00-6B9C-E543-ABE8-CD4046C3A7DE}" type="parTrans" cxnId="{CC0E2A27-6C9E-C44F-8DEF-1B61C855A0AE}">
      <dgm:prSet/>
      <dgm:spPr/>
    </dgm:pt>
    <dgm:pt modelId="{84A24AA4-726F-334A-AAAE-E1386996713F}" type="sibTrans" cxnId="{CC0E2A27-6C9E-C44F-8DEF-1B61C855A0AE}">
      <dgm:prSet/>
      <dgm:spPr/>
    </dgm:pt>
    <dgm:pt modelId="{33B41EC8-4F18-724E-A3CB-802B04BB109A}" type="pres">
      <dgm:prSet presAssocID="{1EF7C5FB-AAF7-C14D-887B-186BFB8B629F}" presName="vert0" presStyleCnt="0">
        <dgm:presLayoutVars>
          <dgm:dir/>
          <dgm:animOne val="branch"/>
          <dgm:animLvl val="lvl"/>
        </dgm:presLayoutVars>
      </dgm:prSet>
      <dgm:spPr/>
      <dgm:t>
        <a:bodyPr/>
        <a:lstStyle/>
        <a:p>
          <a:endParaRPr lang="en-US"/>
        </a:p>
      </dgm:t>
    </dgm:pt>
    <dgm:pt modelId="{1D28266B-A511-734A-801F-164BEF3BC3EC}" type="pres">
      <dgm:prSet presAssocID="{2EC38B9A-AAA7-304F-AB05-343832F971A3}" presName="thickLine" presStyleLbl="alignNode1" presStyleIdx="0" presStyleCnt="2"/>
      <dgm:spPr/>
    </dgm:pt>
    <dgm:pt modelId="{0C41D2BD-9386-7F4D-9A26-DF8CAE9A6368}" type="pres">
      <dgm:prSet presAssocID="{2EC38B9A-AAA7-304F-AB05-343832F971A3}" presName="horz1" presStyleCnt="0"/>
      <dgm:spPr/>
    </dgm:pt>
    <dgm:pt modelId="{E93C6688-9575-F64C-AB30-F3D30BEEB36A}" type="pres">
      <dgm:prSet presAssocID="{2EC38B9A-AAA7-304F-AB05-343832F971A3}" presName="tx1" presStyleLbl="revTx" presStyleIdx="0" presStyleCnt="2"/>
      <dgm:spPr/>
      <dgm:t>
        <a:bodyPr/>
        <a:lstStyle/>
        <a:p>
          <a:endParaRPr lang="en-US"/>
        </a:p>
      </dgm:t>
    </dgm:pt>
    <dgm:pt modelId="{D973F160-8645-8A49-A185-4401DD7BA5D8}" type="pres">
      <dgm:prSet presAssocID="{2EC38B9A-AAA7-304F-AB05-343832F971A3}" presName="vert1" presStyleCnt="0"/>
      <dgm:spPr/>
    </dgm:pt>
    <dgm:pt modelId="{18D7B020-4804-0340-BD6D-DA8B5E5367D7}" type="pres">
      <dgm:prSet presAssocID="{F46AECC5-0E3D-1540-9069-66EE48058873}" presName="thickLine" presStyleLbl="alignNode1" presStyleIdx="1" presStyleCnt="2"/>
      <dgm:spPr/>
    </dgm:pt>
    <dgm:pt modelId="{8E047992-C7C5-BD43-A0B1-8B442943CD43}" type="pres">
      <dgm:prSet presAssocID="{F46AECC5-0E3D-1540-9069-66EE48058873}" presName="horz1" presStyleCnt="0"/>
      <dgm:spPr/>
    </dgm:pt>
    <dgm:pt modelId="{1AD0C39F-28D7-1B47-8DA8-98C98846CC73}" type="pres">
      <dgm:prSet presAssocID="{F46AECC5-0E3D-1540-9069-66EE48058873}" presName="tx1" presStyleLbl="revTx" presStyleIdx="1" presStyleCnt="2"/>
      <dgm:spPr/>
      <dgm:t>
        <a:bodyPr/>
        <a:lstStyle/>
        <a:p>
          <a:endParaRPr lang="en-US"/>
        </a:p>
      </dgm:t>
    </dgm:pt>
    <dgm:pt modelId="{5DD4D790-D5C0-394A-ABB8-0F745ADE750A}" type="pres">
      <dgm:prSet presAssocID="{F46AECC5-0E3D-1540-9069-66EE48058873}" presName="vert1" presStyleCnt="0"/>
      <dgm:spPr/>
    </dgm:pt>
  </dgm:ptLst>
  <dgm:cxnLst>
    <dgm:cxn modelId="{A106660D-8DC6-B34A-A9C4-AD03AA3E9CC3}" type="presOf" srcId="{1EF7C5FB-AAF7-C14D-887B-186BFB8B629F}" destId="{33B41EC8-4F18-724E-A3CB-802B04BB109A}" srcOrd="0" destOrd="0" presId="urn:microsoft.com/office/officeart/2008/layout/LinedList"/>
    <dgm:cxn modelId="{8DEDBA5B-C906-5248-8ABD-6304CF7114E4}" srcId="{1EF7C5FB-AAF7-C14D-887B-186BFB8B629F}" destId="{2EC38B9A-AAA7-304F-AB05-343832F971A3}" srcOrd="0" destOrd="0" parTransId="{86E74D50-8469-FD44-B0A8-CF27ECBF4B4C}" sibTransId="{69DC3061-776C-3349-8784-F7C6FE622B9C}"/>
    <dgm:cxn modelId="{CC0E2A27-6C9E-C44F-8DEF-1B61C855A0AE}" srcId="{1EF7C5FB-AAF7-C14D-887B-186BFB8B629F}" destId="{F46AECC5-0E3D-1540-9069-66EE48058873}" srcOrd="1" destOrd="0" parTransId="{76C52F00-6B9C-E543-ABE8-CD4046C3A7DE}" sibTransId="{84A24AA4-726F-334A-AAAE-E1386996713F}"/>
    <dgm:cxn modelId="{66639712-72BC-AC42-B0FA-6DB1D9F61C48}" type="presOf" srcId="{F46AECC5-0E3D-1540-9069-66EE48058873}" destId="{1AD0C39F-28D7-1B47-8DA8-98C98846CC73}" srcOrd="0" destOrd="0" presId="urn:microsoft.com/office/officeart/2008/layout/LinedList"/>
    <dgm:cxn modelId="{1C059975-2D1A-7B49-AEB0-7E53DCD92427}" type="presOf" srcId="{2EC38B9A-AAA7-304F-AB05-343832F971A3}" destId="{E93C6688-9575-F64C-AB30-F3D30BEEB36A}" srcOrd="0" destOrd="0" presId="urn:microsoft.com/office/officeart/2008/layout/LinedList"/>
    <dgm:cxn modelId="{45329826-6958-484D-927A-84548C5D6E3E}" type="presParOf" srcId="{33B41EC8-4F18-724E-A3CB-802B04BB109A}" destId="{1D28266B-A511-734A-801F-164BEF3BC3EC}" srcOrd="0" destOrd="0" presId="urn:microsoft.com/office/officeart/2008/layout/LinedList"/>
    <dgm:cxn modelId="{BE70EFD2-C30B-C54E-9D0F-A666CDC3C59C}" type="presParOf" srcId="{33B41EC8-4F18-724E-A3CB-802B04BB109A}" destId="{0C41D2BD-9386-7F4D-9A26-DF8CAE9A6368}" srcOrd="1" destOrd="0" presId="urn:microsoft.com/office/officeart/2008/layout/LinedList"/>
    <dgm:cxn modelId="{D1C64946-CCE1-3E43-B918-30A593A188E5}" type="presParOf" srcId="{0C41D2BD-9386-7F4D-9A26-DF8CAE9A6368}" destId="{E93C6688-9575-F64C-AB30-F3D30BEEB36A}" srcOrd="0" destOrd="0" presId="urn:microsoft.com/office/officeart/2008/layout/LinedList"/>
    <dgm:cxn modelId="{1771D9EC-F6BD-C94D-A12F-F49E1BCCA6E0}" type="presParOf" srcId="{0C41D2BD-9386-7F4D-9A26-DF8CAE9A6368}" destId="{D973F160-8645-8A49-A185-4401DD7BA5D8}" srcOrd="1" destOrd="0" presId="urn:microsoft.com/office/officeart/2008/layout/LinedList"/>
    <dgm:cxn modelId="{B8FE0DE1-ECC1-5141-89CB-73E3569C7569}" type="presParOf" srcId="{33B41EC8-4F18-724E-A3CB-802B04BB109A}" destId="{18D7B020-4804-0340-BD6D-DA8B5E5367D7}" srcOrd="2" destOrd="0" presId="urn:microsoft.com/office/officeart/2008/layout/LinedList"/>
    <dgm:cxn modelId="{3773CDD7-64CE-F044-A9BA-8FC1C9800337}" type="presParOf" srcId="{33B41EC8-4F18-724E-A3CB-802B04BB109A}" destId="{8E047992-C7C5-BD43-A0B1-8B442943CD43}" srcOrd="3" destOrd="0" presId="urn:microsoft.com/office/officeart/2008/layout/LinedList"/>
    <dgm:cxn modelId="{558E1F5C-712C-B645-93DA-C07F6DFA6DE9}" type="presParOf" srcId="{8E047992-C7C5-BD43-A0B1-8B442943CD43}" destId="{1AD0C39F-28D7-1B47-8DA8-98C98846CC73}" srcOrd="0" destOrd="0" presId="urn:microsoft.com/office/officeart/2008/layout/LinedList"/>
    <dgm:cxn modelId="{FF5D5B7C-B277-B747-9E5B-5AE93A0C85B1}" type="presParOf" srcId="{8E047992-C7C5-BD43-A0B1-8B442943CD43}" destId="{5DD4D790-D5C0-394A-ABB8-0F745ADE750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EF7C5FB-AAF7-C14D-887B-186BFB8B629F}"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56AC998B-0C00-C744-86CF-8D92E8E10651}">
      <dgm:prSet/>
      <dgm:spPr/>
      <dgm:t>
        <a:bodyPr/>
        <a:lstStyle/>
        <a:p>
          <a:r>
            <a:rPr lang="en-US" dirty="0" smtClean="0"/>
            <a:t>On a separate sheet of paper, write two or three things that “you wonder” about Macbeth.</a:t>
          </a:r>
          <a:endParaRPr lang="en-US" dirty="0"/>
        </a:p>
      </dgm:t>
    </dgm:pt>
    <dgm:pt modelId="{990E30E0-A4C5-6644-99EE-26E978C83B92}" type="parTrans" cxnId="{D7501FE1-F498-0146-9A5E-10B9E78710C4}">
      <dgm:prSet/>
      <dgm:spPr/>
    </dgm:pt>
    <dgm:pt modelId="{D3FC87B7-7AFC-7B4E-B0F8-4F6D285750CC}" type="sibTrans" cxnId="{D7501FE1-F498-0146-9A5E-10B9E78710C4}">
      <dgm:prSet/>
      <dgm:spPr/>
    </dgm:pt>
    <dgm:pt modelId="{33B41EC8-4F18-724E-A3CB-802B04BB109A}" type="pres">
      <dgm:prSet presAssocID="{1EF7C5FB-AAF7-C14D-887B-186BFB8B629F}" presName="vert0" presStyleCnt="0">
        <dgm:presLayoutVars>
          <dgm:dir/>
          <dgm:animOne val="branch"/>
          <dgm:animLvl val="lvl"/>
        </dgm:presLayoutVars>
      </dgm:prSet>
      <dgm:spPr/>
      <dgm:t>
        <a:bodyPr/>
        <a:lstStyle/>
        <a:p>
          <a:endParaRPr lang="en-US"/>
        </a:p>
      </dgm:t>
    </dgm:pt>
    <dgm:pt modelId="{F5B3624C-E929-4041-AC23-B7167B204162}" type="pres">
      <dgm:prSet presAssocID="{56AC998B-0C00-C744-86CF-8D92E8E10651}" presName="thickLine" presStyleLbl="alignNode1" presStyleIdx="0" presStyleCnt="1"/>
      <dgm:spPr/>
    </dgm:pt>
    <dgm:pt modelId="{663B81F4-5561-AE44-B258-4AAE6BA80351}" type="pres">
      <dgm:prSet presAssocID="{56AC998B-0C00-C744-86CF-8D92E8E10651}" presName="horz1" presStyleCnt="0"/>
      <dgm:spPr/>
    </dgm:pt>
    <dgm:pt modelId="{CE888580-5749-6448-8549-DE5984A18072}" type="pres">
      <dgm:prSet presAssocID="{56AC998B-0C00-C744-86CF-8D92E8E10651}" presName="tx1" presStyleLbl="revTx" presStyleIdx="0" presStyleCnt="1"/>
      <dgm:spPr/>
      <dgm:t>
        <a:bodyPr/>
        <a:lstStyle/>
        <a:p>
          <a:endParaRPr lang="en-US"/>
        </a:p>
      </dgm:t>
    </dgm:pt>
    <dgm:pt modelId="{0D3B3C0D-3F3A-BF4C-BBCA-BB4A24725551}" type="pres">
      <dgm:prSet presAssocID="{56AC998B-0C00-C744-86CF-8D92E8E10651}" presName="vert1" presStyleCnt="0"/>
      <dgm:spPr/>
    </dgm:pt>
  </dgm:ptLst>
  <dgm:cxnLst>
    <dgm:cxn modelId="{AD370250-54C7-334C-86A1-5D4A1C6C263C}" type="presOf" srcId="{1EF7C5FB-AAF7-C14D-887B-186BFB8B629F}" destId="{33B41EC8-4F18-724E-A3CB-802B04BB109A}" srcOrd="0" destOrd="0" presId="urn:microsoft.com/office/officeart/2008/layout/LinedList"/>
    <dgm:cxn modelId="{D7501FE1-F498-0146-9A5E-10B9E78710C4}" srcId="{1EF7C5FB-AAF7-C14D-887B-186BFB8B629F}" destId="{56AC998B-0C00-C744-86CF-8D92E8E10651}" srcOrd="0" destOrd="0" parTransId="{990E30E0-A4C5-6644-99EE-26E978C83B92}" sibTransId="{D3FC87B7-7AFC-7B4E-B0F8-4F6D285750CC}"/>
    <dgm:cxn modelId="{458FD71B-7B74-1442-A1C4-F0C271A43DC1}" type="presOf" srcId="{56AC998B-0C00-C744-86CF-8D92E8E10651}" destId="{CE888580-5749-6448-8549-DE5984A18072}" srcOrd="0" destOrd="0" presId="urn:microsoft.com/office/officeart/2008/layout/LinedList"/>
    <dgm:cxn modelId="{33FE774B-9E56-284A-BA04-2EEAD506AF0F}" type="presParOf" srcId="{33B41EC8-4F18-724E-A3CB-802B04BB109A}" destId="{F5B3624C-E929-4041-AC23-B7167B204162}" srcOrd="0" destOrd="0" presId="urn:microsoft.com/office/officeart/2008/layout/LinedList"/>
    <dgm:cxn modelId="{31122D7B-4E5E-E74B-9C85-142A30211546}" type="presParOf" srcId="{33B41EC8-4F18-724E-A3CB-802B04BB109A}" destId="{663B81F4-5561-AE44-B258-4AAE6BA80351}" srcOrd="1" destOrd="0" presId="urn:microsoft.com/office/officeart/2008/layout/LinedList"/>
    <dgm:cxn modelId="{63C3E969-0017-9D45-BA38-1EBEDBEF2DD2}" type="presParOf" srcId="{663B81F4-5561-AE44-B258-4AAE6BA80351}" destId="{CE888580-5749-6448-8549-DE5984A18072}" srcOrd="0" destOrd="0" presId="urn:microsoft.com/office/officeart/2008/layout/LinedList"/>
    <dgm:cxn modelId="{8247415D-680A-C844-A520-458476896D3A}" type="presParOf" srcId="{663B81F4-5561-AE44-B258-4AAE6BA80351}" destId="{0D3B3C0D-3F3A-BF4C-BBCA-BB4A2472555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98335E9-DDF0-5044-84CE-981D554E5FFE}"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6344F5ED-B85A-6B46-A2F9-B52A68066522}">
      <dgm:prSet/>
      <dgm:spPr/>
      <dgm:t>
        <a:bodyPr/>
        <a:lstStyle/>
        <a:p>
          <a:pPr rtl="0"/>
          <a:r>
            <a:rPr lang="en-US" baseline="0" dirty="0" smtClean="0"/>
            <a:t>Choose three reasons from the text that you could use to support your thesis.</a:t>
          </a:r>
          <a:endParaRPr lang="en-US" dirty="0"/>
        </a:p>
      </dgm:t>
    </dgm:pt>
    <dgm:pt modelId="{FE853ED5-C3A0-A443-9800-D2C776E3B572}" type="parTrans" cxnId="{3363F1E8-4153-A043-8F59-9357C957C9E2}">
      <dgm:prSet/>
      <dgm:spPr/>
      <dgm:t>
        <a:bodyPr/>
        <a:lstStyle/>
        <a:p>
          <a:endParaRPr lang="en-US"/>
        </a:p>
      </dgm:t>
    </dgm:pt>
    <dgm:pt modelId="{33E2B2E1-B4B4-FB44-A0FB-0A2747FF29FD}" type="sibTrans" cxnId="{3363F1E8-4153-A043-8F59-9357C957C9E2}">
      <dgm:prSet/>
      <dgm:spPr/>
      <dgm:t>
        <a:bodyPr/>
        <a:lstStyle/>
        <a:p>
          <a:endParaRPr lang="en-US"/>
        </a:p>
      </dgm:t>
    </dgm:pt>
    <dgm:pt modelId="{53276BE1-3CB1-A94B-8E47-4B81E1E8870F}" type="pres">
      <dgm:prSet presAssocID="{098335E9-DDF0-5044-84CE-981D554E5FFE}" presName="vert0" presStyleCnt="0">
        <dgm:presLayoutVars>
          <dgm:dir/>
          <dgm:animOne val="branch"/>
          <dgm:animLvl val="lvl"/>
        </dgm:presLayoutVars>
      </dgm:prSet>
      <dgm:spPr/>
      <dgm:t>
        <a:bodyPr/>
        <a:lstStyle/>
        <a:p>
          <a:endParaRPr lang="en-US"/>
        </a:p>
      </dgm:t>
    </dgm:pt>
    <dgm:pt modelId="{E379021A-3ADD-9A41-A780-3D0C20A01850}" type="pres">
      <dgm:prSet presAssocID="{6344F5ED-B85A-6B46-A2F9-B52A68066522}" presName="thickLine" presStyleLbl="alignNode1" presStyleIdx="0" presStyleCnt="1"/>
      <dgm:spPr/>
    </dgm:pt>
    <dgm:pt modelId="{4920ADA4-C2E4-9D46-8AF0-0800381721E4}" type="pres">
      <dgm:prSet presAssocID="{6344F5ED-B85A-6B46-A2F9-B52A68066522}" presName="horz1" presStyleCnt="0"/>
      <dgm:spPr/>
    </dgm:pt>
    <dgm:pt modelId="{7EB6BCA9-F62C-FA40-AD4D-E3936DBDFA24}" type="pres">
      <dgm:prSet presAssocID="{6344F5ED-B85A-6B46-A2F9-B52A68066522}" presName="tx1" presStyleLbl="revTx" presStyleIdx="0" presStyleCnt="1"/>
      <dgm:spPr/>
      <dgm:t>
        <a:bodyPr/>
        <a:lstStyle/>
        <a:p>
          <a:endParaRPr lang="en-US"/>
        </a:p>
      </dgm:t>
    </dgm:pt>
    <dgm:pt modelId="{FD2BB37D-0271-C64B-ACB1-A5BD7D24B77F}" type="pres">
      <dgm:prSet presAssocID="{6344F5ED-B85A-6B46-A2F9-B52A68066522}" presName="vert1" presStyleCnt="0"/>
      <dgm:spPr/>
    </dgm:pt>
  </dgm:ptLst>
  <dgm:cxnLst>
    <dgm:cxn modelId="{3B2DCC65-B4E4-A846-9DD0-064FE3BB57A6}" type="presOf" srcId="{098335E9-DDF0-5044-84CE-981D554E5FFE}" destId="{53276BE1-3CB1-A94B-8E47-4B81E1E8870F}" srcOrd="0" destOrd="0" presId="urn:microsoft.com/office/officeart/2008/layout/LinedList"/>
    <dgm:cxn modelId="{3363F1E8-4153-A043-8F59-9357C957C9E2}" srcId="{098335E9-DDF0-5044-84CE-981D554E5FFE}" destId="{6344F5ED-B85A-6B46-A2F9-B52A68066522}" srcOrd="0" destOrd="0" parTransId="{FE853ED5-C3A0-A443-9800-D2C776E3B572}" sibTransId="{33E2B2E1-B4B4-FB44-A0FB-0A2747FF29FD}"/>
    <dgm:cxn modelId="{9FB34A73-D7A3-AB4F-9A0E-52CCA292F423}" type="presOf" srcId="{6344F5ED-B85A-6B46-A2F9-B52A68066522}" destId="{7EB6BCA9-F62C-FA40-AD4D-E3936DBDFA24}" srcOrd="0" destOrd="0" presId="urn:microsoft.com/office/officeart/2008/layout/LinedList"/>
    <dgm:cxn modelId="{A05DB5A8-2E72-A149-8F24-75C9D58BB1BB}" type="presParOf" srcId="{53276BE1-3CB1-A94B-8E47-4B81E1E8870F}" destId="{E379021A-3ADD-9A41-A780-3D0C20A01850}" srcOrd="0" destOrd="0" presId="urn:microsoft.com/office/officeart/2008/layout/LinedList"/>
    <dgm:cxn modelId="{4328B7BB-5B3F-2C43-95F1-7BA02276536B}" type="presParOf" srcId="{53276BE1-3CB1-A94B-8E47-4B81E1E8870F}" destId="{4920ADA4-C2E4-9D46-8AF0-0800381721E4}" srcOrd="1" destOrd="0" presId="urn:microsoft.com/office/officeart/2008/layout/LinedList"/>
    <dgm:cxn modelId="{230C2433-AAC3-074E-A821-6CE1A3EC6023}" type="presParOf" srcId="{4920ADA4-C2E4-9D46-8AF0-0800381721E4}" destId="{7EB6BCA9-F62C-FA40-AD4D-E3936DBDFA24}" srcOrd="0" destOrd="0" presId="urn:microsoft.com/office/officeart/2008/layout/LinedList"/>
    <dgm:cxn modelId="{825C3524-0B6D-3749-9FBF-B478AD04553B}" type="presParOf" srcId="{4920ADA4-C2E4-9D46-8AF0-0800381721E4}" destId="{FD2BB37D-0271-C64B-ACB1-A5BD7D24B77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9A27F0-244C-6B45-B0AA-41EFAFA2F389}">
      <dsp:nvSpPr>
        <dsp:cNvPr id="0" name=""/>
        <dsp:cNvSpPr/>
      </dsp:nvSpPr>
      <dsp:spPr>
        <a:xfrm>
          <a:off x="0" y="0"/>
          <a:ext cx="7772400" cy="0"/>
        </a:xfrm>
        <a:prstGeom prst="line">
          <a:avLst/>
        </a:prstGeom>
        <a:gradFill rotWithShape="0">
          <a:gsLst>
            <a:gs pos="0">
              <a:schemeClr val="accent1">
                <a:hueOff val="0"/>
                <a:satOff val="0"/>
                <a:lumOff val="0"/>
                <a:alphaOff val="0"/>
                <a:shade val="85000"/>
              </a:schemeClr>
            </a:gs>
            <a:gs pos="100000">
              <a:schemeClr val="accent1">
                <a:hueOff val="0"/>
                <a:satOff val="0"/>
                <a:lumOff val="0"/>
                <a:alphaOff val="0"/>
                <a:tint val="90000"/>
                <a:alpha val="100000"/>
                <a:satMod val="200000"/>
              </a:schemeClr>
            </a:gs>
          </a:gsLst>
          <a:path path="circle">
            <a:fillToRect l="100000" t="100000" r="100000" b="100000"/>
          </a:path>
        </a:gradFill>
        <a:ln w="9525" cap="flat" cmpd="sng" algn="ctr">
          <a:solidFill>
            <a:schemeClr val="accent1">
              <a:hueOff val="0"/>
              <a:satOff val="0"/>
              <a:lumOff val="0"/>
              <a:alphaOff val="0"/>
            </a:schemeClr>
          </a:solidFill>
          <a:prstDash val="solid"/>
        </a:ln>
        <a:effectLst>
          <a:outerShdw blurRad="50800" dist="42924" dir="5400000" rotWithShape="0">
            <a:srgbClr val="000000">
              <a:alpha val="40000"/>
            </a:srgbClr>
          </a:outerShdw>
        </a:effectLst>
      </dsp:spPr>
      <dsp:style>
        <a:lnRef idx="1">
          <a:scrgbClr r="0" g="0" b="0"/>
        </a:lnRef>
        <a:fillRef idx="3">
          <a:scrgbClr r="0" g="0" b="0"/>
        </a:fillRef>
        <a:effectRef idx="2">
          <a:scrgbClr r="0" g="0" b="0"/>
        </a:effectRef>
        <a:fontRef idx="minor">
          <a:schemeClr val="lt1"/>
        </a:fontRef>
      </dsp:style>
    </dsp:sp>
    <dsp:sp modelId="{39219C36-4DC4-2049-B887-311CC4D7DE12}">
      <dsp:nvSpPr>
        <dsp:cNvPr id="0" name=""/>
        <dsp:cNvSpPr/>
      </dsp:nvSpPr>
      <dsp:spPr>
        <a:xfrm>
          <a:off x="0" y="0"/>
          <a:ext cx="7772400" cy="13144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lvl="0" algn="l" defTabSz="1689100">
            <a:lnSpc>
              <a:spcPct val="90000"/>
            </a:lnSpc>
            <a:spcBef>
              <a:spcPct val="0"/>
            </a:spcBef>
            <a:spcAft>
              <a:spcPct val="35000"/>
            </a:spcAft>
          </a:pPr>
          <a:r>
            <a:rPr lang="en-US" sz="3800" kern="1200" dirty="0" smtClean="0"/>
            <a:t>On your desk there is an index card.</a:t>
          </a:r>
          <a:endParaRPr lang="en-US" sz="3800" kern="1200" dirty="0"/>
        </a:p>
      </dsp:txBody>
      <dsp:txXfrm>
        <a:off x="0" y="0"/>
        <a:ext cx="7772400" cy="1314449"/>
      </dsp:txXfrm>
    </dsp:sp>
    <dsp:sp modelId="{F198D99E-5423-B142-A9F1-77D0FD5D93CA}">
      <dsp:nvSpPr>
        <dsp:cNvPr id="0" name=""/>
        <dsp:cNvSpPr/>
      </dsp:nvSpPr>
      <dsp:spPr>
        <a:xfrm>
          <a:off x="0" y="1314449"/>
          <a:ext cx="7772400" cy="0"/>
        </a:xfrm>
        <a:prstGeom prst="line">
          <a:avLst/>
        </a:prstGeom>
        <a:gradFill rotWithShape="0">
          <a:gsLst>
            <a:gs pos="0">
              <a:schemeClr val="accent1">
                <a:hueOff val="0"/>
                <a:satOff val="0"/>
                <a:lumOff val="0"/>
                <a:alphaOff val="0"/>
                <a:shade val="85000"/>
              </a:schemeClr>
            </a:gs>
            <a:gs pos="100000">
              <a:schemeClr val="accent1">
                <a:hueOff val="0"/>
                <a:satOff val="0"/>
                <a:lumOff val="0"/>
                <a:alphaOff val="0"/>
                <a:tint val="90000"/>
                <a:alpha val="100000"/>
                <a:satMod val="200000"/>
              </a:schemeClr>
            </a:gs>
          </a:gsLst>
          <a:path path="circle">
            <a:fillToRect l="100000" t="100000" r="100000" b="100000"/>
          </a:path>
        </a:gradFill>
        <a:ln w="9525" cap="flat" cmpd="sng" algn="ctr">
          <a:solidFill>
            <a:schemeClr val="accent1">
              <a:hueOff val="0"/>
              <a:satOff val="0"/>
              <a:lumOff val="0"/>
              <a:alphaOff val="0"/>
            </a:schemeClr>
          </a:solidFill>
          <a:prstDash val="solid"/>
        </a:ln>
        <a:effectLst>
          <a:outerShdw blurRad="50800" dist="42924" dir="5400000" rotWithShape="0">
            <a:srgbClr val="000000">
              <a:alpha val="40000"/>
            </a:srgbClr>
          </a:outerShdw>
        </a:effectLst>
      </dsp:spPr>
      <dsp:style>
        <a:lnRef idx="1">
          <a:scrgbClr r="0" g="0" b="0"/>
        </a:lnRef>
        <a:fillRef idx="3">
          <a:scrgbClr r="0" g="0" b="0"/>
        </a:fillRef>
        <a:effectRef idx="2">
          <a:scrgbClr r="0" g="0" b="0"/>
        </a:effectRef>
        <a:fontRef idx="minor">
          <a:schemeClr val="lt1"/>
        </a:fontRef>
      </dsp:style>
    </dsp:sp>
    <dsp:sp modelId="{B04EF99E-5A3D-5C49-B139-A2F14278BC32}">
      <dsp:nvSpPr>
        <dsp:cNvPr id="0" name=""/>
        <dsp:cNvSpPr/>
      </dsp:nvSpPr>
      <dsp:spPr>
        <a:xfrm>
          <a:off x="0" y="1314449"/>
          <a:ext cx="7772400" cy="13144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lvl="0" algn="l" defTabSz="1689100">
            <a:lnSpc>
              <a:spcPct val="90000"/>
            </a:lnSpc>
            <a:spcBef>
              <a:spcPct val="0"/>
            </a:spcBef>
            <a:spcAft>
              <a:spcPct val="35000"/>
            </a:spcAft>
          </a:pPr>
          <a:r>
            <a:rPr lang="en-US" sz="3800" kern="1200" dirty="0" smtClean="0"/>
            <a:t>Write your name at the top of the index card. </a:t>
          </a:r>
          <a:endParaRPr lang="en-US" sz="3800" kern="1200" dirty="0"/>
        </a:p>
      </dsp:txBody>
      <dsp:txXfrm>
        <a:off x="0" y="1314449"/>
        <a:ext cx="7772400" cy="1314449"/>
      </dsp:txXfrm>
    </dsp:sp>
    <dsp:sp modelId="{7017BC94-5207-8742-8C28-669262C01732}">
      <dsp:nvSpPr>
        <dsp:cNvPr id="0" name=""/>
        <dsp:cNvSpPr/>
      </dsp:nvSpPr>
      <dsp:spPr>
        <a:xfrm>
          <a:off x="0" y="2628899"/>
          <a:ext cx="7772400" cy="0"/>
        </a:xfrm>
        <a:prstGeom prst="line">
          <a:avLst/>
        </a:prstGeom>
        <a:gradFill rotWithShape="0">
          <a:gsLst>
            <a:gs pos="0">
              <a:schemeClr val="accent1">
                <a:hueOff val="0"/>
                <a:satOff val="0"/>
                <a:lumOff val="0"/>
                <a:alphaOff val="0"/>
                <a:shade val="85000"/>
              </a:schemeClr>
            </a:gs>
            <a:gs pos="100000">
              <a:schemeClr val="accent1">
                <a:hueOff val="0"/>
                <a:satOff val="0"/>
                <a:lumOff val="0"/>
                <a:alphaOff val="0"/>
                <a:tint val="90000"/>
                <a:alpha val="100000"/>
                <a:satMod val="200000"/>
              </a:schemeClr>
            </a:gs>
          </a:gsLst>
          <a:path path="circle">
            <a:fillToRect l="100000" t="100000" r="100000" b="100000"/>
          </a:path>
        </a:gradFill>
        <a:ln w="9525" cap="flat" cmpd="sng" algn="ctr">
          <a:solidFill>
            <a:schemeClr val="accent1">
              <a:hueOff val="0"/>
              <a:satOff val="0"/>
              <a:lumOff val="0"/>
              <a:alphaOff val="0"/>
            </a:schemeClr>
          </a:solidFill>
          <a:prstDash val="solid"/>
        </a:ln>
        <a:effectLst>
          <a:outerShdw blurRad="50800" dist="42924" dir="5400000" rotWithShape="0">
            <a:srgbClr val="000000">
              <a:alpha val="40000"/>
            </a:srgbClr>
          </a:outerShdw>
        </a:effectLst>
      </dsp:spPr>
      <dsp:style>
        <a:lnRef idx="1">
          <a:scrgbClr r="0" g="0" b="0"/>
        </a:lnRef>
        <a:fillRef idx="3">
          <a:scrgbClr r="0" g="0" b="0"/>
        </a:fillRef>
        <a:effectRef idx="2">
          <a:scrgbClr r="0" g="0" b="0"/>
        </a:effectRef>
        <a:fontRef idx="minor">
          <a:schemeClr val="lt1"/>
        </a:fontRef>
      </dsp:style>
    </dsp:sp>
    <dsp:sp modelId="{5A3B6E9D-AD3F-6A4D-843D-8143AAF98DB1}">
      <dsp:nvSpPr>
        <dsp:cNvPr id="0" name=""/>
        <dsp:cNvSpPr/>
      </dsp:nvSpPr>
      <dsp:spPr>
        <a:xfrm>
          <a:off x="0" y="2628899"/>
          <a:ext cx="7772400" cy="13144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lvl="0" algn="l" defTabSz="1689100">
            <a:lnSpc>
              <a:spcPct val="90000"/>
            </a:lnSpc>
            <a:spcBef>
              <a:spcPct val="0"/>
            </a:spcBef>
            <a:spcAft>
              <a:spcPct val="35000"/>
            </a:spcAft>
          </a:pPr>
          <a:r>
            <a:rPr lang="en-US" sz="3800" kern="1200" dirty="0" smtClean="0"/>
            <a:t>Below the index card write four questions related to acts four and five of Macbeth.</a:t>
          </a:r>
        </a:p>
      </dsp:txBody>
      <dsp:txXfrm>
        <a:off x="0" y="2628899"/>
        <a:ext cx="7772400" cy="1314449"/>
      </dsp:txXfrm>
    </dsp:sp>
    <dsp:sp modelId="{1119925C-47E3-194A-A546-5F17CAA32BCA}">
      <dsp:nvSpPr>
        <dsp:cNvPr id="0" name=""/>
        <dsp:cNvSpPr/>
      </dsp:nvSpPr>
      <dsp:spPr>
        <a:xfrm>
          <a:off x="0" y="3943349"/>
          <a:ext cx="7772400" cy="0"/>
        </a:xfrm>
        <a:prstGeom prst="line">
          <a:avLst/>
        </a:prstGeom>
        <a:gradFill rotWithShape="0">
          <a:gsLst>
            <a:gs pos="0">
              <a:schemeClr val="accent1">
                <a:hueOff val="0"/>
                <a:satOff val="0"/>
                <a:lumOff val="0"/>
                <a:alphaOff val="0"/>
                <a:shade val="85000"/>
              </a:schemeClr>
            </a:gs>
            <a:gs pos="100000">
              <a:schemeClr val="accent1">
                <a:hueOff val="0"/>
                <a:satOff val="0"/>
                <a:lumOff val="0"/>
                <a:alphaOff val="0"/>
                <a:tint val="90000"/>
                <a:alpha val="100000"/>
                <a:satMod val="200000"/>
              </a:schemeClr>
            </a:gs>
          </a:gsLst>
          <a:path path="circle">
            <a:fillToRect l="100000" t="100000" r="100000" b="100000"/>
          </a:path>
        </a:gradFill>
        <a:ln w="9525" cap="flat" cmpd="sng" algn="ctr">
          <a:solidFill>
            <a:schemeClr val="accent1">
              <a:hueOff val="0"/>
              <a:satOff val="0"/>
              <a:lumOff val="0"/>
              <a:alphaOff val="0"/>
            </a:schemeClr>
          </a:solidFill>
          <a:prstDash val="solid"/>
        </a:ln>
        <a:effectLst>
          <a:outerShdw blurRad="50800" dist="42924" dir="5400000" rotWithShape="0">
            <a:srgbClr val="000000">
              <a:alpha val="40000"/>
            </a:srgbClr>
          </a:outerShdw>
        </a:effectLst>
      </dsp:spPr>
      <dsp:style>
        <a:lnRef idx="1">
          <a:scrgbClr r="0" g="0" b="0"/>
        </a:lnRef>
        <a:fillRef idx="3">
          <a:scrgbClr r="0" g="0" b="0"/>
        </a:fillRef>
        <a:effectRef idx="2">
          <a:scrgbClr r="0" g="0" b="0"/>
        </a:effectRef>
        <a:fontRef idx="minor">
          <a:schemeClr val="lt1"/>
        </a:fontRef>
      </dsp:style>
    </dsp:sp>
    <dsp:sp modelId="{099F12C0-0ECD-6542-88FE-F80A8A75DE05}">
      <dsp:nvSpPr>
        <dsp:cNvPr id="0" name=""/>
        <dsp:cNvSpPr/>
      </dsp:nvSpPr>
      <dsp:spPr>
        <a:xfrm>
          <a:off x="0" y="3943349"/>
          <a:ext cx="7772400" cy="13144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lvl="0" algn="l" defTabSz="1689100">
            <a:lnSpc>
              <a:spcPct val="90000"/>
            </a:lnSpc>
            <a:spcBef>
              <a:spcPct val="0"/>
            </a:spcBef>
            <a:spcAft>
              <a:spcPct val="35000"/>
            </a:spcAft>
          </a:pPr>
          <a:r>
            <a:rPr lang="en-US" sz="3800" kern="1200" dirty="0" smtClean="0"/>
            <a:t>You have five minutes.</a:t>
          </a:r>
        </a:p>
      </dsp:txBody>
      <dsp:txXfrm>
        <a:off x="0" y="3943349"/>
        <a:ext cx="7772400" cy="131444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9A27F0-244C-6B45-B0AA-41EFAFA2F389}">
      <dsp:nvSpPr>
        <dsp:cNvPr id="0" name=""/>
        <dsp:cNvSpPr/>
      </dsp:nvSpPr>
      <dsp:spPr>
        <a:xfrm>
          <a:off x="0" y="641"/>
          <a:ext cx="7772400" cy="0"/>
        </a:xfrm>
        <a:prstGeom prst="line">
          <a:avLst/>
        </a:prstGeom>
        <a:gradFill rotWithShape="0">
          <a:gsLst>
            <a:gs pos="0">
              <a:schemeClr val="accent1">
                <a:hueOff val="0"/>
                <a:satOff val="0"/>
                <a:lumOff val="0"/>
                <a:alphaOff val="0"/>
                <a:shade val="85000"/>
              </a:schemeClr>
            </a:gs>
            <a:gs pos="100000">
              <a:schemeClr val="accent1">
                <a:hueOff val="0"/>
                <a:satOff val="0"/>
                <a:lumOff val="0"/>
                <a:alphaOff val="0"/>
                <a:tint val="90000"/>
                <a:alpha val="100000"/>
                <a:satMod val="200000"/>
              </a:schemeClr>
            </a:gs>
          </a:gsLst>
          <a:path path="circle">
            <a:fillToRect l="100000" t="100000" r="100000" b="100000"/>
          </a:path>
        </a:gradFill>
        <a:ln w="9525" cap="flat" cmpd="sng" algn="ctr">
          <a:solidFill>
            <a:schemeClr val="accent1">
              <a:hueOff val="0"/>
              <a:satOff val="0"/>
              <a:lumOff val="0"/>
              <a:alphaOff val="0"/>
            </a:schemeClr>
          </a:solidFill>
          <a:prstDash val="solid"/>
        </a:ln>
        <a:effectLst>
          <a:outerShdw blurRad="50800" dist="42924" dir="5400000" rotWithShape="0">
            <a:srgbClr val="000000">
              <a:alpha val="40000"/>
            </a:srgbClr>
          </a:outerShdw>
        </a:effectLst>
      </dsp:spPr>
      <dsp:style>
        <a:lnRef idx="1">
          <a:scrgbClr r="0" g="0" b="0"/>
        </a:lnRef>
        <a:fillRef idx="3">
          <a:scrgbClr r="0" g="0" b="0"/>
        </a:fillRef>
        <a:effectRef idx="2">
          <a:scrgbClr r="0" g="0" b="0"/>
        </a:effectRef>
        <a:fontRef idx="minor">
          <a:schemeClr val="lt1"/>
        </a:fontRef>
      </dsp:style>
    </dsp:sp>
    <dsp:sp modelId="{39219C36-4DC4-2049-B887-311CC4D7DE12}">
      <dsp:nvSpPr>
        <dsp:cNvPr id="0" name=""/>
        <dsp:cNvSpPr/>
      </dsp:nvSpPr>
      <dsp:spPr>
        <a:xfrm>
          <a:off x="0" y="641"/>
          <a:ext cx="7772400" cy="10513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lvl="0" algn="l" defTabSz="1377950">
            <a:lnSpc>
              <a:spcPct val="90000"/>
            </a:lnSpc>
            <a:spcBef>
              <a:spcPct val="0"/>
            </a:spcBef>
            <a:spcAft>
              <a:spcPct val="35000"/>
            </a:spcAft>
          </a:pPr>
          <a:r>
            <a:rPr lang="en-US" sz="3100" kern="1200" dirty="0" smtClean="0"/>
            <a:t>On your desk there is an index card.</a:t>
          </a:r>
          <a:endParaRPr lang="en-US" sz="3100" kern="1200" dirty="0"/>
        </a:p>
      </dsp:txBody>
      <dsp:txXfrm>
        <a:off x="0" y="641"/>
        <a:ext cx="7772400" cy="1051303"/>
      </dsp:txXfrm>
    </dsp:sp>
    <dsp:sp modelId="{F198D99E-5423-B142-A9F1-77D0FD5D93CA}">
      <dsp:nvSpPr>
        <dsp:cNvPr id="0" name=""/>
        <dsp:cNvSpPr/>
      </dsp:nvSpPr>
      <dsp:spPr>
        <a:xfrm>
          <a:off x="0" y="1051944"/>
          <a:ext cx="7772400" cy="0"/>
        </a:xfrm>
        <a:prstGeom prst="line">
          <a:avLst/>
        </a:prstGeom>
        <a:gradFill rotWithShape="0">
          <a:gsLst>
            <a:gs pos="0">
              <a:schemeClr val="accent1">
                <a:hueOff val="0"/>
                <a:satOff val="0"/>
                <a:lumOff val="0"/>
                <a:alphaOff val="0"/>
                <a:shade val="85000"/>
              </a:schemeClr>
            </a:gs>
            <a:gs pos="100000">
              <a:schemeClr val="accent1">
                <a:hueOff val="0"/>
                <a:satOff val="0"/>
                <a:lumOff val="0"/>
                <a:alphaOff val="0"/>
                <a:tint val="90000"/>
                <a:alpha val="100000"/>
                <a:satMod val="200000"/>
              </a:schemeClr>
            </a:gs>
          </a:gsLst>
          <a:path path="circle">
            <a:fillToRect l="100000" t="100000" r="100000" b="100000"/>
          </a:path>
        </a:gradFill>
        <a:ln w="9525" cap="flat" cmpd="sng" algn="ctr">
          <a:solidFill>
            <a:schemeClr val="accent1">
              <a:hueOff val="0"/>
              <a:satOff val="0"/>
              <a:lumOff val="0"/>
              <a:alphaOff val="0"/>
            </a:schemeClr>
          </a:solidFill>
          <a:prstDash val="solid"/>
        </a:ln>
        <a:effectLst>
          <a:outerShdw blurRad="50800" dist="42924" dir="5400000" rotWithShape="0">
            <a:srgbClr val="000000">
              <a:alpha val="40000"/>
            </a:srgbClr>
          </a:outerShdw>
        </a:effectLst>
      </dsp:spPr>
      <dsp:style>
        <a:lnRef idx="1">
          <a:scrgbClr r="0" g="0" b="0"/>
        </a:lnRef>
        <a:fillRef idx="3">
          <a:scrgbClr r="0" g="0" b="0"/>
        </a:fillRef>
        <a:effectRef idx="2">
          <a:scrgbClr r="0" g="0" b="0"/>
        </a:effectRef>
        <a:fontRef idx="minor">
          <a:schemeClr val="lt1"/>
        </a:fontRef>
      </dsp:style>
    </dsp:sp>
    <dsp:sp modelId="{B04EF99E-5A3D-5C49-B139-A2F14278BC32}">
      <dsp:nvSpPr>
        <dsp:cNvPr id="0" name=""/>
        <dsp:cNvSpPr/>
      </dsp:nvSpPr>
      <dsp:spPr>
        <a:xfrm>
          <a:off x="0" y="1051944"/>
          <a:ext cx="7772400" cy="10513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lvl="0" algn="l" defTabSz="1377950">
            <a:lnSpc>
              <a:spcPct val="90000"/>
            </a:lnSpc>
            <a:spcBef>
              <a:spcPct val="0"/>
            </a:spcBef>
            <a:spcAft>
              <a:spcPct val="35000"/>
            </a:spcAft>
          </a:pPr>
          <a:r>
            <a:rPr lang="en-US" sz="3100" kern="1200" dirty="0" smtClean="0"/>
            <a:t>Write your name at the top of the index card. </a:t>
          </a:r>
          <a:endParaRPr lang="en-US" sz="3100" kern="1200" dirty="0"/>
        </a:p>
      </dsp:txBody>
      <dsp:txXfrm>
        <a:off x="0" y="1051944"/>
        <a:ext cx="7772400" cy="1051303"/>
      </dsp:txXfrm>
    </dsp:sp>
    <dsp:sp modelId="{7017BC94-5207-8742-8C28-669262C01732}">
      <dsp:nvSpPr>
        <dsp:cNvPr id="0" name=""/>
        <dsp:cNvSpPr/>
      </dsp:nvSpPr>
      <dsp:spPr>
        <a:xfrm>
          <a:off x="0" y="2103247"/>
          <a:ext cx="7772400" cy="0"/>
        </a:xfrm>
        <a:prstGeom prst="line">
          <a:avLst/>
        </a:prstGeom>
        <a:gradFill rotWithShape="0">
          <a:gsLst>
            <a:gs pos="0">
              <a:schemeClr val="accent1">
                <a:hueOff val="0"/>
                <a:satOff val="0"/>
                <a:lumOff val="0"/>
                <a:alphaOff val="0"/>
                <a:shade val="85000"/>
              </a:schemeClr>
            </a:gs>
            <a:gs pos="100000">
              <a:schemeClr val="accent1">
                <a:hueOff val="0"/>
                <a:satOff val="0"/>
                <a:lumOff val="0"/>
                <a:alphaOff val="0"/>
                <a:tint val="90000"/>
                <a:alpha val="100000"/>
                <a:satMod val="200000"/>
              </a:schemeClr>
            </a:gs>
          </a:gsLst>
          <a:path path="circle">
            <a:fillToRect l="100000" t="100000" r="100000" b="100000"/>
          </a:path>
        </a:gradFill>
        <a:ln w="9525" cap="flat" cmpd="sng" algn="ctr">
          <a:solidFill>
            <a:schemeClr val="accent1">
              <a:hueOff val="0"/>
              <a:satOff val="0"/>
              <a:lumOff val="0"/>
              <a:alphaOff val="0"/>
            </a:schemeClr>
          </a:solidFill>
          <a:prstDash val="solid"/>
        </a:ln>
        <a:effectLst>
          <a:outerShdw blurRad="50800" dist="42924" dir="5400000" rotWithShape="0">
            <a:srgbClr val="000000">
              <a:alpha val="40000"/>
            </a:srgbClr>
          </a:outerShdw>
        </a:effectLst>
      </dsp:spPr>
      <dsp:style>
        <a:lnRef idx="1">
          <a:scrgbClr r="0" g="0" b="0"/>
        </a:lnRef>
        <a:fillRef idx="3">
          <a:scrgbClr r="0" g="0" b="0"/>
        </a:fillRef>
        <a:effectRef idx="2">
          <a:scrgbClr r="0" g="0" b="0"/>
        </a:effectRef>
        <a:fontRef idx="minor">
          <a:schemeClr val="lt1"/>
        </a:fontRef>
      </dsp:style>
    </dsp:sp>
    <dsp:sp modelId="{5A3B6E9D-AD3F-6A4D-843D-8143AAF98DB1}">
      <dsp:nvSpPr>
        <dsp:cNvPr id="0" name=""/>
        <dsp:cNvSpPr/>
      </dsp:nvSpPr>
      <dsp:spPr>
        <a:xfrm>
          <a:off x="0" y="2103247"/>
          <a:ext cx="7772400" cy="10513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lvl="0" algn="l" defTabSz="1377950">
            <a:lnSpc>
              <a:spcPct val="90000"/>
            </a:lnSpc>
            <a:spcBef>
              <a:spcPct val="0"/>
            </a:spcBef>
            <a:spcAft>
              <a:spcPct val="35000"/>
            </a:spcAft>
          </a:pPr>
          <a:r>
            <a:rPr lang="en-US" sz="3100" kern="1200" dirty="0" smtClean="0"/>
            <a:t>Below the index card write four questions related to the short stories covered on the test today.</a:t>
          </a:r>
        </a:p>
      </dsp:txBody>
      <dsp:txXfrm>
        <a:off x="0" y="2103247"/>
        <a:ext cx="7772400" cy="1051303"/>
      </dsp:txXfrm>
    </dsp:sp>
    <dsp:sp modelId="{52FE4BE3-D889-9545-A69B-A1E0A77312EE}">
      <dsp:nvSpPr>
        <dsp:cNvPr id="0" name=""/>
        <dsp:cNvSpPr/>
      </dsp:nvSpPr>
      <dsp:spPr>
        <a:xfrm>
          <a:off x="0" y="3154551"/>
          <a:ext cx="7772400" cy="0"/>
        </a:xfrm>
        <a:prstGeom prst="line">
          <a:avLst/>
        </a:prstGeom>
        <a:gradFill rotWithShape="0">
          <a:gsLst>
            <a:gs pos="0">
              <a:schemeClr val="accent1">
                <a:hueOff val="0"/>
                <a:satOff val="0"/>
                <a:lumOff val="0"/>
                <a:alphaOff val="0"/>
                <a:shade val="85000"/>
              </a:schemeClr>
            </a:gs>
            <a:gs pos="100000">
              <a:schemeClr val="accent1">
                <a:hueOff val="0"/>
                <a:satOff val="0"/>
                <a:lumOff val="0"/>
                <a:alphaOff val="0"/>
                <a:tint val="90000"/>
                <a:alpha val="100000"/>
                <a:satMod val="200000"/>
              </a:schemeClr>
            </a:gs>
          </a:gsLst>
          <a:path path="circle">
            <a:fillToRect l="100000" t="100000" r="100000" b="100000"/>
          </a:path>
        </a:gradFill>
        <a:ln w="9525" cap="flat" cmpd="sng" algn="ctr">
          <a:solidFill>
            <a:schemeClr val="accent1">
              <a:hueOff val="0"/>
              <a:satOff val="0"/>
              <a:lumOff val="0"/>
              <a:alphaOff val="0"/>
            </a:schemeClr>
          </a:solidFill>
          <a:prstDash val="solid"/>
        </a:ln>
        <a:effectLst>
          <a:outerShdw blurRad="50800" dist="42924" dir="5400000" rotWithShape="0">
            <a:srgbClr val="000000">
              <a:alpha val="40000"/>
            </a:srgbClr>
          </a:outerShdw>
        </a:effectLst>
      </dsp:spPr>
      <dsp:style>
        <a:lnRef idx="1">
          <a:scrgbClr r="0" g="0" b="0"/>
        </a:lnRef>
        <a:fillRef idx="3">
          <a:scrgbClr r="0" g="0" b="0"/>
        </a:fillRef>
        <a:effectRef idx="2">
          <a:scrgbClr r="0" g="0" b="0"/>
        </a:effectRef>
        <a:fontRef idx="minor">
          <a:schemeClr val="lt1"/>
        </a:fontRef>
      </dsp:style>
    </dsp:sp>
    <dsp:sp modelId="{CF4F18D3-BFF2-7345-8749-21B07A054F3D}">
      <dsp:nvSpPr>
        <dsp:cNvPr id="0" name=""/>
        <dsp:cNvSpPr/>
      </dsp:nvSpPr>
      <dsp:spPr>
        <a:xfrm>
          <a:off x="0" y="3154551"/>
          <a:ext cx="7772400" cy="10513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lvl="0" algn="l" defTabSz="1377950">
            <a:lnSpc>
              <a:spcPct val="90000"/>
            </a:lnSpc>
            <a:spcBef>
              <a:spcPct val="0"/>
            </a:spcBef>
            <a:spcAft>
              <a:spcPct val="35000"/>
            </a:spcAft>
          </a:pPr>
          <a:r>
            <a:rPr lang="en-US" sz="3100" kern="1200" dirty="0" smtClean="0"/>
            <a:t>Avoid any questions that are already on the study guide.</a:t>
          </a:r>
        </a:p>
      </dsp:txBody>
      <dsp:txXfrm>
        <a:off x="0" y="3154551"/>
        <a:ext cx="7772400" cy="1051303"/>
      </dsp:txXfrm>
    </dsp:sp>
    <dsp:sp modelId="{1119925C-47E3-194A-A546-5F17CAA32BCA}">
      <dsp:nvSpPr>
        <dsp:cNvPr id="0" name=""/>
        <dsp:cNvSpPr/>
      </dsp:nvSpPr>
      <dsp:spPr>
        <a:xfrm>
          <a:off x="0" y="4205854"/>
          <a:ext cx="7772400" cy="0"/>
        </a:xfrm>
        <a:prstGeom prst="line">
          <a:avLst/>
        </a:prstGeom>
        <a:gradFill rotWithShape="0">
          <a:gsLst>
            <a:gs pos="0">
              <a:schemeClr val="accent1">
                <a:hueOff val="0"/>
                <a:satOff val="0"/>
                <a:lumOff val="0"/>
                <a:alphaOff val="0"/>
                <a:shade val="85000"/>
              </a:schemeClr>
            </a:gs>
            <a:gs pos="100000">
              <a:schemeClr val="accent1">
                <a:hueOff val="0"/>
                <a:satOff val="0"/>
                <a:lumOff val="0"/>
                <a:alphaOff val="0"/>
                <a:tint val="90000"/>
                <a:alpha val="100000"/>
                <a:satMod val="200000"/>
              </a:schemeClr>
            </a:gs>
          </a:gsLst>
          <a:path path="circle">
            <a:fillToRect l="100000" t="100000" r="100000" b="100000"/>
          </a:path>
        </a:gradFill>
        <a:ln w="9525" cap="flat" cmpd="sng" algn="ctr">
          <a:solidFill>
            <a:schemeClr val="accent1">
              <a:hueOff val="0"/>
              <a:satOff val="0"/>
              <a:lumOff val="0"/>
              <a:alphaOff val="0"/>
            </a:schemeClr>
          </a:solidFill>
          <a:prstDash val="solid"/>
        </a:ln>
        <a:effectLst>
          <a:outerShdw blurRad="50800" dist="42924" dir="5400000" rotWithShape="0">
            <a:srgbClr val="000000">
              <a:alpha val="40000"/>
            </a:srgbClr>
          </a:outerShdw>
        </a:effectLst>
      </dsp:spPr>
      <dsp:style>
        <a:lnRef idx="1">
          <a:scrgbClr r="0" g="0" b="0"/>
        </a:lnRef>
        <a:fillRef idx="3">
          <a:scrgbClr r="0" g="0" b="0"/>
        </a:fillRef>
        <a:effectRef idx="2">
          <a:scrgbClr r="0" g="0" b="0"/>
        </a:effectRef>
        <a:fontRef idx="minor">
          <a:schemeClr val="lt1"/>
        </a:fontRef>
      </dsp:style>
    </dsp:sp>
    <dsp:sp modelId="{099F12C0-0ECD-6542-88FE-F80A8A75DE05}">
      <dsp:nvSpPr>
        <dsp:cNvPr id="0" name=""/>
        <dsp:cNvSpPr/>
      </dsp:nvSpPr>
      <dsp:spPr>
        <a:xfrm>
          <a:off x="0" y="4205854"/>
          <a:ext cx="7772400" cy="10513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lvl="0" algn="l" defTabSz="1377950">
            <a:lnSpc>
              <a:spcPct val="90000"/>
            </a:lnSpc>
            <a:spcBef>
              <a:spcPct val="0"/>
            </a:spcBef>
            <a:spcAft>
              <a:spcPct val="35000"/>
            </a:spcAft>
          </a:pPr>
          <a:r>
            <a:rPr lang="en-US" sz="3100" kern="1200" dirty="0" smtClean="0"/>
            <a:t>You have five minutes.</a:t>
          </a:r>
        </a:p>
      </dsp:txBody>
      <dsp:txXfrm>
        <a:off x="0" y="4205854"/>
        <a:ext cx="7772400" cy="105130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6BA2DE-2B4E-F642-93F5-BDD1B507A678}">
      <dsp:nvSpPr>
        <dsp:cNvPr id="0" name=""/>
        <dsp:cNvSpPr/>
      </dsp:nvSpPr>
      <dsp:spPr>
        <a:xfrm>
          <a:off x="0" y="0"/>
          <a:ext cx="7772400" cy="0"/>
        </a:xfrm>
        <a:prstGeom prst="line">
          <a:avLst/>
        </a:prstGeom>
        <a:gradFill rotWithShape="0">
          <a:gsLst>
            <a:gs pos="0">
              <a:schemeClr val="accent1">
                <a:hueOff val="0"/>
                <a:satOff val="0"/>
                <a:lumOff val="0"/>
                <a:alphaOff val="0"/>
                <a:shade val="85000"/>
              </a:schemeClr>
            </a:gs>
            <a:gs pos="100000">
              <a:schemeClr val="accent1">
                <a:hueOff val="0"/>
                <a:satOff val="0"/>
                <a:lumOff val="0"/>
                <a:alphaOff val="0"/>
                <a:tint val="90000"/>
                <a:alpha val="100000"/>
                <a:satMod val="200000"/>
              </a:schemeClr>
            </a:gs>
          </a:gsLst>
          <a:path path="circle">
            <a:fillToRect l="100000" t="100000" r="100000" b="100000"/>
          </a:path>
        </a:gradFill>
        <a:ln w="9525" cap="flat" cmpd="sng" algn="ctr">
          <a:solidFill>
            <a:schemeClr val="accent1">
              <a:hueOff val="0"/>
              <a:satOff val="0"/>
              <a:lumOff val="0"/>
              <a:alphaOff val="0"/>
            </a:schemeClr>
          </a:solidFill>
          <a:prstDash val="solid"/>
        </a:ln>
        <a:effectLst>
          <a:outerShdw blurRad="50800" dist="42924" dir="5400000" rotWithShape="0">
            <a:srgbClr val="000000">
              <a:alpha val="40000"/>
            </a:srgbClr>
          </a:outerShdw>
        </a:effectLst>
      </dsp:spPr>
      <dsp:style>
        <a:lnRef idx="1">
          <a:scrgbClr r="0" g="0" b="0"/>
        </a:lnRef>
        <a:fillRef idx="3">
          <a:scrgbClr r="0" g="0" b="0"/>
        </a:fillRef>
        <a:effectRef idx="2">
          <a:scrgbClr r="0" g="0" b="0"/>
        </a:effectRef>
        <a:fontRef idx="minor">
          <a:schemeClr val="lt1"/>
        </a:fontRef>
      </dsp:style>
    </dsp:sp>
    <dsp:sp modelId="{9E9CC125-DC0E-D640-A8B0-804CFBDC3EE4}">
      <dsp:nvSpPr>
        <dsp:cNvPr id="0" name=""/>
        <dsp:cNvSpPr/>
      </dsp:nvSpPr>
      <dsp:spPr>
        <a:xfrm>
          <a:off x="0" y="0"/>
          <a:ext cx="7772400" cy="2628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0" tIns="190500" rIns="190500" bIns="190500" numCol="1" spcCol="1270" anchor="t" anchorCtr="0">
          <a:noAutofit/>
        </a:bodyPr>
        <a:lstStyle/>
        <a:p>
          <a:pPr lvl="0" algn="l" defTabSz="2222500">
            <a:lnSpc>
              <a:spcPct val="90000"/>
            </a:lnSpc>
            <a:spcBef>
              <a:spcPct val="0"/>
            </a:spcBef>
            <a:spcAft>
              <a:spcPct val="35000"/>
            </a:spcAft>
          </a:pPr>
          <a:r>
            <a:rPr lang="en-US" sz="5000" kern="1200" dirty="0" smtClean="0"/>
            <a:t>Now trade your index card with a partner.</a:t>
          </a:r>
          <a:endParaRPr lang="en-US" sz="5000" kern="1200" dirty="0"/>
        </a:p>
      </dsp:txBody>
      <dsp:txXfrm>
        <a:off x="0" y="0"/>
        <a:ext cx="7772400" cy="2628899"/>
      </dsp:txXfrm>
    </dsp:sp>
    <dsp:sp modelId="{BC181032-860F-6641-8438-E4EF28F3FD14}">
      <dsp:nvSpPr>
        <dsp:cNvPr id="0" name=""/>
        <dsp:cNvSpPr/>
      </dsp:nvSpPr>
      <dsp:spPr>
        <a:xfrm>
          <a:off x="0" y="2628899"/>
          <a:ext cx="7772400" cy="0"/>
        </a:xfrm>
        <a:prstGeom prst="line">
          <a:avLst/>
        </a:prstGeom>
        <a:gradFill rotWithShape="0">
          <a:gsLst>
            <a:gs pos="0">
              <a:schemeClr val="accent1">
                <a:hueOff val="0"/>
                <a:satOff val="0"/>
                <a:lumOff val="0"/>
                <a:alphaOff val="0"/>
                <a:shade val="85000"/>
              </a:schemeClr>
            </a:gs>
            <a:gs pos="100000">
              <a:schemeClr val="accent1">
                <a:hueOff val="0"/>
                <a:satOff val="0"/>
                <a:lumOff val="0"/>
                <a:alphaOff val="0"/>
                <a:tint val="90000"/>
                <a:alpha val="100000"/>
                <a:satMod val="200000"/>
              </a:schemeClr>
            </a:gs>
          </a:gsLst>
          <a:path path="circle">
            <a:fillToRect l="100000" t="100000" r="100000" b="100000"/>
          </a:path>
        </a:gradFill>
        <a:ln w="9525" cap="flat" cmpd="sng" algn="ctr">
          <a:solidFill>
            <a:schemeClr val="accent1">
              <a:hueOff val="0"/>
              <a:satOff val="0"/>
              <a:lumOff val="0"/>
              <a:alphaOff val="0"/>
            </a:schemeClr>
          </a:solidFill>
          <a:prstDash val="solid"/>
        </a:ln>
        <a:effectLst>
          <a:outerShdw blurRad="50800" dist="42924" dir="5400000" rotWithShape="0">
            <a:srgbClr val="000000">
              <a:alpha val="40000"/>
            </a:srgbClr>
          </a:outerShdw>
        </a:effectLst>
      </dsp:spPr>
      <dsp:style>
        <a:lnRef idx="1">
          <a:scrgbClr r="0" g="0" b="0"/>
        </a:lnRef>
        <a:fillRef idx="3">
          <a:scrgbClr r="0" g="0" b="0"/>
        </a:fillRef>
        <a:effectRef idx="2">
          <a:scrgbClr r="0" g="0" b="0"/>
        </a:effectRef>
        <a:fontRef idx="minor">
          <a:schemeClr val="lt1"/>
        </a:fontRef>
      </dsp:style>
    </dsp:sp>
    <dsp:sp modelId="{FD3BCF68-943E-C54C-A9F8-51D09DD5DBAC}">
      <dsp:nvSpPr>
        <dsp:cNvPr id="0" name=""/>
        <dsp:cNvSpPr/>
      </dsp:nvSpPr>
      <dsp:spPr>
        <a:xfrm>
          <a:off x="0" y="2628899"/>
          <a:ext cx="7772400" cy="2628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0" tIns="190500" rIns="190500" bIns="190500" numCol="1" spcCol="1270" anchor="t" anchorCtr="0">
          <a:noAutofit/>
        </a:bodyPr>
        <a:lstStyle/>
        <a:p>
          <a:pPr lvl="0" algn="l" defTabSz="2222500">
            <a:lnSpc>
              <a:spcPct val="90000"/>
            </a:lnSpc>
            <a:spcBef>
              <a:spcPct val="0"/>
            </a:spcBef>
            <a:spcAft>
              <a:spcPct val="35000"/>
            </a:spcAft>
          </a:pPr>
          <a:r>
            <a:rPr lang="en-US" sz="5000" kern="1200" dirty="0" smtClean="0"/>
            <a:t>On the back of the card, write your name and try to answer the questions they have written.</a:t>
          </a:r>
          <a:endParaRPr lang="en-US" sz="5000" kern="1200" dirty="0"/>
        </a:p>
      </dsp:txBody>
      <dsp:txXfrm>
        <a:off x="0" y="2628899"/>
        <a:ext cx="7772400" cy="262889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1C9CCE-E3B0-BA46-B679-32ED908A14B0}">
      <dsp:nvSpPr>
        <dsp:cNvPr id="0" name=""/>
        <dsp:cNvSpPr/>
      </dsp:nvSpPr>
      <dsp:spPr>
        <a:xfrm>
          <a:off x="0" y="23354"/>
          <a:ext cx="7924800" cy="4068090"/>
        </a:xfrm>
        <a:prstGeom prst="roundRect">
          <a:avLst/>
        </a:prstGeom>
        <a:gradFill rotWithShape="0">
          <a:gsLst>
            <a:gs pos="0">
              <a:schemeClr val="accent1">
                <a:hueOff val="0"/>
                <a:satOff val="0"/>
                <a:lumOff val="0"/>
                <a:alphaOff val="0"/>
                <a:shade val="85000"/>
              </a:schemeClr>
            </a:gs>
            <a:gs pos="100000">
              <a:schemeClr val="accent1">
                <a:hueOff val="0"/>
                <a:satOff val="0"/>
                <a:lumOff val="0"/>
                <a:alphaOff val="0"/>
                <a:tint val="90000"/>
                <a:alpha val="100000"/>
                <a:satMod val="200000"/>
              </a:schemeClr>
            </a:gs>
          </a:gsLst>
          <a:path path="circle">
            <a:fillToRect l="100000" t="100000" r="100000" b="100000"/>
          </a:path>
        </a:gradFill>
        <a:ln>
          <a:noFill/>
        </a:ln>
        <a:effectLst>
          <a:outerShdw blurRad="50800" dist="42924"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32410" tIns="232410" rIns="232410" bIns="232410" numCol="1" spcCol="1270" anchor="ctr" anchorCtr="0">
          <a:noAutofit/>
        </a:bodyPr>
        <a:lstStyle/>
        <a:p>
          <a:pPr lvl="0" algn="l" defTabSz="2711450" rtl="0">
            <a:lnSpc>
              <a:spcPct val="90000"/>
            </a:lnSpc>
            <a:spcBef>
              <a:spcPct val="0"/>
            </a:spcBef>
            <a:spcAft>
              <a:spcPct val="35000"/>
            </a:spcAft>
          </a:pPr>
          <a:r>
            <a:rPr lang="en-US" sz="6100" kern="1200" baseline="0" smtClean="0"/>
            <a:t>How can we demonstrate what we know about short stories?</a:t>
          </a:r>
          <a:endParaRPr lang="en-US" sz="6100" kern="1200"/>
        </a:p>
      </dsp:txBody>
      <dsp:txXfrm>
        <a:off x="198588" y="221942"/>
        <a:ext cx="7527624" cy="367091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78F1B3-772B-4364-94D5-E6E31DADD064}">
      <dsp:nvSpPr>
        <dsp:cNvPr id="0" name=""/>
        <dsp:cNvSpPr/>
      </dsp:nvSpPr>
      <dsp:spPr>
        <a:xfrm>
          <a:off x="0" y="0"/>
          <a:ext cx="79248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65AC52-24A5-40C9-BD9C-FC7E51D275B3}">
      <dsp:nvSpPr>
        <dsp:cNvPr id="0" name=""/>
        <dsp:cNvSpPr/>
      </dsp:nvSpPr>
      <dsp:spPr>
        <a:xfrm>
          <a:off x="0" y="0"/>
          <a:ext cx="1584960" cy="4114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l" defTabSz="1200150" rtl="0">
            <a:lnSpc>
              <a:spcPct val="90000"/>
            </a:lnSpc>
            <a:spcBef>
              <a:spcPct val="0"/>
            </a:spcBef>
            <a:spcAft>
              <a:spcPct val="35000"/>
            </a:spcAft>
          </a:pPr>
          <a:r>
            <a:rPr lang="en-US" sz="2700" kern="1200" baseline="0" smtClean="0"/>
            <a:t>ELAGSE9-10RL10 </a:t>
          </a:r>
          <a:endParaRPr lang="en-US" sz="2700" kern="1200"/>
        </a:p>
      </dsp:txBody>
      <dsp:txXfrm>
        <a:off x="0" y="0"/>
        <a:ext cx="1584960" cy="4114800"/>
      </dsp:txXfrm>
    </dsp:sp>
    <dsp:sp modelId="{8BC1E285-C591-4599-8BAC-C196DEF9A720}">
      <dsp:nvSpPr>
        <dsp:cNvPr id="0" name=""/>
        <dsp:cNvSpPr/>
      </dsp:nvSpPr>
      <dsp:spPr>
        <a:xfrm>
          <a:off x="1703832" y="186853"/>
          <a:ext cx="6220968" cy="37370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rtl="0">
            <a:lnSpc>
              <a:spcPct val="90000"/>
            </a:lnSpc>
            <a:spcBef>
              <a:spcPct val="0"/>
            </a:spcBef>
            <a:spcAft>
              <a:spcPct val="35000"/>
            </a:spcAft>
          </a:pPr>
          <a:r>
            <a:rPr lang="en-US" sz="2600" kern="1200" baseline="0" dirty="0" smtClean="0"/>
            <a:t>By the end of grade 9, read and comprehend literature, including stories, dramas, and poems, in the grades 9-10 text complexity band proficiently, with scaffolding as needed at the high end of the range. By the end of grade 10, read and comprehend literature, including stories, dramas, and poems, in the grades 9-10 text complexity band proficiently, with scaffolding as needed at the high end of the range.  </a:t>
          </a:r>
          <a:endParaRPr lang="en-US" sz="2600" kern="1200" dirty="0"/>
        </a:p>
      </dsp:txBody>
      <dsp:txXfrm>
        <a:off x="1703832" y="186853"/>
        <a:ext cx="6220968" cy="3737074"/>
      </dsp:txXfrm>
    </dsp:sp>
    <dsp:sp modelId="{6AC73F69-7513-4B14-B959-F070F12D41CC}">
      <dsp:nvSpPr>
        <dsp:cNvPr id="0" name=""/>
        <dsp:cNvSpPr/>
      </dsp:nvSpPr>
      <dsp:spPr>
        <a:xfrm>
          <a:off x="1584960" y="3923927"/>
          <a:ext cx="6339840"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7DB3BB-6646-E14E-83F2-4B3E3EABDB90}">
      <dsp:nvSpPr>
        <dsp:cNvPr id="0" name=""/>
        <dsp:cNvSpPr/>
      </dsp:nvSpPr>
      <dsp:spPr>
        <a:xfrm>
          <a:off x="0" y="1979"/>
          <a:ext cx="7924800" cy="2000700"/>
        </a:xfrm>
        <a:prstGeom prst="roundRect">
          <a:avLst/>
        </a:prstGeom>
        <a:gradFill rotWithShape="0">
          <a:gsLst>
            <a:gs pos="0">
              <a:schemeClr val="accent1">
                <a:hueOff val="0"/>
                <a:satOff val="0"/>
                <a:lumOff val="0"/>
                <a:alphaOff val="0"/>
                <a:shade val="85000"/>
              </a:schemeClr>
            </a:gs>
            <a:gs pos="100000">
              <a:schemeClr val="accent1">
                <a:hueOff val="0"/>
                <a:satOff val="0"/>
                <a:lumOff val="0"/>
                <a:alphaOff val="0"/>
                <a:tint val="90000"/>
                <a:alpha val="100000"/>
                <a:satMod val="200000"/>
              </a:schemeClr>
            </a:gs>
          </a:gsLst>
          <a:path path="circle">
            <a:fillToRect l="100000" t="100000" r="100000" b="100000"/>
          </a:path>
        </a:gradFill>
        <a:ln>
          <a:noFill/>
        </a:ln>
        <a:effectLst>
          <a:outerShdw blurRad="50800" dist="42924"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4780" tIns="144780" rIns="144780" bIns="144780" numCol="1" spcCol="1270" anchor="ctr" anchorCtr="0">
          <a:noAutofit/>
        </a:bodyPr>
        <a:lstStyle/>
        <a:p>
          <a:pPr lvl="0" algn="l" defTabSz="1689100" rtl="0">
            <a:lnSpc>
              <a:spcPct val="90000"/>
            </a:lnSpc>
            <a:spcBef>
              <a:spcPct val="0"/>
            </a:spcBef>
            <a:spcAft>
              <a:spcPct val="35000"/>
            </a:spcAft>
          </a:pPr>
          <a:r>
            <a:rPr lang="en-US" sz="3800" kern="1200" baseline="0" smtClean="0"/>
            <a:t>I can demonstrate my knowledge of the short stories and associated terms on a written exam.</a:t>
          </a:r>
          <a:endParaRPr lang="en-US" sz="3800" kern="1200"/>
        </a:p>
      </dsp:txBody>
      <dsp:txXfrm>
        <a:off x="97666" y="99645"/>
        <a:ext cx="7729468" cy="1805368"/>
      </dsp:txXfrm>
    </dsp:sp>
    <dsp:sp modelId="{0064A6C7-6314-B84F-B31B-4B62D82A2764}">
      <dsp:nvSpPr>
        <dsp:cNvPr id="0" name=""/>
        <dsp:cNvSpPr/>
      </dsp:nvSpPr>
      <dsp:spPr>
        <a:xfrm>
          <a:off x="0" y="2112119"/>
          <a:ext cx="7924800" cy="2000700"/>
        </a:xfrm>
        <a:prstGeom prst="roundRect">
          <a:avLst/>
        </a:prstGeom>
        <a:gradFill rotWithShape="0">
          <a:gsLst>
            <a:gs pos="0">
              <a:schemeClr val="accent1">
                <a:hueOff val="0"/>
                <a:satOff val="0"/>
                <a:lumOff val="0"/>
                <a:alphaOff val="0"/>
                <a:shade val="85000"/>
              </a:schemeClr>
            </a:gs>
            <a:gs pos="100000">
              <a:schemeClr val="accent1">
                <a:hueOff val="0"/>
                <a:satOff val="0"/>
                <a:lumOff val="0"/>
                <a:alphaOff val="0"/>
                <a:tint val="90000"/>
                <a:alpha val="100000"/>
                <a:satMod val="200000"/>
              </a:schemeClr>
            </a:gs>
          </a:gsLst>
          <a:path path="circle">
            <a:fillToRect l="100000" t="100000" r="100000" b="100000"/>
          </a:path>
        </a:gradFill>
        <a:ln>
          <a:noFill/>
        </a:ln>
        <a:effectLst>
          <a:outerShdw blurRad="50800" dist="42924"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4780" tIns="144780" rIns="144780" bIns="144780" numCol="1" spcCol="1270" anchor="ctr" anchorCtr="0">
          <a:noAutofit/>
        </a:bodyPr>
        <a:lstStyle/>
        <a:p>
          <a:pPr lvl="0" algn="l" defTabSz="1689100" rtl="0">
            <a:lnSpc>
              <a:spcPct val="90000"/>
            </a:lnSpc>
            <a:spcBef>
              <a:spcPct val="0"/>
            </a:spcBef>
            <a:spcAft>
              <a:spcPct val="35000"/>
            </a:spcAft>
          </a:pPr>
          <a:r>
            <a:rPr lang="en-US" sz="3800" kern="1200" baseline="0" smtClean="0"/>
            <a:t>I can demonstrate my knowledge about short stories in a non-written, non-verbal way by creating an original board game.</a:t>
          </a:r>
          <a:endParaRPr lang="en-US" sz="3800" kern="1200"/>
        </a:p>
      </dsp:txBody>
      <dsp:txXfrm>
        <a:off x="97666" y="2209785"/>
        <a:ext cx="7729468" cy="180536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6BA2DE-2B4E-F642-93F5-BDD1B507A678}">
      <dsp:nvSpPr>
        <dsp:cNvPr id="0" name=""/>
        <dsp:cNvSpPr/>
      </dsp:nvSpPr>
      <dsp:spPr>
        <a:xfrm>
          <a:off x="0" y="0"/>
          <a:ext cx="7772400" cy="0"/>
        </a:xfrm>
        <a:prstGeom prst="line">
          <a:avLst/>
        </a:prstGeom>
        <a:gradFill rotWithShape="0">
          <a:gsLst>
            <a:gs pos="0">
              <a:schemeClr val="accent1">
                <a:hueOff val="0"/>
                <a:satOff val="0"/>
                <a:lumOff val="0"/>
                <a:alphaOff val="0"/>
                <a:shade val="85000"/>
              </a:schemeClr>
            </a:gs>
            <a:gs pos="100000">
              <a:schemeClr val="accent1">
                <a:hueOff val="0"/>
                <a:satOff val="0"/>
                <a:lumOff val="0"/>
                <a:alphaOff val="0"/>
                <a:tint val="90000"/>
                <a:alpha val="100000"/>
                <a:satMod val="200000"/>
              </a:schemeClr>
            </a:gs>
          </a:gsLst>
          <a:path path="circle">
            <a:fillToRect l="100000" t="100000" r="100000" b="100000"/>
          </a:path>
        </a:gradFill>
        <a:ln w="9525" cap="flat" cmpd="sng" algn="ctr">
          <a:solidFill>
            <a:schemeClr val="accent1">
              <a:hueOff val="0"/>
              <a:satOff val="0"/>
              <a:lumOff val="0"/>
              <a:alphaOff val="0"/>
            </a:schemeClr>
          </a:solidFill>
          <a:prstDash val="solid"/>
        </a:ln>
        <a:effectLst>
          <a:outerShdw blurRad="50800" dist="42924" dir="5400000" rotWithShape="0">
            <a:srgbClr val="000000">
              <a:alpha val="40000"/>
            </a:srgbClr>
          </a:outerShdw>
        </a:effectLst>
      </dsp:spPr>
      <dsp:style>
        <a:lnRef idx="1">
          <a:scrgbClr r="0" g="0" b="0"/>
        </a:lnRef>
        <a:fillRef idx="3">
          <a:scrgbClr r="0" g="0" b="0"/>
        </a:fillRef>
        <a:effectRef idx="2">
          <a:scrgbClr r="0" g="0" b="0"/>
        </a:effectRef>
        <a:fontRef idx="minor">
          <a:schemeClr val="lt1"/>
        </a:fontRef>
      </dsp:style>
    </dsp:sp>
    <dsp:sp modelId="{9E9CC125-DC0E-D640-A8B0-804CFBDC3EE4}">
      <dsp:nvSpPr>
        <dsp:cNvPr id="0" name=""/>
        <dsp:cNvSpPr/>
      </dsp:nvSpPr>
      <dsp:spPr>
        <a:xfrm>
          <a:off x="0" y="0"/>
          <a:ext cx="7772400" cy="2628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0" tIns="190500" rIns="190500" bIns="190500" numCol="1" spcCol="1270" anchor="t" anchorCtr="0">
          <a:noAutofit/>
        </a:bodyPr>
        <a:lstStyle/>
        <a:p>
          <a:pPr lvl="0" algn="l" defTabSz="2222500">
            <a:lnSpc>
              <a:spcPct val="90000"/>
            </a:lnSpc>
            <a:spcBef>
              <a:spcPct val="0"/>
            </a:spcBef>
            <a:spcAft>
              <a:spcPct val="35000"/>
            </a:spcAft>
          </a:pPr>
          <a:r>
            <a:rPr lang="en-US" sz="5000" kern="1200" dirty="0" smtClean="0"/>
            <a:t>Now trade your index card with a partner.</a:t>
          </a:r>
          <a:endParaRPr lang="en-US" sz="5000" kern="1200" dirty="0"/>
        </a:p>
      </dsp:txBody>
      <dsp:txXfrm>
        <a:off x="0" y="0"/>
        <a:ext cx="7772400" cy="2628899"/>
      </dsp:txXfrm>
    </dsp:sp>
    <dsp:sp modelId="{BC181032-860F-6641-8438-E4EF28F3FD14}">
      <dsp:nvSpPr>
        <dsp:cNvPr id="0" name=""/>
        <dsp:cNvSpPr/>
      </dsp:nvSpPr>
      <dsp:spPr>
        <a:xfrm>
          <a:off x="0" y="2628899"/>
          <a:ext cx="7772400" cy="0"/>
        </a:xfrm>
        <a:prstGeom prst="line">
          <a:avLst/>
        </a:prstGeom>
        <a:gradFill rotWithShape="0">
          <a:gsLst>
            <a:gs pos="0">
              <a:schemeClr val="accent1">
                <a:hueOff val="0"/>
                <a:satOff val="0"/>
                <a:lumOff val="0"/>
                <a:alphaOff val="0"/>
                <a:shade val="85000"/>
              </a:schemeClr>
            </a:gs>
            <a:gs pos="100000">
              <a:schemeClr val="accent1">
                <a:hueOff val="0"/>
                <a:satOff val="0"/>
                <a:lumOff val="0"/>
                <a:alphaOff val="0"/>
                <a:tint val="90000"/>
                <a:alpha val="100000"/>
                <a:satMod val="200000"/>
              </a:schemeClr>
            </a:gs>
          </a:gsLst>
          <a:path path="circle">
            <a:fillToRect l="100000" t="100000" r="100000" b="100000"/>
          </a:path>
        </a:gradFill>
        <a:ln w="9525" cap="flat" cmpd="sng" algn="ctr">
          <a:solidFill>
            <a:schemeClr val="accent1">
              <a:hueOff val="0"/>
              <a:satOff val="0"/>
              <a:lumOff val="0"/>
              <a:alphaOff val="0"/>
            </a:schemeClr>
          </a:solidFill>
          <a:prstDash val="solid"/>
        </a:ln>
        <a:effectLst>
          <a:outerShdw blurRad="50800" dist="42924" dir="5400000" rotWithShape="0">
            <a:srgbClr val="000000">
              <a:alpha val="40000"/>
            </a:srgbClr>
          </a:outerShdw>
        </a:effectLst>
      </dsp:spPr>
      <dsp:style>
        <a:lnRef idx="1">
          <a:scrgbClr r="0" g="0" b="0"/>
        </a:lnRef>
        <a:fillRef idx="3">
          <a:scrgbClr r="0" g="0" b="0"/>
        </a:fillRef>
        <a:effectRef idx="2">
          <a:scrgbClr r="0" g="0" b="0"/>
        </a:effectRef>
        <a:fontRef idx="minor">
          <a:schemeClr val="lt1"/>
        </a:fontRef>
      </dsp:style>
    </dsp:sp>
    <dsp:sp modelId="{FD3BCF68-943E-C54C-A9F8-51D09DD5DBAC}">
      <dsp:nvSpPr>
        <dsp:cNvPr id="0" name=""/>
        <dsp:cNvSpPr/>
      </dsp:nvSpPr>
      <dsp:spPr>
        <a:xfrm>
          <a:off x="0" y="2628899"/>
          <a:ext cx="7772400" cy="2628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0" tIns="190500" rIns="190500" bIns="190500" numCol="1" spcCol="1270" anchor="t" anchorCtr="0">
          <a:noAutofit/>
        </a:bodyPr>
        <a:lstStyle/>
        <a:p>
          <a:pPr lvl="0" algn="l" defTabSz="2222500">
            <a:lnSpc>
              <a:spcPct val="90000"/>
            </a:lnSpc>
            <a:spcBef>
              <a:spcPct val="0"/>
            </a:spcBef>
            <a:spcAft>
              <a:spcPct val="35000"/>
            </a:spcAft>
          </a:pPr>
          <a:r>
            <a:rPr lang="en-US" sz="5000" kern="1200" dirty="0" smtClean="0"/>
            <a:t>On the back of the card, write your name and try to answer the questions they have written.</a:t>
          </a:r>
          <a:endParaRPr lang="en-US" sz="5000" kern="1200" dirty="0"/>
        </a:p>
      </dsp:txBody>
      <dsp:txXfrm>
        <a:off x="0" y="2628899"/>
        <a:ext cx="7772400" cy="26288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70DCE1-A428-0144-B2C8-800ABD2572B8}">
      <dsp:nvSpPr>
        <dsp:cNvPr id="0" name=""/>
        <dsp:cNvSpPr/>
      </dsp:nvSpPr>
      <dsp:spPr>
        <a:xfrm>
          <a:off x="0" y="346274"/>
          <a:ext cx="7924800" cy="3422250"/>
        </a:xfrm>
        <a:prstGeom prst="roundRect">
          <a:avLst/>
        </a:prstGeom>
        <a:gradFill rotWithShape="0">
          <a:gsLst>
            <a:gs pos="0">
              <a:schemeClr val="accent1">
                <a:hueOff val="0"/>
                <a:satOff val="0"/>
                <a:lumOff val="0"/>
                <a:alphaOff val="0"/>
                <a:shade val="85000"/>
              </a:schemeClr>
            </a:gs>
            <a:gs pos="100000">
              <a:schemeClr val="accent1">
                <a:hueOff val="0"/>
                <a:satOff val="0"/>
                <a:lumOff val="0"/>
                <a:alphaOff val="0"/>
                <a:tint val="90000"/>
                <a:alpha val="100000"/>
                <a:satMod val="200000"/>
              </a:schemeClr>
            </a:gs>
          </a:gsLst>
          <a:path path="circle">
            <a:fillToRect l="100000" t="100000" r="100000" b="100000"/>
          </a:path>
        </a:gradFill>
        <a:ln>
          <a:noFill/>
        </a:ln>
        <a:effectLst>
          <a:outerShdw blurRad="50800" dist="42924"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7650" tIns="247650" rIns="247650" bIns="247650" numCol="1" spcCol="1270" anchor="ctr" anchorCtr="0">
          <a:noAutofit/>
        </a:bodyPr>
        <a:lstStyle/>
        <a:p>
          <a:pPr lvl="0" algn="l" defTabSz="2889250">
            <a:lnSpc>
              <a:spcPct val="90000"/>
            </a:lnSpc>
            <a:spcBef>
              <a:spcPct val="0"/>
            </a:spcBef>
            <a:spcAft>
              <a:spcPct val="35000"/>
            </a:spcAft>
          </a:pPr>
          <a:r>
            <a:rPr lang="en-US" sz="6500" kern="1200" dirty="0" smtClean="0"/>
            <a:t>Is Macbeth responsible for his actions over the course of the play?</a:t>
          </a:r>
          <a:endParaRPr lang="en-US" sz="6500" kern="1200" dirty="0"/>
        </a:p>
      </dsp:txBody>
      <dsp:txXfrm>
        <a:off x="167060" y="513334"/>
        <a:ext cx="7590680" cy="30881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AC0C7F-FAFE-0E43-BC5E-7E07865A37C9}">
      <dsp:nvSpPr>
        <dsp:cNvPr id="0" name=""/>
        <dsp:cNvSpPr/>
      </dsp:nvSpPr>
      <dsp:spPr>
        <a:xfrm>
          <a:off x="0" y="0"/>
          <a:ext cx="7924800" cy="0"/>
        </a:xfrm>
        <a:prstGeom prst="line">
          <a:avLst/>
        </a:prstGeom>
        <a:gradFill rotWithShape="0">
          <a:gsLst>
            <a:gs pos="0">
              <a:schemeClr val="accent1">
                <a:hueOff val="0"/>
                <a:satOff val="0"/>
                <a:lumOff val="0"/>
                <a:alphaOff val="0"/>
                <a:shade val="85000"/>
              </a:schemeClr>
            </a:gs>
            <a:gs pos="100000">
              <a:schemeClr val="accent1">
                <a:hueOff val="0"/>
                <a:satOff val="0"/>
                <a:lumOff val="0"/>
                <a:alphaOff val="0"/>
                <a:tint val="90000"/>
                <a:alpha val="100000"/>
                <a:satMod val="200000"/>
              </a:schemeClr>
            </a:gs>
          </a:gsLst>
          <a:path path="circle">
            <a:fillToRect l="100000" t="100000" r="100000" b="100000"/>
          </a:path>
        </a:gradFill>
        <a:ln w="9525" cap="flat" cmpd="sng" algn="ctr">
          <a:solidFill>
            <a:schemeClr val="accent1">
              <a:hueOff val="0"/>
              <a:satOff val="0"/>
              <a:lumOff val="0"/>
              <a:alphaOff val="0"/>
            </a:schemeClr>
          </a:solidFill>
          <a:prstDash val="solid"/>
        </a:ln>
        <a:effectLst>
          <a:outerShdw blurRad="50800" dist="42924" dir="5400000" rotWithShape="0">
            <a:srgbClr val="000000">
              <a:alpha val="40000"/>
            </a:srgbClr>
          </a:outerShdw>
        </a:effectLst>
      </dsp:spPr>
      <dsp:style>
        <a:lnRef idx="1">
          <a:scrgbClr r="0" g="0" b="0"/>
        </a:lnRef>
        <a:fillRef idx="3">
          <a:scrgbClr r="0" g="0" b="0"/>
        </a:fillRef>
        <a:effectRef idx="2">
          <a:scrgbClr r="0" g="0" b="0"/>
        </a:effectRef>
        <a:fontRef idx="minor">
          <a:schemeClr val="lt1"/>
        </a:fontRef>
      </dsp:style>
    </dsp:sp>
    <dsp:sp modelId="{44A45BA7-BA8D-524D-AE2C-C307F4777BD4}">
      <dsp:nvSpPr>
        <dsp:cNvPr id="0" name=""/>
        <dsp:cNvSpPr/>
      </dsp:nvSpPr>
      <dsp:spPr>
        <a:xfrm>
          <a:off x="0" y="0"/>
          <a:ext cx="1584960" cy="2628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kern="1200" dirty="0" smtClean="0"/>
            <a:t>ELAGSE11-12RL1: </a:t>
          </a:r>
          <a:endParaRPr lang="en-US" sz="2400" kern="1200" dirty="0"/>
        </a:p>
      </dsp:txBody>
      <dsp:txXfrm>
        <a:off x="0" y="0"/>
        <a:ext cx="1584960" cy="2628899"/>
      </dsp:txXfrm>
    </dsp:sp>
    <dsp:sp modelId="{66618CF7-A811-6842-BA53-F6596463B507}">
      <dsp:nvSpPr>
        <dsp:cNvPr id="0" name=""/>
        <dsp:cNvSpPr/>
      </dsp:nvSpPr>
      <dsp:spPr>
        <a:xfrm>
          <a:off x="1703832" y="119378"/>
          <a:ext cx="6220968" cy="2387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lvl="0" algn="l" defTabSz="1377950">
            <a:lnSpc>
              <a:spcPct val="90000"/>
            </a:lnSpc>
            <a:spcBef>
              <a:spcPct val="0"/>
            </a:spcBef>
            <a:spcAft>
              <a:spcPct val="35000"/>
            </a:spcAft>
          </a:pPr>
          <a:r>
            <a:rPr lang="en-US" sz="3100" kern="1200" dirty="0" smtClean="0"/>
            <a:t>Cite strong and thorough textual evidence to support analysis of what the text says explicitly as well as inferences drawn from the text, including determining where the text leaves matters uncertain. </a:t>
          </a:r>
          <a:endParaRPr lang="en-US" sz="3100" kern="1200" dirty="0"/>
        </a:p>
      </dsp:txBody>
      <dsp:txXfrm>
        <a:off x="1703832" y="119378"/>
        <a:ext cx="6220968" cy="2387575"/>
      </dsp:txXfrm>
    </dsp:sp>
    <dsp:sp modelId="{BE05DC69-9B6D-0748-AFB0-15FFDC3F005B}">
      <dsp:nvSpPr>
        <dsp:cNvPr id="0" name=""/>
        <dsp:cNvSpPr/>
      </dsp:nvSpPr>
      <dsp:spPr>
        <a:xfrm>
          <a:off x="1584960" y="2506953"/>
          <a:ext cx="6339840"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a:outerShdw blurRad="38100" dist="25400" dir="5400000" rotWithShape="0">
            <a:srgbClr val="000000">
              <a:alpha val="40000"/>
            </a:srgbClr>
          </a:outerShdw>
        </a:effectLst>
      </dsp:spPr>
      <dsp:style>
        <a:lnRef idx="2">
          <a:scrgbClr r="0" g="0" b="0"/>
        </a:lnRef>
        <a:fillRef idx="1">
          <a:scrgbClr r="0" g="0" b="0"/>
        </a:fillRef>
        <a:effectRef idx="1">
          <a:scrgbClr r="0" g="0" b="0"/>
        </a:effectRef>
        <a:fontRef idx="minor"/>
      </dsp:style>
    </dsp:sp>
    <dsp:sp modelId="{71087D4D-2353-E848-B3CA-9CCFF6B78D2B}">
      <dsp:nvSpPr>
        <dsp:cNvPr id="0" name=""/>
        <dsp:cNvSpPr/>
      </dsp:nvSpPr>
      <dsp:spPr>
        <a:xfrm>
          <a:off x="0" y="2628899"/>
          <a:ext cx="7924800" cy="0"/>
        </a:xfrm>
        <a:prstGeom prst="line">
          <a:avLst/>
        </a:prstGeom>
        <a:gradFill rotWithShape="0">
          <a:gsLst>
            <a:gs pos="0">
              <a:schemeClr val="accent1">
                <a:hueOff val="0"/>
                <a:satOff val="0"/>
                <a:lumOff val="0"/>
                <a:alphaOff val="0"/>
                <a:shade val="85000"/>
              </a:schemeClr>
            </a:gs>
            <a:gs pos="100000">
              <a:schemeClr val="accent1">
                <a:hueOff val="0"/>
                <a:satOff val="0"/>
                <a:lumOff val="0"/>
                <a:alphaOff val="0"/>
                <a:tint val="90000"/>
                <a:alpha val="100000"/>
                <a:satMod val="200000"/>
              </a:schemeClr>
            </a:gs>
          </a:gsLst>
          <a:path path="circle">
            <a:fillToRect l="100000" t="100000" r="100000" b="100000"/>
          </a:path>
        </a:gradFill>
        <a:ln w="9525" cap="flat" cmpd="sng" algn="ctr">
          <a:solidFill>
            <a:schemeClr val="accent1">
              <a:hueOff val="0"/>
              <a:satOff val="0"/>
              <a:lumOff val="0"/>
              <a:alphaOff val="0"/>
            </a:schemeClr>
          </a:solidFill>
          <a:prstDash val="solid"/>
        </a:ln>
        <a:effectLst>
          <a:outerShdw blurRad="50800" dist="42924" dir="5400000" rotWithShape="0">
            <a:srgbClr val="000000">
              <a:alpha val="40000"/>
            </a:srgbClr>
          </a:outerShdw>
        </a:effectLst>
      </dsp:spPr>
      <dsp:style>
        <a:lnRef idx="1">
          <a:scrgbClr r="0" g="0" b="0"/>
        </a:lnRef>
        <a:fillRef idx="3">
          <a:scrgbClr r="0" g="0" b="0"/>
        </a:fillRef>
        <a:effectRef idx="2">
          <a:scrgbClr r="0" g="0" b="0"/>
        </a:effectRef>
        <a:fontRef idx="minor">
          <a:schemeClr val="lt1"/>
        </a:fontRef>
      </dsp:style>
    </dsp:sp>
    <dsp:sp modelId="{E3C2072C-FF7C-BA45-88AF-D4A583D70815}">
      <dsp:nvSpPr>
        <dsp:cNvPr id="0" name=""/>
        <dsp:cNvSpPr/>
      </dsp:nvSpPr>
      <dsp:spPr>
        <a:xfrm>
          <a:off x="0" y="2628899"/>
          <a:ext cx="1584960" cy="2628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kern="1200" dirty="0" smtClean="0"/>
            <a:t>ELAGSE11-12RI6: </a:t>
          </a:r>
          <a:endParaRPr lang="en-US" sz="2400" kern="1200" dirty="0"/>
        </a:p>
      </dsp:txBody>
      <dsp:txXfrm>
        <a:off x="0" y="2628899"/>
        <a:ext cx="1584960" cy="2628899"/>
      </dsp:txXfrm>
    </dsp:sp>
    <dsp:sp modelId="{85247285-B171-5D4C-9A6D-1CA549D42252}">
      <dsp:nvSpPr>
        <dsp:cNvPr id="0" name=""/>
        <dsp:cNvSpPr/>
      </dsp:nvSpPr>
      <dsp:spPr>
        <a:xfrm>
          <a:off x="1703832" y="2748278"/>
          <a:ext cx="6220968" cy="2387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lvl="0" algn="l" defTabSz="1377950">
            <a:lnSpc>
              <a:spcPct val="90000"/>
            </a:lnSpc>
            <a:spcBef>
              <a:spcPct val="0"/>
            </a:spcBef>
            <a:spcAft>
              <a:spcPct val="35000"/>
            </a:spcAft>
          </a:pPr>
          <a:r>
            <a:rPr lang="en-US" sz="3100" kern="1200" dirty="0" smtClean="0"/>
            <a:t>Determine an author’s point of view or purpose in a text in which the rhetoric is particularly effective, analyzing how style and content contribute to the power, persuasiveness, or beauty of the text.</a:t>
          </a:r>
          <a:endParaRPr lang="en-US" sz="3100" kern="1200" dirty="0"/>
        </a:p>
      </dsp:txBody>
      <dsp:txXfrm>
        <a:off x="1703832" y="2748278"/>
        <a:ext cx="6220968" cy="2387575"/>
      </dsp:txXfrm>
    </dsp:sp>
    <dsp:sp modelId="{819D517C-4CAD-2D48-8C4F-A64F1974BA52}">
      <dsp:nvSpPr>
        <dsp:cNvPr id="0" name=""/>
        <dsp:cNvSpPr/>
      </dsp:nvSpPr>
      <dsp:spPr>
        <a:xfrm>
          <a:off x="1584960" y="5135853"/>
          <a:ext cx="6339840"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a:outerShdw blurRad="38100" dist="25400" dir="5400000" rotWithShape="0">
            <a:srgbClr val="000000">
              <a:alpha val="40000"/>
            </a:srgbClr>
          </a:outerShdw>
        </a:effectLst>
      </dsp:spPr>
      <dsp:style>
        <a:lnRef idx="2">
          <a:scrgbClr r="0" g="0" b="0"/>
        </a:lnRef>
        <a:fillRef idx="1">
          <a:scrgbClr r="0" g="0" b="0"/>
        </a:fillRef>
        <a:effectRef idx="1">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95F68E-CDD2-DB47-A9B5-7CEFB3D0C10F}">
      <dsp:nvSpPr>
        <dsp:cNvPr id="0" name=""/>
        <dsp:cNvSpPr/>
      </dsp:nvSpPr>
      <dsp:spPr>
        <a:xfrm>
          <a:off x="0" y="0"/>
          <a:ext cx="7924800" cy="0"/>
        </a:xfrm>
        <a:prstGeom prst="line">
          <a:avLst/>
        </a:prstGeom>
        <a:gradFill rotWithShape="0">
          <a:gsLst>
            <a:gs pos="0">
              <a:schemeClr val="accent1">
                <a:hueOff val="0"/>
                <a:satOff val="0"/>
                <a:lumOff val="0"/>
                <a:alphaOff val="0"/>
                <a:shade val="85000"/>
              </a:schemeClr>
            </a:gs>
            <a:gs pos="100000">
              <a:schemeClr val="accent1">
                <a:hueOff val="0"/>
                <a:satOff val="0"/>
                <a:lumOff val="0"/>
                <a:alphaOff val="0"/>
                <a:tint val="90000"/>
                <a:alpha val="100000"/>
                <a:satMod val="200000"/>
              </a:schemeClr>
            </a:gs>
          </a:gsLst>
          <a:path path="circle">
            <a:fillToRect l="100000" t="100000" r="100000" b="100000"/>
          </a:path>
        </a:gradFill>
        <a:ln w="9525" cap="flat" cmpd="sng" algn="ctr">
          <a:solidFill>
            <a:schemeClr val="accent1">
              <a:hueOff val="0"/>
              <a:satOff val="0"/>
              <a:lumOff val="0"/>
              <a:alphaOff val="0"/>
            </a:schemeClr>
          </a:solidFill>
          <a:prstDash val="solid"/>
        </a:ln>
        <a:effectLst>
          <a:outerShdw blurRad="50800" dist="42924" dir="5400000" rotWithShape="0">
            <a:srgbClr val="000000">
              <a:alpha val="40000"/>
            </a:srgbClr>
          </a:outerShdw>
        </a:effectLst>
      </dsp:spPr>
      <dsp:style>
        <a:lnRef idx="1">
          <a:scrgbClr r="0" g="0" b="0"/>
        </a:lnRef>
        <a:fillRef idx="3">
          <a:scrgbClr r="0" g="0" b="0"/>
        </a:fillRef>
        <a:effectRef idx="2">
          <a:scrgbClr r="0" g="0" b="0"/>
        </a:effectRef>
        <a:fontRef idx="minor">
          <a:schemeClr val="lt1"/>
        </a:fontRef>
      </dsp:style>
    </dsp:sp>
    <dsp:sp modelId="{40A54F46-9530-D14F-A76D-DF4449412145}">
      <dsp:nvSpPr>
        <dsp:cNvPr id="0" name=""/>
        <dsp:cNvSpPr/>
      </dsp:nvSpPr>
      <dsp:spPr>
        <a:xfrm>
          <a:off x="0" y="0"/>
          <a:ext cx="7924800" cy="20573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lvl="0" algn="l" defTabSz="1511300" rtl="0">
            <a:lnSpc>
              <a:spcPct val="90000"/>
            </a:lnSpc>
            <a:spcBef>
              <a:spcPct val="0"/>
            </a:spcBef>
            <a:spcAft>
              <a:spcPct val="35000"/>
            </a:spcAft>
          </a:pPr>
          <a:r>
            <a:rPr lang="en-US" sz="3400" kern="1200" baseline="0" dirty="0" smtClean="0"/>
            <a:t>I can demonstrate my knowledge and understanding of major themes, characters, and events from Macbeth by William Shakespeare.</a:t>
          </a:r>
          <a:endParaRPr lang="en-US" sz="3400" kern="1200" dirty="0"/>
        </a:p>
      </dsp:txBody>
      <dsp:txXfrm>
        <a:off x="0" y="0"/>
        <a:ext cx="7924800" cy="2057399"/>
      </dsp:txXfrm>
    </dsp:sp>
    <dsp:sp modelId="{DE3CCA7C-818D-7347-BA7E-1C4D9335DC1B}">
      <dsp:nvSpPr>
        <dsp:cNvPr id="0" name=""/>
        <dsp:cNvSpPr/>
      </dsp:nvSpPr>
      <dsp:spPr>
        <a:xfrm>
          <a:off x="0" y="2057399"/>
          <a:ext cx="7924800" cy="0"/>
        </a:xfrm>
        <a:prstGeom prst="line">
          <a:avLst/>
        </a:prstGeom>
        <a:gradFill rotWithShape="0">
          <a:gsLst>
            <a:gs pos="0">
              <a:schemeClr val="accent1">
                <a:hueOff val="0"/>
                <a:satOff val="0"/>
                <a:lumOff val="0"/>
                <a:alphaOff val="0"/>
                <a:shade val="85000"/>
              </a:schemeClr>
            </a:gs>
            <a:gs pos="100000">
              <a:schemeClr val="accent1">
                <a:hueOff val="0"/>
                <a:satOff val="0"/>
                <a:lumOff val="0"/>
                <a:alphaOff val="0"/>
                <a:tint val="90000"/>
                <a:alpha val="100000"/>
                <a:satMod val="200000"/>
              </a:schemeClr>
            </a:gs>
          </a:gsLst>
          <a:path path="circle">
            <a:fillToRect l="100000" t="100000" r="100000" b="100000"/>
          </a:path>
        </a:gradFill>
        <a:ln w="9525" cap="flat" cmpd="sng" algn="ctr">
          <a:solidFill>
            <a:schemeClr val="accent1">
              <a:hueOff val="0"/>
              <a:satOff val="0"/>
              <a:lumOff val="0"/>
              <a:alphaOff val="0"/>
            </a:schemeClr>
          </a:solidFill>
          <a:prstDash val="solid"/>
        </a:ln>
        <a:effectLst>
          <a:outerShdw blurRad="50800" dist="42924" dir="5400000" rotWithShape="0">
            <a:srgbClr val="000000">
              <a:alpha val="40000"/>
            </a:srgbClr>
          </a:outerShdw>
        </a:effectLst>
      </dsp:spPr>
      <dsp:style>
        <a:lnRef idx="1">
          <a:scrgbClr r="0" g="0" b="0"/>
        </a:lnRef>
        <a:fillRef idx="3">
          <a:scrgbClr r="0" g="0" b="0"/>
        </a:fillRef>
        <a:effectRef idx="2">
          <a:scrgbClr r="0" g="0" b="0"/>
        </a:effectRef>
        <a:fontRef idx="minor">
          <a:schemeClr val="lt1"/>
        </a:fontRef>
      </dsp:style>
    </dsp:sp>
    <dsp:sp modelId="{7DFECFAC-5240-574A-9763-599A20637F89}">
      <dsp:nvSpPr>
        <dsp:cNvPr id="0" name=""/>
        <dsp:cNvSpPr/>
      </dsp:nvSpPr>
      <dsp:spPr>
        <a:xfrm>
          <a:off x="0" y="2057399"/>
          <a:ext cx="7924800" cy="20573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lvl="0" algn="l" defTabSz="1511300" rtl="0">
            <a:lnSpc>
              <a:spcPct val="90000"/>
            </a:lnSpc>
            <a:spcBef>
              <a:spcPct val="0"/>
            </a:spcBef>
            <a:spcAft>
              <a:spcPct val="35000"/>
            </a:spcAft>
          </a:pPr>
          <a:r>
            <a:rPr lang="en-US" sz="3400" kern="1200" dirty="0" smtClean="0"/>
            <a:t>I can compose a thesis statement.</a:t>
          </a:r>
          <a:endParaRPr lang="en-US" sz="3400" kern="1200" dirty="0"/>
        </a:p>
      </dsp:txBody>
      <dsp:txXfrm>
        <a:off x="0" y="2057399"/>
        <a:ext cx="7924800" cy="205739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CB61CD-49B5-554F-8320-1F5D16EAF075}">
      <dsp:nvSpPr>
        <dsp:cNvPr id="0" name=""/>
        <dsp:cNvSpPr/>
      </dsp:nvSpPr>
      <dsp:spPr>
        <a:xfrm>
          <a:off x="0" y="2009"/>
          <a:ext cx="7924800" cy="0"/>
        </a:xfrm>
        <a:prstGeom prst="line">
          <a:avLst/>
        </a:prstGeom>
        <a:gradFill rotWithShape="0">
          <a:gsLst>
            <a:gs pos="0">
              <a:schemeClr val="accent1">
                <a:hueOff val="0"/>
                <a:satOff val="0"/>
                <a:lumOff val="0"/>
                <a:alphaOff val="0"/>
                <a:shade val="85000"/>
              </a:schemeClr>
            </a:gs>
            <a:gs pos="100000">
              <a:schemeClr val="accent1">
                <a:hueOff val="0"/>
                <a:satOff val="0"/>
                <a:lumOff val="0"/>
                <a:alphaOff val="0"/>
                <a:tint val="90000"/>
                <a:alpha val="100000"/>
                <a:satMod val="200000"/>
              </a:schemeClr>
            </a:gs>
          </a:gsLst>
          <a:path path="circle">
            <a:fillToRect l="100000" t="100000" r="100000" b="100000"/>
          </a:path>
        </a:gradFill>
        <a:ln w="9525" cap="flat" cmpd="sng" algn="ctr">
          <a:solidFill>
            <a:schemeClr val="accent1">
              <a:hueOff val="0"/>
              <a:satOff val="0"/>
              <a:lumOff val="0"/>
              <a:alphaOff val="0"/>
            </a:schemeClr>
          </a:solidFill>
          <a:prstDash val="solid"/>
        </a:ln>
        <a:effectLst>
          <a:outerShdw blurRad="50800" dist="42924" dir="5400000" rotWithShape="0">
            <a:srgbClr val="000000">
              <a:alpha val="40000"/>
            </a:srgbClr>
          </a:outerShdw>
        </a:effectLst>
      </dsp:spPr>
      <dsp:style>
        <a:lnRef idx="1">
          <a:scrgbClr r="0" g="0" b="0"/>
        </a:lnRef>
        <a:fillRef idx="3">
          <a:scrgbClr r="0" g="0" b="0"/>
        </a:fillRef>
        <a:effectRef idx="2">
          <a:scrgbClr r="0" g="0" b="0"/>
        </a:effectRef>
        <a:fontRef idx="minor">
          <a:schemeClr val="lt1"/>
        </a:fontRef>
      </dsp:style>
    </dsp:sp>
    <dsp:sp modelId="{33D503E8-A935-7B49-B64B-6E6A3DF2A09D}">
      <dsp:nvSpPr>
        <dsp:cNvPr id="0" name=""/>
        <dsp:cNvSpPr/>
      </dsp:nvSpPr>
      <dsp:spPr>
        <a:xfrm>
          <a:off x="0" y="2009"/>
          <a:ext cx="7924800" cy="13702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lvl="0" algn="l" defTabSz="1333500" rtl="0">
            <a:lnSpc>
              <a:spcPct val="90000"/>
            </a:lnSpc>
            <a:spcBef>
              <a:spcPct val="0"/>
            </a:spcBef>
            <a:spcAft>
              <a:spcPct val="35000"/>
            </a:spcAft>
          </a:pPr>
          <a:r>
            <a:rPr lang="en-US" sz="3000" kern="1200" baseline="0" dirty="0" smtClean="0"/>
            <a:t>Today you will take a quiz covering act four and five of Macbeth.</a:t>
          </a:r>
          <a:endParaRPr lang="en-US" sz="3000" kern="1200" dirty="0"/>
        </a:p>
      </dsp:txBody>
      <dsp:txXfrm>
        <a:off x="0" y="2009"/>
        <a:ext cx="7924800" cy="1370260"/>
      </dsp:txXfrm>
    </dsp:sp>
    <dsp:sp modelId="{0077CD58-BB8A-B04C-9FDF-29F5F34A26B9}">
      <dsp:nvSpPr>
        <dsp:cNvPr id="0" name=""/>
        <dsp:cNvSpPr/>
      </dsp:nvSpPr>
      <dsp:spPr>
        <a:xfrm>
          <a:off x="0" y="1372269"/>
          <a:ext cx="7924800" cy="0"/>
        </a:xfrm>
        <a:prstGeom prst="line">
          <a:avLst/>
        </a:prstGeom>
        <a:gradFill rotWithShape="0">
          <a:gsLst>
            <a:gs pos="0">
              <a:schemeClr val="accent1">
                <a:hueOff val="0"/>
                <a:satOff val="0"/>
                <a:lumOff val="0"/>
                <a:alphaOff val="0"/>
                <a:shade val="85000"/>
              </a:schemeClr>
            </a:gs>
            <a:gs pos="100000">
              <a:schemeClr val="accent1">
                <a:hueOff val="0"/>
                <a:satOff val="0"/>
                <a:lumOff val="0"/>
                <a:alphaOff val="0"/>
                <a:tint val="90000"/>
                <a:alpha val="100000"/>
                <a:satMod val="200000"/>
              </a:schemeClr>
            </a:gs>
          </a:gsLst>
          <a:path path="circle">
            <a:fillToRect l="100000" t="100000" r="100000" b="100000"/>
          </a:path>
        </a:gradFill>
        <a:ln w="9525" cap="flat" cmpd="sng" algn="ctr">
          <a:solidFill>
            <a:schemeClr val="accent1">
              <a:hueOff val="0"/>
              <a:satOff val="0"/>
              <a:lumOff val="0"/>
              <a:alphaOff val="0"/>
            </a:schemeClr>
          </a:solidFill>
          <a:prstDash val="solid"/>
        </a:ln>
        <a:effectLst>
          <a:outerShdw blurRad="50800" dist="42924" dir="5400000" rotWithShape="0">
            <a:srgbClr val="000000">
              <a:alpha val="40000"/>
            </a:srgbClr>
          </a:outerShdw>
        </a:effectLst>
      </dsp:spPr>
      <dsp:style>
        <a:lnRef idx="1">
          <a:scrgbClr r="0" g="0" b="0"/>
        </a:lnRef>
        <a:fillRef idx="3">
          <a:scrgbClr r="0" g="0" b="0"/>
        </a:fillRef>
        <a:effectRef idx="2">
          <a:scrgbClr r="0" g="0" b="0"/>
        </a:effectRef>
        <a:fontRef idx="minor">
          <a:schemeClr val="lt1"/>
        </a:fontRef>
      </dsp:style>
    </dsp:sp>
    <dsp:sp modelId="{C9F519CB-959E-3840-8600-B1C4987FAAF4}">
      <dsp:nvSpPr>
        <dsp:cNvPr id="0" name=""/>
        <dsp:cNvSpPr/>
      </dsp:nvSpPr>
      <dsp:spPr>
        <a:xfrm>
          <a:off x="0" y="1372269"/>
          <a:ext cx="7924800" cy="13702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lvl="0" algn="l" defTabSz="1333500" rtl="0">
            <a:lnSpc>
              <a:spcPct val="90000"/>
            </a:lnSpc>
            <a:spcBef>
              <a:spcPct val="0"/>
            </a:spcBef>
            <a:spcAft>
              <a:spcPct val="35000"/>
            </a:spcAft>
          </a:pPr>
          <a:r>
            <a:rPr lang="en-US" sz="3000" kern="1200" dirty="0" smtClean="0"/>
            <a:t>Please only write on your own paper.</a:t>
          </a:r>
          <a:endParaRPr lang="en-US" sz="3000" kern="1200" dirty="0"/>
        </a:p>
      </dsp:txBody>
      <dsp:txXfrm>
        <a:off x="0" y="1372269"/>
        <a:ext cx="7924800" cy="1370260"/>
      </dsp:txXfrm>
    </dsp:sp>
    <dsp:sp modelId="{6E71FE2B-AC03-6447-B6D2-AA247B07D3F4}">
      <dsp:nvSpPr>
        <dsp:cNvPr id="0" name=""/>
        <dsp:cNvSpPr/>
      </dsp:nvSpPr>
      <dsp:spPr>
        <a:xfrm>
          <a:off x="0" y="2742530"/>
          <a:ext cx="7924800" cy="0"/>
        </a:xfrm>
        <a:prstGeom prst="line">
          <a:avLst/>
        </a:prstGeom>
        <a:gradFill rotWithShape="0">
          <a:gsLst>
            <a:gs pos="0">
              <a:schemeClr val="accent1">
                <a:hueOff val="0"/>
                <a:satOff val="0"/>
                <a:lumOff val="0"/>
                <a:alphaOff val="0"/>
                <a:shade val="85000"/>
              </a:schemeClr>
            </a:gs>
            <a:gs pos="100000">
              <a:schemeClr val="accent1">
                <a:hueOff val="0"/>
                <a:satOff val="0"/>
                <a:lumOff val="0"/>
                <a:alphaOff val="0"/>
                <a:tint val="90000"/>
                <a:alpha val="100000"/>
                <a:satMod val="200000"/>
              </a:schemeClr>
            </a:gs>
          </a:gsLst>
          <a:path path="circle">
            <a:fillToRect l="100000" t="100000" r="100000" b="100000"/>
          </a:path>
        </a:gradFill>
        <a:ln w="9525" cap="flat" cmpd="sng" algn="ctr">
          <a:solidFill>
            <a:schemeClr val="accent1">
              <a:hueOff val="0"/>
              <a:satOff val="0"/>
              <a:lumOff val="0"/>
              <a:alphaOff val="0"/>
            </a:schemeClr>
          </a:solidFill>
          <a:prstDash val="solid"/>
        </a:ln>
        <a:effectLst>
          <a:outerShdw blurRad="50800" dist="42924" dir="5400000" rotWithShape="0">
            <a:srgbClr val="000000">
              <a:alpha val="40000"/>
            </a:srgbClr>
          </a:outerShdw>
        </a:effectLst>
      </dsp:spPr>
      <dsp:style>
        <a:lnRef idx="1">
          <a:scrgbClr r="0" g="0" b="0"/>
        </a:lnRef>
        <a:fillRef idx="3">
          <a:scrgbClr r="0" g="0" b="0"/>
        </a:fillRef>
        <a:effectRef idx="2">
          <a:scrgbClr r="0" g="0" b="0"/>
        </a:effectRef>
        <a:fontRef idx="minor">
          <a:schemeClr val="lt1"/>
        </a:fontRef>
      </dsp:style>
    </dsp:sp>
    <dsp:sp modelId="{621914BF-04DB-0049-8206-4268EE6507FB}">
      <dsp:nvSpPr>
        <dsp:cNvPr id="0" name=""/>
        <dsp:cNvSpPr/>
      </dsp:nvSpPr>
      <dsp:spPr>
        <a:xfrm>
          <a:off x="0" y="2742530"/>
          <a:ext cx="7924800" cy="13702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lvl="0" algn="l" defTabSz="1333500" rtl="0">
            <a:lnSpc>
              <a:spcPct val="90000"/>
            </a:lnSpc>
            <a:spcBef>
              <a:spcPct val="0"/>
            </a:spcBef>
            <a:spcAft>
              <a:spcPct val="35000"/>
            </a:spcAft>
          </a:pPr>
          <a:r>
            <a:rPr lang="en-US" sz="3000" kern="1200" dirty="0" smtClean="0"/>
            <a:t>When you are finished, please take your paper to your teacher and get a </a:t>
          </a:r>
          <a:r>
            <a:rPr lang="en-US" sz="3000" kern="1200" dirty="0" err="1" smtClean="0"/>
            <a:t>labtop</a:t>
          </a:r>
          <a:r>
            <a:rPr lang="en-US" sz="3000" kern="1200" dirty="0" smtClean="0"/>
            <a:t> or use your phone to visit </a:t>
          </a:r>
          <a:endParaRPr lang="en-US" sz="3000" kern="1200" dirty="0"/>
        </a:p>
      </dsp:txBody>
      <dsp:txXfrm>
        <a:off x="0" y="2742530"/>
        <a:ext cx="7924800" cy="137026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28266B-A511-734A-801F-164BEF3BC3EC}">
      <dsp:nvSpPr>
        <dsp:cNvPr id="0" name=""/>
        <dsp:cNvSpPr/>
      </dsp:nvSpPr>
      <dsp:spPr>
        <a:xfrm>
          <a:off x="0" y="0"/>
          <a:ext cx="7924800" cy="0"/>
        </a:xfrm>
        <a:prstGeom prst="line">
          <a:avLst/>
        </a:prstGeom>
        <a:gradFill rotWithShape="0">
          <a:gsLst>
            <a:gs pos="0">
              <a:schemeClr val="accent1">
                <a:hueOff val="0"/>
                <a:satOff val="0"/>
                <a:lumOff val="0"/>
                <a:alphaOff val="0"/>
                <a:shade val="85000"/>
              </a:schemeClr>
            </a:gs>
            <a:gs pos="100000">
              <a:schemeClr val="accent1">
                <a:hueOff val="0"/>
                <a:satOff val="0"/>
                <a:lumOff val="0"/>
                <a:alphaOff val="0"/>
                <a:tint val="90000"/>
                <a:alpha val="100000"/>
                <a:satMod val="200000"/>
              </a:schemeClr>
            </a:gs>
          </a:gsLst>
          <a:path path="circle">
            <a:fillToRect l="100000" t="100000" r="100000" b="100000"/>
          </a:path>
        </a:gradFill>
        <a:ln w="9525" cap="flat" cmpd="sng" algn="ctr">
          <a:solidFill>
            <a:schemeClr val="accent1">
              <a:hueOff val="0"/>
              <a:satOff val="0"/>
              <a:lumOff val="0"/>
              <a:alphaOff val="0"/>
            </a:schemeClr>
          </a:solidFill>
          <a:prstDash val="solid"/>
        </a:ln>
        <a:effectLst>
          <a:outerShdw blurRad="50800" dist="42924" dir="5400000" rotWithShape="0">
            <a:srgbClr val="000000">
              <a:alpha val="40000"/>
            </a:srgbClr>
          </a:outerShdw>
        </a:effectLst>
      </dsp:spPr>
      <dsp:style>
        <a:lnRef idx="1">
          <a:scrgbClr r="0" g="0" b="0"/>
        </a:lnRef>
        <a:fillRef idx="3">
          <a:scrgbClr r="0" g="0" b="0"/>
        </a:fillRef>
        <a:effectRef idx="2">
          <a:scrgbClr r="0" g="0" b="0"/>
        </a:effectRef>
        <a:fontRef idx="minor">
          <a:schemeClr val="lt1"/>
        </a:fontRef>
      </dsp:style>
    </dsp:sp>
    <dsp:sp modelId="{E93C6688-9575-F64C-AB30-F3D30BEEB36A}">
      <dsp:nvSpPr>
        <dsp:cNvPr id="0" name=""/>
        <dsp:cNvSpPr/>
      </dsp:nvSpPr>
      <dsp:spPr>
        <a:xfrm>
          <a:off x="0" y="0"/>
          <a:ext cx="7924800" cy="20573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830" tIns="163830" rIns="163830" bIns="163830" numCol="1" spcCol="1270" anchor="t" anchorCtr="0">
          <a:noAutofit/>
        </a:bodyPr>
        <a:lstStyle/>
        <a:p>
          <a:pPr lvl="0" algn="l" defTabSz="1911350" rtl="0">
            <a:lnSpc>
              <a:spcPct val="90000"/>
            </a:lnSpc>
            <a:spcBef>
              <a:spcPct val="0"/>
            </a:spcBef>
            <a:spcAft>
              <a:spcPct val="35000"/>
            </a:spcAft>
          </a:pPr>
          <a:r>
            <a:rPr lang="en-US" sz="4300" kern="1200" baseline="0" dirty="0" smtClean="0"/>
            <a:t>Today we will look at one of the questions that you chose from yesterday</a:t>
          </a:r>
          <a:endParaRPr lang="en-US" sz="4300" kern="1200" dirty="0"/>
        </a:p>
      </dsp:txBody>
      <dsp:txXfrm>
        <a:off x="0" y="0"/>
        <a:ext cx="7924800" cy="2057399"/>
      </dsp:txXfrm>
    </dsp:sp>
    <dsp:sp modelId="{18D7B020-4804-0340-BD6D-DA8B5E5367D7}">
      <dsp:nvSpPr>
        <dsp:cNvPr id="0" name=""/>
        <dsp:cNvSpPr/>
      </dsp:nvSpPr>
      <dsp:spPr>
        <a:xfrm>
          <a:off x="0" y="2057399"/>
          <a:ext cx="7924800" cy="0"/>
        </a:xfrm>
        <a:prstGeom prst="line">
          <a:avLst/>
        </a:prstGeom>
        <a:gradFill rotWithShape="0">
          <a:gsLst>
            <a:gs pos="0">
              <a:schemeClr val="accent1">
                <a:hueOff val="0"/>
                <a:satOff val="0"/>
                <a:lumOff val="0"/>
                <a:alphaOff val="0"/>
                <a:shade val="85000"/>
              </a:schemeClr>
            </a:gs>
            <a:gs pos="100000">
              <a:schemeClr val="accent1">
                <a:hueOff val="0"/>
                <a:satOff val="0"/>
                <a:lumOff val="0"/>
                <a:alphaOff val="0"/>
                <a:tint val="90000"/>
                <a:alpha val="100000"/>
                <a:satMod val="200000"/>
              </a:schemeClr>
            </a:gs>
          </a:gsLst>
          <a:path path="circle">
            <a:fillToRect l="100000" t="100000" r="100000" b="100000"/>
          </a:path>
        </a:gradFill>
        <a:ln w="9525" cap="flat" cmpd="sng" algn="ctr">
          <a:solidFill>
            <a:schemeClr val="accent1">
              <a:hueOff val="0"/>
              <a:satOff val="0"/>
              <a:lumOff val="0"/>
              <a:alphaOff val="0"/>
            </a:schemeClr>
          </a:solidFill>
          <a:prstDash val="solid"/>
        </a:ln>
        <a:effectLst>
          <a:outerShdw blurRad="50800" dist="42924" dir="5400000" rotWithShape="0">
            <a:srgbClr val="000000">
              <a:alpha val="40000"/>
            </a:srgbClr>
          </a:outerShdw>
        </a:effectLst>
      </dsp:spPr>
      <dsp:style>
        <a:lnRef idx="1">
          <a:scrgbClr r="0" g="0" b="0"/>
        </a:lnRef>
        <a:fillRef idx="3">
          <a:scrgbClr r="0" g="0" b="0"/>
        </a:fillRef>
        <a:effectRef idx="2">
          <a:scrgbClr r="0" g="0" b="0"/>
        </a:effectRef>
        <a:fontRef idx="minor">
          <a:schemeClr val="lt1"/>
        </a:fontRef>
      </dsp:style>
    </dsp:sp>
    <dsp:sp modelId="{1AD0C39F-28D7-1B47-8DA8-98C98846CC73}">
      <dsp:nvSpPr>
        <dsp:cNvPr id="0" name=""/>
        <dsp:cNvSpPr/>
      </dsp:nvSpPr>
      <dsp:spPr>
        <a:xfrm>
          <a:off x="0" y="2057399"/>
          <a:ext cx="7924800" cy="20573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830" tIns="163830" rIns="163830" bIns="163830" numCol="1" spcCol="1270" anchor="t" anchorCtr="0">
          <a:noAutofit/>
        </a:bodyPr>
        <a:lstStyle/>
        <a:p>
          <a:pPr lvl="0" algn="l" defTabSz="1911350" rtl="0">
            <a:lnSpc>
              <a:spcPct val="90000"/>
            </a:lnSpc>
            <a:spcBef>
              <a:spcPct val="0"/>
            </a:spcBef>
            <a:spcAft>
              <a:spcPct val="35000"/>
            </a:spcAft>
          </a:pPr>
          <a:r>
            <a:rPr lang="en-US" sz="4300" kern="1200" dirty="0" smtClean="0"/>
            <a:t>How do you think the person who wrote this question came up with it?</a:t>
          </a:r>
          <a:endParaRPr lang="en-US" sz="4300" kern="1200" dirty="0"/>
        </a:p>
      </dsp:txBody>
      <dsp:txXfrm>
        <a:off x="0" y="2057399"/>
        <a:ext cx="7924800" cy="205739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B3624C-E929-4041-AC23-B7167B204162}">
      <dsp:nvSpPr>
        <dsp:cNvPr id="0" name=""/>
        <dsp:cNvSpPr/>
      </dsp:nvSpPr>
      <dsp:spPr>
        <a:xfrm>
          <a:off x="0" y="0"/>
          <a:ext cx="7924800" cy="0"/>
        </a:xfrm>
        <a:prstGeom prst="line">
          <a:avLst/>
        </a:prstGeom>
        <a:gradFill rotWithShape="0">
          <a:gsLst>
            <a:gs pos="0">
              <a:schemeClr val="accent1">
                <a:hueOff val="0"/>
                <a:satOff val="0"/>
                <a:lumOff val="0"/>
                <a:alphaOff val="0"/>
                <a:shade val="85000"/>
              </a:schemeClr>
            </a:gs>
            <a:gs pos="100000">
              <a:schemeClr val="accent1">
                <a:hueOff val="0"/>
                <a:satOff val="0"/>
                <a:lumOff val="0"/>
                <a:alphaOff val="0"/>
                <a:tint val="90000"/>
                <a:alpha val="100000"/>
                <a:satMod val="200000"/>
              </a:schemeClr>
            </a:gs>
          </a:gsLst>
          <a:path path="circle">
            <a:fillToRect l="100000" t="100000" r="100000" b="100000"/>
          </a:path>
        </a:gradFill>
        <a:ln w="9525" cap="flat" cmpd="sng" algn="ctr">
          <a:solidFill>
            <a:schemeClr val="accent1">
              <a:hueOff val="0"/>
              <a:satOff val="0"/>
              <a:lumOff val="0"/>
              <a:alphaOff val="0"/>
            </a:schemeClr>
          </a:solidFill>
          <a:prstDash val="solid"/>
        </a:ln>
        <a:effectLst>
          <a:outerShdw blurRad="50800" dist="42924" dir="5400000" rotWithShape="0">
            <a:srgbClr val="000000">
              <a:alpha val="40000"/>
            </a:srgbClr>
          </a:outerShdw>
        </a:effectLst>
      </dsp:spPr>
      <dsp:style>
        <a:lnRef idx="1">
          <a:scrgbClr r="0" g="0" b="0"/>
        </a:lnRef>
        <a:fillRef idx="3">
          <a:scrgbClr r="0" g="0" b="0"/>
        </a:fillRef>
        <a:effectRef idx="2">
          <a:scrgbClr r="0" g="0" b="0"/>
        </a:effectRef>
        <a:fontRef idx="minor">
          <a:schemeClr val="lt1"/>
        </a:fontRef>
      </dsp:style>
    </dsp:sp>
    <dsp:sp modelId="{CE888580-5749-6448-8549-DE5984A18072}">
      <dsp:nvSpPr>
        <dsp:cNvPr id="0" name=""/>
        <dsp:cNvSpPr/>
      </dsp:nvSpPr>
      <dsp:spPr>
        <a:xfrm>
          <a:off x="0" y="0"/>
          <a:ext cx="7924800" cy="4114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lvl="0" algn="l" defTabSz="2889250">
            <a:lnSpc>
              <a:spcPct val="90000"/>
            </a:lnSpc>
            <a:spcBef>
              <a:spcPct val="0"/>
            </a:spcBef>
            <a:spcAft>
              <a:spcPct val="35000"/>
            </a:spcAft>
          </a:pPr>
          <a:r>
            <a:rPr lang="en-US" sz="6500" kern="1200" dirty="0" smtClean="0"/>
            <a:t>On a separate sheet of paper, write two or three things that “you wonder” about Macbeth.</a:t>
          </a:r>
          <a:endParaRPr lang="en-US" sz="6500" kern="1200" dirty="0"/>
        </a:p>
      </dsp:txBody>
      <dsp:txXfrm>
        <a:off x="0" y="0"/>
        <a:ext cx="7924800" cy="411480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79021A-3ADD-9A41-A780-3D0C20A01850}">
      <dsp:nvSpPr>
        <dsp:cNvPr id="0" name=""/>
        <dsp:cNvSpPr/>
      </dsp:nvSpPr>
      <dsp:spPr>
        <a:xfrm>
          <a:off x="0" y="0"/>
          <a:ext cx="7924800" cy="0"/>
        </a:xfrm>
        <a:prstGeom prst="line">
          <a:avLst/>
        </a:prstGeom>
        <a:gradFill rotWithShape="0">
          <a:gsLst>
            <a:gs pos="0">
              <a:schemeClr val="accent1">
                <a:hueOff val="0"/>
                <a:satOff val="0"/>
                <a:lumOff val="0"/>
                <a:alphaOff val="0"/>
                <a:shade val="85000"/>
              </a:schemeClr>
            </a:gs>
            <a:gs pos="100000">
              <a:schemeClr val="accent1">
                <a:hueOff val="0"/>
                <a:satOff val="0"/>
                <a:lumOff val="0"/>
                <a:alphaOff val="0"/>
                <a:tint val="90000"/>
                <a:alpha val="100000"/>
                <a:satMod val="200000"/>
              </a:schemeClr>
            </a:gs>
          </a:gsLst>
          <a:path path="circle">
            <a:fillToRect l="100000" t="100000" r="100000" b="100000"/>
          </a:path>
        </a:gradFill>
        <a:ln w="9525" cap="flat" cmpd="sng" algn="ctr">
          <a:solidFill>
            <a:schemeClr val="accent1">
              <a:hueOff val="0"/>
              <a:satOff val="0"/>
              <a:lumOff val="0"/>
              <a:alphaOff val="0"/>
            </a:schemeClr>
          </a:solidFill>
          <a:prstDash val="solid"/>
        </a:ln>
        <a:effectLst>
          <a:outerShdw blurRad="50800" dist="42924" dir="5400000" rotWithShape="0">
            <a:srgbClr val="000000">
              <a:alpha val="40000"/>
            </a:srgbClr>
          </a:outerShdw>
        </a:effectLst>
      </dsp:spPr>
      <dsp:style>
        <a:lnRef idx="1">
          <a:scrgbClr r="0" g="0" b="0"/>
        </a:lnRef>
        <a:fillRef idx="3">
          <a:scrgbClr r="0" g="0" b="0"/>
        </a:fillRef>
        <a:effectRef idx="2">
          <a:scrgbClr r="0" g="0" b="0"/>
        </a:effectRef>
        <a:fontRef idx="minor">
          <a:schemeClr val="lt1"/>
        </a:fontRef>
      </dsp:style>
    </dsp:sp>
    <dsp:sp modelId="{7EB6BCA9-F62C-FA40-AD4D-E3936DBDFA24}">
      <dsp:nvSpPr>
        <dsp:cNvPr id="0" name=""/>
        <dsp:cNvSpPr/>
      </dsp:nvSpPr>
      <dsp:spPr>
        <a:xfrm>
          <a:off x="0" y="0"/>
          <a:ext cx="7924800" cy="4114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lvl="0" algn="l" defTabSz="2889250" rtl="0">
            <a:lnSpc>
              <a:spcPct val="90000"/>
            </a:lnSpc>
            <a:spcBef>
              <a:spcPct val="0"/>
            </a:spcBef>
            <a:spcAft>
              <a:spcPct val="35000"/>
            </a:spcAft>
          </a:pPr>
          <a:r>
            <a:rPr lang="en-US" sz="6500" kern="1200" baseline="0" dirty="0" smtClean="0"/>
            <a:t>Choose three reasons from the text that you could use to support your thesis.</a:t>
          </a:r>
          <a:endParaRPr lang="en-US" sz="6500" kern="1200" dirty="0"/>
        </a:p>
      </dsp:txBody>
      <dsp:txXfrm>
        <a:off x="0" y="0"/>
        <a:ext cx="7924800" cy="411480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11/13/2015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11/13/2015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11/13/2015</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11/13/2015</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11/13/2015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11/13/2015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a:t>
            </a:fld>
            <a:endParaRPr kumimoji="0"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11/13/2015</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a:t>
            </a:fld>
            <a:endParaRPr kumimoji="0"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11/13/2015</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11/13/2015</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11/13/2015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11/13/2015</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a:t>
            </a:fld>
            <a:endParaRPr kumimoji="0" lang="en-US" sz="28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pPr eaLnBrk="1" latinLnBrk="0" hangingPunct="1"/>
            <a:fld id="{23A271A1-F6D6-438B-A432-4747EE7ECD40}" type="datetimeFigureOut">
              <a:rPr lang="en-US" smtClean="0"/>
              <a:pPr eaLnBrk="1" latinLnBrk="0" hangingPunct="1"/>
              <a:t>11/13/2015</a:t>
            </a:fld>
            <a:endParaRPr lang="en-US" sz="1400" dirty="0">
              <a:solidFill>
                <a:schemeClr val="tx2"/>
              </a:solidFill>
            </a:endParaRPr>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pPr algn="r" eaLnBrk="1" latinLnBrk="0" hangingPunct="1"/>
            <a:endParaRPr kumimoji="0" lang="en-US" sz="1400" dirty="0">
              <a:solidFill>
                <a:schemeClr val="tx2"/>
              </a:solidFill>
            </a:endParaRPr>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cSld>
  <p:clrMap bg1="dk1" tx1="lt1" bg2="dk2" tx2="lt2" accent1="accent1" accent2="accent2" accent3="accent3" accent4="accent4" accent5="accent5" accent6="accent6" hlink="hlink" folHlink="folHlink"/>
  <p:sldLayoutIdLst>
    <p:sldLayoutId id="2147484358" r:id="rId1"/>
    <p:sldLayoutId id="2147484359" r:id="rId2"/>
    <p:sldLayoutId id="2147484360" r:id="rId3"/>
    <p:sldLayoutId id="2147484361" r:id="rId4"/>
    <p:sldLayoutId id="2147484362" r:id="rId5"/>
    <p:sldLayoutId id="2147484363" r:id="rId6"/>
    <p:sldLayoutId id="2147484364" r:id="rId7"/>
    <p:sldLayoutId id="2147484365" r:id="rId8"/>
    <p:sldLayoutId id="2147484366" r:id="rId9"/>
    <p:sldLayoutId id="2147484367" r:id="rId10"/>
    <p:sldLayoutId id="2147484368" r:id="rId11"/>
  </p:sldLayoutIdLst>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12th </a:t>
            </a:r>
            <a:r>
              <a:rPr lang="en-US" dirty="0" smtClean="0"/>
              <a:t>Grade</a:t>
            </a:r>
            <a:br>
              <a:rPr lang="en-US" dirty="0" smtClean="0"/>
            </a:br>
            <a:r>
              <a:rPr lang="en-US" dirty="0" smtClean="0"/>
              <a:t>Opening Session</a:t>
            </a:r>
            <a:br>
              <a:rPr lang="en-US" dirty="0" smtClean="0"/>
            </a:br>
            <a:r>
              <a:rPr lang="en-US" dirty="0" smtClean="0"/>
              <a:t>Friday, November 12, 2015</a:t>
            </a:r>
            <a:endParaRPr 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3085208519"/>
              </p:ext>
            </p:extLst>
          </p:nvPr>
        </p:nvGraphicFramePr>
        <p:xfrm>
          <a:off x="685800" y="1600200"/>
          <a:ext cx="7772400" cy="52577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33391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9</a:t>
            </a:r>
            <a:r>
              <a:rPr lang="en-US" baseline="30000" dirty="0" smtClean="0"/>
              <a:t>th</a:t>
            </a:r>
            <a:r>
              <a:rPr lang="en-US" dirty="0" smtClean="0"/>
              <a:t> Grade</a:t>
            </a:r>
            <a:br>
              <a:rPr lang="en-US" dirty="0" smtClean="0"/>
            </a:br>
            <a:r>
              <a:rPr lang="en-US" dirty="0" smtClean="0"/>
              <a:t>Opening Session</a:t>
            </a:r>
            <a:br>
              <a:rPr lang="en-US" dirty="0" smtClean="0"/>
            </a:br>
            <a:r>
              <a:rPr lang="en-US" dirty="0" smtClean="0"/>
              <a:t>Friday, November 12, 2015</a:t>
            </a:r>
            <a:endParaRPr 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3022525269"/>
              </p:ext>
            </p:extLst>
          </p:nvPr>
        </p:nvGraphicFramePr>
        <p:xfrm>
          <a:off x="685800" y="1600200"/>
          <a:ext cx="7772400" cy="52577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6640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9</a:t>
            </a:r>
            <a:r>
              <a:rPr lang="en-US" baseline="30000" dirty="0" smtClean="0"/>
              <a:t>th</a:t>
            </a:r>
            <a:r>
              <a:rPr lang="en-US" dirty="0" smtClean="0"/>
              <a:t> Grade</a:t>
            </a:r>
            <a:br>
              <a:rPr lang="en-US" dirty="0" smtClean="0"/>
            </a:br>
            <a:r>
              <a:rPr lang="en-US" dirty="0" smtClean="0"/>
              <a:t>Opening Session</a:t>
            </a:r>
            <a:br>
              <a:rPr lang="en-US" dirty="0" smtClean="0"/>
            </a:br>
            <a:r>
              <a:rPr lang="en-US" dirty="0" smtClean="0"/>
              <a:t>Friday, November 12, 2015</a:t>
            </a:r>
            <a:endParaRPr 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2123956731"/>
              </p:ext>
            </p:extLst>
          </p:nvPr>
        </p:nvGraphicFramePr>
        <p:xfrm>
          <a:off x="685800" y="1600200"/>
          <a:ext cx="7772400" cy="52577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31744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9</a:t>
            </a:r>
            <a:r>
              <a:rPr lang="en-US" baseline="30000" dirty="0" smtClean="0"/>
              <a:t>th</a:t>
            </a:r>
            <a:r>
              <a:rPr lang="en-US" dirty="0" smtClean="0"/>
              <a:t> Grade</a:t>
            </a:r>
            <a:br>
              <a:rPr lang="en-US" dirty="0" smtClean="0"/>
            </a:br>
            <a:r>
              <a:rPr lang="en-US" dirty="0" smtClean="0"/>
              <a:t>Essential Question</a:t>
            </a:r>
            <a:br>
              <a:rPr lang="en-US" dirty="0" smtClean="0"/>
            </a:br>
            <a:r>
              <a:rPr lang="en-US" dirty="0" smtClean="0"/>
              <a:t>Friday, November 12, 2015</a:t>
            </a:r>
            <a:endParaRPr lang="en-US" dirty="0"/>
          </a:p>
        </p:txBody>
      </p:sp>
      <p:graphicFrame>
        <p:nvGraphicFramePr>
          <p:cNvPr id="2" name="Content Placeholder 1"/>
          <p:cNvGraphicFramePr>
            <a:graphicFrameLocks noGrp="1"/>
          </p:cNvGraphicFramePr>
          <p:nvPr>
            <p:ph sz="quarter" idx="13"/>
            <p:extLst>
              <p:ext uri="{D42A27DB-BD31-4B8C-83A1-F6EECF244321}">
                <p14:modId xmlns:p14="http://schemas.microsoft.com/office/powerpoint/2010/main" val="1865319798"/>
              </p:ext>
            </p:extLst>
          </p:nvPr>
        </p:nvGraphicFramePr>
        <p:xfrm>
          <a:off x="609600" y="1600200"/>
          <a:ext cx="79248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6612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9</a:t>
            </a:r>
            <a:r>
              <a:rPr lang="en-US" baseline="30000" dirty="0" smtClean="0"/>
              <a:t>th</a:t>
            </a:r>
            <a:r>
              <a:rPr lang="en-US" dirty="0" smtClean="0"/>
              <a:t> Grade</a:t>
            </a:r>
            <a:br>
              <a:rPr lang="en-US" dirty="0" smtClean="0"/>
            </a:br>
            <a:r>
              <a:rPr lang="en-US" dirty="0" smtClean="0"/>
              <a:t>Georgia English Standards</a:t>
            </a:r>
            <a:br>
              <a:rPr lang="en-US" dirty="0" smtClean="0"/>
            </a:br>
            <a:r>
              <a:rPr lang="en-US" dirty="0" smtClean="0"/>
              <a:t>Friday, November 12, 2015</a:t>
            </a:r>
            <a:endParaRPr lang="en-US" dirty="0"/>
          </a:p>
        </p:txBody>
      </p:sp>
      <p:graphicFrame>
        <p:nvGraphicFramePr>
          <p:cNvPr id="2" name="Content Placeholder 1"/>
          <p:cNvGraphicFramePr>
            <a:graphicFrameLocks noGrp="1"/>
          </p:cNvGraphicFramePr>
          <p:nvPr>
            <p:ph sz="quarter" idx="13"/>
            <p:extLst>
              <p:ext uri="{D42A27DB-BD31-4B8C-83A1-F6EECF244321}">
                <p14:modId xmlns:p14="http://schemas.microsoft.com/office/powerpoint/2010/main" val="1799760479"/>
              </p:ext>
            </p:extLst>
          </p:nvPr>
        </p:nvGraphicFramePr>
        <p:xfrm>
          <a:off x="609600" y="1600200"/>
          <a:ext cx="79248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42611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9</a:t>
            </a:r>
            <a:r>
              <a:rPr lang="en-US" baseline="30000" dirty="0" smtClean="0"/>
              <a:t>th</a:t>
            </a:r>
            <a:r>
              <a:rPr lang="en-US" dirty="0" smtClean="0"/>
              <a:t> Grade</a:t>
            </a:r>
            <a:br>
              <a:rPr lang="en-US" dirty="0" smtClean="0"/>
            </a:br>
            <a:r>
              <a:rPr lang="en-US" dirty="0" smtClean="0"/>
              <a:t>I Can Statements…</a:t>
            </a:r>
            <a:br>
              <a:rPr lang="en-US" dirty="0" smtClean="0"/>
            </a:br>
            <a:r>
              <a:rPr lang="en-US" dirty="0" smtClean="0"/>
              <a:t>Friday, November 12, 2015</a:t>
            </a:r>
            <a:endParaRPr lang="en-US" dirty="0"/>
          </a:p>
        </p:txBody>
      </p:sp>
      <p:graphicFrame>
        <p:nvGraphicFramePr>
          <p:cNvPr id="2" name="Content Placeholder 1"/>
          <p:cNvGraphicFramePr>
            <a:graphicFrameLocks noGrp="1"/>
          </p:cNvGraphicFramePr>
          <p:nvPr>
            <p:ph sz="quarter" idx="13"/>
            <p:extLst>
              <p:ext uri="{D42A27DB-BD31-4B8C-83A1-F6EECF244321}">
                <p14:modId xmlns:p14="http://schemas.microsoft.com/office/powerpoint/2010/main" val="3803461008"/>
              </p:ext>
            </p:extLst>
          </p:nvPr>
        </p:nvGraphicFramePr>
        <p:xfrm>
          <a:off x="609600" y="1600200"/>
          <a:ext cx="79248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01461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9</a:t>
            </a:r>
            <a:r>
              <a:rPr lang="en-US" baseline="30000" dirty="0" smtClean="0"/>
              <a:t>th</a:t>
            </a:r>
            <a:r>
              <a:rPr lang="en-US" dirty="0" smtClean="0"/>
              <a:t> Grade</a:t>
            </a:r>
            <a:br>
              <a:rPr lang="en-US" dirty="0" smtClean="0"/>
            </a:br>
            <a:r>
              <a:rPr lang="en-US" dirty="0" smtClean="0"/>
              <a:t>Work Session</a:t>
            </a:r>
            <a:br>
              <a:rPr lang="en-US" dirty="0" smtClean="0"/>
            </a:br>
            <a:r>
              <a:rPr lang="en-US" dirty="0" smtClean="0"/>
              <a:t>Friday, November 12, 2015</a:t>
            </a:r>
            <a:endParaRPr lang="en-US" dirty="0"/>
          </a:p>
        </p:txBody>
      </p:sp>
      <p:graphicFrame>
        <p:nvGraphicFramePr>
          <p:cNvPr id="2" name="Content Placeholder 1"/>
          <p:cNvGraphicFramePr>
            <a:graphicFrameLocks noGrp="1"/>
          </p:cNvGraphicFramePr>
          <p:nvPr>
            <p:ph sz="quarter" idx="13"/>
            <p:extLst>
              <p:ext uri="{D42A27DB-BD31-4B8C-83A1-F6EECF244321}">
                <p14:modId xmlns:p14="http://schemas.microsoft.com/office/powerpoint/2010/main" val="3989052105"/>
              </p:ext>
            </p:extLst>
          </p:nvPr>
        </p:nvGraphicFramePr>
        <p:xfrm>
          <a:off x="609600" y="1600200"/>
          <a:ext cx="79248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0581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9</a:t>
            </a:r>
            <a:r>
              <a:rPr lang="en-US" baseline="30000" dirty="0" smtClean="0"/>
              <a:t>th</a:t>
            </a:r>
            <a:r>
              <a:rPr lang="en-US" dirty="0" smtClean="0"/>
              <a:t> Grade</a:t>
            </a:r>
            <a:br>
              <a:rPr lang="en-US" dirty="0" smtClean="0"/>
            </a:br>
            <a:r>
              <a:rPr lang="en-US" dirty="0" smtClean="0"/>
              <a:t>Closing Session</a:t>
            </a:r>
            <a:br>
              <a:rPr lang="en-US" dirty="0" smtClean="0"/>
            </a:br>
            <a:r>
              <a:rPr lang="en-US" dirty="0" smtClean="0"/>
              <a:t>Friday, November 12, 2015</a:t>
            </a:r>
            <a:endParaRPr lang="en-US" dirty="0"/>
          </a:p>
        </p:txBody>
      </p:sp>
      <p:graphicFrame>
        <p:nvGraphicFramePr>
          <p:cNvPr id="2" name="Content Placeholder 1"/>
          <p:cNvGraphicFramePr>
            <a:graphicFrameLocks noGrp="1"/>
          </p:cNvGraphicFramePr>
          <p:nvPr>
            <p:ph sz="quarter" idx="13"/>
            <p:extLst>
              <p:ext uri="{D42A27DB-BD31-4B8C-83A1-F6EECF244321}">
                <p14:modId xmlns:p14="http://schemas.microsoft.com/office/powerpoint/2010/main" val="2025193862"/>
              </p:ext>
            </p:extLst>
          </p:nvPr>
        </p:nvGraphicFramePr>
        <p:xfrm>
          <a:off x="609600" y="1600200"/>
          <a:ext cx="79248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56654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9</a:t>
            </a:r>
            <a:r>
              <a:rPr lang="en-US" baseline="30000" dirty="0" smtClean="0"/>
              <a:t>th</a:t>
            </a:r>
            <a:r>
              <a:rPr lang="en-US" dirty="0" smtClean="0"/>
              <a:t> Grade</a:t>
            </a:r>
            <a:br>
              <a:rPr lang="en-US" dirty="0" smtClean="0"/>
            </a:br>
            <a:r>
              <a:rPr lang="en-US" dirty="0" smtClean="0"/>
              <a:t>Announcements</a:t>
            </a:r>
            <a:br>
              <a:rPr lang="en-US" dirty="0" smtClean="0"/>
            </a:br>
            <a:r>
              <a:rPr lang="en-US" dirty="0" smtClean="0"/>
              <a:t>Friday, November 12, 2015</a:t>
            </a:r>
            <a:endParaRPr lang="en-US" dirty="0"/>
          </a:p>
        </p:txBody>
      </p:sp>
      <p:graphicFrame>
        <p:nvGraphicFramePr>
          <p:cNvPr id="2" name="Content Placeholder 1"/>
          <p:cNvGraphicFramePr>
            <a:graphicFrameLocks noGrp="1"/>
          </p:cNvGraphicFramePr>
          <p:nvPr>
            <p:ph sz="quarter" idx="13"/>
            <p:extLst>
              <p:ext uri="{D42A27DB-BD31-4B8C-83A1-F6EECF244321}">
                <p14:modId xmlns:p14="http://schemas.microsoft.com/office/powerpoint/2010/main" val="1693689750"/>
              </p:ext>
            </p:extLst>
          </p:nvPr>
        </p:nvGraphicFramePr>
        <p:xfrm>
          <a:off x="609600" y="1600200"/>
          <a:ext cx="79248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3041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12th </a:t>
            </a:r>
            <a:r>
              <a:rPr lang="en-US" dirty="0" smtClean="0"/>
              <a:t>Grade</a:t>
            </a:r>
            <a:br>
              <a:rPr lang="en-US" dirty="0" smtClean="0"/>
            </a:br>
            <a:r>
              <a:rPr lang="en-US" dirty="0" smtClean="0"/>
              <a:t>Opening Session</a:t>
            </a:r>
            <a:br>
              <a:rPr lang="en-US" dirty="0" smtClean="0"/>
            </a:br>
            <a:r>
              <a:rPr lang="en-US" dirty="0" smtClean="0"/>
              <a:t>Friday, November 12, 2015</a:t>
            </a:r>
            <a:endParaRPr 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1971182616"/>
              </p:ext>
            </p:extLst>
          </p:nvPr>
        </p:nvGraphicFramePr>
        <p:xfrm>
          <a:off x="685800" y="1600200"/>
          <a:ext cx="7772400" cy="52577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1692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12th </a:t>
            </a:r>
            <a:r>
              <a:rPr lang="en-US" dirty="0" smtClean="0"/>
              <a:t>Grade</a:t>
            </a:r>
            <a:br>
              <a:rPr lang="en-US" dirty="0" smtClean="0"/>
            </a:br>
            <a:r>
              <a:rPr lang="en-US" dirty="0" smtClean="0"/>
              <a:t>Essential Question</a:t>
            </a:r>
            <a:br>
              <a:rPr lang="en-US" dirty="0" smtClean="0"/>
            </a:br>
            <a:r>
              <a:rPr lang="en-US" dirty="0" smtClean="0"/>
              <a:t>Friday, November 12, 2015</a:t>
            </a:r>
            <a:endParaRPr lang="en-US" dirty="0"/>
          </a:p>
        </p:txBody>
      </p:sp>
      <p:graphicFrame>
        <p:nvGraphicFramePr>
          <p:cNvPr id="2" name="Content Placeholder 1"/>
          <p:cNvGraphicFramePr>
            <a:graphicFrameLocks noGrp="1"/>
          </p:cNvGraphicFramePr>
          <p:nvPr>
            <p:ph sz="quarter" idx="13"/>
            <p:extLst>
              <p:ext uri="{D42A27DB-BD31-4B8C-83A1-F6EECF244321}">
                <p14:modId xmlns:p14="http://schemas.microsoft.com/office/powerpoint/2010/main" val="1728769025"/>
              </p:ext>
            </p:extLst>
          </p:nvPr>
        </p:nvGraphicFramePr>
        <p:xfrm>
          <a:off x="609600" y="1600200"/>
          <a:ext cx="79248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05440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12</a:t>
            </a:r>
            <a:r>
              <a:rPr lang="en-US" baseline="30000" dirty="0" smtClean="0"/>
              <a:t>th</a:t>
            </a:r>
            <a:r>
              <a:rPr lang="en-US" dirty="0" smtClean="0"/>
              <a:t> Grade</a:t>
            </a:r>
            <a:br>
              <a:rPr lang="en-US" dirty="0" smtClean="0"/>
            </a:br>
            <a:r>
              <a:rPr lang="en-US" dirty="0" smtClean="0"/>
              <a:t>Georgia English Standards</a:t>
            </a:r>
            <a:br>
              <a:rPr lang="en-US" dirty="0" smtClean="0"/>
            </a:br>
            <a:r>
              <a:rPr lang="en-US" dirty="0" smtClean="0"/>
              <a:t>Friday, November 12, 2015</a:t>
            </a:r>
            <a:endParaRPr lang="en-US" dirty="0"/>
          </a:p>
        </p:txBody>
      </p:sp>
      <p:graphicFrame>
        <p:nvGraphicFramePr>
          <p:cNvPr id="2" name="Content Placeholder 1"/>
          <p:cNvGraphicFramePr>
            <a:graphicFrameLocks noGrp="1"/>
          </p:cNvGraphicFramePr>
          <p:nvPr>
            <p:ph sz="quarter" idx="13"/>
            <p:extLst>
              <p:ext uri="{D42A27DB-BD31-4B8C-83A1-F6EECF244321}">
                <p14:modId xmlns:p14="http://schemas.microsoft.com/office/powerpoint/2010/main" val="97662640"/>
              </p:ext>
            </p:extLst>
          </p:nvPr>
        </p:nvGraphicFramePr>
        <p:xfrm>
          <a:off x="609600" y="1600200"/>
          <a:ext cx="79248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05440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12th </a:t>
            </a:r>
            <a:r>
              <a:rPr lang="en-US" dirty="0" smtClean="0"/>
              <a:t>Grade</a:t>
            </a:r>
            <a:br>
              <a:rPr lang="en-US" dirty="0" smtClean="0"/>
            </a:br>
            <a:r>
              <a:rPr lang="en-US" dirty="0" smtClean="0"/>
              <a:t>I Can Statements…</a:t>
            </a:r>
            <a:br>
              <a:rPr lang="en-US" dirty="0" smtClean="0"/>
            </a:br>
            <a:r>
              <a:rPr lang="en-US" dirty="0" smtClean="0"/>
              <a:t>Friday, November 12, 2015</a:t>
            </a:r>
            <a:endParaRPr lang="en-US" dirty="0"/>
          </a:p>
        </p:txBody>
      </p:sp>
      <p:graphicFrame>
        <p:nvGraphicFramePr>
          <p:cNvPr id="2" name="Content Placeholder 1"/>
          <p:cNvGraphicFramePr>
            <a:graphicFrameLocks noGrp="1"/>
          </p:cNvGraphicFramePr>
          <p:nvPr>
            <p:ph sz="quarter" idx="13"/>
            <p:extLst>
              <p:ext uri="{D42A27DB-BD31-4B8C-83A1-F6EECF244321}">
                <p14:modId xmlns:p14="http://schemas.microsoft.com/office/powerpoint/2010/main" val="1480513533"/>
              </p:ext>
            </p:extLst>
          </p:nvPr>
        </p:nvGraphicFramePr>
        <p:xfrm>
          <a:off x="609600" y="1600200"/>
          <a:ext cx="79248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05440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12th </a:t>
            </a:r>
            <a:r>
              <a:rPr lang="en-US" dirty="0" smtClean="0"/>
              <a:t>Grade</a:t>
            </a:r>
            <a:br>
              <a:rPr lang="en-US" dirty="0" smtClean="0"/>
            </a:br>
            <a:r>
              <a:rPr lang="en-US" dirty="0" smtClean="0"/>
              <a:t>Work Session</a:t>
            </a:r>
            <a:br>
              <a:rPr lang="en-US" dirty="0" smtClean="0"/>
            </a:br>
            <a:r>
              <a:rPr lang="en-US" dirty="0" smtClean="0"/>
              <a:t>Friday, November 12, 2015</a:t>
            </a:r>
            <a:endParaRPr lang="en-US" dirty="0"/>
          </a:p>
        </p:txBody>
      </p:sp>
      <p:graphicFrame>
        <p:nvGraphicFramePr>
          <p:cNvPr id="2" name="Content Placeholder 1"/>
          <p:cNvGraphicFramePr>
            <a:graphicFrameLocks noGrp="1"/>
          </p:cNvGraphicFramePr>
          <p:nvPr>
            <p:ph sz="quarter" idx="13"/>
            <p:extLst>
              <p:ext uri="{D42A27DB-BD31-4B8C-83A1-F6EECF244321}">
                <p14:modId xmlns:p14="http://schemas.microsoft.com/office/powerpoint/2010/main" val="898204511"/>
              </p:ext>
            </p:extLst>
          </p:nvPr>
        </p:nvGraphicFramePr>
        <p:xfrm>
          <a:off x="609600" y="1600200"/>
          <a:ext cx="79248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05440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12th </a:t>
            </a:r>
            <a:r>
              <a:rPr lang="en-US" dirty="0" smtClean="0"/>
              <a:t>Grade</a:t>
            </a:r>
            <a:br>
              <a:rPr lang="en-US" dirty="0" smtClean="0"/>
            </a:br>
            <a:r>
              <a:rPr lang="en-US" dirty="0" smtClean="0"/>
              <a:t>Closing Session</a:t>
            </a:r>
            <a:br>
              <a:rPr lang="en-US" dirty="0" smtClean="0"/>
            </a:br>
            <a:r>
              <a:rPr lang="en-US" dirty="0" smtClean="0"/>
              <a:t>Friday, November 12, 2015</a:t>
            </a:r>
            <a:endParaRPr lang="en-US" dirty="0"/>
          </a:p>
        </p:txBody>
      </p:sp>
      <p:graphicFrame>
        <p:nvGraphicFramePr>
          <p:cNvPr id="2" name="Content Placeholder 1"/>
          <p:cNvGraphicFramePr>
            <a:graphicFrameLocks noGrp="1"/>
          </p:cNvGraphicFramePr>
          <p:nvPr>
            <p:ph sz="quarter" idx="13"/>
            <p:extLst>
              <p:ext uri="{D42A27DB-BD31-4B8C-83A1-F6EECF244321}">
                <p14:modId xmlns:p14="http://schemas.microsoft.com/office/powerpoint/2010/main" val="3704681750"/>
              </p:ext>
            </p:extLst>
          </p:nvPr>
        </p:nvGraphicFramePr>
        <p:xfrm>
          <a:off x="609600" y="1600200"/>
          <a:ext cx="79248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05440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12th </a:t>
            </a:r>
            <a:r>
              <a:rPr lang="en-US" dirty="0" smtClean="0"/>
              <a:t>Grade</a:t>
            </a:r>
            <a:br>
              <a:rPr lang="en-US" dirty="0" smtClean="0"/>
            </a:br>
            <a:r>
              <a:rPr lang="en-US" dirty="0" smtClean="0"/>
              <a:t>Closing Session</a:t>
            </a:r>
            <a:br>
              <a:rPr lang="en-US" dirty="0" smtClean="0"/>
            </a:br>
            <a:r>
              <a:rPr lang="en-US" dirty="0" smtClean="0"/>
              <a:t>Friday, November 12, 2015</a:t>
            </a:r>
            <a:endParaRPr lang="en-US" dirty="0"/>
          </a:p>
        </p:txBody>
      </p:sp>
      <p:graphicFrame>
        <p:nvGraphicFramePr>
          <p:cNvPr id="2" name="Content Placeholder 1"/>
          <p:cNvGraphicFramePr>
            <a:graphicFrameLocks noGrp="1"/>
          </p:cNvGraphicFramePr>
          <p:nvPr>
            <p:ph sz="quarter" idx="13"/>
            <p:extLst>
              <p:ext uri="{D42A27DB-BD31-4B8C-83A1-F6EECF244321}">
                <p14:modId xmlns:p14="http://schemas.microsoft.com/office/powerpoint/2010/main" val="3503310567"/>
              </p:ext>
            </p:extLst>
          </p:nvPr>
        </p:nvGraphicFramePr>
        <p:xfrm>
          <a:off x="609600" y="1600200"/>
          <a:ext cx="79248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27690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12th </a:t>
            </a:r>
            <a:r>
              <a:rPr lang="en-US" dirty="0" smtClean="0"/>
              <a:t>Grade</a:t>
            </a:r>
            <a:br>
              <a:rPr lang="en-US" dirty="0" smtClean="0"/>
            </a:br>
            <a:r>
              <a:rPr lang="en-US" dirty="0" smtClean="0"/>
              <a:t>Announcements</a:t>
            </a:r>
            <a:br>
              <a:rPr lang="en-US" dirty="0" smtClean="0"/>
            </a:br>
            <a:r>
              <a:rPr lang="en-US" dirty="0" smtClean="0"/>
              <a:t>Friday, November 12, 2015</a:t>
            </a:r>
            <a:endParaRPr lang="en-US" dirty="0"/>
          </a:p>
        </p:txBody>
      </p:sp>
      <p:graphicFrame>
        <p:nvGraphicFramePr>
          <p:cNvPr id="2" name="Content Placeholder 1"/>
          <p:cNvGraphicFramePr>
            <a:graphicFrameLocks noGrp="1"/>
          </p:cNvGraphicFramePr>
          <p:nvPr>
            <p:ph sz="quarter" idx="13"/>
            <p:extLst>
              <p:ext uri="{D42A27DB-BD31-4B8C-83A1-F6EECF244321}">
                <p14:modId xmlns:p14="http://schemas.microsoft.com/office/powerpoint/2010/main" val="3872169398"/>
              </p:ext>
            </p:extLst>
          </p:nvPr>
        </p:nvGraphicFramePr>
        <p:xfrm>
          <a:off x="609600" y="1600200"/>
          <a:ext cx="79248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05440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Horizon.thmx</Template>
  <TotalTime>6935</TotalTime>
  <Words>660</Words>
  <Application>Microsoft Office PowerPoint</Application>
  <PresentationFormat>On-screen Show (4:3)</PresentationFormat>
  <Paragraphs>57</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Arial Narrow</vt:lpstr>
      <vt:lpstr>Horizon</vt:lpstr>
      <vt:lpstr>12th Grade Opening Session Friday, November 12, 2015</vt:lpstr>
      <vt:lpstr>12th Grade Opening Session Friday, November 12, 2015</vt:lpstr>
      <vt:lpstr>12th Grade Essential Question Friday, November 12, 2015</vt:lpstr>
      <vt:lpstr>12th Grade Georgia English Standards Friday, November 12, 2015</vt:lpstr>
      <vt:lpstr>12th Grade I Can Statements… Friday, November 12, 2015</vt:lpstr>
      <vt:lpstr>12th Grade Work Session Friday, November 12, 2015</vt:lpstr>
      <vt:lpstr>12th Grade Closing Session Friday, November 12, 2015</vt:lpstr>
      <vt:lpstr>12th Grade Closing Session Friday, November 12, 2015</vt:lpstr>
      <vt:lpstr>12th Grade Announcements Friday, November 12, 2015</vt:lpstr>
      <vt:lpstr>9th Grade Opening Session Friday, November 12, 2015</vt:lpstr>
      <vt:lpstr>9th Grade Opening Session Friday, November 12, 2015</vt:lpstr>
      <vt:lpstr>9th Grade Essential Question Friday, November 12, 2015</vt:lpstr>
      <vt:lpstr>9th Grade Georgia English Standards Friday, November 12, 2015</vt:lpstr>
      <vt:lpstr>9th Grade I Can Statements… Friday, November 12, 2015</vt:lpstr>
      <vt:lpstr>9th Grade Work Session Friday, November 12, 2015</vt:lpstr>
      <vt:lpstr>9th Grade Closing Session Friday, November 12, 2015</vt:lpstr>
      <vt:lpstr>9th Grade Announcements Friday, November 12, 2015</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9th Grade Opening Session Monday, November 09, 2015</dc:title>
  <dc:creator>Jordan Hatch</dc:creator>
  <cp:lastModifiedBy>Hatch Jordan T</cp:lastModifiedBy>
  <cp:revision>9</cp:revision>
  <dcterms:created xsi:type="dcterms:W3CDTF">2015-11-08T17:48:09Z</dcterms:created>
  <dcterms:modified xsi:type="dcterms:W3CDTF">2015-11-13T13:28:20Z</dcterms:modified>
</cp:coreProperties>
</file>