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FRIDAY, FEBRUARY 12,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CISM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4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 2-12-16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WHAT IS THE MOST IMPORTANT POINT YOU HAVE LEARNED IN THIS CISM LESSON?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0000">
            <a:off x="6906360" y="-178787"/>
            <a:ext cx="3772258" cy="24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0625" y="1171977"/>
            <a:ext cx="69159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TITLE” “RAP LYRICS ON TRIAL”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098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CISM FOCUS TODAY: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54558" y="1837765"/>
            <a:ext cx="63364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CONSTRUCTED RESPONSE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29285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6231" y="1339403"/>
            <a:ext cx="4288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CLOSING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76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497</TotalTime>
  <Words>40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Impact</vt:lpstr>
      <vt:lpstr>Main Event</vt:lpstr>
      <vt:lpstr>FRIDAY, FEBRUARY 12, 2016</vt:lpstr>
      <vt:lpstr>RAIDER REV 2-12-16  </vt:lpstr>
      <vt:lpstr>PowerPoint Presentation</vt:lpstr>
      <vt:lpstr>CISM FOCUS TODAY:</vt:lpstr>
      <vt:lpstr>PowerPoint Presentation</vt:lpstr>
    </vt:vector>
  </TitlesOfParts>
  <Company>Muscogee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MONDAY, FEBRUARY 8, 2016</dc:title>
  <dc:creator>Bailey Parise B</dc:creator>
  <cp:lastModifiedBy>Bailey Parise B</cp:lastModifiedBy>
  <cp:revision>10</cp:revision>
  <dcterms:created xsi:type="dcterms:W3CDTF">2016-02-08T02:37:23Z</dcterms:created>
  <dcterms:modified xsi:type="dcterms:W3CDTF">2016-02-12T20:17:26Z</dcterms:modified>
</cp:coreProperties>
</file>