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57" r:id="rId6"/>
    <p:sldId id="261" r:id="rId7"/>
    <p:sldId id="262" r:id="rId8"/>
    <p:sldId id="263" r:id="rId9"/>
    <p:sldId id="264" r:id="rId10"/>
    <p:sldId id="269" r:id="rId11"/>
    <p:sldId id="270" r:id="rId12"/>
    <p:sldId id="266" r:id="rId13"/>
    <p:sldId id="267" r:id="rId14"/>
    <p:sldId id="268" r:id="rId15"/>
    <p:sldId id="26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2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FA6FD0-EBCE-4B24-A3DB-0E5918A5A8C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EA16EE-0D27-43DD-B30E-9740ED2C3BD6}">
      <dgm:prSet phldrT="[Text]"/>
      <dgm:spPr/>
      <dgm:t>
        <a:bodyPr/>
        <a:lstStyle/>
        <a:p>
          <a:r>
            <a:rPr lang="en-US" dirty="0" smtClean="0"/>
            <a:t>Opening Session</a:t>
          </a:r>
          <a:endParaRPr lang="en-US" dirty="0"/>
        </a:p>
      </dgm:t>
    </dgm:pt>
    <dgm:pt modelId="{191053D9-F71D-4426-9130-82D74102692A}" type="parTrans" cxnId="{56F6AD01-A39B-4DED-9BB3-AD5ABB19D70F}">
      <dgm:prSet/>
      <dgm:spPr/>
      <dgm:t>
        <a:bodyPr/>
        <a:lstStyle/>
        <a:p>
          <a:endParaRPr lang="en-US"/>
        </a:p>
      </dgm:t>
    </dgm:pt>
    <dgm:pt modelId="{357A83D0-2337-421E-B320-7A22C0B6AB5A}" type="sibTrans" cxnId="{56F6AD01-A39B-4DED-9BB3-AD5ABB19D70F}">
      <dgm:prSet/>
      <dgm:spPr/>
      <dgm:t>
        <a:bodyPr/>
        <a:lstStyle/>
        <a:p>
          <a:endParaRPr lang="en-US"/>
        </a:p>
      </dgm:t>
    </dgm:pt>
    <dgm:pt modelId="{CDD82E14-2547-4753-8A70-A75CA803D24C}">
      <dgm:prSet phldrT="[Text]"/>
      <dgm:spPr/>
      <dgm:t>
        <a:bodyPr/>
        <a:lstStyle/>
        <a:p>
          <a:r>
            <a:rPr lang="en-US" dirty="0" smtClean="0"/>
            <a:t>Students will listen to an introduction to Shakespeare and Romeo and Juliet.</a:t>
          </a:r>
          <a:endParaRPr lang="en-US" dirty="0"/>
        </a:p>
      </dgm:t>
    </dgm:pt>
    <dgm:pt modelId="{C2FDDEC3-260D-4E15-9898-EB44A2A4F183}" type="parTrans" cxnId="{C29D059A-BAA2-4B31-A4A2-B0019A8775A9}">
      <dgm:prSet/>
      <dgm:spPr/>
      <dgm:t>
        <a:bodyPr/>
        <a:lstStyle/>
        <a:p>
          <a:endParaRPr lang="en-US"/>
        </a:p>
      </dgm:t>
    </dgm:pt>
    <dgm:pt modelId="{0CBD1960-4AE2-4FF2-A71B-0543574A3F68}" type="sibTrans" cxnId="{C29D059A-BAA2-4B31-A4A2-B0019A8775A9}">
      <dgm:prSet/>
      <dgm:spPr/>
      <dgm:t>
        <a:bodyPr/>
        <a:lstStyle/>
        <a:p>
          <a:endParaRPr lang="en-US"/>
        </a:p>
      </dgm:t>
    </dgm:pt>
    <dgm:pt modelId="{B02CDB51-3132-4845-BB81-745E10ADAE38}">
      <dgm:prSet phldrT="[Text]"/>
      <dgm:spPr/>
      <dgm:t>
        <a:bodyPr/>
        <a:lstStyle/>
        <a:p>
          <a:r>
            <a:rPr lang="en-US" dirty="0" smtClean="0"/>
            <a:t>Work Session</a:t>
          </a:r>
          <a:endParaRPr lang="en-US" dirty="0"/>
        </a:p>
      </dgm:t>
    </dgm:pt>
    <dgm:pt modelId="{24F6733B-B2DA-4751-8869-DE7A2E6F84C3}" type="parTrans" cxnId="{22A7B759-204D-48D2-8EF6-DF3CFC347C74}">
      <dgm:prSet/>
      <dgm:spPr/>
      <dgm:t>
        <a:bodyPr/>
        <a:lstStyle/>
        <a:p>
          <a:endParaRPr lang="en-US"/>
        </a:p>
      </dgm:t>
    </dgm:pt>
    <dgm:pt modelId="{6BA8BA8B-8859-47E9-85D6-C9D30273809E}" type="sibTrans" cxnId="{22A7B759-204D-48D2-8EF6-DF3CFC347C74}">
      <dgm:prSet/>
      <dgm:spPr/>
      <dgm:t>
        <a:bodyPr/>
        <a:lstStyle/>
        <a:p>
          <a:endParaRPr lang="en-US"/>
        </a:p>
      </dgm:t>
    </dgm:pt>
    <dgm:pt modelId="{9D79B1A6-69FE-466D-A6DA-6684D51C0E97}">
      <dgm:prSet phldrT="[Text]"/>
      <dgm:spPr/>
      <dgm:t>
        <a:bodyPr/>
        <a:lstStyle/>
        <a:p>
          <a:r>
            <a:rPr lang="en-US" dirty="0" smtClean="0"/>
            <a:t>Students will work in groups to translate the Prologue from Romeo and Juliet to modern text.</a:t>
          </a:r>
          <a:endParaRPr lang="en-US" dirty="0"/>
        </a:p>
      </dgm:t>
    </dgm:pt>
    <dgm:pt modelId="{C63B1B84-A6BC-4CE1-B874-A52FB70699AD}" type="parTrans" cxnId="{562D6C3D-E61A-46B8-861F-20D5098B4F82}">
      <dgm:prSet/>
      <dgm:spPr/>
      <dgm:t>
        <a:bodyPr/>
        <a:lstStyle/>
        <a:p>
          <a:endParaRPr lang="en-US"/>
        </a:p>
      </dgm:t>
    </dgm:pt>
    <dgm:pt modelId="{6AF7937C-CCED-40E7-B942-BD1DB6CB6871}" type="sibTrans" cxnId="{562D6C3D-E61A-46B8-861F-20D5098B4F82}">
      <dgm:prSet/>
      <dgm:spPr/>
      <dgm:t>
        <a:bodyPr/>
        <a:lstStyle/>
        <a:p>
          <a:endParaRPr lang="en-US"/>
        </a:p>
      </dgm:t>
    </dgm:pt>
    <dgm:pt modelId="{822FFE93-67F8-40D6-B3B2-7D5B5B5CDD2C}">
      <dgm:prSet phldrT="[Text]"/>
      <dgm:spPr/>
      <dgm:t>
        <a:bodyPr/>
        <a:lstStyle/>
        <a:p>
          <a:r>
            <a:rPr lang="en-US" dirty="0" smtClean="0"/>
            <a:t>Closing Session</a:t>
          </a:r>
          <a:endParaRPr lang="en-US" dirty="0"/>
        </a:p>
      </dgm:t>
    </dgm:pt>
    <dgm:pt modelId="{CAA8E3D7-AA77-4C17-8126-C88057BF9B3E}" type="parTrans" cxnId="{B91B4F2E-2F08-48A3-B7B4-3012FB97B4C4}">
      <dgm:prSet/>
      <dgm:spPr/>
      <dgm:t>
        <a:bodyPr/>
        <a:lstStyle/>
        <a:p>
          <a:endParaRPr lang="en-US"/>
        </a:p>
      </dgm:t>
    </dgm:pt>
    <dgm:pt modelId="{8208E972-1DB7-412E-B805-BEA1B74364AF}" type="sibTrans" cxnId="{B91B4F2E-2F08-48A3-B7B4-3012FB97B4C4}">
      <dgm:prSet/>
      <dgm:spPr/>
      <dgm:t>
        <a:bodyPr/>
        <a:lstStyle/>
        <a:p>
          <a:endParaRPr lang="en-US"/>
        </a:p>
      </dgm:t>
    </dgm:pt>
    <dgm:pt modelId="{F621762E-49C2-417F-995E-1D64F0B9868B}">
      <dgm:prSet phldrT="[Text]"/>
      <dgm:spPr/>
      <dgm:t>
        <a:bodyPr/>
        <a:lstStyle/>
        <a:p>
          <a:r>
            <a:rPr lang="en-US" dirty="0" smtClean="0"/>
            <a:t>Students will begin reading Act 1; Scene 1 from Romeo and Juliet.</a:t>
          </a:r>
          <a:endParaRPr lang="en-US" dirty="0"/>
        </a:p>
      </dgm:t>
    </dgm:pt>
    <dgm:pt modelId="{2C35BE04-60B8-466E-8236-81D91FF4DC07}" type="parTrans" cxnId="{988BD211-0916-4DA9-B4D4-AA606F914C44}">
      <dgm:prSet/>
      <dgm:spPr/>
      <dgm:t>
        <a:bodyPr/>
        <a:lstStyle/>
        <a:p>
          <a:endParaRPr lang="en-US"/>
        </a:p>
      </dgm:t>
    </dgm:pt>
    <dgm:pt modelId="{F1128C71-A1E7-4E26-8CB9-FE3DE66286CB}" type="sibTrans" cxnId="{988BD211-0916-4DA9-B4D4-AA606F914C44}">
      <dgm:prSet/>
      <dgm:spPr/>
      <dgm:t>
        <a:bodyPr/>
        <a:lstStyle/>
        <a:p>
          <a:endParaRPr lang="en-US"/>
        </a:p>
      </dgm:t>
    </dgm:pt>
    <dgm:pt modelId="{483FE650-478A-40CC-ABB5-0CE712999B6F}">
      <dgm:prSet phldrT="[Text]"/>
      <dgm:spPr/>
      <dgm:t>
        <a:bodyPr/>
        <a:lstStyle/>
        <a:p>
          <a:r>
            <a:rPr lang="en-US" dirty="0" smtClean="0"/>
            <a:t>Students will create a KWL chart and discuss what they know about Romeo and Juliet, Shakespeare, and Elizabethan Theatre.</a:t>
          </a:r>
          <a:endParaRPr lang="en-US" dirty="0"/>
        </a:p>
      </dgm:t>
    </dgm:pt>
    <dgm:pt modelId="{2304E9F5-4259-4909-8A48-CCFFAA9823F7}" type="parTrans" cxnId="{9797B525-60E3-4914-BF8F-CC807DAE7649}">
      <dgm:prSet/>
      <dgm:spPr/>
      <dgm:t>
        <a:bodyPr/>
        <a:lstStyle/>
        <a:p>
          <a:endParaRPr lang="en-US"/>
        </a:p>
      </dgm:t>
    </dgm:pt>
    <dgm:pt modelId="{5035C7AD-D203-4E55-8674-DC9AB27E158C}" type="sibTrans" cxnId="{9797B525-60E3-4914-BF8F-CC807DAE7649}">
      <dgm:prSet/>
      <dgm:spPr/>
      <dgm:t>
        <a:bodyPr/>
        <a:lstStyle/>
        <a:p>
          <a:endParaRPr lang="en-US"/>
        </a:p>
      </dgm:t>
    </dgm:pt>
    <dgm:pt modelId="{624B23B1-FF3B-4812-B6A9-82753CD88BEF}" type="pres">
      <dgm:prSet presAssocID="{31FA6FD0-EBCE-4B24-A3DB-0E5918A5A8C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9EA312E-F092-47CA-94A4-E56A698B38AF}" type="pres">
      <dgm:prSet presAssocID="{E1EA16EE-0D27-43DD-B30E-9740ED2C3BD6}" presName="thickLine" presStyleLbl="alignNode1" presStyleIdx="0" presStyleCnt="3"/>
      <dgm:spPr/>
    </dgm:pt>
    <dgm:pt modelId="{8902DD22-46E9-4C61-89ED-63FC8500BDA2}" type="pres">
      <dgm:prSet presAssocID="{E1EA16EE-0D27-43DD-B30E-9740ED2C3BD6}" presName="horz1" presStyleCnt="0"/>
      <dgm:spPr/>
    </dgm:pt>
    <dgm:pt modelId="{58CF11B9-65B3-47FD-B843-13965DC8129F}" type="pres">
      <dgm:prSet presAssocID="{E1EA16EE-0D27-43DD-B30E-9740ED2C3BD6}" presName="tx1" presStyleLbl="revTx" presStyleIdx="0" presStyleCnt="7"/>
      <dgm:spPr/>
      <dgm:t>
        <a:bodyPr/>
        <a:lstStyle/>
        <a:p>
          <a:endParaRPr lang="en-US"/>
        </a:p>
      </dgm:t>
    </dgm:pt>
    <dgm:pt modelId="{35AA64DE-9348-4FBB-A59E-B2C89F05E51A}" type="pres">
      <dgm:prSet presAssocID="{E1EA16EE-0D27-43DD-B30E-9740ED2C3BD6}" presName="vert1" presStyleCnt="0"/>
      <dgm:spPr/>
    </dgm:pt>
    <dgm:pt modelId="{CB46020A-3B54-46F6-B941-7C4F34F101F4}" type="pres">
      <dgm:prSet presAssocID="{483FE650-478A-40CC-ABB5-0CE712999B6F}" presName="vertSpace2a" presStyleCnt="0"/>
      <dgm:spPr/>
    </dgm:pt>
    <dgm:pt modelId="{E5E6C90C-3153-4CEE-A676-7D2E8AC5A240}" type="pres">
      <dgm:prSet presAssocID="{483FE650-478A-40CC-ABB5-0CE712999B6F}" presName="horz2" presStyleCnt="0"/>
      <dgm:spPr/>
    </dgm:pt>
    <dgm:pt modelId="{659C452F-B68C-40EC-A9CB-6D72360BBA03}" type="pres">
      <dgm:prSet presAssocID="{483FE650-478A-40CC-ABB5-0CE712999B6F}" presName="horzSpace2" presStyleCnt="0"/>
      <dgm:spPr/>
    </dgm:pt>
    <dgm:pt modelId="{E7F71F86-C322-4933-A21E-EFE517EC3C37}" type="pres">
      <dgm:prSet presAssocID="{483FE650-478A-40CC-ABB5-0CE712999B6F}" presName="tx2" presStyleLbl="revTx" presStyleIdx="1" presStyleCnt="7"/>
      <dgm:spPr/>
      <dgm:t>
        <a:bodyPr/>
        <a:lstStyle/>
        <a:p>
          <a:endParaRPr lang="en-US"/>
        </a:p>
      </dgm:t>
    </dgm:pt>
    <dgm:pt modelId="{95E864EE-00FB-435E-971F-AE8F80C88FE8}" type="pres">
      <dgm:prSet presAssocID="{483FE650-478A-40CC-ABB5-0CE712999B6F}" presName="vert2" presStyleCnt="0"/>
      <dgm:spPr/>
    </dgm:pt>
    <dgm:pt modelId="{B9268926-A512-4C24-8BF0-8425CDA17364}" type="pres">
      <dgm:prSet presAssocID="{483FE650-478A-40CC-ABB5-0CE712999B6F}" presName="thinLine2b" presStyleLbl="callout" presStyleIdx="0" presStyleCnt="4"/>
      <dgm:spPr/>
    </dgm:pt>
    <dgm:pt modelId="{40091D4F-3532-415E-A028-0E98F0FE277E}" type="pres">
      <dgm:prSet presAssocID="{483FE650-478A-40CC-ABB5-0CE712999B6F}" presName="vertSpace2b" presStyleCnt="0"/>
      <dgm:spPr/>
    </dgm:pt>
    <dgm:pt modelId="{5395391B-1D07-4BA9-9A75-C317C5131C40}" type="pres">
      <dgm:prSet presAssocID="{CDD82E14-2547-4753-8A70-A75CA803D24C}" presName="horz2" presStyleCnt="0"/>
      <dgm:spPr/>
    </dgm:pt>
    <dgm:pt modelId="{D4E55265-86E9-4B2E-9FF7-2B138F1A257B}" type="pres">
      <dgm:prSet presAssocID="{CDD82E14-2547-4753-8A70-A75CA803D24C}" presName="horzSpace2" presStyleCnt="0"/>
      <dgm:spPr/>
    </dgm:pt>
    <dgm:pt modelId="{2959B57C-9ABD-41DF-BCFB-9ED59CB589A3}" type="pres">
      <dgm:prSet presAssocID="{CDD82E14-2547-4753-8A70-A75CA803D24C}" presName="tx2" presStyleLbl="revTx" presStyleIdx="2" presStyleCnt="7"/>
      <dgm:spPr/>
      <dgm:t>
        <a:bodyPr/>
        <a:lstStyle/>
        <a:p>
          <a:endParaRPr lang="en-US"/>
        </a:p>
      </dgm:t>
    </dgm:pt>
    <dgm:pt modelId="{28195237-2B9B-481A-B4D0-A8DB88DDD0C8}" type="pres">
      <dgm:prSet presAssocID="{CDD82E14-2547-4753-8A70-A75CA803D24C}" presName="vert2" presStyleCnt="0"/>
      <dgm:spPr/>
    </dgm:pt>
    <dgm:pt modelId="{2BC6632D-4AC9-4882-B6A5-11EEA1A69CAB}" type="pres">
      <dgm:prSet presAssocID="{CDD82E14-2547-4753-8A70-A75CA803D24C}" presName="thinLine2b" presStyleLbl="callout" presStyleIdx="1" presStyleCnt="4"/>
      <dgm:spPr/>
    </dgm:pt>
    <dgm:pt modelId="{7166D16B-1593-4B77-8548-59172C055602}" type="pres">
      <dgm:prSet presAssocID="{CDD82E14-2547-4753-8A70-A75CA803D24C}" presName="vertSpace2b" presStyleCnt="0"/>
      <dgm:spPr/>
    </dgm:pt>
    <dgm:pt modelId="{B1DC949A-AEA6-41BF-B9D5-B027D19005BC}" type="pres">
      <dgm:prSet presAssocID="{B02CDB51-3132-4845-BB81-745E10ADAE38}" presName="thickLine" presStyleLbl="alignNode1" presStyleIdx="1" presStyleCnt="3"/>
      <dgm:spPr/>
    </dgm:pt>
    <dgm:pt modelId="{FE6B4550-45AB-49FB-BF1C-1737341E5C71}" type="pres">
      <dgm:prSet presAssocID="{B02CDB51-3132-4845-BB81-745E10ADAE38}" presName="horz1" presStyleCnt="0"/>
      <dgm:spPr/>
    </dgm:pt>
    <dgm:pt modelId="{C7479D90-AA87-4429-81E3-5DB34FE54F56}" type="pres">
      <dgm:prSet presAssocID="{B02CDB51-3132-4845-BB81-745E10ADAE38}" presName="tx1" presStyleLbl="revTx" presStyleIdx="3" presStyleCnt="7"/>
      <dgm:spPr/>
      <dgm:t>
        <a:bodyPr/>
        <a:lstStyle/>
        <a:p>
          <a:endParaRPr lang="en-US"/>
        </a:p>
      </dgm:t>
    </dgm:pt>
    <dgm:pt modelId="{677FA786-6EB0-4423-AF57-47A44152070A}" type="pres">
      <dgm:prSet presAssocID="{B02CDB51-3132-4845-BB81-745E10ADAE38}" presName="vert1" presStyleCnt="0"/>
      <dgm:spPr/>
    </dgm:pt>
    <dgm:pt modelId="{62D2D9BB-EAFE-40C0-8526-BB8514594DC0}" type="pres">
      <dgm:prSet presAssocID="{9D79B1A6-69FE-466D-A6DA-6684D51C0E97}" presName="vertSpace2a" presStyleCnt="0"/>
      <dgm:spPr/>
    </dgm:pt>
    <dgm:pt modelId="{103E18FB-E5B6-49B0-95C2-50E67D82A194}" type="pres">
      <dgm:prSet presAssocID="{9D79B1A6-69FE-466D-A6DA-6684D51C0E97}" presName="horz2" presStyleCnt="0"/>
      <dgm:spPr/>
    </dgm:pt>
    <dgm:pt modelId="{4FBB30D1-1F78-4749-A10C-24F341EC4150}" type="pres">
      <dgm:prSet presAssocID="{9D79B1A6-69FE-466D-A6DA-6684D51C0E97}" presName="horzSpace2" presStyleCnt="0"/>
      <dgm:spPr/>
    </dgm:pt>
    <dgm:pt modelId="{F6CBD5F1-EFBF-46A8-934A-951B19A75E95}" type="pres">
      <dgm:prSet presAssocID="{9D79B1A6-69FE-466D-A6DA-6684D51C0E97}" presName="tx2" presStyleLbl="revTx" presStyleIdx="4" presStyleCnt="7"/>
      <dgm:spPr/>
      <dgm:t>
        <a:bodyPr/>
        <a:lstStyle/>
        <a:p>
          <a:endParaRPr lang="en-US"/>
        </a:p>
      </dgm:t>
    </dgm:pt>
    <dgm:pt modelId="{C0107A21-5CEF-4A9E-9C7A-A53B96F0FE66}" type="pres">
      <dgm:prSet presAssocID="{9D79B1A6-69FE-466D-A6DA-6684D51C0E97}" presName="vert2" presStyleCnt="0"/>
      <dgm:spPr/>
    </dgm:pt>
    <dgm:pt modelId="{BEB03256-8F10-4897-9E6A-967A27DA713A}" type="pres">
      <dgm:prSet presAssocID="{9D79B1A6-69FE-466D-A6DA-6684D51C0E97}" presName="thinLine2b" presStyleLbl="callout" presStyleIdx="2" presStyleCnt="4"/>
      <dgm:spPr/>
    </dgm:pt>
    <dgm:pt modelId="{CC528947-80BF-4C7B-A149-FC85A991799D}" type="pres">
      <dgm:prSet presAssocID="{9D79B1A6-69FE-466D-A6DA-6684D51C0E97}" presName="vertSpace2b" presStyleCnt="0"/>
      <dgm:spPr/>
    </dgm:pt>
    <dgm:pt modelId="{E02EA371-591E-4A23-AE1D-BAA884B52CBC}" type="pres">
      <dgm:prSet presAssocID="{822FFE93-67F8-40D6-B3B2-7D5B5B5CDD2C}" presName="thickLine" presStyleLbl="alignNode1" presStyleIdx="2" presStyleCnt="3"/>
      <dgm:spPr/>
    </dgm:pt>
    <dgm:pt modelId="{5114F539-C39A-4E9C-B92D-64CCDA4AB1C3}" type="pres">
      <dgm:prSet presAssocID="{822FFE93-67F8-40D6-B3B2-7D5B5B5CDD2C}" presName="horz1" presStyleCnt="0"/>
      <dgm:spPr/>
    </dgm:pt>
    <dgm:pt modelId="{FE17B152-AB2A-4491-ABD5-B2230D084AB3}" type="pres">
      <dgm:prSet presAssocID="{822FFE93-67F8-40D6-B3B2-7D5B5B5CDD2C}" presName="tx1" presStyleLbl="revTx" presStyleIdx="5" presStyleCnt="7"/>
      <dgm:spPr/>
      <dgm:t>
        <a:bodyPr/>
        <a:lstStyle/>
        <a:p>
          <a:endParaRPr lang="en-US"/>
        </a:p>
      </dgm:t>
    </dgm:pt>
    <dgm:pt modelId="{1053310E-18EF-45BF-A523-82FC26C2A86F}" type="pres">
      <dgm:prSet presAssocID="{822FFE93-67F8-40D6-B3B2-7D5B5B5CDD2C}" presName="vert1" presStyleCnt="0"/>
      <dgm:spPr/>
    </dgm:pt>
    <dgm:pt modelId="{90A24FF1-3782-4513-AC5A-389F97ACBC40}" type="pres">
      <dgm:prSet presAssocID="{F621762E-49C2-417F-995E-1D64F0B9868B}" presName="vertSpace2a" presStyleCnt="0"/>
      <dgm:spPr/>
    </dgm:pt>
    <dgm:pt modelId="{7D3CD33F-3FBC-4663-A1E8-50D22B08A56F}" type="pres">
      <dgm:prSet presAssocID="{F621762E-49C2-417F-995E-1D64F0B9868B}" presName="horz2" presStyleCnt="0"/>
      <dgm:spPr/>
    </dgm:pt>
    <dgm:pt modelId="{BB011515-748B-42D6-8DDD-7458B1422972}" type="pres">
      <dgm:prSet presAssocID="{F621762E-49C2-417F-995E-1D64F0B9868B}" presName="horzSpace2" presStyleCnt="0"/>
      <dgm:spPr/>
    </dgm:pt>
    <dgm:pt modelId="{C56BCF84-6E64-4108-B1CD-808D74B8EF73}" type="pres">
      <dgm:prSet presAssocID="{F621762E-49C2-417F-995E-1D64F0B9868B}" presName="tx2" presStyleLbl="revTx" presStyleIdx="6" presStyleCnt="7"/>
      <dgm:spPr/>
      <dgm:t>
        <a:bodyPr/>
        <a:lstStyle/>
        <a:p>
          <a:endParaRPr lang="en-US"/>
        </a:p>
      </dgm:t>
    </dgm:pt>
    <dgm:pt modelId="{E0A2F2DB-7233-4902-8103-888CBAC780BB}" type="pres">
      <dgm:prSet presAssocID="{F621762E-49C2-417F-995E-1D64F0B9868B}" presName="vert2" presStyleCnt="0"/>
      <dgm:spPr/>
    </dgm:pt>
    <dgm:pt modelId="{8AF0B7FB-CC5A-4414-B76C-318A03A4E53F}" type="pres">
      <dgm:prSet presAssocID="{F621762E-49C2-417F-995E-1D64F0B9868B}" presName="thinLine2b" presStyleLbl="callout" presStyleIdx="3" presStyleCnt="4"/>
      <dgm:spPr/>
    </dgm:pt>
    <dgm:pt modelId="{944B4A16-AD77-4E6C-ADC2-F96C2660CA6D}" type="pres">
      <dgm:prSet presAssocID="{F621762E-49C2-417F-995E-1D64F0B9868B}" presName="vertSpace2b" presStyleCnt="0"/>
      <dgm:spPr/>
    </dgm:pt>
  </dgm:ptLst>
  <dgm:cxnLst>
    <dgm:cxn modelId="{EFFFD7C3-FE81-4448-93FE-3977047A3E01}" type="presOf" srcId="{31FA6FD0-EBCE-4B24-A3DB-0E5918A5A8CB}" destId="{624B23B1-FF3B-4812-B6A9-82753CD88BEF}" srcOrd="0" destOrd="0" presId="urn:microsoft.com/office/officeart/2008/layout/LinedList"/>
    <dgm:cxn modelId="{562D6C3D-E61A-46B8-861F-20D5098B4F82}" srcId="{B02CDB51-3132-4845-BB81-745E10ADAE38}" destId="{9D79B1A6-69FE-466D-A6DA-6684D51C0E97}" srcOrd="0" destOrd="0" parTransId="{C63B1B84-A6BC-4CE1-B874-A52FB70699AD}" sibTransId="{6AF7937C-CCED-40E7-B942-BD1DB6CB6871}"/>
    <dgm:cxn modelId="{B91B4F2E-2F08-48A3-B7B4-3012FB97B4C4}" srcId="{31FA6FD0-EBCE-4B24-A3DB-0E5918A5A8CB}" destId="{822FFE93-67F8-40D6-B3B2-7D5B5B5CDD2C}" srcOrd="2" destOrd="0" parTransId="{CAA8E3D7-AA77-4C17-8126-C88057BF9B3E}" sibTransId="{8208E972-1DB7-412E-B805-BEA1B74364AF}"/>
    <dgm:cxn modelId="{5087F089-0C40-447C-871E-BACCE23EFC6B}" type="presOf" srcId="{F621762E-49C2-417F-995E-1D64F0B9868B}" destId="{C56BCF84-6E64-4108-B1CD-808D74B8EF73}" srcOrd="0" destOrd="0" presId="urn:microsoft.com/office/officeart/2008/layout/LinedList"/>
    <dgm:cxn modelId="{62F7D21D-96DC-4A64-AFA0-72BEB7B89E3C}" type="presOf" srcId="{B02CDB51-3132-4845-BB81-745E10ADAE38}" destId="{C7479D90-AA87-4429-81E3-5DB34FE54F56}" srcOrd="0" destOrd="0" presId="urn:microsoft.com/office/officeart/2008/layout/LinedList"/>
    <dgm:cxn modelId="{C29D059A-BAA2-4B31-A4A2-B0019A8775A9}" srcId="{E1EA16EE-0D27-43DD-B30E-9740ED2C3BD6}" destId="{CDD82E14-2547-4753-8A70-A75CA803D24C}" srcOrd="1" destOrd="0" parTransId="{C2FDDEC3-260D-4E15-9898-EB44A2A4F183}" sibTransId="{0CBD1960-4AE2-4FF2-A71B-0543574A3F68}"/>
    <dgm:cxn modelId="{22A7B759-204D-48D2-8EF6-DF3CFC347C74}" srcId="{31FA6FD0-EBCE-4B24-A3DB-0E5918A5A8CB}" destId="{B02CDB51-3132-4845-BB81-745E10ADAE38}" srcOrd="1" destOrd="0" parTransId="{24F6733B-B2DA-4751-8869-DE7A2E6F84C3}" sibTransId="{6BA8BA8B-8859-47E9-85D6-C9D30273809E}"/>
    <dgm:cxn modelId="{9797B525-60E3-4914-BF8F-CC807DAE7649}" srcId="{E1EA16EE-0D27-43DD-B30E-9740ED2C3BD6}" destId="{483FE650-478A-40CC-ABB5-0CE712999B6F}" srcOrd="0" destOrd="0" parTransId="{2304E9F5-4259-4909-8A48-CCFFAA9823F7}" sibTransId="{5035C7AD-D203-4E55-8674-DC9AB27E158C}"/>
    <dgm:cxn modelId="{C022C315-E26F-416A-B30F-345EEB6CDE65}" type="presOf" srcId="{822FFE93-67F8-40D6-B3B2-7D5B5B5CDD2C}" destId="{FE17B152-AB2A-4491-ABD5-B2230D084AB3}" srcOrd="0" destOrd="0" presId="urn:microsoft.com/office/officeart/2008/layout/LinedList"/>
    <dgm:cxn modelId="{56F6AD01-A39B-4DED-9BB3-AD5ABB19D70F}" srcId="{31FA6FD0-EBCE-4B24-A3DB-0E5918A5A8CB}" destId="{E1EA16EE-0D27-43DD-B30E-9740ED2C3BD6}" srcOrd="0" destOrd="0" parTransId="{191053D9-F71D-4426-9130-82D74102692A}" sibTransId="{357A83D0-2337-421E-B320-7A22C0B6AB5A}"/>
    <dgm:cxn modelId="{EED941C4-0D33-49E7-9EDA-273D41EF4ACF}" type="presOf" srcId="{483FE650-478A-40CC-ABB5-0CE712999B6F}" destId="{E7F71F86-C322-4933-A21E-EFE517EC3C37}" srcOrd="0" destOrd="0" presId="urn:microsoft.com/office/officeart/2008/layout/LinedList"/>
    <dgm:cxn modelId="{AEF13F0F-C5B0-4A24-829D-F79F976A0019}" type="presOf" srcId="{E1EA16EE-0D27-43DD-B30E-9740ED2C3BD6}" destId="{58CF11B9-65B3-47FD-B843-13965DC8129F}" srcOrd="0" destOrd="0" presId="urn:microsoft.com/office/officeart/2008/layout/LinedList"/>
    <dgm:cxn modelId="{ED498E58-7182-4F18-AF9C-6036B27C5F5F}" type="presOf" srcId="{9D79B1A6-69FE-466D-A6DA-6684D51C0E97}" destId="{F6CBD5F1-EFBF-46A8-934A-951B19A75E95}" srcOrd="0" destOrd="0" presId="urn:microsoft.com/office/officeart/2008/layout/LinedList"/>
    <dgm:cxn modelId="{EF0E4BB1-0883-4404-A3BB-D68D626F2D1B}" type="presOf" srcId="{CDD82E14-2547-4753-8A70-A75CA803D24C}" destId="{2959B57C-9ABD-41DF-BCFB-9ED59CB589A3}" srcOrd="0" destOrd="0" presId="urn:microsoft.com/office/officeart/2008/layout/LinedList"/>
    <dgm:cxn modelId="{988BD211-0916-4DA9-B4D4-AA606F914C44}" srcId="{822FFE93-67F8-40D6-B3B2-7D5B5B5CDD2C}" destId="{F621762E-49C2-417F-995E-1D64F0B9868B}" srcOrd="0" destOrd="0" parTransId="{2C35BE04-60B8-466E-8236-81D91FF4DC07}" sibTransId="{F1128C71-A1E7-4E26-8CB9-FE3DE66286CB}"/>
    <dgm:cxn modelId="{2818749B-E239-4FD1-B714-28A92D27E228}" type="presParOf" srcId="{624B23B1-FF3B-4812-B6A9-82753CD88BEF}" destId="{F9EA312E-F092-47CA-94A4-E56A698B38AF}" srcOrd="0" destOrd="0" presId="urn:microsoft.com/office/officeart/2008/layout/LinedList"/>
    <dgm:cxn modelId="{69EE6A37-3BC2-4B29-B6DF-A4842BC1F904}" type="presParOf" srcId="{624B23B1-FF3B-4812-B6A9-82753CD88BEF}" destId="{8902DD22-46E9-4C61-89ED-63FC8500BDA2}" srcOrd="1" destOrd="0" presId="urn:microsoft.com/office/officeart/2008/layout/LinedList"/>
    <dgm:cxn modelId="{716A09BD-2146-48E1-A691-4E4AD6B37E7E}" type="presParOf" srcId="{8902DD22-46E9-4C61-89ED-63FC8500BDA2}" destId="{58CF11B9-65B3-47FD-B843-13965DC8129F}" srcOrd="0" destOrd="0" presId="urn:microsoft.com/office/officeart/2008/layout/LinedList"/>
    <dgm:cxn modelId="{AD948C6B-9123-42A4-9B90-1C5ED5D449E7}" type="presParOf" srcId="{8902DD22-46E9-4C61-89ED-63FC8500BDA2}" destId="{35AA64DE-9348-4FBB-A59E-B2C89F05E51A}" srcOrd="1" destOrd="0" presId="urn:microsoft.com/office/officeart/2008/layout/LinedList"/>
    <dgm:cxn modelId="{F090979E-F4FB-4879-8B92-DE15ECCB5150}" type="presParOf" srcId="{35AA64DE-9348-4FBB-A59E-B2C89F05E51A}" destId="{CB46020A-3B54-46F6-B941-7C4F34F101F4}" srcOrd="0" destOrd="0" presId="urn:microsoft.com/office/officeart/2008/layout/LinedList"/>
    <dgm:cxn modelId="{4AD454AC-0495-40A1-AA22-5C5BE4CF5AB4}" type="presParOf" srcId="{35AA64DE-9348-4FBB-A59E-B2C89F05E51A}" destId="{E5E6C90C-3153-4CEE-A676-7D2E8AC5A240}" srcOrd="1" destOrd="0" presId="urn:microsoft.com/office/officeart/2008/layout/LinedList"/>
    <dgm:cxn modelId="{DAFB6C72-98B8-450E-8971-1CBB75B9F4CA}" type="presParOf" srcId="{E5E6C90C-3153-4CEE-A676-7D2E8AC5A240}" destId="{659C452F-B68C-40EC-A9CB-6D72360BBA03}" srcOrd="0" destOrd="0" presId="urn:microsoft.com/office/officeart/2008/layout/LinedList"/>
    <dgm:cxn modelId="{ADA64849-D320-413A-83F4-E562D0E6BC66}" type="presParOf" srcId="{E5E6C90C-3153-4CEE-A676-7D2E8AC5A240}" destId="{E7F71F86-C322-4933-A21E-EFE517EC3C37}" srcOrd="1" destOrd="0" presId="urn:microsoft.com/office/officeart/2008/layout/LinedList"/>
    <dgm:cxn modelId="{79304CF2-412B-4C6F-AC72-C0EEDFFC4F4A}" type="presParOf" srcId="{E5E6C90C-3153-4CEE-A676-7D2E8AC5A240}" destId="{95E864EE-00FB-435E-971F-AE8F80C88FE8}" srcOrd="2" destOrd="0" presId="urn:microsoft.com/office/officeart/2008/layout/LinedList"/>
    <dgm:cxn modelId="{B3FBB146-20A6-4DA8-A15C-F4A837C8B367}" type="presParOf" srcId="{35AA64DE-9348-4FBB-A59E-B2C89F05E51A}" destId="{B9268926-A512-4C24-8BF0-8425CDA17364}" srcOrd="2" destOrd="0" presId="urn:microsoft.com/office/officeart/2008/layout/LinedList"/>
    <dgm:cxn modelId="{67EE339D-136C-4A92-B407-F230D438A111}" type="presParOf" srcId="{35AA64DE-9348-4FBB-A59E-B2C89F05E51A}" destId="{40091D4F-3532-415E-A028-0E98F0FE277E}" srcOrd="3" destOrd="0" presId="urn:microsoft.com/office/officeart/2008/layout/LinedList"/>
    <dgm:cxn modelId="{82002901-44A7-425D-9071-B3A087AAC4A1}" type="presParOf" srcId="{35AA64DE-9348-4FBB-A59E-B2C89F05E51A}" destId="{5395391B-1D07-4BA9-9A75-C317C5131C40}" srcOrd="4" destOrd="0" presId="urn:microsoft.com/office/officeart/2008/layout/LinedList"/>
    <dgm:cxn modelId="{8F50F4F5-D983-4467-82C7-A8C980C0F239}" type="presParOf" srcId="{5395391B-1D07-4BA9-9A75-C317C5131C40}" destId="{D4E55265-86E9-4B2E-9FF7-2B138F1A257B}" srcOrd="0" destOrd="0" presId="urn:microsoft.com/office/officeart/2008/layout/LinedList"/>
    <dgm:cxn modelId="{D755FB5D-7C7A-44CA-845A-B309DE4BD843}" type="presParOf" srcId="{5395391B-1D07-4BA9-9A75-C317C5131C40}" destId="{2959B57C-9ABD-41DF-BCFB-9ED59CB589A3}" srcOrd="1" destOrd="0" presId="urn:microsoft.com/office/officeart/2008/layout/LinedList"/>
    <dgm:cxn modelId="{EFAC51BF-0124-4DC6-8C85-3217150F917A}" type="presParOf" srcId="{5395391B-1D07-4BA9-9A75-C317C5131C40}" destId="{28195237-2B9B-481A-B4D0-A8DB88DDD0C8}" srcOrd="2" destOrd="0" presId="urn:microsoft.com/office/officeart/2008/layout/LinedList"/>
    <dgm:cxn modelId="{2ACDA300-36DE-4464-90D3-E73610134291}" type="presParOf" srcId="{35AA64DE-9348-4FBB-A59E-B2C89F05E51A}" destId="{2BC6632D-4AC9-4882-B6A5-11EEA1A69CAB}" srcOrd="5" destOrd="0" presId="urn:microsoft.com/office/officeart/2008/layout/LinedList"/>
    <dgm:cxn modelId="{2C764B12-98E5-44F4-A363-2C6FDC98C564}" type="presParOf" srcId="{35AA64DE-9348-4FBB-A59E-B2C89F05E51A}" destId="{7166D16B-1593-4B77-8548-59172C055602}" srcOrd="6" destOrd="0" presId="urn:microsoft.com/office/officeart/2008/layout/LinedList"/>
    <dgm:cxn modelId="{57BA5A32-8F56-4B53-AB3A-8CF8E7A6DD9C}" type="presParOf" srcId="{624B23B1-FF3B-4812-B6A9-82753CD88BEF}" destId="{B1DC949A-AEA6-41BF-B9D5-B027D19005BC}" srcOrd="2" destOrd="0" presId="urn:microsoft.com/office/officeart/2008/layout/LinedList"/>
    <dgm:cxn modelId="{3D22FF54-4415-40A6-B2DD-E1EC03792E0D}" type="presParOf" srcId="{624B23B1-FF3B-4812-B6A9-82753CD88BEF}" destId="{FE6B4550-45AB-49FB-BF1C-1737341E5C71}" srcOrd="3" destOrd="0" presId="urn:microsoft.com/office/officeart/2008/layout/LinedList"/>
    <dgm:cxn modelId="{6058C811-CE0B-44E4-AA4D-5E39EC41DD4F}" type="presParOf" srcId="{FE6B4550-45AB-49FB-BF1C-1737341E5C71}" destId="{C7479D90-AA87-4429-81E3-5DB34FE54F56}" srcOrd="0" destOrd="0" presId="urn:microsoft.com/office/officeart/2008/layout/LinedList"/>
    <dgm:cxn modelId="{1A4B6809-6CF7-4347-A7A3-2AA81BE4C6BD}" type="presParOf" srcId="{FE6B4550-45AB-49FB-BF1C-1737341E5C71}" destId="{677FA786-6EB0-4423-AF57-47A44152070A}" srcOrd="1" destOrd="0" presId="urn:microsoft.com/office/officeart/2008/layout/LinedList"/>
    <dgm:cxn modelId="{1AF0E07E-7DCE-46BF-A6C9-EE45876103FD}" type="presParOf" srcId="{677FA786-6EB0-4423-AF57-47A44152070A}" destId="{62D2D9BB-EAFE-40C0-8526-BB8514594DC0}" srcOrd="0" destOrd="0" presId="urn:microsoft.com/office/officeart/2008/layout/LinedList"/>
    <dgm:cxn modelId="{C777E6B4-B871-41F2-9933-3E23BC57CE2A}" type="presParOf" srcId="{677FA786-6EB0-4423-AF57-47A44152070A}" destId="{103E18FB-E5B6-49B0-95C2-50E67D82A194}" srcOrd="1" destOrd="0" presId="urn:microsoft.com/office/officeart/2008/layout/LinedList"/>
    <dgm:cxn modelId="{8732557A-FAC5-48D4-9E92-3B563B6254A6}" type="presParOf" srcId="{103E18FB-E5B6-49B0-95C2-50E67D82A194}" destId="{4FBB30D1-1F78-4749-A10C-24F341EC4150}" srcOrd="0" destOrd="0" presId="urn:microsoft.com/office/officeart/2008/layout/LinedList"/>
    <dgm:cxn modelId="{C53A22E6-BAD2-4F33-AF07-75AE730ECB6D}" type="presParOf" srcId="{103E18FB-E5B6-49B0-95C2-50E67D82A194}" destId="{F6CBD5F1-EFBF-46A8-934A-951B19A75E95}" srcOrd="1" destOrd="0" presId="urn:microsoft.com/office/officeart/2008/layout/LinedList"/>
    <dgm:cxn modelId="{A09ACB1E-4066-4CAE-B40C-E852E14C6399}" type="presParOf" srcId="{103E18FB-E5B6-49B0-95C2-50E67D82A194}" destId="{C0107A21-5CEF-4A9E-9C7A-A53B96F0FE66}" srcOrd="2" destOrd="0" presId="urn:microsoft.com/office/officeart/2008/layout/LinedList"/>
    <dgm:cxn modelId="{3BC0C494-A7E5-40A2-93B8-85689D721954}" type="presParOf" srcId="{677FA786-6EB0-4423-AF57-47A44152070A}" destId="{BEB03256-8F10-4897-9E6A-967A27DA713A}" srcOrd="2" destOrd="0" presId="urn:microsoft.com/office/officeart/2008/layout/LinedList"/>
    <dgm:cxn modelId="{43423CBB-589A-40A5-A51E-2B6ED0B33C46}" type="presParOf" srcId="{677FA786-6EB0-4423-AF57-47A44152070A}" destId="{CC528947-80BF-4C7B-A149-FC85A991799D}" srcOrd="3" destOrd="0" presId="urn:microsoft.com/office/officeart/2008/layout/LinedList"/>
    <dgm:cxn modelId="{21D09546-C12F-4612-8329-5C3E13495A97}" type="presParOf" srcId="{624B23B1-FF3B-4812-B6A9-82753CD88BEF}" destId="{E02EA371-591E-4A23-AE1D-BAA884B52CBC}" srcOrd="4" destOrd="0" presId="urn:microsoft.com/office/officeart/2008/layout/LinedList"/>
    <dgm:cxn modelId="{8DDE4D40-61C9-4C5D-9313-787CF8729D6F}" type="presParOf" srcId="{624B23B1-FF3B-4812-B6A9-82753CD88BEF}" destId="{5114F539-C39A-4E9C-B92D-64CCDA4AB1C3}" srcOrd="5" destOrd="0" presId="urn:microsoft.com/office/officeart/2008/layout/LinedList"/>
    <dgm:cxn modelId="{C2227B80-22E3-4A8A-8FBB-3AE3A41B202B}" type="presParOf" srcId="{5114F539-C39A-4E9C-B92D-64CCDA4AB1C3}" destId="{FE17B152-AB2A-4491-ABD5-B2230D084AB3}" srcOrd="0" destOrd="0" presId="urn:microsoft.com/office/officeart/2008/layout/LinedList"/>
    <dgm:cxn modelId="{47B0C8C9-03BD-4056-9E0B-FE3BF09116AB}" type="presParOf" srcId="{5114F539-C39A-4E9C-B92D-64CCDA4AB1C3}" destId="{1053310E-18EF-45BF-A523-82FC26C2A86F}" srcOrd="1" destOrd="0" presId="urn:microsoft.com/office/officeart/2008/layout/LinedList"/>
    <dgm:cxn modelId="{BBF8C046-71AC-4B21-99AF-E4E616362317}" type="presParOf" srcId="{1053310E-18EF-45BF-A523-82FC26C2A86F}" destId="{90A24FF1-3782-4513-AC5A-389F97ACBC40}" srcOrd="0" destOrd="0" presId="urn:microsoft.com/office/officeart/2008/layout/LinedList"/>
    <dgm:cxn modelId="{2437ACED-50CE-4107-80DD-28DD6C81D64F}" type="presParOf" srcId="{1053310E-18EF-45BF-A523-82FC26C2A86F}" destId="{7D3CD33F-3FBC-4663-A1E8-50D22B08A56F}" srcOrd="1" destOrd="0" presId="urn:microsoft.com/office/officeart/2008/layout/LinedList"/>
    <dgm:cxn modelId="{FC15A7E9-4C08-4709-81FB-16A288934056}" type="presParOf" srcId="{7D3CD33F-3FBC-4663-A1E8-50D22B08A56F}" destId="{BB011515-748B-42D6-8DDD-7458B1422972}" srcOrd="0" destOrd="0" presId="urn:microsoft.com/office/officeart/2008/layout/LinedList"/>
    <dgm:cxn modelId="{D8AAA793-1B64-440C-BF54-43BDE8F6A374}" type="presParOf" srcId="{7D3CD33F-3FBC-4663-A1E8-50D22B08A56F}" destId="{C56BCF84-6E64-4108-B1CD-808D74B8EF73}" srcOrd="1" destOrd="0" presId="urn:microsoft.com/office/officeart/2008/layout/LinedList"/>
    <dgm:cxn modelId="{ADFAE1B6-19BE-4951-B0EC-8E819A77301B}" type="presParOf" srcId="{7D3CD33F-3FBC-4663-A1E8-50D22B08A56F}" destId="{E0A2F2DB-7233-4902-8103-888CBAC780BB}" srcOrd="2" destOrd="0" presId="urn:microsoft.com/office/officeart/2008/layout/LinedList"/>
    <dgm:cxn modelId="{993FD2B2-7536-4929-AEDA-ED3F8057C022}" type="presParOf" srcId="{1053310E-18EF-45BF-A523-82FC26C2A86F}" destId="{8AF0B7FB-CC5A-4414-B76C-318A03A4E53F}" srcOrd="2" destOrd="0" presId="urn:microsoft.com/office/officeart/2008/layout/LinedList"/>
    <dgm:cxn modelId="{88E3A242-4231-4465-B9CD-D9DE5A0E41DD}" type="presParOf" srcId="{1053310E-18EF-45BF-A523-82FC26C2A86F}" destId="{944B4A16-AD77-4E6C-ADC2-F96C2660CA6D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D0667DD-090D-4562-B848-1C7EA263B31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AABD41-C356-49A2-A32C-4594129E1B4C}">
      <dgm:prSet/>
      <dgm:spPr/>
      <dgm:t>
        <a:bodyPr/>
        <a:lstStyle/>
        <a:p>
          <a:r>
            <a:rPr lang="en-US" dirty="0" smtClean="0"/>
            <a:t>Who was William Shakespeare and what did he write?</a:t>
          </a:r>
        </a:p>
      </dgm:t>
    </dgm:pt>
    <dgm:pt modelId="{7FBD935E-4409-40B1-8CFC-E60AB5AC4C49}" type="parTrans" cxnId="{51C10A03-4CD7-4DD0-B352-414CD2A186E4}">
      <dgm:prSet/>
      <dgm:spPr/>
    </dgm:pt>
    <dgm:pt modelId="{2F5E056C-7413-4BD6-9AD5-A69F6B25AF83}" type="sibTrans" cxnId="{51C10A03-4CD7-4DD0-B352-414CD2A186E4}">
      <dgm:prSet/>
      <dgm:spPr/>
    </dgm:pt>
    <dgm:pt modelId="{CBE9B4CF-175A-4D84-A8F4-C5D3F8C41AE3}">
      <dgm:prSet/>
      <dgm:spPr/>
      <dgm:t>
        <a:bodyPr/>
        <a:lstStyle/>
        <a:p>
          <a:r>
            <a:rPr lang="en-US" dirty="0" smtClean="0"/>
            <a:t>What is Romeo and Juliet about?</a:t>
          </a:r>
        </a:p>
      </dgm:t>
    </dgm:pt>
    <dgm:pt modelId="{105003C2-9DAE-4E49-A42E-48523AC8EC96}" type="parTrans" cxnId="{6E628685-1FB8-4317-9B07-DDFE37FDB31C}">
      <dgm:prSet/>
      <dgm:spPr/>
    </dgm:pt>
    <dgm:pt modelId="{11BD33BE-8B5C-4C10-B573-39842ACE114B}" type="sibTrans" cxnId="{6E628685-1FB8-4317-9B07-DDFE37FDB31C}">
      <dgm:prSet/>
      <dgm:spPr/>
    </dgm:pt>
    <dgm:pt modelId="{E1D73016-3A9A-42D5-8B42-EF3AD8760EB4}">
      <dgm:prSet/>
      <dgm:spPr/>
      <dgm:t>
        <a:bodyPr/>
        <a:lstStyle/>
        <a:p>
          <a:r>
            <a:rPr lang="en-US" dirty="0" smtClean="0"/>
            <a:t>Who are the Capulets and the Montagues? </a:t>
          </a:r>
        </a:p>
      </dgm:t>
    </dgm:pt>
    <dgm:pt modelId="{163E8556-CD5A-4ED9-B1B0-0B82BBB49A6C}" type="parTrans" cxnId="{542293D1-5BF8-4925-B818-2A3B37757F34}">
      <dgm:prSet/>
      <dgm:spPr/>
    </dgm:pt>
    <dgm:pt modelId="{FB148391-21E0-4909-B3E7-3705A26B853A}" type="sibTrans" cxnId="{542293D1-5BF8-4925-B818-2A3B37757F34}">
      <dgm:prSet/>
      <dgm:spPr/>
    </dgm:pt>
    <dgm:pt modelId="{45F8E2D8-0D5C-4852-B284-85C1A99F817F}" type="pres">
      <dgm:prSet presAssocID="{BD0667DD-090D-4562-B848-1C7EA263B31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9A6FED2-A6C2-430F-8D78-79CF2993466D}" type="pres">
      <dgm:prSet presAssocID="{57AABD41-C356-49A2-A32C-4594129E1B4C}" presName="thickLine" presStyleLbl="alignNode1" presStyleIdx="0" presStyleCnt="3"/>
      <dgm:spPr/>
    </dgm:pt>
    <dgm:pt modelId="{024DC84F-C180-4972-B22B-BB3320026260}" type="pres">
      <dgm:prSet presAssocID="{57AABD41-C356-49A2-A32C-4594129E1B4C}" presName="horz1" presStyleCnt="0"/>
      <dgm:spPr/>
    </dgm:pt>
    <dgm:pt modelId="{D7925550-0D59-409B-88B9-3D517311BC0D}" type="pres">
      <dgm:prSet presAssocID="{57AABD41-C356-49A2-A32C-4594129E1B4C}" presName="tx1" presStyleLbl="revTx" presStyleIdx="0" presStyleCnt="3"/>
      <dgm:spPr/>
      <dgm:t>
        <a:bodyPr/>
        <a:lstStyle/>
        <a:p>
          <a:endParaRPr lang="en-US"/>
        </a:p>
      </dgm:t>
    </dgm:pt>
    <dgm:pt modelId="{2B901716-5AB9-41FC-B901-7DEA5BBF21C4}" type="pres">
      <dgm:prSet presAssocID="{57AABD41-C356-49A2-A32C-4594129E1B4C}" presName="vert1" presStyleCnt="0"/>
      <dgm:spPr/>
    </dgm:pt>
    <dgm:pt modelId="{DD49E380-5F03-4A8D-804E-910E95A39A7A}" type="pres">
      <dgm:prSet presAssocID="{CBE9B4CF-175A-4D84-A8F4-C5D3F8C41AE3}" presName="thickLine" presStyleLbl="alignNode1" presStyleIdx="1" presStyleCnt="3"/>
      <dgm:spPr/>
    </dgm:pt>
    <dgm:pt modelId="{0EF05CE6-7191-48F5-A6C1-5AD26A5AC70B}" type="pres">
      <dgm:prSet presAssocID="{CBE9B4CF-175A-4D84-A8F4-C5D3F8C41AE3}" presName="horz1" presStyleCnt="0"/>
      <dgm:spPr/>
    </dgm:pt>
    <dgm:pt modelId="{2FB99849-268C-4070-8015-4024A0103A07}" type="pres">
      <dgm:prSet presAssocID="{CBE9B4CF-175A-4D84-A8F4-C5D3F8C41AE3}" presName="tx1" presStyleLbl="revTx" presStyleIdx="1" presStyleCnt="3"/>
      <dgm:spPr/>
      <dgm:t>
        <a:bodyPr/>
        <a:lstStyle/>
        <a:p>
          <a:endParaRPr lang="en-US"/>
        </a:p>
      </dgm:t>
    </dgm:pt>
    <dgm:pt modelId="{949E118C-FA1B-44FC-807C-23D872D95A93}" type="pres">
      <dgm:prSet presAssocID="{CBE9B4CF-175A-4D84-A8F4-C5D3F8C41AE3}" presName="vert1" presStyleCnt="0"/>
      <dgm:spPr/>
    </dgm:pt>
    <dgm:pt modelId="{CBE609D4-CD2B-4C1C-B4F3-4547466DD6D5}" type="pres">
      <dgm:prSet presAssocID="{E1D73016-3A9A-42D5-8B42-EF3AD8760EB4}" presName="thickLine" presStyleLbl="alignNode1" presStyleIdx="2" presStyleCnt="3"/>
      <dgm:spPr/>
    </dgm:pt>
    <dgm:pt modelId="{8E7AF08A-1E6E-44F5-B058-EFD25EF66816}" type="pres">
      <dgm:prSet presAssocID="{E1D73016-3A9A-42D5-8B42-EF3AD8760EB4}" presName="horz1" presStyleCnt="0"/>
      <dgm:spPr/>
    </dgm:pt>
    <dgm:pt modelId="{30C82C21-4762-4D5E-979A-E1141A4C7B81}" type="pres">
      <dgm:prSet presAssocID="{E1D73016-3A9A-42D5-8B42-EF3AD8760EB4}" presName="tx1" presStyleLbl="revTx" presStyleIdx="2" presStyleCnt="3"/>
      <dgm:spPr/>
      <dgm:t>
        <a:bodyPr/>
        <a:lstStyle/>
        <a:p>
          <a:endParaRPr lang="en-US"/>
        </a:p>
      </dgm:t>
    </dgm:pt>
    <dgm:pt modelId="{87C5D65A-4B7F-4529-99D9-ED825B0A9820}" type="pres">
      <dgm:prSet presAssocID="{E1D73016-3A9A-42D5-8B42-EF3AD8760EB4}" presName="vert1" presStyleCnt="0"/>
      <dgm:spPr/>
    </dgm:pt>
  </dgm:ptLst>
  <dgm:cxnLst>
    <dgm:cxn modelId="{0D66E8AE-C643-4673-9A8C-5B618D216FBE}" type="presOf" srcId="{BD0667DD-090D-4562-B848-1C7EA263B319}" destId="{45F8E2D8-0D5C-4852-B284-85C1A99F817F}" srcOrd="0" destOrd="0" presId="urn:microsoft.com/office/officeart/2008/layout/LinedList"/>
    <dgm:cxn modelId="{9D1ABBA5-FF92-4E99-BDFC-6FEC768623A2}" type="presOf" srcId="{E1D73016-3A9A-42D5-8B42-EF3AD8760EB4}" destId="{30C82C21-4762-4D5E-979A-E1141A4C7B81}" srcOrd="0" destOrd="0" presId="urn:microsoft.com/office/officeart/2008/layout/LinedList"/>
    <dgm:cxn modelId="{3032F2AD-8C7F-4D99-9799-7F0CCDB21C05}" type="presOf" srcId="{CBE9B4CF-175A-4D84-A8F4-C5D3F8C41AE3}" destId="{2FB99849-268C-4070-8015-4024A0103A07}" srcOrd="0" destOrd="0" presId="urn:microsoft.com/office/officeart/2008/layout/LinedList"/>
    <dgm:cxn modelId="{51C10A03-4CD7-4DD0-B352-414CD2A186E4}" srcId="{BD0667DD-090D-4562-B848-1C7EA263B319}" destId="{57AABD41-C356-49A2-A32C-4594129E1B4C}" srcOrd="0" destOrd="0" parTransId="{7FBD935E-4409-40B1-8CFC-E60AB5AC4C49}" sibTransId="{2F5E056C-7413-4BD6-9AD5-A69F6B25AF83}"/>
    <dgm:cxn modelId="{6E628685-1FB8-4317-9B07-DDFE37FDB31C}" srcId="{BD0667DD-090D-4562-B848-1C7EA263B319}" destId="{CBE9B4CF-175A-4D84-A8F4-C5D3F8C41AE3}" srcOrd="1" destOrd="0" parTransId="{105003C2-9DAE-4E49-A42E-48523AC8EC96}" sibTransId="{11BD33BE-8B5C-4C10-B573-39842ACE114B}"/>
    <dgm:cxn modelId="{542293D1-5BF8-4925-B818-2A3B37757F34}" srcId="{BD0667DD-090D-4562-B848-1C7EA263B319}" destId="{E1D73016-3A9A-42D5-8B42-EF3AD8760EB4}" srcOrd="2" destOrd="0" parTransId="{163E8556-CD5A-4ED9-B1B0-0B82BBB49A6C}" sibTransId="{FB148391-21E0-4909-B3E7-3705A26B853A}"/>
    <dgm:cxn modelId="{909258AC-A7F5-4B81-9FB9-1DA07F22747D}" type="presOf" srcId="{57AABD41-C356-49A2-A32C-4594129E1B4C}" destId="{D7925550-0D59-409B-88B9-3D517311BC0D}" srcOrd="0" destOrd="0" presId="urn:microsoft.com/office/officeart/2008/layout/LinedList"/>
    <dgm:cxn modelId="{C08D3B5D-78E2-4C93-8F66-43074D2A291D}" type="presParOf" srcId="{45F8E2D8-0D5C-4852-B284-85C1A99F817F}" destId="{09A6FED2-A6C2-430F-8D78-79CF2993466D}" srcOrd="0" destOrd="0" presId="urn:microsoft.com/office/officeart/2008/layout/LinedList"/>
    <dgm:cxn modelId="{935CA244-051B-4D43-B82C-10B88C344355}" type="presParOf" srcId="{45F8E2D8-0D5C-4852-B284-85C1A99F817F}" destId="{024DC84F-C180-4972-B22B-BB3320026260}" srcOrd="1" destOrd="0" presId="urn:microsoft.com/office/officeart/2008/layout/LinedList"/>
    <dgm:cxn modelId="{EF1F7BF7-1CFB-4476-A392-5CD4071223EA}" type="presParOf" srcId="{024DC84F-C180-4972-B22B-BB3320026260}" destId="{D7925550-0D59-409B-88B9-3D517311BC0D}" srcOrd="0" destOrd="0" presId="urn:microsoft.com/office/officeart/2008/layout/LinedList"/>
    <dgm:cxn modelId="{E1F373E6-18FA-4880-8A68-B889F53F2F76}" type="presParOf" srcId="{024DC84F-C180-4972-B22B-BB3320026260}" destId="{2B901716-5AB9-41FC-B901-7DEA5BBF21C4}" srcOrd="1" destOrd="0" presId="urn:microsoft.com/office/officeart/2008/layout/LinedList"/>
    <dgm:cxn modelId="{96B4CABA-F1B0-4C01-954A-185DD1178BFE}" type="presParOf" srcId="{45F8E2D8-0D5C-4852-B284-85C1A99F817F}" destId="{DD49E380-5F03-4A8D-804E-910E95A39A7A}" srcOrd="2" destOrd="0" presId="urn:microsoft.com/office/officeart/2008/layout/LinedList"/>
    <dgm:cxn modelId="{58D5034D-4CF3-446E-9C8F-893F4A0583E7}" type="presParOf" srcId="{45F8E2D8-0D5C-4852-B284-85C1A99F817F}" destId="{0EF05CE6-7191-48F5-A6C1-5AD26A5AC70B}" srcOrd="3" destOrd="0" presId="urn:microsoft.com/office/officeart/2008/layout/LinedList"/>
    <dgm:cxn modelId="{2A05A743-E518-4714-9F89-8619D67FA482}" type="presParOf" srcId="{0EF05CE6-7191-48F5-A6C1-5AD26A5AC70B}" destId="{2FB99849-268C-4070-8015-4024A0103A07}" srcOrd="0" destOrd="0" presId="urn:microsoft.com/office/officeart/2008/layout/LinedList"/>
    <dgm:cxn modelId="{CD9BF051-19D4-460A-A4F1-3C2CCDA43109}" type="presParOf" srcId="{0EF05CE6-7191-48F5-A6C1-5AD26A5AC70B}" destId="{949E118C-FA1B-44FC-807C-23D872D95A93}" srcOrd="1" destOrd="0" presId="urn:microsoft.com/office/officeart/2008/layout/LinedList"/>
    <dgm:cxn modelId="{EF12988D-15AB-42E1-864F-FFD0F5874EC0}" type="presParOf" srcId="{45F8E2D8-0D5C-4852-B284-85C1A99F817F}" destId="{CBE609D4-CD2B-4C1C-B4F3-4547466DD6D5}" srcOrd="4" destOrd="0" presId="urn:microsoft.com/office/officeart/2008/layout/LinedList"/>
    <dgm:cxn modelId="{4B58B004-9449-4034-BE3C-5FE709C9AB78}" type="presParOf" srcId="{45F8E2D8-0D5C-4852-B284-85C1A99F817F}" destId="{8E7AF08A-1E6E-44F5-B058-EFD25EF66816}" srcOrd="5" destOrd="0" presId="urn:microsoft.com/office/officeart/2008/layout/LinedList"/>
    <dgm:cxn modelId="{8FCB0395-74DD-4E88-A628-4E541D8C468D}" type="presParOf" srcId="{8E7AF08A-1E6E-44F5-B058-EFD25EF66816}" destId="{30C82C21-4762-4D5E-979A-E1141A4C7B81}" srcOrd="0" destOrd="0" presId="urn:microsoft.com/office/officeart/2008/layout/LinedList"/>
    <dgm:cxn modelId="{E97C1D2C-6C43-4AE4-8EC8-7079DC278524}" type="presParOf" srcId="{8E7AF08A-1E6E-44F5-B058-EFD25EF66816}" destId="{87C5D65A-4B7F-4529-99D9-ED825B0A982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D0667DD-090D-4562-B848-1C7EA263B31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AABD41-C356-49A2-A32C-4594129E1B4C}">
      <dgm:prSet/>
      <dgm:spPr/>
      <dgm:t>
        <a:bodyPr/>
        <a:lstStyle/>
        <a:p>
          <a:r>
            <a:rPr lang="en-US" dirty="0" smtClean="0"/>
            <a:t>Expect a quiz over what we covered today and yesterday.</a:t>
          </a:r>
        </a:p>
      </dgm:t>
    </dgm:pt>
    <dgm:pt modelId="{7FBD935E-4409-40B1-8CFC-E60AB5AC4C49}" type="parTrans" cxnId="{51C10A03-4CD7-4DD0-B352-414CD2A186E4}">
      <dgm:prSet/>
      <dgm:spPr/>
    </dgm:pt>
    <dgm:pt modelId="{2F5E056C-7413-4BD6-9AD5-A69F6B25AF83}" type="sibTrans" cxnId="{51C10A03-4CD7-4DD0-B352-414CD2A186E4}">
      <dgm:prSet/>
      <dgm:spPr/>
    </dgm:pt>
    <dgm:pt modelId="{BA22A4F1-700A-41A0-800B-1EB7252D3E4F}">
      <dgm:prSet/>
      <dgm:spPr/>
      <dgm:t>
        <a:bodyPr/>
        <a:lstStyle/>
        <a:p>
          <a:r>
            <a:rPr lang="en-US" dirty="0" smtClean="0"/>
            <a:t>If you need to raise your grade before report card grades are finalized on Wednesday, please come after school to speak with me about raising your grade.</a:t>
          </a:r>
        </a:p>
      </dgm:t>
    </dgm:pt>
    <dgm:pt modelId="{94378D7E-835E-49B0-85D0-B8E346C12765}" type="parTrans" cxnId="{51649C1A-1902-478B-9EF1-0BEF0127A4FE}">
      <dgm:prSet/>
      <dgm:spPr/>
    </dgm:pt>
    <dgm:pt modelId="{9E4523D0-478E-4AE2-B2EC-75AB6CA0AC27}" type="sibTrans" cxnId="{51649C1A-1902-478B-9EF1-0BEF0127A4FE}">
      <dgm:prSet/>
      <dgm:spPr/>
    </dgm:pt>
    <dgm:pt modelId="{45F8E2D8-0D5C-4852-B284-85C1A99F817F}" type="pres">
      <dgm:prSet presAssocID="{BD0667DD-090D-4562-B848-1C7EA263B31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9A6FED2-A6C2-430F-8D78-79CF2993466D}" type="pres">
      <dgm:prSet presAssocID="{57AABD41-C356-49A2-A32C-4594129E1B4C}" presName="thickLine" presStyleLbl="alignNode1" presStyleIdx="0" presStyleCnt="2"/>
      <dgm:spPr/>
    </dgm:pt>
    <dgm:pt modelId="{024DC84F-C180-4972-B22B-BB3320026260}" type="pres">
      <dgm:prSet presAssocID="{57AABD41-C356-49A2-A32C-4594129E1B4C}" presName="horz1" presStyleCnt="0"/>
      <dgm:spPr/>
    </dgm:pt>
    <dgm:pt modelId="{D7925550-0D59-409B-88B9-3D517311BC0D}" type="pres">
      <dgm:prSet presAssocID="{57AABD41-C356-49A2-A32C-4594129E1B4C}" presName="tx1" presStyleLbl="revTx" presStyleIdx="0" presStyleCnt="2"/>
      <dgm:spPr/>
      <dgm:t>
        <a:bodyPr/>
        <a:lstStyle/>
        <a:p>
          <a:endParaRPr lang="en-US"/>
        </a:p>
      </dgm:t>
    </dgm:pt>
    <dgm:pt modelId="{2B901716-5AB9-41FC-B901-7DEA5BBF21C4}" type="pres">
      <dgm:prSet presAssocID="{57AABD41-C356-49A2-A32C-4594129E1B4C}" presName="vert1" presStyleCnt="0"/>
      <dgm:spPr/>
    </dgm:pt>
    <dgm:pt modelId="{A484186E-EC19-43F3-AEE6-11D11E87774F}" type="pres">
      <dgm:prSet presAssocID="{BA22A4F1-700A-41A0-800B-1EB7252D3E4F}" presName="thickLine" presStyleLbl="alignNode1" presStyleIdx="1" presStyleCnt="2"/>
      <dgm:spPr/>
    </dgm:pt>
    <dgm:pt modelId="{458FC69E-0CDB-4C5C-B819-FCD656E8C9D6}" type="pres">
      <dgm:prSet presAssocID="{BA22A4F1-700A-41A0-800B-1EB7252D3E4F}" presName="horz1" presStyleCnt="0"/>
      <dgm:spPr/>
    </dgm:pt>
    <dgm:pt modelId="{B7520D53-51BD-4ED4-B716-BB6573BF2866}" type="pres">
      <dgm:prSet presAssocID="{BA22A4F1-700A-41A0-800B-1EB7252D3E4F}" presName="tx1" presStyleLbl="revTx" presStyleIdx="1" presStyleCnt="2"/>
      <dgm:spPr/>
      <dgm:t>
        <a:bodyPr/>
        <a:lstStyle/>
        <a:p>
          <a:endParaRPr lang="en-US"/>
        </a:p>
      </dgm:t>
    </dgm:pt>
    <dgm:pt modelId="{A5D7E243-EDCC-4822-981D-0E950F6029E8}" type="pres">
      <dgm:prSet presAssocID="{BA22A4F1-700A-41A0-800B-1EB7252D3E4F}" presName="vert1" presStyleCnt="0"/>
      <dgm:spPr/>
    </dgm:pt>
  </dgm:ptLst>
  <dgm:cxnLst>
    <dgm:cxn modelId="{51649C1A-1902-478B-9EF1-0BEF0127A4FE}" srcId="{BD0667DD-090D-4562-B848-1C7EA263B319}" destId="{BA22A4F1-700A-41A0-800B-1EB7252D3E4F}" srcOrd="1" destOrd="0" parTransId="{94378D7E-835E-49B0-85D0-B8E346C12765}" sibTransId="{9E4523D0-478E-4AE2-B2EC-75AB6CA0AC27}"/>
    <dgm:cxn modelId="{9042861C-335E-4C74-8054-711725E5A051}" type="presOf" srcId="{BA22A4F1-700A-41A0-800B-1EB7252D3E4F}" destId="{B7520D53-51BD-4ED4-B716-BB6573BF2866}" srcOrd="0" destOrd="0" presId="urn:microsoft.com/office/officeart/2008/layout/LinedList"/>
    <dgm:cxn modelId="{4DA05C7E-DEA5-44E0-BF14-03335B7FF7DE}" type="presOf" srcId="{BD0667DD-090D-4562-B848-1C7EA263B319}" destId="{45F8E2D8-0D5C-4852-B284-85C1A99F817F}" srcOrd="0" destOrd="0" presId="urn:microsoft.com/office/officeart/2008/layout/LinedList"/>
    <dgm:cxn modelId="{51C10A03-4CD7-4DD0-B352-414CD2A186E4}" srcId="{BD0667DD-090D-4562-B848-1C7EA263B319}" destId="{57AABD41-C356-49A2-A32C-4594129E1B4C}" srcOrd="0" destOrd="0" parTransId="{7FBD935E-4409-40B1-8CFC-E60AB5AC4C49}" sibTransId="{2F5E056C-7413-4BD6-9AD5-A69F6B25AF83}"/>
    <dgm:cxn modelId="{1D73818A-E884-43CF-8FEE-DAA702D6DF81}" type="presOf" srcId="{57AABD41-C356-49A2-A32C-4594129E1B4C}" destId="{D7925550-0D59-409B-88B9-3D517311BC0D}" srcOrd="0" destOrd="0" presId="urn:microsoft.com/office/officeart/2008/layout/LinedList"/>
    <dgm:cxn modelId="{44B7BE03-F048-42EB-B71C-8694CE34AC33}" type="presParOf" srcId="{45F8E2D8-0D5C-4852-B284-85C1A99F817F}" destId="{09A6FED2-A6C2-430F-8D78-79CF2993466D}" srcOrd="0" destOrd="0" presId="urn:microsoft.com/office/officeart/2008/layout/LinedList"/>
    <dgm:cxn modelId="{E2046507-4C08-490E-B55C-C0AD348AFA16}" type="presParOf" srcId="{45F8E2D8-0D5C-4852-B284-85C1A99F817F}" destId="{024DC84F-C180-4972-B22B-BB3320026260}" srcOrd="1" destOrd="0" presId="urn:microsoft.com/office/officeart/2008/layout/LinedList"/>
    <dgm:cxn modelId="{C5320217-95B3-4C9D-A805-14A7871E10AD}" type="presParOf" srcId="{024DC84F-C180-4972-B22B-BB3320026260}" destId="{D7925550-0D59-409B-88B9-3D517311BC0D}" srcOrd="0" destOrd="0" presId="urn:microsoft.com/office/officeart/2008/layout/LinedList"/>
    <dgm:cxn modelId="{7D4677B8-214A-477E-A7A8-C4E9B8AE7DB9}" type="presParOf" srcId="{024DC84F-C180-4972-B22B-BB3320026260}" destId="{2B901716-5AB9-41FC-B901-7DEA5BBF21C4}" srcOrd="1" destOrd="0" presId="urn:microsoft.com/office/officeart/2008/layout/LinedList"/>
    <dgm:cxn modelId="{0E79900E-AF7C-431D-8F7C-836BA679368B}" type="presParOf" srcId="{45F8E2D8-0D5C-4852-B284-85C1A99F817F}" destId="{A484186E-EC19-43F3-AEE6-11D11E87774F}" srcOrd="2" destOrd="0" presId="urn:microsoft.com/office/officeart/2008/layout/LinedList"/>
    <dgm:cxn modelId="{F444F0D3-AA4D-46FF-9158-7D00CF33D7D3}" type="presParOf" srcId="{45F8E2D8-0D5C-4852-B284-85C1A99F817F}" destId="{458FC69E-0CDB-4C5C-B819-FCD656E8C9D6}" srcOrd="3" destOrd="0" presId="urn:microsoft.com/office/officeart/2008/layout/LinedList"/>
    <dgm:cxn modelId="{87CB0839-48C6-4409-931C-40546E33DAB9}" type="presParOf" srcId="{458FC69E-0CDB-4C5C-B819-FCD656E8C9D6}" destId="{B7520D53-51BD-4ED4-B716-BB6573BF2866}" srcOrd="0" destOrd="0" presId="urn:microsoft.com/office/officeart/2008/layout/LinedList"/>
    <dgm:cxn modelId="{B01FB977-E2C0-4CD3-B6BB-52E98D02DF90}" type="presParOf" srcId="{458FC69E-0CDB-4C5C-B819-FCD656E8C9D6}" destId="{A5D7E243-EDCC-4822-981D-0E950F6029E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D0667DD-090D-4562-B848-1C7EA263B31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AABD41-C356-49A2-A32C-4594129E1B4C}">
      <dgm:prSet/>
      <dgm:spPr/>
      <dgm:t>
        <a:bodyPr/>
        <a:lstStyle/>
        <a:p>
          <a:r>
            <a:rPr lang="en-US" dirty="0" smtClean="0"/>
            <a:t>Review your notes from yesterday and prepare to take a pop quiz over the notes.</a:t>
          </a:r>
        </a:p>
      </dgm:t>
    </dgm:pt>
    <dgm:pt modelId="{7FBD935E-4409-40B1-8CFC-E60AB5AC4C49}" type="parTrans" cxnId="{51C10A03-4CD7-4DD0-B352-414CD2A186E4}">
      <dgm:prSet/>
      <dgm:spPr/>
      <dgm:t>
        <a:bodyPr/>
        <a:lstStyle/>
        <a:p>
          <a:endParaRPr lang="en-US"/>
        </a:p>
      </dgm:t>
    </dgm:pt>
    <dgm:pt modelId="{2F5E056C-7413-4BD6-9AD5-A69F6B25AF83}" type="sibTrans" cxnId="{51C10A03-4CD7-4DD0-B352-414CD2A186E4}">
      <dgm:prSet/>
      <dgm:spPr/>
      <dgm:t>
        <a:bodyPr/>
        <a:lstStyle/>
        <a:p>
          <a:endParaRPr lang="en-US"/>
        </a:p>
      </dgm:t>
    </dgm:pt>
    <dgm:pt modelId="{D7086A70-B126-464C-BB45-12A41E61F01C}">
      <dgm:prSet/>
      <dgm:spPr/>
      <dgm:t>
        <a:bodyPr/>
        <a:lstStyle/>
        <a:p>
          <a:r>
            <a:rPr lang="en-US" dirty="0" smtClean="0"/>
            <a:t>Anything from the lecture yesterday is fair game for the quiz.</a:t>
          </a:r>
        </a:p>
      </dgm:t>
    </dgm:pt>
    <dgm:pt modelId="{C06663DE-6D71-4D30-80AA-B6BB23AC8638}" type="parTrans" cxnId="{EB9C5F5E-3278-4D3D-8ADD-7DE858AC0C70}">
      <dgm:prSet/>
      <dgm:spPr/>
    </dgm:pt>
    <dgm:pt modelId="{6FA0DCFE-3F61-4716-8C73-A3CAD04DFADD}" type="sibTrans" cxnId="{EB9C5F5E-3278-4D3D-8ADD-7DE858AC0C70}">
      <dgm:prSet/>
      <dgm:spPr/>
    </dgm:pt>
    <dgm:pt modelId="{45F8E2D8-0D5C-4852-B284-85C1A99F817F}" type="pres">
      <dgm:prSet presAssocID="{BD0667DD-090D-4562-B848-1C7EA263B31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9A6FED2-A6C2-430F-8D78-79CF2993466D}" type="pres">
      <dgm:prSet presAssocID="{57AABD41-C356-49A2-A32C-4594129E1B4C}" presName="thickLine" presStyleLbl="alignNode1" presStyleIdx="0" presStyleCnt="2"/>
      <dgm:spPr/>
    </dgm:pt>
    <dgm:pt modelId="{024DC84F-C180-4972-B22B-BB3320026260}" type="pres">
      <dgm:prSet presAssocID="{57AABD41-C356-49A2-A32C-4594129E1B4C}" presName="horz1" presStyleCnt="0"/>
      <dgm:spPr/>
    </dgm:pt>
    <dgm:pt modelId="{D7925550-0D59-409B-88B9-3D517311BC0D}" type="pres">
      <dgm:prSet presAssocID="{57AABD41-C356-49A2-A32C-4594129E1B4C}" presName="tx1" presStyleLbl="revTx" presStyleIdx="0" presStyleCnt="2"/>
      <dgm:spPr/>
      <dgm:t>
        <a:bodyPr/>
        <a:lstStyle/>
        <a:p>
          <a:endParaRPr lang="en-US"/>
        </a:p>
      </dgm:t>
    </dgm:pt>
    <dgm:pt modelId="{2B901716-5AB9-41FC-B901-7DEA5BBF21C4}" type="pres">
      <dgm:prSet presAssocID="{57AABD41-C356-49A2-A32C-4594129E1B4C}" presName="vert1" presStyleCnt="0"/>
      <dgm:spPr/>
    </dgm:pt>
    <dgm:pt modelId="{C8E29E24-9D30-475E-8953-141BCA61D67E}" type="pres">
      <dgm:prSet presAssocID="{D7086A70-B126-464C-BB45-12A41E61F01C}" presName="thickLine" presStyleLbl="alignNode1" presStyleIdx="1" presStyleCnt="2"/>
      <dgm:spPr/>
    </dgm:pt>
    <dgm:pt modelId="{1BE03142-55D1-4309-9F41-B8D9D0D9A1D3}" type="pres">
      <dgm:prSet presAssocID="{D7086A70-B126-464C-BB45-12A41E61F01C}" presName="horz1" presStyleCnt="0"/>
      <dgm:spPr/>
    </dgm:pt>
    <dgm:pt modelId="{619DF724-B233-45EB-972F-A926D224C6D1}" type="pres">
      <dgm:prSet presAssocID="{D7086A70-B126-464C-BB45-12A41E61F01C}" presName="tx1" presStyleLbl="revTx" presStyleIdx="1" presStyleCnt="2"/>
      <dgm:spPr/>
      <dgm:t>
        <a:bodyPr/>
        <a:lstStyle/>
        <a:p>
          <a:endParaRPr lang="en-US"/>
        </a:p>
      </dgm:t>
    </dgm:pt>
    <dgm:pt modelId="{965BE49E-E303-4FAC-ADA8-5B7751DF5826}" type="pres">
      <dgm:prSet presAssocID="{D7086A70-B126-464C-BB45-12A41E61F01C}" presName="vert1" presStyleCnt="0"/>
      <dgm:spPr/>
    </dgm:pt>
  </dgm:ptLst>
  <dgm:cxnLst>
    <dgm:cxn modelId="{1D51CF65-1917-4CF1-9C86-27E921C9B781}" type="presOf" srcId="{57AABD41-C356-49A2-A32C-4594129E1B4C}" destId="{D7925550-0D59-409B-88B9-3D517311BC0D}" srcOrd="0" destOrd="0" presId="urn:microsoft.com/office/officeart/2008/layout/LinedList"/>
    <dgm:cxn modelId="{EB9C5F5E-3278-4D3D-8ADD-7DE858AC0C70}" srcId="{BD0667DD-090D-4562-B848-1C7EA263B319}" destId="{D7086A70-B126-464C-BB45-12A41E61F01C}" srcOrd="1" destOrd="0" parTransId="{C06663DE-6D71-4D30-80AA-B6BB23AC8638}" sibTransId="{6FA0DCFE-3F61-4716-8C73-A3CAD04DFADD}"/>
    <dgm:cxn modelId="{4D2B57DE-90EB-46F9-9E3E-542340A87038}" type="presOf" srcId="{BD0667DD-090D-4562-B848-1C7EA263B319}" destId="{45F8E2D8-0D5C-4852-B284-85C1A99F817F}" srcOrd="0" destOrd="0" presId="urn:microsoft.com/office/officeart/2008/layout/LinedList"/>
    <dgm:cxn modelId="{AD4CDAC0-61C5-403C-AE27-687F299ABDF0}" type="presOf" srcId="{D7086A70-B126-464C-BB45-12A41E61F01C}" destId="{619DF724-B233-45EB-972F-A926D224C6D1}" srcOrd="0" destOrd="0" presId="urn:microsoft.com/office/officeart/2008/layout/LinedList"/>
    <dgm:cxn modelId="{51C10A03-4CD7-4DD0-B352-414CD2A186E4}" srcId="{BD0667DD-090D-4562-B848-1C7EA263B319}" destId="{57AABD41-C356-49A2-A32C-4594129E1B4C}" srcOrd="0" destOrd="0" parTransId="{7FBD935E-4409-40B1-8CFC-E60AB5AC4C49}" sibTransId="{2F5E056C-7413-4BD6-9AD5-A69F6B25AF83}"/>
    <dgm:cxn modelId="{B8A2DEE7-B376-44F6-B2BF-B369C6A16D81}" type="presParOf" srcId="{45F8E2D8-0D5C-4852-B284-85C1A99F817F}" destId="{09A6FED2-A6C2-430F-8D78-79CF2993466D}" srcOrd="0" destOrd="0" presId="urn:microsoft.com/office/officeart/2008/layout/LinedList"/>
    <dgm:cxn modelId="{01B0ACA9-5998-48FB-8956-DCF6F1DE4A4B}" type="presParOf" srcId="{45F8E2D8-0D5C-4852-B284-85C1A99F817F}" destId="{024DC84F-C180-4972-B22B-BB3320026260}" srcOrd="1" destOrd="0" presId="urn:microsoft.com/office/officeart/2008/layout/LinedList"/>
    <dgm:cxn modelId="{1E268868-8517-428E-8156-A0881C5E407E}" type="presParOf" srcId="{024DC84F-C180-4972-B22B-BB3320026260}" destId="{D7925550-0D59-409B-88B9-3D517311BC0D}" srcOrd="0" destOrd="0" presId="urn:microsoft.com/office/officeart/2008/layout/LinedList"/>
    <dgm:cxn modelId="{C054A4E0-4EF9-4B7E-8C4E-612526F092BB}" type="presParOf" srcId="{024DC84F-C180-4972-B22B-BB3320026260}" destId="{2B901716-5AB9-41FC-B901-7DEA5BBF21C4}" srcOrd="1" destOrd="0" presId="urn:microsoft.com/office/officeart/2008/layout/LinedList"/>
    <dgm:cxn modelId="{9675B56E-23D9-4255-A4AF-C44B9F050810}" type="presParOf" srcId="{45F8E2D8-0D5C-4852-B284-85C1A99F817F}" destId="{C8E29E24-9D30-475E-8953-141BCA61D67E}" srcOrd="2" destOrd="0" presId="urn:microsoft.com/office/officeart/2008/layout/LinedList"/>
    <dgm:cxn modelId="{AA5DF341-D51E-4C76-91C3-72A4B634DC01}" type="presParOf" srcId="{45F8E2D8-0D5C-4852-B284-85C1A99F817F}" destId="{1BE03142-55D1-4309-9F41-B8D9D0D9A1D3}" srcOrd="3" destOrd="0" presId="urn:microsoft.com/office/officeart/2008/layout/LinedList"/>
    <dgm:cxn modelId="{5363613E-5255-450D-BFB9-E15BFAF60A12}" type="presParOf" srcId="{1BE03142-55D1-4309-9F41-B8D9D0D9A1D3}" destId="{619DF724-B233-45EB-972F-A926D224C6D1}" srcOrd="0" destOrd="0" presId="urn:microsoft.com/office/officeart/2008/layout/LinedList"/>
    <dgm:cxn modelId="{84055F35-A689-4853-8EC3-D2BD602524EC}" type="presParOf" srcId="{1BE03142-55D1-4309-9F41-B8D9D0D9A1D3}" destId="{965BE49E-E303-4FAC-ADA8-5B7751DF582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D0667DD-090D-4562-B848-1C7EA263B31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AABD41-C356-49A2-A32C-4594129E1B4C}">
      <dgm:prSet/>
      <dgm:spPr/>
      <dgm:t>
        <a:bodyPr/>
        <a:lstStyle/>
        <a:p>
          <a:r>
            <a:rPr lang="en-US" dirty="0" smtClean="0"/>
            <a:t>You may use your notes on the quiz.</a:t>
          </a:r>
        </a:p>
      </dgm:t>
    </dgm:pt>
    <dgm:pt modelId="{7FBD935E-4409-40B1-8CFC-E60AB5AC4C49}" type="parTrans" cxnId="{51C10A03-4CD7-4DD0-B352-414CD2A186E4}">
      <dgm:prSet/>
      <dgm:spPr/>
      <dgm:t>
        <a:bodyPr/>
        <a:lstStyle/>
        <a:p>
          <a:endParaRPr lang="en-US"/>
        </a:p>
      </dgm:t>
    </dgm:pt>
    <dgm:pt modelId="{2F5E056C-7413-4BD6-9AD5-A69F6B25AF83}" type="sibTrans" cxnId="{51C10A03-4CD7-4DD0-B352-414CD2A186E4}">
      <dgm:prSet/>
      <dgm:spPr/>
      <dgm:t>
        <a:bodyPr/>
        <a:lstStyle/>
        <a:p>
          <a:endParaRPr lang="en-US"/>
        </a:p>
      </dgm:t>
    </dgm:pt>
    <dgm:pt modelId="{45F8E2D8-0D5C-4852-B284-85C1A99F817F}" type="pres">
      <dgm:prSet presAssocID="{BD0667DD-090D-4562-B848-1C7EA263B31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9A6FED2-A6C2-430F-8D78-79CF2993466D}" type="pres">
      <dgm:prSet presAssocID="{57AABD41-C356-49A2-A32C-4594129E1B4C}" presName="thickLine" presStyleLbl="alignNode1" presStyleIdx="0" presStyleCnt="1"/>
      <dgm:spPr/>
    </dgm:pt>
    <dgm:pt modelId="{024DC84F-C180-4972-B22B-BB3320026260}" type="pres">
      <dgm:prSet presAssocID="{57AABD41-C356-49A2-A32C-4594129E1B4C}" presName="horz1" presStyleCnt="0"/>
      <dgm:spPr/>
    </dgm:pt>
    <dgm:pt modelId="{D7925550-0D59-409B-88B9-3D517311BC0D}" type="pres">
      <dgm:prSet presAssocID="{57AABD41-C356-49A2-A32C-4594129E1B4C}" presName="tx1" presStyleLbl="revTx" presStyleIdx="0" presStyleCnt="1"/>
      <dgm:spPr/>
      <dgm:t>
        <a:bodyPr/>
        <a:lstStyle/>
        <a:p>
          <a:endParaRPr lang="en-US"/>
        </a:p>
      </dgm:t>
    </dgm:pt>
    <dgm:pt modelId="{2B901716-5AB9-41FC-B901-7DEA5BBF21C4}" type="pres">
      <dgm:prSet presAssocID="{57AABD41-C356-49A2-A32C-4594129E1B4C}" presName="vert1" presStyleCnt="0"/>
      <dgm:spPr/>
    </dgm:pt>
  </dgm:ptLst>
  <dgm:cxnLst>
    <dgm:cxn modelId="{E9A65EF0-59BC-42F1-B9C9-306CA5F945CF}" type="presOf" srcId="{57AABD41-C356-49A2-A32C-4594129E1B4C}" destId="{D7925550-0D59-409B-88B9-3D517311BC0D}" srcOrd="0" destOrd="0" presId="urn:microsoft.com/office/officeart/2008/layout/LinedList"/>
    <dgm:cxn modelId="{4B8D147F-9AAF-4F8F-BA65-880A10AB99B7}" type="presOf" srcId="{BD0667DD-090D-4562-B848-1C7EA263B319}" destId="{45F8E2D8-0D5C-4852-B284-85C1A99F817F}" srcOrd="0" destOrd="0" presId="urn:microsoft.com/office/officeart/2008/layout/LinedList"/>
    <dgm:cxn modelId="{51C10A03-4CD7-4DD0-B352-414CD2A186E4}" srcId="{BD0667DD-090D-4562-B848-1C7EA263B319}" destId="{57AABD41-C356-49A2-A32C-4594129E1B4C}" srcOrd="0" destOrd="0" parTransId="{7FBD935E-4409-40B1-8CFC-E60AB5AC4C49}" sibTransId="{2F5E056C-7413-4BD6-9AD5-A69F6B25AF83}"/>
    <dgm:cxn modelId="{F1C0E69D-284F-4BD0-88AA-65E10C6ACFD2}" type="presParOf" srcId="{45F8E2D8-0D5C-4852-B284-85C1A99F817F}" destId="{09A6FED2-A6C2-430F-8D78-79CF2993466D}" srcOrd="0" destOrd="0" presId="urn:microsoft.com/office/officeart/2008/layout/LinedList"/>
    <dgm:cxn modelId="{C8A26D7D-88CE-4E0B-842E-3B22147222B4}" type="presParOf" srcId="{45F8E2D8-0D5C-4852-B284-85C1A99F817F}" destId="{024DC84F-C180-4972-B22B-BB3320026260}" srcOrd="1" destOrd="0" presId="urn:microsoft.com/office/officeart/2008/layout/LinedList"/>
    <dgm:cxn modelId="{666A8865-4083-4483-BFB5-29E0D9B0C7DD}" type="presParOf" srcId="{024DC84F-C180-4972-B22B-BB3320026260}" destId="{D7925550-0D59-409B-88B9-3D517311BC0D}" srcOrd="0" destOrd="0" presId="urn:microsoft.com/office/officeart/2008/layout/LinedList"/>
    <dgm:cxn modelId="{B0EC8C44-D6A4-4D7F-9A07-59FA574BB327}" type="presParOf" srcId="{024DC84F-C180-4972-B22B-BB3320026260}" destId="{2B901716-5AB9-41FC-B901-7DEA5BBF21C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D0667DD-090D-4562-B848-1C7EA263B31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AABD41-C356-49A2-A32C-4594129E1B4C}">
      <dgm:prSet/>
      <dgm:spPr/>
      <dgm:t>
        <a:bodyPr/>
        <a:lstStyle/>
        <a:p>
          <a:r>
            <a:rPr lang="en-US" dirty="0" smtClean="0"/>
            <a:t>Students will continue to read Act 1; Scene 1 of Romeo and Juliet by William Shakespeare.</a:t>
          </a:r>
        </a:p>
      </dgm:t>
    </dgm:pt>
    <dgm:pt modelId="{7FBD935E-4409-40B1-8CFC-E60AB5AC4C49}" type="parTrans" cxnId="{51C10A03-4CD7-4DD0-B352-414CD2A186E4}">
      <dgm:prSet/>
      <dgm:spPr/>
      <dgm:t>
        <a:bodyPr/>
        <a:lstStyle/>
        <a:p>
          <a:endParaRPr lang="en-US"/>
        </a:p>
      </dgm:t>
    </dgm:pt>
    <dgm:pt modelId="{2F5E056C-7413-4BD6-9AD5-A69F6B25AF83}" type="sibTrans" cxnId="{51C10A03-4CD7-4DD0-B352-414CD2A186E4}">
      <dgm:prSet/>
      <dgm:spPr/>
      <dgm:t>
        <a:bodyPr/>
        <a:lstStyle/>
        <a:p>
          <a:endParaRPr lang="en-US"/>
        </a:p>
      </dgm:t>
    </dgm:pt>
    <dgm:pt modelId="{5A7A633D-6F24-4E38-8BA6-D2B3E1F0AAF0}">
      <dgm:prSet/>
      <dgm:spPr/>
      <dgm:t>
        <a:bodyPr/>
        <a:lstStyle/>
        <a:p>
          <a:r>
            <a:rPr lang="en-US" dirty="0" smtClean="0"/>
            <a:t>Please be respectful of others and DO NOT TALK while others are reading.</a:t>
          </a:r>
        </a:p>
      </dgm:t>
    </dgm:pt>
    <dgm:pt modelId="{D69CB0C2-3968-4AAA-B669-E2AE3EE9305F}" type="parTrans" cxnId="{824D36CD-7108-4626-937F-A7A2ABCE887B}">
      <dgm:prSet/>
      <dgm:spPr/>
    </dgm:pt>
    <dgm:pt modelId="{460FF0C1-5AA4-42F5-BF2E-CD73078080A5}" type="sibTrans" cxnId="{824D36CD-7108-4626-937F-A7A2ABCE887B}">
      <dgm:prSet/>
      <dgm:spPr/>
    </dgm:pt>
    <dgm:pt modelId="{45F8E2D8-0D5C-4852-B284-85C1A99F817F}" type="pres">
      <dgm:prSet presAssocID="{BD0667DD-090D-4562-B848-1C7EA263B31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9A6FED2-A6C2-430F-8D78-79CF2993466D}" type="pres">
      <dgm:prSet presAssocID="{57AABD41-C356-49A2-A32C-4594129E1B4C}" presName="thickLine" presStyleLbl="alignNode1" presStyleIdx="0" presStyleCnt="2"/>
      <dgm:spPr/>
    </dgm:pt>
    <dgm:pt modelId="{024DC84F-C180-4972-B22B-BB3320026260}" type="pres">
      <dgm:prSet presAssocID="{57AABD41-C356-49A2-A32C-4594129E1B4C}" presName="horz1" presStyleCnt="0"/>
      <dgm:spPr/>
    </dgm:pt>
    <dgm:pt modelId="{D7925550-0D59-409B-88B9-3D517311BC0D}" type="pres">
      <dgm:prSet presAssocID="{57AABD41-C356-49A2-A32C-4594129E1B4C}" presName="tx1" presStyleLbl="revTx" presStyleIdx="0" presStyleCnt="2"/>
      <dgm:spPr/>
      <dgm:t>
        <a:bodyPr/>
        <a:lstStyle/>
        <a:p>
          <a:endParaRPr lang="en-US"/>
        </a:p>
      </dgm:t>
    </dgm:pt>
    <dgm:pt modelId="{2B901716-5AB9-41FC-B901-7DEA5BBF21C4}" type="pres">
      <dgm:prSet presAssocID="{57AABD41-C356-49A2-A32C-4594129E1B4C}" presName="vert1" presStyleCnt="0"/>
      <dgm:spPr/>
    </dgm:pt>
    <dgm:pt modelId="{F2248866-5500-46B4-AF1F-A389706D203F}" type="pres">
      <dgm:prSet presAssocID="{5A7A633D-6F24-4E38-8BA6-D2B3E1F0AAF0}" presName="thickLine" presStyleLbl="alignNode1" presStyleIdx="1" presStyleCnt="2"/>
      <dgm:spPr/>
    </dgm:pt>
    <dgm:pt modelId="{7CF8F457-574F-4292-8431-39453B1FFFCD}" type="pres">
      <dgm:prSet presAssocID="{5A7A633D-6F24-4E38-8BA6-D2B3E1F0AAF0}" presName="horz1" presStyleCnt="0"/>
      <dgm:spPr/>
    </dgm:pt>
    <dgm:pt modelId="{5DDBC862-5A3A-436E-95B8-6A361916AA5F}" type="pres">
      <dgm:prSet presAssocID="{5A7A633D-6F24-4E38-8BA6-D2B3E1F0AAF0}" presName="tx1" presStyleLbl="revTx" presStyleIdx="1" presStyleCnt="2"/>
      <dgm:spPr/>
      <dgm:t>
        <a:bodyPr/>
        <a:lstStyle/>
        <a:p>
          <a:endParaRPr lang="en-US"/>
        </a:p>
      </dgm:t>
    </dgm:pt>
    <dgm:pt modelId="{D8ED81AA-9AD8-48CA-8FFC-DA20855B9686}" type="pres">
      <dgm:prSet presAssocID="{5A7A633D-6F24-4E38-8BA6-D2B3E1F0AAF0}" presName="vert1" presStyleCnt="0"/>
      <dgm:spPr/>
    </dgm:pt>
  </dgm:ptLst>
  <dgm:cxnLst>
    <dgm:cxn modelId="{8EF9FEBE-725C-4F45-ADD8-9CEA7BEF0158}" type="presOf" srcId="{57AABD41-C356-49A2-A32C-4594129E1B4C}" destId="{D7925550-0D59-409B-88B9-3D517311BC0D}" srcOrd="0" destOrd="0" presId="urn:microsoft.com/office/officeart/2008/layout/LinedList"/>
    <dgm:cxn modelId="{76B4813B-DA2F-47F1-B5D8-E4DA054A1161}" type="presOf" srcId="{5A7A633D-6F24-4E38-8BA6-D2B3E1F0AAF0}" destId="{5DDBC862-5A3A-436E-95B8-6A361916AA5F}" srcOrd="0" destOrd="0" presId="urn:microsoft.com/office/officeart/2008/layout/LinedList"/>
    <dgm:cxn modelId="{51C10A03-4CD7-4DD0-B352-414CD2A186E4}" srcId="{BD0667DD-090D-4562-B848-1C7EA263B319}" destId="{57AABD41-C356-49A2-A32C-4594129E1B4C}" srcOrd="0" destOrd="0" parTransId="{7FBD935E-4409-40B1-8CFC-E60AB5AC4C49}" sibTransId="{2F5E056C-7413-4BD6-9AD5-A69F6B25AF83}"/>
    <dgm:cxn modelId="{36FF0BDD-CA41-4758-A813-12BEE597F52E}" type="presOf" srcId="{BD0667DD-090D-4562-B848-1C7EA263B319}" destId="{45F8E2D8-0D5C-4852-B284-85C1A99F817F}" srcOrd="0" destOrd="0" presId="urn:microsoft.com/office/officeart/2008/layout/LinedList"/>
    <dgm:cxn modelId="{824D36CD-7108-4626-937F-A7A2ABCE887B}" srcId="{BD0667DD-090D-4562-B848-1C7EA263B319}" destId="{5A7A633D-6F24-4E38-8BA6-D2B3E1F0AAF0}" srcOrd="1" destOrd="0" parTransId="{D69CB0C2-3968-4AAA-B669-E2AE3EE9305F}" sibTransId="{460FF0C1-5AA4-42F5-BF2E-CD73078080A5}"/>
    <dgm:cxn modelId="{6DD99573-5EC7-43E4-B9EC-09627587180F}" type="presParOf" srcId="{45F8E2D8-0D5C-4852-B284-85C1A99F817F}" destId="{09A6FED2-A6C2-430F-8D78-79CF2993466D}" srcOrd="0" destOrd="0" presId="urn:microsoft.com/office/officeart/2008/layout/LinedList"/>
    <dgm:cxn modelId="{544A45A3-F63C-4499-8061-04DAB608D007}" type="presParOf" srcId="{45F8E2D8-0D5C-4852-B284-85C1A99F817F}" destId="{024DC84F-C180-4972-B22B-BB3320026260}" srcOrd="1" destOrd="0" presId="urn:microsoft.com/office/officeart/2008/layout/LinedList"/>
    <dgm:cxn modelId="{BF050FBB-D0A2-43CE-A6BB-197867467D7C}" type="presParOf" srcId="{024DC84F-C180-4972-B22B-BB3320026260}" destId="{D7925550-0D59-409B-88B9-3D517311BC0D}" srcOrd="0" destOrd="0" presId="urn:microsoft.com/office/officeart/2008/layout/LinedList"/>
    <dgm:cxn modelId="{F7517FBC-77F5-4763-82A2-8D9EB6CE2A82}" type="presParOf" srcId="{024DC84F-C180-4972-B22B-BB3320026260}" destId="{2B901716-5AB9-41FC-B901-7DEA5BBF21C4}" srcOrd="1" destOrd="0" presId="urn:microsoft.com/office/officeart/2008/layout/LinedList"/>
    <dgm:cxn modelId="{EF92D648-B412-49F1-9CA3-3CC219D9EBE1}" type="presParOf" srcId="{45F8E2D8-0D5C-4852-B284-85C1A99F817F}" destId="{F2248866-5500-46B4-AF1F-A389706D203F}" srcOrd="2" destOrd="0" presId="urn:microsoft.com/office/officeart/2008/layout/LinedList"/>
    <dgm:cxn modelId="{582296F7-CF85-49BD-8380-E689F5DED177}" type="presParOf" srcId="{45F8E2D8-0D5C-4852-B284-85C1A99F817F}" destId="{7CF8F457-574F-4292-8431-39453B1FFFCD}" srcOrd="3" destOrd="0" presId="urn:microsoft.com/office/officeart/2008/layout/LinedList"/>
    <dgm:cxn modelId="{C803D751-E4D0-4EC5-82A9-DA86CC347C4C}" type="presParOf" srcId="{7CF8F457-574F-4292-8431-39453B1FFFCD}" destId="{5DDBC862-5A3A-436E-95B8-6A361916AA5F}" srcOrd="0" destOrd="0" presId="urn:microsoft.com/office/officeart/2008/layout/LinedList"/>
    <dgm:cxn modelId="{8E3BD44D-357B-47B2-BDDE-5500F3066A94}" type="presParOf" srcId="{7CF8F457-574F-4292-8431-39453B1FFFCD}" destId="{D8ED81AA-9AD8-48CA-8FFC-DA20855B968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D0667DD-090D-4562-B848-1C7EA263B31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AABD41-C356-49A2-A32C-4594129E1B4C}">
      <dgm:prSet/>
      <dgm:spPr/>
      <dgm:t>
        <a:bodyPr/>
        <a:lstStyle/>
        <a:p>
          <a:r>
            <a:rPr lang="en-US" dirty="0" smtClean="0"/>
            <a:t>SHAKESPEARE IS MEANT TO BE SEEN AND PERFORMED NOT READ.</a:t>
          </a:r>
        </a:p>
      </dgm:t>
    </dgm:pt>
    <dgm:pt modelId="{7FBD935E-4409-40B1-8CFC-E60AB5AC4C49}" type="parTrans" cxnId="{51C10A03-4CD7-4DD0-B352-414CD2A186E4}">
      <dgm:prSet/>
      <dgm:spPr/>
      <dgm:t>
        <a:bodyPr/>
        <a:lstStyle/>
        <a:p>
          <a:endParaRPr lang="en-US"/>
        </a:p>
      </dgm:t>
    </dgm:pt>
    <dgm:pt modelId="{2F5E056C-7413-4BD6-9AD5-A69F6B25AF83}" type="sibTrans" cxnId="{51C10A03-4CD7-4DD0-B352-414CD2A186E4}">
      <dgm:prSet/>
      <dgm:spPr/>
      <dgm:t>
        <a:bodyPr/>
        <a:lstStyle/>
        <a:p>
          <a:endParaRPr lang="en-US"/>
        </a:p>
      </dgm:t>
    </dgm:pt>
    <dgm:pt modelId="{5A7A633D-6F24-4E38-8BA6-D2B3E1F0AAF0}">
      <dgm:prSet/>
      <dgm:spPr/>
      <dgm:t>
        <a:bodyPr/>
        <a:lstStyle/>
        <a:p>
          <a:r>
            <a:rPr lang="en-US" dirty="0" smtClean="0"/>
            <a:t>In small groups, read and block this scene to be performed in front of the class.</a:t>
          </a:r>
        </a:p>
      </dgm:t>
    </dgm:pt>
    <dgm:pt modelId="{D69CB0C2-3968-4AAA-B669-E2AE3EE9305F}" type="parTrans" cxnId="{824D36CD-7108-4626-937F-A7A2ABCE887B}">
      <dgm:prSet/>
      <dgm:spPr/>
    </dgm:pt>
    <dgm:pt modelId="{460FF0C1-5AA4-42F5-BF2E-CD73078080A5}" type="sibTrans" cxnId="{824D36CD-7108-4626-937F-A7A2ABCE887B}">
      <dgm:prSet/>
      <dgm:spPr/>
    </dgm:pt>
    <dgm:pt modelId="{6BB02026-7313-4524-BCCB-6E8548BF4B59}">
      <dgm:prSet/>
      <dgm:spPr/>
      <dgm:t>
        <a:bodyPr/>
        <a:lstStyle/>
        <a:p>
          <a:r>
            <a:rPr lang="en-US" dirty="0" smtClean="0"/>
            <a:t>Look up words and phrases you do not know to help you or use No Fear Shakespeare.</a:t>
          </a:r>
        </a:p>
      </dgm:t>
    </dgm:pt>
    <dgm:pt modelId="{258FEFBB-7562-45B7-B2A3-B8DD3395A7B3}" type="parTrans" cxnId="{0396D098-C6C8-4F84-87B9-674525D09010}">
      <dgm:prSet/>
      <dgm:spPr/>
    </dgm:pt>
    <dgm:pt modelId="{20508263-23E2-4440-85E2-DFCAB07254C2}" type="sibTrans" cxnId="{0396D098-C6C8-4F84-87B9-674525D09010}">
      <dgm:prSet/>
      <dgm:spPr/>
    </dgm:pt>
    <dgm:pt modelId="{45F8E2D8-0D5C-4852-B284-85C1A99F817F}" type="pres">
      <dgm:prSet presAssocID="{BD0667DD-090D-4562-B848-1C7EA263B31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9A6FED2-A6C2-430F-8D78-79CF2993466D}" type="pres">
      <dgm:prSet presAssocID="{57AABD41-C356-49A2-A32C-4594129E1B4C}" presName="thickLine" presStyleLbl="alignNode1" presStyleIdx="0" presStyleCnt="3"/>
      <dgm:spPr/>
    </dgm:pt>
    <dgm:pt modelId="{024DC84F-C180-4972-B22B-BB3320026260}" type="pres">
      <dgm:prSet presAssocID="{57AABD41-C356-49A2-A32C-4594129E1B4C}" presName="horz1" presStyleCnt="0"/>
      <dgm:spPr/>
    </dgm:pt>
    <dgm:pt modelId="{D7925550-0D59-409B-88B9-3D517311BC0D}" type="pres">
      <dgm:prSet presAssocID="{57AABD41-C356-49A2-A32C-4594129E1B4C}" presName="tx1" presStyleLbl="revTx" presStyleIdx="0" presStyleCnt="3"/>
      <dgm:spPr/>
      <dgm:t>
        <a:bodyPr/>
        <a:lstStyle/>
        <a:p>
          <a:endParaRPr lang="en-US"/>
        </a:p>
      </dgm:t>
    </dgm:pt>
    <dgm:pt modelId="{2B901716-5AB9-41FC-B901-7DEA5BBF21C4}" type="pres">
      <dgm:prSet presAssocID="{57AABD41-C356-49A2-A32C-4594129E1B4C}" presName="vert1" presStyleCnt="0"/>
      <dgm:spPr/>
    </dgm:pt>
    <dgm:pt modelId="{F2248866-5500-46B4-AF1F-A389706D203F}" type="pres">
      <dgm:prSet presAssocID="{5A7A633D-6F24-4E38-8BA6-D2B3E1F0AAF0}" presName="thickLine" presStyleLbl="alignNode1" presStyleIdx="1" presStyleCnt="3"/>
      <dgm:spPr/>
    </dgm:pt>
    <dgm:pt modelId="{7CF8F457-574F-4292-8431-39453B1FFFCD}" type="pres">
      <dgm:prSet presAssocID="{5A7A633D-6F24-4E38-8BA6-D2B3E1F0AAF0}" presName="horz1" presStyleCnt="0"/>
      <dgm:spPr/>
    </dgm:pt>
    <dgm:pt modelId="{5DDBC862-5A3A-436E-95B8-6A361916AA5F}" type="pres">
      <dgm:prSet presAssocID="{5A7A633D-6F24-4E38-8BA6-D2B3E1F0AAF0}" presName="tx1" presStyleLbl="revTx" presStyleIdx="1" presStyleCnt="3"/>
      <dgm:spPr/>
      <dgm:t>
        <a:bodyPr/>
        <a:lstStyle/>
        <a:p>
          <a:endParaRPr lang="en-US"/>
        </a:p>
      </dgm:t>
    </dgm:pt>
    <dgm:pt modelId="{D8ED81AA-9AD8-48CA-8FFC-DA20855B9686}" type="pres">
      <dgm:prSet presAssocID="{5A7A633D-6F24-4E38-8BA6-D2B3E1F0AAF0}" presName="vert1" presStyleCnt="0"/>
      <dgm:spPr/>
    </dgm:pt>
    <dgm:pt modelId="{FF960963-80EA-4C64-B940-D0F393278E54}" type="pres">
      <dgm:prSet presAssocID="{6BB02026-7313-4524-BCCB-6E8548BF4B59}" presName="thickLine" presStyleLbl="alignNode1" presStyleIdx="2" presStyleCnt="3"/>
      <dgm:spPr/>
    </dgm:pt>
    <dgm:pt modelId="{0BFE56DC-5B27-4701-938F-099709259796}" type="pres">
      <dgm:prSet presAssocID="{6BB02026-7313-4524-BCCB-6E8548BF4B59}" presName="horz1" presStyleCnt="0"/>
      <dgm:spPr/>
    </dgm:pt>
    <dgm:pt modelId="{3A4A5305-D9AF-4BE1-A4DA-D8E6E3C7E4CA}" type="pres">
      <dgm:prSet presAssocID="{6BB02026-7313-4524-BCCB-6E8548BF4B59}" presName="tx1" presStyleLbl="revTx" presStyleIdx="2" presStyleCnt="3"/>
      <dgm:spPr/>
      <dgm:t>
        <a:bodyPr/>
        <a:lstStyle/>
        <a:p>
          <a:endParaRPr lang="en-US"/>
        </a:p>
      </dgm:t>
    </dgm:pt>
    <dgm:pt modelId="{B244F337-66ED-4DF8-9FF7-DD66E7C13CF0}" type="pres">
      <dgm:prSet presAssocID="{6BB02026-7313-4524-BCCB-6E8548BF4B59}" presName="vert1" presStyleCnt="0"/>
      <dgm:spPr/>
    </dgm:pt>
  </dgm:ptLst>
  <dgm:cxnLst>
    <dgm:cxn modelId="{824D36CD-7108-4626-937F-A7A2ABCE887B}" srcId="{BD0667DD-090D-4562-B848-1C7EA263B319}" destId="{5A7A633D-6F24-4E38-8BA6-D2B3E1F0AAF0}" srcOrd="1" destOrd="0" parTransId="{D69CB0C2-3968-4AAA-B669-E2AE3EE9305F}" sibTransId="{460FF0C1-5AA4-42F5-BF2E-CD73078080A5}"/>
    <dgm:cxn modelId="{0396D098-C6C8-4F84-87B9-674525D09010}" srcId="{BD0667DD-090D-4562-B848-1C7EA263B319}" destId="{6BB02026-7313-4524-BCCB-6E8548BF4B59}" srcOrd="2" destOrd="0" parTransId="{258FEFBB-7562-45B7-B2A3-B8DD3395A7B3}" sibTransId="{20508263-23E2-4440-85E2-DFCAB07254C2}"/>
    <dgm:cxn modelId="{51C10A03-4CD7-4DD0-B352-414CD2A186E4}" srcId="{BD0667DD-090D-4562-B848-1C7EA263B319}" destId="{57AABD41-C356-49A2-A32C-4594129E1B4C}" srcOrd="0" destOrd="0" parTransId="{7FBD935E-4409-40B1-8CFC-E60AB5AC4C49}" sibTransId="{2F5E056C-7413-4BD6-9AD5-A69F6B25AF83}"/>
    <dgm:cxn modelId="{1D6180FF-7F01-4D93-B911-6E48911E2044}" type="presOf" srcId="{BD0667DD-090D-4562-B848-1C7EA263B319}" destId="{45F8E2D8-0D5C-4852-B284-85C1A99F817F}" srcOrd="0" destOrd="0" presId="urn:microsoft.com/office/officeart/2008/layout/LinedList"/>
    <dgm:cxn modelId="{5EB2790A-7207-43F3-B7E1-497A8DB84CC4}" type="presOf" srcId="{5A7A633D-6F24-4E38-8BA6-D2B3E1F0AAF0}" destId="{5DDBC862-5A3A-436E-95B8-6A361916AA5F}" srcOrd="0" destOrd="0" presId="urn:microsoft.com/office/officeart/2008/layout/LinedList"/>
    <dgm:cxn modelId="{6E819587-0CD5-48E8-B0D6-8108207A407A}" type="presOf" srcId="{57AABD41-C356-49A2-A32C-4594129E1B4C}" destId="{D7925550-0D59-409B-88B9-3D517311BC0D}" srcOrd="0" destOrd="0" presId="urn:microsoft.com/office/officeart/2008/layout/LinedList"/>
    <dgm:cxn modelId="{A81BC276-05ED-4613-925B-5668A34D43D9}" type="presOf" srcId="{6BB02026-7313-4524-BCCB-6E8548BF4B59}" destId="{3A4A5305-D9AF-4BE1-A4DA-D8E6E3C7E4CA}" srcOrd="0" destOrd="0" presId="urn:microsoft.com/office/officeart/2008/layout/LinedList"/>
    <dgm:cxn modelId="{E349B22E-1EA0-47DE-98D3-5B132D3C795D}" type="presParOf" srcId="{45F8E2D8-0D5C-4852-B284-85C1A99F817F}" destId="{09A6FED2-A6C2-430F-8D78-79CF2993466D}" srcOrd="0" destOrd="0" presId="urn:microsoft.com/office/officeart/2008/layout/LinedList"/>
    <dgm:cxn modelId="{CCAAA6D6-BF46-4A58-BA92-91B1B2F84258}" type="presParOf" srcId="{45F8E2D8-0D5C-4852-B284-85C1A99F817F}" destId="{024DC84F-C180-4972-B22B-BB3320026260}" srcOrd="1" destOrd="0" presId="urn:microsoft.com/office/officeart/2008/layout/LinedList"/>
    <dgm:cxn modelId="{458B4FCC-76DB-4BEC-BBFB-A286D18E0D02}" type="presParOf" srcId="{024DC84F-C180-4972-B22B-BB3320026260}" destId="{D7925550-0D59-409B-88B9-3D517311BC0D}" srcOrd="0" destOrd="0" presId="urn:microsoft.com/office/officeart/2008/layout/LinedList"/>
    <dgm:cxn modelId="{DA1F3616-B3AB-4761-95D2-4A05DC831DD8}" type="presParOf" srcId="{024DC84F-C180-4972-B22B-BB3320026260}" destId="{2B901716-5AB9-41FC-B901-7DEA5BBF21C4}" srcOrd="1" destOrd="0" presId="urn:microsoft.com/office/officeart/2008/layout/LinedList"/>
    <dgm:cxn modelId="{C5B22075-8078-4BE3-BEAE-275F436899C6}" type="presParOf" srcId="{45F8E2D8-0D5C-4852-B284-85C1A99F817F}" destId="{F2248866-5500-46B4-AF1F-A389706D203F}" srcOrd="2" destOrd="0" presId="urn:microsoft.com/office/officeart/2008/layout/LinedList"/>
    <dgm:cxn modelId="{AC126BB0-EE0E-4953-B501-807555F15F67}" type="presParOf" srcId="{45F8E2D8-0D5C-4852-B284-85C1A99F817F}" destId="{7CF8F457-574F-4292-8431-39453B1FFFCD}" srcOrd="3" destOrd="0" presId="urn:microsoft.com/office/officeart/2008/layout/LinedList"/>
    <dgm:cxn modelId="{C3D1A52C-B43E-4979-9668-92D8EFA696E8}" type="presParOf" srcId="{7CF8F457-574F-4292-8431-39453B1FFFCD}" destId="{5DDBC862-5A3A-436E-95B8-6A361916AA5F}" srcOrd="0" destOrd="0" presId="urn:microsoft.com/office/officeart/2008/layout/LinedList"/>
    <dgm:cxn modelId="{6E8B83C1-640B-41F7-BADE-F29984D03A64}" type="presParOf" srcId="{7CF8F457-574F-4292-8431-39453B1FFFCD}" destId="{D8ED81AA-9AD8-48CA-8FFC-DA20855B9686}" srcOrd="1" destOrd="0" presId="urn:microsoft.com/office/officeart/2008/layout/LinedList"/>
    <dgm:cxn modelId="{48E25642-2B8B-45A1-AA2D-8799A8216108}" type="presParOf" srcId="{45F8E2D8-0D5C-4852-B284-85C1A99F817F}" destId="{FF960963-80EA-4C64-B940-D0F393278E54}" srcOrd="4" destOrd="0" presId="urn:microsoft.com/office/officeart/2008/layout/LinedList"/>
    <dgm:cxn modelId="{1167FC1F-3C99-4A7E-894F-3F308DDF1EE9}" type="presParOf" srcId="{45F8E2D8-0D5C-4852-B284-85C1A99F817F}" destId="{0BFE56DC-5B27-4701-938F-099709259796}" srcOrd="5" destOrd="0" presId="urn:microsoft.com/office/officeart/2008/layout/LinedList"/>
    <dgm:cxn modelId="{B6192DBF-252C-4614-8294-9D8742E3F1AE}" type="presParOf" srcId="{0BFE56DC-5B27-4701-938F-099709259796}" destId="{3A4A5305-D9AF-4BE1-A4DA-D8E6E3C7E4CA}" srcOrd="0" destOrd="0" presId="urn:microsoft.com/office/officeart/2008/layout/LinedList"/>
    <dgm:cxn modelId="{3336EC9F-799E-4B33-8D10-30E82E03C9CE}" type="presParOf" srcId="{0BFE56DC-5B27-4701-938F-099709259796}" destId="{B244F337-66ED-4DF8-9FF7-DD66E7C13CF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D0667DD-090D-4562-B848-1C7EA263B31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AABD41-C356-49A2-A32C-4594129E1B4C}">
      <dgm:prSet/>
      <dgm:spPr/>
      <dgm:t>
        <a:bodyPr/>
        <a:lstStyle/>
        <a:p>
          <a:r>
            <a:rPr lang="en-US" dirty="0" smtClean="0"/>
            <a:t>Each group will show their scene to the class.</a:t>
          </a:r>
        </a:p>
      </dgm:t>
    </dgm:pt>
    <dgm:pt modelId="{7FBD935E-4409-40B1-8CFC-E60AB5AC4C49}" type="parTrans" cxnId="{51C10A03-4CD7-4DD0-B352-414CD2A186E4}">
      <dgm:prSet/>
      <dgm:spPr/>
      <dgm:t>
        <a:bodyPr/>
        <a:lstStyle/>
        <a:p>
          <a:endParaRPr lang="en-US"/>
        </a:p>
      </dgm:t>
    </dgm:pt>
    <dgm:pt modelId="{2F5E056C-7413-4BD6-9AD5-A69F6B25AF83}" type="sibTrans" cxnId="{51C10A03-4CD7-4DD0-B352-414CD2A186E4}">
      <dgm:prSet/>
      <dgm:spPr/>
      <dgm:t>
        <a:bodyPr/>
        <a:lstStyle/>
        <a:p>
          <a:endParaRPr lang="en-US"/>
        </a:p>
      </dgm:t>
    </dgm:pt>
    <dgm:pt modelId="{6B816B01-A8B5-453E-95BC-8E4BB8226020}">
      <dgm:prSet/>
      <dgm:spPr/>
      <dgm:t>
        <a:bodyPr/>
        <a:lstStyle/>
        <a:p>
          <a:r>
            <a:rPr lang="en-US" dirty="0" smtClean="0"/>
            <a:t>I have foam pool noodles to use as swords.</a:t>
          </a:r>
        </a:p>
      </dgm:t>
    </dgm:pt>
    <dgm:pt modelId="{86A7C7AC-7E5A-45F2-B79B-0A3C7A401200}" type="parTrans" cxnId="{9249C7C0-9BA8-4533-8C8E-B9AC0F4CB4F9}">
      <dgm:prSet/>
      <dgm:spPr/>
    </dgm:pt>
    <dgm:pt modelId="{3DC39D2A-31CC-47DD-B4CD-D67A05B472D5}" type="sibTrans" cxnId="{9249C7C0-9BA8-4533-8C8E-B9AC0F4CB4F9}">
      <dgm:prSet/>
      <dgm:spPr/>
    </dgm:pt>
    <dgm:pt modelId="{15C1A808-D060-4BBE-BA22-6B1D06A9B152}">
      <dgm:prSet/>
      <dgm:spPr/>
      <dgm:t>
        <a:bodyPr/>
        <a:lstStyle/>
        <a:p>
          <a:r>
            <a:rPr lang="en-US" dirty="0" smtClean="0"/>
            <a:t>Remember, be respectful to one another.</a:t>
          </a:r>
        </a:p>
      </dgm:t>
    </dgm:pt>
    <dgm:pt modelId="{81A3D6B5-5B1F-483D-A344-7A6299477BAA}" type="parTrans" cxnId="{0E5D03C5-6E1D-47F8-B317-04D7E40328ED}">
      <dgm:prSet/>
      <dgm:spPr/>
    </dgm:pt>
    <dgm:pt modelId="{F82F447B-E987-4DE8-8FA7-9442B32EF431}" type="sibTrans" cxnId="{0E5D03C5-6E1D-47F8-B317-04D7E40328ED}">
      <dgm:prSet/>
      <dgm:spPr/>
    </dgm:pt>
    <dgm:pt modelId="{45F8E2D8-0D5C-4852-B284-85C1A99F817F}" type="pres">
      <dgm:prSet presAssocID="{BD0667DD-090D-4562-B848-1C7EA263B31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9A6FED2-A6C2-430F-8D78-79CF2993466D}" type="pres">
      <dgm:prSet presAssocID="{57AABD41-C356-49A2-A32C-4594129E1B4C}" presName="thickLine" presStyleLbl="alignNode1" presStyleIdx="0" presStyleCnt="3"/>
      <dgm:spPr/>
    </dgm:pt>
    <dgm:pt modelId="{024DC84F-C180-4972-B22B-BB3320026260}" type="pres">
      <dgm:prSet presAssocID="{57AABD41-C356-49A2-A32C-4594129E1B4C}" presName="horz1" presStyleCnt="0"/>
      <dgm:spPr/>
    </dgm:pt>
    <dgm:pt modelId="{D7925550-0D59-409B-88B9-3D517311BC0D}" type="pres">
      <dgm:prSet presAssocID="{57AABD41-C356-49A2-A32C-4594129E1B4C}" presName="tx1" presStyleLbl="revTx" presStyleIdx="0" presStyleCnt="3"/>
      <dgm:spPr/>
      <dgm:t>
        <a:bodyPr/>
        <a:lstStyle/>
        <a:p>
          <a:endParaRPr lang="en-US"/>
        </a:p>
      </dgm:t>
    </dgm:pt>
    <dgm:pt modelId="{2B901716-5AB9-41FC-B901-7DEA5BBF21C4}" type="pres">
      <dgm:prSet presAssocID="{57AABD41-C356-49A2-A32C-4594129E1B4C}" presName="vert1" presStyleCnt="0"/>
      <dgm:spPr/>
    </dgm:pt>
    <dgm:pt modelId="{2743A7CA-BEFF-4E78-AD44-E910CDFA673F}" type="pres">
      <dgm:prSet presAssocID="{6B816B01-A8B5-453E-95BC-8E4BB8226020}" presName="thickLine" presStyleLbl="alignNode1" presStyleIdx="1" presStyleCnt="3"/>
      <dgm:spPr/>
    </dgm:pt>
    <dgm:pt modelId="{9332043C-C657-4963-A4A1-E36E51D6328D}" type="pres">
      <dgm:prSet presAssocID="{6B816B01-A8B5-453E-95BC-8E4BB8226020}" presName="horz1" presStyleCnt="0"/>
      <dgm:spPr/>
    </dgm:pt>
    <dgm:pt modelId="{99152BDC-6337-45ED-B4F9-939DCD5E0D3F}" type="pres">
      <dgm:prSet presAssocID="{6B816B01-A8B5-453E-95BC-8E4BB8226020}" presName="tx1" presStyleLbl="revTx" presStyleIdx="1" presStyleCnt="3"/>
      <dgm:spPr/>
      <dgm:t>
        <a:bodyPr/>
        <a:lstStyle/>
        <a:p>
          <a:endParaRPr lang="en-US"/>
        </a:p>
      </dgm:t>
    </dgm:pt>
    <dgm:pt modelId="{77CBA760-6BD6-4A1C-A079-72C38F460FCE}" type="pres">
      <dgm:prSet presAssocID="{6B816B01-A8B5-453E-95BC-8E4BB8226020}" presName="vert1" presStyleCnt="0"/>
      <dgm:spPr/>
    </dgm:pt>
    <dgm:pt modelId="{A758BB70-0384-4C34-946D-C10D32EAA07D}" type="pres">
      <dgm:prSet presAssocID="{15C1A808-D060-4BBE-BA22-6B1D06A9B152}" presName="thickLine" presStyleLbl="alignNode1" presStyleIdx="2" presStyleCnt="3"/>
      <dgm:spPr/>
    </dgm:pt>
    <dgm:pt modelId="{B5D69022-FA0B-4D6E-B28B-DC3D025B413F}" type="pres">
      <dgm:prSet presAssocID="{15C1A808-D060-4BBE-BA22-6B1D06A9B152}" presName="horz1" presStyleCnt="0"/>
      <dgm:spPr/>
    </dgm:pt>
    <dgm:pt modelId="{9D1816A9-64EF-41A4-B4E2-C337C4F53885}" type="pres">
      <dgm:prSet presAssocID="{15C1A808-D060-4BBE-BA22-6B1D06A9B152}" presName="tx1" presStyleLbl="revTx" presStyleIdx="2" presStyleCnt="3"/>
      <dgm:spPr/>
      <dgm:t>
        <a:bodyPr/>
        <a:lstStyle/>
        <a:p>
          <a:endParaRPr lang="en-US"/>
        </a:p>
      </dgm:t>
    </dgm:pt>
    <dgm:pt modelId="{7E689D0D-553D-40C9-BF5B-72D2369E4E19}" type="pres">
      <dgm:prSet presAssocID="{15C1A808-D060-4BBE-BA22-6B1D06A9B152}" presName="vert1" presStyleCnt="0"/>
      <dgm:spPr/>
    </dgm:pt>
  </dgm:ptLst>
  <dgm:cxnLst>
    <dgm:cxn modelId="{0E5D03C5-6E1D-47F8-B317-04D7E40328ED}" srcId="{BD0667DD-090D-4562-B848-1C7EA263B319}" destId="{15C1A808-D060-4BBE-BA22-6B1D06A9B152}" srcOrd="2" destOrd="0" parTransId="{81A3D6B5-5B1F-483D-A344-7A6299477BAA}" sibTransId="{F82F447B-E987-4DE8-8FA7-9442B32EF431}"/>
    <dgm:cxn modelId="{8DA90B77-64A8-4166-B7DC-899C3C338264}" type="presOf" srcId="{BD0667DD-090D-4562-B848-1C7EA263B319}" destId="{45F8E2D8-0D5C-4852-B284-85C1A99F817F}" srcOrd="0" destOrd="0" presId="urn:microsoft.com/office/officeart/2008/layout/LinedList"/>
    <dgm:cxn modelId="{E30091A2-361A-49D8-9DB8-B3813525B799}" type="presOf" srcId="{15C1A808-D060-4BBE-BA22-6B1D06A9B152}" destId="{9D1816A9-64EF-41A4-B4E2-C337C4F53885}" srcOrd="0" destOrd="0" presId="urn:microsoft.com/office/officeart/2008/layout/LinedList"/>
    <dgm:cxn modelId="{51C10A03-4CD7-4DD0-B352-414CD2A186E4}" srcId="{BD0667DD-090D-4562-B848-1C7EA263B319}" destId="{57AABD41-C356-49A2-A32C-4594129E1B4C}" srcOrd="0" destOrd="0" parTransId="{7FBD935E-4409-40B1-8CFC-E60AB5AC4C49}" sibTransId="{2F5E056C-7413-4BD6-9AD5-A69F6B25AF83}"/>
    <dgm:cxn modelId="{754A3681-1A01-4F7C-843E-D3D549DF81EB}" type="presOf" srcId="{6B816B01-A8B5-453E-95BC-8E4BB8226020}" destId="{99152BDC-6337-45ED-B4F9-939DCD5E0D3F}" srcOrd="0" destOrd="0" presId="urn:microsoft.com/office/officeart/2008/layout/LinedList"/>
    <dgm:cxn modelId="{21389496-6765-4312-ACED-344874620E4B}" type="presOf" srcId="{57AABD41-C356-49A2-A32C-4594129E1B4C}" destId="{D7925550-0D59-409B-88B9-3D517311BC0D}" srcOrd="0" destOrd="0" presId="urn:microsoft.com/office/officeart/2008/layout/LinedList"/>
    <dgm:cxn modelId="{9249C7C0-9BA8-4533-8C8E-B9AC0F4CB4F9}" srcId="{BD0667DD-090D-4562-B848-1C7EA263B319}" destId="{6B816B01-A8B5-453E-95BC-8E4BB8226020}" srcOrd="1" destOrd="0" parTransId="{86A7C7AC-7E5A-45F2-B79B-0A3C7A401200}" sibTransId="{3DC39D2A-31CC-47DD-B4CD-D67A05B472D5}"/>
    <dgm:cxn modelId="{BEF71787-D735-4A7D-AFA1-D58AD2CB6B9B}" type="presParOf" srcId="{45F8E2D8-0D5C-4852-B284-85C1A99F817F}" destId="{09A6FED2-A6C2-430F-8D78-79CF2993466D}" srcOrd="0" destOrd="0" presId="urn:microsoft.com/office/officeart/2008/layout/LinedList"/>
    <dgm:cxn modelId="{3E0A73E8-42E0-41A8-A022-4A5940FE2FA9}" type="presParOf" srcId="{45F8E2D8-0D5C-4852-B284-85C1A99F817F}" destId="{024DC84F-C180-4972-B22B-BB3320026260}" srcOrd="1" destOrd="0" presId="urn:microsoft.com/office/officeart/2008/layout/LinedList"/>
    <dgm:cxn modelId="{81936CE7-2C21-4BD6-B142-1C6B7A849CA8}" type="presParOf" srcId="{024DC84F-C180-4972-B22B-BB3320026260}" destId="{D7925550-0D59-409B-88B9-3D517311BC0D}" srcOrd="0" destOrd="0" presId="urn:microsoft.com/office/officeart/2008/layout/LinedList"/>
    <dgm:cxn modelId="{30787D8D-5881-4EF9-9002-A2138A65202D}" type="presParOf" srcId="{024DC84F-C180-4972-B22B-BB3320026260}" destId="{2B901716-5AB9-41FC-B901-7DEA5BBF21C4}" srcOrd="1" destOrd="0" presId="urn:microsoft.com/office/officeart/2008/layout/LinedList"/>
    <dgm:cxn modelId="{4916B2C0-CB0E-41AE-B275-0A900839BC49}" type="presParOf" srcId="{45F8E2D8-0D5C-4852-B284-85C1A99F817F}" destId="{2743A7CA-BEFF-4E78-AD44-E910CDFA673F}" srcOrd="2" destOrd="0" presId="urn:microsoft.com/office/officeart/2008/layout/LinedList"/>
    <dgm:cxn modelId="{32F89B4F-28D1-4680-9FB6-CA668C831E4C}" type="presParOf" srcId="{45F8E2D8-0D5C-4852-B284-85C1A99F817F}" destId="{9332043C-C657-4963-A4A1-E36E51D6328D}" srcOrd="3" destOrd="0" presId="urn:microsoft.com/office/officeart/2008/layout/LinedList"/>
    <dgm:cxn modelId="{0384478A-AEC0-41E3-BA66-00EB326DF9A1}" type="presParOf" srcId="{9332043C-C657-4963-A4A1-E36E51D6328D}" destId="{99152BDC-6337-45ED-B4F9-939DCD5E0D3F}" srcOrd="0" destOrd="0" presId="urn:microsoft.com/office/officeart/2008/layout/LinedList"/>
    <dgm:cxn modelId="{AB0DD562-F327-46F2-AA1E-AB8D73417F7D}" type="presParOf" srcId="{9332043C-C657-4963-A4A1-E36E51D6328D}" destId="{77CBA760-6BD6-4A1C-A079-72C38F460FCE}" srcOrd="1" destOrd="0" presId="urn:microsoft.com/office/officeart/2008/layout/LinedList"/>
    <dgm:cxn modelId="{714FDB4A-D8DF-45A3-AF48-B828DF7CCF5E}" type="presParOf" srcId="{45F8E2D8-0D5C-4852-B284-85C1A99F817F}" destId="{A758BB70-0384-4C34-946D-C10D32EAA07D}" srcOrd="4" destOrd="0" presId="urn:microsoft.com/office/officeart/2008/layout/LinedList"/>
    <dgm:cxn modelId="{FD2CC5F4-374D-43D5-A7FB-737D147FEDD3}" type="presParOf" srcId="{45F8E2D8-0D5C-4852-B284-85C1A99F817F}" destId="{B5D69022-FA0B-4D6E-B28B-DC3D025B413F}" srcOrd="5" destOrd="0" presId="urn:microsoft.com/office/officeart/2008/layout/LinedList"/>
    <dgm:cxn modelId="{847900F4-4695-4089-B13E-6B4B8DB1CB3A}" type="presParOf" srcId="{B5D69022-FA0B-4D6E-B28B-DC3D025B413F}" destId="{9D1816A9-64EF-41A4-B4E2-C337C4F53885}" srcOrd="0" destOrd="0" presId="urn:microsoft.com/office/officeart/2008/layout/LinedList"/>
    <dgm:cxn modelId="{1F46C04E-4935-43DF-8CBF-1EB077105D81}" type="presParOf" srcId="{B5D69022-FA0B-4D6E-B28B-DC3D025B413F}" destId="{7E689D0D-553D-40C9-BF5B-72D2369E4E1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D0667DD-090D-4562-B848-1C7EA263B31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AABD41-C356-49A2-A32C-4594129E1B4C}">
      <dgm:prSet/>
      <dgm:spPr/>
      <dgm:t>
        <a:bodyPr/>
        <a:lstStyle/>
        <a:p>
          <a:r>
            <a:rPr lang="en-US" dirty="0" smtClean="0"/>
            <a:t>If you need to raise your grade before report card grades are finalized on Wednesday, please come after school to speak with me about raising your grade.</a:t>
          </a:r>
          <a:endParaRPr lang="en-US" dirty="0" smtClean="0"/>
        </a:p>
      </dgm:t>
    </dgm:pt>
    <dgm:pt modelId="{7FBD935E-4409-40B1-8CFC-E60AB5AC4C49}" type="parTrans" cxnId="{51C10A03-4CD7-4DD0-B352-414CD2A186E4}">
      <dgm:prSet/>
      <dgm:spPr/>
      <dgm:t>
        <a:bodyPr/>
        <a:lstStyle/>
        <a:p>
          <a:endParaRPr lang="en-US"/>
        </a:p>
      </dgm:t>
    </dgm:pt>
    <dgm:pt modelId="{2F5E056C-7413-4BD6-9AD5-A69F6B25AF83}" type="sibTrans" cxnId="{51C10A03-4CD7-4DD0-B352-414CD2A186E4}">
      <dgm:prSet/>
      <dgm:spPr/>
      <dgm:t>
        <a:bodyPr/>
        <a:lstStyle/>
        <a:p>
          <a:endParaRPr lang="en-US"/>
        </a:p>
      </dgm:t>
    </dgm:pt>
    <dgm:pt modelId="{45F8E2D8-0D5C-4852-B284-85C1A99F817F}" type="pres">
      <dgm:prSet presAssocID="{BD0667DD-090D-4562-B848-1C7EA263B31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9A6FED2-A6C2-430F-8D78-79CF2993466D}" type="pres">
      <dgm:prSet presAssocID="{57AABD41-C356-49A2-A32C-4594129E1B4C}" presName="thickLine" presStyleLbl="alignNode1" presStyleIdx="0" presStyleCnt="1"/>
      <dgm:spPr/>
    </dgm:pt>
    <dgm:pt modelId="{024DC84F-C180-4972-B22B-BB3320026260}" type="pres">
      <dgm:prSet presAssocID="{57AABD41-C356-49A2-A32C-4594129E1B4C}" presName="horz1" presStyleCnt="0"/>
      <dgm:spPr/>
    </dgm:pt>
    <dgm:pt modelId="{D7925550-0D59-409B-88B9-3D517311BC0D}" type="pres">
      <dgm:prSet presAssocID="{57AABD41-C356-49A2-A32C-4594129E1B4C}" presName="tx1" presStyleLbl="revTx" presStyleIdx="0" presStyleCnt="1"/>
      <dgm:spPr/>
      <dgm:t>
        <a:bodyPr/>
        <a:lstStyle/>
        <a:p>
          <a:endParaRPr lang="en-US"/>
        </a:p>
      </dgm:t>
    </dgm:pt>
    <dgm:pt modelId="{2B901716-5AB9-41FC-B901-7DEA5BBF21C4}" type="pres">
      <dgm:prSet presAssocID="{57AABD41-C356-49A2-A32C-4594129E1B4C}" presName="vert1" presStyleCnt="0"/>
      <dgm:spPr/>
    </dgm:pt>
  </dgm:ptLst>
  <dgm:cxnLst>
    <dgm:cxn modelId="{39648FFA-3B7E-4981-A886-174F812F062C}" type="presOf" srcId="{57AABD41-C356-49A2-A32C-4594129E1B4C}" destId="{D7925550-0D59-409B-88B9-3D517311BC0D}" srcOrd="0" destOrd="0" presId="urn:microsoft.com/office/officeart/2008/layout/LinedList"/>
    <dgm:cxn modelId="{14A624FC-4935-417F-A37B-1929CD6A0D1F}" type="presOf" srcId="{BD0667DD-090D-4562-B848-1C7EA263B319}" destId="{45F8E2D8-0D5C-4852-B284-85C1A99F817F}" srcOrd="0" destOrd="0" presId="urn:microsoft.com/office/officeart/2008/layout/LinedList"/>
    <dgm:cxn modelId="{51C10A03-4CD7-4DD0-B352-414CD2A186E4}" srcId="{BD0667DD-090D-4562-B848-1C7EA263B319}" destId="{57AABD41-C356-49A2-A32C-4594129E1B4C}" srcOrd="0" destOrd="0" parTransId="{7FBD935E-4409-40B1-8CFC-E60AB5AC4C49}" sibTransId="{2F5E056C-7413-4BD6-9AD5-A69F6B25AF83}"/>
    <dgm:cxn modelId="{7D23DC99-00F5-44C1-92D1-97AA62EC7873}" type="presParOf" srcId="{45F8E2D8-0D5C-4852-B284-85C1A99F817F}" destId="{09A6FED2-A6C2-430F-8D78-79CF2993466D}" srcOrd="0" destOrd="0" presId="urn:microsoft.com/office/officeart/2008/layout/LinedList"/>
    <dgm:cxn modelId="{616160EA-86C9-4A1F-BE4F-14A2AF6E4F3C}" type="presParOf" srcId="{45F8E2D8-0D5C-4852-B284-85C1A99F817F}" destId="{024DC84F-C180-4972-B22B-BB3320026260}" srcOrd="1" destOrd="0" presId="urn:microsoft.com/office/officeart/2008/layout/LinedList"/>
    <dgm:cxn modelId="{0D131C19-6D74-49AE-8567-64A1CCBD6140}" type="presParOf" srcId="{024DC84F-C180-4972-B22B-BB3320026260}" destId="{D7925550-0D59-409B-88B9-3D517311BC0D}" srcOrd="0" destOrd="0" presId="urn:microsoft.com/office/officeart/2008/layout/LinedList"/>
    <dgm:cxn modelId="{71A1C862-306D-49A1-9766-8942360DD31D}" type="presParOf" srcId="{024DC84F-C180-4972-B22B-BB3320026260}" destId="{2B901716-5AB9-41FC-B901-7DEA5BBF21C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CAA649-EB93-418E-B74F-D4DBAD03BA99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6BCC70-03A3-468B-B03E-94A19EBCB974}">
      <dgm:prSet phldrT="[Text]"/>
      <dgm:spPr/>
      <dgm:t>
        <a:bodyPr/>
        <a:lstStyle/>
        <a:p>
          <a:r>
            <a:rPr lang="en-US" dirty="0" smtClean="0"/>
            <a:t>Essential Question</a:t>
          </a:r>
          <a:endParaRPr lang="en-US" dirty="0"/>
        </a:p>
      </dgm:t>
    </dgm:pt>
    <dgm:pt modelId="{2B409506-B425-4B5E-BC28-3C4DC796AB6C}" type="parTrans" cxnId="{4A302F30-FA40-4209-A5EA-F0373B42B50D}">
      <dgm:prSet/>
      <dgm:spPr/>
      <dgm:t>
        <a:bodyPr/>
        <a:lstStyle/>
        <a:p>
          <a:endParaRPr lang="en-US"/>
        </a:p>
      </dgm:t>
    </dgm:pt>
    <dgm:pt modelId="{823A001C-EE32-4AF5-85A9-D0955DDA21C1}" type="sibTrans" cxnId="{4A302F30-FA40-4209-A5EA-F0373B42B50D}">
      <dgm:prSet/>
      <dgm:spPr/>
      <dgm:t>
        <a:bodyPr/>
        <a:lstStyle/>
        <a:p>
          <a:endParaRPr lang="en-US"/>
        </a:p>
      </dgm:t>
    </dgm:pt>
    <dgm:pt modelId="{344FC099-2B56-4E23-B59E-918B97FC9C3D}">
      <dgm:prSet phldrT="[Text]"/>
      <dgm:spPr/>
      <dgm:t>
        <a:bodyPr/>
        <a:lstStyle/>
        <a:p>
          <a:r>
            <a:rPr lang="en-US" dirty="0" smtClean="0"/>
            <a:t>Who was William Shakespeare and what were his contributions to literature?</a:t>
          </a:r>
          <a:endParaRPr lang="en-US" dirty="0"/>
        </a:p>
      </dgm:t>
    </dgm:pt>
    <dgm:pt modelId="{67C306A8-8645-458F-B94E-62A6A5AB0E84}" type="parTrans" cxnId="{4CEF2AA5-577E-462A-8078-60BB75B4236B}">
      <dgm:prSet/>
      <dgm:spPr/>
      <dgm:t>
        <a:bodyPr/>
        <a:lstStyle/>
        <a:p>
          <a:endParaRPr lang="en-US"/>
        </a:p>
      </dgm:t>
    </dgm:pt>
    <dgm:pt modelId="{66F88CDF-45DA-421D-8EC6-136616E55AE2}" type="sibTrans" cxnId="{4CEF2AA5-577E-462A-8078-60BB75B4236B}">
      <dgm:prSet/>
      <dgm:spPr/>
      <dgm:t>
        <a:bodyPr/>
        <a:lstStyle/>
        <a:p>
          <a:endParaRPr lang="en-US"/>
        </a:p>
      </dgm:t>
    </dgm:pt>
    <dgm:pt modelId="{12968C34-2C79-4024-962F-DF6C5BF84B07}" type="pres">
      <dgm:prSet presAssocID="{6ACAA649-EB93-418E-B74F-D4DBAD03BA99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33544EF-5FAD-4F43-8B92-AE5DC5ED8B3E}" type="pres">
      <dgm:prSet presAssocID="{9F6BCC70-03A3-468B-B03E-94A19EBCB974}" presName="composite" presStyleCnt="0"/>
      <dgm:spPr/>
    </dgm:pt>
    <dgm:pt modelId="{2EA12FBD-4AF1-43AD-AC7F-7C291893403B}" type="pres">
      <dgm:prSet presAssocID="{9F6BCC70-03A3-468B-B03E-94A19EBCB974}" presName="FirstChild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C00FFD-E22D-4904-9A76-E1E8A47EDC7F}" type="pres">
      <dgm:prSet presAssocID="{9F6BCC70-03A3-468B-B03E-94A19EBCB974}" presName="Parent" presStyleLbl="alignNode1" presStyleIdx="0" presStyleCnt="1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F8DD25-5CBD-4D70-8E15-A0A3F0189AD6}" type="pres">
      <dgm:prSet presAssocID="{9F6BCC70-03A3-468B-B03E-94A19EBCB974}" presName="Accent" presStyleLbl="parChTrans1D1" presStyleIdx="0" presStyleCnt="1"/>
      <dgm:spPr/>
    </dgm:pt>
  </dgm:ptLst>
  <dgm:cxnLst>
    <dgm:cxn modelId="{4A302F30-FA40-4209-A5EA-F0373B42B50D}" srcId="{6ACAA649-EB93-418E-B74F-D4DBAD03BA99}" destId="{9F6BCC70-03A3-468B-B03E-94A19EBCB974}" srcOrd="0" destOrd="0" parTransId="{2B409506-B425-4B5E-BC28-3C4DC796AB6C}" sibTransId="{823A001C-EE32-4AF5-85A9-D0955DDA21C1}"/>
    <dgm:cxn modelId="{63ADBFA4-85E8-4306-BDDD-502C846457E7}" type="presOf" srcId="{6ACAA649-EB93-418E-B74F-D4DBAD03BA99}" destId="{12968C34-2C79-4024-962F-DF6C5BF84B07}" srcOrd="0" destOrd="0" presId="urn:microsoft.com/office/officeart/2011/layout/TabList"/>
    <dgm:cxn modelId="{4CEF2AA5-577E-462A-8078-60BB75B4236B}" srcId="{9F6BCC70-03A3-468B-B03E-94A19EBCB974}" destId="{344FC099-2B56-4E23-B59E-918B97FC9C3D}" srcOrd="0" destOrd="0" parTransId="{67C306A8-8645-458F-B94E-62A6A5AB0E84}" sibTransId="{66F88CDF-45DA-421D-8EC6-136616E55AE2}"/>
    <dgm:cxn modelId="{6E71738D-1FBA-4A72-8CC1-13CBDBEE09A3}" type="presOf" srcId="{344FC099-2B56-4E23-B59E-918B97FC9C3D}" destId="{2EA12FBD-4AF1-43AD-AC7F-7C291893403B}" srcOrd="0" destOrd="0" presId="urn:microsoft.com/office/officeart/2011/layout/TabList"/>
    <dgm:cxn modelId="{3BF687FC-098F-45D0-9217-8F839C54157D}" type="presOf" srcId="{9F6BCC70-03A3-468B-B03E-94A19EBCB974}" destId="{1AC00FFD-E22D-4904-9A76-E1E8A47EDC7F}" srcOrd="0" destOrd="0" presId="urn:microsoft.com/office/officeart/2011/layout/TabList"/>
    <dgm:cxn modelId="{9A01CA26-D49F-47FD-9E07-32D8183FE8FE}" type="presParOf" srcId="{12968C34-2C79-4024-962F-DF6C5BF84B07}" destId="{833544EF-5FAD-4F43-8B92-AE5DC5ED8B3E}" srcOrd="0" destOrd="0" presId="urn:microsoft.com/office/officeart/2011/layout/TabList"/>
    <dgm:cxn modelId="{467DB3DB-58CA-46D1-949F-03A80F65C901}" type="presParOf" srcId="{833544EF-5FAD-4F43-8B92-AE5DC5ED8B3E}" destId="{2EA12FBD-4AF1-43AD-AC7F-7C291893403B}" srcOrd="0" destOrd="0" presId="urn:microsoft.com/office/officeart/2011/layout/TabList"/>
    <dgm:cxn modelId="{2411209F-68E3-4ED9-9252-2028F988A4F0}" type="presParOf" srcId="{833544EF-5FAD-4F43-8B92-AE5DC5ED8B3E}" destId="{1AC00FFD-E22D-4904-9A76-E1E8A47EDC7F}" srcOrd="1" destOrd="0" presId="urn:microsoft.com/office/officeart/2011/layout/TabList"/>
    <dgm:cxn modelId="{93A98D79-D440-4F08-A064-344C9EEEEFE1}" type="presParOf" srcId="{833544EF-5FAD-4F43-8B92-AE5DC5ED8B3E}" destId="{D0F8DD25-5CBD-4D70-8E15-A0A3F0189AD6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0B7702-C764-4556-86BC-D313EE7172F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E4587C-1DA5-4D84-9110-D91B4F25E292}">
      <dgm:prSet phldrT="[Text]" custT="1"/>
      <dgm:spPr/>
      <dgm:t>
        <a:bodyPr/>
        <a:lstStyle/>
        <a:p>
          <a:r>
            <a:rPr lang="en-US" sz="2400" dirty="0" smtClean="0"/>
            <a:t>See the notes about Shakespeare and the Elizabethan Era on the website.</a:t>
          </a:r>
          <a:endParaRPr lang="en-US" sz="2400" dirty="0"/>
        </a:p>
      </dgm:t>
    </dgm:pt>
    <dgm:pt modelId="{E929684C-A73B-4953-A21E-722EF39A36C4}" type="parTrans" cxnId="{8B767DF7-F33A-4218-A8AF-8E5BC9592BDF}">
      <dgm:prSet/>
      <dgm:spPr/>
      <dgm:t>
        <a:bodyPr/>
        <a:lstStyle/>
        <a:p>
          <a:endParaRPr lang="en-US"/>
        </a:p>
      </dgm:t>
    </dgm:pt>
    <dgm:pt modelId="{B86472C3-2F17-47A7-B0A7-E69DE8BD3570}" type="sibTrans" cxnId="{8B767DF7-F33A-4218-A8AF-8E5BC9592BDF}">
      <dgm:prSet/>
      <dgm:spPr/>
      <dgm:t>
        <a:bodyPr/>
        <a:lstStyle/>
        <a:p>
          <a:endParaRPr lang="en-US"/>
        </a:p>
      </dgm:t>
    </dgm:pt>
    <dgm:pt modelId="{8B8A38DE-7A5D-4ACA-A82A-E169F9286A89}" type="pres">
      <dgm:prSet presAssocID="{F20B7702-C764-4556-86BC-D313EE7172F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D8A25B-4899-4A03-BA49-311BA215B865}" type="pres">
      <dgm:prSet presAssocID="{C4E4587C-1DA5-4D84-9110-D91B4F25E292}" presName="parentText" presStyleLbl="node1" presStyleIdx="0" presStyleCnt="1" custScaleX="80537" custScaleY="201252" custLinFactY="54057" custLinFactNeighborX="7986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767DF7-F33A-4218-A8AF-8E5BC9592BDF}" srcId="{F20B7702-C764-4556-86BC-D313EE7172F8}" destId="{C4E4587C-1DA5-4D84-9110-D91B4F25E292}" srcOrd="0" destOrd="0" parTransId="{E929684C-A73B-4953-A21E-722EF39A36C4}" sibTransId="{B86472C3-2F17-47A7-B0A7-E69DE8BD3570}"/>
    <dgm:cxn modelId="{719B6D53-9341-498E-BC5F-1BF682D9D8D0}" type="presOf" srcId="{F20B7702-C764-4556-86BC-D313EE7172F8}" destId="{8B8A38DE-7A5D-4ACA-A82A-E169F9286A89}" srcOrd="0" destOrd="0" presId="urn:microsoft.com/office/officeart/2005/8/layout/vList2"/>
    <dgm:cxn modelId="{569BDEF0-61E9-47D0-86DB-2DD44829A720}" type="presOf" srcId="{C4E4587C-1DA5-4D84-9110-D91B4F25E292}" destId="{AAD8A25B-4899-4A03-BA49-311BA215B865}" srcOrd="0" destOrd="0" presId="urn:microsoft.com/office/officeart/2005/8/layout/vList2"/>
    <dgm:cxn modelId="{6E95DF33-6EE9-417F-B8AD-96168B670C5A}" type="presParOf" srcId="{8B8A38DE-7A5D-4ACA-A82A-E169F9286A89}" destId="{AAD8A25B-4899-4A03-BA49-311BA215B86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0667DD-090D-4562-B848-1C7EA263B31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09E40C-6360-4C9B-9E3A-64BDA6974B30}">
      <dgm:prSet/>
      <dgm:spPr/>
      <dgm:t>
        <a:bodyPr/>
        <a:lstStyle/>
        <a:p>
          <a:r>
            <a:rPr lang="en-US" dirty="0" smtClean="0"/>
            <a:t>Take out your KWL chart from yesterday.</a:t>
          </a:r>
          <a:endParaRPr lang="en-US" dirty="0"/>
        </a:p>
      </dgm:t>
    </dgm:pt>
    <dgm:pt modelId="{40574E18-7CA0-404F-B8CE-0CE1FBC0E991}" type="parTrans" cxnId="{4C7F6392-C1BE-4DD8-831E-06BB2669BB66}">
      <dgm:prSet/>
      <dgm:spPr/>
    </dgm:pt>
    <dgm:pt modelId="{9A132363-D78A-41B3-81CD-1C46E8DAEA20}" type="sibTrans" cxnId="{4C7F6392-C1BE-4DD8-831E-06BB2669BB66}">
      <dgm:prSet/>
      <dgm:spPr/>
    </dgm:pt>
    <dgm:pt modelId="{9F778046-84B1-4DB6-91A9-411C1D45DBDE}">
      <dgm:prSet/>
      <dgm:spPr/>
      <dgm:t>
        <a:bodyPr/>
        <a:lstStyle/>
        <a:p>
          <a:r>
            <a:rPr lang="en-US" dirty="0" smtClean="0"/>
            <a:t>Fill in the “Learned” part of your chart with any information you learned yesterday about William Shakespeare, Romeo and Juliet, or the Elizabethan Period.</a:t>
          </a:r>
          <a:endParaRPr lang="en-US" dirty="0"/>
        </a:p>
      </dgm:t>
    </dgm:pt>
    <dgm:pt modelId="{1B56FD3F-5332-4A74-A15C-782170C21381}" type="parTrans" cxnId="{4F456554-0101-4EF0-9934-B987FBB793DB}">
      <dgm:prSet/>
      <dgm:spPr/>
    </dgm:pt>
    <dgm:pt modelId="{7321453E-3B36-43BE-859B-AF3F65E2A0BB}" type="sibTrans" cxnId="{4F456554-0101-4EF0-9934-B987FBB793DB}">
      <dgm:prSet/>
      <dgm:spPr/>
    </dgm:pt>
    <dgm:pt modelId="{36A01D4B-1666-4C65-B328-2F3CC13CA8EB}">
      <dgm:prSet/>
      <dgm:spPr/>
      <dgm:t>
        <a:bodyPr/>
        <a:lstStyle/>
        <a:p>
          <a:r>
            <a:rPr lang="en-US" dirty="0" smtClean="0"/>
            <a:t>You have five minutes to do this.</a:t>
          </a:r>
          <a:endParaRPr lang="en-US" dirty="0"/>
        </a:p>
      </dgm:t>
    </dgm:pt>
    <dgm:pt modelId="{821B5DD9-E043-4D25-8B46-365AEFB48724}" type="parTrans" cxnId="{C4A0D182-B4B1-488E-85ED-949745F2D92D}">
      <dgm:prSet/>
      <dgm:spPr/>
    </dgm:pt>
    <dgm:pt modelId="{F0740DC6-8416-44DD-8E7D-2727548F6645}" type="sibTrans" cxnId="{C4A0D182-B4B1-488E-85ED-949745F2D92D}">
      <dgm:prSet/>
      <dgm:spPr/>
    </dgm:pt>
    <dgm:pt modelId="{45F8E2D8-0D5C-4852-B284-85C1A99F817F}" type="pres">
      <dgm:prSet presAssocID="{BD0667DD-090D-4562-B848-1C7EA263B31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E2A45DB-7A87-4B4C-8A0B-7B7F9D7EB714}" type="pres">
      <dgm:prSet presAssocID="{36A01D4B-1666-4C65-B328-2F3CC13CA8EB}" presName="thickLine" presStyleLbl="alignNode1" presStyleIdx="0" presStyleCnt="3"/>
      <dgm:spPr/>
    </dgm:pt>
    <dgm:pt modelId="{46E9D8E7-F7F0-49D2-A70C-B4A9BF164AFA}" type="pres">
      <dgm:prSet presAssocID="{36A01D4B-1666-4C65-B328-2F3CC13CA8EB}" presName="horz1" presStyleCnt="0"/>
      <dgm:spPr/>
    </dgm:pt>
    <dgm:pt modelId="{756854F9-FF6E-4C4D-A188-96957B1D3787}" type="pres">
      <dgm:prSet presAssocID="{36A01D4B-1666-4C65-B328-2F3CC13CA8EB}" presName="tx1" presStyleLbl="revTx" presStyleIdx="0" presStyleCnt="3"/>
      <dgm:spPr/>
      <dgm:t>
        <a:bodyPr/>
        <a:lstStyle/>
        <a:p>
          <a:endParaRPr lang="en-US"/>
        </a:p>
      </dgm:t>
    </dgm:pt>
    <dgm:pt modelId="{C6E67878-27B3-4AB2-B567-6434DE1EA966}" type="pres">
      <dgm:prSet presAssocID="{36A01D4B-1666-4C65-B328-2F3CC13CA8EB}" presName="vert1" presStyleCnt="0"/>
      <dgm:spPr/>
    </dgm:pt>
    <dgm:pt modelId="{A7B6DE6D-210D-4986-9C0C-3DA8A923D4EC}" type="pres">
      <dgm:prSet presAssocID="{B509E40C-6360-4C9B-9E3A-64BDA6974B30}" presName="thickLine" presStyleLbl="alignNode1" presStyleIdx="1" presStyleCnt="3"/>
      <dgm:spPr/>
    </dgm:pt>
    <dgm:pt modelId="{3EE759F2-1706-4E87-9B3E-DCD6BAEEE48E}" type="pres">
      <dgm:prSet presAssocID="{B509E40C-6360-4C9B-9E3A-64BDA6974B30}" presName="horz1" presStyleCnt="0"/>
      <dgm:spPr/>
    </dgm:pt>
    <dgm:pt modelId="{48A403FF-43FC-4968-BAB9-B70819AD9864}" type="pres">
      <dgm:prSet presAssocID="{B509E40C-6360-4C9B-9E3A-64BDA6974B30}" presName="tx1" presStyleLbl="revTx" presStyleIdx="1" presStyleCnt="3"/>
      <dgm:spPr/>
      <dgm:t>
        <a:bodyPr/>
        <a:lstStyle/>
        <a:p>
          <a:endParaRPr lang="en-US"/>
        </a:p>
      </dgm:t>
    </dgm:pt>
    <dgm:pt modelId="{11970579-CD83-4361-9897-A0295EF445CD}" type="pres">
      <dgm:prSet presAssocID="{B509E40C-6360-4C9B-9E3A-64BDA6974B30}" presName="vert1" presStyleCnt="0"/>
      <dgm:spPr/>
    </dgm:pt>
    <dgm:pt modelId="{67785221-7108-487E-9F0B-2822AE208D65}" type="pres">
      <dgm:prSet presAssocID="{9F778046-84B1-4DB6-91A9-411C1D45DBDE}" presName="thickLine" presStyleLbl="alignNode1" presStyleIdx="2" presStyleCnt="3"/>
      <dgm:spPr/>
    </dgm:pt>
    <dgm:pt modelId="{8C87828B-20C6-490D-8A50-72663D39C7BB}" type="pres">
      <dgm:prSet presAssocID="{9F778046-84B1-4DB6-91A9-411C1D45DBDE}" presName="horz1" presStyleCnt="0"/>
      <dgm:spPr/>
    </dgm:pt>
    <dgm:pt modelId="{764C834A-F77F-40E7-B45F-3C741A60417A}" type="pres">
      <dgm:prSet presAssocID="{9F778046-84B1-4DB6-91A9-411C1D45DBDE}" presName="tx1" presStyleLbl="revTx" presStyleIdx="2" presStyleCnt="3"/>
      <dgm:spPr/>
      <dgm:t>
        <a:bodyPr/>
        <a:lstStyle/>
        <a:p>
          <a:endParaRPr lang="en-US"/>
        </a:p>
      </dgm:t>
    </dgm:pt>
    <dgm:pt modelId="{BB55CBDD-C91C-4BF8-B457-779712367C44}" type="pres">
      <dgm:prSet presAssocID="{9F778046-84B1-4DB6-91A9-411C1D45DBDE}" presName="vert1" presStyleCnt="0"/>
      <dgm:spPr/>
    </dgm:pt>
  </dgm:ptLst>
  <dgm:cxnLst>
    <dgm:cxn modelId="{3230C66C-8E4B-4C55-BD17-6F2070BA0CA5}" type="presOf" srcId="{36A01D4B-1666-4C65-B328-2F3CC13CA8EB}" destId="{756854F9-FF6E-4C4D-A188-96957B1D3787}" srcOrd="0" destOrd="0" presId="urn:microsoft.com/office/officeart/2008/layout/LinedList"/>
    <dgm:cxn modelId="{4F456554-0101-4EF0-9934-B987FBB793DB}" srcId="{BD0667DD-090D-4562-B848-1C7EA263B319}" destId="{9F778046-84B1-4DB6-91A9-411C1D45DBDE}" srcOrd="2" destOrd="0" parTransId="{1B56FD3F-5332-4A74-A15C-782170C21381}" sibTransId="{7321453E-3B36-43BE-859B-AF3F65E2A0BB}"/>
    <dgm:cxn modelId="{B63829A9-2509-4AC2-BDAF-AE9D1143C77A}" type="presOf" srcId="{BD0667DD-090D-4562-B848-1C7EA263B319}" destId="{45F8E2D8-0D5C-4852-B284-85C1A99F817F}" srcOrd="0" destOrd="0" presId="urn:microsoft.com/office/officeart/2008/layout/LinedList"/>
    <dgm:cxn modelId="{C4A0D182-B4B1-488E-85ED-949745F2D92D}" srcId="{BD0667DD-090D-4562-B848-1C7EA263B319}" destId="{36A01D4B-1666-4C65-B328-2F3CC13CA8EB}" srcOrd="0" destOrd="0" parTransId="{821B5DD9-E043-4D25-8B46-365AEFB48724}" sibTransId="{F0740DC6-8416-44DD-8E7D-2727548F6645}"/>
    <dgm:cxn modelId="{9302E29E-F639-406E-966D-2EA7AD52429E}" type="presOf" srcId="{B509E40C-6360-4C9B-9E3A-64BDA6974B30}" destId="{48A403FF-43FC-4968-BAB9-B70819AD9864}" srcOrd="0" destOrd="0" presId="urn:microsoft.com/office/officeart/2008/layout/LinedList"/>
    <dgm:cxn modelId="{E14BCB37-B380-45C5-862B-00537549CFDC}" type="presOf" srcId="{9F778046-84B1-4DB6-91A9-411C1D45DBDE}" destId="{764C834A-F77F-40E7-B45F-3C741A60417A}" srcOrd="0" destOrd="0" presId="urn:microsoft.com/office/officeart/2008/layout/LinedList"/>
    <dgm:cxn modelId="{4C7F6392-C1BE-4DD8-831E-06BB2669BB66}" srcId="{BD0667DD-090D-4562-B848-1C7EA263B319}" destId="{B509E40C-6360-4C9B-9E3A-64BDA6974B30}" srcOrd="1" destOrd="0" parTransId="{40574E18-7CA0-404F-B8CE-0CE1FBC0E991}" sibTransId="{9A132363-D78A-41B3-81CD-1C46E8DAEA20}"/>
    <dgm:cxn modelId="{7C8DD5C3-424E-4C46-9553-9FF6D77B349A}" type="presParOf" srcId="{45F8E2D8-0D5C-4852-B284-85C1A99F817F}" destId="{0E2A45DB-7A87-4B4C-8A0B-7B7F9D7EB714}" srcOrd="0" destOrd="0" presId="urn:microsoft.com/office/officeart/2008/layout/LinedList"/>
    <dgm:cxn modelId="{FF6CE2C7-4339-4A43-BC9C-05784639ACE9}" type="presParOf" srcId="{45F8E2D8-0D5C-4852-B284-85C1A99F817F}" destId="{46E9D8E7-F7F0-49D2-A70C-B4A9BF164AFA}" srcOrd="1" destOrd="0" presId="urn:microsoft.com/office/officeart/2008/layout/LinedList"/>
    <dgm:cxn modelId="{8CDB50DC-7BC0-47DB-B4F3-C89D97E58C72}" type="presParOf" srcId="{46E9D8E7-F7F0-49D2-A70C-B4A9BF164AFA}" destId="{756854F9-FF6E-4C4D-A188-96957B1D3787}" srcOrd="0" destOrd="0" presId="urn:microsoft.com/office/officeart/2008/layout/LinedList"/>
    <dgm:cxn modelId="{C7DDB3F9-0A53-48FD-B085-08536AF26513}" type="presParOf" srcId="{46E9D8E7-F7F0-49D2-A70C-B4A9BF164AFA}" destId="{C6E67878-27B3-4AB2-B567-6434DE1EA966}" srcOrd="1" destOrd="0" presId="urn:microsoft.com/office/officeart/2008/layout/LinedList"/>
    <dgm:cxn modelId="{658CE661-D26F-42EA-B1C3-9B74F0140C91}" type="presParOf" srcId="{45F8E2D8-0D5C-4852-B284-85C1A99F817F}" destId="{A7B6DE6D-210D-4986-9C0C-3DA8A923D4EC}" srcOrd="2" destOrd="0" presId="urn:microsoft.com/office/officeart/2008/layout/LinedList"/>
    <dgm:cxn modelId="{E30F0A7F-8F8D-4D8F-BED7-9033423D1CC6}" type="presParOf" srcId="{45F8E2D8-0D5C-4852-B284-85C1A99F817F}" destId="{3EE759F2-1706-4E87-9B3E-DCD6BAEEE48E}" srcOrd="3" destOrd="0" presId="urn:microsoft.com/office/officeart/2008/layout/LinedList"/>
    <dgm:cxn modelId="{91820C68-8363-444E-8343-0F9DE2BEC600}" type="presParOf" srcId="{3EE759F2-1706-4E87-9B3E-DCD6BAEEE48E}" destId="{48A403FF-43FC-4968-BAB9-B70819AD9864}" srcOrd="0" destOrd="0" presId="urn:microsoft.com/office/officeart/2008/layout/LinedList"/>
    <dgm:cxn modelId="{1B62061B-CCEA-490A-BDDD-33BE00A11681}" type="presParOf" srcId="{3EE759F2-1706-4E87-9B3E-DCD6BAEEE48E}" destId="{11970579-CD83-4361-9897-A0295EF445CD}" srcOrd="1" destOrd="0" presId="urn:microsoft.com/office/officeart/2008/layout/LinedList"/>
    <dgm:cxn modelId="{40211EDE-1B37-4680-B5A3-1BF2DBAE5F63}" type="presParOf" srcId="{45F8E2D8-0D5C-4852-B284-85C1A99F817F}" destId="{67785221-7108-487E-9F0B-2822AE208D65}" srcOrd="4" destOrd="0" presId="urn:microsoft.com/office/officeart/2008/layout/LinedList"/>
    <dgm:cxn modelId="{20DCB380-DDF5-4677-903B-8E4CB777E310}" type="presParOf" srcId="{45F8E2D8-0D5C-4852-B284-85C1A99F817F}" destId="{8C87828B-20C6-490D-8A50-72663D39C7BB}" srcOrd="5" destOrd="0" presId="urn:microsoft.com/office/officeart/2008/layout/LinedList"/>
    <dgm:cxn modelId="{2F9B2F7C-68EA-404A-BCC8-F81F95F9AD96}" type="presParOf" srcId="{8C87828B-20C6-490D-8A50-72663D39C7BB}" destId="{764C834A-F77F-40E7-B45F-3C741A60417A}" srcOrd="0" destOrd="0" presId="urn:microsoft.com/office/officeart/2008/layout/LinedList"/>
    <dgm:cxn modelId="{6B8AE981-AB67-4CF7-A23A-EA3FD0394101}" type="presParOf" srcId="{8C87828B-20C6-490D-8A50-72663D39C7BB}" destId="{BB55CBDD-C91C-4BF8-B457-779712367C4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0667DD-090D-4562-B848-1C7EA263B31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D3D384-AB6F-4A47-A265-D7C7C0987755}">
      <dgm:prSet phldrT="[Text]"/>
      <dgm:spPr/>
      <dgm:t>
        <a:bodyPr/>
        <a:lstStyle/>
        <a:p>
          <a:r>
            <a:rPr lang="en-US" dirty="0" smtClean="0"/>
            <a:t>Opening Session</a:t>
          </a:r>
          <a:endParaRPr lang="en-US" dirty="0"/>
        </a:p>
      </dgm:t>
    </dgm:pt>
    <dgm:pt modelId="{6F9C7F03-AFFB-46E8-9C7D-9905B0BF606F}" type="parTrans" cxnId="{A6A199C1-339E-46A0-B68C-652939A55AAA}">
      <dgm:prSet/>
      <dgm:spPr/>
      <dgm:t>
        <a:bodyPr/>
        <a:lstStyle/>
        <a:p>
          <a:endParaRPr lang="en-US"/>
        </a:p>
      </dgm:t>
    </dgm:pt>
    <dgm:pt modelId="{B5665135-F7DB-46ED-AAD7-303DE3076EE1}" type="sibTrans" cxnId="{A6A199C1-339E-46A0-B68C-652939A55AAA}">
      <dgm:prSet/>
      <dgm:spPr/>
      <dgm:t>
        <a:bodyPr/>
        <a:lstStyle/>
        <a:p>
          <a:endParaRPr lang="en-US"/>
        </a:p>
      </dgm:t>
    </dgm:pt>
    <dgm:pt modelId="{E63E169D-8E1D-41CE-BFEF-9812DDF050BB}">
      <dgm:prSet phldrT="[Text]"/>
      <dgm:spPr/>
      <dgm:t>
        <a:bodyPr/>
        <a:lstStyle/>
        <a:p>
          <a:r>
            <a:rPr lang="en-US" dirty="0" smtClean="0"/>
            <a:t>Students will work in pairs to translate the Prologue of Romeo and Juliet to modern speech.</a:t>
          </a:r>
          <a:endParaRPr lang="en-US" dirty="0"/>
        </a:p>
      </dgm:t>
    </dgm:pt>
    <dgm:pt modelId="{F9901AE2-291E-436A-BD60-31569A5595B9}" type="parTrans" cxnId="{A51E8780-EFE0-4605-86AB-63B14CBA6D1F}">
      <dgm:prSet/>
      <dgm:spPr/>
      <dgm:t>
        <a:bodyPr/>
        <a:lstStyle/>
        <a:p>
          <a:endParaRPr lang="en-US"/>
        </a:p>
      </dgm:t>
    </dgm:pt>
    <dgm:pt modelId="{BE07C325-9F88-4CFC-A040-7F061654F2FD}" type="sibTrans" cxnId="{A51E8780-EFE0-4605-86AB-63B14CBA6D1F}">
      <dgm:prSet/>
      <dgm:spPr/>
      <dgm:t>
        <a:bodyPr/>
        <a:lstStyle/>
        <a:p>
          <a:endParaRPr lang="en-US"/>
        </a:p>
      </dgm:t>
    </dgm:pt>
    <dgm:pt modelId="{AB2DB475-79C1-4BDB-A13B-27EDD964AE6E}">
      <dgm:prSet phldrT="[Text]"/>
      <dgm:spPr/>
      <dgm:t>
        <a:bodyPr/>
        <a:lstStyle/>
        <a:p>
          <a:r>
            <a:rPr lang="en-US" dirty="0" smtClean="0"/>
            <a:t>Work Session</a:t>
          </a:r>
          <a:endParaRPr lang="en-US" dirty="0"/>
        </a:p>
      </dgm:t>
    </dgm:pt>
    <dgm:pt modelId="{0978FE19-B69E-44E4-8870-D54E7D59F2DE}" type="parTrans" cxnId="{DD58E1A4-77CE-463D-AEFC-5AE2F5147E21}">
      <dgm:prSet/>
      <dgm:spPr/>
      <dgm:t>
        <a:bodyPr/>
        <a:lstStyle/>
        <a:p>
          <a:endParaRPr lang="en-US"/>
        </a:p>
      </dgm:t>
    </dgm:pt>
    <dgm:pt modelId="{1D082EAF-0295-4222-AA7B-DB091B7DA841}" type="sibTrans" cxnId="{DD58E1A4-77CE-463D-AEFC-5AE2F5147E21}">
      <dgm:prSet/>
      <dgm:spPr/>
      <dgm:t>
        <a:bodyPr/>
        <a:lstStyle/>
        <a:p>
          <a:endParaRPr lang="en-US"/>
        </a:p>
      </dgm:t>
    </dgm:pt>
    <dgm:pt modelId="{2164F15B-F54D-478C-8D3C-EF498C127E8F}">
      <dgm:prSet phldrT="[Text]"/>
      <dgm:spPr/>
      <dgm:t>
        <a:bodyPr/>
        <a:lstStyle/>
        <a:p>
          <a:r>
            <a:rPr lang="en-US" dirty="0" smtClean="0"/>
            <a:t>Students will read Act One; Scene One of Romeo and Juliet.</a:t>
          </a:r>
          <a:endParaRPr lang="en-US" dirty="0"/>
        </a:p>
      </dgm:t>
    </dgm:pt>
    <dgm:pt modelId="{739360CE-D609-463A-91C2-55DAF0544615}" type="parTrans" cxnId="{7077D043-6398-44C8-900E-5207485A4099}">
      <dgm:prSet/>
      <dgm:spPr/>
      <dgm:t>
        <a:bodyPr/>
        <a:lstStyle/>
        <a:p>
          <a:endParaRPr lang="en-US"/>
        </a:p>
      </dgm:t>
    </dgm:pt>
    <dgm:pt modelId="{6F7B58A0-E917-4069-B41C-74E5AA5ED0B9}" type="sibTrans" cxnId="{7077D043-6398-44C8-900E-5207485A4099}">
      <dgm:prSet/>
      <dgm:spPr/>
      <dgm:t>
        <a:bodyPr/>
        <a:lstStyle/>
        <a:p>
          <a:endParaRPr lang="en-US"/>
        </a:p>
      </dgm:t>
    </dgm:pt>
    <dgm:pt modelId="{B7DB844D-7917-4E3B-879E-25D5C5D83900}">
      <dgm:prSet phldrT="[Text]"/>
      <dgm:spPr/>
      <dgm:t>
        <a:bodyPr/>
        <a:lstStyle/>
        <a:p>
          <a:r>
            <a:rPr lang="en-US" dirty="0" smtClean="0"/>
            <a:t>Closing Session</a:t>
          </a:r>
          <a:endParaRPr lang="en-US" dirty="0"/>
        </a:p>
      </dgm:t>
    </dgm:pt>
    <dgm:pt modelId="{72283859-E040-4113-92A2-F135EC8FB210}" type="parTrans" cxnId="{C50F9F7C-193F-4E01-98C7-E0C5932EA83A}">
      <dgm:prSet/>
      <dgm:spPr/>
      <dgm:t>
        <a:bodyPr/>
        <a:lstStyle/>
        <a:p>
          <a:endParaRPr lang="en-US"/>
        </a:p>
      </dgm:t>
    </dgm:pt>
    <dgm:pt modelId="{A46ACD19-3227-4009-842E-36B359839E2C}" type="sibTrans" cxnId="{C50F9F7C-193F-4E01-98C7-E0C5932EA83A}">
      <dgm:prSet/>
      <dgm:spPr/>
      <dgm:t>
        <a:bodyPr/>
        <a:lstStyle/>
        <a:p>
          <a:endParaRPr lang="en-US"/>
        </a:p>
      </dgm:t>
    </dgm:pt>
    <dgm:pt modelId="{EBCAF4FA-1B46-4992-971D-D2A6A67A8CDE}">
      <dgm:prSet phldrT="[Text]"/>
      <dgm:spPr/>
      <dgm:t>
        <a:bodyPr/>
        <a:lstStyle/>
        <a:p>
          <a:r>
            <a:rPr lang="en-US" dirty="0" smtClean="0"/>
            <a:t>Students will work in teams to act out Act One; Scene One of Romeo and Juliet.</a:t>
          </a:r>
          <a:endParaRPr lang="en-US" dirty="0"/>
        </a:p>
      </dgm:t>
    </dgm:pt>
    <dgm:pt modelId="{12406664-69F5-4CF2-B0BD-978DF4DC1C25}" type="parTrans" cxnId="{E09E8587-31EC-4A49-BE0D-E1A701BC94A5}">
      <dgm:prSet/>
      <dgm:spPr/>
      <dgm:t>
        <a:bodyPr/>
        <a:lstStyle/>
        <a:p>
          <a:endParaRPr lang="en-US"/>
        </a:p>
      </dgm:t>
    </dgm:pt>
    <dgm:pt modelId="{2B7AA9A7-2C4A-453F-83DC-5FF9A35DC82C}" type="sibTrans" cxnId="{E09E8587-31EC-4A49-BE0D-E1A701BC94A5}">
      <dgm:prSet/>
      <dgm:spPr/>
      <dgm:t>
        <a:bodyPr/>
        <a:lstStyle/>
        <a:p>
          <a:endParaRPr lang="en-US"/>
        </a:p>
      </dgm:t>
    </dgm:pt>
    <dgm:pt modelId="{2AA3E562-EE0F-49BD-A2E8-48D3ECA8593D}">
      <dgm:prSet phldrT="[Text]"/>
      <dgm:spPr/>
      <dgm:t>
        <a:bodyPr/>
        <a:lstStyle/>
        <a:p>
          <a:r>
            <a:rPr lang="en-US" dirty="0" smtClean="0"/>
            <a:t>Students will create a Shakespearean dictionary.</a:t>
          </a:r>
          <a:endParaRPr lang="en-US" dirty="0"/>
        </a:p>
      </dgm:t>
    </dgm:pt>
    <dgm:pt modelId="{649B491A-3259-424B-B33C-8E38D6D0A0D3}" type="parTrans" cxnId="{64920BDC-B077-47A8-A362-83BCF68D9EF0}">
      <dgm:prSet/>
      <dgm:spPr/>
    </dgm:pt>
    <dgm:pt modelId="{A62A9B0B-C956-49AC-8613-CD2E9D5B5F48}" type="sibTrans" cxnId="{64920BDC-B077-47A8-A362-83BCF68D9EF0}">
      <dgm:prSet/>
      <dgm:spPr/>
    </dgm:pt>
    <dgm:pt modelId="{45F8E2D8-0D5C-4852-B284-85C1A99F817F}" type="pres">
      <dgm:prSet presAssocID="{BD0667DD-090D-4562-B848-1C7EA263B31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003905C-14B8-4F34-BA62-C3123A93F5FB}" type="pres">
      <dgm:prSet presAssocID="{AFD3D384-AB6F-4A47-A265-D7C7C0987755}" presName="thickLine" presStyleLbl="alignNode1" presStyleIdx="0" presStyleCnt="3"/>
      <dgm:spPr/>
    </dgm:pt>
    <dgm:pt modelId="{F95E9EEA-BDCE-4CC0-9262-66DDF4DFDDE1}" type="pres">
      <dgm:prSet presAssocID="{AFD3D384-AB6F-4A47-A265-D7C7C0987755}" presName="horz1" presStyleCnt="0"/>
      <dgm:spPr/>
    </dgm:pt>
    <dgm:pt modelId="{80093771-1048-4089-B6D5-511171F95409}" type="pres">
      <dgm:prSet presAssocID="{AFD3D384-AB6F-4A47-A265-D7C7C0987755}" presName="tx1" presStyleLbl="revTx" presStyleIdx="0" presStyleCnt="7"/>
      <dgm:spPr/>
      <dgm:t>
        <a:bodyPr/>
        <a:lstStyle/>
        <a:p>
          <a:endParaRPr lang="en-US"/>
        </a:p>
      </dgm:t>
    </dgm:pt>
    <dgm:pt modelId="{76563EF0-DB8D-4CC7-BFE9-8C4BE6F966BD}" type="pres">
      <dgm:prSet presAssocID="{AFD3D384-AB6F-4A47-A265-D7C7C0987755}" presName="vert1" presStyleCnt="0"/>
      <dgm:spPr/>
    </dgm:pt>
    <dgm:pt modelId="{8995E886-B1D6-4F43-B512-5CCBA6523F59}" type="pres">
      <dgm:prSet presAssocID="{E63E169D-8E1D-41CE-BFEF-9812DDF050BB}" presName="vertSpace2a" presStyleCnt="0"/>
      <dgm:spPr/>
    </dgm:pt>
    <dgm:pt modelId="{F54D24BD-29B5-4957-BD11-187A8D91303E}" type="pres">
      <dgm:prSet presAssocID="{E63E169D-8E1D-41CE-BFEF-9812DDF050BB}" presName="horz2" presStyleCnt="0"/>
      <dgm:spPr/>
    </dgm:pt>
    <dgm:pt modelId="{BF96E373-9B18-4411-B0AF-A98699D0B391}" type="pres">
      <dgm:prSet presAssocID="{E63E169D-8E1D-41CE-BFEF-9812DDF050BB}" presName="horzSpace2" presStyleCnt="0"/>
      <dgm:spPr/>
    </dgm:pt>
    <dgm:pt modelId="{E68BA774-40D6-4E53-82D8-37BC094F0414}" type="pres">
      <dgm:prSet presAssocID="{E63E169D-8E1D-41CE-BFEF-9812DDF050BB}" presName="tx2" presStyleLbl="revTx" presStyleIdx="1" presStyleCnt="7"/>
      <dgm:spPr/>
      <dgm:t>
        <a:bodyPr/>
        <a:lstStyle/>
        <a:p>
          <a:endParaRPr lang="en-US"/>
        </a:p>
      </dgm:t>
    </dgm:pt>
    <dgm:pt modelId="{C7FCD49B-2323-4075-826F-38A953B08512}" type="pres">
      <dgm:prSet presAssocID="{E63E169D-8E1D-41CE-BFEF-9812DDF050BB}" presName="vert2" presStyleCnt="0"/>
      <dgm:spPr/>
    </dgm:pt>
    <dgm:pt modelId="{7852926C-14D8-480F-B09D-93F78C6A2D2B}" type="pres">
      <dgm:prSet presAssocID="{E63E169D-8E1D-41CE-BFEF-9812DDF050BB}" presName="thinLine2b" presStyleLbl="callout" presStyleIdx="0" presStyleCnt="4"/>
      <dgm:spPr/>
    </dgm:pt>
    <dgm:pt modelId="{BE02F66F-7E82-4209-812D-99845F277C10}" type="pres">
      <dgm:prSet presAssocID="{E63E169D-8E1D-41CE-BFEF-9812DDF050BB}" presName="vertSpace2b" presStyleCnt="0"/>
      <dgm:spPr/>
    </dgm:pt>
    <dgm:pt modelId="{454F7C05-728D-4B2A-8D1E-D56E21005705}" type="pres">
      <dgm:prSet presAssocID="{AB2DB475-79C1-4BDB-A13B-27EDD964AE6E}" presName="thickLine" presStyleLbl="alignNode1" presStyleIdx="1" presStyleCnt="3"/>
      <dgm:spPr/>
    </dgm:pt>
    <dgm:pt modelId="{8E05C3E6-EC02-4A5B-84FB-C44680A45735}" type="pres">
      <dgm:prSet presAssocID="{AB2DB475-79C1-4BDB-A13B-27EDD964AE6E}" presName="horz1" presStyleCnt="0"/>
      <dgm:spPr/>
    </dgm:pt>
    <dgm:pt modelId="{F24A58EA-C20B-4F9A-BDEB-370C94E346F7}" type="pres">
      <dgm:prSet presAssocID="{AB2DB475-79C1-4BDB-A13B-27EDD964AE6E}" presName="tx1" presStyleLbl="revTx" presStyleIdx="2" presStyleCnt="7"/>
      <dgm:spPr/>
      <dgm:t>
        <a:bodyPr/>
        <a:lstStyle/>
        <a:p>
          <a:endParaRPr lang="en-US"/>
        </a:p>
      </dgm:t>
    </dgm:pt>
    <dgm:pt modelId="{1F08A40D-1247-4AD2-85CC-6EC9AADD4C02}" type="pres">
      <dgm:prSet presAssocID="{AB2DB475-79C1-4BDB-A13B-27EDD964AE6E}" presName="vert1" presStyleCnt="0"/>
      <dgm:spPr/>
    </dgm:pt>
    <dgm:pt modelId="{3C75C7F2-0161-4E22-8A47-3310A2D2E3EA}" type="pres">
      <dgm:prSet presAssocID="{2AA3E562-EE0F-49BD-A2E8-48D3ECA8593D}" presName="vertSpace2a" presStyleCnt="0"/>
      <dgm:spPr/>
    </dgm:pt>
    <dgm:pt modelId="{DB0A842B-44BF-4EEE-8DA9-4B1C7ACB6FE1}" type="pres">
      <dgm:prSet presAssocID="{2AA3E562-EE0F-49BD-A2E8-48D3ECA8593D}" presName="horz2" presStyleCnt="0"/>
      <dgm:spPr/>
    </dgm:pt>
    <dgm:pt modelId="{EF20DEAF-9EF3-41FE-BFE9-538FC7322DA9}" type="pres">
      <dgm:prSet presAssocID="{2AA3E562-EE0F-49BD-A2E8-48D3ECA8593D}" presName="horzSpace2" presStyleCnt="0"/>
      <dgm:spPr/>
    </dgm:pt>
    <dgm:pt modelId="{6F16A7FC-B4E3-462E-A08D-DAC9EB93E50B}" type="pres">
      <dgm:prSet presAssocID="{2AA3E562-EE0F-49BD-A2E8-48D3ECA8593D}" presName="tx2" presStyleLbl="revTx" presStyleIdx="3" presStyleCnt="7"/>
      <dgm:spPr/>
      <dgm:t>
        <a:bodyPr/>
        <a:lstStyle/>
        <a:p>
          <a:endParaRPr lang="en-US"/>
        </a:p>
      </dgm:t>
    </dgm:pt>
    <dgm:pt modelId="{941240AF-D23E-42E5-B059-7466C19257B3}" type="pres">
      <dgm:prSet presAssocID="{2AA3E562-EE0F-49BD-A2E8-48D3ECA8593D}" presName="vert2" presStyleCnt="0"/>
      <dgm:spPr/>
    </dgm:pt>
    <dgm:pt modelId="{7757A4D4-7B57-4A7F-B1A2-81A71261AD4C}" type="pres">
      <dgm:prSet presAssocID="{2AA3E562-EE0F-49BD-A2E8-48D3ECA8593D}" presName="thinLine2b" presStyleLbl="callout" presStyleIdx="1" presStyleCnt="4"/>
      <dgm:spPr/>
    </dgm:pt>
    <dgm:pt modelId="{3C2513F3-06DA-4AED-B81F-BBD723AD097E}" type="pres">
      <dgm:prSet presAssocID="{2AA3E562-EE0F-49BD-A2E8-48D3ECA8593D}" presName="vertSpace2b" presStyleCnt="0"/>
      <dgm:spPr/>
    </dgm:pt>
    <dgm:pt modelId="{02757471-E70F-44A0-A337-C01B518538E9}" type="pres">
      <dgm:prSet presAssocID="{2164F15B-F54D-478C-8D3C-EF498C127E8F}" presName="horz2" presStyleCnt="0"/>
      <dgm:spPr/>
    </dgm:pt>
    <dgm:pt modelId="{32AD73BE-01D5-4C71-9755-1459BE422D7F}" type="pres">
      <dgm:prSet presAssocID="{2164F15B-F54D-478C-8D3C-EF498C127E8F}" presName="horzSpace2" presStyleCnt="0"/>
      <dgm:spPr/>
    </dgm:pt>
    <dgm:pt modelId="{32EF9509-4A09-4442-80A3-59B09502424F}" type="pres">
      <dgm:prSet presAssocID="{2164F15B-F54D-478C-8D3C-EF498C127E8F}" presName="tx2" presStyleLbl="revTx" presStyleIdx="4" presStyleCnt="7"/>
      <dgm:spPr/>
      <dgm:t>
        <a:bodyPr/>
        <a:lstStyle/>
        <a:p>
          <a:endParaRPr lang="en-US"/>
        </a:p>
      </dgm:t>
    </dgm:pt>
    <dgm:pt modelId="{42767B08-067B-40F4-936D-13CAC7B7B489}" type="pres">
      <dgm:prSet presAssocID="{2164F15B-F54D-478C-8D3C-EF498C127E8F}" presName="vert2" presStyleCnt="0"/>
      <dgm:spPr/>
    </dgm:pt>
    <dgm:pt modelId="{9AE45197-73AE-4821-9B4A-7B5321B36D4E}" type="pres">
      <dgm:prSet presAssocID="{2164F15B-F54D-478C-8D3C-EF498C127E8F}" presName="thinLine2b" presStyleLbl="callout" presStyleIdx="2" presStyleCnt="4"/>
      <dgm:spPr/>
    </dgm:pt>
    <dgm:pt modelId="{F9F034D7-12AF-45A8-B397-D818D6D83BDB}" type="pres">
      <dgm:prSet presAssocID="{2164F15B-F54D-478C-8D3C-EF498C127E8F}" presName="vertSpace2b" presStyleCnt="0"/>
      <dgm:spPr/>
    </dgm:pt>
    <dgm:pt modelId="{E41A4668-201D-4081-AC99-8D4B117549B6}" type="pres">
      <dgm:prSet presAssocID="{B7DB844D-7917-4E3B-879E-25D5C5D83900}" presName="thickLine" presStyleLbl="alignNode1" presStyleIdx="2" presStyleCnt="3"/>
      <dgm:spPr/>
    </dgm:pt>
    <dgm:pt modelId="{C9D57AB4-09B4-44D0-9A6D-A866724BAB01}" type="pres">
      <dgm:prSet presAssocID="{B7DB844D-7917-4E3B-879E-25D5C5D83900}" presName="horz1" presStyleCnt="0"/>
      <dgm:spPr/>
    </dgm:pt>
    <dgm:pt modelId="{D39B8D3B-325B-479B-84AB-4DC2D5AABB44}" type="pres">
      <dgm:prSet presAssocID="{B7DB844D-7917-4E3B-879E-25D5C5D83900}" presName="tx1" presStyleLbl="revTx" presStyleIdx="5" presStyleCnt="7"/>
      <dgm:spPr/>
      <dgm:t>
        <a:bodyPr/>
        <a:lstStyle/>
        <a:p>
          <a:endParaRPr lang="en-US"/>
        </a:p>
      </dgm:t>
    </dgm:pt>
    <dgm:pt modelId="{8F194229-CB15-436B-B68D-14E7A8BDC2CC}" type="pres">
      <dgm:prSet presAssocID="{B7DB844D-7917-4E3B-879E-25D5C5D83900}" presName="vert1" presStyleCnt="0"/>
      <dgm:spPr/>
    </dgm:pt>
    <dgm:pt modelId="{8967D2F3-C4D4-4FE7-AC66-EAFAA18A9A02}" type="pres">
      <dgm:prSet presAssocID="{EBCAF4FA-1B46-4992-971D-D2A6A67A8CDE}" presName="vertSpace2a" presStyleCnt="0"/>
      <dgm:spPr/>
    </dgm:pt>
    <dgm:pt modelId="{46865BC7-729F-4E9D-B1BF-0003A94503DB}" type="pres">
      <dgm:prSet presAssocID="{EBCAF4FA-1B46-4992-971D-D2A6A67A8CDE}" presName="horz2" presStyleCnt="0"/>
      <dgm:spPr/>
    </dgm:pt>
    <dgm:pt modelId="{38C81102-D435-4936-B999-24DA8C89AA8F}" type="pres">
      <dgm:prSet presAssocID="{EBCAF4FA-1B46-4992-971D-D2A6A67A8CDE}" presName="horzSpace2" presStyleCnt="0"/>
      <dgm:spPr/>
    </dgm:pt>
    <dgm:pt modelId="{9EAE43DA-05EF-47BC-AC0A-42BC5EC8C74C}" type="pres">
      <dgm:prSet presAssocID="{EBCAF4FA-1B46-4992-971D-D2A6A67A8CDE}" presName="tx2" presStyleLbl="revTx" presStyleIdx="6" presStyleCnt="7"/>
      <dgm:spPr/>
      <dgm:t>
        <a:bodyPr/>
        <a:lstStyle/>
        <a:p>
          <a:endParaRPr lang="en-US"/>
        </a:p>
      </dgm:t>
    </dgm:pt>
    <dgm:pt modelId="{ACFE699E-069E-48D5-A43B-AA4E683052CE}" type="pres">
      <dgm:prSet presAssocID="{EBCAF4FA-1B46-4992-971D-D2A6A67A8CDE}" presName="vert2" presStyleCnt="0"/>
      <dgm:spPr/>
    </dgm:pt>
    <dgm:pt modelId="{E2B43B33-DE94-4893-B3A0-F94A6DFA3123}" type="pres">
      <dgm:prSet presAssocID="{EBCAF4FA-1B46-4992-971D-D2A6A67A8CDE}" presName="thinLine2b" presStyleLbl="callout" presStyleIdx="3" presStyleCnt="4"/>
      <dgm:spPr/>
    </dgm:pt>
    <dgm:pt modelId="{8127CFD1-15AB-4359-8EA4-2604D3928CBC}" type="pres">
      <dgm:prSet presAssocID="{EBCAF4FA-1B46-4992-971D-D2A6A67A8CDE}" presName="vertSpace2b" presStyleCnt="0"/>
      <dgm:spPr/>
    </dgm:pt>
  </dgm:ptLst>
  <dgm:cxnLst>
    <dgm:cxn modelId="{E09E8587-31EC-4A49-BE0D-E1A701BC94A5}" srcId="{B7DB844D-7917-4E3B-879E-25D5C5D83900}" destId="{EBCAF4FA-1B46-4992-971D-D2A6A67A8CDE}" srcOrd="0" destOrd="0" parTransId="{12406664-69F5-4CF2-B0BD-978DF4DC1C25}" sibTransId="{2B7AA9A7-2C4A-453F-83DC-5FF9A35DC82C}"/>
    <dgm:cxn modelId="{28157D95-32A0-4E6D-8AE3-3BCF616DE571}" type="presOf" srcId="{EBCAF4FA-1B46-4992-971D-D2A6A67A8CDE}" destId="{9EAE43DA-05EF-47BC-AC0A-42BC5EC8C74C}" srcOrd="0" destOrd="0" presId="urn:microsoft.com/office/officeart/2008/layout/LinedList"/>
    <dgm:cxn modelId="{7077D043-6398-44C8-900E-5207485A4099}" srcId="{AB2DB475-79C1-4BDB-A13B-27EDD964AE6E}" destId="{2164F15B-F54D-478C-8D3C-EF498C127E8F}" srcOrd="1" destOrd="0" parTransId="{739360CE-D609-463A-91C2-55DAF0544615}" sibTransId="{6F7B58A0-E917-4069-B41C-74E5AA5ED0B9}"/>
    <dgm:cxn modelId="{C50F9F7C-193F-4E01-98C7-E0C5932EA83A}" srcId="{BD0667DD-090D-4562-B848-1C7EA263B319}" destId="{B7DB844D-7917-4E3B-879E-25D5C5D83900}" srcOrd="2" destOrd="0" parTransId="{72283859-E040-4113-92A2-F135EC8FB210}" sibTransId="{A46ACD19-3227-4009-842E-36B359839E2C}"/>
    <dgm:cxn modelId="{A51E8780-EFE0-4605-86AB-63B14CBA6D1F}" srcId="{AFD3D384-AB6F-4A47-A265-D7C7C0987755}" destId="{E63E169D-8E1D-41CE-BFEF-9812DDF050BB}" srcOrd="0" destOrd="0" parTransId="{F9901AE2-291E-436A-BD60-31569A5595B9}" sibTransId="{BE07C325-9F88-4CFC-A040-7F061654F2FD}"/>
    <dgm:cxn modelId="{64920BDC-B077-47A8-A362-83BCF68D9EF0}" srcId="{AB2DB475-79C1-4BDB-A13B-27EDD964AE6E}" destId="{2AA3E562-EE0F-49BD-A2E8-48D3ECA8593D}" srcOrd="0" destOrd="0" parTransId="{649B491A-3259-424B-B33C-8E38D6D0A0D3}" sibTransId="{A62A9B0B-C956-49AC-8613-CD2E9D5B5F48}"/>
    <dgm:cxn modelId="{E056299C-21E2-4979-855C-EF563F95A9F1}" type="presOf" srcId="{AFD3D384-AB6F-4A47-A265-D7C7C0987755}" destId="{80093771-1048-4089-B6D5-511171F95409}" srcOrd="0" destOrd="0" presId="urn:microsoft.com/office/officeart/2008/layout/LinedList"/>
    <dgm:cxn modelId="{B6858087-FF7B-478D-8671-11DC786334C1}" type="presOf" srcId="{2164F15B-F54D-478C-8D3C-EF498C127E8F}" destId="{32EF9509-4A09-4442-80A3-59B09502424F}" srcOrd="0" destOrd="0" presId="urn:microsoft.com/office/officeart/2008/layout/LinedList"/>
    <dgm:cxn modelId="{47C0D33B-0093-41F6-97CC-043D71CD64C9}" type="presOf" srcId="{BD0667DD-090D-4562-B848-1C7EA263B319}" destId="{45F8E2D8-0D5C-4852-B284-85C1A99F817F}" srcOrd="0" destOrd="0" presId="urn:microsoft.com/office/officeart/2008/layout/LinedList"/>
    <dgm:cxn modelId="{A6A199C1-339E-46A0-B68C-652939A55AAA}" srcId="{BD0667DD-090D-4562-B848-1C7EA263B319}" destId="{AFD3D384-AB6F-4A47-A265-D7C7C0987755}" srcOrd="0" destOrd="0" parTransId="{6F9C7F03-AFFB-46E8-9C7D-9905B0BF606F}" sibTransId="{B5665135-F7DB-46ED-AAD7-303DE3076EE1}"/>
    <dgm:cxn modelId="{813C1E7A-9A66-4FBE-81E6-76B7F044B51D}" type="presOf" srcId="{AB2DB475-79C1-4BDB-A13B-27EDD964AE6E}" destId="{F24A58EA-C20B-4F9A-BDEB-370C94E346F7}" srcOrd="0" destOrd="0" presId="urn:microsoft.com/office/officeart/2008/layout/LinedList"/>
    <dgm:cxn modelId="{DD58E1A4-77CE-463D-AEFC-5AE2F5147E21}" srcId="{BD0667DD-090D-4562-B848-1C7EA263B319}" destId="{AB2DB475-79C1-4BDB-A13B-27EDD964AE6E}" srcOrd="1" destOrd="0" parTransId="{0978FE19-B69E-44E4-8870-D54E7D59F2DE}" sibTransId="{1D082EAF-0295-4222-AA7B-DB091B7DA841}"/>
    <dgm:cxn modelId="{17C062B8-CFA3-4D73-81BF-347814136416}" type="presOf" srcId="{2AA3E562-EE0F-49BD-A2E8-48D3ECA8593D}" destId="{6F16A7FC-B4E3-462E-A08D-DAC9EB93E50B}" srcOrd="0" destOrd="0" presId="urn:microsoft.com/office/officeart/2008/layout/LinedList"/>
    <dgm:cxn modelId="{A8624F73-A8E5-4CBB-8EAA-8E700A7A45D2}" type="presOf" srcId="{E63E169D-8E1D-41CE-BFEF-9812DDF050BB}" destId="{E68BA774-40D6-4E53-82D8-37BC094F0414}" srcOrd="0" destOrd="0" presId="urn:microsoft.com/office/officeart/2008/layout/LinedList"/>
    <dgm:cxn modelId="{4721B895-B14E-498A-9D91-1B2E6D17B9B5}" type="presOf" srcId="{B7DB844D-7917-4E3B-879E-25D5C5D83900}" destId="{D39B8D3B-325B-479B-84AB-4DC2D5AABB44}" srcOrd="0" destOrd="0" presId="urn:microsoft.com/office/officeart/2008/layout/LinedList"/>
    <dgm:cxn modelId="{135DD4E3-C0F2-4DC6-9799-BF4179269A7B}" type="presParOf" srcId="{45F8E2D8-0D5C-4852-B284-85C1A99F817F}" destId="{D003905C-14B8-4F34-BA62-C3123A93F5FB}" srcOrd="0" destOrd="0" presId="urn:microsoft.com/office/officeart/2008/layout/LinedList"/>
    <dgm:cxn modelId="{5C678B7A-BB83-4203-9F76-015B28DD4CE6}" type="presParOf" srcId="{45F8E2D8-0D5C-4852-B284-85C1A99F817F}" destId="{F95E9EEA-BDCE-4CC0-9262-66DDF4DFDDE1}" srcOrd="1" destOrd="0" presId="urn:microsoft.com/office/officeart/2008/layout/LinedList"/>
    <dgm:cxn modelId="{BC45E7B0-1C8E-4699-BB62-1140890F92F0}" type="presParOf" srcId="{F95E9EEA-BDCE-4CC0-9262-66DDF4DFDDE1}" destId="{80093771-1048-4089-B6D5-511171F95409}" srcOrd="0" destOrd="0" presId="urn:microsoft.com/office/officeart/2008/layout/LinedList"/>
    <dgm:cxn modelId="{51E6FE46-85FC-4106-8232-C5EAF7320FE3}" type="presParOf" srcId="{F95E9EEA-BDCE-4CC0-9262-66DDF4DFDDE1}" destId="{76563EF0-DB8D-4CC7-BFE9-8C4BE6F966BD}" srcOrd="1" destOrd="0" presId="urn:microsoft.com/office/officeart/2008/layout/LinedList"/>
    <dgm:cxn modelId="{77FAFAC4-9DA1-4F9E-8778-A3A81256577B}" type="presParOf" srcId="{76563EF0-DB8D-4CC7-BFE9-8C4BE6F966BD}" destId="{8995E886-B1D6-4F43-B512-5CCBA6523F59}" srcOrd="0" destOrd="0" presId="urn:microsoft.com/office/officeart/2008/layout/LinedList"/>
    <dgm:cxn modelId="{9A0D23B0-B6CA-4AF0-874F-DC28C2697E73}" type="presParOf" srcId="{76563EF0-DB8D-4CC7-BFE9-8C4BE6F966BD}" destId="{F54D24BD-29B5-4957-BD11-187A8D91303E}" srcOrd="1" destOrd="0" presId="urn:microsoft.com/office/officeart/2008/layout/LinedList"/>
    <dgm:cxn modelId="{E804C997-2B8E-434D-9C42-FB4E7491E9E4}" type="presParOf" srcId="{F54D24BD-29B5-4957-BD11-187A8D91303E}" destId="{BF96E373-9B18-4411-B0AF-A98699D0B391}" srcOrd="0" destOrd="0" presId="urn:microsoft.com/office/officeart/2008/layout/LinedList"/>
    <dgm:cxn modelId="{93031657-6955-4466-A559-9EC82CB5AEF1}" type="presParOf" srcId="{F54D24BD-29B5-4957-BD11-187A8D91303E}" destId="{E68BA774-40D6-4E53-82D8-37BC094F0414}" srcOrd="1" destOrd="0" presId="urn:microsoft.com/office/officeart/2008/layout/LinedList"/>
    <dgm:cxn modelId="{38FACAB8-8F34-4027-B76C-447FC2685066}" type="presParOf" srcId="{F54D24BD-29B5-4957-BD11-187A8D91303E}" destId="{C7FCD49B-2323-4075-826F-38A953B08512}" srcOrd="2" destOrd="0" presId="urn:microsoft.com/office/officeart/2008/layout/LinedList"/>
    <dgm:cxn modelId="{5C2168FD-EEE8-4B49-82EB-E442BA764D8D}" type="presParOf" srcId="{76563EF0-DB8D-4CC7-BFE9-8C4BE6F966BD}" destId="{7852926C-14D8-480F-B09D-93F78C6A2D2B}" srcOrd="2" destOrd="0" presId="urn:microsoft.com/office/officeart/2008/layout/LinedList"/>
    <dgm:cxn modelId="{B29EC0E3-2457-4B96-A861-C4335FFC24D4}" type="presParOf" srcId="{76563EF0-DB8D-4CC7-BFE9-8C4BE6F966BD}" destId="{BE02F66F-7E82-4209-812D-99845F277C10}" srcOrd="3" destOrd="0" presId="urn:microsoft.com/office/officeart/2008/layout/LinedList"/>
    <dgm:cxn modelId="{D066EEE4-902F-4799-8557-EE2E46D2DFA6}" type="presParOf" srcId="{45F8E2D8-0D5C-4852-B284-85C1A99F817F}" destId="{454F7C05-728D-4B2A-8D1E-D56E21005705}" srcOrd="2" destOrd="0" presId="urn:microsoft.com/office/officeart/2008/layout/LinedList"/>
    <dgm:cxn modelId="{F7061BCF-4936-4F13-B250-4A8E10BF4113}" type="presParOf" srcId="{45F8E2D8-0D5C-4852-B284-85C1A99F817F}" destId="{8E05C3E6-EC02-4A5B-84FB-C44680A45735}" srcOrd="3" destOrd="0" presId="urn:microsoft.com/office/officeart/2008/layout/LinedList"/>
    <dgm:cxn modelId="{DAD00A3A-4466-4F89-8F15-5D3966B046B0}" type="presParOf" srcId="{8E05C3E6-EC02-4A5B-84FB-C44680A45735}" destId="{F24A58EA-C20B-4F9A-BDEB-370C94E346F7}" srcOrd="0" destOrd="0" presId="urn:microsoft.com/office/officeart/2008/layout/LinedList"/>
    <dgm:cxn modelId="{74FF72E0-D2E8-4D9C-A0BC-FA8964BEF098}" type="presParOf" srcId="{8E05C3E6-EC02-4A5B-84FB-C44680A45735}" destId="{1F08A40D-1247-4AD2-85CC-6EC9AADD4C02}" srcOrd="1" destOrd="0" presId="urn:microsoft.com/office/officeart/2008/layout/LinedList"/>
    <dgm:cxn modelId="{DF588307-0A3B-4353-8EF9-DD604ED4FC22}" type="presParOf" srcId="{1F08A40D-1247-4AD2-85CC-6EC9AADD4C02}" destId="{3C75C7F2-0161-4E22-8A47-3310A2D2E3EA}" srcOrd="0" destOrd="0" presId="urn:microsoft.com/office/officeart/2008/layout/LinedList"/>
    <dgm:cxn modelId="{53E227CB-F130-40A5-9818-36C96EEA3EBD}" type="presParOf" srcId="{1F08A40D-1247-4AD2-85CC-6EC9AADD4C02}" destId="{DB0A842B-44BF-4EEE-8DA9-4B1C7ACB6FE1}" srcOrd="1" destOrd="0" presId="urn:microsoft.com/office/officeart/2008/layout/LinedList"/>
    <dgm:cxn modelId="{B84D5646-2520-4CBD-B63B-CC1CF1FA6D6D}" type="presParOf" srcId="{DB0A842B-44BF-4EEE-8DA9-4B1C7ACB6FE1}" destId="{EF20DEAF-9EF3-41FE-BFE9-538FC7322DA9}" srcOrd="0" destOrd="0" presId="urn:microsoft.com/office/officeart/2008/layout/LinedList"/>
    <dgm:cxn modelId="{ECCBFF05-18D5-40DE-A185-4117979A0EFB}" type="presParOf" srcId="{DB0A842B-44BF-4EEE-8DA9-4B1C7ACB6FE1}" destId="{6F16A7FC-B4E3-462E-A08D-DAC9EB93E50B}" srcOrd="1" destOrd="0" presId="urn:microsoft.com/office/officeart/2008/layout/LinedList"/>
    <dgm:cxn modelId="{8C608D7B-4F45-4031-9155-0CDD2B2E561C}" type="presParOf" srcId="{DB0A842B-44BF-4EEE-8DA9-4B1C7ACB6FE1}" destId="{941240AF-D23E-42E5-B059-7466C19257B3}" srcOrd="2" destOrd="0" presId="urn:microsoft.com/office/officeart/2008/layout/LinedList"/>
    <dgm:cxn modelId="{36492A98-BD59-40EA-BF88-A4B5D23FA2EC}" type="presParOf" srcId="{1F08A40D-1247-4AD2-85CC-6EC9AADD4C02}" destId="{7757A4D4-7B57-4A7F-B1A2-81A71261AD4C}" srcOrd="2" destOrd="0" presId="urn:microsoft.com/office/officeart/2008/layout/LinedList"/>
    <dgm:cxn modelId="{29695163-00BC-4D8D-8D1F-1A62E7A59DC4}" type="presParOf" srcId="{1F08A40D-1247-4AD2-85CC-6EC9AADD4C02}" destId="{3C2513F3-06DA-4AED-B81F-BBD723AD097E}" srcOrd="3" destOrd="0" presId="urn:microsoft.com/office/officeart/2008/layout/LinedList"/>
    <dgm:cxn modelId="{990FCA85-C9F7-4564-AD57-F009500DE44F}" type="presParOf" srcId="{1F08A40D-1247-4AD2-85CC-6EC9AADD4C02}" destId="{02757471-E70F-44A0-A337-C01B518538E9}" srcOrd="4" destOrd="0" presId="urn:microsoft.com/office/officeart/2008/layout/LinedList"/>
    <dgm:cxn modelId="{F1D64B14-DF2D-4945-BAD5-AF1B11975B1A}" type="presParOf" srcId="{02757471-E70F-44A0-A337-C01B518538E9}" destId="{32AD73BE-01D5-4C71-9755-1459BE422D7F}" srcOrd="0" destOrd="0" presId="urn:microsoft.com/office/officeart/2008/layout/LinedList"/>
    <dgm:cxn modelId="{3633CB8D-767A-4332-837C-612FA70EA4D4}" type="presParOf" srcId="{02757471-E70F-44A0-A337-C01B518538E9}" destId="{32EF9509-4A09-4442-80A3-59B09502424F}" srcOrd="1" destOrd="0" presId="urn:microsoft.com/office/officeart/2008/layout/LinedList"/>
    <dgm:cxn modelId="{008A2A80-6772-4D6F-A1DF-48B9190B7068}" type="presParOf" srcId="{02757471-E70F-44A0-A337-C01B518538E9}" destId="{42767B08-067B-40F4-936D-13CAC7B7B489}" srcOrd="2" destOrd="0" presId="urn:microsoft.com/office/officeart/2008/layout/LinedList"/>
    <dgm:cxn modelId="{25D44279-733F-4D34-B669-D2CF6E1C2693}" type="presParOf" srcId="{1F08A40D-1247-4AD2-85CC-6EC9AADD4C02}" destId="{9AE45197-73AE-4821-9B4A-7B5321B36D4E}" srcOrd="5" destOrd="0" presId="urn:microsoft.com/office/officeart/2008/layout/LinedList"/>
    <dgm:cxn modelId="{F781F55E-0F2A-4B7E-9DE2-C5DAFD946F09}" type="presParOf" srcId="{1F08A40D-1247-4AD2-85CC-6EC9AADD4C02}" destId="{F9F034D7-12AF-45A8-B397-D818D6D83BDB}" srcOrd="6" destOrd="0" presId="urn:microsoft.com/office/officeart/2008/layout/LinedList"/>
    <dgm:cxn modelId="{9576BEDC-CBBA-458E-AFDF-3E71113BC224}" type="presParOf" srcId="{45F8E2D8-0D5C-4852-B284-85C1A99F817F}" destId="{E41A4668-201D-4081-AC99-8D4B117549B6}" srcOrd="4" destOrd="0" presId="urn:microsoft.com/office/officeart/2008/layout/LinedList"/>
    <dgm:cxn modelId="{27C81087-601E-4D53-BEC8-F38897FF1820}" type="presParOf" srcId="{45F8E2D8-0D5C-4852-B284-85C1A99F817F}" destId="{C9D57AB4-09B4-44D0-9A6D-A866724BAB01}" srcOrd="5" destOrd="0" presId="urn:microsoft.com/office/officeart/2008/layout/LinedList"/>
    <dgm:cxn modelId="{38184D53-AD41-463B-8027-392531A6006B}" type="presParOf" srcId="{C9D57AB4-09B4-44D0-9A6D-A866724BAB01}" destId="{D39B8D3B-325B-479B-84AB-4DC2D5AABB44}" srcOrd="0" destOrd="0" presId="urn:microsoft.com/office/officeart/2008/layout/LinedList"/>
    <dgm:cxn modelId="{719930EB-0999-4635-8CED-DBBD2CB9ABDB}" type="presParOf" srcId="{C9D57AB4-09B4-44D0-9A6D-A866724BAB01}" destId="{8F194229-CB15-436B-B68D-14E7A8BDC2CC}" srcOrd="1" destOrd="0" presId="urn:microsoft.com/office/officeart/2008/layout/LinedList"/>
    <dgm:cxn modelId="{0CF75FBB-7F08-485E-BEDF-D7E3BCB30759}" type="presParOf" srcId="{8F194229-CB15-436B-B68D-14E7A8BDC2CC}" destId="{8967D2F3-C4D4-4FE7-AC66-EAFAA18A9A02}" srcOrd="0" destOrd="0" presId="urn:microsoft.com/office/officeart/2008/layout/LinedList"/>
    <dgm:cxn modelId="{DD7E64F0-63CE-4A52-8BDF-2336E04BD28A}" type="presParOf" srcId="{8F194229-CB15-436B-B68D-14E7A8BDC2CC}" destId="{46865BC7-729F-4E9D-B1BF-0003A94503DB}" srcOrd="1" destOrd="0" presId="urn:microsoft.com/office/officeart/2008/layout/LinedList"/>
    <dgm:cxn modelId="{EC284A5D-B077-4758-B16A-EA9FBCFC4E95}" type="presParOf" srcId="{46865BC7-729F-4E9D-B1BF-0003A94503DB}" destId="{38C81102-D435-4936-B999-24DA8C89AA8F}" srcOrd="0" destOrd="0" presId="urn:microsoft.com/office/officeart/2008/layout/LinedList"/>
    <dgm:cxn modelId="{115D19B9-717D-4772-A9A0-56FA71B8D0AA}" type="presParOf" srcId="{46865BC7-729F-4E9D-B1BF-0003A94503DB}" destId="{9EAE43DA-05EF-47BC-AC0A-42BC5EC8C74C}" srcOrd="1" destOrd="0" presId="urn:microsoft.com/office/officeart/2008/layout/LinedList"/>
    <dgm:cxn modelId="{6EB293B8-1B5E-4292-9F06-A6343E7A15D4}" type="presParOf" srcId="{46865BC7-729F-4E9D-B1BF-0003A94503DB}" destId="{ACFE699E-069E-48D5-A43B-AA4E683052CE}" srcOrd="2" destOrd="0" presId="urn:microsoft.com/office/officeart/2008/layout/LinedList"/>
    <dgm:cxn modelId="{EC70D991-6BC4-4922-968E-095C8AB037A8}" type="presParOf" srcId="{8F194229-CB15-436B-B68D-14E7A8BDC2CC}" destId="{E2B43B33-DE94-4893-B3A0-F94A6DFA3123}" srcOrd="2" destOrd="0" presId="urn:microsoft.com/office/officeart/2008/layout/LinedList"/>
    <dgm:cxn modelId="{9719C204-0C70-4D37-A6AD-EAECB9268FFA}" type="presParOf" srcId="{8F194229-CB15-436B-B68D-14E7A8BDC2CC}" destId="{8127CFD1-15AB-4359-8EA4-2604D3928CBC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0667DD-090D-4562-B848-1C7EA263B31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D3D384-AB6F-4A47-A265-D7C7C0987755}">
      <dgm:prSet phldrT="[Text]"/>
      <dgm:spPr/>
      <dgm:t>
        <a:bodyPr/>
        <a:lstStyle/>
        <a:p>
          <a:r>
            <a:rPr lang="en-US" dirty="0" smtClean="0"/>
            <a:t>Who was William Shakespeare and what were his contributions to literature?</a:t>
          </a:r>
          <a:endParaRPr lang="en-US" dirty="0"/>
        </a:p>
      </dgm:t>
    </dgm:pt>
    <dgm:pt modelId="{6F9C7F03-AFFB-46E8-9C7D-9905B0BF606F}" type="parTrans" cxnId="{A6A199C1-339E-46A0-B68C-652939A55AAA}">
      <dgm:prSet/>
      <dgm:spPr/>
      <dgm:t>
        <a:bodyPr/>
        <a:lstStyle/>
        <a:p>
          <a:endParaRPr lang="en-US"/>
        </a:p>
      </dgm:t>
    </dgm:pt>
    <dgm:pt modelId="{B5665135-F7DB-46ED-AAD7-303DE3076EE1}" type="sibTrans" cxnId="{A6A199C1-339E-46A0-B68C-652939A55AAA}">
      <dgm:prSet/>
      <dgm:spPr/>
      <dgm:t>
        <a:bodyPr/>
        <a:lstStyle/>
        <a:p>
          <a:endParaRPr lang="en-US"/>
        </a:p>
      </dgm:t>
    </dgm:pt>
    <dgm:pt modelId="{BB4D82AF-1A92-4ADE-9835-F16268A7968D}">
      <dgm:prSet phldrT="[Text]"/>
      <dgm:spPr/>
      <dgm:t>
        <a:bodyPr/>
        <a:lstStyle/>
        <a:p>
          <a:r>
            <a:rPr lang="en-US" dirty="0" smtClean="0"/>
            <a:t>What is the purpose of the Prologue in William Shakespeare’s Romeo and Juliet and what does it mean?</a:t>
          </a:r>
          <a:endParaRPr lang="en-US" dirty="0"/>
        </a:p>
      </dgm:t>
    </dgm:pt>
    <dgm:pt modelId="{0217E47E-BAE3-4160-BE5F-61A656CDCC7A}" type="parTrans" cxnId="{282A9900-5EBD-486D-8EE3-E4CCC23834C2}">
      <dgm:prSet/>
      <dgm:spPr/>
    </dgm:pt>
    <dgm:pt modelId="{F6E885B7-0F2F-4C2F-A1C9-CD1485F3BDB5}" type="sibTrans" cxnId="{282A9900-5EBD-486D-8EE3-E4CCC23834C2}">
      <dgm:prSet/>
      <dgm:spPr/>
    </dgm:pt>
    <dgm:pt modelId="{45F8E2D8-0D5C-4852-B284-85C1A99F817F}" type="pres">
      <dgm:prSet presAssocID="{BD0667DD-090D-4562-B848-1C7EA263B31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003905C-14B8-4F34-BA62-C3123A93F5FB}" type="pres">
      <dgm:prSet presAssocID="{AFD3D384-AB6F-4A47-A265-D7C7C0987755}" presName="thickLine" presStyleLbl="alignNode1" presStyleIdx="0" presStyleCnt="2"/>
      <dgm:spPr/>
    </dgm:pt>
    <dgm:pt modelId="{F95E9EEA-BDCE-4CC0-9262-66DDF4DFDDE1}" type="pres">
      <dgm:prSet presAssocID="{AFD3D384-AB6F-4A47-A265-D7C7C0987755}" presName="horz1" presStyleCnt="0"/>
      <dgm:spPr/>
    </dgm:pt>
    <dgm:pt modelId="{80093771-1048-4089-B6D5-511171F95409}" type="pres">
      <dgm:prSet presAssocID="{AFD3D384-AB6F-4A47-A265-D7C7C0987755}" presName="tx1" presStyleLbl="revTx" presStyleIdx="0" presStyleCnt="2"/>
      <dgm:spPr/>
      <dgm:t>
        <a:bodyPr/>
        <a:lstStyle/>
        <a:p>
          <a:endParaRPr lang="en-US"/>
        </a:p>
      </dgm:t>
    </dgm:pt>
    <dgm:pt modelId="{76563EF0-DB8D-4CC7-BFE9-8C4BE6F966BD}" type="pres">
      <dgm:prSet presAssocID="{AFD3D384-AB6F-4A47-A265-D7C7C0987755}" presName="vert1" presStyleCnt="0"/>
      <dgm:spPr/>
    </dgm:pt>
    <dgm:pt modelId="{23EE9587-4598-47F6-999D-B3EBFD772D4A}" type="pres">
      <dgm:prSet presAssocID="{BB4D82AF-1A92-4ADE-9835-F16268A7968D}" presName="thickLine" presStyleLbl="alignNode1" presStyleIdx="1" presStyleCnt="2"/>
      <dgm:spPr/>
    </dgm:pt>
    <dgm:pt modelId="{97DEEBA2-815B-435E-B376-446EAEDD5B6E}" type="pres">
      <dgm:prSet presAssocID="{BB4D82AF-1A92-4ADE-9835-F16268A7968D}" presName="horz1" presStyleCnt="0"/>
      <dgm:spPr/>
    </dgm:pt>
    <dgm:pt modelId="{2C635A4B-F311-4A16-AF32-24251E4146B4}" type="pres">
      <dgm:prSet presAssocID="{BB4D82AF-1A92-4ADE-9835-F16268A7968D}" presName="tx1" presStyleLbl="revTx" presStyleIdx="1" presStyleCnt="2"/>
      <dgm:spPr/>
      <dgm:t>
        <a:bodyPr/>
        <a:lstStyle/>
        <a:p>
          <a:endParaRPr lang="en-US"/>
        </a:p>
      </dgm:t>
    </dgm:pt>
    <dgm:pt modelId="{68F23F1B-A5B7-43E0-8C51-8AFD24B90A43}" type="pres">
      <dgm:prSet presAssocID="{BB4D82AF-1A92-4ADE-9835-F16268A7968D}" presName="vert1" presStyleCnt="0"/>
      <dgm:spPr/>
    </dgm:pt>
  </dgm:ptLst>
  <dgm:cxnLst>
    <dgm:cxn modelId="{89293DE0-DB89-4EFF-B095-39C2B33B3C8B}" type="presOf" srcId="{AFD3D384-AB6F-4A47-A265-D7C7C0987755}" destId="{80093771-1048-4089-B6D5-511171F95409}" srcOrd="0" destOrd="0" presId="urn:microsoft.com/office/officeart/2008/layout/LinedList"/>
    <dgm:cxn modelId="{282A9900-5EBD-486D-8EE3-E4CCC23834C2}" srcId="{BD0667DD-090D-4562-B848-1C7EA263B319}" destId="{BB4D82AF-1A92-4ADE-9835-F16268A7968D}" srcOrd="1" destOrd="0" parTransId="{0217E47E-BAE3-4160-BE5F-61A656CDCC7A}" sibTransId="{F6E885B7-0F2F-4C2F-A1C9-CD1485F3BDB5}"/>
    <dgm:cxn modelId="{A6A199C1-339E-46A0-B68C-652939A55AAA}" srcId="{BD0667DD-090D-4562-B848-1C7EA263B319}" destId="{AFD3D384-AB6F-4A47-A265-D7C7C0987755}" srcOrd="0" destOrd="0" parTransId="{6F9C7F03-AFFB-46E8-9C7D-9905B0BF606F}" sibTransId="{B5665135-F7DB-46ED-AAD7-303DE3076EE1}"/>
    <dgm:cxn modelId="{6C42C400-68AA-4D03-9FA2-33E340C6EE33}" type="presOf" srcId="{BB4D82AF-1A92-4ADE-9835-F16268A7968D}" destId="{2C635A4B-F311-4A16-AF32-24251E4146B4}" srcOrd="0" destOrd="0" presId="urn:microsoft.com/office/officeart/2008/layout/LinedList"/>
    <dgm:cxn modelId="{2CC7EAB7-CE87-4D40-8862-C6475CBC1FCD}" type="presOf" srcId="{BD0667DD-090D-4562-B848-1C7EA263B319}" destId="{45F8E2D8-0D5C-4852-B284-85C1A99F817F}" srcOrd="0" destOrd="0" presId="urn:microsoft.com/office/officeart/2008/layout/LinedList"/>
    <dgm:cxn modelId="{43417844-8B7C-4E2D-A956-38E30C4C4B4D}" type="presParOf" srcId="{45F8E2D8-0D5C-4852-B284-85C1A99F817F}" destId="{D003905C-14B8-4F34-BA62-C3123A93F5FB}" srcOrd="0" destOrd="0" presId="urn:microsoft.com/office/officeart/2008/layout/LinedList"/>
    <dgm:cxn modelId="{C27FB8F8-B4C7-45C5-B633-BDF4A855D02E}" type="presParOf" srcId="{45F8E2D8-0D5C-4852-B284-85C1A99F817F}" destId="{F95E9EEA-BDCE-4CC0-9262-66DDF4DFDDE1}" srcOrd="1" destOrd="0" presId="urn:microsoft.com/office/officeart/2008/layout/LinedList"/>
    <dgm:cxn modelId="{A909C734-8BE0-487E-8137-1863E1C52913}" type="presParOf" srcId="{F95E9EEA-BDCE-4CC0-9262-66DDF4DFDDE1}" destId="{80093771-1048-4089-B6D5-511171F95409}" srcOrd="0" destOrd="0" presId="urn:microsoft.com/office/officeart/2008/layout/LinedList"/>
    <dgm:cxn modelId="{4B88A01C-AA58-447D-8278-274121B19397}" type="presParOf" srcId="{F95E9EEA-BDCE-4CC0-9262-66DDF4DFDDE1}" destId="{76563EF0-DB8D-4CC7-BFE9-8C4BE6F966BD}" srcOrd="1" destOrd="0" presId="urn:microsoft.com/office/officeart/2008/layout/LinedList"/>
    <dgm:cxn modelId="{F5C965FB-5AA8-4BF3-8BE8-C121F750DDDC}" type="presParOf" srcId="{45F8E2D8-0D5C-4852-B284-85C1A99F817F}" destId="{23EE9587-4598-47F6-999D-B3EBFD772D4A}" srcOrd="2" destOrd="0" presId="urn:microsoft.com/office/officeart/2008/layout/LinedList"/>
    <dgm:cxn modelId="{068CD1D3-C1A2-4A0F-B7E0-21F65C544182}" type="presParOf" srcId="{45F8E2D8-0D5C-4852-B284-85C1A99F817F}" destId="{97DEEBA2-815B-435E-B376-446EAEDD5B6E}" srcOrd="3" destOrd="0" presId="urn:microsoft.com/office/officeart/2008/layout/LinedList"/>
    <dgm:cxn modelId="{EAC98272-54D4-4025-9AE5-6DC82698E94D}" type="presParOf" srcId="{97DEEBA2-815B-435E-B376-446EAEDD5B6E}" destId="{2C635A4B-F311-4A16-AF32-24251E4146B4}" srcOrd="0" destOrd="0" presId="urn:microsoft.com/office/officeart/2008/layout/LinedList"/>
    <dgm:cxn modelId="{FAD49343-1D95-499D-8371-1800DCDD4CFA}" type="presParOf" srcId="{97DEEBA2-815B-435E-B376-446EAEDD5B6E}" destId="{68F23F1B-A5B7-43E0-8C51-8AFD24B90A4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0667DD-090D-4562-B848-1C7EA263B31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CAF4FA-1B46-4992-971D-D2A6A67A8CDE}">
      <dgm:prSet phldrT="[Text]"/>
      <dgm:spPr/>
      <dgm:t>
        <a:bodyPr/>
        <a:lstStyle/>
        <a:p>
          <a:r>
            <a:rPr lang="en-US" dirty="0" smtClean="0"/>
            <a:t>Open your textbook to page 771.</a:t>
          </a:r>
          <a:endParaRPr lang="en-US" dirty="0"/>
        </a:p>
      </dgm:t>
    </dgm:pt>
    <dgm:pt modelId="{12406664-69F5-4CF2-B0BD-978DF4DC1C25}" type="parTrans" cxnId="{E09E8587-31EC-4A49-BE0D-E1A701BC94A5}">
      <dgm:prSet/>
      <dgm:spPr/>
      <dgm:t>
        <a:bodyPr/>
        <a:lstStyle/>
        <a:p>
          <a:endParaRPr lang="en-US"/>
        </a:p>
      </dgm:t>
    </dgm:pt>
    <dgm:pt modelId="{2B7AA9A7-2C4A-453F-83DC-5FF9A35DC82C}" type="sibTrans" cxnId="{E09E8587-31EC-4A49-BE0D-E1A701BC94A5}">
      <dgm:prSet/>
      <dgm:spPr/>
      <dgm:t>
        <a:bodyPr/>
        <a:lstStyle/>
        <a:p>
          <a:endParaRPr lang="en-US"/>
        </a:p>
      </dgm:t>
    </dgm:pt>
    <dgm:pt modelId="{82400192-2554-4A98-B41E-98A3E56135CF}">
      <dgm:prSet phldrT="[Text]"/>
      <dgm:spPr/>
      <dgm:t>
        <a:bodyPr/>
        <a:lstStyle/>
        <a:p>
          <a:r>
            <a:rPr lang="en-US" dirty="0" smtClean="0"/>
            <a:t>Work in groups of two to translate the Prologue of Romeo and Juliet to modern speech.</a:t>
          </a:r>
          <a:endParaRPr lang="en-US" dirty="0"/>
        </a:p>
      </dgm:t>
    </dgm:pt>
    <dgm:pt modelId="{439296A7-D996-4732-BA53-C8257AC40FA7}" type="parTrans" cxnId="{F480D9F3-CA53-4543-8B26-03785A926957}">
      <dgm:prSet/>
      <dgm:spPr/>
      <dgm:t>
        <a:bodyPr/>
        <a:lstStyle/>
        <a:p>
          <a:endParaRPr lang="en-US"/>
        </a:p>
      </dgm:t>
    </dgm:pt>
    <dgm:pt modelId="{50415BC4-9CD6-4A29-B6BE-C4CBD0B5AD94}" type="sibTrans" cxnId="{F480D9F3-CA53-4543-8B26-03785A926957}">
      <dgm:prSet/>
      <dgm:spPr/>
      <dgm:t>
        <a:bodyPr/>
        <a:lstStyle/>
        <a:p>
          <a:endParaRPr lang="en-US"/>
        </a:p>
      </dgm:t>
    </dgm:pt>
    <dgm:pt modelId="{F0F79C7F-6856-42C4-89E6-A3B15FC0C1DD}">
      <dgm:prSet phldrT="[Text]"/>
      <dgm:spPr/>
      <dgm:t>
        <a:bodyPr/>
        <a:lstStyle/>
        <a:p>
          <a:r>
            <a:rPr lang="en-US" dirty="0" smtClean="0"/>
            <a:t>Rewrite your new Prologue on a sheet of paper.  </a:t>
          </a:r>
          <a:endParaRPr lang="en-US" dirty="0"/>
        </a:p>
      </dgm:t>
    </dgm:pt>
    <dgm:pt modelId="{0C18EC84-B89A-4605-89E3-D78A2736C5B1}" type="parTrans" cxnId="{A1915063-B60F-49B5-93DB-6962AABAC3B5}">
      <dgm:prSet/>
      <dgm:spPr/>
      <dgm:t>
        <a:bodyPr/>
        <a:lstStyle/>
        <a:p>
          <a:endParaRPr lang="en-US"/>
        </a:p>
      </dgm:t>
    </dgm:pt>
    <dgm:pt modelId="{5C0DB10F-D58F-402E-B62A-CEE76469D431}" type="sibTrans" cxnId="{A1915063-B60F-49B5-93DB-6962AABAC3B5}">
      <dgm:prSet/>
      <dgm:spPr/>
      <dgm:t>
        <a:bodyPr/>
        <a:lstStyle/>
        <a:p>
          <a:endParaRPr lang="en-US"/>
        </a:p>
      </dgm:t>
    </dgm:pt>
    <dgm:pt modelId="{5851972A-32EC-45DC-85D0-39E08967B0E0}">
      <dgm:prSet phldrT="[Text]"/>
      <dgm:spPr/>
      <dgm:t>
        <a:bodyPr/>
        <a:lstStyle/>
        <a:p>
          <a:r>
            <a:rPr lang="en-US" dirty="0" smtClean="0"/>
            <a:t>You have 15 minutes.</a:t>
          </a:r>
          <a:endParaRPr lang="en-US" dirty="0"/>
        </a:p>
      </dgm:t>
    </dgm:pt>
    <dgm:pt modelId="{BE8E4191-7B4E-4A97-9A50-545BFC332242}" type="parTrans" cxnId="{38EEE75F-4C07-4E31-83CD-D374972D7158}">
      <dgm:prSet/>
      <dgm:spPr/>
    </dgm:pt>
    <dgm:pt modelId="{0ED3D0B0-645C-4E21-8123-3E5A7B5B137E}" type="sibTrans" cxnId="{38EEE75F-4C07-4E31-83CD-D374972D7158}">
      <dgm:prSet/>
      <dgm:spPr/>
    </dgm:pt>
    <dgm:pt modelId="{45F8E2D8-0D5C-4852-B284-85C1A99F817F}" type="pres">
      <dgm:prSet presAssocID="{BD0667DD-090D-4562-B848-1C7EA263B31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7D7B2F9-A5E7-44B3-9326-E9A91164B1CA}" type="pres">
      <dgm:prSet presAssocID="{EBCAF4FA-1B46-4992-971D-D2A6A67A8CDE}" presName="thickLine" presStyleLbl="alignNode1" presStyleIdx="0" presStyleCnt="4"/>
      <dgm:spPr/>
    </dgm:pt>
    <dgm:pt modelId="{47DE7280-8479-4FBE-996E-01E5989FB6F9}" type="pres">
      <dgm:prSet presAssocID="{EBCAF4FA-1B46-4992-971D-D2A6A67A8CDE}" presName="horz1" presStyleCnt="0"/>
      <dgm:spPr/>
    </dgm:pt>
    <dgm:pt modelId="{E9292284-D424-4605-8C8C-930A5511CE59}" type="pres">
      <dgm:prSet presAssocID="{EBCAF4FA-1B46-4992-971D-D2A6A67A8CDE}" presName="tx1" presStyleLbl="revTx" presStyleIdx="0" presStyleCnt="4"/>
      <dgm:spPr/>
      <dgm:t>
        <a:bodyPr/>
        <a:lstStyle/>
        <a:p>
          <a:endParaRPr lang="en-US"/>
        </a:p>
      </dgm:t>
    </dgm:pt>
    <dgm:pt modelId="{5666E317-941A-4821-850D-486CC25A1A9A}" type="pres">
      <dgm:prSet presAssocID="{EBCAF4FA-1B46-4992-971D-D2A6A67A8CDE}" presName="vert1" presStyleCnt="0"/>
      <dgm:spPr/>
    </dgm:pt>
    <dgm:pt modelId="{17DB8EAF-AFAA-483C-AE11-33262F2D2E43}" type="pres">
      <dgm:prSet presAssocID="{82400192-2554-4A98-B41E-98A3E56135CF}" presName="thickLine" presStyleLbl="alignNode1" presStyleIdx="1" presStyleCnt="4"/>
      <dgm:spPr/>
    </dgm:pt>
    <dgm:pt modelId="{936B3DE0-1683-4965-917D-5A6A3EDAF77B}" type="pres">
      <dgm:prSet presAssocID="{82400192-2554-4A98-B41E-98A3E56135CF}" presName="horz1" presStyleCnt="0"/>
      <dgm:spPr/>
    </dgm:pt>
    <dgm:pt modelId="{37F3C844-9BAD-41FB-81C6-C8A878CE9599}" type="pres">
      <dgm:prSet presAssocID="{82400192-2554-4A98-B41E-98A3E56135CF}" presName="tx1" presStyleLbl="revTx" presStyleIdx="1" presStyleCnt="4"/>
      <dgm:spPr/>
      <dgm:t>
        <a:bodyPr/>
        <a:lstStyle/>
        <a:p>
          <a:endParaRPr lang="en-US"/>
        </a:p>
      </dgm:t>
    </dgm:pt>
    <dgm:pt modelId="{81DA3745-22FB-4578-BBC1-DC5C09A49919}" type="pres">
      <dgm:prSet presAssocID="{82400192-2554-4A98-B41E-98A3E56135CF}" presName="vert1" presStyleCnt="0"/>
      <dgm:spPr/>
    </dgm:pt>
    <dgm:pt modelId="{FD619AD1-AF71-4115-98BF-E4E9F1A16065}" type="pres">
      <dgm:prSet presAssocID="{F0F79C7F-6856-42C4-89E6-A3B15FC0C1DD}" presName="thickLine" presStyleLbl="alignNode1" presStyleIdx="2" presStyleCnt="4"/>
      <dgm:spPr/>
    </dgm:pt>
    <dgm:pt modelId="{945EAB46-2243-4B85-BFED-7A00D032F2F9}" type="pres">
      <dgm:prSet presAssocID="{F0F79C7F-6856-42C4-89E6-A3B15FC0C1DD}" presName="horz1" presStyleCnt="0"/>
      <dgm:spPr/>
    </dgm:pt>
    <dgm:pt modelId="{94D5FA93-18BE-4E12-8ED9-28E3A50C577A}" type="pres">
      <dgm:prSet presAssocID="{F0F79C7F-6856-42C4-89E6-A3B15FC0C1DD}" presName="tx1" presStyleLbl="revTx" presStyleIdx="2" presStyleCnt="4"/>
      <dgm:spPr/>
      <dgm:t>
        <a:bodyPr/>
        <a:lstStyle/>
        <a:p>
          <a:endParaRPr lang="en-US"/>
        </a:p>
      </dgm:t>
    </dgm:pt>
    <dgm:pt modelId="{44C348EE-71F4-4463-9255-E1CB137AF3D7}" type="pres">
      <dgm:prSet presAssocID="{F0F79C7F-6856-42C4-89E6-A3B15FC0C1DD}" presName="vert1" presStyleCnt="0"/>
      <dgm:spPr/>
    </dgm:pt>
    <dgm:pt modelId="{07C811BA-6166-4D2D-AEBE-811E9CBF0449}" type="pres">
      <dgm:prSet presAssocID="{5851972A-32EC-45DC-85D0-39E08967B0E0}" presName="thickLine" presStyleLbl="alignNode1" presStyleIdx="3" presStyleCnt="4"/>
      <dgm:spPr/>
    </dgm:pt>
    <dgm:pt modelId="{B433B001-48A8-4737-9480-91F50303C018}" type="pres">
      <dgm:prSet presAssocID="{5851972A-32EC-45DC-85D0-39E08967B0E0}" presName="horz1" presStyleCnt="0"/>
      <dgm:spPr/>
    </dgm:pt>
    <dgm:pt modelId="{53058580-AB69-4796-8B6D-30A22905E8DF}" type="pres">
      <dgm:prSet presAssocID="{5851972A-32EC-45DC-85D0-39E08967B0E0}" presName="tx1" presStyleLbl="revTx" presStyleIdx="3" presStyleCnt="4"/>
      <dgm:spPr/>
      <dgm:t>
        <a:bodyPr/>
        <a:lstStyle/>
        <a:p>
          <a:endParaRPr lang="en-US"/>
        </a:p>
      </dgm:t>
    </dgm:pt>
    <dgm:pt modelId="{6E86F80D-E87F-46B9-9793-0739D3AAB0E8}" type="pres">
      <dgm:prSet presAssocID="{5851972A-32EC-45DC-85D0-39E08967B0E0}" presName="vert1" presStyleCnt="0"/>
      <dgm:spPr/>
    </dgm:pt>
  </dgm:ptLst>
  <dgm:cxnLst>
    <dgm:cxn modelId="{F480D9F3-CA53-4543-8B26-03785A926957}" srcId="{BD0667DD-090D-4562-B848-1C7EA263B319}" destId="{82400192-2554-4A98-B41E-98A3E56135CF}" srcOrd="1" destOrd="0" parTransId="{439296A7-D996-4732-BA53-C8257AC40FA7}" sibTransId="{50415BC4-9CD6-4A29-B6BE-C4CBD0B5AD94}"/>
    <dgm:cxn modelId="{D15C9132-02BC-44AA-BEEC-3CF327F78F2A}" type="presOf" srcId="{BD0667DD-090D-4562-B848-1C7EA263B319}" destId="{45F8E2D8-0D5C-4852-B284-85C1A99F817F}" srcOrd="0" destOrd="0" presId="urn:microsoft.com/office/officeart/2008/layout/LinedList"/>
    <dgm:cxn modelId="{A1915063-B60F-49B5-93DB-6962AABAC3B5}" srcId="{BD0667DD-090D-4562-B848-1C7EA263B319}" destId="{F0F79C7F-6856-42C4-89E6-A3B15FC0C1DD}" srcOrd="2" destOrd="0" parTransId="{0C18EC84-B89A-4605-89E3-D78A2736C5B1}" sibTransId="{5C0DB10F-D58F-402E-B62A-CEE76469D431}"/>
    <dgm:cxn modelId="{38EEE75F-4C07-4E31-83CD-D374972D7158}" srcId="{BD0667DD-090D-4562-B848-1C7EA263B319}" destId="{5851972A-32EC-45DC-85D0-39E08967B0E0}" srcOrd="3" destOrd="0" parTransId="{BE8E4191-7B4E-4A97-9A50-545BFC332242}" sibTransId="{0ED3D0B0-645C-4E21-8123-3E5A7B5B137E}"/>
    <dgm:cxn modelId="{FF09DB06-61B0-4E75-890A-2B8671921760}" type="presOf" srcId="{82400192-2554-4A98-B41E-98A3E56135CF}" destId="{37F3C844-9BAD-41FB-81C6-C8A878CE9599}" srcOrd="0" destOrd="0" presId="urn:microsoft.com/office/officeart/2008/layout/LinedList"/>
    <dgm:cxn modelId="{DF4708F6-08BF-4AC6-A2EA-5A642EB63919}" type="presOf" srcId="{EBCAF4FA-1B46-4992-971D-D2A6A67A8CDE}" destId="{E9292284-D424-4605-8C8C-930A5511CE59}" srcOrd="0" destOrd="0" presId="urn:microsoft.com/office/officeart/2008/layout/LinedList"/>
    <dgm:cxn modelId="{5A07B1D9-4FCA-475F-B3E0-B2E921301C00}" type="presOf" srcId="{5851972A-32EC-45DC-85D0-39E08967B0E0}" destId="{53058580-AB69-4796-8B6D-30A22905E8DF}" srcOrd="0" destOrd="0" presId="urn:microsoft.com/office/officeart/2008/layout/LinedList"/>
    <dgm:cxn modelId="{164AF71B-6131-463A-BD07-B79D42F9EA04}" type="presOf" srcId="{F0F79C7F-6856-42C4-89E6-A3B15FC0C1DD}" destId="{94D5FA93-18BE-4E12-8ED9-28E3A50C577A}" srcOrd="0" destOrd="0" presId="urn:microsoft.com/office/officeart/2008/layout/LinedList"/>
    <dgm:cxn modelId="{E09E8587-31EC-4A49-BE0D-E1A701BC94A5}" srcId="{BD0667DD-090D-4562-B848-1C7EA263B319}" destId="{EBCAF4FA-1B46-4992-971D-D2A6A67A8CDE}" srcOrd="0" destOrd="0" parTransId="{12406664-69F5-4CF2-B0BD-978DF4DC1C25}" sibTransId="{2B7AA9A7-2C4A-453F-83DC-5FF9A35DC82C}"/>
    <dgm:cxn modelId="{9D494578-8E7F-471B-827B-6492B1465919}" type="presParOf" srcId="{45F8E2D8-0D5C-4852-B284-85C1A99F817F}" destId="{97D7B2F9-A5E7-44B3-9326-E9A91164B1CA}" srcOrd="0" destOrd="0" presId="urn:microsoft.com/office/officeart/2008/layout/LinedList"/>
    <dgm:cxn modelId="{98B6E247-0AF4-4991-8630-838DB38D7033}" type="presParOf" srcId="{45F8E2D8-0D5C-4852-B284-85C1A99F817F}" destId="{47DE7280-8479-4FBE-996E-01E5989FB6F9}" srcOrd="1" destOrd="0" presId="urn:microsoft.com/office/officeart/2008/layout/LinedList"/>
    <dgm:cxn modelId="{ED679FD1-D96C-4E7A-92E5-34F1E467C275}" type="presParOf" srcId="{47DE7280-8479-4FBE-996E-01E5989FB6F9}" destId="{E9292284-D424-4605-8C8C-930A5511CE59}" srcOrd="0" destOrd="0" presId="urn:microsoft.com/office/officeart/2008/layout/LinedList"/>
    <dgm:cxn modelId="{6B109F4A-E60C-4949-96BE-027AAB79124F}" type="presParOf" srcId="{47DE7280-8479-4FBE-996E-01E5989FB6F9}" destId="{5666E317-941A-4821-850D-486CC25A1A9A}" srcOrd="1" destOrd="0" presId="urn:microsoft.com/office/officeart/2008/layout/LinedList"/>
    <dgm:cxn modelId="{94058FED-3CF5-4CB9-9CDA-08149BB143E2}" type="presParOf" srcId="{45F8E2D8-0D5C-4852-B284-85C1A99F817F}" destId="{17DB8EAF-AFAA-483C-AE11-33262F2D2E43}" srcOrd="2" destOrd="0" presId="urn:microsoft.com/office/officeart/2008/layout/LinedList"/>
    <dgm:cxn modelId="{A5B1B50E-52AB-48BA-91C1-9863E2D8E0FA}" type="presParOf" srcId="{45F8E2D8-0D5C-4852-B284-85C1A99F817F}" destId="{936B3DE0-1683-4965-917D-5A6A3EDAF77B}" srcOrd="3" destOrd="0" presId="urn:microsoft.com/office/officeart/2008/layout/LinedList"/>
    <dgm:cxn modelId="{97D059EF-BFC6-4322-99D9-2C8D6DBFFB48}" type="presParOf" srcId="{936B3DE0-1683-4965-917D-5A6A3EDAF77B}" destId="{37F3C844-9BAD-41FB-81C6-C8A878CE9599}" srcOrd="0" destOrd="0" presId="urn:microsoft.com/office/officeart/2008/layout/LinedList"/>
    <dgm:cxn modelId="{B6A06775-A4A6-4095-8E40-ED034F7B6DF9}" type="presParOf" srcId="{936B3DE0-1683-4965-917D-5A6A3EDAF77B}" destId="{81DA3745-22FB-4578-BBC1-DC5C09A49919}" srcOrd="1" destOrd="0" presId="urn:microsoft.com/office/officeart/2008/layout/LinedList"/>
    <dgm:cxn modelId="{3825F314-287E-400A-B513-887292E7CAE2}" type="presParOf" srcId="{45F8E2D8-0D5C-4852-B284-85C1A99F817F}" destId="{FD619AD1-AF71-4115-98BF-E4E9F1A16065}" srcOrd="4" destOrd="0" presId="urn:microsoft.com/office/officeart/2008/layout/LinedList"/>
    <dgm:cxn modelId="{35897CBE-EEA4-4E8F-8ED8-52668B44F8A0}" type="presParOf" srcId="{45F8E2D8-0D5C-4852-B284-85C1A99F817F}" destId="{945EAB46-2243-4B85-BFED-7A00D032F2F9}" srcOrd="5" destOrd="0" presId="urn:microsoft.com/office/officeart/2008/layout/LinedList"/>
    <dgm:cxn modelId="{E376F4AA-90DB-4AF9-98E2-CB04E176C373}" type="presParOf" srcId="{945EAB46-2243-4B85-BFED-7A00D032F2F9}" destId="{94D5FA93-18BE-4E12-8ED9-28E3A50C577A}" srcOrd="0" destOrd="0" presId="urn:microsoft.com/office/officeart/2008/layout/LinedList"/>
    <dgm:cxn modelId="{C9655E53-254E-492A-9B90-D8F4793DFE43}" type="presParOf" srcId="{945EAB46-2243-4B85-BFED-7A00D032F2F9}" destId="{44C348EE-71F4-4463-9255-E1CB137AF3D7}" srcOrd="1" destOrd="0" presId="urn:microsoft.com/office/officeart/2008/layout/LinedList"/>
    <dgm:cxn modelId="{41DF98EA-65C0-434B-8065-9938433DEDAA}" type="presParOf" srcId="{45F8E2D8-0D5C-4852-B284-85C1A99F817F}" destId="{07C811BA-6166-4D2D-AEBE-811E9CBF0449}" srcOrd="6" destOrd="0" presId="urn:microsoft.com/office/officeart/2008/layout/LinedList"/>
    <dgm:cxn modelId="{488F955D-5487-467B-A9A8-BBF87A1191A7}" type="presParOf" srcId="{45F8E2D8-0D5C-4852-B284-85C1A99F817F}" destId="{B433B001-48A8-4737-9480-91F50303C018}" srcOrd="7" destOrd="0" presId="urn:microsoft.com/office/officeart/2008/layout/LinedList"/>
    <dgm:cxn modelId="{B82F6BA7-D016-40D4-8851-B219F430E039}" type="presParOf" srcId="{B433B001-48A8-4737-9480-91F50303C018}" destId="{53058580-AB69-4796-8B6D-30A22905E8DF}" srcOrd="0" destOrd="0" presId="urn:microsoft.com/office/officeart/2008/layout/LinedList"/>
    <dgm:cxn modelId="{C4CB7B4A-9772-435B-933A-F40E56DA60F5}" type="presParOf" srcId="{B433B001-48A8-4737-9480-91F50303C018}" destId="{6E86F80D-E87F-46B9-9793-0739D3AAB0E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0667DD-090D-4562-B848-1C7EA263B31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44B2C1-8004-46BD-A73F-39A664CF34E7}">
      <dgm:prSet/>
      <dgm:spPr/>
      <dgm:t>
        <a:bodyPr/>
        <a:lstStyle/>
        <a:p>
          <a:r>
            <a:rPr lang="en-US" dirty="0" smtClean="0"/>
            <a:t>As a class, we will read Act I; Scene I of Romeo and Juliet.</a:t>
          </a:r>
          <a:endParaRPr lang="en-US" dirty="0"/>
        </a:p>
      </dgm:t>
    </dgm:pt>
    <dgm:pt modelId="{09AD7B4E-4CED-4147-B150-B1C1D1F9AD7B}" type="parTrans" cxnId="{4B2D414E-7DE3-4728-B8CC-A10C8A7AB53A}">
      <dgm:prSet/>
      <dgm:spPr/>
    </dgm:pt>
    <dgm:pt modelId="{788058EC-2B00-4BC0-9AFF-3001B58D04CC}" type="sibTrans" cxnId="{4B2D414E-7DE3-4728-B8CC-A10C8A7AB53A}">
      <dgm:prSet/>
      <dgm:spPr/>
    </dgm:pt>
    <dgm:pt modelId="{A19F630D-6464-4502-B227-65AFB471C417}">
      <dgm:prSet/>
      <dgm:spPr/>
      <dgm:t>
        <a:bodyPr/>
        <a:lstStyle/>
        <a:p>
          <a:r>
            <a:rPr lang="en-US" dirty="0" smtClean="0"/>
            <a:t>Please follow along in your text, since you may have a quiz on this scene and your notes about Shakespeare and Elizabethan theatre tomorrow.</a:t>
          </a:r>
          <a:endParaRPr lang="en-US" dirty="0"/>
        </a:p>
      </dgm:t>
    </dgm:pt>
    <dgm:pt modelId="{30261399-4E90-4362-90AF-0C240B3044EB}" type="parTrans" cxnId="{6DA82344-ED98-4C9C-A6D2-2275347B84A3}">
      <dgm:prSet/>
      <dgm:spPr/>
    </dgm:pt>
    <dgm:pt modelId="{C451F80F-FB1E-4F46-8F1D-148ABBACDA17}" type="sibTrans" cxnId="{6DA82344-ED98-4C9C-A6D2-2275347B84A3}">
      <dgm:prSet/>
      <dgm:spPr/>
    </dgm:pt>
    <dgm:pt modelId="{45F8E2D8-0D5C-4852-B284-85C1A99F817F}" type="pres">
      <dgm:prSet presAssocID="{BD0667DD-090D-4562-B848-1C7EA263B31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702DD4F-AB9D-41E0-9DEE-1E8CE0B165C9}" type="pres">
      <dgm:prSet presAssocID="{A644B2C1-8004-46BD-A73F-39A664CF34E7}" presName="thickLine" presStyleLbl="alignNode1" presStyleIdx="0" presStyleCnt="2"/>
      <dgm:spPr/>
    </dgm:pt>
    <dgm:pt modelId="{45AB84A6-EE58-4816-857D-EED41093514D}" type="pres">
      <dgm:prSet presAssocID="{A644B2C1-8004-46BD-A73F-39A664CF34E7}" presName="horz1" presStyleCnt="0"/>
      <dgm:spPr/>
    </dgm:pt>
    <dgm:pt modelId="{0C6828AD-DA84-4EA5-8816-A2A3C412EE38}" type="pres">
      <dgm:prSet presAssocID="{A644B2C1-8004-46BD-A73F-39A664CF34E7}" presName="tx1" presStyleLbl="revTx" presStyleIdx="0" presStyleCnt="2"/>
      <dgm:spPr/>
      <dgm:t>
        <a:bodyPr/>
        <a:lstStyle/>
        <a:p>
          <a:endParaRPr lang="en-US"/>
        </a:p>
      </dgm:t>
    </dgm:pt>
    <dgm:pt modelId="{108761B7-AD51-45EA-B598-05048E8708E7}" type="pres">
      <dgm:prSet presAssocID="{A644B2C1-8004-46BD-A73F-39A664CF34E7}" presName="vert1" presStyleCnt="0"/>
      <dgm:spPr/>
    </dgm:pt>
    <dgm:pt modelId="{7E332346-5BB3-48D4-8763-B7298403925B}" type="pres">
      <dgm:prSet presAssocID="{A19F630D-6464-4502-B227-65AFB471C417}" presName="thickLine" presStyleLbl="alignNode1" presStyleIdx="1" presStyleCnt="2"/>
      <dgm:spPr/>
    </dgm:pt>
    <dgm:pt modelId="{74F5CE11-ADD3-442E-AB91-89E4EABE29F5}" type="pres">
      <dgm:prSet presAssocID="{A19F630D-6464-4502-B227-65AFB471C417}" presName="horz1" presStyleCnt="0"/>
      <dgm:spPr/>
    </dgm:pt>
    <dgm:pt modelId="{1207245E-069A-4892-8288-1BEA995CDF12}" type="pres">
      <dgm:prSet presAssocID="{A19F630D-6464-4502-B227-65AFB471C417}" presName="tx1" presStyleLbl="revTx" presStyleIdx="1" presStyleCnt="2"/>
      <dgm:spPr/>
      <dgm:t>
        <a:bodyPr/>
        <a:lstStyle/>
        <a:p>
          <a:endParaRPr lang="en-US"/>
        </a:p>
      </dgm:t>
    </dgm:pt>
    <dgm:pt modelId="{DE9B2533-A411-4EFE-9AD6-3C5B3C1C2665}" type="pres">
      <dgm:prSet presAssocID="{A19F630D-6464-4502-B227-65AFB471C417}" presName="vert1" presStyleCnt="0"/>
      <dgm:spPr/>
    </dgm:pt>
  </dgm:ptLst>
  <dgm:cxnLst>
    <dgm:cxn modelId="{4B2D414E-7DE3-4728-B8CC-A10C8A7AB53A}" srcId="{BD0667DD-090D-4562-B848-1C7EA263B319}" destId="{A644B2C1-8004-46BD-A73F-39A664CF34E7}" srcOrd="0" destOrd="0" parTransId="{09AD7B4E-4CED-4147-B150-B1C1D1F9AD7B}" sibTransId="{788058EC-2B00-4BC0-9AFF-3001B58D04CC}"/>
    <dgm:cxn modelId="{06679EBA-553A-45EB-9B76-516AAC40E7A3}" type="presOf" srcId="{A644B2C1-8004-46BD-A73F-39A664CF34E7}" destId="{0C6828AD-DA84-4EA5-8816-A2A3C412EE38}" srcOrd="0" destOrd="0" presId="urn:microsoft.com/office/officeart/2008/layout/LinedList"/>
    <dgm:cxn modelId="{AE50D87F-5729-4579-B766-6C9188B41C3A}" type="presOf" srcId="{A19F630D-6464-4502-B227-65AFB471C417}" destId="{1207245E-069A-4892-8288-1BEA995CDF12}" srcOrd="0" destOrd="0" presId="urn:microsoft.com/office/officeart/2008/layout/LinedList"/>
    <dgm:cxn modelId="{6DA82344-ED98-4C9C-A6D2-2275347B84A3}" srcId="{BD0667DD-090D-4562-B848-1C7EA263B319}" destId="{A19F630D-6464-4502-B227-65AFB471C417}" srcOrd="1" destOrd="0" parTransId="{30261399-4E90-4362-90AF-0C240B3044EB}" sibTransId="{C451F80F-FB1E-4F46-8F1D-148ABBACDA17}"/>
    <dgm:cxn modelId="{5248B1C3-6F47-4A18-B5C4-E8A315F278E8}" type="presOf" srcId="{BD0667DD-090D-4562-B848-1C7EA263B319}" destId="{45F8E2D8-0D5C-4852-B284-85C1A99F817F}" srcOrd="0" destOrd="0" presId="urn:microsoft.com/office/officeart/2008/layout/LinedList"/>
    <dgm:cxn modelId="{61669710-9E84-4480-A308-5DA84320FBA7}" type="presParOf" srcId="{45F8E2D8-0D5C-4852-B284-85C1A99F817F}" destId="{7702DD4F-AB9D-41E0-9DEE-1E8CE0B165C9}" srcOrd="0" destOrd="0" presId="urn:microsoft.com/office/officeart/2008/layout/LinedList"/>
    <dgm:cxn modelId="{BE3CD8D3-4AE5-487D-B0F0-040B9F3DDA23}" type="presParOf" srcId="{45F8E2D8-0D5C-4852-B284-85C1A99F817F}" destId="{45AB84A6-EE58-4816-857D-EED41093514D}" srcOrd="1" destOrd="0" presId="urn:microsoft.com/office/officeart/2008/layout/LinedList"/>
    <dgm:cxn modelId="{48C04879-1E5D-4E32-8B4C-CCC5359AC990}" type="presParOf" srcId="{45AB84A6-EE58-4816-857D-EED41093514D}" destId="{0C6828AD-DA84-4EA5-8816-A2A3C412EE38}" srcOrd="0" destOrd="0" presId="urn:microsoft.com/office/officeart/2008/layout/LinedList"/>
    <dgm:cxn modelId="{CF5EAF3D-57C5-4B43-8D44-B27690509A22}" type="presParOf" srcId="{45AB84A6-EE58-4816-857D-EED41093514D}" destId="{108761B7-AD51-45EA-B598-05048E8708E7}" srcOrd="1" destOrd="0" presId="urn:microsoft.com/office/officeart/2008/layout/LinedList"/>
    <dgm:cxn modelId="{4E568F29-E870-45B9-937A-CF3306C2C3F5}" type="presParOf" srcId="{45F8E2D8-0D5C-4852-B284-85C1A99F817F}" destId="{7E332346-5BB3-48D4-8763-B7298403925B}" srcOrd="2" destOrd="0" presId="urn:microsoft.com/office/officeart/2008/layout/LinedList"/>
    <dgm:cxn modelId="{32D407AE-AE6F-4FC5-B8C8-A205A44E4E0A}" type="presParOf" srcId="{45F8E2D8-0D5C-4852-B284-85C1A99F817F}" destId="{74F5CE11-ADD3-442E-AB91-89E4EABE29F5}" srcOrd="3" destOrd="0" presId="urn:microsoft.com/office/officeart/2008/layout/LinedList"/>
    <dgm:cxn modelId="{1F7A1CA2-6B70-452A-9973-7C0EEAAA2966}" type="presParOf" srcId="{74F5CE11-ADD3-442E-AB91-89E4EABE29F5}" destId="{1207245E-069A-4892-8288-1BEA995CDF12}" srcOrd="0" destOrd="0" presId="urn:microsoft.com/office/officeart/2008/layout/LinedList"/>
    <dgm:cxn modelId="{31B97792-2A4E-4765-B017-D5B1C7E6F9F1}" type="presParOf" srcId="{74F5CE11-ADD3-442E-AB91-89E4EABE29F5}" destId="{DE9B2533-A411-4EFE-9AD6-3C5B3C1C266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D0667DD-090D-4562-B848-1C7EA263B31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AABD41-C356-49A2-A32C-4594129E1B4C}">
      <dgm:prSet/>
      <dgm:spPr/>
      <dgm:t>
        <a:bodyPr/>
        <a:lstStyle/>
        <a:p>
          <a:r>
            <a:rPr lang="en-US" dirty="0" smtClean="0"/>
            <a:t>We are now going to act out part of the scene.</a:t>
          </a:r>
          <a:endParaRPr lang="en-US" dirty="0"/>
        </a:p>
      </dgm:t>
    </dgm:pt>
    <dgm:pt modelId="{7FBD935E-4409-40B1-8CFC-E60AB5AC4C49}" type="parTrans" cxnId="{51C10A03-4CD7-4DD0-B352-414CD2A186E4}">
      <dgm:prSet/>
      <dgm:spPr/>
    </dgm:pt>
    <dgm:pt modelId="{2F5E056C-7413-4BD6-9AD5-A69F6B25AF83}" type="sibTrans" cxnId="{51C10A03-4CD7-4DD0-B352-414CD2A186E4}">
      <dgm:prSet/>
      <dgm:spPr/>
    </dgm:pt>
    <dgm:pt modelId="{45F8E2D8-0D5C-4852-B284-85C1A99F817F}" type="pres">
      <dgm:prSet presAssocID="{BD0667DD-090D-4562-B848-1C7EA263B31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9A6FED2-A6C2-430F-8D78-79CF2993466D}" type="pres">
      <dgm:prSet presAssocID="{57AABD41-C356-49A2-A32C-4594129E1B4C}" presName="thickLine" presStyleLbl="alignNode1" presStyleIdx="0" presStyleCnt="1"/>
      <dgm:spPr/>
    </dgm:pt>
    <dgm:pt modelId="{024DC84F-C180-4972-B22B-BB3320026260}" type="pres">
      <dgm:prSet presAssocID="{57AABD41-C356-49A2-A32C-4594129E1B4C}" presName="horz1" presStyleCnt="0"/>
      <dgm:spPr/>
    </dgm:pt>
    <dgm:pt modelId="{D7925550-0D59-409B-88B9-3D517311BC0D}" type="pres">
      <dgm:prSet presAssocID="{57AABD41-C356-49A2-A32C-4594129E1B4C}" presName="tx1" presStyleLbl="revTx" presStyleIdx="0" presStyleCnt="1"/>
      <dgm:spPr/>
      <dgm:t>
        <a:bodyPr/>
        <a:lstStyle/>
        <a:p>
          <a:endParaRPr lang="en-US"/>
        </a:p>
      </dgm:t>
    </dgm:pt>
    <dgm:pt modelId="{2B901716-5AB9-41FC-B901-7DEA5BBF21C4}" type="pres">
      <dgm:prSet presAssocID="{57AABD41-C356-49A2-A32C-4594129E1B4C}" presName="vert1" presStyleCnt="0"/>
      <dgm:spPr/>
    </dgm:pt>
  </dgm:ptLst>
  <dgm:cxnLst>
    <dgm:cxn modelId="{DD978CF9-EE14-46B6-BD3E-F51BE01E10C2}" type="presOf" srcId="{57AABD41-C356-49A2-A32C-4594129E1B4C}" destId="{D7925550-0D59-409B-88B9-3D517311BC0D}" srcOrd="0" destOrd="0" presId="urn:microsoft.com/office/officeart/2008/layout/LinedList"/>
    <dgm:cxn modelId="{FE80357B-247E-4785-8B42-D27C8542ED1F}" type="presOf" srcId="{BD0667DD-090D-4562-B848-1C7EA263B319}" destId="{45F8E2D8-0D5C-4852-B284-85C1A99F817F}" srcOrd="0" destOrd="0" presId="urn:microsoft.com/office/officeart/2008/layout/LinedList"/>
    <dgm:cxn modelId="{51C10A03-4CD7-4DD0-B352-414CD2A186E4}" srcId="{BD0667DD-090D-4562-B848-1C7EA263B319}" destId="{57AABD41-C356-49A2-A32C-4594129E1B4C}" srcOrd="0" destOrd="0" parTransId="{7FBD935E-4409-40B1-8CFC-E60AB5AC4C49}" sibTransId="{2F5E056C-7413-4BD6-9AD5-A69F6B25AF83}"/>
    <dgm:cxn modelId="{DBD07D09-EEF1-4784-96D9-7F52AD2F6188}" type="presParOf" srcId="{45F8E2D8-0D5C-4852-B284-85C1A99F817F}" destId="{09A6FED2-A6C2-430F-8D78-79CF2993466D}" srcOrd="0" destOrd="0" presId="urn:microsoft.com/office/officeart/2008/layout/LinedList"/>
    <dgm:cxn modelId="{AE012DF5-DB5D-4D6E-87B5-4281F3C2A5A9}" type="presParOf" srcId="{45F8E2D8-0D5C-4852-B284-85C1A99F817F}" destId="{024DC84F-C180-4972-B22B-BB3320026260}" srcOrd="1" destOrd="0" presId="urn:microsoft.com/office/officeart/2008/layout/LinedList"/>
    <dgm:cxn modelId="{5B9BFCB0-6CD0-4DCD-A2CC-17E8425276FD}" type="presParOf" srcId="{024DC84F-C180-4972-B22B-BB3320026260}" destId="{D7925550-0D59-409B-88B9-3D517311BC0D}" srcOrd="0" destOrd="0" presId="urn:microsoft.com/office/officeart/2008/layout/LinedList"/>
    <dgm:cxn modelId="{35EF0BC8-9D9E-4AC6-8555-EF444FB3108E}" type="presParOf" srcId="{024DC84F-C180-4972-B22B-BB3320026260}" destId="{2B901716-5AB9-41FC-B901-7DEA5BBF21C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EA312E-F092-47CA-94A4-E56A698B38AF}">
      <dsp:nvSpPr>
        <dsp:cNvPr id="0" name=""/>
        <dsp:cNvSpPr/>
      </dsp:nvSpPr>
      <dsp:spPr>
        <a:xfrm>
          <a:off x="0" y="2232"/>
          <a:ext cx="685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CF11B9-65B3-47FD-B843-13965DC8129F}">
      <dsp:nvSpPr>
        <dsp:cNvPr id="0" name=""/>
        <dsp:cNvSpPr/>
      </dsp:nvSpPr>
      <dsp:spPr>
        <a:xfrm>
          <a:off x="0" y="2232"/>
          <a:ext cx="1371600" cy="1522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Opening Session</a:t>
          </a:r>
          <a:endParaRPr lang="en-US" sz="2200" kern="1200" dirty="0"/>
        </a:p>
      </dsp:txBody>
      <dsp:txXfrm>
        <a:off x="0" y="2232"/>
        <a:ext cx="1371600" cy="1522511"/>
      </dsp:txXfrm>
    </dsp:sp>
    <dsp:sp modelId="{E7F71F86-C322-4933-A21E-EFE517EC3C37}">
      <dsp:nvSpPr>
        <dsp:cNvPr id="0" name=""/>
        <dsp:cNvSpPr/>
      </dsp:nvSpPr>
      <dsp:spPr>
        <a:xfrm>
          <a:off x="1474469" y="37618"/>
          <a:ext cx="5383530" cy="707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Students will create a KWL chart and discuss what they know about Romeo and Juliet, Shakespeare, and Elizabethan Theatre.</a:t>
          </a:r>
          <a:endParaRPr lang="en-US" sz="1400" kern="1200" dirty="0"/>
        </a:p>
      </dsp:txBody>
      <dsp:txXfrm>
        <a:off x="1474469" y="37618"/>
        <a:ext cx="5383530" cy="707730"/>
      </dsp:txXfrm>
    </dsp:sp>
    <dsp:sp modelId="{B9268926-A512-4C24-8BF0-8425CDA17364}">
      <dsp:nvSpPr>
        <dsp:cNvPr id="0" name=""/>
        <dsp:cNvSpPr/>
      </dsp:nvSpPr>
      <dsp:spPr>
        <a:xfrm>
          <a:off x="1371599" y="745348"/>
          <a:ext cx="5486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59B57C-9ABD-41DF-BCFB-9ED59CB589A3}">
      <dsp:nvSpPr>
        <dsp:cNvPr id="0" name=""/>
        <dsp:cNvSpPr/>
      </dsp:nvSpPr>
      <dsp:spPr>
        <a:xfrm>
          <a:off x="1474469" y="780735"/>
          <a:ext cx="5383530" cy="707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Students will listen to an introduction to Shakespeare and Romeo and Juliet.</a:t>
          </a:r>
          <a:endParaRPr lang="en-US" sz="1400" kern="1200" dirty="0"/>
        </a:p>
      </dsp:txBody>
      <dsp:txXfrm>
        <a:off x="1474469" y="780735"/>
        <a:ext cx="5383530" cy="707730"/>
      </dsp:txXfrm>
    </dsp:sp>
    <dsp:sp modelId="{2BC6632D-4AC9-4882-B6A5-11EEA1A69CAB}">
      <dsp:nvSpPr>
        <dsp:cNvPr id="0" name=""/>
        <dsp:cNvSpPr/>
      </dsp:nvSpPr>
      <dsp:spPr>
        <a:xfrm>
          <a:off x="1371599" y="1488465"/>
          <a:ext cx="5486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DC949A-AEA6-41BF-B9D5-B027D19005BC}">
      <dsp:nvSpPr>
        <dsp:cNvPr id="0" name=""/>
        <dsp:cNvSpPr/>
      </dsp:nvSpPr>
      <dsp:spPr>
        <a:xfrm>
          <a:off x="0" y="1524744"/>
          <a:ext cx="685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479D90-AA87-4429-81E3-5DB34FE54F56}">
      <dsp:nvSpPr>
        <dsp:cNvPr id="0" name=""/>
        <dsp:cNvSpPr/>
      </dsp:nvSpPr>
      <dsp:spPr>
        <a:xfrm>
          <a:off x="0" y="1524744"/>
          <a:ext cx="1371600" cy="1522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Work Session</a:t>
          </a:r>
          <a:endParaRPr lang="en-US" sz="2200" kern="1200" dirty="0"/>
        </a:p>
      </dsp:txBody>
      <dsp:txXfrm>
        <a:off x="0" y="1524744"/>
        <a:ext cx="1371600" cy="1522511"/>
      </dsp:txXfrm>
    </dsp:sp>
    <dsp:sp modelId="{F6CBD5F1-EFBF-46A8-934A-951B19A75E95}">
      <dsp:nvSpPr>
        <dsp:cNvPr id="0" name=""/>
        <dsp:cNvSpPr/>
      </dsp:nvSpPr>
      <dsp:spPr>
        <a:xfrm>
          <a:off x="1474469" y="1593881"/>
          <a:ext cx="5383530" cy="1382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Students will work in groups to translate the Prologue from Romeo and Juliet to modern text.</a:t>
          </a:r>
          <a:endParaRPr lang="en-US" sz="1400" kern="1200" dirty="0"/>
        </a:p>
      </dsp:txBody>
      <dsp:txXfrm>
        <a:off x="1474469" y="1593881"/>
        <a:ext cx="5383530" cy="1382749"/>
      </dsp:txXfrm>
    </dsp:sp>
    <dsp:sp modelId="{BEB03256-8F10-4897-9E6A-967A27DA713A}">
      <dsp:nvSpPr>
        <dsp:cNvPr id="0" name=""/>
        <dsp:cNvSpPr/>
      </dsp:nvSpPr>
      <dsp:spPr>
        <a:xfrm>
          <a:off x="1371599" y="2976631"/>
          <a:ext cx="5486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2EA371-591E-4A23-AE1D-BAA884B52CBC}">
      <dsp:nvSpPr>
        <dsp:cNvPr id="0" name=""/>
        <dsp:cNvSpPr/>
      </dsp:nvSpPr>
      <dsp:spPr>
        <a:xfrm>
          <a:off x="0" y="3047255"/>
          <a:ext cx="685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17B152-AB2A-4491-ABD5-B2230D084AB3}">
      <dsp:nvSpPr>
        <dsp:cNvPr id="0" name=""/>
        <dsp:cNvSpPr/>
      </dsp:nvSpPr>
      <dsp:spPr>
        <a:xfrm>
          <a:off x="0" y="3047255"/>
          <a:ext cx="1371600" cy="1522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Closing Session</a:t>
          </a:r>
          <a:endParaRPr lang="en-US" sz="2200" kern="1200" dirty="0"/>
        </a:p>
      </dsp:txBody>
      <dsp:txXfrm>
        <a:off x="0" y="3047255"/>
        <a:ext cx="1371600" cy="1522511"/>
      </dsp:txXfrm>
    </dsp:sp>
    <dsp:sp modelId="{C56BCF84-6E64-4108-B1CD-808D74B8EF73}">
      <dsp:nvSpPr>
        <dsp:cNvPr id="0" name=""/>
        <dsp:cNvSpPr/>
      </dsp:nvSpPr>
      <dsp:spPr>
        <a:xfrm>
          <a:off x="1474469" y="3116393"/>
          <a:ext cx="5383530" cy="1382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Students will begin reading Act 1; Scene 1 from Romeo and Juliet.</a:t>
          </a:r>
          <a:endParaRPr lang="en-US" sz="1400" kern="1200" dirty="0"/>
        </a:p>
      </dsp:txBody>
      <dsp:txXfrm>
        <a:off x="1474469" y="3116393"/>
        <a:ext cx="5383530" cy="1382749"/>
      </dsp:txXfrm>
    </dsp:sp>
    <dsp:sp modelId="{8AF0B7FB-CC5A-4414-B76C-318A03A4E53F}">
      <dsp:nvSpPr>
        <dsp:cNvPr id="0" name=""/>
        <dsp:cNvSpPr/>
      </dsp:nvSpPr>
      <dsp:spPr>
        <a:xfrm>
          <a:off x="1371599" y="4499143"/>
          <a:ext cx="5486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6FED2-A6C2-430F-8D78-79CF2993466D}">
      <dsp:nvSpPr>
        <dsp:cNvPr id="0" name=""/>
        <dsp:cNvSpPr/>
      </dsp:nvSpPr>
      <dsp:spPr>
        <a:xfrm>
          <a:off x="0" y="2232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925550-0D59-409B-88B9-3D517311BC0D}">
      <dsp:nvSpPr>
        <dsp:cNvPr id="0" name=""/>
        <dsp:cNvSpPr/>
      </dsp:nvSpPr>
      <dsp:spPr>
        <a:xfrm>
          <a:off x="0" y="2232"/>
          <a:ext cx="10515600" cy="1522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Who was William Shakespeare and what did he write?</a:t>
          </a:r>
        </a:p>
      </dsp:txBody>
      <dsp:txXfrm>
        <a:off x="0" y="2232"/>
        <a:ext cx="10515600" cy="1522511"/>
      </dsp:txXfrm>
    </dsp:sp>
    <dsp:sp modelId="{DD49E380-5F03-4A8D-804E-910E95A39A7A}">
      <dsp:nvSpPr>
        <dsp:cNvPr id="0" name=""/>
        <dsp:cNvSpPr/>
      </dsp:nvSpPr>
      <dsp:spPr>
        <a:xfrm>
          <a:off x="0" y="152474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B99849-268C-4070-8015-4024A0103A07}">
      <dsp:nvSpPr>
        <dsp:cNvPr id="0" name=""/>
        <dsp:cNvSpPr/>
      </dsp:nvSpPr>
      <dsp:spPr>
        <a:xfrm>
          <a:off x="0" y="1524744"/>
          <a:ext cx="10515600" cy="1522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What is Romeo and Juliet about?</a:t>
          </a:r>
        </a:p>
      </dsp:txBody>
      <dsp:txXfrm>
        <a:off x="0" y="1524744"/>
        <a:ext cx="10515600" cy="1522511"/>
      </dsp:txXfrm>
    </dsp:sp>
    <dsp:sp modelId="{CBE609D4-CD2B-4C1C-B4F3-4547466DD6D5}">
      <dsp:nvSpPr>
        <dsp:cNvPr id="0" name=""/>
        <dsp:cNvSpPr/>
      </dsp:nvSpPr>
      <dsp:spPr>
        <a:xfrm>
          <a:off x="0" y="3047255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C82C21-4762-4D5E-979A-E1141A4C7B81}">
      <dsp:nvSpPr>
        <dsp:cNvPr id="0" name=""/>
        <dsp:cNvSpPr/>
      </dsp:nvSpPr>
      <dsp:spPr>
        <a:xfrm>
          <a:off x="0" y="3047255"/>
          <a:ext cx="10515600" cy="1522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Who are the Capulets and the Montagues? </a:t>
          </a:r>
        </a:p>
      </dsp:txBody>
      <dsp:txXfrm>
        <a:off x="0" y="3047255"/>
        <a:ext cx="10515600" cy="152251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6FED2-A6C2-430F-8D78-79CF2993466D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925550-0D59-409B-88B9-3D517311BC0D}">
      <dsp:nvSpPr>
        <dsp:cNvPr id="0" name=""/>
        <dsp:cNvSpPr/>
      </dsp:nvSpPr>
      <dsp:spPr>
        <a:xfrm>
          <a:off x="0" y="0"/>
          <a:ext cx="10515600" cy="228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Expect a quiz over what we covered today and yesterday.</a:t>
          </a:r>
        </a:p>
      </dsp:txBody>
      <dsp:txXfrm>
        <a:off x="0" y="0"/>
        <a:ext cx="10515600" cy="2286000"/>
      </dsp:txXfrm>
    </dsp:sp>
    <dsp:sp modelId="{A484186E-EC19-43F3-AEE6-11D11E87774F}">
      <dsp:nvSpPr>
        <dsp:cNvPr id="0" name=""/>
        <dsp:cNvSpPr/>
      </dsp:nvSpPr>
      <dsp:spPr>
        <a:xfrm>
          <a:off x="0" y="228600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520D53-51BD-4ED4-B716-BB6573BF2866}">
      <dsp:nvSpPr>
        <dsp:cNvPr id="0" name=""/>
        <dsp:cNvSpPr/>
      </dsp:nvSpPr>
      <dsp:spPr>
        <a:xfrm>
          <a:off x="0" y="2286000"/>
          <a:ext cx="10515600" cy="228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If you need to raise your grade before report card grades are finalized on Wednesday, please come after school to speak with me about raising your grade.</a:t>
          </a:r>
        </a:p>
      </dsp:txBody>
      <dsp:txXfrm>
        <a:off x="0" y="2286000"/>
        <a:ext cx="10515600" cy="22860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6FED2-A6C2-430F-8D78-79CF2993466D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925550-0D59-409B-88B9-3D517311BC0D}">
      <dsp:nvSpPr>
        <dsp:cNvPr id="0" name=""/>
        <dsp:cNvSpPr/>
      </dsp:nvSpPr>
      <dsp:spPr>
        <a:xfrm>
          <a:off x="0" y="0"/>
          <a:ext cx="10515600" cy="228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Review your notes from yesterday and prepare to take a pop quiz over the notes.</a:t>
          </a:r>
        </a:p>
      </dsp:txBody>
      <dsp:txXfrm>
        <a:off x="0" y="0"/>
        <a:ext cx="10515600" cy="2286000"/>
      </dsp:txXfrm>
    </dsp:sp>
    <dsp:sp modelId="{C8E29E24-9D30-475E-8953-141BCA61D67E}">
      <dsp:nvSpPr>
        <dsp:cNvPr id="0" name=""/>
        <dsp:cNvSpPr/>
      </dsp:nvSpPr>
      <dsp:spPr>
        <a:xfrm>
          <a:off x="0" y="228600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9DF724-B233-45EB-972F-A926D224C6D1}">
      <dsp:nvSpPr>
        <dsp:cNvPr id="0" name=""/>
        <dsp:cNvSpPr/>
      </dsp:nvSpPr>
      <dsp:spPr>
        <a:xfrm>
          <a:off x="0" y="2286000"/>
          <a:ext cx="10515600" cy="228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Anything from the lecture yesterday is fair game for the quiz.</a:t>
          </a:r>
        </a:p>
      </dsp:txBody>
      <dsp:txXfrm>
        <a:off x="0" y="2286000"/>
        <a:ext cx="10515600" cy="228600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6FED2-A6C2-430F-8D78-79CF2993466D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925550-0D59-409B-88B9-3D517311BC0D}">
      <dsp:nvSpPr>
        <dsp:cNvPr id="0" name=""/>
        <dsp:cNvSpPr/>
      </dsp:nvSpPr>
      <dsp:spPr>
        <a:xfrm>
          <a:off x="0" y="0"/>
          <a:ext cx="10515600" cy="457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You may use your notes on the quiz.</a:t>
          </a:r>
        </a:p>
      </dsp:txBody>
      <dsp:txXfrm>
        <a:off x="0" y="0"/>
        <a:ext cx="10515600" cy="45720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6FED2-A6C2-430F-8D78-79CF2993466D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925550-0D59-409B-88B9-3D517311BC0D}">
      <dsp:nvSpPr>
        <dsp:cNvPr id="0" name=""/>
        <dsp:cNvSpPr/>
      </dsp:nvSpPr>
      <dsp:spPr>
        <a:xfrm>
          <a:off x="0" y="0"/>
          <a:ext cx="10515600" cy="228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Students will continue to read Act 1; Scene 1 of Romeo and Juliet by William Shakespeare.</a:t>
          </a:r>
        </a:p>
      </dsp:txBody>
      <dsp:txXfrm>
        <a:off x="0" y="0"/>
        <a:ext cx="10515600" cy="2286000"/>
      </dsp:txXfrm>
    </dsp:sp>
    <dsp:sp modelId="{F2248866-5500-46B4-AF1F-A389706D203F}">
      <dsp:nvSpPr>
        <dsp:cNvPr id="0" name=""/>
        <dsp:cNvSpPr/>
      </dsp:nvSpPr>
      <dsp:spPr>
        <a:xfrm>
          <a:off x="0" y="228600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DBC862-5A3A-436E-95B8-6A361916AA5F}">
      <dsp:nvSpPr>
        <dsp:cNvPr id="0" name=""/>
        <dsp:cNvSpPr/>
      </dsp:nvSpPr>
      <dsp:spPr>
        <a:xfrm>
          <a:off x="0" y="2286000"/>
          <a:ext cx="10515600" cy="228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Please be respectful of others and DO NOT TALK while others are reading.</a:t>
          </a:r>
        </a:p>
      </dsp:txBody>
      <dsp:txXfrm>
        <a:off x="0" y="2286000"/>
        <a:ext cx="10515600" cy="228600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6FED2-A6C2-430F-8D78-79CF2993466D}">
      <dsp:nvSpPr>
        <dsp:cNvPr id="0" name=""/>
        <dsp:cNvSpPr/>
      </dsp:nvSpPr>
      <dsp:spPr>
        <a:xfrm>
          <a:off x="0" y="2232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925550-0D59-409B-88B9-3D517311BC0D}">
      <dsp:nvSpPr>
        <dsp:cNvPr id="0" name=""/>
        <dsp:cNvSpPr/>
      </dsp:nvSpPr>
      <dsp:spPr>
        <a:xfrm>
          <a:off x="0" y="2232"/>
          <a:ext cx="10515600" cy="1522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SHAKESPEARE IS MEANT TO BE SEEN AND PERFORMED NOT READ.</a:t>
          </a:r>
        </a:p>
      </dsp:txBody>
      <dsp:txXfrm>
        <a:off x="0" y="2232"/>
        <a:ext cx="10515600" cy="1522511"/>
      </dsp:txXfrm>
    </dsp:sp>
    <dsp:sp modelId="{F2248866-5500-46B4-AF1F-A389706D203F}">
      <dsp:nvSpPr>
        <dsp:cNvPr id="0" name=""/>
        <dsp:cNvSpPr/>
      </dsp:nvSpPr>
      <dsp:spPr>
        <a:xfrm>
          <a:off x="0" y="152474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DBC862-5A3A-436E-95B8-6A361916AA5F}">
      <dsp:nvSpPr>
        <dsp:cNvPr id="0" name=""/>
        <dsp:cNvSpPr/>
      </dsp:nvSpPr>
      <dsp:spPr>
        <a:xfrm>
          <a:off x="0" y="1524744"/>
          <a:ext cx="10515600" cy="1522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In small groups, read and block this scene to be performed in front of the class.</a:t>
          </a:r>
        </a:p>
      </dsp:txBody>
      <dsp:txXfrm>
        <a:off x="0" y="1524744"/>
        <a:ext cx="10515600" cy="1522511"/>
      </dsp:txXfrm>
    </dsp:sp>
    <dsp:sp modelId="{FF960963-80EA-4C64-B940-D0F393278E54}">
      <dsp:nvSpPr>
        <dsp:cNvPr id="0" name=""/>
        <dsp:cNvSpPr/>
      </dsp:nvSpPr>
      <dsp:spPr>
        <a:xfrm>
          <a:off x="0" y="3047255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4A5305-D9AF-4BE1-A4DA-D8E6E3C7E4CA}">
      <dsp:nvSpPr>
        <dsp:cNvPr id="0" name=""/>
        <dsp:cNvSpPr/>
      </dsp:nvSpPr>
      <dsp:spPr>
        <a:xfrm>
          <a:off x="0" y="3047255"/>
          <a:ext cx="10515600" cy="1522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Look up words and phrases you do not know to help you or use No Fear Shakespeare.</a:t>
          </a:r>
        </a:p>
      </dsp:txBody>
      <dsp:txXfrm>
        <a:off x="0" y="3047255"/>
        <a:ext cx="10515600" cy="152251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6FED2-A6C2-430F-8D78-79CF2993466D}">
      <dsp:nvSpPr>
        <dsp:cNvPr id="0" name=""/>
        <dsp:cNvSpPr/>
      </dsp:nvSpPr>
      <dsp:spPr>
        <a:xfrm>
          <a:off x="0" y="2232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925550-0D59-409B-88B9-3D517311BC0D}">
      <dsp:nvSpPr>
        <dsp:cNvPr id="0" name=""/>
        <dsp:cNvSpPr/>
      </dsp:nvSpPr>
      <dsp:spPr>
        <a:xfrm>
          <a:off x="0" y="2232"/>
          <a:ext cx="10515600" cy="1522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Each group will show their scene to the class.</a:t>
          </a:r>
        </a:p>
      </dsp:txBody>
      <dsp:txXfrm>
        <a:off x="0" y="2232"/>
        <a:ext cx="10515600" cy="1522511"/>
      </dsp:txXfrm>
    </dsp:sp>
    <dsp:sp modelId="{2743A7CA-BEFF-4E78-AD44-E910CDFA673F}">
      <dsp:nvSpPr>
        <dsp:cNvPr id="0" name=""/>
        <dsp:cNvSpPr/>
      </dsp:nvSpPr>
      <dsp:spPr>
        <a:xfrm>
          <a:off x="0" y="152474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152BDC-6337-45ED-B4F9-939DCD5E0D3F}">
      <dsp:nvSpPr>
        <dsp:cNvPr id="0" name=""/>
        <dsp:cNvSpPr/>
      </dsp:nvSpPr>
      <dsp:spPr>
        <a:xfrm>
          <a:off x="0" y="1524744"/>
          <a:ext cx="10515600" cy="1522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I have foam pool noodles to use as swords.</a:t>
          </a:r>
        </a:p>
      </dsp:txBody>
      <dsp:txXfrm>
        <a:off x="0" y="1524744"/>
        <a:ext cx="10515600" cy="1522511"/>
      </dsp:txXfrm>
    </dsp:sp>
    <dsp:sp modelId="{A758BB70-0384-4C34-946D-C10D32EAA07D}">
      <dsp:nvSpPr>
        <dsp:cNvPr id="0" name=""/>
        <dsp:cNvSpPr/>
      </dsp:nvSpPr>
      <dsp:spPr>
        <a:xfrm>
          <a:off x="0" y="3047255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1816A9-64EF-41A4-B4E2-C337C4F53885}">
      <dsp:nvSpPr>
        <dsp:cNvPr id="0" name=""/>
        <dsp:cNvSpPr/>
      </dsp:nvSpPr>
      <dsp:spPr>
        <a:xfrm>
          <a:off x="0" y="3047255"/>
          <a:ext cx="10515600" cy="1522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Remember, be respectful to one another.</a:t>
          </a:r>
        </a:p>
      </dsp:txBody>
      <dsp:txXfrm>
        <a:off x="0" y="3047255"/>
        <a:ext cx="10515600" cy="1522511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6FED2-A6C2-430F-8D78-79CF2993466D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925550-0D59-409B-88B9-3D517311BC0D}">
      <dsp:nvSpPr>
        <dsp:cNvPr id="0" name=""/>
        <dsp:cNvSpPr/>
      </dsp:nvSpPr>
      <dsp:spPr>
        <a:xfrm>
          <a:off x="0" y="0"/>
          <a:ext cx="10515600" cy="457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If you need to raise your grade before report card grades are finalized on Wednesday, please come after school to speak with me about raising your grade.</a:t>
          </a:r>
          <a:endParaRPr lang="en-US" sz="5100" kern="1200" dirty="0" smtClean="0"/>
        </a:p>
      </dsp:txBody>
      <dsp:txXfrm>
        <a:off x="0" y="0"/>
        <a:ext cx="10515600" cy="4572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8DD25-5CBD-4D70-8E15-A0A3F0189AD6}">
      <dsp:nvSpPr>
        <dsp:cNvPr id="0" name=""/>
        <dsp:cNvSpPr/>
      </dsp:nvSpPr>
      <dsp:spPr>
        <a:xfrm>
          <a:off x="0" y="3439606"/>
          <a:ext cx="5215944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A12FBD-4AF1-43AD-AC7F-7C291893403B}">
      <dsp:nvSpPr>
        <dsp:cNvPr id="0" name=""/>
        <dsp:cNvSpPr/>
      </dsp:nvSpPr>
      <dsp:spPr>
        <a:xfrm>
          <a:off x="1356145" y="1719932"/>
          <a:ext cx="3859798" cy="1719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Who was William Shakespeare and what were his contributions to literature?</a:t>
          </a:r>
          <a:endParaRPr lang="en-US" sz="2000" kern="1200" dirty="0"/>
        </a:p>
      </dsp:txBody>
      <dsp:txXfrm>
        <a:off x="1356145" y="1719932"/>
        <a:ext cx="3859798" cy="1719674"/>
      </dsp:txXfrm>
    </dsp:sp>
    <dsp:sp modelId="{1AC00FFD-E22D-4904-9A76-E1E8A47EDC7F}">
      <dsp:nvSpPr>
        <dsp:cNvPr id="0" name=""/>
        <dsp:cNvSpPr/>
      </dsp:nvSpPr>
      <dsp:spPr>
        <a:xfrm>
          <a:off x="0" y="1719932"/>
          <a:ext cx="1356145" cy="171967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Essential Question</a:t>
          </a:r>
          <a:endParaRPr lang="en-US" sz="2000" kern="1200" dirty="0"/>
        </a:p>
      </dsp:txBody>
      <dsp:txXfrm>
        <a:off x="66213" y="1786145"/>
        <a:ext cx="1223719" cy="16534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D8A25B-4899-4A03-BA49-311BA215B865}">
      <dsp:nvSpPr>
        <dsp:cNvPr id="0" name=""/>
        <dsp:cNvSpPr/>
      </dsp:nvSpPr>
      <dsp:spPr>
        <a:xfrm>
          <a:off x="1276424" y="2008866"/>
          <a:ext cx="5281783" cy="24488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See the notes about Shakespeare and the Elizabethan Era on the website.</a:t>
          </a:r>
          <a:endParaRPr lang="en-US" sz="2400" kern="1200" dirty="0"/>
        </a:p>
      </dsp:txBody>
      <dsp:txXfrm>
        <a:off x="1395966" y="2128408"/>
        <a:ext cx="5042699" cy="22097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02DD4F-AB9D-41E0-9DEE-1E8CE0B165C9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6828AD-DA84-4EA5-8816-A2A3C412EE38}">
      <dsp:nvSpPr>
        <dsp:cNvPr id="0" name=""/>
        <dsp:cNvSpPr/>
      </dsp:nvSpPr>
      <dsp:spPr>
        <a:xfrm>
          <a:off x="0" y="0"/>
          <a:ext cx="10515600" cy="228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As a class, we will read Act I; Scene I of Romeo and Juliet.</a:t>
          </a:r>
          <a:endParaRPr lang="en-US" sz="3500" kern="1200" dirty="0"/>
        </a:p>
      </dsp:txBody>
      <dsp:txXfrm>
        <a:off x="0" y="0"/>
        <a:ext cx="10515600" cy="2286000"/>
      </dsp:txXfrm>
    </dsp:sp>
    <dsp:sp modelId="{7E332346-5BB3-48D4-8763-B7298403925B}">
      <dsp:nvSpPr>
        <dsp:cNvPr id="0" name=""/>
        <dsp:cNvSpPr/>
      </dsp:nvSpPr>
      <dsp:spPr>
        <a:xfrm>
          <a:off x="0" y="228600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07245E-069A-4892-8288-1BEA995CDF12}">
      <dsp:nvSpPr>
        <dsp:cNvPr id="0" name=""/>
        <dsp:cNvSpPr/>
      </dsp:nvSpPr>
      <dsp:spPr>
        <a:xfrm>
          <a:off x="0" y="2286000"/>
          <a:ext cx="10515600" cy="228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Please follow along in your text, since you may have a quiz on this scene and your notes about Shakespeare and Elizabethan theatre tomorrow.</a:t>
          </a:r>
          <a:endParaRPr lang="en-US" sz="3500" kern="1200" dirty="0"/>
        </a:p>
      </dsp:txBody>
      <dsp:txXfrm>
        <a:off x="0" y="2286000"/>
        <a:ext cx="10515600" cy="22860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6FED2-A6C2-430F-8D78-79CF2993466D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925550-0D59-409B-88B9-3D517311BC0D}">
      <dsp:nvSpPr>
        <dsp:cNvPr id="0" name=""/>
        <dsp:cNvSpPr/>
      </dsp:nvSpPr>
      <dsp:spPr>
        <a:xfrm>
          <a:off x="0" y="0"/>
          <a:ext cx="10515600" cy="457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We are now going to act out part of the scene.</a:t>
          </a:r>
          <a:endParaRPr lang="en-US" sz="6500" kern="1200" dirty="0"/>
        </a:p>
      </dsp:txBody>
      <dsp:txXfrm>
        <a:off x="0" y="0"/>
        <a:ext cx="10515600" cy="4572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46405580"/>
              </p:ext>
            </p:extLst>
          </p:nvPr>
        </p:nvGraphicFramePr>
        <p:xfrm>
          <a:off x="0" y="2286000"/>
          <a:ext cx="6858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41116280"/>
              </p:ext>
            </p:extLst>
          </p:nvPr>
        </p:nvGraphicFramePr>
        <p:xfrm>
          <a:off x="6976056" y="605307"/>
          <a:ext cx="5215944" cy="5159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Session</a:t>
            </a:r>
            <a:br>
              <a:rPr lang="en-US" dirty="0" smtClean="0"/>
            </a:br>
            <a:r>
              <a:rPr lang="en-US" dirty="0" smtClean="0"/>
              <a:t>Monday, March 07, 20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75336854"/>
              </p:ext>
            </p:extLst>
          </p:nvPr>
        </p:nvGraphicFramePr>
        <p:xfrm>
          <a:off x="5633792" y="2419556"/>
          <a:ext cx="6558208" cy="44577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95968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Raider Rev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Wedn</a:t>
            </a:r>
            <a:r>
              <a:rPr lang="en-US" dirty="0" smtClean="0"/>
              <a:t>esday</a:t>
            </a:r>
            <a:r>
              <a:rPr lang="en-US" dirty="0" smtClean="0"/>
              <a:t>, March </a:t>
            </a:r>
            <a:r>
              <a:rPr lang="en-US" dirty="0" smtClean="0"/>
              <a:t>09,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241866"/>
              </p:ext>
            </p:extLst>
          </p:nvPr>
        </p:nvGraphicFramePr>
        <p:xfrm>
          <a:off x="838200" y="2286000"/>
          <a:ext cx="10515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7143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Raider Rev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Wedn</a:t>
            </a:r>
            <a:r>
              <a:rPr lang="en-US" dirty="0" smtClean="0"/>
              <a:t>esday</a:t>
            </a:r>
            <a:r>
              <a:rPr lang="en-US" dirty="0" smtClean="0"/>
              <a:t>, March </a:t>
            </a:r>
            <a:r>
              <a:rPr lang="en-US" dirty="0" smtClean="0"/>
              <a:t>09,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6056250"/>
              </p:ext>
            </p:extLst>
          </p:nvPr>
        </p:nvGraphicFramePr>
        <p:xfrm>
          <a:off x="838200" y="2286000"/>
          <a:ext cx="10515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8894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Session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Wedn</a:t>
            </a:r>
            <a:r>
              <a:rPr lang="en-US" dirty="0" smtClean="0"/>
              <a:t>esday</a:t>
            </a:r>
            <a:r>
              <a:rPr lang="en-US" dirty="0" smtClean="0"/>
              <a:t>, March </a:t>
            </a:r>
            <a:r>
              <a:rPr lang="en-US" dirty="0" smtClean="0"/>
              <a:t>09,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126907"/>
              </p:ext>
            </p:extLst>
          </p:nvPr>
        </p:nvGraphicFramePr>
        <p:xfrm>
          <a:off x="838200" y="2286000"/>
          <a:ext cx="10515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2948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Session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Wedn</a:t>
            </a:r>
            <a:r>
              <a:rPr lang="en-US" dirty="0" smtClean="0"/>
              <a:t>esday</a:t>
            </a:r>
            <a:r>
              <a:rPr lang="en-US" dirty="0" smtClean="0"/>
              <a:t>, March </a:t>
            </a:r>
            <a:r>
              <a:rPr lang="en-US" dirty="0" smtClean="0"/>
              <a:t>09,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647561"/>
              </p:ext>
            </p:extLst>
          </p:nvPr>
        </p:nvGraphicFramePr>
        <p:xfrm>
          <a:off x="838200" y="2286000"/>
          <a:ext cx="10515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0414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Session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Wedn</a:t>
            </a:r>
            <a:r>
              <a:rPr lang="en-US" dirty="0" smtClean="0"/>
              <a:t>esday</a:t>
            </a:r>
            <a:r>
              <a:rPr lang="en-US" dirty="0" smtClean="0"/>
              <a:t>, March </a:t>
            </a:r>
            <a:r>
              <a:rPr lang="en-US" dirty="0" smtClean="0"/>
              <a:t>09,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891294"/>
              </p:ext>
            </p:extLst>
          </p:nvPr>
        </p:nvGraphicFramePr>
        <p:xfrm>
          <a:off x="838200" y="2286000"/>
          <a:ext cx="10515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9978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br>
              <a:rPr lang="en-US" dirty="0" smtClean="0"/>
            </a:br>
            <a:r>
              <a:rPr lang="en-US" dirty="0" smtClean="0"/>
              <a:t>Wedn</a:t>
            </a:r>
            <a:r>
              <a:rPr lang="en-US" dirty="0" smtClean="0"/>
              <a:t>esday</a:t>
            </a:r>
            <a:r>
              <a:rPr lang="en-US" dirty="0" smtClean="0"/>
              <a:t>, March </a:t>
            </a:r>
            <a:r>
              <a:rPr lang="en-US" dirty="0" smtClean="0"/>
              <a:t>09,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560910"/>
              </p:ext>
            </p:extLst>
          </p:nvPr>
        </p:nvGraphicFramePr>
        <p:xfrm>
          <a:off x="838200" y="2286000"/>
          <a:ext cx="10515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9392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Raider Rev</a:t>
            </a:r>
            <a:br>
              <a:rPr lang="en-US" dirty="0" smtClean="0"/>
            </a:br>
            <a:r>
              <a:rPr lang="en-US" dirty="0" smtClean="0"/>
              <a:t>Tuesday, March 08, 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089384"/>
              </p:ext>
            </p:extLst>
          </p:nvPr>
        </p:nvGraphicFramePr>
        <p:xfrm>
          <a:off x="838200" y="2286000"/>
          <a:ext cx="10515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34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</a:t>
            </a:r>
            <a:br>
              <a:rPr lang="en-US" dirty="0" smtClean="0"/>
            </a:br>
            <a:r>
              <a:rPr lang="en-US" dirty="0" smtClean="0"/>
              <a:t>Tuesday, March 08, 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4358107"/>
              </p:ext>
            </p:extLst>
          </p:nvPr>
        </p:nvGraphicFramePr>
        <p:xfrm>
          <a:off x="708124" y="2286000"/>
          <a:ext cx="106984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2607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Question(s)</a:t>
            </a:r>
            <a:br>
              <a:rPr lang="en-US" dirty="0" smtClean="0"/>
            </a:br>
            <a:r>
              <a:rPr lang="en-US" dirty="0" smtClean="0"/>
              <a:t>Tuesday, March 08, 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4434684"/>
              </p:ext>
            </p:extLst>
          </p:nvPr>
        </p:nvGraphicFramePr>
        <p:xfrm>
          <a:off x="708124" y="2286000"/>
          <a:ext cx="106984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9666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Session</a:t>
            </a:r>
            <a:br>
              <a:rPr lang="en-US" dirty="0" smtClean="0"/>
            </a:br>
            <a:r>
              <a:rPr lang="en-US" dirty="0" smtClean="0"/>
              <a:t>Tuesday, March 08, 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709653"/>
              </p:ext>
            </p:extLst>
          </p:nvPr>
        </p:nvGraphicFramePr>
        <p:xfrm>
          <a:off x="838200" y="2286000"/>
          <a:ext cx="10515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7717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Session</a:t>
            </a:r>
            <a:br>
              <a:rPr lang="en-US" dirty="0" smtClean="0"/>
            </a:br>
            <a:r>
              <a:rPr lang="en-US" dirty="0" smtClean="0"/>
              <a:t>Tuesday, March 08, 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9984382"/>
              </p:ext>
            </p:extLst>
          </p:nvPr>
        </p:nvGraphicFramePr>
        <p:xfrm>
          <a:off x="838200" y="2286000"/>
          <a:ext cx="10515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4607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Session</a:t>
            </a:r>
            <a:br>
              <a:rPr lang="en-US" dirty="0" smtClean="0"/>
            </a:br>
            <a:r>
              <a:rPr lang="en-US" dirty="0" smtClean="0"/>
              <a:t>Tuesday, March 08, 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4967965"/>
              </p:ext>
            </p:extLst>
          </p:nvPr>
        </p:nvGraphicFramePr>
        <p:xfrm>
          <a:off x="838200" y="2286000"/>
          <a:ext cx="10515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2520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</a:t>
            </a:r>
            <a:br>
              <a:rPr lang="en-US" dirty="0" smtClean="0"/>
            </a:br>
            <a:r>
              <a:rPr lang="en-US" dirty="0" smtClean="0"/>
              <a:t>Tuesday, March 08, 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1706926"/>
              </p:ext>
            </p:extLst>
          </p:nvPr>
        </p:nvGraphicFramePr>
        <p:xfrm>
          <a:off x="838200" y="2286000"/>
          <a:ext cx="10515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824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br>
              <a:rPr lang="en-US" dirty="0" smtClean="0"/>
            </a:br>
            <a:r>
              <a:rPr lang="en-US" dirty="0" smtClean="0"/>
              <a:t>Tuesday, March 08, 2016</a:t>
            </a:r>
            <a:br>
              <a:rPr lang="en-US" dirty="0" smtClean="0"/>
            </a:br>
            <a:r>
              <a:rPr lang="en-US" dirty="0" smtClean="0"/>
              <a:t>Grade 09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2371106"/>
              </p:ext>
            </p:extLst>
          </p:nvPr>
        </p:nvGraphicFramePr>
        <p:xfrm>
          <a:off x="838200" y="2286000"/>
          <a:ext cx="10515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42941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783</TotalTime>
  <Words>596</Words>
  <Application>Microsoft Office PowerPoint</Application>
  <PresentationFormat>Widescreen</PresentationFormat>
  <Paragraphs>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Ion Boardroom</vt:lpstr>
      <vt:lpstr>Class Session Monday, March 07, 20</vt:lpstr>
      <vt:lpstr>Raider Rev Tuesday, March 08, 2016 Grade 09</vt:lpstr>
      <vt:lpstr>Daily Agenda Tuesday, March 08, 2016 Grade 09</vt:lpstr>
      <vt:lpstr>Essential Question(s) Tuesday, March 08, 2016 Grade 09</vt:lpstr>
      <vt:lpstr>Opening Session Tuesday, March 08, 2016 Grade 09</vt:lpstr>
      <vt:lpstr>Work Session Tuesday, March 08, 2016 Grade 09</vt:lpstr>
      <vt:lpstr>Work Session Tuesday, March 08, 2016 Grade 09</vt:lpstr>
      <vt:lpstr>Summarization Tuesday, March 08, 2016 Grade 09</vt:lpstr>
      <vt:lpstr>Announcements Tuesday, March 08, 2016 Grade 09</vt:lpstr>
      <vt:lpstr>Raider Rev Wednesday, March 09, 2016 Grade 09</vt:lpstr>
      <vt:lpstr>Raider Rev Wednesday, March 09, 2016 Grade 09</vt:lpstr>
      <vt:lpstr>Opening Session Wednesday, March 09, 2016 Grade 09</vt:lpstr>
      <vt:lpstr>Work Session Wednesday, March 09, 2016 Grade 09</vt:lpstr>
      <vt:lpstr>Closing Session Wednesday, March 09, 2016 Grade 09</vt:lpstr>
      <vt:lpstr>Announcements Wednesday, March 09, 2016 Grade 09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Hatch Jordan T</dc:creator>
  <cp:lastModifiedBy>Hatch Jordan T</cp:lastModifiedBy>
  <cp:revision>12</cp:revision>
  <dcterms:created xsi:type="dcterms:W3CDTF">2016-03-07T13:59:33Z</dcterms:created>
  <dcterms:modified xsi:type="dcterms:W3CDTF">2016-03-08T21:31:36Z</dcterms:modified>
</cp:coreProperties>
</file>