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7" r:id="rId2"/>
    <p:sldId id="256" r:id="rId3"/>
    <p:sldId id="264" r:id="rId4"/>
    <p:sldId id="259" r:id="rId5"/>
    <p:sldId id="258" r:id="rId6"/>
    <p:sldId id="260" r:id="rId7"/>
    <p:sldId id="262" r:id="rId8"/>
    <p:sldId id="261" r:id="rId9"/>
    <p:sldId id="263" r:id="rId10"/>
    <p:sldId id="268" r:id="rId11"/>
    <p:sldId id="267" r:id="rId12"/>
    <p:sldId id="273" r:id="rId13"/>
    <p:sldId id="266" r:id="rId14"/>
    <p:sldId id="269" r:id="rId15"/>
    <p:sldId id="270" r:id="rId16"/>
    <p:sldId id="271" r:id="rId17"/>
    <p:sldId id="272" r:id="rId18"/>
    <p:sldId id="274" r:id="rId19"/>
    <p:sldId id="276" r:id="rId20"/>
    <p:sldId id="275" r:id="rId21"/>
    <p:sldId id="277" r:id="rId22"/>
    <p:sldId id="279" r:id="rId23"/>
    <p:sldId id="278" r:id="rId24"/>
    <p:sldId id="284" r:id="rId25"/>
    <p:sldId id="283" r:id="rId26"/>
    <p:sldId id="282" r:id="rId27"/>
    <p:sldId id="281" r:id="rId28"/>
    <p:sldId id="280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Grab a green text book from the shelf in the back of the room, and finish the Review and Assess questions from last Friday.</a:t>
          </a:r>
          <a:endParaRPr lang="en-US" dirty="0"/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1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1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</dgm:ptLst>
  <dgm:cxnLst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37A46CE2-14A0-4A90-9291-05C81D70E3E7}" type="presOf" srcId="{1394C0DD-7A9D-4039-B0AC-4BC428705973}" destId="{4CCE2F1E-CD3E-4691-AFE2-6D4C34AACE38}" srcOrd="0" destOrd="0" presId="urn:microsoft.com/office/officeart/2008/layout/LinedList"/>
    <dgm:cxn modelId="{046461F7-68A2-4035-A271-EBC0DD0C0D44}" type="presOf" srcId="{6F83DA93-3C19-428A-8D36-E3191B509085}" destId="{441476A4-6C1E-4865-8AF1-BC7FA23A166D}" srcOrd="0" destOrd="0" presId="urn:microsoft.com/office/officeart/2008/layout/LinedList"/>
    <dgm:cxn modelId="{7FDDCD37-C0B0-4937-AE04-715A269C94EE}" type="presParOf" srcId="{441476A4-6C1E-4865-8AF1-BC7FA23A166D}" destId="{85C6BF89-1121-4916-8B2A-683BAC542802}" srcOrd="0" destOrd="0" presId="urn:microsoft.com/office/officeart/2008/layout/LinedList"/>
    <dgm:cxn modelId="{97A75643-BB8C-4203-911C-9FC3F09BF316}" type="presParOf" srcId="{441476A4-6C1E-4865-8AF1-BC7FA23A166D}" destId="{5129DF9A-F1F7-4999-B2B1-084A4DF0CA9C}" srcOrd="1" destOrd="0" presId="urn:microsoft.com/office/officeart/2008/layout/LinedList"/>
    <dgm:cxn modelId="{F657A100-7C09-4AAB-8759-48C168593ED9}" type="presParOf" srcId="{5129DF9A-F1F7-4999-B2B1-084A4DF0CA9C}" destId="{4CCE2F1E-CD3E-4691-AFE2-6D4C34AACE38}" srcOrd="0" destOrd="0" presId="urn:microsoft.com/office/officeart/2008/layout/LinedList"/>
    <dgm:cxn modelId="{B1C993F7-D7F2-4E64-8576-FBC231A4FD7B}" type="presParOf" srcId="{5129DF9A-F1F7-4999-B2B1-084A4DF0CA9C}" destId="{48570C48-2FCB-4DED-A152-90D0E91076C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Copy the definition of the following word on a new sheet of paper.</a:t>
          </a:r>
          <a:endParaRPr lang="en-US" dirty="0"/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135990B6-8F4C-4F9A-9F2C-4044CE295CF7}">
      <dgm:prSet phldrT="[Text]"/>
      <dgm:spPr/>
      <dgm:t>
        <a:bodyPr/>
        <a:lstStyle/>
        <a:p>
          <a:r>
            <a:rPr lang="en-US" dirty="0" smtClean="0"/>
            <a:t>Metonymy:</a:t>
          </a:r>
          <a:br>
            <a:rPr lang="en-US" dirty="0" smtClean="0"/>
          </a:br>
          <a:r>
            <a:rPr lang="en-US" dirty="0" smtClean="0"/>
            <a:t>A</a:t>
          </a:r>
          <a:r>
            <a:rPr lang="en-US" b="0" i="0" dirty="0" smtClean="0"/>
            <a:t> figure of speech in which a thing or concept is called by the name of something associated with that thing or concept rather than its own name.</a:t>
          </a:r>
          <a:endParaRPr lang="en-US" dirty="0"/>
        </a:p>
      </dgm:t>
    </dgm:pt>
    <dgm:pt modelId="{DD6EF5A6-2FAB-4FD2-822A-AEBE77B0F427}" type="parTrans" cxnId="{6F52F8A6-31FC-49BA-B6C4-4187DDD65CB5}">
      <dgm:prSet/>
      <dgm:spPr/>
    </dgm:pt>
    <dgm:pt modelId="{BDFD2D07-C3A3-4463-90CE-2D4480DB5DCB}" type="sibTrans" cxnId="{6F52F8A6-31FC-49BA-B6C4-4187DDD65CB5}">
      <dgm:prSet/>
      <dgm:spPr/>
    </dgm:pt>
    <dgm:pt modelId="{B60F7DB5-3533-4B8E-BAF5-3F4014159913}">
      <dgm:prSet phldrT="[Text]"/>
      <dgm:spPr/>
      <dgm:t>
        <a:bodyPr/>
        <a:lstStyle/>
        <a:p>
          <a:r>
            <a:rPr lang="en-US" dirty="0" smtClean="0"/>
            <a:t>Now, write a sentence that includes an example of metonymy.</a:t>
          </a:r>
          <a:endParaRPr lang="en-US" dirty="0"/>
        </a:p>
      </dgm:t>
    </dgm:pt>
    <dgm:pt modelId="{90AF7926-4740-45C9-8139-4B393DE01515}" type="parTrans" cxnId="{DD06B1F7-DB9F-4FF0-A1F3-943136586859}">
      <dgm:prSet/>
      <dgm:spPr/>
    </dgm:pt>
    <dgm:pt modelId="{720276EB-90AD-4E43-94F0-771CB4CCB445}" type="sibTrans" cxnId="{DD06B1F7-DB9F-4FF0-A1F3-943136586859}">
      <dgm:prSet/>
      <dgm:spPr/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1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3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  <dgm:pt modelId="{BD4301D0-0AA3-401C-9EBD-5B8594976E0E}" type="pres">
      <dgm:prSet presAssocID="{135990B6-8F4C-4F9A-9F2C-4044CE295CF7}" presName="vertSpace2a" presStyleCnt="0"/>
      <dgm:spPr/>
    </dgm:pt>
    <dgm:pt modelId="{5826F867-D832-4217-844C-70F2F3298FF9}" type="pres">
      <dgm:prSet presAssocID="{135990B6-8F4C-4F9A-9F2C-4044CE295CF7}" presName="horz2" presStyleCnt="0"/>
      <dgm:spPr/>
    </dgm:pt>
    <dgm:pt modelId="{79AD52E7-54CA-44B6-AFF2-B30E20CF66DD}" type="pres">
      <dgm:prSet presAssocID="{135990B6-8F4C-4F9A-9F2C-4044CE295CF7}" presName="horzSpace2" presStyleCnt="0"/>
      <dgm:spPr/>
    </dgm:pt>
    <dgm:pt modelId="{C026DBD3-3F75-4AFF-8171-C42A03E47E9A}" type="pres">
      <dgm:prSet presAssocID="{135990B6-8F4C-4F9A-9F2C-4044CE295CF7}" presName="tx2" presStyleLbl="revTx" presStyleIdx="1" presStyleCnt="3"/>
      <dgm:spPr/>
      <dgm:t>
        <a:bodyPr/>
        <a:lstStyle/>
        <a:p>
          <a:endParaRPr lang="en-US"/>
        </a:p>
      </dgm:t>
    </dgm:pt>
    <dgm:pt modelId="{C3B0F455-207C-4524-9CFA-F0B1BA146511}" type="pres">
      <dgm:prSet presAssocID="{135990B6-8F4C-4F9A-9F2C-4044CE295CF7}" presName="vert2" presStyleCnt="0"/>
      <dgm:spPr/>
    </dgm:pt>
    <dgm:pt modelId="{0FC5A3DC-D184-44FE-A243-7EBC31CF208F}" type="pres">
      <dgm:prSet presAssocID="{135990B6-8F4C-4F9A-9F2C-4044CE295CF7}" presName="thinLine2b" presStyleLbl="callout" presStyleIdx="0" presStyleCnt="2"/>
      <dgm:spPr/>
    </dgm:pt>
    <dgm:pt modelId="{504F3CFE-7E1E-4428-81FA-D3D5790006C1}" type="pres">
      <dgm:prSet presAssocID="{135990B6-8F4C-4F9A-9F2C-4044CE295CF7}" presName="vertSpace2b" presStyleCnt="0"/>
      <dgm:spPr/>
    </dgm:pt>
    <dgm:pt modelId="{D0E05678-9CDE-4913-9907-1A9FFF61C58F}" type="pres">
      <dgm:prSet presAssocID="{B60F7DB5-3533-4B8E-BAF5-3F4014159913}" presName="horz2" presStyleCnt="0"/>
      <dgm:spPr/>
    </dgm:pt>
    <dgm:pt modelId="{DB2298DE-B556-4E29-BE52-EC93A7C46893}" type="pres">
      <dgm:prSet presAssocID="{B60F7DB5-3533-4B8E-BAF5-3F4014159913}" presName="horzSpace2" presStyleCnt="0"/>
      <dgm:spPr/>
    </dgm:pt>
    <dgm:pt modelId="{EEC593F7-1F42-497A-A647-DA48C716ED82}" type="pres">
      <dgm:prSet presAssocID="{B60F7DB5-3533-4B8E-BAF5-3F4014159913}" presName="tx2" presStyleLbl="revTx" presStyleIdx="2" presStyleCnt="3"/>
      <dgm:spPr/>
      <dgm:t>
        <a:bodyPr/>
        <a:lstStyle/>
        <a:p>
          <a:endParaRPr lang="en-US"/>
        </a:p>
      </dgm:t>
    </dgm:pt>
    <dgm:pt modelId="{69A7685E-2D80-4BE8-812E-E18C1E170F10}" type="pres">
      <dgm:prSet presAssocID="{B60F7DB5-3533-4B8E-BAF5-3F4014159913}" presName="vert2" presStyleCnt="0"/>
      <dgm:spPr/>
    </dgm:pt>
    <dgm:pt modelId="{5D6F034C-062B-4CA2-A55B-8DD247F85EFB}" type="pres">
      <dgm:prSet presAssocID="{B60F7DB5-3533-4B8E-BAF5-3F4014159913}" presName="thinLine2b" presStyleLbl="callout" presStyleIdx="1" presStyleCnt="2"/>
      <dgm:spPr/>
    </dgm:pt>
    <dgm:pt modelId="{AFC89CC8-BC49-4960-9DD3-AC688E343448}" type="pres">
      <dgm:prSet presAssocID="{B60F7DB5-3533-4B8E-BAF5-3F4014159913}" presName="vertSpace2b" presStyleCnt="0"/>
      <dgm:spPr/>
    </dgm:pt>
  </dgm:ptLst>
  <dgm:cxnLst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6F52F8A6-31FC-49BA-B6C4-4187DDD65CB5}" srcId="{1394C0DD-7A9D-4039-B0AC-4BC428705973}" destId="{135990B6-8F4C-4F9A-9F2C-4044CE295CF7}" srcOrd="0" destOrd="0" parTransId="{DD6EF5A6-2FAB-4FD2-822A-AEBE77B0F427}" sibTransId="{BDFD2D07-C3A3-4463-90CE-2D4480DB5DCB}"/>
    <dgm:cxn modelId="{3F1BF14A-76DC-438E-AD5B-774F26BA53D8}" type="presOf" srcId="{B60F7DB5-3533-4B8E-BAF5-3F4014159913}" destId="{EEC593F7-1F42-497A-A647-DA48C716ED82}" srcOrd="0" destOrd="0" presId="urn:microsoft.com/office/officeart/2008/layout/LinedList"/>
    <dgm:cxn modelId="{5F786344-214A-4820-BBAE-DF47527DE0F7}" type="presOf" srcId="{6F83DA93-3C19-428A-8D36-E3191B509085}" destId="{441476A4-6C1E-4865-8AF1-BC7FA23A166D}" srcOrd="0" destOrd="0" presId="urn:microsoft.com/office/officeart/2008/layout/LinedList"/>
    <dgm:cxn modelId="{82B5CC3B-E8B7-42A7-80B9-C97590D37497}" type="presOf" srcId="{135990B6-8F4C-4F9A-9F2C-4044CE295CF7}" destId="{C026DBD3-3F75-4AFF-8171-C42A03E47E9A}" srcOrd="0" destOrd="0" presId="urn:microsoft.com/office/officeart/2008/layout/LinedList"/>
    <dgm:cxn modelId="{DD06B1F7-DB9F-4FF0-A1F3-943136586859}" srcId="{1394C0DD-7A9D-4039-B0AC-4BC428705973}" destId="{B60F7DB5-3533-4B8E-BAF5-3F4014159913}" srcOrd="1" destOrd="0" parTransId="{90AF7926-4740-45C9-8139-4B393DE01515}" sibTransId="{720276EB-90AD-4E43-94F0-771CB4CCB445}"/>
    <dgm:cxn modelId="{5D0139A5-C252-40AE-A0A6-0331D0134484}" type="presOf" srcId="{1394C0DD-7A9D-4039-B0AC-4BC428705973}" destId="{4CCE2F1E-CD3E-4691-AFE2-6D4C34AACE38}" srcOrd="0" destOrd="0" presId="urn:microsoft.com/office/officeart/2008/layout/LinedList"/>
    <dgm:cxn modelId="{C5CB68A9-5092-4738-8E40-CEF550B83059}" type="presParOf" srcId="{441476A4-6C1E-4865-8AF1-BC7FA23A166D}" destId="{85C6BF89-1121-4916-8B2A-683BAC542802}" srcOrd="0" destOrd="0" presId="urn:microsoft.com/office/officeart/2008/layout/LinedList"/>
    <dgm:cxn modelId="{7F289C6E-2DAB-49AA-A917-7E6F3553408F}" type="presParOf" srcId="{441476A4-6C1E-4865-8AF1-BC7FA23A166D}" destId="{5129DF9A-F1F7-4999-B2B1-084A4DF0CA9C}" srcOrd="1" destOrd="0" presId="urn:microsoft.com/office/officeart/2008/layout/LinedList"/>
    <dgm:cxn modelId="{040B7798-79DF-4D71-B180-6B2EE314C24B}" type="presParOf" srcId="{5129DF9A-F1F7-4999-B2B1-084A4DF0CA9C}" destId="{4CCE2F1E-CD3E-4691-AFE2-6D4C34AACE38}" srcOrd="0" destOrd="0" presId="urn:microsoft.com/office/officeart/2008/layout/LinedList"/>
    <dgm:cxn modelId="{E7F9B86F-7BE7-4888-B117-63CDC3AF840E}" type="presParOf" srcId="{5129DF9A-F1F7-4999-B2B1-084A4DF0CA9C}" destId="{48570C48-2FCB-4DED-A152-90D0E91076CF}" srcOrd="1" destOrd="0" presId="urn:microsoft.com/office/officeart/2008/layout/LinedList"/>
    <dgm:cxn modelId="{C1093F33-A31B-402D-86A4-6F7F56461FC6}" type="presParOf" srcId="{48570C48-2FCB-4DED-A152-90D0E91076CF}" destId="{BD4301D0-0AA3-401C-9EBD-5B8594976E0E}" srcOrd="0" destOrd="0" presId="urn:microsoft.com/office/officeart/2008/layout/LinedList"/>
    <dgm:cxn modelId="{FCCEEEE1-06B3-4906-9335-DB1B4975FC24}" type="presParOf" srcId="{48570C48-2FCB-4DED-A152-90D0E91076CF}" destId="{5826F867-D832-4217-844C-70F2F3298FF9}" srcOrd="1" destOrd="0" presId="urn:microsoft.com/office/officeart/2008/layout/LinedList"/>
    <dgm:cxn modelId="{95FF7E1A-B28C-4436-B31B-F7D7F2A74F95}" type="presParOf" srcId="{5826F867-D832-4217-844C-70F2F3298FF9}" destId="{79AD52E7-54CA-44B6-AFF2-B30E20CF66DD}" srcOrd="0" destOrd="0" presId="urn:microsoft.com/office/officeart/2008/layout/LinedList"/>
    <dgm:cxn modelId="{013ECCC8-6133-4C71-ACD2-AC48C632B85A}" type="presParOf" srcId="{5826F867-D832-4217-844C-70F2F3298FF9}" destId="{C026DBD3-3F75-4AFF-8171-C42A03E47E9A}" srcOrd="1" destOrd="0" presId="urn:microsoft.com/office/officeart/2008/layout/LinedList"/>
    <dgm:cxn modelId="{C7B27B52-EE99-43D0-9C85-7742868824B6}" type="presParOf" srcId="{5826F867-D832-4217-844C-70F2F3298FF9}" destId="{C3B0F455-207C-4524-9CFA-F0B1BA146511}" srcOrd="2" destOrd="0" presId="urn:microsoft.com/office/officeart/2008/layout/LinedList"/>
    <dgm:cxn modelId="{AA4BD360-9BAA-40DF-AB7A-471164EFD1DE}" type="presParOf" srcId="{48570C48-2FCB-4DED-A152-90D0E91076CF}" destId="{0FC5A3DC-D184-44FE-A243-7EBC31CF208F}" srcOrd="2" destOrd="0" presId="urn:microsoft.com/office/officeart/2008/layout/LinedList"/>
    <dgm:cxn modelId="{271F8E4B-BA74-40A8-9708-0A1D8019E063}" type="presParOf" srcId="{48570C48-2FCB-4DED-A152-90D0E91076CF}" destId="{504F3CFE-7E1E-4428-81FA-D3D5790006C1}" srcOrd="3" destOrd="0" presId="urn:microsoft.com/office/officeart/2008/layout/LinedList"/>
    <dgm:cxn modelId="{F04F925F-5237-41F2-AE55-E6183D4FDBFE}" type="presParOf" srcId="{48570C48-2FCB-4DED-A152-90D0E91076CF}" destId="{D0E05678-9CDE-4913-9907-1A9FFF61C58F}" srcOrd="4" destOrd="0" presId="urn:microsoft.com/office/officeart/2008/layout/LinedList"/>
    <dgm:cxn modelId="{62980F3E-DBDF-42F6-9494-8EFD968FDBCB}" type="presParOf" srcId="{D0E05678-9CDE-4913-9907-1A9FFF61C58F}" destId="{DB2298DE-B556-4E29-BE52-EC93A7C46893}" srcOrd="0" destOrd="0" presId="urn:microsoft.com/office/officeart/2008/layout/LinedList"/>
    <dgm:cxn modelId="{371023E0-828A-4AFB-B080-0E299380CD25}" type="presParOf" srcId="{D0E05678-9CDE-4913-9907-1A9FFF61C58F}" destId="{EEC593F7-1F42-497A-A647-DA48C716ED82}" srcOrd="1" destOrd="0" presId="urn:microsoft.com/office/officeart/2008/layout/LinedList"/>
    <dgm:cxn modelId="{AF006148-C0AA-4523-86FC-E97A8BFB47DD}" type="presParOf" srcId="{D0E05678-9CDE-4913-9907-1A9FFF61C58F}" destId="{69A7685E-2D80-4BE8-812E-E18C1E170F10}" srcOrd="2" destOrd="0" presId="urn:microsoft.com/office/officeart/2008/layout/LinedList"/>
    <dgm:cxn modelId="{DF56464C-D6A5-46F3-AD5B-17FE8A4874A8}" type="presParOf" srcId="{48570C48-2FCB-4DED-A152-90D0E91076CF}" destId="{5D6F034C-062B-4CA2-A55B-8DD247F85EFB}" srcOrd="5" destOrd="0" presId="urn:microsoft.com/office/officeart/2008/layout/LinedList"/>
    <dgm:cxn modelId="{374C04B6-2E56-494D-86BF-03EE77C3F0F7}" type="presParOf" srcId="{48570C48-2FCB-4DED-A152-90D0E91076CF}" destId="{AFC89CC8-BC49-4960-9DD3-AC688E343448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Take out a sheet of paper and label it with your name, the date, and the period.</a:t>
          </a:r>
          <a:endParaRPr lang="en-US" dirty="0"/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CAEA7F7A-649F-47D2-825B-819ACEC77330}">
      <dgm:prSet phldrT="[Text]"/>
      <dgm:spPr/>
      <dgm:t>
        <a:bodyPr/>
        <a:lstStyle/>
        <a:p>
          <a:r>
            <a:rPr lang="en-US" dirty="0" smtClean="0"/>
            <a:t>From now on, each day I will post a vocabulary word on the board. </a:t>
          </a:r>
          <a:endParaRPr lang="en-US" dirty="0"/>
        </a:p>
      </dgm:t>
    </dgm:pt>
    <dgm:pt modelId="{02E3181A-31BC-4D92-B6AC-564C81866668}" type="parTrans" cxnId="{7105D4A5-C265-4123-8DF0-68149AC65839}">
      <dgm:prSet/>
      <dgm:spPr/>
    </dgm:pt>
    <dgm:pt modelId="{DB7CAED8-7ED3-4806-A232-CE7E9686B871}" type="sibTrans" cxnId="{7105D4A5-C265-4123-8DF0-68149AC65839}">
      <dgm:prSet/>
      <dgm:spPr/>
    </dgm:pt>
    <dgm:pt modelId="{101F1489-2C40-49B6-9937-EB5C64684116}">
      <dgm:prSet phldrT="[Text]"/>
      <dgm:spPr/>
      <dgm:t>
        <a:bodyPr/>
        <a:lstStyle/>
        <a:p>
          <a:r>
            <a:rPr lang="en-US" dirty="0" smtClean="0"/>
            <a:t>Copy the word on your paper with its definition, and use the word in a sentence.</a:t>
          </a:r>
          <a:endParaRPr lang="en-US" dirty="0"/>
        </a:p>
      </dgm:t>
    </dgm:pt>
    <dgm:pt modelId="{6C2A92E2-3764-4F9E-91E9-F94B3B7037D3}" type="parTrans" cxnId="{A0D156EA-AD7C-4FB1-A287-920213CA403D}">
      <dgm:prSet/>
      <dgm:spPr/>
    </dgm:pt>
    <dgm:pt modelId="{7141312D-8BD4-43A5-A23C-783E2EDBD7C8}" type="sibTrans" cxnId="{A0D156EA-AD7C-4FB1-A287-920213CA403D}">
      <dgm:prSet/>
      <dgm:spPr/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3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3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  <dgm:pt modelId="{8F83FB1C-FFDD-4577-B487-B7D51BE9F2D2}" type="pres">
      <dgm:prSet presAssocID="{CAEA7F7A-649F-47D2-825B-819ACEC77330}" presName="thickLine" presStyleLbl="alignNode1" presStyleIdx="1" presStyleCnt="3"/>
      <dgm:spPr/>
    </dgm:pt>
    <dgm:pt modelId="{3ABD9E46-C28A-4633-9C9E-1D96C5C3E10D}" type="pres">
      <dgm:prSet presAssocID="{CAEA7F7A-649F-47D2-825B-819ACEC77330}" presName="horz1" presStyleCnt="0"/>
      <dgm:spPr/>
    </dgm:pt>
    <dgm:pt modelId="{D03527E0-EF2B-40C0-A16A-947CFB3676E1}" type="pres">
      <dgm:prSet presAssocID="{CAEA7F7A-649F-47D2-825B-819ACEC77330}" presName="tx1" presStyleLbl="revTx" presStyleIdx="1" presStyleCnt="3"/>
      <dgm:spPr/>
      <dgm:t>
        <a:bodyPr/>
        <a:lstStyle/>
        <a:p>
          <a:endParaRPr lang="en-US"/>
        </a:p>
      </dgm:t>
    </dgm:pt>
    <dgm:pt modelId="{0C460CF2-2B9B-4581-985C-6898BFB19EFA}" type="pres">
      <dgm:prSet presAssocID="{CAEA7F7A-649F-47D2-825B-819ACEC77330}" presName="vert1" presStyleCnt="0"/>
      <dgm:spPr/>
    </dgm:pt>
    <dgm:pt modelId="{07F10B19-E936-4A75-8688-AF8EB31D3F70}" type="pres">
      <dgm:prSet presAssocID="{101F1489-2C40-49B6-9937-EB5C64684116}" presName="thickLine" presStyleLbl="alignNode1" presStyleIdx="2" presStyleCnt="3"/>
      <dgm:spPr/>
    </dgm:pt>
    <dgm:pt modelId="{D070C47C-EBF7-4B9D-AB41-8D2C45A90FFF}" type="pres">
      <dgm:prSet presAssocID="{101F1489-2C40-49B6-9937-EB5C64684116}" presName="horz1" presStyleCnt="0"/>
      <dgm:spPr/>
    </dgm:pt>
    <dgm:pt modelId="{6243E814-E748-4EE9-8B78-21FDD3EBBE99}" type="pres">
      <dgm:prSet presAssocID="{101F1489-2C40-49B6-9937-EB5C64684116}" presName="tx1" presStyleLbl="revTx" presStyleIdx="2" presStyleCnt="3"/>
      <dgm:spPr/>
      <dgm:t>
        <a:bodyPr/>
        <a:lstStyle/>
        <a:p>
          <a:endParaRPr lang="en-US"/>
        </a:p>
      </dgm:t>
    </dgm:pt>
    <dgm:pt modelId="{010B83FE-40B6-44A5-B6F4-709FF2CBC8EB}" type="pres">
      <dgm:prSet presAssocID="{101F1489-2C40-49B6-9937-EB5C64684116}" presName="vert1" presStyleCnt="0"/>
      <dgm:spPr/>
    </dgm:pt>
  </dgm:ptLst>
  <dgm:cxnLst>
    <dgm:cxn modelId="{D2425FE0-F408-4F9C-9D4B-0BC70ACBEA03}" type="presOf" srcId="{101F1489-2C40-49B6-9937-EB5C64684116}" destId="{6243E814-E748-4EE9-8B78-21FDD3EBBE99}" srcOrd="0" destOrd="0" presId="urn:microsoft.com/office/officeart/2008/layout/LinedList"/>
    <dgm:cxn modelId="{74475463-9B0E-476B-967C-F1A6C386D725}" type="presOf" srcId="{1394C0DD-7A9D-4039-B0AC-4BC428705973}" destId="{4CCE2F1E-CD3E-4691-AFE2-6D4C34AACE38}" srcOrd="0" destOrd="0" presId="urn:microsoft.com/office/officeart/2008/layout/LinedList"/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6EDB8E95-D357-484E-9BCA-5F0795450E6C}" type="presOf" srcId="{6F83DA93-3C19-428A-8D36-E3191B509085}" destId="{441476A4-6C1E-4865-8AF1-BC7FA23A166D}" srcOrd="0" destOrd="0" presId="urn:microsoft.com/office/officeart/2008/layout/LinedList"/>
    <dgm:cxn modelId="{7105D4A5-C265-4123-8DF0-68149AC65839}" srcId="{6F83DA93-3C19-428A-8D36-E3191B509085}" destId="{CAEA7F7A-649F-47D2-825B-819ACEC77330}" srcOrd="1" destOrd="0" parTransId="{02E3181A-31BC-4D92-B6AC-564C81866668}" sibTransId="{DB7CAED8-7ED3-4806-A232-CE7E9686B871}"/>
    <dgm:cxn modelId="{D561FD11-611E-4789-A2A2-45AFA1521BE6}" type="presOf" srcId="{CAEA7F7A-649F-47D2-825B-819ACEC77330}" destId="{D03527E0-EF2B-40C0-A16A-947CFB3676E1}" srcOrd="0" destOrd="0" presId="urn:microsoft.com/office/officeart/2008/layout/LinedList"/>
    <dgm:cxn modelId="{A0D156EA-AD7C-4FB1-A287-920213CA403D}" srcId="{6F83DA93-3C19-428A-8D36-E3191B509085}" destId="{101F1489-2C40-49B6-9937-EB5C64684116}" srcOrd="2" destOrd="0" parTransId="{6C2A92E2-3764-4F9E-91E9-F94B3B7037D3}" sibTransId="{7141312D-8BD4-43A5-A23C-783E2EDBD7C8}"/>
    <dgm:cxn modelId="{1695BAC1-3D4D-4F6C-A20A-FF6E034EA3F5}" type="presParOf" srcId="{441476A4-6C1E-4865-8AF1-BC7FA23A166D}" destId="{85C6BF89-1121-4916-8B2A-683BAC542802}" srcOrd="0" destOrd="0" presId="urn:microsoft.com/office/officeart/2008/layout/LinedList"/>
    <dgm:cxn modelId="{E5B62AC3-62B3-4894-B8F4-97E62F9C0B36}" type="presParOf" srcId="{441476A4-6C1E-4865-8AF1-BC7FA23A166D}" destId="{5129DF9A-F1F7-4999-B2B1-084A4DF0CA9C}" srcOrd="1" destOrd="0" presId="urn:microsoft.com/office/officeart/2008/layout/LinedList"/>
    <dgm:cxn modelId="{A433E91A-7581-448E-85DD-9B386FC9ED1C}" type="presParOf" srcId="{5129DF9A-F1F7-4999-B2B1-084A4DF0CA9C}" destId="{4CCE2F1E-CD3E-4691-AFE2-6D4C34AACE38}" srcOrd="0" destOrd="0" presId="urn:microsoft.com/office/officeart/2008/layout/LinedList"/>
    <dgm:cxn modelId="{3F1AACB1-6AB2-43FF-892F-B8EEEA34A79D}" type="presParOf" srcId="{5129DF9A-F1F7-4999-B2B1-084A4DF0CA9C}" destId="{48570C48-2FCB-4DED-A152-90D0E91076CF}" srcOrd="1" destOrd="0" presId="urn:microsoft.com/office/officeart/2008/layout/LinedList"/>
    <dgm:cxn modelId="{757D6A81-4E36-4F4E-927E-34495E5EBF11}" type="presParOf" srcId="{441476A4-6C1E-4865-8AF1-BC7FA23A166D}" destId="{8F83FB1C-FFDD-4577-B487-B7D51BE9F2D2}" srcOrd="2" destOrd="0" presId="urn:microsoft.com/office/officeart/2008/layout/LinedList"/>
    <dgm:cxn modelId="{F5A5AD1A-2F46-41B3-886A-75E4FC0DA432}" type="presParOf" srcId="{441476A4-6C1E-4865-8AF1-BC7FA23A166D}" destId="{3ABD9E46-C28A-4633-9C9E-1D96C5C3E10D}" srcOrd="3" destOrd="0" presId="urn:microsoft.com/office/officeart/2008/layout/LinedList"/>
    <dgm:cxn modelId="{43392E47-54CB-4911-ABA0-F556B0DA2B99}" type="presParOf" srcId="{3ABD9E46-C28A-4633-9C9E-1D96C5C3E10D}" destId="{D03527E0-EF2B-40C0-A16A-947CFB3676E1}" srcOrd="0" destOrd="0" presId="urn:microsoft.com/office/officeart/2008/layout/LinedList"/>
    <dgm:cxn modelId="{90C6F15E-EB92-44D3-A935-6D6813F799C2}" type="presParOf" srcId="{3ABD9E46-C28A-4633-9C9E-1D96C5C3E10D}" destId="{0C460CF2-2B9B-4581-985C-6898BFB19EFA}" srcOrd="1" destOrd="0" presId="urn:microsoft.com/office/officeart/2008/layout/LinedList"/>
    <dgm:cxn modelId="{F2A44CB5-E817-40B6-94F4-F85A4E3B1A88}" type="presParOf" srcId="{441476A4-6C1E-4865-8AF1-BC7FA23A166D}" destId="{07F10B19-E936-4A75-8688-AF8EB31D3F70}" srcOrd="4" destOrd="0" presId="urn:microsoft.com/office/officeart/2008/layout/LinedList"/>
    <dgm:cxn modelId="{6949B084-91DE-4AA8-8B53-3D4C17B85719}" type="presParOf" srcId="{441476A4-6C1E-4865-8AF1-BC7FA23A166D}" destId="{D070C47C-EBF7-4B9D-AB41-8D2C45A90FFF}" srcOrd="5" destOrd="0" presId="urn:microsoft.com/office/officeart/2008/layout/LinedList"/>
    <dgm:cxn modelId="{8702D078-F709-47DB-ACA5-CA4476B62883}" type="presParOf" srcId="{D070C47C-EBF7-4B9D-AB41-8D2C45A90FFF}" destId="{6243E814-E748-4EE9-8B78-21FDD3EBBE99}" srcOrd="0" destOrd="0" presId="urn:microsoft.com/office/officeart/2008/layout/LinedList"/>
    <dgm:cxn modelId="{29FC1041-2F58-42A2-BCB0-2943EC0C3955}" type="presParOf" srcId="{D070C47C-EBF7-4B9D-AB41-8D2C45A90FFF}" destId="{010B83FE-40B6-44A5-B6F4-709FF2CBC8E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Take out a sheet of paper and label it with your name, the date, and the period.</a:t>
          </a:r>
          <a:endParaRPr lang="en-US" dirty="0"/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CAEA7F7A-649F-47D2-825B-819ACEC77330}">
      <dgm:prSet phldrT="[Text]"/>
      <dgm:spPr/>
      <dgm:t>
        <a:bodyPr/>
        <a:lstStyle/>
        <a:p>
          <a:r>
            <a:rPr lang="en-US" dirty="0" smtClean="0"/>
            <a:t>From now on, each day I will post a vocabulary word on the board. </a:t>
          </a:r>
          <a:endParaRPr lang="en-US" dirty="0"/>
        </a:p>
      </dgm:t>
    </dgm:pt>
    <dgm:pt modelId="{02E3181A-31BC-4D92-B6AC-564C81866668}" type="parTrans" cxnId="{7105D4A5-C265-4123-8DF0-68149AC65839}">
      <dgm:prSet/>
      <dgm:spPr/>
    </dgm:pt>
    <dgm:pt modelId="{DB7CAED8-7ED3-4806-A232-CE7E9686B871}" type="sibTrans" cxnId="{7105D4A5-C265-4123-8DF0-68149AC65839}">
      <dgm:prSet/>
      <dgm:spPr/>
    </dgm:pt>
    <dgm:pt modelId="{101F1489-2C40-49B6-9937-EB5C64684116}">
      <dgm:prSet phldrT="[Text]"/>
      <dgm:spPr/>
      <dgm:t>
        <a:bodyPr/>
        <a:lstStyle/>
        <a:p>
          <a:r>
            <a:rPr lang="en-US" dirty="0" smtClean="0"/>
            <a:t>Copy the word on your paper with its definition, and use the word in a sentence.</a:t>
          </a:r>
          <a:endParaRPr lang="en-US" dirty="0"/>
        </a:p>
      </dgm:t>
    </dgm:pt>
    <dgm:pt modelId="{6C2A92E2-3764-4F9E-91E9-F94B3B7037D3}" type="parTrans" cxnId="{A0D156EA-AD7C-4FB1-A287-920213CA403D}">
      <dgm:prSet/>
      <dgm:spPr/>
    </dgm:pt>
    <dgm:pt modelId="{7141312D-8BD4-43A5-A23C-783E2EDBD7C8}" type="sibTrans" cxnId="{A0D156EA-AD7C-4FB1-A287-920213CA403D}">
      <dgm:prSet/>
      <dgm:spPr/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3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3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  <dgm:pt modelId="{8F83FB1C-FFDD-4577-B487-B7D51BE9F2D2}" type="pres">
      <dgm:prSet presAssocID="{CAEA7F7A-649F-47D2-825B-819ACEC77330}" presName="thickLine" presStyleLbl="alignNode1" presStyleIdx="1" presStyleCnt="3"/>
      <dgm:spPr/>
    </dgm:pt>
    <dgm:pt modelId="{3ABD9E46-C28A-4633-9C9E-1D96C5C3E10D}" type="pres">
      <dgm:prSet presAssocID="{CAEA7F7A-649F-47D2-825B-819ACEC77330}" presName="horz1" presStyleCnt="0"/>
      <dgm:spPr/>
    </dgm:pt>
    <dgm:pt modelId="{D03527E0-EF2B-40C0-A16A-947CFB3676E1}" type="pres">
      <dgm:prSet presAssocID="{CAEA7F7A-649F-47D2-825B-819ACEC77330}" presName="tx1" presStyleLbl="revTx" presStyleIdx="1" presStyleCnt="3"/>
      <dgm:spPr/>
      <dgm:t>
        <a:bodyPr/>
        <a:lstStyle/>
        <a:p>
          <a:endParaRPr lang="en-US"/>
        </a:p>
      </dgm:t>
    </dgm:pt>
    <dgm:pt modelId="{0C460CF2-2B9B-4581-985C-6898BFB19EFA}" type="pres">
      <dgm:prSet presAssocID="{CAEA7F7A-649F-47D2-825B-819ACEC77330}" presName="vert1" presStyleCnt="0"/>
      <dgm:spPr/>
    </dgm:pt>
    <dgm:pt modelId="{07F10B19-E936-4A75-8688-AF8EB31D3F70}" type="pres">
      <dgm:prSet presAssocID="{101F1489-2C40-49B6-9937-EB5C64684116}" presName="thickLine" presStyleLbl="alignNode1" presStyleIdx="2" presStyleCnt="3"/>
      <dgm:spPr/>
    </dgm:pt>
    <dgm:pt modelId="{D070C47C-EBF7-4B9D-AB41-8D2C45A90FFF}" type="pres">
      <dgm:prSet presAssocID="{101F1489-2C40-49B6-9937-EB5C64684116}" presName="horz1" presStyleCnt="0"/>
      <dgm:spPr/>
    </dgm:pt>
    <dgm:pt modelId="{6243E814-E748-4EE9-8B78-21FDD3EBBE99}" type="pres">
      <dgm:prSet presAssocID="{101F1489-2C40-49B6-9937-EB5C64684116}" presName="tx1" presStyleLbl="revTx" presStyleIdx="2" presStyleCnt="3"/>
      <dgm:spPr/>
      <dgm:t>
        <a:bodyPr/>
        <a:lstStyle/>
        <a:p>
          <a:endParaRPr lang="en-US"/>
        </a:p>
      </dgm:t>
    </dgm:pt>
    <dgm:pt modelId="{010B83FE-40B6-44A5-B6F4-709FF2CBC8EB}" type="pres">
      <dgm:prSet presAssocID="{101F1489-2C40-49B6-9937-EB5C64684116}" presName="vert1" presStyleCnt="0"/>
      <dgm:spPr/>
    </dgm:pt>
  </dgm:ptLst>
  <dgm:cxnLst>
    <dgm:cxn modelId="{89A283F7-4871-4C09-AC0C-8F790F4FAF90}" type="presOf" srcId="{1394C0DD-7A9D-4039-B0AC-4BC428705973}" destId="{4CCE2F1E-CD3E-4691-AFE2-6D4C34AACE38}" srcOrd="0" destOrd="0" presId="urn:microsoft.com/office/officeart/2008/layout/LinedList"/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7654C373-F0B1-43B1-A4E2-51D391104165}" type="presOf" srcId="{CAEA7F7A-649F-47D2-825B-819ACEC77330}" destId="{D03527E0-EF2B-40C0-A16A-947CFB3676E1}" srcOrd="0" destOrd="0" presId="urn:microsoft.com/office/officeart/2008/layout/LinedList"/>
    <dgm:cxn modelId="{7CACBAD8-788E-4FFA-BDA8-D274003E9A05}" type="presOf" srcId="{101F1489-2C40-49B6-9937-EB5C64684116}" destId="{6243E814-E748-4EE9-8B78-21FDD3EBBE99}" srcOrd="0" destOrd="0" presId="urn:microsoft.com/office/officeart/2008/layout/LinedList"/>
    <dgm:cxn modelId="{4A563A05-1679-43A7-AD92-18CE2B0C482D}" type="presOf" srcId="{6F83DA93-3C19-428A-8D36-E3191B509085}" destId="{441476A4-6C1E-4865-8AF1-BC7FA23A166D}" srcOrd="0" destOrd="0" presId="urn:microsoft.com/office/officeart/2008/layout/LinedList"/>
    <dgm:cxn modelId="{7105D4A5-C265-4123-8DF0-68149AC65839}" srcId="{6F83DA93-3C19-428A-8D36-E3191B509085}" destId="{CAEA7F7A-649F-47D2-825B-819ACEC77330}" srcOrd="1" destOrd="0" parTransId="{02E3181A-31BC-4D92-B6AC-564C81866668}" sibTransId="{DB7CAED8-7ED3-4806-A232-CE7E9686B871}"/>
    <dgm:cxn modelId="{A0D156EA-AD7C-4FB1-A287-920213CA403D}" srcId="{6F83DA93-3C19-428A-8D36-E3191B509085}" destId="{101F1489-2C40-49B6-9937-EB5C64684116}" srcOrd="2" destOrd="0" parTransId="{6C2A92E2-3764-4F9E-91E9-F94B3B7037D3}" sibTransId="{7141312D-8BD4-43A5-A23C-783E2EDBD7C8}"/>
    <dgm:cxn modelId="{695602C7-E688-4F88-9392-4AF41ACC368C}" type="presParOf" srcId="{441476A4-6C1E-4865-8AF1-BC7FA23A166D}" destId="{85C6BF89-1121-4916-8B2A-683BAC542802}" srcOrd="0" destOrd="0" presId="urn:microsoft.com/office/officeart/2008/layout/LinedList"/>
    <dgm:cxn modelId="{B228E1A2-E732-4B1A-B48D-4B04C936E355}" type="presParOf" srcId="{441476A4-6C1E-4865-8AF1-BC7FA23A166D}" destId="{5129DF9A-F1F7-4999-B2B1-084A4DF0CA9C}" srcOrd="1" destOrd="0" presId="urn:microsoft.com/office/officeart/2008/layout/LinedList"/>
    <dgm:cxn modelId="{218C27B8-FB89-462C-8D0A-8F788C388B20}" type="presParOf" srcId="{5129DF9A-F1F7-4999-B2B1-084A4DF0CA9C}" destId="{4CCE2F1E-CD3E-4691-AFE2-6D4C34AACE38}" srcOrd="0" destOrd="0" presId="urn:microsoft.com/office/officeart/2008/layout/LinedList"/>
    <dgm:cxn modelId="{401397C4-9B6B-45CA-B879-85EECDBDD6C7}" type="presParOf" srcId="{5129DF9A-F1F7-4999-B2B1-084A4DF0CA9C}" destId="{48570C48-2FCB-4DED-A152-90D0E91076CF}" srcOrd="1" destOrd="0" presId="urn:microsoft.com/office/officeart/2008/layout/LinedList"/>
    <dgm:cxn modelId="{F8A51C8B-3B7E-4CDC-B439-A1507A53F687}" type="presParOf" srcId="{441476A4-6C1E-4865-8AF1-BC7FA23A166D}" destId="{8F83FB1C-FFDD-4577-B487-B7D51BE9F2D2}" srcOrd="2" destOrd="0" presId="urn:microsoft.com/office/officeart/2008/layout/LinedList"/>
    <dgm:cxn modelId="{4A561D9B-46C8-482D-85E8-5267B9BAE7B7}" type="presParOf" srcId="{441476A4-6C1E-4865-8AF1-BC7FA23A166D}" destId="{3ABD9E46-C28A-4633-9C9E-1D96C5C3E10D}" srcOrd="3" destOrd="0" presId="urn:microsoft.com/office/officeart/2008/layout/LinedList"/>
    <dgm:cxn modelId="{BCC82D75-5473-45BE-8991-4213C0376F08}" type="presParOf" srcId="{3ABD9E46-C28A-4633-9C9E-1D96C5C3E10D}" destId="{D03527E0-EF2B-40C0-A16A-947CFB3676E1}" srcOrd="0" destOrd="0" presId="urn:microsoft.com/office/officeart/2008/layout/LinedList"/>
    <dgm:cxn modelId="{76BA9414-0612-41D9-856C-9AE0AA265E4F}" type="presParOf" srcId="{3ABD9E46-C28A-4633-9C9E-1D96C5C3E10D}" destId="{0C460CF2-2B9B-4581-985C-6898BFB19EFA}" srcOrd="1" destOrd="0" presId="urn:microsoft.com/office/officeart/2008/layout/LinedList"/>
    <dgm:cxn modelId="{876341C8-8723-4FED-8231-E6772B378AEC}" type="presParOf" srcId="{441476A4-6C1E-4865-8AF1-BC7FA23A166D}" destId="{07F10B19-E936-4A75-8688-AF8EB31D3F70}" srcOrd="4" destOrd="0" presId="urn:microsoft.com/office/officeart/2008/layout/LinedList"/>
    <dgm:cxn modelId="{2B6ADD2B-6FDA-42D5-9825-0D3D1EE3C114}" type="presParOf" srcId="{441476A4-6C1E-4865-8AF1-BC7FA23A166D}" destId="{D070C47C-EBF7-4B9D-AB41-8D2C45A90FFF}" srcOrd="5" destOrd="0" presId="urn:microsoft.com/office/officeart/2008/layout/LinedList"/>
    <dgm:cxn modelId="{69A763C8-F54C-4DF8-B89F-B10720D7F070}" type="presParOf" srcId="{D070C47C-EBF7-4B9D-AB41-8D2C45A90FFF}" destId="{6243E814-E748-4EE9-8B78-21FDD3EBBE99}" srcOrd="0" destOrd="0" presId="urn:microsoft.com/office/officeart/2008/layout/LinedList"/>
    <dgm:cxn modelId="{FC591B61-C188-499F-A80F-24F677378114}" type="presParOf" srcId="{D070C47C-EBF7-4B9D-AB41-8D2C45A90FFF}" destId="{010B83FE-40B6-44A5-B6F4-709FF2CBC8E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Take out your Test Preparation  Answers from Monday and continue numbering your page to number 30.</a:t>
          </a:r>
          <a:endParaRPr lang="en-US" dirty="0"/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43EC62F4-93C9-4923-991B-30DDE329A5C7}">
      <dgm:prSet phldrT="[Text]"/>
      <dgm:spPr/>
      <dgm:t>
        <a:bodyPr/>
        <a:lstStyle/>
        <a:p>
          <a:r>
            <a:rPr lang="en-US" dirty="0" smtClean="0"/>
            <a:t>You have 90 seconds to answer each question as it appears on the screen. At the end of 90 seconds, the question will change.</a:t>
          </a:r>
          <a:endParaRPr lang="en-US" dirty="0"/>
        </a:p>
      </dgm:t>
    </dgm:pt>
    <dgm:pt modelId="{E7D08780-DE0B-4A02-BBA4-DFCB51391E26}" type="parTrans" cxnId="{4C9937D3-C412-4ACD-AEF7-BF60D0E5F898}">
      <dgm:prSet/>
      <dgm:spPr/>
      <dgm:t>
        <a:bodyPr/>
        <a:lstStyle/>
        <a:p>
          <a:endParaRPr lang="en-US"/>
        </a:p>
      </dgm:t>
    </dgm:pt>
    <dgm:pt modelId="{DEB5E27A-AA9F-4E75-9682-7749129E385D}" type="sibTrans" cxnId="{4C9937D3-C412-4ACD-AEF7-BF60D0E5F898}">
      <dgm:prSet/>
      <dgm:spPr/>
      <dgm:t>
        <a:bodyPr/>
        <a:lstStyle/>
        <a:p>
          <a:endParaRPr lang="en-US"/>
        </a:p>
      </dgm:t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2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2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  <dgm:pt modelId="{133C12DE-3449-4201-9295-B5D08DF80416}" type="pres">
      <dgm:prSet presAssocID="{43EC62F4-93C9-4923-991B-30DDE329A5C7}" presName="thickLine" presStyleLbl="alignNode1" presStyleIdx="1" presStyleCnt="2"/>
      <dgm:spPr/>
    </dgm:pt>
    <dgm:pt modelId="{4942878A-6F18-4618-9C77-F77610E7E1F2}" type="pres">
      <dgm:prSet presAssocID="{43EC62F4-93C9-4923-991B-30DDE329A5C7}" presName="horz1" presStyleCnt="0"/>
      <dgm:spPr/>
    </dgm:pt>
    <dgm:pt modelId="{199F5A43-35C5-498D-BAA6-B60F50BB1847}" type="pres">
      <dgm:prSet presAssocID="{43EC62F4-93C9-4923-991B-30DDE329A5C7}" presName="tx1" presStyleLbl="revTx" presStyleIdx="1" presStyleCnt="2"/>
      <dgm:spPr/>
      <dgm:t>
        <a:bodyPr/>
        <a:lstStyle/>
        <a:p>
          <a:endParaRPr lang="en-US"/>
        </a:p>
      </dgm:t>
    </dgm:pt>
    <dgm:pt modelId="{422E6044-CD5C-441A-9186-B39F3E5B8479}" type="pres">
      <dgm:prSet presAssocID="{43EC62F4-93C9-4923-991B-30DDE329A5C7}" presName="vert1" presStyleCnt="0"/>
      <dgm:spPr/>
    </dgm:pt>
  </dgm:ptLst>
  <dgm:cxnLst>
    <dgm:cxn modelId="{4C9937D3-C412-4ACD-AEF7-BF60D0E5F898}" srcId="{6F83DA93-3C19-428A-8D36-E3191B509085}" destId="{43EC62F4-93C9-4923-991B-30DDE329A5C7}" srcOrd="1" destOrd="0" parTransId="{E7D08780-DE0B-4A02-BBA4-DFCB51391E26}" sibTransId="{DEB5E27A-AA9F-4E75-9682-7749129E385D}"/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0DAD33AB-1101-4A7E-9A16-3090234E2A68}" type="presOf" srcId="{1394C0DD-7A9D-4039-B0AC-4BC428705973}" destId="{4CCE2F1E-CD3E-4691-AFE2-6D4C34AACE38}" srcOrd="0" destOrd="0" presId="urn:microsoft.com/office/officeart/2008/layout/LinedList"/>
    <dgm:cxn modelId="{8A276BEA-F003-4C9C-A421-B9C48BC28E9B}" type="presOf" srcId="{6F83DA93-3C19-428A-8D36-E3191B509085}" destId="{441476A4-6C1E-4865-8AF1-BC7FA23A166D}" srcOrd="0" destOrd="0" presId="urn:microsoft.com/office/officeart/2008/layout/LinedList"/>
    <dgm:cxn modelId="{4084B8FB-7FA2-4F7F-8A99-81B5ED0960BF}" type="presOf" srcId="{43EC62F4-93C9-4923-991B-30DDE329A5C7}" destId="{199F5A43-35C5-498D-BAA6-B60F50BB1847}" srcOrd="0" destOrd="0" presId="urn:microsoft.com/office/officeart/2008/layout/LinedList"/>
    <dgm:cxn modelId="{12556BBE-2846-46F9-94BD-5A4148457AE0}" type="presParOf" srcId="{441476A4-6C1E-4865-8AF1-BC7FA23A166D}" destId="{85C6BF89-1121-4916-8B2A-683BAC542802}" srcOrd="0" destOrd="0" presId="urn:microsoft.com/office/officeart/2008/layout/LinedList"/>
    <dgm:cxn modelId="{81429902-208F-4A3A-AC7A-3C27ED0898CB}" type="presParOf" srcId="{441476A4-6C1E-4865-8AF1-BC7FA23A166D}" destId="{5129DF9A-F1F7-4999-B2B1-084A4DF0CA9C}" srcOrd="1" destOrd="0" presId="urn:microsoft.com/office/officeart/2008/layout/LinedList"/>
    <dgm:cxn modelId="{872B3D41-7635-45A2-83DF-876461B40B4C}" type="presParOf" srcId="{5129DF9A-F1F7-4999-B2B1-084A4DF0CA9C}" destId="{4CCE2F1E-CD3E-4691-AFE2-6D4C34AACE38}" srcOrd="0" destOrd="0" presId="urn:microsoft.com/office/officeart/2008/layout/LinedList"/>
    <dgm:cxn modelId="{B5541223-97E9-4435-BEC8-065874A16281}" type="presParOf" srcId="{5129DF9A-F1F7-4999-B2B1-084A4DF0CA9C}" destId="{48570C48-2FCB-4DED-A152-90D0E91076CF}" srcOrd="1" destOrd="0" presId="urn:microsoft.com/office/officeart/2008/layout/LinedList"/>
    <dgm:cxn modelId="{DAC9EF9B-8736-4656-88F8-6A1D829355AA}" type="presParOf" srcId="{441476A4-6C1E-4865-8AF1-BC7FA23A166D}" destId="{133C12DE-3449-4201-9295-B5D08DF80416}" srcOrd="2" destOrd="0" presId="urn:microsoft.com/office/officeart/2008/layout/LinedList"/>
    <dgm:cxn modelId="{CC68A192-ED25-4BEA-86BC-B92CE064AB9B}" type="presParOf" srcId="{441476A4-6C1E-4865-8AF1-BC7FA23A166D}" destId="{4942878A-6F18-4618-9C77-F77610E7E1F2}" srcOrd="3" destOrd="0" presId="urn:microsoft.com/office/officeart/2008/layout/LinedList"/>
    <dgm:cxn modelId="{24D6C1B8-23A0-4F1D-B4CE-9DDAAB3688F5}" type="presParOf" srcId="{4942878A-6F18-4618-9C77-F77610E7E1F2}" destId="{199F5A43-35C5-498D-BAA6-B60F50BB1847}" srcOrd="0" destOrd="0" presId="urn:microsoft.com/office/officeart/2008/layout/LinedList"/>
    <dgm:cxn modelId="{04E72E6D-EB8B-4DD1-B345-B761AA508AA5}" type="presParOf" srcId="{4942878A-6F18-4618-9C77-F77610E7E1F2}" destId="{422E6044-CD5C-441A-9186-B39F3E5B847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Opening Session</a:t>
          </a:r>
          <a:endParaRPr lang="en-US" dirty="0"/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1D1A2385-EC42-4D07-8B8E-6899B8FE964D}">
      <dgm:prSet phldrT="[Text]"/>
      <dgm:spPr/>
      <dgm:t>
        <a:bodyPr/>
        <a:lstStyle/>
        <a:p>
          <a:r>
            <a:rPr lang="en-US" dirty="0" smtClean="0"/>
            <a:t>Students will prepare for the GA Milestone.</a:t>
          </a:r>
          <a:endParaRPr lang="en-US" dirty="0"/>
        </a:p>
      </dgm:t>
    </dgm:pt>
    <dgm:pt modelId="{AD93E45D-724F-4D77-B738-7C1FD30767A8}" type="parTrans" cxnId="{56565B5D-B412-412E-8966-01E90905823A}">
      <dgm:prSet/>
      <dgm:spPr/>
      <dgm:t>
        <a:bodyPr/>
        <a:lstStyle/>
        <a:p>
          <a:endParaRPr lang="en-US"/>
        </a:p>
      </dgm:t>
    </dgm:pt>
    <dgm:pt modelId="{F4E64FED-A3DC-4B90-BCB6-9B2ACAFA15F4}" type="sibTrans" cxnId="{56565B5D-B412-412E-8966-01E90905823A}">
      <dgm:prSet/>
      <dgm:spPr/>
      <dgm:t>
        <a:bodyPr/>
        <a:lstStyle/>
        <a:p>
          <a:endParaRPr lang="en-US"/>
        </a:p>
      </dgm:t>
    </dgm:pt>
    <dgm:pt modelId="{AE15F49E-3A01-47C7-96B5-627929812B60}">
      <dgm:prSet phldrT="[Text]"/>
      <dgm:spPr/>
      <dgm:t>
        <a:bodyPr/>
        <a:lstStyle/>
        <a:p>
          <a:r>
            <a:rPr lang="en-US" dirty="0" smtClean="0"/>
            <a:t>Work Session</a:t>
          </a:r>
          <a:endParaRPr lang="en-US" dirty="0"/>
        </a:p>
      </dgm:t>
    </dgm:pt>
    <dgm:pt modelId="{E9C48F58-4B1D-4135-9869-B80F9B990283}" type="parTrans" cxnId="{08A319D9-3AB5-4BA5-B0D6-3E58456D02CC}">
      <dgm:prSet/>
      <dgm:spPr/>
      <dgm:t>
        <a:bodyPr/>
        <a:lstStyle/>
        <a:p>
          <a:endParaRPr lang="en-US"/>
        </a:p>
      </dgm:t>
    </dgm:pt>
    <dgm:pt modelId="{CE463E30-FD84-4D40-86F7-2C8D47E76A59}" type="sibTrans" cxnId="{08A319D9-3AB5-4BA5-B0D6-3E58456D02CC}">
      <dgm:prSet/>
      <dgm:spPr/>
      <dgm:t>
        <a:bodyPr/>
        <a:lstStyle/>
        <a:p>
          <a:endParaRPr lang="en-US"/>
        </a:p>
      </dgm:t>
    </dgm:pt>
    <dgm:pt modelId="{A3E2D6A8-505C-4059-AE79-5E03110B8DA6}">
      <dgm:prSet phldrT="[Text]"/>
      <dgm:spPr/>
      <dgm:t>
        <a:bodyPr/>
        <a:lstStyle/>
        <a:p>
          <a:r>
            <a:rPr lang="en-US" dirty="0" smtClean="0"/>
            <a:t>Students will assess their knowledge of Romeo and Juliet Act I.</a:t>
          </a:r>
          <a:endParaRPr lang="en-US" dirty="0"/>
        </a:p>
      </dgm:t>
    </dgm:pt>
    <dgm:pt modelId="{F5D021D9-D0A0-4680-9EA5-8E9951A80341}" type="parTrans" cxnId="{C230F315-4461-4BE6-8F82-D3FF0A82C9DC}">
      <dgm:prSet/>
      <dgm:spPr/>
      <dgm:t>
        <a:bodyPr/>
        <a:lstStyle/>
        <a:p>
          <a:endParaRPr lang="en-US"/>
        </a:p>
      </dgm:t>
    </dgm:pt>
    <dgm:pt modelId="{1136C44C-2206-4080-8FA9-544C45634756}" type="sibTrans" cxnId="{C230F315-4461-4BE6-8F82-D3FF0A82C9DC}">
      <dgm:prSet/>
      <dgm:spPr/>
      <dgm:t>
        <a:bodyPr/>
        <a:lstStyle/>
        <a:p>
          <a:endParaRPr lang="en-US"/>
        </a:p>
      </dgm:t>
    </dgm:pt>
    <dgm:pt modelId="{A1746667-A27A-4711-9DC0-0E9E6D25F133}">
      <dgm:prSet phldrT="[Text]"/>
      <dgm:spPr/>
      <dgm:t>
        <a:bodyPr/>
        <a:lstStyle/>
        <a:p>
          <a:r>
            <a:rPr lang="en-US" dirty="0" smtClean="0"/>
            <a:t>Closing Session</a:t>
          </a:r>
          <a:endParaRPr lang="en-US" dirty="0"/>
        </a:p>
      </dgm:t>
    </dgm:pt>
    <dgm:pt modelId="{D81ECA45-4D4E-485F-AD5E-A409D9A9A0D4}" type="parTrans" cxnId="{AADC23C8-FAAA-4243-8ED9-E4453E968AB7}">
      <dgm:prSet/>
      <dgm:spPr/>
      <dgm:t>
        <a:bodyPr/>
        <a:lstStyle/>
        <a:p>
          <a:endParaRPr lang="en-US"/>
        </a:p>
      </dgm:t>
    </dgm:pt>
    <dgm:pt modelId="{9CDF368E-3FF3-4441-95DC-E4FB0F1BF638}" type="sibTrans" cxnId="{AADC23C8-FAAA-4243-8ED9-E4453E968AB7}">
      <dgm:prSet/>
      <dgm:spPr/>
      <dgm:t>
        <a:bodyPr/>
        <a:lstStyle/>
        <a:p>
          <a:endParaRPr lang="en-US"/>
        </a:p>
      </dgm:t>
    </dgm:pt>
    <dgm:pt modelId="{CC87EF4D-8F64-4EE8-BD6F-D9D328548A89}">
      <dgm:prSet phldrT="[Text]"/>
      <dgm:spPr/>
      <dgm:t>
        <a:bodyPr/>
        <a:lstStyle/>
        <a:p>
          <a:r>
            <a:rPr lang="en-US" dirty="0" smtClean="0"/>
            <a:t>Students will continue reading Romeo and Juliet.</a:t>
          </a:r>
          <a:endParaRPr lang="en-US" dirty="0"/>
        </a:p>
      </dgm:t>
    </dgm:pt>
    <dgm:pt modelId="{9D7F938A-380E-4641-8CF4-FCE25466DC4C}" type="parTrans" cxnId="{1BF7667D-DC7E-4BCA-9187-D2D265FA84AC}">
      <dgm:prSet/>
      <dgm:spPr/>
      <dgm:t>
        <a:bodyPr/>
        <a:lstStyle/>
        <a:p>
          <a:endParaRPr lang="en-US"/>
        </a:p>
      </dgm:t>
    </dgm:pt>
    <dgm:pt modelId="{111AC88C-EE80-4553-95C8-318BB4015EAA}" type="sibTrans" cxnId="{1BF7667D-DC7E-4BCA-9187-D2D265FA84AC}">
      <dgm:prSet/>
      <dgm:spPr/>
      <dgm:t>
        <a:bodyPr/>
        <a:lstStyle/>
        <a:p>
          <a:endParaRPr lang="en-US"/>
        </a:p>
      </dgm:t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3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6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  <dgm:pt modelId="{189B6394-412C-4EBD-B121-143FABF55153}" type="pres">
      <dgm:prSet presAssocID="{1D1A2385-EC42-4D07-8B8E-6899B8FE964D}" presName="vertSpace2a" presStyleCnt="0"/>
      <dgm:spPr/>
    </dgm:pt>
    <dgm:pt modelId="{8E8E0969-AEE2-458E-B9E8-F242BDC3AC89}" type="pres">
      <dgm:prSet presAssocID="{1D1A2385-EC42-4D07-8B8E-6899B8FE964D}" presName="horz2" presStyleCnt="0"/>
      <dgm:spPr/>
    </dgm:pt>
    <dgm:pt modelId="{9628CD7B-686B-489A-A3CF-DF57A1EB9831}" type="pres">
      <dgm:prSet presAssocID="{1D1A2385-EC42-4D07-8B8E-6899B8FE964D}" presName="horzSpace2" presStyleCnt="0"/>
      <dgm:spPr/>
    </dgm:pt>
    <dgm:pt modelId="{41887AD2-87BA-43C8-852D-968F8B8CF2DA}" type="pres">
      <dgm:prSet presAssocID="{1D1A2385-EC42-4D07-8B8E-6899B8FE964D}" presName="tx2" presStyleLbl="revTx" presStyleIdx="1" presStyleCnt="6"/>
      <dgm:spPr/>
      <dgm:t>
        <a:bodyPr/>
        <a:lstStyle/>
        <a:p>
          <a:endParaRPr lang="en-US"/>
        </a:p>
      </dgm:t>
    </dgm:pt>
    <dgm:pt modelId="{0EBE9D68-9A72-4C26-A0B7-073AE3ACD6C1}" type="pres">
      <dgm:prSet presAssocID="{1D1A2385-EC42-4D07-8B8E-6899B8FE964D}" presName="vert2" presStyleCnt="0"/>
      <dgm:spPr/>
    </dgm:pt>
    <dgm:pt modelId="{4C7BDA43-8447-423C-8A99-5E78FF944724}" type="pres">
      <dgm:prSet presAssocID="{1D1A2385-EC42-4D07-8B8E-6899B8FE964D}" presName="thinLine2b" presStyleLbl="callout" presStyleIdx="0" presStyleCnt="3"/>
      <dgm:spPr/>
    </dgm:pt>
    <dgm:pt modelId="{345FFD89-3283-4FEB-B3C3-F2C93964C4ED}" type="pres">
      <dgm:prSet presAssocID="{1D1A2385-EC42-4D07-8B8E-6899B8FE964D}" presName="vertSpace2b" presStyleCnt="0"/>
      <dgm:spPr/>
    </dgm:pt>
    <dgm:pt modelId="{E856BFAF-E384-4C6C-BBD8-7899594E91E1}" type="pres">
      <dgm:prSet presAssocID="{AE15F49E-3A01-47C7-96B5-627929812B60}" presName="thickLine" presStyleLbl="alignNode1" presStyleIdx="1" presStyleCnt="3"/>
      <dgm:spPr/>
    </dgm:pt>
    <dgm:pt modelId="{8B92DBFD-8492-4CFB-9A04-7DF0A5C30B8D}" type="pres">
      <dgm:prSet presAssocID="{AE15F49E-3A01-47C7-96B5-627929812B60}" presName="horz1" presStyleCnt="0"/>
      <dgm:spPr/>
    </dgm:pt>
    <dgm:pt modelId="{B302BF18-0793-42EE-86F6-4095EBAA34E6}" type="pres">
      <dgm:prSet presAssocID="{AE15F49E-3A01-47C7-96B5-627929812B60}" presName="tx1" presStyleLbl="revTx" presStyleIdx="2" presStyleCnt="6"/>
      <dgm:spPr/>
      <dgm:t>
        <a:bodyPr/>
        <a:lstStyle/>
        <a:p>
          <a:endParaRPr lang="en-US"/>
        </a:p>
      </dgm:t>
    </dgm:pt>
    <dgm:pt modelId="{5FE3AB73-E578-4974-9754-7FA4257DA5D2}" type="pres">
      <dgm:prSet presAssocID="{AE15F49E-3A01-47C7-96B5-627929812B60}" presName="vert1" presStyleCnt="0"/>
      <dgm:spPr/>
    </dgm:pt>
    <dgm:pt modelId="{81EA067E-B334-49C6-815B-ADF8627D887F}" type="pres">
      <dgm:prSet presAssocID="{A3E2D6A8-505C-4059-AE79-5E03110B8DA6}" presName="vertSpace2a" presStyleCnt="0"/>
      <dgm:spPr/>
    </dgm:pt>
    <dgm:pt modelId="{CD46E920-6A50-467C-8A95-B71484026555}" type="pres">
      <dgm:prSet presAssocID="{A3E2D6A8-505C-4059-AE79-5E03110B8DA6}" presName="horz2" presStyleCnt="0"/>
      <dgm:spPr/>
    </dgm:pt>
    <dgm:pt modelId="{5B580C63-98DA-45CB-8125-8907A4CF8E66}" type="pres">
      <dgm:prSet presAssocID="{A3E2D6A8-505C-4059-AE79-5E03110B8DA6}" presName="horzSpace2" presStyleCnt="0"/>
      <dgm:spPr/>
    </dgm:pt>
    <dgm:pt modelId="{981048B2-3524-4942-93BE-F76E7F2BF7FA}" type="pres">
      <dgm:prSet presAssocID="{A3E2D6A8-505C-4059-AE79-5E03110B8DA6}" presName="tx2" presStyleLbl="revTx" presStyleIdx="3" presStyleCnt="6"/>
      <dgm:spPr/>
      <dgm:t>
        <a:bodyPr/>
        <a:lstStyle/>
        <a:p>
          <a:endParaRPr lang="en-US"/>
        </a:p>
      </dgm:t>
    </dgm:pt>
    <dgm:pt modelId="{5A495AB5-1135-4279-ABEB-890D760A2E11}" type="pres">
      <dgm:prSet presAssocID="{A3E2D6A8-505C-4059-AE79-5E03110B8DA6}" presName="vert2" presStyleCnt="0"/>
      <dgm:spPr/>
    </dgm:pt>
    <dgm:pt modelId="{4BBED17E-A1C5-4DF6-B7F0-99C04EE9B656}" type="pres">
      <dgm:prSet presAssocID="{A3E2D6A8-505C-4059-AE79-5E03110B8DA6}" presName="thinLine2b" presStyleLbl="callout" presStyleIdx="1" presStyleCnt="3"/>
      <dgm:spPr/>
    </dgm:pt>
    <dgm:pt modelId="{DC4193B2-63E3-4E20-AEC7-EA01DEAB76B6}" type="pres">
      <dgm:prSet presAssocID="{A3E2D6A8-505C-4059-AE79-5E03110B8DA6}" presName="vertSpace2b" presStyleCnt="0"/>
      <dgm:spPr/>
    </dgm:pt>
    <dgm:pt modelId="{6A2BBB91-6CAA-49D6-B36D-AA00A9B4F945}" type="pres">
      <dgm:prSet presAssocID="{A1746667-A27A-4711-9DC0-0E9E6D25F133}" presName="thickLine" presStyleLbl="alignNode1" presStyleIdx="2" presStyleCnt="3"/>
      <dgm:spPr/>
    </dgm:pt>
    <dgm:pt modelId="{6EDD77BD-6F33-4990-A112-C31C71615DFF}" type="pres">
      <dgm:prSet presAssocID="{A1746667-A27A-4711-9DC0-0E9E6D25F133}" presName="horz1" presStyleCnt="0"/>
      <dgm:spPr/>
    </dgm:pt>
    <dgm:pt modelId="{FE297191-C0AE-4B8C-B7A1-6A2F037DDB97}" type="pres">
      <dgm:prSet presAssocID="{A1746667-A27A-4711-9DC0-0E9E6D25F133}" presName="tx1" presStyleLbl="revTx" presStyleIdx="4" presStyleCnt="6"/>
      <dgm:spPr/>
      <dgm:t>
        <a:bodyPr/>
        <a:lstStyle/>
        <a:p>
          <a:endParaRPr lang="en-US"/>
        </a:p>
      </dgm:t>
    </dgm:pt>
    <dgm:pt modelId="{3BA675D5-2AFF-40B2-904D-814F4D549975}" type="pres">
      <dgm:prSet presAssocID="{A1746667-A27A-4711-9DC0-0E9E6D25F133}" presName="vert1" presStyleCnt="0"/>
      <dgm:spPr/>
    </dgm:pt>
    <dgm:pt modelId="{4D177C18-3D07-4016-B165-C6664DA1DC9F}" type="pres">
      <dgm:prSet presAssocID="{CC87EF4D-8F64-4EE8-BD6F-D9D328548A89}" presName="vertSpace2a" presStyleCnt="0"/>
      <dgm:spPr/>
    </dgm:pt>
    <dgm:pt modelId="{A883DDD9-1B6A-445A-A48C-EA0718A3961A}" type="pres">
      <dgm:prSet presAssocID="{CC87EF4D-8F64-4EE8-BD6F-D9D328548A89}" presName="horz2" presStyleCnt="0"/>
      <dgm:spPr/>
    </dgm:pt>
    <dgm:pt modelId="{2A51BC85-C40A-481C-BDED-AF4BA1679BCE}" type="pres">
      <dgm:prSet presAssocID="{CC87EF4D-8F64-4EE8-BD6F-D9D328548A89}" presName="horzSpace2" presStyleCnt="0"/>
      <dgm:spPr/>
    </dgm:pt>
    <dgm:pt modelId="{2536B865-99BA-4F21-AB59-25CF8614E7A6}" type="pres">
      <dgm:prSet presAssocID="{CC87EF4D-8F64-4EE8-BD6F-D9D328548A89}" presName="tx2" presStyleLbl="revTx" presStyleIdx="5" presStyleCnt="6"/>
      <dgm:spPr/>
      <dgm:t>
        <a:bodyPr/>
        <a:lstStyle/>
        <a:p>
          <a:endParaRPr lang="en-US"/>
        </a:p>
      </dgm:t>
    </dgm:pt>
    <dgm:pt modelId="{BD6B85CA-C88D-4A4B-B8FB-7F1EB60F8B37}" type="pres">
      <dgm:prSet presAssocID="{CC87EF4D-8F64-4EE8-BD6F-D9D328548A89}" presName="vert2" presStyleCnt="0"/>
      <dgm:spPr/>
    </dgm:pt>
    <dgm:pt modelId="{ABA2D5EF-9379-4BD5-B9F6-854A6965DFD5}" type="pres">
      <dgm:prSet presAssocID="{CC87EF4D-8F64-4EE8-BD6F-D9D328548A89}" presName="thinLine2b" presStyleLbl="callout" presStyleIdx="2" presStyleCnt="3"/>
      <dgm:spPr/>
    </dgm:pt>
    <dgm:pt modelId="{7E531ADC-41B3-443F-911A-43C82576F89F}" type="pres">
      <dgm:prSet presAssocID="{CC87EF4D-8F64-4EE8-BD6F-D9D328548A89}" presName="vertSpace2b" presStyleCnt="0"/>
      <dgm:spPr/>
    </dgm:pt>
  </dgm:ptLst>
  <dgm:cxnLst>
    <dgm:cxn modelId="{1BF7667D-DC7E-4BCA-9187-D2D265FA84AC}" srcId="{A1746667-A27A-4711-9DC0-0E9E6D25F133}" destId="{CC87EF4D-8F64-4EE8-BD6F-D9D328548A89}" srcOrd="0" destOrd="0" parTransId="{9D7F938A-380E-4641-8CF4-FCE25466DC4C}" sibTransId="{111AC88C-EE80-4553-95C8-318BB4015EAA}"/>
    <dgm:cxn modelId="{3AD2BDAD-8A77-40E0-A981-E7EC3CE7B50E}" type="presOf" srcId="{A1746667-A27A-4711-9DC0-0E9E6D25F133}" destId="{FE297191-C0AE-4B8C-B7A1-6A2F037DDB97}" srcOrd="0" destOrd="0" presId="urn:microsoft.com/office/officeart/2008/layout/LinedList"/>
    <dgm:cxn modelId="{AADC23C8-FAAA-4243-8ED9-E4453E968AB7}" srcId="{6F83DA93-3C19-428A-8D36-E3191B509085}" destId="{A1746667-A27A-4711-9DC0-0E9E6D25F133}" srcOrd="2" destOrd="0" parTransId="{D81ECA45-4D4E-485F-AD5E-A409D9A9A0D4}" sibTransId="{9CDF368E-3FF3-4441-95DC-E4FB0F1BF638}"/>
    <dgm:cxn modelId="{06A81FF3-4793-43B9-9DEF-AF4D43326BD5}" type="presOf" srcId="{AE15F49E-3A01-47C7-96B5-627929812B60}" destId="{B302BF18-0793-42EE-86F6-4095EBAA34E6}" srcOrd="0" destOrd="0" presId="urn:microsoft.com/office/officeart/2008/layout/LinedList"/>
    <dgm:cxn modelId="{257D7234-7B97-4C36-B1D3-55C9BE041C30}" type="presOf" srcId="{A3E2D6A8-505C-4059-AE79-5E03110B8DA6}" destId="{981048B2-3524-4942-93BE-F76E7F2BF7FA}" srcOrd="0" destOrd="0" presId="urn:microsoft.com/office/officeart/2008/layout/LinedList"/>
    <dgm:cxn modelId="{56565B5D-B412-412E-8966-01E90905823A}" srcId="{1394C0DD-7A9D-4039-B0AC-4BC428705973}" destId="{1D1A2385-EC42-4D07-8B8E-6899B8FE964D}" srcOrd="0" destOrd="0" parTransId="{AD93E45D-724F-4D77-B738-7C1FD30767A8}" sibTransId="{F4E64FED-A3DC-4B90-BCB6-9B2ACAFA15F4}"/>
    <dgm:cxn modelId="{F9347F80-85C9-41CA-8956-3680E953C561}" type="presOf" srcId="{1394C0DD-7A9D-4039-B0AC-4BC428705973}" destId="{4CCE2F1E-CD3E-4691-AFE2-6D4C34AACE38}" srcOrd="0" destOrd="0" presId="urn:microsoft.com/office/officeart/2008/layout/LinedList"/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08A319D9-3AB5-4BA5-B0D6-3E58456D02CC}" srcId="{6F83DA93-3C19-428A-8D36-E3191B509085}" destId="{AE15F49E-3A01-47C7-96B5-627929812B60}" srcOrd="1" destOrd="0" parTransId="{E9C48F58-4B1D-4135-9869-B80F9B990283}" sibTransId="{CE463E30-FD84-4D40-86F7-2C8D47E76A59}"/>
    <dgm:cxn modelId="{895013CD-2B2C-45E2-9E5F-0DAC64CCA739}" type="presOf" srcId="{CC87EF4D-8F64-4EE8-BD6F-D9D328548A89}" destId="{2536B865-99BA-4F21-AB59-25CF8614E7A6}" srcOrd="0" destOrd="0" presId="urn:microsoft.com/office/officeart/2008/layout/LinedList"/>
    <dgm:cxn modelId="{496661E5-294B-46B8-922D-489072BE4A39}" type="presOf" srcId="{6F83DA93-3C19-428A-8D36-E3191B509085}" destId="{441476A4-6C1E-4865-8AF1-BC7FA23A166D}" srcOrd="0" destOrd="0" presId="urn:microsoft.com/office/officeart/2008/layout/LinedList"/>
    <dgm:cxn modelId="{C230F315-4461-4BE6-8F82-D3FF0A82C9DC}" srcId="{AE15F49E-3A01-47C7-96B5-627929812B60}" destId="{A3E2D6A8-505C-4059-AE79-5E03110B8DA6}" srcOrd="0" destOrd="0" parTransId="{F5D021D9-D0A0-4680-9EA5-8E9951A80341}" sibTransId="{1136C44C-2206-4080-8FA9-544C45634756}"/>
    <dgm:cxn modelId="{03E285F4-8DF3-440E-B9D7-4B8441A3B789}" type="presOf" srcId="{1D1A2385-EC42-4D07-8B8E-6899B8FE964D}" destId="{41887AD2-87BA-43C8-852D-968F8B8CF2DA}" srcOrd="0" destOrd="0" presId="urn:microsoft.com/office/officeart/2008/layout/LinedList"/>
    <dgm:cxn modelId="{97A8270B-7F7A-42F8-B9C3-5DC7D599F8D0}" type="presParOf" srcId="{441476A4-6C1E-4865-8AF1-BC7FA23A166D}" destId="{85C6BF89-1121-4916-8B2A-683BAC542802}" srcOrd="0" destOrd="0" presId="urn:microsoft.com/office/officeart/2008/layout/LinedList"/>
    <dgm:cxn modelId="{EAA2606F-83AE-4F53-976A-A2D62AA5AFBC}" type="presParOf" srcId="{441476A4-6C1E-4865-8AF1-BC7FA23A166D}" destId="{5129DF9A-F1F7-4999-B2B1-084A4DF0CA9C}" srcOrd="1" destOrd="0" presId="urn:microsoft.com/office/officeart/2008/layout/LinedList"/>
    <dgm:cxn modelId="{88062838-DF69-42DA-B027-C53D89BA45F8}" type="presParOf" srcId="{5129DF9A-F1F7-4999-B2B1-084A4DF0CA9C}" destId="{4CCE2F1E-CD3E-4691-AFE2-6D4C34AACE38}" srcOrd="0" destOrd="0" presId="urn:microsoft.com/office/officeart/2008/layout/LinedList"/>
    <dgm:cxn modelId="{B51E95D5-4FDE-485E-8F45-5AAF39FAE2DC}" type="presParOf" srcId="{5129DF9A-F1F7-4999-B2B1-084A4DF0CA9C}" destId="{48570C48-2FCB-4DED-A152-90D0E91076CF}" srcOrd="1" destOrd="0" presId="urn:microsoft.com/office/officeart/2008/layout/LinedList"/>
    <dgm:cxn modelId="{00F05401-984A-4CC5-BE4A-F68B88CB3226}" type="presParOf" srcId="{48570C48-2FCB-4DED-A152-90D0E91076CF}" destId="{189B6394-412C-4EBD-B121-143FABF55153}" srcOrd="0" destOrd="0" presId="urn:microsoft.com/office/officeart/2008/layout/LinedList"/>
    <dgm:cxn modelId="{013556A2-8D4C-49F1-A56A-13CC2EE1EB92}" type="presParOf" srcId="{48570C48-2FCB-4DED-A152-90D0E91076CF}" destId="{8E8E0969-AEE2-458E-B9E8-F242BDC3AC89}" srcOrd="1" destOrd="0" presId="urn:microsoft.com/office/officeart/2008/layout/LinedList"/>
    <dgm:cxn modelId="{C8CA5EDA-33FD-443B-9453-4089DBF216C7}" type="presParOf" srcId="{8E8E0969-AEE2-458E-B9E8-F242BDC3AC89}" destId="{9628CD7B-686B-489A-A3CF-DF57A1EB9831}" srcOrd="0" destOrd="0" presId="urn:microsoft.com/office/officeart/2008/layout/LinedList"/>
    <dgm:cxn modelId="{C38DA108-7C7F-418A-B672-CD01D9998ADD}" type="presParOf" srcId="{8E8E0969-AEE2-458E-B9E8-F242BDC3AC89}" destId="{41887AD2-87BA-43C8-852D-968F8B8CF2DA}" srcOrd="1" destOrd="0" presId="urn:microsoft.com/office/officeart/2008/layout/LinedList"/>
    <dgm:cxn modelId="{A9363D3A-8354-4C41-B702-33C03C4DAA66}" type="presParOf" srcId="{8E8E0969-AEE2-458E-B9E8-F242BDC3AC89}" destId="{0EBE9D68-9A72-4C26-A0B7-073AE3ACD6C1}" srcOrd="2" destOrd="0" presId="urn:microsoft.com/office/officeart/2008/layout/LinedList"/>
    <dgm:cxn modelId="{241731D2-F905-4FBD-8007-8F08EA87B860}" type="presParOf" srcId="{48570C48-2FCB-4DED-A152-90D0E91076CF}" destId="{4C7BDA43-8447-423C-8A99-5E78FF944724}" srcOrd="2" destOrd="0" presId="urn:microsoft.com/office/officeart/2008/layout/LinedList"/>
    <dgm:cxn modelId="{688080C8-F4DE-4674-8C8D-B1C99A815DCE}" type="presParOf" srcId="{48570C48-2FCB-4DED-A152-90D0E91076CF}" destId="{345FFD89-3283-4FEB-B3C3-F2C93964C4ED}" srcOrd="3" destOrd="0" presId="urn:microsoft.com/office/officeart/2008/layout/LinedList"/>
    <dgm:cxn modelId="{B4641F93-7FF2-4E86-8F80-B9D6BD0B4D39}" type="presParOf" srcId="{441476A4-6C1E-4865-8AF1-BC7FA23A166D}" destId="{E856BFAF-E384-4C6C-BBD8-7899594E91E1}" srcOrd="2" destOrd="0" presId="urn:microsoft.com/office/officeart/2008/layout/LinedList"/>
    <dgm:cxn modelId="{A88FAA23-4C48-4CE5-8C7A-B74CF20ACC5B}" type="presParOf" srcId="{441476A4-6C1E-4865-8AF1-BC7FA23A166D}" destId="{8B92DBFD-8492-4CFB-9A04-7DF0A5C30B8D}" srcOrd="3" destOrd="0" presId="urn:microsoft.com/office/officeart/2008/layout/LinedList"/>
    <dgm:cxn modelId="{CAB5D576-0FE3-4CE6-B50E-9B616484CF9B}" type="presParOf" srcId="{8B92DBFD-8492-4CFB-9A04-7DF0A5C30B8D}" destId="{B302BF18-0793-42EE-86F6-4095EBAA34E6}" srcOrd="0" destOrd="0" presId="urn:microsoft.com/office/officeart/2008/layout/LinedList"/>
    <dgm:cxn modelId="{3A95E8D1-AF15-4BA9-B6ED-9F85B7C67AFF}" type="presParOf" srcId="{8B92DBFD-8492-4CFB-9A04-7DF0A5C30B8D}" destId="{5FE3AB73-E578-4974-9754-7FA4257DA5D2}" srcOrd="1" destOrd="0" presId="urn:microsoft.com/office/officeart/2008/layout/LinedList"/>
    <dgm:cxn modelId="{BA7FB618-CF20-4534-B383-419DCA9EE2A0}" type="presParOf" srcId="{5FE3AB73-E578-4974-9754-7FA4257DA5D2}" destId="{81EA067E-B334-49C6-815B-ADF8627D887F}" srcOrd="0" destOrd="0" presId="urn:microsoft.com/office/officeart/2008/layout/LinedList"/>
    <dgm:cxn modelId="{347B7090-C38C-40B3-8F2D-C00315D9CDA5}" type="presParOf" srcId="{5FE3AB73-E578-4974-9754-7FA4257DA5D2}" destId="{CD46E920-6A50-467C-8A95-B71484026555}" srcOrd="1" destOrd="0" presId="urn:microsoft.com/office/officeart/2008/layout/LinedList"/>
    <dgm:cxn modelId="{556A33E7-E6BF-4997-9E42-8D3377BFEC59}" type="presParOf" srcId="{CD46E920-6A50-467C-8A95-B71484026555}" destId="{5B580C63-98DA-45CB-8125-8907A4CF8E66}" srcOrd="0" destOrd="0" presId="urn:microsoft.com/office/officeart/2008/layout/LinedList"/>
    <dgm:cxn modelId="{55184FEB-D33D-4C39-BE86-FEFB25F730B0}" type="presParOf" srcId="{CD46E920-6A50-467C-8A95-B71484026555}" destId="{981048B2-3524-4942-93BE-F76E7F2BF7FA}" srcOrd="1" destOrd="0" presId="urn:microsoft.com/office/officeart/2008/layout/LinedList"/>
    <dgm:cxn modelId="{890A1D3A-0E23-4539-818F-29B5A66EACA1}" type="presParOf" srcId="{CD46E920-6A50-467C-8A95-B71484026555}" destId="{5A495AB5-1135-4279-ABEB-890D760A2E11}" srcOrd="2" destOrd="0" presId="urn:microsoft.com/office/officeart/2008/layout/LinedList"/>
    <dgm:cxn modelId="{240D5486-379D-4E4B-83F9-19C6514D078E}" type="presParOf" srcId="{5FE3AB73-E578-4974-9754-7FA4257DA5D2}" destId="{4BBED17E-A1C5-4DF6-B7F0-99C04EE9B656}" srcOrd="2" destOrd="0" presId="urn:microsoft.com/office/officeart/2008/layout/LinedList"/>
    <dgm:cxn modelId="{DF6DB43A-A168-4949-BFA0-6C65E8D8BCA8}" type="presParOf" srcId="{5FE3AB73-E578-4974-9754-7FA4257DA5D2}" destId="{DC4193B2-63E3-4E20-AEC7-EA01DEAB76B6}" srcOrd="3" destOrd="0" presId="urn:microsoft.com/office/officeart/2008/layout/LinedList"/>
    <dgm:cxn modelId="{2E412EE7-B8AE-467A-9B33-0888F2040847}" type="presParOf" srcId="{441476A4-6C1E-4865-8AF1-BC7FA23A166D}" destId="{6A2BBB91-6CAA-49D6-B36D-AA00A9B4F945}" srcOrd="4" destOrd="0" presId="urn:microsoft.com/office/officeart/2008/layout/LinedList"/>
    <dgm:cxn modelId="{14EA27DF-9E64-48E5-B6D4-2FE911F13DF9}" type="presParOf" srcId="{441476A4-6C1E-4865-8AF1-BC7FA23A166D}" destId="{6EDD77BD-6F33-4990-A112-C31C71615DFF}" srcOrd="5" destOrd="0" presId="urn:microsoft.com/office/officeart/2008/layout/LinedList"/>
    <dgm:cxn modelId="{F1965074-3B49-4159-88F4-2C230393DBF3}" type="presParOf" srcId="{6EDD77BD-6F33-4990-A112-C31C71615DFF}" destId="{FE297191-C0AE-4B8C-B7A1-6A2F037DDB97}" srcOrd="0" destOrd="0" presId="urn:microsoft.com/office/officeart/2008/layout/LinedList"/>
    <dgm:cxn modelId="{7724A2E1-3D92-446C-9057-365F0996B4E8}" type="presParOf" srcId="{6EDD77BD-6F33-4990-A112-C31C71615DFF}" destId="{3BA675D5-2AFF-40B2-904D-814F4D549975}" srcOrd="1" destOrd="0" presId="urn:microsoft.com/office/officeart/2008/layout/LinedList"/>
    <dgm:cxn modelId="{67087290-F520-4F80-A158-04457E105129}" type="presParOf" srcId="{3BA675D5-2AFF-40B2-904D-814F4D549975}" destId="{4D177C18-3D07-4016-B165-C6664DA1DC9F}" srcOrd="0" destOrd="0" presId="urn:microsoft.com/office/officeart/2008/layout/LinedList"/>
    <dgm:cxn modelId="{C25C9DB9-04E1-4E54-9FEA-18576E491B8A}" type="presParOf" srcId="{3BA675D5-2AFF-40B2-904D-814F4D549975}" destId="{A883DDD9-1B6A-445A-A48C-EA0718A3961A}" srcOrd="1" destOrd="0" presId="urn:microsoft.com/office/officeart/2008/layout/LinedList"/>
    <dgm:cxn modelId="{19686DDF-9C10-4748-A0E8-67F74865FEA8}" type="presParOf" srcId="{A883DDD9-1B6A-445A-A48C-EA0718A3961A}" destId="{2A51BC85-C40A-481C-BDED-AF4BA1679BCE}" srcOrd="0" destOrd="0" presId="urn:microsoft.com/office/officeart/2008/layout/LinedList"/>
    <dgm:cxn modelId="{5AC41A25-9C98-4C80-A5D5-D75E80BF75F7}" type="presParOf" srcId="{A883DDD9-1B6A-445A-A48C-EA0718A3961A}" destId="{2536B865-99BA-4F21-AB59-25CF8614E7A6}" srcOrd="1" destOrd="0" presId="urn:microsoft.com/office/officeart/2008/layout/LinedList"/>
    <dgm:cxn modelId="{21D49470-A2BD-45F7-8858-C4FBD28AFB34}" type="presParOf" srcId="{A883DDD9-1B6A-445A-A48C-EA0718A3961A}" destId="{BD6B85CA-C88D-4A4B-B8FB-7F1EB60F8B37}" srcOrd="2" destOrd="0" presId="urn:microsoft.com/office/officeart/2008/layout/LinedList"/>
    <dgm:cxn modelId="{1EBD17B3-F720-46C9-9BAF-9F8D4C42052D}" type="presParOf" srcId="{3BA675D5-2AFF-40B2-904D-814F4D549975}" destId="{ABA2D5EF-9379-4BD5-B9F6-854A6965DFD5}" srcOrd="2" destOrd="0" presId="urn:microsoft.com/office/officeart/2008/layout/LinedList"/>
    <dgm:cxn modelId="{8CCD66E7-C37A-4F24-9A27-405F8C3D864E}" type="presParOf" srcId="{3BA675D5-2AFF-40B2-904D-814F4D549975}" destId="{7E531ADC-41B3-443F-911A-43C82576F89F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You will take a quiz assessing your understanding of Act I of Romeo and Juliet.</a:t>
          </a:r>
          <a:endParaRPr lang="en-US" dirty="0"/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172F4EFD-62CD-4517-9A49-BFBFE5EEF538}">
      <dgm:prSet phldrT="[Text]"/>
      <dgm:spPr/>
      <dgm:t>
        <a:bodyPr/>
        <a:lstStyle/>
        <a:p>
          <a:r>
            <a:rPr lang="en-US" dirty="0" smtClean="0"/>
            <a:t>When your finished, turn in your quiz to me, and continue to read Act II in your Literature book.</a:t>
          </a:r>
          <a:endParaRPr lang="en-US" dirty="0"/>
        </a:p>
      </dgm:t>
    </dgm:pt>
    <dgm:pt modelId="{D6A2DD02-27B4-4C05-8F66-A027090CE0C1}" type="parTrans" cxnId="{B40BF812-AADE-44A9-826C-B0380FD23098}">
      <dgm:prSet/>
      <dgm:spPr/>
    </dgm:pt>
    <dgm:pt modelId="{2926C987-FAF8-462E-B6B5-67CE5241D8F2}" type="sibTrans" cxnId="{B40BF812-AADE-44A9-826C-B0380FD23098}">
      <dgm:prSet/>
      <dgm:spPr/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2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2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  <dgm:pt modelId="{E95B6E02-6EF7-434A-85B4-890BB980CA3B}" type="pres">
      <dgm:prSet presAssocID="{172F4EFD-62CD-4517-9A49-BFBFE5EEF538}" presName="thickLine" presStyleLbl="alignNode1" presStyleIdx="1" presStyleCnt="2"/>
      <dgm:spPr/>
    </dgm:pt>
    <dgm:pt modelId="{DDFF9D45-4855-40AE-BC2D-12800B5D4FD6}" type="pres">
      <dgm:prSet presAssocID="{172F4EFD-62CD-4517-9A49-BFBFE5EEF538}" presName="horz1" presStyleCnt="0"/>
      <dgm:spPr/>
    </dgm:pt>
    <dgm:pt modelId="{E0511938-B327-4B3D-BC05-5214477C1196}" type="pres">
      <dgm:prSet presAssocID="{172F4EFD-62CD-4517-9A49-BFBFE5EEF538}" presName="tx1" presStyleLbl="revTx" presStyleIdx="1" presStyleCnt="2"/>
      <dgm:spPr/>
      <dgm:t>
        <a:bodyPr/>
        <a:lstStyle/>
        <a:p>
          <a:endParaRPr lang="en-US"/>
        </a:p>
      </dgm:t>
    </dgm:pt>
    <dgm:pt modelId="{2C49133F-A1CC-49A0-A94B-F75A96362ECC}" type="pres">
      <dgm:prSet presAssocID="{172F4EFD-62CD-4517-9A49-BFBFE5EEF538}" presName="vert1" presStyleCnt="0"/>
      <dgm:spPr/>
    </dgm:pt>
  </dgm:ptLst>
  <dgm:cxnLst>
    <dgm:cxn modelId="{20D9BDDC-42CC-4B78-95AB-6E804A7E854F}" type="presOf" srcId="{172F4EFD-62CD-4517-9A49-BFBFE5EEF538}" destId="{E0511938-B327-4B3D-BC05-5214477C1196}" srcOrd="0" destOrd="0" presId="urn:microsoft.com/office/officeart/2008/layout/LinedList"/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B40BF812-AADE-44A9-826C-B0380FD23098}" srcId="{6F83DA93-3C19-428A-8D36-E3191B509085}" destId="{172F4EFD-62CD-4517-9A49-BFBFE5EEF538}" srcOrd="1" destOrd="0" parTransId="{D6A2DD02-27B4-4C05-8F66-A027090CE0C1}" sibTransId="{2926C987-FAF8-462E-B6B5-67CE5241D8F2}"/>
    <dgm:cxn modelId="{D0E791AD-F580-4865-8878-EDC68410EFD3}" type="presOf" srcId="{1394C0DD-7A9D-4039-B0AC-4BC428705973}" destId="{4CCE2F1E-CD3E-4691-AFE2-6D4C34AACE38}" srcOrd="0" destOrd="0" presId="urn:microsoft.com/office/officeart/2008/layout/LinedList"/>
    <dgm:cxn modelId="{A5E0976F-B28E-4154-B88D-3BAE2D350F84}" type="presOf" srcId="{6F83DA93-3C19-428A-8D36-E3191B509085}" destId="{441476A4-6C1E-4865-8AF1-BC7FA23A166D}" srcOrd="0" destOrd="0" presId="urn:microsoft.com/office/officeart/2008/layout/LinedList"/>
    <dgm:cxn modelId="{A6CCAF78-D52F-49F0-942A-30EC503D7232}" type="presParOf" srcId="{441476A4-6C1E-4865-8AF1-BC7FA23A166D}" destId="{85C6BF89-1121-4916-8B2A-683BAC542802}" srcOrd="0" destOrd="0" presId="urn:microsoft.com/office/officeart/2008/layout/LinedList"/>
    <dgm:cxn modelId="{C03EF223-3159-46EF-A291-F0D23D0DB7E0}" type="presParOf" srcId="{441476A4-6C1E-4865-8AF1-BC7FA23A166D}" destId="{5129DF9A-F1F7-4999-B2B1-084A4DF0CA9C}" srcOrd="1" destOrd="0" presId="urn:microsoft.com/office/officeart/2008/layout/LinedList"/>
    <dgm:cxn modelId="{12169969-E99E-46BF-887D-7790C3728DE8}" type="presParOf" srcId="{5129DF9A-F1F7-4999-B2B1-084A4DF0CA9C}" destId="{4CCE2F1E-CD3E-4691-AFE2-6D4C34AACE38}" srcOrd="0" destOrd="0" presId="urn:microsoft.com/office/officeart/2008/layout/LinedList"/>
    <dgm:cxn modelId="{6D0B4B1E-07A0-48A4-A122-5746D2DAAC99}" type="presParOf" srcId="{5129DF9A-F1F7-4999-B2B1-084A4DF0CA9C}" destId="{48570C48-2FCB-4DED-A152-90D0E91076CF}" srcOrd="1" destOrd="0" presId="urn:microsoft.com/office/officeart/2008/layout/LinedList"/>
    <dgm:cxn modelId="{D785B421-0E7A-432C-AB48-4E39DFEF00C0}" type="presParOf" srcId="{441476A4-6C1E-4865-8AF1-BC7FA23A166D}" destId="{E95B6E02-6EF7-434A-85B4-890BB980CA3B}" srcOrd="2" destOrd="0" presId="urn:microsoft.com/office/officeart/2008/layout/LinedList"/>
    <dgm:cxn modelId="{2153A3D3-7C2C-4C98-9ECB-2DF1C1753465}" type="presParOf" srcId="{441476A4-6C1E-4865-8AF1-BC7FA23A166D}" destId="{DDFF9D45-4855-40AE-BC2D-12800B5D4FD6}" srcOrd="3" destOrd="0" presId="urn:microsoft.com/office/officeart/2008/layout/LinedList"/>
    <dgm:cxn modelId="{62DB6E2B-23FF-4CA8-96AB-52C699120358}" type="presParOf" srcId="{DDFF9D45-4855-40AE-BC2D-12800B5D4FD6}" destId="{E0511938-B327-4B3D-BC05-5214477C1196}" srcOrd="0" destOrd="0" presId="urn:microsoft.com/office/officeart/2008/layout/LinedList"/>
    <dgm:cxn modelId="{47CC592D-EF93-4D58-9129-E81A1C1E9FA9}" type="presParOf" srcId="{DDFF9D45-4855-40AE-BC2D-12800B5D4FD6}" destId="{2C49133F-A1CC-49A0-A94B-F75A96362EC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Grab a Green textbook. We will continue reading Act II as a class.</a:t>
          </a:r>
          <a:endParaRPr lang="en-US" dirty="0"/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1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1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</dgm:ptLst>
  <dgm:cxnLst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0F28683C-33F0-4F4D-976F-74755DCA0B31}" type="presOf" srcId="{6F83DA93-3C19-428A-8D36-E3191B509085}" destId="{441476A4-6C1E-4865-8AF1-BC7FA23A166D}" srcOrd="0" destOrd="0" presId="urn:microsoft.com/office/officeart/2008/layout/LinedList"/>
    <dgm:cxn modelId="{DF5AED66-2761-4FC6-996F-A9126F6E9739}" type="presOf" srcId="{1394C0DD-7A9D-4039-B0AC-4BC428705973}" destId="{4CCE2F1E-CD3E-4691-AFE2-6D4C34AACE38}" srcOrd="0" destOrd="0" presId="urn:microsoft.com/office/officeart/2008/layout/LinedList"/>
    <dgm:cxn modelId="{A2680A85-3E4D-4C32-9B0D-CAB0A5CE914A}" type="presParOf" srcId="{441476A4-6C1E-4865-8AF1-BC7FA23A166D}" destId="{85C6BF89-1121-4916-8B2A-683BAC542802}" srcOrd="0" destOrd="0" presId="urn:microsoft.com/office/officeart/2008/layout/LinedList"/>
    <dgm:cxn modelId="{F3BD30C5-F94A-4135-8205-4A1969C72219}" type="presParOf" srcId="{441476A4-6C1E-4865-8AF1-BC7FA23A166D}" destId="{5129DF9A-F1F7-4999-B2B1-084A4DF0CA9C}" srcOrd="1" destOrd="0" presId="urn:microsoft.com/office/officeart/2008/layout/LinedList"/>
    <dgm:cxn modelId="{0683D083-9CE8-4FB2-BE88-1A69BDFC19BD}" type="presParOf" srcId="{5129DF9A-F1F7-4999-B2B1-084A4DF0CA9C}" destId="{4CCE2F1E-CD3E-4691-AFE2-6D4C34AACE38}" srcOrd="0" destOrd="0" presId="urn:microsoft.com/office/officeart/2008/layout/LinedList"/>
    <dgm:cxn modelId="{12C427AF-0D5B-4EB3-A382-21B9B07F607A}" type="presParOf" srcId="{5129DF9A-F1F7-4999-B2B1-084A4DF0CA9C}" destId="{48570C48-2FCB-4DED-A152-90D0E91076C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There are no announcements for today.</a:t>
          </a:r>
          <a:endParaRPr lang="en-US" dirty="0"/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1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1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</dgm:ptLst>
  <dgm:cxnLst>
    <dgm:cxn modelId="{DE88049B-50AF-4141-873A-C6D0ED29FCFE}" type="presOf" srcId="{1394C0DD-7A9D-4039-B0AC-4BC428705973}" destId="{4CCE2F1E-CD3E-4691-AFE2-6D4C34AACE38}" srcOrd="0" destOrd="0" presId="urn:microsoft.com/office/officeart/2008/layout/LinedList"/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BD62E5AE-1286-47E8-96D4-0AF03086B727}" type="presOf" srcId="{6F83DA93-3C19-428A-8D36-E3191B509085}" destId="{441476A4-6C1E-4865-8AF1-BC7FA23A166D}" srcOrd="0" destOrd="0" presId="urn:microsoft.com/office/officeart/2008/layout/LinedList"/>
    <dgm:cxn modelId="{6203F7BC-D2DB-4E1C-A4B1-20B0AEB53872}" type="presParOf" srcId="{441476A4-6C1E-4865-8AF1-BC7FA23A166D}" destId="{85C6BF89-1121-4916-8B2A-683BAC542802}" srcOrd="0" destOrd="0" presId="urn:microsoft.com/office/officeart/2008/layout/LinedList"/>
    <dgm:cxn modelId="{F4BCAD1D-05D6-47CB-BAD7-7B5105FE7D62}" type="presParOf" srcId="{441476A4-6C1E-4865-8AF1-BC7FA23A166D}" destId="{5129DF9A-F1F7-4999-B2B1-084A4DF0CA9C}" srcOrd="1" destOrd="0" presId="urn:microsoft.com/office/officeart/2008/layout/LinedList"/>
    <dgm:cxn modelId="{54DABAE0-20B1-41E6-956A-F231256A919D}" type="presParOf" srcId="{5129DF9A-F1F7-4999-B2B1-084A4DF0CA9C}" destId="{4CCE2F1E-CD3E-4691-AFE2-6D4C34AACE38}" srcOrd="0" destOrd="0" presId="urn:microsoft.com/office/officeart/2008/layout/LinedList"/>
    <dgm:cxn modelId="{84A96E54-1DAA-4EDA-8541-536C8BECF23E}" type="presParOf" srcId="{5129DF9A-F1F7-4999-B2B1-084A4DF0CA9C}" destId="{48570C48-2FCB-4DED-A152-90D0E91076C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Copy the definition of the following word on your sheet of paper from yesterday.</a:t>
          </a:r>
          <a:endParaRPr lang="en-US" dirty="0"/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126BA145-A11D-4EF4-8667-4C29D41FC034}">
      <dgm:prSet phldrT="[Text]"/>
      <dgm:spPr/>
      <dgm:t>
        <a:bodyPr/>
        <a:lstStyle/>
        <a:p>
          <a:r>
            <a:rPr lang="en-US" dirty="0" smtClean="0"/>
            <a:t>Extraneous: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I</a:t>
          </a:r>
          <a:r>
            <a:rPr lang="en-US" b="0" i="0" dirty="0" smtClean="0"/>
            <a:t>rrelevant or unrelated to the subject being discussed </a:t>
          </a:r>
        </a:p>
      </dgm:t>
    </dgm:pt>
    <dgm:pt modelId="{76AC4AA1-C82D-4FE8-AB1B-19564B9C770A}" type="parTrans" cxnId="{FC8FAEF0-A1A7-47F8-B2E4-C568DEF3D6AE}">
      <dgm:prSet/>
      <dgm:spPr/>
      <dgm:t>
        <a:bodyPr/>
        <a:lstStyle/>
        <a:p>
          <a:endParaRPr lang="en-US"/>
        </a:p>
      </dgm:t>
    </dgm:pt>
    <dgm:pt modelId="{34905409-24CA-4BD2-9A06-D3DEDED408A3}" type="sibTrans" cxnId="{FC8FAEF0-A1A7-47F8-B2E4-C568DEF3D6AE}">
      <dgm:prSet/>
      <dgm:spPr/>
      <dgm:t>
        <a:bodyPr/>
        <a:lstStyle/>
        <a:p>
          <a:endParaRPr lang="en-US"/>
        </a:p>
      </dgm:t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1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2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  <dgm:pt modelId="{C856A69C-A391-4035-8872-3137BF2779E3}" type="pres">
      <dgm:prSet presAssocID="{126BA145-A11D-4EF4-8667-4C29D41FC034}" presName="vertSpace2a" presStyleCnt="0"/>
      <dgm:spPr/>
    </dgm:pt>
    <dgm:pt modelId="{AEF96097-7C46-415C-8FEE-47333D7257BB}" type="pres">
      <dgm:prSet presAssocID="{126BA145-A11D-4EF4-8667-4C29D41FC034}" presName="horz2" presStyleCnt="0"/>
      <dgm:spPr/>
    </dgm:pt>
    <dgm:pt modelId="{FFF764AF-6CDB-43DE-98D6-160E981A2BBF}" type="pres">
      <dgm:prSet presAssocID="{126BA145-A11D-4EF4-8667-4C29D41FC034}" presName="horzSpace2" presStyleCnt="0"/>
      <dgm:spPr/>
    </dgm:pt>
    <dgm:pt modelId="{5DF0A934-40E5-4556-94F3-0015FBD3E2D6}" type="pres">
      <dgm:prSet presAssocID="{126BA145-A11D-4EF4-8667-4C29D41FC034}" presName="tx2" presStyleLbl="revTx" presStyleIdx="1" presStyleCnt="2"/>
      <dgm:spPr/>
      <dgm:t>
        <a:bodyPr/>
        <a:lstStyle/>
        <a:p>
          <a:endParaRPr lang="en-US"/>
        </a:p>
      </dgm:t>
    </dgm:pt>
    <dgm:pt modelId="{3698C904-F5BF-4F46-B665-75F82FFB64B3}" type="pres">
      <dgm:prSet presAssocID="{126BA145-A11D-4EF4-8667-4C29D41FC034}" presName="vert2" presStyleCnt="0"/>
      <dgm:spPr/>
    </dgm:pt>
    <dgm:pt modelId="{850F9631-3B7A-4C7D-9A9E-DEBDBBB463E1}" type="pres">
      <dgm:prSet presAssocID="{126BA145-A11D-4EF4-8667-4C29D41FC034}" presName="thinLine2b" presStyleLbl="callout" presStyleIdx="0" presStyleCnt="1"/>
      <dgm:spPr/>
    </dgm:pt>
    <dgm:pt modelId="{351FAAC1-0BEE-435E-8778-4B76BA57F6CF}" type="pres">
      <dgm:prSet presAssocID="{126BA145-A11D-4EF4-8667-4C29D41FC034}" presName="vertSpace2b" presStyleCnt="0"/>
      <dgm:spPr/>
    </dgm:pt>
  </dgm:ptLst>
  <dgm:cxnLst>
    <dgm:cxn modelId="{6375E2B9-EBA8-41AB-A569-CCCFAEEEBADD}" type="presOf" srcId="{6F83DA93-3C19-428A-8D36-E3191B509085}" destId="{441476A4-6C1E-4865-8AF1-BC7FA23A166D}" srcOrd="0" destOrd="0" presId="urn:microsoft.com/office/officeart/2008/layout/LinedList"/>
    <dgm:cxn modelId="{BAA6E275-DA40-41B8-8DA2-4154BE7AF67D}" type="presOf" srcId="{126BA145-A11D-4EF4-8667-4C29D41FC034}" destId="{5DF0A934-40E5-4556-94F3-0015FBD3E2D6}" srcOrd="0" destOrd="0" presId="urn:microsoft.com/office/officeart/2008/layout/LinedList"/>
    <dgm:cxn modelId="{FC8FAEF0-A1A7-47F8-B2E4-C568DEF3D6AE}" srcId="{1394C0DD-7A9D-4039-B0AC-4BC428705973}" destId="{126BA145-A11D-4EF4-8667-4C29D41FC034}" srcOrd="0" destOrd="0" parTransId="{76AC4AA1-C82D-4FE8-AB1B-19564B9C770A}" sibTransId="{34905409-24CA-4BD2-9A06-D3DEDED408A3}"/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885C9714-B1DE-47F9-A652-B67DD2E30B4C}" type="presOf" srcId="{1394C0DD-7A9D-4039-B0AC-4BC428705973}" destId="{4CCE2F1E-CD3E-4691-AFE2-6D4C34AACE38}" srcOrd="0" destOrd="0" presId="urn:microsoft.com/office/officeart/2008/layout/LinedList"/>
    <dgm:cxn modelId="{70B1BD80-1DC2-4AF5-8A5B-6DCEF5BAEB8F}" type="presParOf" srcId="{441476A4-6C1E-4865-8AF1-BC7FA23A166D}" destId="{85C6BF89-1121-4916-8B2A-683BAC542802}" srcOrd="0" destOrd="0" presId="urn:microsoft.com/office/officeart/2008/layout/LinedList"/>
    <dgm:cxn modelId="{375306C0-133D-4728-8FFA-F61791391451}" type="presParOf" srcId="{441476A4-6C1E-4865-8AF1-BC7FA23A166D}" destId="{5129DF9A-F1F7-4999-B2B1-084A4DF0CA9C}" srcOrd="1" destOrd="0" presId="urn:microsoft.com/office/officeart/2008/layout/LinedList"/>
    <dgm:cxn modelId="{A3D308AE-0E1A-44BE-9912-8F07B72884D6}" type="presParOf" srcId="{5129DF9A-F1F7-4999-B2B1-084A4DF0CA9C}" destId="{4CCE2F1E-CD3E-4691-AFE2-6D4C34AACE38}" srcOrd="0" destOrd="0" presId="urn:microsoft.com/office/officeart/2008/layout/LinedList"/>
    <dgm:cxn modelId="{40F78D15-4388-49D6-BAC8-B7D95DEAEF2C}" type="presParOf" srcId="{5129DF9A-F1F7-4999-B2B1-084A4DF0CA9C}" destId="{48570C48-2FCB-4DED-A152-90D0E91076CF}" srcOrd="1" destOrd="0" presId="urn:microsoft.com/office/officeart/2008/layout/LinedList"/>
    <dgm:cxn modelId="{EED267C1-FD5E-40E8-9875-1F88A6E8A9CB}" type="presParOf" srcId="{48570C48-2FCB-4DED-A152-90D0E91076CF}" destId="{C856A69C-A391-4035-8872-3137BF2779E3}" srcOrd="0" destOrd="0" presId="urn:microsoft.com/office/officeart/2008/layout/LinedList"/>
    <dgm:cxn modelId="{886B0371-59CC-4220-A2EC-9EDDD86B3069}" type="presParOf" srcId="{48570C48-2FCB-4DED-A152-90D0E91076CF}" destId="{AEF96097-7C46-415C-8FEE-47333D7257BB}" srcOrd="1" destOrd="0" presId="urn:microsoft.com/office/officeart/2008/layout/LinedList"/>
    <dgm:cxn modelId="{ED8AB67A-402D-4151-B833-4B90F3C4FAC2}" type="presParOf" srcId="{AEF96097-7C46-415C-8FEE-47333D7257BB}" destId="{FFF764AF-6CDB-43DE-98D6-160E981A2BBF}" srcOrd="0" destOrd="0" presId="urn:microsoft.com/office/officeart/2008/layout/LinedList"/>
    <dgm:cxn modelId="{BFC38758-A48E-49C4-906C-AD9644BD02D6}" type="presParOf" srcId="{AEF96097-7C46-415C-8FEE-47333D7257BB}" destId="{5DF0A934-40E5-4556-94F3-0015FBD3E2D6}" srcOrd="1" destOrd="0" presId="urn:microsoft.com/office/officeart/2008/layout/LinedList"/>
    <dgm:cxn modelId="{033A0331-0481-47A9-BD51-B6DDE711E313}" type="presParOf" srcId="{AEF96097-7C46-415C-8FEE-47333D7257BB}" destId="{3698C904-F5BF-4F46-B665-75F82FFB64B3}" srcOrd="2" destOrd="0" presId="urn:microsoft.com/office/officeart/2008/layout/LinedList"/>
    <dgm:cxn modelId="{824F4AEE-1DF1-49FA-B423-73BA8B4D7FC2}" type="presParOf" srcId="{48570C48-2FCB-4DED-A152-90D0E91076CF}" destId="{850F9631-3B7A-4C7D-9A9E-DEBDBBB463E1}" srcOrd="2" destOrd="0" presId="urn:microsoft.com/office/officeart/2008/layout/LinedList"/>
    <dgm:cxn modelId="{4AAEC9D2-3757-429F-A14D-12517F13010A}" type="presParOf" srcId="{48570C48-2FCB-4DED-A152-90D0E91076CF}" destId="{351FAAC1-0BEE-435E-8778-4B76BA57F6CF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Opening Session</a:t>
          </a:r>
          <a:endParaRPr lang="en-US" dirty="0"/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1D1A2385-EC42-4D07-8B8E-6899B8FE964D}">
      <dgm:prSet phldrT="[Text]"/>
      <dgm:spPr/>
      <dgm:t>
        <a:bodyPr/>
        <a:lstStyle/>
        <a:p>
          <a:r>
            <a:rPr lang="en-US" dirty="0" smtClean="0"/>
            <a:t>Students will prepare for the GA Milestone.</a:t>
          </a:r>
          <a:endParaRPr lang="en-US" dirty="0"/>
        </a:p>
      </dgm:t>
    </dgm:pt>
    <dgm:pt modelId="{AD93E45D-724F-4D77-B738-7C1FD30767A8}" type="parTrans" cxnId="{56565B5D-B412-412E-8966-01E90905823A}">
      <dgm:prSet/>
      <dgm:spPr/>
      <dgm:t>
        <a:bodyPr/>
        <a:lstStyle/>
        <a:p>
          <a:endParaRPr lang="en-US"/>
        </a:p>
      </dgm:t>
    </dgm:pt>
    <dgm:pt modelId="{F4E64FED-A3DC-4B90-BCB6-9B2ACAFA15F4}" type="sibTrans" cxnId="{56565B5D-B412-412E-8966-01E90905823A}">
      <dgm:prSet/>
      <dgm:spPr/>
      <dgm:t>
        <a:bodyPr/>
        <a:lstStyle/>
        <a:p>
          <a:endParaRPr lang="en-US"/>
        </a:p>
      </dgm:t>
    </dgm:pt>
    <dgm:pt modelId="{AE15F49E-3A01-47C7-96B5-627929812B60}">
      <dgm:prSet phldrT="[Text]"/>
      <dgm:spPr/>
      <dgm:t>
        <a:bodyPr/>
        <a:lstStyle/>
        <a:p>
          <a:r>
            <a:rPr lang="en-US" dirty="0" smtClean="0"/>
            <a:t>Work Session</a:t>
          </a:r>
          <a:endParaRPr lang="en-US" dirty="0"/>
        </a:p>
      </dgm:t>
    </dgm:pt>
    <dgm:pt modelId="{E9C48F58-4B1D-4135-9869-B80F9B990283}" type="parTrans" cxnId="{08A319D9-3AB5-4BA5-B0D6-3E58456D02CC}">
      <dgm:prSet/>
      <dgm:spPr/>
      <dgm:t>
        <a:bodyPr/>
        <a:lstStyle/>
        <a:p>
          <a:endParaRPr lang="en-US"/>
        </a:p>
      </dgm:t>
    </dgm:pt>
    <dgm:pt modelId="{CE463E30-FD84-4D40-86F7-2C8D47E76A59}" type="sibTrans" cxnId="{08A319D9-3AB5-4BA5-B0D6-3E58456D02CC}">
      <dgm:prSet/>
      <dgm:spPr/>
      <dgm:t>
        <a:bodyPr/>
        <a:lstStyle/>
        <a:p>
          <a:endParaRPr lang="en-US"/>
        </a:p>
      </dgm:t>
    </dgm:pt>
    <dgm:pt modelId="{A3E2D6A8-505C-4059-AE79-5E03110B8DA6}">
      <dgm:prSet phldrT="[Text]"/>
      <dgm:spPr/>
      <dgm:t>
        <a:bodyPr/>
        <a:lstStyle/>
        <a:p>
          <a:r>
            <a:rPr lang="en-US" dirty="0" smtClean="0"/>
            <a:t>Students will continue reading Romeo and Juliet.</a:t>
          </a:r>
          <a:endParaRPr lang="en-US" dirty="0"/>
        </a:p>
      </dgm:t>
    </dgm:pt>
    <dgm:pt modelId="{F5D021D9-D0A0-4680-9EA5-8E9951A80341}" type="parTrans" cxnId="{C230F315-4461-4BE6-8F82-D3FF0A82C9DC}">
      <dgm:prSet/>
      <dgm:spPr/>
      <dgm:t>
        <a:bodyPr/>
        <a:lstStyle/>
        <a:p>
          <a:endParaRPr lang="en-US"/>
        </a:p>
      </dgm:t>
    </dgm:pt>
    <dgm:pt modelId="{1136C44C-2206-4080-8FA9-544C45634756}" type="sibTrans" cxnId="{C230F315-4461-4BE6-8F82-D3FF0A82C9DC}">
      <dgm:prSet/>
      <dgm:spPr/>
      <dgm:t>
        <a:bodyPr/>
        <a:lstStyle/>
        <a:p>
          <a:endParaRPr lang="en-US"/>
        </a:p>
      </dgm:t>
    </dgm:pt>
    <dgm:pt modelId="{A1746667-A27A-4711-9DC0-0E9E6D25F133}">
      <dgm:prSet phldrT="[Text]"/>
      <dgm:spPr/>
      <dgm:t>
        <a:bodyPr/>
        <a:lstStyle/>
        <a:p>
          <a:r>
            <a:rPr lang="en-US" dirty="0" smtClean="0"/>
            <a:t>Closing Session</a:t>
          </a:r>
          <a:endParaRPr lang="en-US" dirty="0"/>
        </a:p>
      </dgm:t>
    </dgm:pt>
    <dgm:pt modelId="{D81ECA45-4D4E-485F-AD5E-A409D9A9A0D4}" type="parTrans" cxnId="{AADC23C8-FAAA-4243-8ED9-E4453E968AB7}">
      <dgm:prSet/>
      <dgm:spPr/>
      <dgm:t>
        <a:bodyPr/>
        <a:lstStyle/>
        <a:p>
          <a:endParaRPr lang="en-US"/>
        </a:p>
      </dgm:t>
    </dgm:pt>
    <dgm:pt modelId="{9CDF368E-3FF3-4441-95DC-E4FB0F1BF638}" type="sibTrans" cxnId="{AADC23C8-FAAA-4243-8ED9-E4453E968AB7}">
      <dgm:prSet/>
      <dgm:spPr/>
      <dgm:t>
        <a:bodyPr/>
        <a:lstStyle/>
        <a:p>
          <a:endParaRPr lang="en-US"/>
        </a:p>
      </dgm:t>
    </dgm:pt>
    <dgm:pt modelId="{7A33E202-91BC-45C1-98E2-B61666D7703C}">
      <dgm:prSet phldrT="[Text]"/>
      <dgm:spPr/>
      <dgm:t>
        <a:bodyPr/>
        <a:lstStyle/>
        <a:p>
          <a:r>
            <a:rPr lang="en-US" dirty="0" smtClean="0"/>
            <a:t>Students will assess their understanding of Romeo and Juliet with Post-It note questions.</a:t>
          </a:r>
          <a:endParaRPr lang="en-US" dirty="0"/>
        </a:p>
      </dgm:t>
    </dgm:pt>
    <dgm:pt modelId="{8C1E291D-9E6B-4D05-A385-D78413CF15CD}" type="parTrans" cxnId="{CFD54B78-69DA-4DC9-8EDB-3EDA90C55654}">
      <dgm:prSet/>
      <dgm:spPr/>
    </dgm:pt>
    <dgm:pt modelId="{521BAF74-107F-43E5-B43A-E5DCDBD822A8}" type="sibTrans" cxnId="{CFD54B78-69DA-4DC9-8EDB-3EDA90C55654}">
      <dgm:prSet/>
      <dgm:spPr/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3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6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  <dgm:pt modelId="{189B6394-412C-4EBD-B121-143FABF55153}" type="pres">
      <dgm:prSet presAssocID="{1D1A2385-EC42-4D07-8B8E-6899B8FE964D}" presName="vertSpace2a" presStyleCnt="0"/>
      <dgm:spPr/>
    </dgm:pt>
    <dgm:pt modelId="{8E8E0969-AEE2-458E-B9E8-F242BDC3AC89}" type="pres">
      <dgm:prSet presAssocID="{1D1A2385-EC42-4D07-8B8E-6899B8FE964D}" presName="horz2" presStyleCnt="0"/>
      <dgm:spPr/>
    </dgm:pt>
    <dgm:pt modelId="{9628CD7B-686B-489A-A3CF-DF57A1EB9831}" type="pres">
      <dgm:prSet presAssocID="{1D1A2385-EC42-4D07-8B8E-6899B8FE964D}" presName="horzSpace2" presStyleCnt="0"/>
      <dgm:spPr/>
    </dgm:pt>
    <dgm:pt modelId="{41887AD2-87BA-43C8-852D-968F8B8CF2DA}" type="pres">
      <dgm:prSet presAssocID="{1D1A2385-EC42-4D07-8B8E-6899B8FE964D}" presName="tx2" presStyleLbl="revTx" presStyleIdx="1" presStyleCnt="6"/>
      <dgm:spPr/>
      <dgm:t>
        <a:bodyPr/>
        <a:lstStyle/>
        <a:p>
          <a:endParaRPr lang="en-US"/>
        </a:p>
      </dgm:t>
    </dgm:pt>
    <dgm:pt modelId="{0EBE9D68-9A72-4C26-A0B7-073AE3ACD6C1}" type="pres">
      <dgm:prSet presAssocID="{1D1A2385-EC42-4D07-8B8E-6899B8FE964D}" presName="vert2" presStyleCnt="0"/>
      <dgm:spPr/>
    </dgm:pt>
    <dgm:pt modelId="{4C7BDA43-8447-423C-8A99-5E78FF944724}" type="pres">
      <dgm:prSet presAssocID="{1D1A2385-EC42-4D07-8B8E-6899B8FE964D}" presName="thinLine2b" presStyleLbl="callout" presStyleIdx="0" presStyleCnt="3"/>
      <dgm:spPr/>
    </dgm:pt>
    <dgm:pt modelId="{345FFD89-3283-4FEB-B3C3-F2C93964C4ED}" type="pres">
      <dgm:prSet presAssocID="{1D1A2385-EC42-4D07-8B8E-6899B8FE964D}" presName="vertSpace2b" presStyleCnt="0"/>
      <dgm:spPr/>
    </dgm:pt>
    <dgm:pt modelId="{E856BFAF-E384-4C6C-BBD8-7899594E91E1}" type="pres">
      <dgm:prSet presAssocID="{AE15F49E-3A01-47C7-96B5-627929812B60}" presName="thickLine" presStyleLbl="alignNode1" presStyleIdx="1" presStyleCnt="3"/>
      <dgm:spPr/>
    </dgm:pt>
    <dgm:pt modelId="{8B92DBFD-8492-4CFB-9A04-7DF0A5C30B8D}" type="pres">
      <dgm:prSet presAssocID="{AE15F49E-3A01-47C7-96B5-627929812B60}" presName="horz1" presStyleCnt="0"/>
      <dgm:spPr/>
    </dgm:pt>
    <dgm:pt modelId="{B302BF18-0793-42EE-86F6-4095EBAA34E6}" type="pres">
      <dgm:prSet presAssocID="{AE15F49E-3A01-47C7-96B5-627929812B60}" presName="tx1" presStyleLbl="revTx" presStyleIdx="2" presStyleCnt="6"/>
      <dgm:spPr/>
      <dgm:t>
        <a:bodyPr/>
        <a:lstStyle/>
        <a:p>
          <a:endParaRPr lang="en-US"/>
        </a:p>
      </dgm:t>
    </dgm:pt>
    <dgm:pt modelId="{5FE3AB73-E578-4974-9754-7FA4257DA5D2}" type="pres">
      <dgm:prSet presAssocID="{AE15F49E-3A01-47C7-96B5-627929812B60}" presName="vert1" presStyleCnt="0"/>
      <dgm:spPr/>
    </dgm:pt>
    <dgm:pt modelId="{81EA067E-B334-49C6-815B-ADF8627D887F}" type="pres">
      <dgm:prSet presAssocID="{A3E2D6A8-505C-4059-AE79-5E03110B8DA6}" presName="vertSpace2a" presStyleCnt="0"/>
      <dgm:spPr/>
    </dgm:pt>
    <dgm:pt modelId="{CD46E920-6A50-467C-8A95-B71484026555}" type="pres">
      <dgm:prSet presAssocID="{A3E2D6A8-505C-4059-AE79-5E03110B8DA6}" presName="horz2" presStyleCnt="0"/>
      <dgm:spPr/>
    </dgm:pt>
    <dgm:pt modelId="{5B580C63-98DA-45CB-8125-8907A4CF8E66}" type="pres">
      <dgm:prSet presAssocID="{A3E2D6A8-505C-4059-AE79-5E03110B8DA6}" presName="horzSpace2" presStyleCnt="0"/>
      <dgm:spPr/>
    </dgm:pt>
    <dgm:pt modelId="{981048B2-3524-4942-93BE-F76E7F2BF7FA}" type="pres">
      <dgm:prSet presAssocID="{A3E2D6A8-505C-4059-AE79-5E03110B8DA6}" presName="tx2" presStyleLbl="revTx" presStyleIdx="3" presStyleCnt="6"/>
      <dgm:spPr/>
      <dgm:t>
        <a:bodyPr/>
        <a:lstStyle/>
        <a:p>
          <a:endParaRPr lang="en-US"/>
        </a:p>
      </dgm:t>
    </dgm:pt>
    <dgm:pt modelId="{5A495AB5-1135-4279-ABEB-890D760A2E11}" type="pres">
      <dgm:prSet presAssocID="{A3E2D6A8-505C-4059-AE79-5E03110B8DA6}" presName="vert2" presStyleCnt="0"/>
      <dgm:spPr/>
    </dgm:pt>
    <dgm:pt modelId="{4BBED17E-A1C5-4DF6-B7F0-99C04EE9B656}" type="pres">
      <dgm:prSet presAssocID="{A3E2D6A8-505C-4059-AE79-5E03110B8DA6}" presName="thinLine2b" presStyleLbl="callout" presStyleIdx="1" presStyleCnt="3"/>
      <dgm:spPr/>
    </dgm:pt>
    <dgm:pt modelId="{DC4193B2-63E3-4E20-AEC7-EA01DEAB76B6}" type="pres">
      <dgm:prSet presAssocID="{A3E2D6A8-505C-4059-AE79-5E03110B8DA6}" presName="vertSpace2b" presStyleCnt="0"/>
      <dgm:spPr/>
    </dgm:pt>
    <dgm:pt modelId="{6A2BBB91-6CAA-49D6-B36D-AA00A9B4F945}" type="pres">
      <dgm:prSet presAssocID="{A1746667-A27A-4711-9DC0-0E9E6D25F133}" presName="thickLine" presStyleLbl="alignNode1" presStyleIdx="2" presStyleCnt="3"/>
      <dgm:spPr/>
    </dgm:pt>
    <dgm:pt modelId="{6EDD77BD-6F33-4990-A112-C31C71615DFF}" type="pres">
      <dgm:prSet presAssocID="{A1746667-A27A-4711-9DC0-0E9E6D25F133}" presName="horz1" presStyleCnt="0"/>
      <dgm:spPr/>
    </dgm:pt>
    <dgm:pt modelId="{FE297191-C0AE-4B8C-B7A1-6A2F037DDB97}" type="pres">
      <dgm:prSet presAssocID="{A1746667-A27A-4711-9DC0-0E9E6D25F133}" presName="tx1" presStyleLbl="revTx" presStyleIdx="4" presStyleCnt="6"/>
      <dgm:spPr/>
      <dgm:t>
        <a:bodyPr/>
        <a:lstStyle/>
        <a:p>
          <a:endParaRPr lang="en-US"/>
        </a:p>
      </dgm:t>
    </dgm:pt>
    <dgm:pt modelId="{3BA675D5-2AFF-40B2-904D-814F4D549975}" type="pres">
      <dgm:prSet presAssocID="{A1746667-A27A-4711-9DC0-0E9E6D25F133}" presName="vert1" presStyleCnt="0"/>
      <dgm:spPr/>
    </dgm:pt>
    <dgm:pt modelId="{4350FFAA-4509-4D69-8AE9-C55BE9CA6B3B}" type="pres">
      <dgm:prSet presAssocID="{7A33E202-91BC-45C1-98E2-B61666D7703C}" presName="vertSpace2a" presStyleCnt="0"/>
      <dgm:spPr/>
    </dgm:pt>
    <dgm:pt modelId="{131CB4E3-8FD8-455D-B02D-8E690DE2694B}" type="pres">
      <dgm:prSet presAssocID="{7A33E202-91BC-45C1-98E2-B61666D7703C}" presName="horz2" presStyleCnt="0"/>
      <dgm:spPr/>
    </dgm:pt>
    <dgm:pt modelId="{2D4AB4F0-743B-4D81-81B9-2EB163C9C234}" type="pres">
      <dgm:prSet presAssocID="{7A33E202-91BC-45C1-98E2-B61666D7703C}" presName="horzSpace2" presStyleCnt="0"/>
      <dgm:spPr/>
    </dgm:pt>
    <dgm:pt modelId="{5DF7CB3A-232C-4E73-BD83-DF5A31107AE2}" type="pres">
      <dgm:prSet presAssocID="{7A33E202-91BC-45C1-98E2-B61666D7703C}" presName="tx2" presStyleLbl="revTx" presStyleIdx="5" presStyleCnt="6"/>
      <dgm:spPr/>
      <dgm:t>
        <a:bodyPr/>
        <a:lstStyle/>
        <a:p>
          <a:endParaRPr lang="en-US"/>
        </a:p>
      </dgm:t>
    </dgm:pt>
    <dgm:pt modelId="{87CBA743-D61B-4DF0-82F2-15F8EBA9DC57}" type="pres">
      <dgm:prSet presAssocID="{7A33E202-91BC-45C1-98E2-B61666D7703C}" presName="vert2" presStyleCnt="0"/>
      <dgm:spPr/>
    </dgm:pt>
    <dgm:pt modelId="{58B0DFF8-738E-4A86-9C5E-467E0A66602E}" type="pres">
      <dgm:prSet presAssocID="{7A33E202-91BC-45C1-98E2-B61666D7703C}" presName="thinLine2b" presStyleLbl="callout" presStyleIdx="2" presStyleCnt="3"/>
      <dgm:spPr/>
    </dgm:pt>
    <dgm:pt modelId="{8BA52284-97DA-4B26-ACB1-3D32E1479017}" type="pres">
      <dgm:prSet presAssocID="{7A33E202-91BC-45C1-98E2-B61666D7703C}" presName="vertSpace2b" presStyleCnt="0"/>
      <dgm:spPr/>
    </dgm:pt>
  </dgm:ptLst>
  <dgm:cxnLst>
    <dgm:cxn modelId="{8417E7EA-0800-4005-B84F-D4B0501D6BC7}" type="presOf" srcId="{AE15F49E-3A01-47C7-96B5-627929812B60}" destId="{B302BF18-0793-42EE-86F6-4095EBAA34E6}" srcOrd="0" destOrd="0" presId="urn:microsoft.com/office/officeart/2008/layout/LinedList"/>
    <dgm:cxn modelId="{55481925-5E46-45BE-90B6-D8E0C5304C26}" type="presOf" srcId="{6F83DA93-3C19-428A-8D36-E3191B509085}" destId="{441476A4-6C1E-4865-8AF1-BC7FA23A166D}" srcOrd="0" destOrd="0" presId="urn:microsoft.com/office/officeart/2008/layout/LinedList"/>
    <dgm:cxn modelId="{AADC23C8-FAAA-4243-8ED9-E4453E968AB7}" srcId="{6F83DA93-3C19-428A-8D36-E3191B509085}" destId="{A1746667-A27A-4711-9DC0-0E9E6D25F133}" srcOrd="2" destOrd="0" parTransId="{D81ECA45-4D4E-485F-AD5E-A409D9A9A0D4}" sibTransId="{9CDF368E-3FF3-4441-95DC-E4FB0F1BF638}"/>
    <dgm:cxn modelId="{CFD54B78-69DA-4DC9-8EDB-3EDA90C55654}" srcId="{A1746667-A27A-4711-9DC0-0E9E6D25F133}" destId="{7A33E202-91BC-45C1-98E2-B61666D7703C}" srcOrd="0" destOrd="0" parTransId="{8C1E291D-9E6B-4D05-A385-D78413CF15CD}" sibTransId="{521BAF74-107F-43E5-B43A-E5DCDBD822A8}"/>
    <dgm:cxn modelId="{D2951223-2901-4782-9F8B-122932439682}" type="presOf" srcId="{7A33E202-91BC-45C1-98E2-B61666D7703C}" destId="{5DF7CB3A-232C-4E73-BD83-DF5A31107AE2}" srcOrd="0" destOrd="0" presId="urn:microsoft.com/office/officeart/2008/layout/LinedList"/>
    <dgm:cxn modelId="{56565B5D-B412-412E-8966-01E90905823A}" srcId="{1394C0DD-7A9D-4039-B0AC-4BC428705973}" destId="{1D1A2385-EC42-4D07-8B8E-6899B8FE964D}" srcOrd="0" destOrd="0" parTransId="{AD93E45D-724F-4D77-B738-7C1FD30767A8}" sibTransId="{F4E64FED-A3DC-4B90-BCB6-9B2ACAFA15F4}"/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6C2E3630-B867-4D15-BD13-9693100D9C52}" type="presOf" srcId="{1D1A2385-EC42-4D07-8B8E-6899B8FE964D}" destId="{41887AD2-87BA-43C8-852D-968F8B8CF2DA}" srcOrd="0" destOrd="0" presId="urn:microsoft.com/office/officeart/2008/layout/LinedList"/>
    <dgm:cxn modelId="{08A319D9-3AB5-4BA5-B0D6-3E58456D02CC}" srcId="{6F83DA93-3C19-428A-8D36-E3191B509085}" destId="{AE15F49E-3A01-47C7-96B5-627929812B60}" srcOrd="1" destOrd="0" parTransId="{E9C48F58-4B1D-4135-9869-B80F9B990283}" sibTransId="{CE463E30-FD84-4D40-86F7-2C8D47E76A59}"/>
    <dgm:cxn modelId="{C23D8C3B-BA7F-4DDD-97CD-2264B9830734}" type="presOf" srcId="{A1746667-A27A-4711-9DC0-0E9E6D25F133}" destId="{FE297191-C0AE-4B8C-B7A1-6A2F037DDB97}" srcOrd="0" destOrd="0" presId="urn:microsoft.com/office/officeart/2008/layout/LinedList"/>
    <dgm:cxn modelId="{A554C9C6-0796-4B59-BA06-6EF52C5813A4}" type="presOf" srcId="{A3E2D6A8-505C-4059-AE79-5E03110B8DA6}" destId="{981048B2-3524-4942-93BE-F76E7F2BF7FA}" srcOrd="0" destOrd="0" presId="urn:microsoft.com/office/officeart/2008/layout/LinedList"/>
    <dgm:cxn modelId="{8D1BE2C0-FB77-4071-9459-CEE7EE9A8D68}" type="presOf" srcId="{1394C0DD-7A9D-4039-B0AC-4BC428705973}" destId="{4CCE2F1E-CD3E-4691-AFE2-6D4C34AACE38}" srcOrd="0" destOrd="0" presId="urn:microsoft.com/office/officeart/2008/layout/LinedList"/>
    <dgm:cxn modelId="{C230F315-4461-4BE6-8F82-D3FF0A82C9DC}" srcId="{AE15F49E-3A01-47C7-96B5-627929812B60}" destId="{A3E2D6A8-505C-4059-AE79-5E03110B8DA6}" srcOrd="0" destOrd="0" parTransId="{F5D021D9-D0A0-4680-9EA5-8E9951A80341}" sibTransId="{1136C44C-2206-4080-8FA9-544C45634756}"/>
    <dgm:cxn modelId="{CE27ADA1-F4A1-4FBC-86E1-CB44CCA77EC7}" type="presParOf" srcId="{441476A4-6C1E-4865-8AF1-BC7FA23A166D}" destId="{85C6BF89-1121-4916-8B2A-683BAC542802}" srcOrd="0" destOrd="0" presId="urn:microsoft.com/office/officeart/2008/layout/LinedList"/>
    <dgm:cxn modelId="{460A0901-91FD-4522-BDC2-F068647776BD}" type="presParOf" srcId="{441476A4-6C1E-4865-8AF1-BC7FA23A166D}" destId="{5129DF9A-F1F7-4999-B2B1-084A4DF0CA9C}" srcOrd="1" destOrd="0" presId="urn:microsoft.com/office/officeart/2008/layout/LinedList"/>
    <dgm:cxn modelId="{2F8D5A73-A34F-4D29-B05B-0FBDE20A745E}" type="presParOf" srcId="{5129DF9A-F1F7-4999-B2B1-084A4DF0CA9C}" destId="{4CCE2F1E-CD3E-4691-AFE2-6D4C34AACE38}" srcOrd="0" destOrd="0" presId="urn:microsoft.com/office/officeart/2008/layout/LinedList"/>
    <dgm:cxn modelId="{03ABC1B3-866F-4D8E-9393-437A3230F3E9}" type="presParOf" srcId="{5129DF9A-F1F7-4999-B2B1-084A4DF0CA9C}" destId="{48570C48-2FCB-4DED-A152-90D0E91076CF}" srcOrd="1" destOrd="0" presId="urn:microsoft.com/office/officeart/2008/layout/LinedList"/>
    <dgm:cxn modelId="{2919CBD1-CE15-4EBC-9F10-3EE12BC14322}" type="presParOf" srcId="{48570C48-2FCB-4DED-A152-90D0E91076CF}" destId="{189B6394-412C-4EBD-B121-143FABF55153}" srcOrd="0" destOrd="0" presId="urn:microsoft.com/office/officeart/2008/layout/LinedList"/>
    <dgm:cxn modelId="{1296442C-CC26-4A22-A781-1B8BFC6ADCA1}" type="presParOf" srcId="{48570C48-2FCB-4DED-A152-90D0E91076CF}" destId="{8E8E0969-AEE2-458E-B9E8-F242BDC3AC89}" srcOrd="1" destOrd="0" presId="urn:microsoft.com/office/officeart/2008/layout/LinedList"/>
    <dgm:cxn modelId="{69E3FEE5-1396-4B66-A8B4-9A5238999161}" type="presParOf" srcId="{8E8E0969-AEE2-458E-B9E8-F242BDC3AC89}" destId="{9628CD7B-686B-489A-A3CF-DF57A1EB9831}" srcOrd="0" destOrd="0" presId="urn:microsoft.com/office/officeart/2008/layout/LinedList"/>
    <dgm:cxn modelId="{EC07A449-2063-49E8-8089-C33E7A4EC3E7}" type="presParOf" srcId="{8E8E0969-AEE2-458E-B9E8-F242BDC3AC89}" destId="{41887AD2-87BA-43C8-852D-968F8B8CF2DA}" srcOrd="1" destOrd="0" presId="urn:microsoft.com/office/officeart/2008/layout/LinedList"/>
    <dgm:cxn modelId="{C3CFB814-1267-43D6-B155-3F0EB3B88EB9}" type="presParOf" srcId="{8E8E0969-AEE2-458E-B9E8-F242BDC3AC89}" destId="{0EBE9D68-9A72-4C26-A0B7-073AE3ACD6C1}" srcOrd="2" destOrd="0" presId="urn:microsoft.com/office/officeart/2008/layout/LinedList"/>
    <dgm:cxn modelId="{A8D278AD-4465-46F3-B93B-94B23B4F488B}" type="presParOf" srcId="{48570C48-2FCB-4DED-A152-90D0E91076CF}" destId="{4C7BDA43-8447-423C-8A99-5E78FF944724}" srcOrd="2" destOrd="0" presId="urn:microsoft.com/office/officeart/2008/layout/LinedList"/>
    <dgm:cxn modelId="{C3E90BF0-7BEC-4DD5-B7B9-43230CD569F1}" type="presParOf" srcId="{48570C48-2FCB-4DED-A152-90D0E91076CF}" destId="{345FFD89-3283-4FEB-B3C3-F2C93964C4ED}" srcOrd="3" destOrd="0" presId="urn:microsoft.com/office/officeart/2008/layout/LinedList"/>
    <dgm:cxn modelId="{5DBAD157-A1B5-486F-850C-202EE306ED50}" type="presParOf" srcId="{441476A4-6C1E-4865-8AF1-BC7FA23A166D}" destId="{E856BFAF-E384-4C6C-BBD8-7899594E91E1}" srcOrd="2" destOrd="0" presId="urn:microsoft.com/office/officeart/2008/layout/LinedList"/>
    <dgm:cxn modelId="{047D1864-194E-40E9-BF44-8B9824F2BB1B}" type="presParOf" srcId="{441476A4-6C1E-4865-8AF1-BC7FA23A166D}" destId="{8B92DBFD-8492-4CFB-9A04-7DF0A5C30B8D}" srcOrd="3" destOrd="0" presId="urn:microsoft.com/office/officeart/2008/layout/LinedList"/>
    <dgm:cxn modelId="{E5C6FDCF-9167-4FDE-86C1-E4B3A9416457}" type="presParOf" srcId="{8B92DBFD-8492-4CFB-9A04-7DF0A5C30B8D}" destId="{B302BF18-0793-42EE-86F6-4095EBAA34E6}" srcOrd="0" destOrd="0" presId="urn:microsoft.com/office/officeart/2008/layout/LinedList"/>
    <dgm:cxn modelId="{AB822E13-586C-48B0-B63D-05D35901B64B}" type="presParOf" srcId="{8B92DBFD-8492-4CFB-9A04-7DF0A5C30B8D}" destId="{5FE3AB73-E578-4974-9754-7FA4257DA5D2}" srcOrd="1" destOrd="0" presId="urn:microsoft.com/office/officeart/2008/layout/LinedList"/>
    <dgm:cxn modelId="{D27F15D9-ECBB-49E8-9CB7-B682F2508A90}" type="presParOf" srcId="{5FE3AB73-E578-4974-9754-7FA4257DA5D2}" destId="{81EA067E-B334-49C6-815B-ADF8627D887F}" srcOrd="0" destOrd="0" presId="urn:microsoft.com/office/officeart/2008/layout/LinedList"/>
    <dgm:cxn modelId="{66D2FA9A-70B6-4F49-981C-4AC793E833C3}" type="presParOf" srcId="{5FE3AB73-E578-4974-9754-7FA4257DA5D2}" destId="{CD46E920-6A50-467C-8A95-B71484026555}" srcOrd="1" destOrd="0" presId="urn:microsoft.com/office/officeart/2008/layout/LinedList"/>
    <dgm:cxn modelId="{D113282B-3A25-4BDE-86C2-809160E9B3E9}" type="presParOf" srcId="{CD46E920-6A50-467C-8A95-B71484026555}" destId="{5B580C63-98DA-45CB-8125-8907A4CF8E66}" srcOrd="0" destOrd="0" presId="urn:microsoft.com/office/officeart/2008/layout/LinedList"/>
    <dgm:cxn modelId="{7BF76341-A9F2-426F-94D2-3569094E9767}" type="presParOf" srcId="{CD46E920-6A50-467C-8A95-B71484026555}" destId="{981048B2-3524-4942-93BE-F76E7F2BF7FA}" srcOrd="1" destOrd="0" presId="urn:microsoft.com/office/officeart/2008/layout/LinedList"/>
    <dgm:cxn modelId="{694DCAAD-427D-4A74-85C2-B32DF56A3DBF}" type="presParOf" srcId="{CD46E920-6A50-467C-8A95-B71484026555}" destId="{5A495AB5-1135-4279-ABEB-890D760A2E11}" srcOrd="2" destOrd="0" presId="urn:microsoft.com/office/officeart/2008/layout/LinedList"/>
    <dgm:cxn modelId="{E46504A2-6AFC-4994-9AA7-96E5990280A2}" type="presParOf" srcId="{5FE3AB73-E578-4974-9754-7FA4257DA5D2}" destId="{4BBED17E-A1C5-4DF6-B7F0-99C04EE9B656}" srcOrd="2" destOrd="0" presId="urn:microsoft.com/office/officeart/2008/layout/LinedList"/>
    <dgm:cxn modelId="{3AECA4B5-193C-4D59-B973-6EC7CB436DF4}" type="presParOf" srcId="{5FE3AB73-E578-4974-9754-7FA4257DA5D2}" destId="{DC4193B2-63E3-4E20-AEC7-EA01DEAB76B6}" srcOrd="3" destOrd="0" presId="urn:microsoft.com/office/officeart/2008/layout/LinedList"/>
    <dgm:cxn modelId="{68B52D20-7D12-4518-BEAD-F6D56D808809}" type="presParOf" srcId="{441476A4-6C1E-4865-8AF1-BC7FA23A166D}" destId="{6A2BBB91-6CAA-49D6-B36D-AA00A9B4F945}" srcOrd="4" destOrd="0" presId="urn:microsoft.com/office/officeart/2008/layout/LinedList"/>
    <dgm:cxn modelId="{50B9F906-A8D7-4B57-83E7-B4672BF58D9F}" type="presParOf" srcId="{441476A4-6C1E-4865-8AF1-BC7FA23A166D}" destId="{6EDD77BD-6F33-4990-A112-C31C71615DFF}" srcOrd="5" destOrd="0" presId="urn:microsoft.com/office/officeart/2008/layout/LinedList"/>
    <dgm:cxn modelId="{39BF371D-560F-41C2-8D8A-9FFC7078E0B5}" type="presParOf" srcId="{6EDD77BD-6F33-4990-A112-C31C71615DFF}" destId="{FE297191-C0AE-4B8C-B7A1-6A2F037DDB97}" srcOrd="0" destOrd="0" presId="urn:microsoft.com/office/officeart/2008/layout/LinedList"/>
    <dgm:cxn modelId="{CE23C226-BC94-40D9-9560-83470F3DBC2A}" type="presParOf" srcId="{6EDD77BD-6F33-4990-A112-C31C71615DFF}" destId="{3BA675D5-2AFF-40B2-904D-814F4D549975}" srcOrd="1" destOrd="0" presId="urn:microsoft.com/office/officeart/2008/layout/LinedList"/>
    <dgm:cxn modelId="{AEED0ABC-03A4-40C7-AADE-09A6ED31DC96}" type="presParOf" srcId="{3BA675D5-2AFF-40B2-904D-814F4D549975}" destId="{4350FFAA-4509-4D69-8AE9-C55BE9CA6B3B}" srcOrd="0" destOrd="0" presId="urn:microsoft.com/office/officeart/2008/layout/LinedList"/>
    <dgm:cxn modelId="{400973C2-F5A3-4020-9D38-9971595A8267}" type="presParOf" srcId="{3BA675D5-2AFF-40B2-904D-814F4D549975}" destId="{131CB4E3-8FD8-455D-B02D-8E690DE2694B}" srcOrd="1" destOrd="0" presId="urn:microsoft.com/office/officeart/2008/layout/LinedList"/>
    <dgm:cxn modelId="{6B30558D-5E92-4E0C-8394-881D93770166}" type="presParOf" srcId="{131CB4E3-8FD8-455D-B02D-8E690DE2694B}" destId="{2D4AB4F0-743B-4D81-81B9-2EB163C9C234}" srcOrd="0" destOrd="0" presId="urn:microsoft.com/office/officeart/2008/layout/LinedList"/>
    <dgm:cxn modelId="{2C525ACD-2A5E-4915-82FA-9802A6B67F9E}" type="presParOf" srcId="{131CB4E3-8FD8-455D-B02D-8E690DE2694B}" destId="{5DF7CB3A-232C-4E73-BD83-DF5A31107AE2}" srcOrd="1" destOrd="0" presId="urn:microsoft.com/office/officeart/2008/layout/LinedList"/>
    <dgm:cxn modelId="{FA0C07F1-6B82-44B9-B63C-1A31BD408C0D}" type="presParOf" srcId="{131CB4E3-8FD8-455D-B02D-8E690DE2694B}" destId="{87CBA743-D61B-4DF0-82F2-15F8EBA9DC57}" srcOrd="2" destOrd="0" presId="urn:microsoft.com/office/officeart/2008/layout/LinedList"/>
    <dgm:cxn modelId="{FC92D1DE-9DF0-4246-B56B-1D2D7574233F}" type="presParOf" srcId="{3BA675D5-2AFF-40B2-904D-814F4D549975}" destId="{58B0DFF8-738E-4A86-9C5E-467E0A66602E}" srcOrd="2" destOrd="0" presId="urn:microsoft.com/office/officeart/2008/layout/LinedList"/>
    <dgm:cxn modelId="{E8209DDF-2946-4A52-A8AA-3E6E4D2EEB86}" type="presParOf" srcId="{3BA675D5-2AFF-40B2-904D-814F4D549975}" destId="{8BA52284-97DA-4B26-ACB1-3D32E1479017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Grab a green text book from the shelf in the back of the room.</a:t>
          </a:r>
          <a:endParaRPr lang="en-US" dirty="0"/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1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1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</dgm:ptLst>
  <dgm:cxnLst>
    <dgm:cxn modelId="{6D3B496A-287D-4815-A03F-BA1E20A6A134}" type="presOf" srcId="{1394C0DD-7A9D-4039-B0AC-4BC428705973}" destId="{4CCE2F1E-CD3E-4691-AFE2-6D4C34AACE38}" srcOrd="0" destOrd="0" presId="urn:microsoft.com/office/officeart/2008/layout/LinedList"/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1777619A-BCA1-46FD-A183-91FCD981C919}" type="presOf" srcId="{6F83DA93-3C19-428A-8D36-E3191B509085}" destId="{441476A4-6C1E-4865-8AF1-BC7FA23A166D}" srcOrd="0" destOrd="0" presId="urn:microsoft.com/office/officeart/2008/layout/LinedList"/>
    <dgm:cxn modelId="{8F45DF70-D2AC-46D5-977C-E2C2C541E253}" type="presParOf" srcId="{441476A4-6C1E-4865-8AF1-BC7FA23A166D}" destId="{85C6BF89-1121-4916-8B2A-683BAC542802}" srcOrd="0" destOrd="0" presId="urn:microsoft.com/office/officeart/2008/layout/LinedList"/>
    <dgm:cxn modelId="{B3B2EA56-C01A-43F6-976E-49CB2B8E21F0}" type="presParOf" srcId="{441476A4-6C1E-4865-8AF1-BC7FA23A166D}" destId="{5129DF9A-F1F7-4999-B2B1-084A4DF0CA9C}" srcOrd="1" destOrd="0" presId="urn:microsoft.com/office/officeart/2008/layout/LinedList"/>
    <dgm:cxn modelId="{FA11AE6E-72CC-4280-81B3-308AA3B16C94}" type="presParOf" srcId="{5129DF9A-F1F7-4999-B2B1-084A4DF0CA9C}" destId="{4CCE2F1E-CD3E-4691-AFE2-6D4C34AACE38}" srcOrd="0" destOrd="0" presId="urn:microsoft.com/office/officeart/2008/layout/LinedList"/>
    <dgm:cxn modelId="{9FB0DF4B-86C6-4A0E-8925-36C45993A7F7}" type="presParOf" srcId="{5129DF9A-F1F7-4999-B2B1-084A4DF0CA9C}" destId="{48570C48-2FCB-4DED-A152-90D0E91076C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Take out your Test Preparation  Answers from Monday and continue numbering your page to number </a:t>
          </a:r>
          <a:r>
            <a:rPr lang="en-US" dirty="0" smtClean="0"/>
            <a:t>40.</a:t>
          </a:r>
          <a:endParaRPr lang="en-US" dirty="0"/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43EC62F4-93C9-4923-991B-30DDE329A5C7}">
      <dgm:prSet phldrT="[Text]"/>
      <dgm:spPr/>
      <dgm:t>
        <a:bodyPr/>
        <a:lstStyle/>
        <a:p>
          <a:r>
            <a:rPr lang="en-US" dirty="0" smtClean="0"/>
            <a:t>You have 90 seconds to answer each question as it appears on the screen. At the end of </a:t>
          </a:r>
          <a:r>
            <a:rPr lang="en-US" dirty="0" smtClean="0"/>
            <a:t>60 </a:t>
          </a:r>
          <a:r>
            <a:rPr lang="en-US" dirty="0" smtClean="0"/>
            <a:t>seconds, the question will change.</a:t>
          </a:r>
          <a:endParaRPr lang="en-US" dirty="0"/>
        </a:p>
      </dgm:t>
    </dgm:pt>
    <dgm:pt modelId="{E7D08780-DE0B-4A02-BBA4-DFCB51391E26}" type="parTrans" cxnId="{4C9937D3-C412-4ACD-AEF7-BF60D0E5F898}">
      <dgm:prSet/>
      <dgm:spPr/>
      <dgm:t>
        <a:bodyPr/>
        <a:lstStyle/>
        <a:p>
          <a:endParaRPr lang="en-US"/>
        </a:p>
      </dgm:t>
    </dgm:pt>
    <dgm:pt modelId="{DEB5E27A-AA9F-4E75-9682-7749129E385D}" type="sibTrans" cxnId="{4C9937D3-C412-4ACD-AEF7-BF60D0E5F898}">
      <dgm:prSet/>
      <dgm:spPr/>
      <dgm:t>
        <a:bodyPr/>
        <a:lstStyle/>
        <a:p>
          <a:endParaRPr lang="en-US"/>
        </a:p>
      </dgm:t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2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2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  <dgm:pt modelId="{133C12DE-3449-4201-9295-B5D08DF80416}" type="pres">
      <dgm:prSet presAssocID="{43EC62F4-93C9-4923-991B-30DDE329A5C7}" presName="thickLine" presStyleLbl="alignNode1" presStyleIdx="1" presStyleCnt="2"/>
      <dgm:spPr/>
    </dgm:pt>
    <dgm:pt modelId="{4942878A-6F18-4618-9C77-F77610E7E1F2}" type="pres">
      <dgm:prSet presAssocID="{43EC62F4-93C9-4923-991B-30DDE329A5C7}" presName="horz1" presStyleCnt="0"/>
      <dgm:spPr/>
    </dgm:pt>
    <dgm:pt modelId="{199F5A43-35C5-498D-BAA6-B60F50BB1847}" type="pres">
      <dgm:prSet presAssocID="{43EC62F4-93C9-4923-991B-30DDE329A5C7}" presName="tx1" presStyleLbl="revTx" presStyleIdx="1" presStyleCnt="2"/>
      <dgm:spPr/>
      <dgm:t>
        <a:bodyPr/>
        <a:lstStyle/>
        <a:p>
          <a:endParaRPr lang="en-US"/>
        </a:p>
      </dgm:t>
    </dgm:pt>
    <dgm:pt modelId="{422E6044-CD5C-441A-9186-B39F3E5B8479}" type="pres">
      <dgm:prSet presAssocID="{43EC62F4-93C9-4923-991B-30DDE329A5C7}" presName="vert1" presStyleCnt="0"/>
      <dgm:spPr/>
    </dgm:pt>
  </dgm:ptLst>
  <dgm:cxnLst>
    <dgm:cxn modelId="{4C9937D3-C412-4ACD-AEF7-BF60D0E5F898}" srcId="{6F83DA93-3C19-428A-8D36-E3191B509085}" destId="{43EC62F4-93C9-4923-991B-30DDE329A5C7}" srcOrd="1" destOrd="0" parTransId="{E7D08780-DE0B-4A02-BBA4-DFCB51391E26}" sibTransId="{DEB5E27A-AA9F-4E75-9682-7749129E385D}"/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0BCA5EAE-6242-4B3C-B77C-94DBE0795D34}" type="presOf" srcId="{43EC62F4-93C9-4923-991B-30DDE329A5C7}" destId="{199F5A43-35C5-498D-BAA6-B60F50BB1847}" srcOrd="0" destOrd="0" presId="urn:microsoft.com/office/officeart/2008/layout/LinedList"/>
    <dgm:cxn modelId="{2AD40198-2A8E-4082-B299-7A9C607F927A}" type="presOf" srcId="{6F83DA93-3C19-428A-8D36-E3191B509085}" destId="{441476A4-6C1E-4865-8AF1-BC7FA23A166D}" srcOrd="0" destOrd="0" presId="urn:microsoft.com/office/officeart/2008/layout/LinedList"/>
    <dgm:cxn modelId="{816754FC-7548-4F46-BD3F-5F6CC8EA7C7C}" type="presOf" srcId="{1394C0DD-7A9D-4039-B0AC-4BC428705973}" destId="{4CCE2F1E-CD3E-4691-AFE2-6D4C34AACE38}" srcOrd="0" destOrd="0" presId="urn:microsoft.com/office/officeart/2008/layout/LinedList"/>
    <dgm:cxn modelId="{E43C4C0A-F028-43F3-BDE0-459E1F548A87}" type="presParOf" srcId="{441476A4-6C1E-4865-8AF1-BC7FA23A166D}" destId="{85C6BF89-1121-4916-8B2A-683BAC542802}" srcOrd="0" destOrd="0" presId="urn:microsoft.com/office/officeart/2008/layout/LinedList"/>
    <dgm:cxn modelId="{CA20C85C-32FC-4909-9AED-8FF2C4D211A3}" type="presParOf" srcId="{441476A4-6C1E-4865-8AF1-BC7FA23A166D}" destId="{5129DF9A-F1F7-4999-B2B1-084A4DF0CA9C}" srcOrd="1" destOrd="0" presId="urn:microsoft.com/office/officeart/2008/layout/LinedList"/>
    <dgm:cxn modelId="{11F57E89-355A-4D57-8F6D-C7A7E206D321}" type="presParOf" srcId="{5129DF9A-F1F7-4999-B2B1-084A4DF0CA9C}" destId="{4CCE2F1E-CD3E-4691-AFE2-6D4C34AACE38}" srcOrd="0" destOrd="0" presId="urn:microsoft.com/office/officeart/2008/layout/LinedList"/>
    <dgm:cxn modelId="{5FF16517-B71A-4A59-85F8-D512534142EE}" type="presParOf" srcId="{5129DF9A-F1F7-4999-B2B1-084A4DF0CA9C}" destId="{48570C48-2FCB-4DED-A152-90D0E91076CF}" srcOrd="1" destOrd="0" presId="urn:microsoft.com/office/officeart/2008/layout/LinedList"/>
    <dgm:cxn modelId="{E405D90B-CFBC-43EA-9688-F6B289468496}" type="presParOf" srcId="{441476A4-6C1E-4865-8AF1-BC7FA23A166D}" destId="{133C12DE-3449-4201-9295-B5D08DF80416}" srcOrd="2" destOrd="0" presId="urn:microsoft.com/office/officeart/2008/layout/LinedList"/>
    <dgm:cxn modelId="{0ECD7734-345A-424F-8AEE-C48F050EDC0A}" type="presParOf" srcId="{441476A4-6C1E-4865-8AF1-BC7FA23A166D}" destId="{4942878A-6F18-4618-9C77-F77610E7E1F2}" srcOrd="3" destOrd="0" presId="urn:microsoft.com/office/officeart/2008/layout/LinedList"/>
    <dgm:cxn modelId="{907E8918-14F5-4A1A-826C-A39886260391}" type="presParOf" srcId="{4942878A-6F18-4618-9C77-F77610E7E1F2}" destId="{199F5A43-35C5-498D-BAA6-B60F50BB1847}" srcOrd="0" destOrd="0" presId="urn:microsoft.com/office/officeart/2008/layout/LinedList"/>
    <dgm:cxn modelId="{4DEBC7B4-A751-4622-B4EE-DEC86B46B95A}" type="presParOf" srcId="{4942878A-6F18-4618-9C77-F77610E7E1F2}" destId="{422E6044-CD5C-441A-9186-B39F3E5B847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Grab a Green textbook. We will continue reading Act II as a class.</a:t>
          </a:r>
          <a:endParaRPr lang="en-US" dirty="0"/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1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1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</dgm:ptLst>
  <dgm:cxnLst>
    <dgm:cxn modelId="{F3F74829-31F8-4CCA-8EDB-7299DDDA1557}" type="presOf" srcId="{1394C0DD-7A9D-4039-B0AC-4BC428705973}" destId="{4CCE2F1E-CD3E-4691-AFE2-6D4C34AACE38}" srcOrd="0" destOrd="0" presId="urn:microsoft.com/office/officeart/2008/layout/LinedList"/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8CACAA10-D820-425C-A720-BF326A6B6BBD}" type="presOf" srcId="{6F83DA93-3C19-428A-8D36-E3191B509085}" destId="{441476A4-6C1E-4865-8AF1-BC7FA23A166D}" srcOrd="0" destOrd="0" presId="urn:microsoft.com/office/officeart/2008/layout/LinedList"/>
    <dgm:cxn modelId="{E9493892-2847-4321-8D17-E30CF5148CE5}" type="presParOf" srcId="{441476A4-6C1E-4865-8AF1-BC7FA23A166D}" destId="{85C6BF89-1121-4916-8B2A-683BAC542802}" srcOrd="0" destOrd="0" presId="urn:microsoft.com/office/officeart/2008/layout/LinedList"/>
    <dgm:cxn modelId="{6B6237D6-52D5-4ECE-B4AA-F8A41F2271A3}" type="presParOf" srcId="{441476A4-6C1E-4865-8AF1-BC7FA23A166D}" destId="{5129DF9A-F1F7-4999-B2B1-084A4DF0CA9C}" srcOrd="1" destOrd="0" presId="urn:microsoft.com/office/officeart/2008/layout/LinedList"/>
    <dgm:cxn modelId="{0CA9D47A-CA20-402B-A44A-8DFD53B4C24D}" type="presParOf" srcId="{5129DF9A-F1F7-4999-B2B1-084A4DF0CA9C}" destId="{4CCE2F1E-CD3E-4691-AFE2-6D4C34AACE38}" srcOrd="0" destOrd="0" presId="urn:microsoft.com/office/officeart/2008/layout/LinedList"/>
    <dgm:cxn modelId="{93B47BBF-0FAA-4BC3-858A-DEFE570DC8DB}" type="presParOf" srcId="{5129DF9A-F1F7-4999-B2B1-084A4DF0CA9C}" destId="{48570C48-2FCB-4DED-A152-90D0E91076C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On your Post-It note, write a question you may have about Romeo and Juliet.</a:t>
          </a:r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9A98830D-BC2D-4AC4-BB63-C7F2C24F00B9}">
      <dgm:prSet phldrT="[Text]"/>
      <dgm:spPr/>
      <dgm:t>
        <a:bodyPr/>
        <a:lstStyle/>
        <a:p>
          <a:r>
            <a:rPr lang="en-US" dirty="0" smtClean="0"/>
            <a:t>When you are finished go attach it to the board under the phrase, “Board Questions.”</a:t>
          </a:r>
        </a:p>
      </dgm:t>
    </dgm:pt>
    <dgm:pt modelId="{2C9C2D81-4C3D-49C6-BA55-8C59861E17BE}" type="parTrans" cxnId="{8E2334EF-4994-4E30-8195-67ED67A54155}">
      <dgm:prSet/>
      <dgm:spPr/>
    </dgm:pt>
    <dgm:pt modelId="{FD68AAD7-AC3A-48DC-B6E3-C1F2BB60AF09}" type="sibTrans" cxnId="{8E2334EF-4994-4E30-8195-67ED67A54155}">
      <dgm:prSet/>
      <dgm:spPr/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2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2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  <dgm:pt modelId="{4DB4D2C0-543F-4DEB-88A4-A9289266D09D}" type="pres">
      <dgm:prSet presAssocID="{9A98830D-BC2D-4AC4-BB63-C7F2C24F00B9}" presName="thickLine" presStyleLbl="alignNode1" presStyleIdx="1" presStyleCnt="2"/>
      <dgm:spPr/>
    </dgm:pt>
    <dgm:pt modelId="{6C4A8343-2EA2-47FC-BB30-82CA7483658C}" type="pres">
      <dgm:prSet presAssocID="{9A98830D-BC2D-4AC4-BB63-C7F2C24F00B9}" presName="horz1" presStyleCnt="0"/>
      <dgm:spPr/>
    </dgm:pt>
    <dgm:pt modelId="{03E2F7D6-ADBC-4FA6-B28C-5BC760023245}" type="pres">
      <dgm:prSet presAssocID="{9A98830D-BC2D-4AC4-BB63-C7F2C24F00B9}" presName="tx1" presStyleLbl="revTx" presStyleIdx="1" presStyleCnt="2"/>
      <dgm:spPr/>
      <dgm:t>
        <a:bodyPr/>
        <a:lstStyle/>
        <a:p>
          <a:endParaRPr lang="en-US"/>
        </a:p>
      </dgm:t>
    </dgm:pt>
    <dgm:pt modelId="{A3F9C00D-F1E1-4310-AE15-744D61F56B3A}" type="pres">
      <dgm:prSet presAssocID="{9A98830D-BC2D-4AC4-BB63-C7F2C24F00B9}" presName="vert1" presStyleCnt="0"/>
      <dgm:spPr/>
    </dgm:pt>
  </dgm:ptLst>
  <dgm:cxnLst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4E1B75D7-2F67-4AFB-BD99-CF4F3DAF08DA}" type="presOf" srcId="{6F83DA93-3C19-428A-8D36-E3191B509085}" destId="{441476A4-6C1E-4865-8AF1-BC7FA23A166D}" srcOrd="0" destOrd="0" presId="urn:microsoft.com/office/officeart/2008/layout/LinedList"/>
    <dgm:cxn modelId="{8E2334EF-4994-4E30-8195-67ED67A54155}" srcId="{6F83DA93-3C19-428A-8D36-E3191B509085}" destId="{9A98830D-BC2D-4AC4-BB63-C7F2C24F00B9}" srcOrd="1" destOrd="0" parTransId="{2C9C2D81-4C3D-49C6-BA55-8C59861E17BE}" sibTransId="{FD68AAD7-AC3A-48DC-B6E3-C1F2BB60AF09}"/>
    <dgm:cxn modelId="{59E94BF5-5D5E-463F-9476-EC430D48F842}" type="presOf" srcId="{1394C0DD-7A9D-4039-B0AC-4BC428705973}" destId="{4CCE2F1E-CD3E-4691-AFE2-6D4C34AACE38}" srcOrd="0" destOrd="0" presId="urn:microsoft.com/office/officeart/2008/layout/LinedList"/>
    <dgm:cxn modelId="{9097340D-112E-4A92-AF28-C1A25947C93A}" type="presOf" srcId="{9A98830D-BC2D-4AC4-BB63-C7F2C24F00B9}" destId="{03E2F7D6-ADBC-4FA6-B28C-5BC760023245}" srcOrd="0" destOrd="0" presId="urn:microsoft.com/office/officeart/2008/layout/LinedList"/>
    <dgm:cxn modelId="{CF255267-778C-410A-ABD6-752F7E9DC991}" type="presParOf" srcId="{441476A4-6C1E-4865-8AF1-BC7FA23A166D}" destId="{85C6BF89-1121-4916-8B2A-683BAC542802}" srcOrd="0" destOrd="0" presId="urn:microsoft.com/office/officeart/2008/layout/LinedList"/>
    <dgm:cxn modelId="{1852F0C0-493F-4BAE-89CD-AA34577CCED9}" type="presParOf" srcId="{441476A4-6C1E-4865-8AF1-BC7FA23A166D}" destId="{5129DF9A-F1F7-4999-B2B1-084A4DF0CA9C}" srcOrd="1" destOrd="0" presId="urn:microsoft.com/office/officeart/2008/layout/LinedList"/>
    <dgm:cxn modelId="{C5EEEB66-22A2-41A3-8CB0-1AFAF886B5D1}" type="presParOf" srcId="{5129DF9A-F1F7-4999-B2B1-084A4DF0CA9C}" destId="{4CCE2F1E-CD3E-4691-AFE2-6D4C34AACE38}" srcOrd="0" destOrd="0" presId="urn:microsoft.com/office/officeart/2008/layout/LinedList"/>
    <dgm:cxn modelId="{9848B312-2121-491C-AB6E-9D190074ECD1}" type="presParOf" srcId="{5129DF9A-F1F7-4999-B2B1-084A4DF0CA9C}" destId="{48570C48-2FCB-4DED-A152-90D0E91076CF}" srcOrd="1" destOrd="0" presId="urn:microsoft.com/office/officeart/2008/layout/LinedList"/>
    <dgm:cxn modelId="{90A33D62-8199-473A-BE97-5EFF9A87E19A}" type="presParOf" srcId="{441476A4-6C1E-4865-8AF1-BC7FA23A166D}" destId="{4DB4D2C0-543F-4DEB-88A4-A9289266D09D}" srcOrd="2" destOrd="0" presId="urn:microsoft.com/office/officeart/2008/layout/LinedList"/>
    <dgm:cxn modelId="{6D9094D7-C8AD-4B90-9863-4EB99251B90C}" type="presParOf" srcId="{441476A4-6C1E-4865-8AF1-BC7FA23A166D}" destId="{6C4A8343-2EA2-47FC-BB30-82CA7483658C}" srcOrd="3" destOrd="0" presId="urn:microsoft.com/office/officeart/2008/layout/LinedList"/>
    <dgm:cxn modelId="{9E6F0DB2-62AB-48FC-BA17-F19CDB05585F}" type="presParOf" srcId="{6C4A8343-2EA2-47FC-BB30-82CA7483658C}" destId="{03E2F7D6-ADBC-4FA6-B28C-5BC760023245}" srcOrd="0" destOrd="0" presId="urn:microsoft.com/office/officeart/2008/layout/LinedList"/>
    <dgm:cxn modelId="{F160F981-06E2-4D3B-8B09-4B5B2562A4FA}" type="presParOf" srcId="{6C4A8343-2EA2-47FC-BB30-82CA7483658C}" destId="{A3F9C00D-F1E1-4310-AE15-744D61F56B3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There are no announcements for today.</a:t>
          </a:r>
          <a:endParaRPr lang="en-US" dirty="0"/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1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1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</dgm:ptLst>
  <dgm:cxnLst>
    <dgm:cxn modelId="{C5FF4C3D-F054-4156-8F2B-0484BA36A3CC}" type="presOf" srcId="{6F83DA93-3C19-428A-8D36-E3191B509085}" destId="{441476A4-6C1E-4865-8AF1-BC7FA23A166D}" srcOrd="0" destOrd="0" presId="urn:microsoft.com/office/officeart/2008/layout/LinedList"/>
    <dgm:cxn modelId="{C15EC2C4-5057-4E9D-9736-110402971B6B}" type="presOf" srcId="{1394C0DD-7A9D-4039-B0AC-4BC428705973}" destId="{4CCE2F1E-CD3E-4691-AFE2-6D4C34AACE38}" srcOrd="0" destOrd="0" presId="urn:microsoft.com/office/officeart/2008/layout/LinedList"/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66A20B28-E48C-4961-9D92-22BE4C970146}" type="presParOf" srcId="{441476A4-6C1E-4865-8AF1-BC7FA23A166D}" destId="{85C6BF89-1121-4916-8B2A-683BAC542802}" srcOrd="0" destOrd="0" presId="urn:microsoft.com/office/officeart/2008/layout/LinedList"/>
    <dgm:cxn modelId="{91AB08E2-69D6-45BE-AC47-FD58EC77D017}" type="presParOf" srcId="{441476A4-6C1E-4865-8AF1-BC7FA23A166D}" destId="{5129DF9A-F1F7-4999-B2B1-084A4DF0CA9C}" srcOrd="1" destOrd="0" presId="urn:microsoft.com/office/officeart/2008/layout/LinedList"/>
    <dgm:cxn modelId="{397BF137-80A8-4DA9-9600-9D245ED5ACE8}" type="presParOf" srcId="{5129DF9A-F1F7-4999-B2B1-084A4DF0CA9C}" destId="{4CCE2F1E-CD3E-4691-AFE2-6D4C34AACE38}" srcOrd="0" destOrd="0" presId="urn:microsoft.com/office/officeart/2008/layout/LinedList"/>
    <dgm:cxn modelId="{5DB7E761-992E-4E99-9719-9B6A076C5671}" type="presParOf" srcId="{5129DF9A-F1F7-4999-B2B1-084A4DF0CA9C}" destId="{48570C48-2FCB-4DED-A152-90D0E91076C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Copy the definition of the following word on your sheet of paper from yesterday.</a:t>
          </a:r>
          <a:endParaRPr lang="en-US" dirty="0"/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126BA145-A11D-4EF4-8667-4C29D41FC034}">
      <dgm:prSet phldrT="[Text]"/>
      <dgm:spPr/>
      <dgm:t>
        <a:bodyPr/>
        <a:lstStyle/>
        <a:p>
          <a:r>
            <a:rPr lang="en-US" dirty="0" smtClean="0"/>
            <a:t>Flaunt: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to </a:t>
          </a:r>
          <a:r>
            <a:rPr lang="en-US" b="0" i="0" dirty="0" smtClean="0"/>
            <a:t>display something, especially in order to provoke envy or admiration, or to show defiance.</a:t>
          </a:r>
        </a:p>
      </dgm:t>
    </dgm:pt>
    <dgm:pt modelId="{76AC4AA1-C82D-4FE8-AB1B-19564B9C770A}" type="parTrans" cxnId="{FC8FAEF0-A1A7-47F8-B2E4-C568DEF3D6AE}">
      <dgm:prSet/>
      <dgm:spPr/>
      <dgm:t>
        <a:bodyPr/>
        <a:lstStyle/>
        <a:p>
          <a:endParaRPr lang="en-US"/>
        </a:p>
      </dgm:t>
    </dgm:pt>
    <dgm:pt modelId="{34905409-24CA-4BD2-9A06-D3DEDED408A3}" type="sibTrans" cxnId="{FC8FAEF0-A1A7-47F8-B2E4-C568DEF3D6AE}">
      <dgm:prSet/>
      <dgm:spPr/>
      <dgm:t>
        <a:bodyPr/>
        <a:lstStyle/>
        <a:p>
          <a:endParaRPr lang="en-US"/>
        </a:p>
      </dgm:t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1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2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  <dgm:pt modelId="{C856A69C-A391-4035-8872-3137BF2779E3}" type="pres">
      <dgm:prSet presAssocID="{126BA145-A11D-4EF4-8667-4C29D41FC034}" presName="vertSpace2a" presStyleCnt="0"/>
      <dgm:spPr/>
    </dgm:pt>
    <dgm:pt modelId="{AEF96097-7C46-415C-8FEE-47333D7257BB}" type="pres">
      <dgm:prSet presAssocID="{126BA145-A11D-4EF4-8667-4C29D41FC034}" presName="horz2" presStyleCnt="0"/>
      <dgm:spPr/>
    </dgm:pt>
    <dgm:pt modelId="{FFF764AF-6CDB-43DE-98D6-160E981A2BBF}" type="pres">
      <dgm:prSet presAssocID="{126BA145-A11D-4EF4-8667-4C29D41FC034}" presName="horzSpace2" presStyleCnt="0"/>
      <dgm:spPr/>
    </dgm:pt>
    <dgm:pt modelId="{5DF0A934-40E5-4556-94F3-0015FBD3E2D6}" type="pres">
      <dgm:prSet presAssocID="{126BA145-A11D-4EF4-8667-4C29D41FC034}" presName="tx2" presStyleLbl="revTx" presStyleIdx="1" presStyleCnt="2"/>
      <dgm:spPr/>
      <dgm:t>
        <a:bodyPr/>
        <a:lstStyle/>
        <a:p>
          <a:endParaRPr lang="en-US"/>
        </a:p>
      </dgm:t>
    </dgm:pt>
    <dgm:pt modelId="{3698C904-F5BF-4F46-B665-75F82FFB64B3}" type="pres">
      <dgm:prSet presAssocID="{126BA145-A11D-4EF4-8667-4C29D41FC034}" presName="vert2" presStyleCnt="0"/>
      <dgm:spPr/>
    </dgm:pt>
    <dgm:pt modelId="{850F9631-3B7A-4C7D-9A9E-DEBDBBB463E1}" type="pres">
      <dgm:prSet presAssocID="{126BA145-A11D-4EF4-8667-4C29D41FC034}" presName="thinLine2b" presStyleLbl="callout" presStyleIdx="0" presStyleCnt="1"/>
      <dgm:spPr/>
    </dgm:pt>
    <dgm:pt modelId="{351FAAC1-0BEE-435E-8778-4B76BA57F6CF}" type="pres">
      <dgm:prSet presAssocID="{126BA145-A11D-4EF4-8667-4C29D41FC034}" presName="vertSpace2b" presStyleCnt="0"/>
      <dgm:spPr/>
    </dgm:pt>
  </dgm:ptLst>
  <dgm:cxnLst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FC8FAEF0-A1A7-47F8-B2E4-C568DEF3D6AE}" srcId="{1394C0DD-7A9D-4039-B0AC-4BC428705973}" destId="{126BA145-A11D-4EF4-8667-4C29D41FC034}" srcOrd="0" destOrd="0" parTransId="{76AC4AA1-C82D-4FE8-AB1B-19564B9C770A}" sibTransId="{34905409-24CA-4BD2-9A06-D3DEDED408A3}"/>
    <dgm:cxn modelId="{048477F2-997A-4F26-83E0-BFA9926E4239}" type="presOf" srcId="{1394C0DD-7A9D-4039-B0AC-4BC428705973}" destId="{4CCE2F1E-CD3E-4691-AFE2-6D4C34AACE38}" srcOrd="0" destOrd="0" presId="urn:microsoft.com/office/officeart/2008/layout/LinedList"/>
    <dgm:cxn modelId="{AD3BD210-984D-4AB8-94CD-B9B838EFA4D1}" type="presOf" srcId="{126BA145-A11D-4EF4-8667-4C29D41FC034}" destId="{5DF0A934-40E5-4556-94F3-0015FBD3E2D6}" srcOrd="0" destOrd="0" presId="urn:microsoft.com/office/officeart/2008/layout/LinedList"/>
    <dgm:cxn modelId="{3DB29656-9F39-4251-8A7D-AF8B869D44DE}" type="presOf" srcId="{6F83DA93-3C19-428A-8D36-E3191B509085}" destId="{441476A4-6C1E-4865-8AF1-BC7FA23A166D}" srcOrd="0" destOrd="0" presId="urn:microsoft.com/office/officeart/2008/layout/LinedList"/>
    <dgm:cxn modelId="{13DB9494-0811-44A6-BA03-20770E67F495}" type="presParOf" srcId="{441476A4-6C1E-4865-8AF1-BC7FA23A166D}" destId="{85C6BF89-1121-4916-8B2A-683BAC542802}" srcOrd="0" destOrd="0" presId="urn:microsoft.com/office/officeart/2008/layout/LinedList"/>
    <dgm:cxn modelId="{BA9363AD-BE96-4525-AE1E-5ECD54928929}" type="presParOf" srcId="{441476A4-6C1E-4865-8AF1-BC7FA23A166D}" destId="{5129DF9A-F1F7-4999-B2B1-084A4DF0CA9C}" srcOrd="1" destOrd="0" presId="urn:microsoft.com/office/officeart/2008/layout/LinedList"/>
    <dgm:cxn modelId="{A3222C8B-AFA2-4205-A512-A7775C5066C0}" type="presParOf" srcId="{5129DF9A-F1F7-4999-B2B1-084A4DF0CA9C}" destId="{4CCE2F1E-CD3E-4691-AFE2-6D4C34AACE38}" srcOrd="0" destOrd="0" presId="urn:microsoft.com/office/officeart/2008/layout/LinedList"/>
    <dgm:cxn modelId="{66E0DD19-80D6-4B68-9B13-FEDE1CDD1BA5}" type="presParOf" srcId="{5129DF9A-F1F7-4999-B2B1-084A4DF0CA9C}" destId="{48570C48-2FCB-4DED-A152-90D0E91076CF}" srcOrd="1" destOrd="0" presId="urn:microsoft.com/office/officeart/2008/layout/LinedList"/>
    <dgm:cxn modelId="{525BAEF1-1A54-4936-9AE6-C8B3A14A232E}" type="presParOf" srcId="{48570C48-2FCB-4DED-A152-90D0E91076CF}" destId="{C856A69C-A391-4035-8872-3137BF2779E3}" srcOrd="0" destOrd="0" presId="urn:microsoft.com/office/officeart/2008/layout/LinedList"/>
    <dgm:cxn modelId="{87364413-2400-46FC-A38E-5392E4A75193}" type="presParOf" srcId="{48570C48-2FCB-4DED-A152-90D0E91076CF}" destId="{AEF96097-7C46-415C-8FEE-47333D7257BB}" srcOrd="1" destOrd="0" presId="urn:microsoft.com/office/officeart/2008/layout/LinedList"/>
    <dgm:cxn modelId="{98409C3F-6A32-4481-9F47-D69DE9E4D9BB}" type="presParOf" srcId="{AEF96097-7C46-415C-8FEE-47333D7257BB}" destId="{FFF764AF-6CDB-43DE-98D6-160E981A2BBF}" srcOrd="0" destOrd="0" presId="urn:microsoft.com/office/officeart/2008/layout/LinedList"/>
    <dgm:cxn modelId="{2AE2B28F-8F50-4C5C-B67E-5EED796D3744}" type="presParOf" srcId="{AEF96097-7C46-415C-8FEE-47333D7257BB}" destId="{5DF0A934-40E5-4556-94F3-0015FBD3E2D6}" srcOrd="1" destOrd="0" presId="urn:microsoft.com/office/officeart/2008/layout/LinedList"/>
    <dgm:cxn modelId="{AD24E0FA-A9F7-4B10-97FE-36158268B86B}" type="presParOf" srcId="{AEF96097-7C46-415C-8FEE-47333D7257BB}" destId="{3698C904-F5BF-4F46-B665-75F82FFB64B3}" srcOrd="2" destOrd="0" presId="urn:microsoft.com/office/officeart/2008/layout/LinedList"/>
    <dgm:cxn modelId="{83044797-970B-4C96-87B2-A90AE91667F1}" type="presParOf" srcId="{48570C48-2FCB-4DED-A152-90D0E91076CF}" destId="{850F9631-3B7A-4C7D-9A9E-DEBDBBB463E1}" srcOrd="2" destOrd="0" presId="urn:microsoft.com/office/officeart/2008/layout/LinedList"/>
    <dgm:cxn modelId="{AFA1CBA0-6871-4713-B6DA-30C25224DE74}" type="presParOf" srcId="{48570C48-2FCB-4DED-A152-90D0E91076CF}" destId="{351FAAC1-0BEE-435E-8778-4B76BA57F6CF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Opening Session</a:t>
          </a:r>
          <a:endParaRPr lang="en-US" dirty="0"/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1D1A2385-EC42-4D07-8B8E-6899B8FE964D}">
      <dgm:prSet phldrT="[Text]"/>
      <dgm:spPr/>
      <dgm:t>
        <a:bodyPr/>
        <a:lstStyle/>
        <a:p>
          <a:r>
            <a:rPr lang="en-US" dirty="0" smtClean="0"/>
            <a:t>Students will prepare for the GA Milestone.</a:t>
          </a:r>
          <a:endParaRPr lang="en-US" dirty="0"/>
        </a:p>
      </dgm:t>
    </dgm:pt>
    <dgm:pt modelId="{AD93E45D-724F-4D77-B738-7C1FD30767A8}" type="parTrans" cxnId="{56565B5D-B412-412E-8966-01E90905823A}">
      <dgm:prSet/>
      <dgm:spPr/>
      <dgm:t>
        <a:bodyPr/>
        <a:lstStyle/>
        <a:p>
          <a:endParaRPr lang="en-US"/>
        </a:p>
      </dgm:t>
    </dgm:pt>
    <dgm:pt modelId="{F4E64FED-A3DC-4B90-BCB6-9B2ACAFA15F4}" type="sibTrans" cxnId="{56565B5D-B412-412E-8966-01E90905823A}">
      <dgm:prSet/>
      <dgm:spPr/>
      <dgm:t>
        <a:bodyPr/>
        <a:lstStyle/>
        <a:p>
          <a:endParaRPr lang="en-US"/>
        </a:p>
      </dgm:t>
    </dgm:pt>
    <dgm:pt modelId="{AE15F49E-3A01-47C7-96B5-627929812B60}">
      <dgm:prSet phldrT="[Text]"/>
      <dgm:spPr/>
      <dgm:t>
        <a:bodyPr/>
        <a:lstStyle/>
        <a:p>
          <a:r>
            <a:rPr lang="en-US" dirty="0" smtClean="0"/>
            <a:t>Work Session</a:t>
          </a:r>
          <a:endParaRPr lang="en-US" dirty="0"/>
        </a:p>
      </dgm:t>
    </dgm:pt>
    <dgm:pt modelId="{E9C48F58-4B1D-4135-9869-B80F9B990283}" type="parTrans" cxnId="{08A319D9-3AB5-4BA5-B0D6-3E58456D02CC}">
      <dgm:prSet/>
      <dgm:spPr/>
      <dgm:t>
        <a:bodyPr/>
        <a:lstStyle/>
        <a:p>
          <a:endParaRPr lang="en-US"/>
        </a:p>
      </dgm:t>
    </dgm:pt>
    <dgm:pt modelId="{CE463E30-FD84-4D40-86F7-2C8D47E76A59}" type="sibTrans" cxnId="{08A319D9-3AB5-4BA5-B0D6-3E58456D02CC}">
      <dgm:prSet/>
      <dgm:spPr/>
      <dgm:t>
        <a:bodyPr/>
        <a:lstStyle/>
        <a:p>
          <a:endParaRPr lang="en-US"/>
        </a:p>
      </dgm:t>
    </dgm:pt>
    <dgm:pt modelId="{A3E2D6A8-505C-4059-AE79-5E03110B8DA6}">
      <dgm:prSet phldrT="[Text]"/>
      <dgm:spPr/>
      <dgm:t>
        <a:bodyPr/>
        <a:lstStyle/>
        <a:p>
          <a:r>
            <a:rPr lang="en-US" dirty="0" smtClean="0"/>
            <a:t>Students will continue reading Romeo and Juliet.</a:t>
          </a:r>
          <a:endParaRPr lang="en-US" dirty="0"/>
        </a:p>
      </dgm:t>
    </dgm:pt>
    <dgm:pt modelId="{F5D021D9-D0A0-4680-9EA5-8E9951A80341}" type="parTrans" cxnId="{C230F315-4461-4BE6-8F82-D3FF0A82C9DC}">
      <dgm:prSet/>
      <dgm:spPr/>
      <dgm:t>
        <a:bodyPr/>
        <a:lstStyle/>
        <a:p>
          <a:endParaRPr lang="en-US"/>
        </a:p>
      </dgm:t>
    </dgm:pt>
    <dgm:pt modelId="{1136C44C-2206-4080-8FA9-544C45634756}" type="sibTrans" cxnId="{C230F315-4461-4BE6-8F82-D3FF0A82C9DC}">
      <dgm:prSet/>
      <dgm:spPr/>
      <dgm:t>
        <a:bodyPr/>
        <a:lstStyle/>
        <a:p>
          <a:endParaRPr lang="en-US"/>
        </a:p>
      </dgm:t>
    </dgm:pt>
    <dgm:pt modelId="{A1746667-A27A-4711-9DC0-0E9E6D25F133}">
      <dgm:prSet phldrT="[Text]"/>
      <dgm:spPr/>
      <dgm:t>
        <a:bodyPr/>
        <a:lstStyle/>
        <a:p>
          <a:r>
            <a:rPr lang="en-US" dirty="0" smtClean="0"/>
            <a:t>Closing Session</a:t>
          </a:r>
          <a:endParaRPr lang="en-US" dirty="0"/>
        </a:p>
      </dgm:t>
    </dgm:pt>
    <dgm:pt modelId="{D81ECA45-4D4E-485F-AD5E-A409D9A9A0D4}" type="parTrans" cxnId="{AADC23C8-FAAA-4243-8ED9-E4453E968AB7}">
      <dgm:prSet/>
      <dgm:spPr/>
      <dgm:t>
        <a:bodyPr/>
        <a:lstStyle/>
        <a:p>
          <a:endParaRPr lang="en-US"/>
        </a:p>
      </dgm:t>
    </dgm:pt>
    <dgm:pt modelId="{9CDF368E-3FF3-4441-95DC-E4FB0F1BF638}" type="sibTrans" cxnId="{AADC23C8-FAAA-4243-8ED9-E4453E968AB7}">
      <dgm:prSet/>
      <dgm:spPr/>
      <dgm:t>
        <a:bodyPr/>
        <a:lstStyle/>
        <a:p>
          <a:endParaRPr lang="en-US"/>
        </a:p>
      </dgm:t>
    </dgm:pt>
    <dgm:pt modelId="{7A33E202-91BC-45C1-98E2-B61666D7703C}">
      <dgm:prSet phldrT="[Text]"/>
      <dgm:spPr/>
      <dgm:t>
        <a:bodyPr/>
        <a:lstStyle/>
        <a:p>
          <a:r>
            <a:rPr lang="en-US" dirty="0" smtClean="0"/>
            <a:t>Students will assess their understanding of Romeo and Juliet with Post-It note questions.</a:t>
          </a:r>
          <a:endParaRPr lang="en-US" dirty="0"/>
        </a:p>
      </dgm:t>
    </dgm:pt>
    <dgm:pt modelId="{8C1E291D-9E6B-4D05-A385-D78413CF15CD}" type="parTrans" cxnId="{CFD54B78-69DA-4DC9-8EDB-3EDA90C55654}">
      <dgm:prSet/>
      <dgm:spPr/>
    </dgm:pt>
    <dgm:pt modelId="{521BAF74-107F-43E5-B43A-E5DCDBD822A8}" type="sibTrans" cxnId="{CFD54B78-69DA-4DC9-8EDB-3EDA90C55654}">
      <dgm:prSet/>
      <dgm:spPr/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3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6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  <dgm:pt modelId="{189B6394-412C-4EBD-B121-143FABF55153}" type="pres">
      <dgm:prSet presAssocID="{1D1A2385-EC42-4D07-8B8E-6899B8FE964D}" presName="vertSpace2a" presStyleCnt="0"/>
      <dgm:spPr/>
    </dgm:pt>
    <dgm:pt modelId="{8E8E0969-AEE2-458E-B9E8-F242BDC3AC89}" type="pres">
      <dgm:prSet presAssocID="{1D1A2385-EC42-4D07-8B8E-6899B8FE964D}" presName="horz2" presStyleCnt="0"/>
      <dgm:spPr/>
    </dgm:pt>
    <dgm:pt modelId="{9628CD7B-686B-489A-A3CF-DF57A1EB9831}" type="pres">
      <dgm:prSet presAssocID="{1D1A2385-EC42-4D07-8B8E-6899B8FE964D}" presName="horzSpace2" presStyleCnt="0"/>
      <dgm:spPr/>
    </dgm:pt>
    <dgm:pt modelId="{41887AD2-87BA-43C8-852D-968F8B8CF2DA}" type="pres">
      <dgm:prSet presAssocID="{1D1A2385-EC42-4D07-8B8E-6899B8FE964D}" presName="tx2" presStyleLbl="revTx" presStyleIdx="1" presStyleCnt="6"/>
      <dgm:spPr/>
      <dgm:t>
        <a:bodyPr/>
        <a:lstStyle/>
        <a:p>
          <a:endParaRPr lang="en-US"/>
        </a:p>
      </dgm:t>
    </dgm:pt>
    <dgm:pt modelId="{0EBE9D68-9A72-4C26-A0B7-073AE3ACD6C1}" type="pres">
      <dgm:prSet presAssocID="{1D1A2385-EC42-4D07-8B8E-6899B8FE964D}" presName="vert2" presStyleCnt="0"/>
      <dgm:spPr/>
    </dgm:pt>
    <dgm:pt modelId="{4C7BDA43-8447-423C-8A99-5E78FF944724}" type="pres">
      <dgm:prSet presAssocID="{1D1A2385-EC42-4D07-8B8E-6899B8FE964D}" presName="thinLine2b" presStyleLbl="callout" presStyleIdx="0" presStyleCnt="3"/>
      <dgm:spPr/>
    </dgm:pt>
    <dgm:pt modelId="{345FFD89-3283-4FEB-B3C3-F2C93964C4ED}" type="pres">
      <dgm:prSet presAssocID="{1D1A2385-EC42-4D07-8B8E-6899B8FE964D}" presName="vertSpace2b" presStyleCnt="0"/>
      <dgm:spPr/>
    </dgm:pt>
    <dgm:pt modelId="{E856BFAF-E384-4C6C-BBD8-7899594E91E1}" type="pres">
      <dgm:prSet presAssocID="{AE15F49E-3A01-47C7-96B5-627929812B60}" presName="thickLine" presStyleLbl="alignNode1" presStyleIdx="1" presStyleCnt="3"/>
      <dgm:spPr/>
    </dgm:pt>
    <dgm:pt modelId="{8B92DBFD-8492-4CFB-9A04-7DF0A5C30B8D}" type="pres">
      <dgm:prSet presAssocID="{AE15F49E-3A01-47C7-96B5-627929812B60}" presName="horz1" presStyleCnt="0"/>
      <dgm:spPr/>
    </dgm:pt>
    <dgm:pt modelId="{B302BF18-0793-42EE-86F6-4095EBAA34E6}" type="pres">
      <dgm:prSet presAssocID="{AE15F49E-3A01-47C7-96B5-627929812B60}" presName="tx1" presStyleLbl="revTx" presStyleIdx="2" presStyleCnt="6"/>
      <dgm:spPr/>
      <dgm:t>
        <a:bodyPr/>
        <a:lstStyle/>
        <a:p>
          <a:endParaRPr lang="en-US"/>
        </a:p>
      </dgm:t>
    </dgm:pt>
    <dgm:pt modelId="{5FE3AB73-E578-4974-9754-7FA4257DA5D2}" type="pres">
      <dgm:prSet presAssocID="{AE15F49E-3A01-47C7-96B5-627929812B60}" presName="vert1" presStyleCnt="0"/>
      <dgm:spPr/>
    </dgm:pt>
    <dgm:pt modelId="{81EA067E-B334-49C6-815B-ADF8627D887F}" type="pres">
      <dgm:prSet presAssocID="{A3E2D6A8-505C-4059-AE79-5E03110B8DA6}" presName="vertSpace2a" presStyleCnt="0"/>
      <dgm:spPr/>
    </dgm:pt>
    <dgm:pt modelId="{CD46E920-6A50-467C-8A95-B71484026555}" type="pres">
      <dgm:prSet presAssocID="{A3E2D6A8-505C-4059-AE79-5E03110B8DA6}" presName="horz2" presStyleCnt="0"/>
      <dgm:spPr/>
    </dgm:pt>
    <dgm:pt modelId="{5B580C63-98DA-45CB-8125-8907A4CF8E66}" type="pres">
      <dgm:prSet presAssocID="{A3E2D6A8-505C-4059-AE79-5E03110B8DA6}" presName="horzSpace2" presStyleCnt="0"/>
      <dgm:spPr/>
    </dgm:pt>
    <dgm:pt modelId="{981048B2-3524-4942-93BE-F76E7F2BF7FA}" type="pres">
      <dgm:prSet presAssocID="{A3E2D6A8-505C-4059-AE79-5E03110B8DA6}" presName="tx2" presStyleLbl="revTx" presStyleIdx="3" presStyleCnt="6"/>
      <dgm:spPr/>
      <dgm:t>
        <a:bodyPr/>
        <a:lstStyle/>
        <a:p>
          <a:endParaRPr lang="en-US"/>
        </a:p>
      </dgm:t>
    </dgm:pt>
    <dgm:pt modelId="{5A495AB5-1135-4279-ABEB-890D760A2E11}" type="pres">
      <dgm:prSet presAssocID="{A3E2D6A8-505C-4059-AE79-5E03110B8DA6}" presName="vert2" presStyleCnt="0"/>
      <dgm:spPr/>
    </dgm:pt>
    <dgm:pt modelId="{4BBED17E-A1C5-4DF6-B7F0-99C04EE9B656}" type="pres">
      <dgm:prSet presAssocID="{A3E2D6A8-505C-4059-AE79-5E03110B8DA6}" presName="thinLine2b" presStyleLbl="callout" presStyleIdx="1" presStyleCnt="3"/>
      <dgm:spPr/>
    </dgm:pt>
    <dgm:pt modelId="{DC4193B2-63E3-4E20-AEC7-EA01DEAB76B6}" type="pres">
      <dgm:prSet presAssocID="{A3E2D6A8-505C-4059-AE79-5E03110B8DA6}" presName="vertSpace2b" presStyleCnt="0"/>
      <dgm:spPr/>
    </dgm:pt>
    <dgm:pt modelId="{6A2BBB91-6CAA-49D6-B36D-AA00A9B4F945}" type="pres">
      <dgm:prSet presAssocID="{A1746667-A27A-4711-9DC0-0E9E6D25F133}" presName="thickLine" presStyleLbl="alignNode1" presStyleIdx="2" presStyleCnt="3"/>
      <dgm:spPr/>
    </dgm:pt>
    <dgm:pt modelId="{6EDD77BD-6F33-4990-A112-C31C71615DFF}" type="pres">
      <dgm:prSet presAssocID="{A1746667-A27A-4711-9DC0-0E9E6D25F133}" presName="horz1" presStyleCnt="0"/>
      <dgm:spPr/>
    </dgm:pt>
    <dgm:pt modelId="{FE297191-C0AE-4B8C-B7A1-6A2F037DDB97}" type="pres">
      <dgm:prSet presAssocID="{A1746667-A27A-4711-9DC0-0E9E6D25F133}" presName="tx1" presStyleLbl="revTx" presStyleIdx="4" presStyleCnt="6"/>
      <dgm:spPr/>
      <dgm:t>
        <a:bodyPr/>
        <a:lstStyle/>
        <a:p>
          <a:endParaRPr lang="en-US"/>
        </a:p>
      </dgm:t>
    </dgm:pt>
    <dgm:pt modelId="{3BA675D5-2AFF-40B2-904D-814F4D549975}" type="pres">
      <dgm:prSet presAssocID="{A1746667-A27A-4711-9DC0-0E9E6D25F133}" presName="vert1" presStyleCnt="0"/>
      <dgm:spPr/>
    </dgm:pt>
    <dgm:pt modelId="{4350FFAA-4509-4D69-8AE9-C55BE9CA6B3B}" type="pres">
      <dgm:prSet presAssocID="{7A33E202-91BC-45C1-98E2-B61666D7703C}" presName="vertSpace2a" presStyleCnt="0"/>
      <dgm:spPr/>
    </dgm:pt>
    <dgm:pt modelId="{131CB4E3-8FD8-455D-B02D-8E690DE2694B}" type="pres">
      <dgm:prSet presAssocID="{7A33E202-91BC-45C1-98E2-B61666D7703C}" presName="horz2" presStyleCnt="0"/>
      <dgm:spPr/>
    </dgm:pt>
    <dgm:pt modelId="{2D4AB4F0-743B-4D81-81B9-2EB163C9C234}" type="pres">
      <dgm:prSet presAssocID="{7A33E202-91BC-45C1-98E2-B61666D7703C}" presName="horzSpace2" presStyleCnt="0"/>
      <dgm:spPr/>
    </dgm:pt>
    <dgm:pt modelId="{5DF7CB3A-232C-4E73-BD83-DF5A31107AE2}" type="pres">
      <dgm:prSet presAssocID="{7A33E202-91BC-45C1-98E2-B61666D7703C}" presName="tx2" presStyleLbl="revTx" presStyleIdx="5" presStyleCnt="6"/>
      <dgm:spPr/>
      <dgm:t>
        <a:bodyPr/>
        <a:lstStyle/>
        <a:p>
          <a:endParaRPr lang="en-US"/>
        </a:p>
      </dgm:t>
    </dgm:pt>
    <dgm:pt modelId="{87CBA743-D61B-4DF0-82F2-15F8EBA9DC57}" type="pres">
      <dgm:prSet presAssocID="{7A33E202-91BC-45C1-98E2-B61666D7703C}" presName="vert2" presStyleCnt="0"/>
      <dgm:spPr/>
    </dgm:pt>
    <dgm:pt modelId="{58B0DFF8-738E-4A86-9C5E-467E0A66602E}" type="pres">
      <dgm:prSet presAssocID="{7A33E202-91BC-45C1-98E2-B61666D7703C}" presName="thinLine2b" presStyleLbl="callout" presStyleIdx="2" presStyleCnt="3"/>
      <dgm:spPr/>
    </dgm:pt>
    <dgm:pt modelId="{8BA52284-97DA-4B26-ACB1-3D32E1479017}" type="pres">
      <dgm:prSet presAssocID="{7A33E202-91BC-45C1-98E2-B61666D7703C}" presName="vertSpace2b" presStyleCnt="0"/>
      <dgm:spPr/>
    </dgm:pt>
  </dgm:ptLst>
  <dgm:cxnLst>
    <dgm:cxn modelId="{2A34E5CA-2FB3-486B-B721-1615AA8372E3}" type="presOf" srcId="{AE15F49E-3A01-47C7-96B5-627929812B60}" destId="{B302BF18-0793-42EE-86F6-4095EBAA34E6}" srcOrd="0" destOrd="0" presId="urn:microsoft.com/office/officeart/2008/layout/LinedList"/>
    <dgm:cxn modelId="{AADC23C8-FAAA-4243-8ED9-E4453E968AB7}" srcId="{6F83DA93-3C19-428A-8D36-E3191B509085}" destId="{A1746667-A27A-4711-9DC0-0E9E6D25F133}" srcOrd="2" destOrd="0" parTransId="{D81ECA45-4D4E-485F-AD5E-A409D9A9A0D4}" sibTransId="{9CDF368E-3FF3-4441-95DC-E4FB0F1BF638}"/>
    <dgm:cxn modelId="{CFD54B78-69DA-4DC9-8EDB-3EDA90C55654}" srcId="{A1746667-A27A-4711-9DC0-0E9E6D25F133}" destId="{7A33E202-91BC-45C1-98E2-B61666D7703C}" srcOrd="0" destOrd="0" parTransId="{8C1E291D-9E6B-4D05-A385-D78413CF15CD}" sibTransId="{521BAF74-107F-43E5-B43A-E5DCDBD822A8}"/>
    <dgm:cxn modelId="{3D80FB8F-21D8-4BF9-9C7F-E8081E4AD95E}" type="presOf" srcId="{A3E2D6A8-505C-4059-AE79-5E03110B8DA6}" destId="{981048B2-3524-4942-93BE-F76E7F2BF7FA}" srcOrd="0" destOrd="0" presId="urn:microsoft.com/office/officeart/2008/layout/LinedList"/>
    <dgm:cxn modelId="{56565B5D-B412-412E-8966-01E90905823A}" srcId="{1394C0DD-7A9D-4039-B0AC-4BC428705973}" destId="{1D1A2385-EC42-4D07-8B8E-6899B8FE964D}" srcOrd="0" destOrd="0" parTransId="{AD93E45D-724F-4D77-B738-7C1FD30767A8}" sibTransId="{F4E64FED-A3DC-4B90-BCB6-9B2ACAFA15F4}"/>
    <dgm:cxn modelId="{1A792412-9684-4E42-8AAA-B0A66D551B31}" type="presOf" srcId="{A1746667-A27A-4711-9DC0-0E9E6D25F133}" destId="{FE297191-C0AE-4B8C-B7A1-6A2F037DDB97}" srcOrd="0" destOrd="0" presId="urn:microsoft.com/office/officeart/2008/layout/LinedList"/>
    <dgm:cxn modelId="{09F562EF-FEA7-40C5-A634-BA70CA1350C1}" type="presOf" srcId="{1D1A2385-EC42-4D07-8B8E-6899B8FE964D}" destId="{41887AD2-87BA-43C8-852D-968F8B8CF2DA}" srcOrd="0" destOrd="0" presId="urn:microsoft.com/office/officeart/2008/layout/LinedList"/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08A319D9-3AB5-4BA5-B0D6-3E58456D02CC}" srcId="{6F83DA93-3C19-428A-8D36-E3191B509085}" destId="{AE15F49E-3A01-47C7-96B5-627929812B60}" srcOrd="1" destOrd="0" parTransId="{E9C48F58-4B1D-4135-9869-B80F9B990283}" sibTransId="{CE463E30-FD84-4D40-86F7-2C8D47E76A59}"/>
    <dgm:cxn modelId="{98A1E2C5-9D8D-4958-92DE-B0D0919AEA63}" type="presOf" srcId="{7A33E202-91BC-45C1-98E2-B61666D7703C}" destId="{5DF7CB3A-232C-4E73-BD83-DF5A31107AE2}" srcOrd="0" destOrd="0" presId="urn:microsoft.com/office/officeart/2008/layout/LinedList"/>
    <dgm:cxn modelId="{415F5C90-B05C-4767-9290-73680F93BAFF}" type="presOf" srcId="{6F83DA93-3C19-428A-8D36-E3191B509085}" destId="{441476A4-6C1E-4865-8AF1-BC7FA23A166D}" srcOrd="0" destOrd="0" presId="urn:microsoft.com/office/officeart/2008/layout/LinedList"/>
    <dgm:cxn modelId="{43D3B8C9-B13D-4FB4-BEDB-A354A7ABB886}" type="presOf" srcId="{1394C0DD-7A9D-4039-B0AC-4BC428705973}" destId="{4CCE2F1E-CD3E-4691-AFE2-6D4C34AACE38}" srcOrd="0" destOrd="0" presId="urn:microsoft.com/office/officeart/2008/layout/LinedList"/>
    <dgm:cxn modelId="{C230F315-4461-4BE6-8F82-D3FF0A82C9DC}" srcId="{AE15F49E-3A01-47C7-96B5-627929812B60}" destId="{A3E2D6A8-505C-4059-AE79-5E03110B8DA6}" srcOrd="0" destOrd="0" parTransId="{F5D021D9-D0A0-4680-9EA5-8E9951A80341}" sibTransId="{1136C44C-2206-4080-8FA9-544C45634756}"/>
    <dgm:cxn modelId="{9D0F6FCE-C590-47EE-8FE3-3E895CF86820}" type="presParOf" srcId="{441476A4-6C1E-4865-8AF1-BC7FA23A166D}" destId="{85C6BF89-1121-4916-8B2A-683BAC542802}" srcOrd="0" destOrd="0" presId="urn:microsoft.com/office/officeart/2008/layout/LinedList"/>
    <dgm:cxn modelId="{89F679F2-6384-4052-95A7-7FF5F9CDBB56}" type="presParOf" srcId="{441476A4-6C1E-4865-8AF1-BC7FA23A166D}" destId="{5129DF9A-F1F7-4999-B2B1-084A4DF0CA9C}" srcOrd="1" destOrd="0" presId="urn:microsoft.com/office/officeart/2008/layout/LinedList"/>
    <dgm:cxn modelId="{6ADC3DED-9544-43CB-9A3D-5EDC775F1867}" type="presParOf" srcId="{5129DF9A-F1F7-4999-B2B1-084A4DF0CA9C}" destId="{4CCE2F1E-CD3E-4691-AFE2-6D4C34AACE38}" srcOrd="0" destOrd="0" presId="urn:microsoft.com/office/officeart/2008/layout/LinedList"/>
    <dgm:cxn modelId="{4002B4E8-AF63-407A-942C-9C879D4E7AFD}" type="presParOf" srcId="{5129DF9A-F1F7-4999-B2B1-084A4DF0CA9C}" destId="{48570C48-2FCB-4DED-A152-90D0E91076CF}" srcOrd="1" destOrd="0" presId="urn:microsoft.com/office/officeart/2008/layout/LinedList"/>
    <dgm:cxn modelId="{4B4A213D-A5E7-4F6F-B919-A7356F4CB194}" type="presParOf" srcId="{48570C48-2FCB-4DED-A152-90D0E91076CF}" destId="{189B6394-412C-4EBD-B121-143FABF55153}" srcOrd="0" destOrd="0" presId="urn:microsoft.com/office/officeart/2008/layout/LinedList"/>
    <dgm:cxn modelId="{6A575584-3644-490C-A6BF-BE9AC84947F3}" type="presParOf" srcId="{48570C48-2FCB-4DED-A152-90D0E91076CF}" destId="{8E8E0969-AEE2-458E-B9E8-F242BDC3AC89}" srcOrd="1" destOrd="0" presId="urn:microsoft.com/office/officeart/2008/layout/LinedList"/>
    <dgm:cxn modelId="{C7312821-C6F0-41B5-990F-3CC760F6D5F5}" type="presParOf" srcId="{8E8E0969-AEE2-458E-B9E8-F242BDC3AC89}" destId="{9628CD7B-686B-489A-A3CF-DF57A1EB9831}" srcOrd="0" destOrd="0" presId="urn:microsoft.com/office/officeart/2008/layout/LinedList"/>
    <dgm:cxn modelId="{0DEA9EBD-22C3-46D0-B40E-E89680A8B92F}" type="presParOf" srcId="{8E8E0969-AEE2-458E-B9E8-F242BDC3AC89}" destId="{41887AD2-87BA-43C8-852D-968F8B8CF2DA}" srcOrd="1" destOrd="0" presId="urn:microsoft.com/office/officeart/2008/layout/LinedList"/>
    <dgm:cxn modelId="{B7B0BEF5-4A37-4A29-BE22-2386B94F94A2}" type="presParOf" srcId="{8E8E0969-AEE2-458E-B9E8-F242BDC3AC89}" destId="{0EBE9D68-9A72-4C26-A0B7-073AE3ACD6C1}" srcOrd="2" destOrd="0" presId="urn:microsoft.com/office/officeart/2008/layout/LinedList"/>
    <dgm:cxn modelId="{820D3ED1-AEB0-46A7-B052-430A202F242C}" type="presParOf" srcId="{48570C48-2FCB-4DED-A152-90D0E91076CF}" destId="{4C7BDA43-8447-423C-8A99-5E78FF944724}" srcOrd="2" destOrd="0" presId="urn:microsoft.com/office/officeart/2008/layout/LinedList"/>
    <dgm:cxn modelId="{2B0D4301-336D-4DDB-89D5-21643FB49B12}" type="presParOf" srcId="{48570C48-2FCB-4DED-A152-90D0E91076CF}" destId="{345FFD89-3283-4FEB-B3C3-F2C93964C4ED}" srcOrd="3" destOrd="0" presId="urn:microsoft.com/office/officeart/2008/layout/LinedList"/>
    <dgm:cxn modelId="{1D525E85-1379-4DA3-BB98-E63B14CD8872}" type="presParOf" srcId="{441476A4-6C1E-4865-8AF1-BC7FA23A166D}" destId="{E856BFAF-E384-4C6C-BBD8-7899594E91E1}" srcOrd="2" destOrd="0" presId="urn:microsoft.com/office/officeart/2008/layout/LinedList"/>
    <dgm:cxn modelId="{86789E52-8F8C-4608-BDAE-47E6160E3D5A}" type="presParOf" srcId="{441476A4-6C1E-4865-8AF1-BC7FA23A166D}" destId="{8B92DBFD-8492-4CFB-9A04-7DF0A5C30B8D}" srcOrd="3" destOrd="0" presId="urn:microsoft.com/office/officeart/2008/layout/LinedList"/>
    <dgm:cxn modelId="{37C8FAE0-3014-48DB-A302-A9BCAACDE3F1}" type="presParOf" srcId="{8B92DBFD-8492-4CFB-9A04-7DF0A5C30B8D}" destId="{B302BF18-0793-42EE-86F6-4095EBAA34E6}" srcOrd="0" destOrd="0" presId="urn:microsoft.com/office/officeart/2008/layout/LinedList"/>
    <dgm:cxn modelId="{E1DA31A7-E90A-4984-9493-F9E60B92E3A5}" type="presParOf" srcId="{8B92DBFD-8492-4CFB-9A04-7DF0A5C30B8D}" destId="{5FE3AB73-E578-4974-9754-7FA4257DA5D2}" srcOrd="1" destOrd="0" presId="urn:microsoft.com/office/officeart/2008/layout/LinedList"/>
    <dgm:cxn modelId="{C14E6B09-D8D6-4333-B244-2396BD99FBE1}" type="presParOf" srcId="{5FE3AB73-E578-4974-9754-7FA4257DA5D2}" destId="{81EA067E-B334-49C6-815B-ADF8627D887F}" srcOrd="0" destOrd="0" presId="urn:microsoft.com/office/officeart/2008/layout/LinedList"/>
    <dgm:cxn modelId="{10715B94-1A6A-4FF2-B5C0-6563E3522F14}" type="presParOf" srcId="{5FE3AB73-E578-4974-9754-7FA4257DA5D2}" destId="{CD46E920-6A50-467C-8A95-B71484026555}" srcOrd="1" destOrd="0" presId="urn:microsoft.com/office/officeart/2008/layout/LinedList"/>
    <dgm:cxn modelId="{684A3708-D0E1-4323-9972-B0C5F92AF8F5}" type="presParOf" srcId="{CD46E920-6A50-467C-8A95-B71484026555}" destId="{5B580C63-98DA-45CB-8125-8907A4CF8E66}" srcOrd="0" destOrd="0" presId="urn:microsoft.com/office/officeart/2008/layout/LinedList"/>
    <dgm:cxn modelId="{9DCD409E-3DFC-4FEF-8582-3ED451162434}" type="presParOf" srcId="{CD46E920-6A50-467C-8A95-B71484026555}" destId="{981048B2-3524-4942-93BE-F76E7F2BF7FA}" srcOrd="1" destOrd="0" presId="urn:microsoft.com/office/officeart/2008/layout/LinedList"/>
    <dgm:cxn modelId="{0E930CDE-AA05-49F9-8281-64EFE603AF7A}" type="presParOf" srcId="{CD46E920-6A50-467C-8A95-B71484026555}" destId="{5A495AB5-1135-4279-ABEB-890D760A2E11}" srcOrd="2" destOrd="0" presId="urn:microsoft.com/office/officeart/2008/layout/LinedList"/>
    <dgm:cxn modelId="{75FD57C0-00A7-4322-B8E5-D2474D68B0F0}" type="presParOf" srcId="{5FE3AB73-E578-4974-9754-7FA4257DA5D2}" destId="{4BBED17E-A1C5-4DF6-B7F0-99C04EE9B656}" srcOrd="2" destOrd="0" presId="urn:microsoft.com/office/officeart/2008/layout/LinedList"/>
    <dgm:cxn modelId="{BCC75042-9FAA-4F62-B77B-3FB124254793}" type="presParOf" srcId="{5FE3AB73-E578-4974-9754-7FA4257DA5D2}" destId="{DC4193B2-63E3-4E20-AEC7-EA01DEAB76B6}" srcOrd="3" destOrd="0" presId="urn:microsoft.com/office/officeart/2008/layout/LinedList"/>
    <dgm:cxn modelId="{B6F66C04-6190-4FA8-AECE-B02EA924FAC4}" type="presParOf" srcId="{441476A4-6C1E-4865-8AF1-BC7FA23A166D}" destId="{6A2BBB91-6CAA-49D6-B36D-AA00A9B4F945}" srcOrd="4" destOrd="0" presId="urn:microsoft.com/office/officeart/2008/layout/LinedList"/>
    <dgm:cxn modelId="{4BEAFE50-8A08-4C78-BA11-8FB7117AF6B6}" type="presParOf" srcId="{441476A4-6C1E-4865-8AF1-BC7FA23A166D}" destId="{6EDD77BD-6F33-4990-A112-C31C71615DFF}" srcOrd="5" destOrd="0" presId="urn:microsoft.com/office/officeart/2008/layout/LinedList"/>
    <dgm:cxn modelId="{6A930598-A581-4F5C-B64C-76F3FA3CDECE}" type="presParOf" srcId="{6EDD77BD-6F33-4990-A112-C31C71615DFF}" destId="{FE297191-C0AE-4B8C-B7A1-6A2F037DDB97}" srcOrd="0" destOrd="0" presId="urn:microsoft.com/office/officeart/2008/layout/LinedList"/>
    <dgm:cxn modelId="{9CEEBF4E-AA70-4259-9193-5A870BFA9AB0}" type="presParOf" srcId="{6EDD77BD-6F33-4990-A112-C31C71615DFF}" destId="{3BA675D5-2AFF-40B2-904D-814F4D549975}" srcOrd="1" destOrd="0" presId="urn:microsoft.com/office/officeart/2008/layout/LinedList"/>
    <dgm:cxn modelId="{8C4092D9-DB91-445F-A52A-8CB56A5DFF11}" type="presParOf" srcId="{3BA675D5-2AFF-40B2-904D-814F4D549975}" destId="{4350FFAA-4509-4D69-8AE9-C55BE9CA6B3B}" srcOrd="0" destOrd="0" presId="urn:microsoft.com/office/officeart/2008/layout/LinedList"/>
    <dgm:cxn modelId="{1AF7D797-9FF4-4B71-9097-576BFE8EEE2C}" type="presParOf" srcId="{3BA675D5-2AFF-40B2-904D-814F4D549975}" destId="{131CB4E3-8FD8-455D-B02D-8E690DE2694B}" srcOrd="1" destOrd="0" presId="urn:microsoft.com/office/officeart/2008/layout/LinedList"/>
    <dgm:cxn modelId="{1AA43836-8ECD-4ED5-8147-E124DEE3491A}" type="presParOf" srcId="{131CB4E3-8FD8-455D-B02D-8E690DE2694B}" destId="{2D4AB4F0-743B-4D81-81B9-2EB163C9C234}" srcOrd="0" destOrd="0" presId="urn:microsoft.com/office/officeart/2008/layout/LinedList"/>
    <dgm:cxn modelId="{EA7723B4-6F04-4266-9A4C-364AB1E66B28}" type="presParOf" srcId="{131CB4E3-8FD8-455D-B02D-8E690DE2694B}" destId="{5DF7CB3A-232C-4E73-BD83-DF5A31107AE2}" srcOrd="1" destOrd="0" presId="urn:microsoft.com/office/officeart/2008/layout/LinedList"/>
    <dgm:cxn modelId="{383AE775-2276-4B74-A443-120D5C176C7F}" type="presParOf" srcId="{131CB4E3-8FD8-455D-B02D-8E690DE2694B}" destId="{87CBA743-D61B-4DF0-82F2-15F8EBA9DC57}" srcOrd="2" destOrd="0" presId="urn:microsoft.com/office/officeart/2008/layout/LinedList"/>
    <dgm:cxn modelId="{7DD81883-68B4-4349-99B7-280937CF7291}" type="presParOf" srcId="{3BA675D5-2AFF-40B2-904D-814F4D549975}" destId="{58B0DFF8-738E-4A86-9C5E-467E0A66602E}" srcOrd="2" destOrd="0" presId="urn:microsoft.com/office/officeart/2008/layout/LinedList"/>
    <dgm:cxn modelId="{8BEB38E3-BDB1-427E-B1C8-018DE7539D15}" type="presParOf" srcId="{3BA675D5-2AFF-40B2-904D-814F4D549975}" destId="{8BA52284-97DA-4B26-ACB1-3D32E1479017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Take out your Test Preparation  Answers from Monday and continue numbering your page to number </a:t>
          </a:r>
          <a:r>
            <a:rPr lang="en-US" dirty="0" smtClean="0"/>
            <a:t>50.</a:t>
          </a:r>
          <a:endParaRPr lang="en-US" dirty="0"/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43EC62F4-93C9-4923-991B-30DDE329A5C7}">
      <dgm:prSet phldrT="[Text]"/>
      <dgm:spPr/>
      <dgm:t>
        <a:bodyPr/>
        <a:lstStyle/>
        <a:p>
          <a:r>
            <a:rPr lang="en-US" dirty="0" smtClean="0"/>
            <a:t>You have </a:t>
          </a:r>
          <a:r>
            <a:rPr lang="en-US" dirty="0" smtClean="0"/>
            <a:t>60 </a:t>
          </a:r>
          <a:r>
            <a:rPr lang="en-US" dirty="0" smtClean="0"/>
            <a:t>seconds to answer each question as it appears on the screen. At the end of </a:t>
          </a:r>
          <a:r>
            <a:rPr lang="en-US" dirty="0" smtClean="0"/>
            <a:t>60 </a:t>
          </a:r>
          <a:r>
            <a:rPr lang="en-US" dirty="0" smtClean="0"/>
            <a:t>seconds, the question will change.</a:t>
          </a:r>
          <a:endParaRPr lang="en-US" dirty="0"/>
        </a:p>
      </dgm:t>
    </dgm:pt>
    <dgm:pt modelId="{E7D08780-DE0B-4A02-BBA4-DFCB51391E26}" type="parTrans" cxnId="{4C9937D3-C412-4ACD-AEF7-BF60D0E5F898}">
      <dgm:prSet/>
      <dgm:spPr/>
      <dgm:t>
        <a:bodyPr/>
        <a:lstStyle/>
        <a:p>
          <a:endParaRPr lang="en-US"/>
        </a:p>
      </dgm:t>
    </dgm:pt>
    <dgm:pt modelId="{DEB5E27A-AA9F-4E75-9682-7749129E385D}" type="sibTrans" cxnId="{4C9937D3-C412-4ACD-AEF7-BF60D0E5F898}">
      <dgm:prSet/>
      <dgm:spPr/>
      <dgm:t>
        <a:bodyPr/>
        <a:lstStyle/>
        <a:p>
          <a:endParaRPr lang="en-US"/>
        </a:p>
      </dgm:t>
    </dgm:pt>
    <dgm:pt modelId="{4FA53A7E-9A85-40E1-81A2-108C55C097DE}">
      <dgm:prSet phldrT="[Text]"/>
      <dgm:spPr/>
      <dgm:t>
        <a:bodyPr/>
        <a:lstStyle/>
        <a:p>
          <a:r>
            <a:rPr lang="en-US" dirty="0" smtClean="0"/>
            <a:t>You will turn these in today.</a:t>
          </a:r>
          <a:endParaRPr lang="en-US" dirty="0"/>
        </a:p>
      </dgm:t>
    </dgm:pt>
    <dgm:pt modelId="{8C7A3654-5331-4013-9D28-6364F3442757}" type="parTrans" cxnId="{BC8A4E95-152E-45C7-8CE1-E14F7D42BD95}">
      <dgm:prSet/>
      <dgm:spPr/>
    </dgm:pt>
    <dgm:pt modelId="{7C61C7E2-A438-4FB6-A161-FE2F19748A55}" type="sibTrans" cxnId="{BC8A4E95-152E-45C7-8CE1-E14F7D42BD95}">
      <dgm:prSet/>
      <dgm:spPr/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3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3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  <dgm:pt modelId="{133C12DE-3449-4201-9295-B5D08DF80416}" type="pres">
      <dgm:prSet presAssocID="{43EC62F4-93C9-4923-991B-30DDE329A5C7}" presName="thickLine" presStyleLbl="alignNode1" presStyleIdx="1" presStyleCnt="3"/>
      <dgm:spPr/>
    </dgm:pt>
    <dgm:pt modelId="{4942878A-6F18-4618-9C77-F77610E7E1F2}" type="pres">
      <dgm:prSet presAssocID="{43EC62F4-93C9-4923-991B-30DDE329A5C7}" presName="horz1" presStyleCnt="0"/>
      <dgm:spPr/>
    </dgm:pt>
    <dgm:pt modelId="{199F5A43-35C5-498D-BAA6-B60F50BB1847}" type="pres">
      <dgm:prSet presAssocID="{43EC62F4-93C9-4923-991B-30DDE329A5C7}" presName="tx1" presStyleLbl="revTx" presStyleIdx="1" presStyleCnt="3"/>
      <dgm:spPr/>
      <dgm:t>
        <a:bodyPr/>
        <a:lstStyle/>
        <a:p>
          <a:endParaRPr lang="en-US"/>
        </a:p>
      </dgm:t>
    </dgm:pt>
    <dgm:pt modelId="{422E6044-CD5C-441A-9186-B39F3E5B8479}" type="pres">
      <dgm:prSet presAssocID="{43EC62F4-93C9-4923-991B-30DDE329A5C7}" presName="vert1" presStyleCnt="0"/>
      <dgm:spPr/>
    </dgm:pt>
    <dgm:pt modelId="{70A18380-2FDB-4666-968C-44C42939A4E9}" type="pres">
      <dgm:prSet presAssocID="{4FA53A7E-9A85-40E1-81A2-108C55C097DE}" presName="thickLine" presStyleLbl="alignNode1" presStyleIdx="2" presStyleCnt="3"/>
      <dgm:spPr/>
    </dgm:pt>
    <dgm:pt modelId="{BBCBE323-C554-4756-A1FC-852BB7C686D0}" type="pres">
      <dgm:prSet presAssocID="{4FA53A7E-9A85-40E1-81A2-108C55C097DE}" presName="horz1" presStyleCnt="0"/>
      <dgm:spPr/>
    </dgm:pt>
    <dgm:pt modelId="{B3B9B24B-3A98-4BDD-84A5-9E970B1366D2}" type="pres">
      <dgm:prSet presAssocID="{4FA53A7E-9A85-40E1-81A2-108C55C097DE}" presName="tx1" presStyleLbl="revTx" presStyleIdx="2" presStyleCnt="3"/>
      <dgm:spPr/>
      <dgm:t>
        <a:bodyPr/>
        <a:lstStyle/>
        <a:p>
          <a:endParaRPr lang="en-US"/>
        </a:p>
      </dgm:t>
    </dgm:pt>
    <dgm:pt modelId="{50F14E4E-9F9E-4AA0-B612-52FC734780C0}" type="pres">
      <dgm:prSet presAssocID="{4FA53A7E-9A85-40E1-81A2-108C55C097DE}" presName="vert1" presStyleCnt="0"/>
      <dgm:spPr/>
    </dgm:pt>
  </dgm:ptLst>
  <dgm:cxnLst>
    <dgm:cxn modelId="{2816AA3D-1555-49F9-B0EC-B23A667A12A2}" type="presOf" srcId="{4FA53A7E-9A85-40E1-81A2-108C55C097DE}" destId="{B3B9B24B-3A98-4BDD-84A5-9E970B1366D2}" srcOrd="0" destOrd="0" presId="urn:microsoft.com/office/officeart/2008/layout/LinedList"/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EB2F48AB-E9CF-4256-9016-103A0F930D60}" type="presOf" srcId="{1394C0DD-7A9D-4039-B0AC-4BC428705973}" destId="{4CCE2F1E-CD3E-4691-AFE2-6D4C34AACE38}" srcOrd="0" destOrd="0" presId="urn:microsoft.com/office/officeart/2008/layout/LinedList"/>
    <dgm:cxn modelId="{4C9937D3-C412-4ACD-AEF7-BF60D0E5F898}" srcId="{6F83DA93-3C19-428A-8D36-E3191B509085}" destId="{43EC62F4-93C9-4923-991B-30DDE329A5C7}" srcOrd="1" destOrd="0" parTransId="{E7D08780-DE0B-4A02-BBA4-DFCB51391E26}" sibTransId="{DEB5E27A-AA9F-4E75-9682-7749129E385D}"/>
    <dgm:cxn modelId="{662BD99C-18DF-4569-B2AC-C2F803663292}" type="presOf" srcId="{6F83DA93-3C19-428A-8D36-E3191B509085}" destId="{441476A4-6C1E-4865-8AF1-BC7FA23A166D}" srcOrd="0" destOrd="0" presId="urn:microsoft.com/office/officeart/2008/layout/LinedList"/>
    <dgm:cxn modelId="{BC8A4E95-152E-45C7-8CE1-E14F7D42BD95}" srcId="{6F83DA93-3C19-428A-8D36-E3191B509085}" destId="{4FA53A7E-9A85-40E1-81A2-108C55C097DE}" srcOrd="2" destOrd="0" parTransId="{8C7A3654-5331-4013-9D28-6364F3442757}" sibTransId="{7C61C7E2-A438-4FB6-A161-FE2F19748A55}"/>
    <dgm:cxn modelId="{2C3B47D0-1414-41E7-B7E3-873AA77C33C8}" type="presOf" srcId="{43EC62F4-93C9-4923-991B-30DDE329A5C7}" destId="{199F5A43-35C5-498D-BAA6-B60F50BB1847}" srcOrd="0" destOrd="0" presId="urn:microsoft.com/office/officeart/2008/layout/LinedList"/>
    <dgm:cxn modelId="{995180ED-FED7-4181-B72A-7D24CC8BDC29}" type="presParOf" srcId="{441476A4-6C1E-4865-8AF1-BC7FA23A166D}" destId="{85C6BF89-1121-4916-8B2A-683BAC542802}" srcOrd="0" destOrd="0" presId="urn:microsoft.com/office/officeart/2008/layout/LinedList"/>
    <dgm:cxn modelId="{65BA1384-28BC-4537-91FE-27FAFFBB950F}" type="presParOf" srcId="{441476A4-6C1E-4865-8AF1-BC7FA23A166D}" destId="{5129DF9A-F1F7-4999-B2B1-084A4DF0CA9C}" srcOrd="1" destOrd="0" presId="urn:microsoft.com/office/officeart/2008/layout/LinedList"/>
    <dgm:cxn modelId="{7869116A-E5DB-40B3-94E8-9A7BAC013826}" type="presParOf" srcId="{5129DF9A-F1F7-4999-B2B1-084A4DF0CA9C}" destId="{4CCE2F1E-CD3E-4691-AFE2-6D4C34AACE38}" srcOrd="0" destOrd="0" presId="urn:microsoft.com/office/officeart/2008/layout/LinedList"/>
    <dgm:cxn modelId="{9DC49775-712D-4C26-AF36-53253FB9F2DB}" type="presParOf" srcId="{5129DF9A-F1F7-4999-B2B1-084A4DF0CA9C}" destId="{48570C48-2FCB-4DED-A152-90D0E91076CF}" srcOrd="1" destOrd="0" presId="urn:microsoft.com/office/officeart/2008/layout/LinedList"/>
    <dgm:cxn modelId="{51882AFC-A6BA-46AA-9EB5-E15ADE33182D}" type="presParOf" srcId="{441476A4-6C1E-4865-8AF1-BC7FA23A166D}" destId="{133C12DE-3449-4201-9295-B5D08DF80416}" srcOrd="2" destOrd="0" presId="urn:microsoft.com/office/officeart/2008/layout/LinedList"/>
    <dgm:cxn modelId="{77B209BB-86D4-4881-BCF5-7035EF0CA1F3}" type="presParOf" srcId="{441476A4-6C1E-4865-8AF1-BC7FA23A166D}" destId="{4942878A-6F18-4618-9C77-F77610E7E1F2}" srcOrd="3" destOrd="0" presId="urn:microsoft.com/office/officeart/2008/layout/LinedList"/>
    <dgm:cxn modelId="{0D154B1B-06AA-4A0D-AB8A-9ECD3BE0CAD4}" type="presParOf" srcId="{4942878A-6F18-4618-9C77-F77610E7E1F2}" destId="{199F5A43-35C5-498D-BAA6-B60F50BB1847}" srcOrd="0" destOrd="0" presId="urn:microsoft.com/office/officeart/2008/layout/LinedList"/>
    <dgm:cxn modelId="{C4F3312B-A659-4828-997D-92606BCBC8A6}" type="presParOf" srcId="{4942878A-6F18-4618-9C77-F77610E7E1F2}" destId="{422E6044-CD5C-441A-9186-B39F3E5B8479}" srcOrd="1" destOrd="0" presId="urn:microsoft.com/office/officeart/2008/layout/LinedList"/>
    <dgm:cxn modelId="{B1CB654F-0435-40B6-8D20-5E1662115641}" type="presParOf" srcId="{441476A4-6C1E-4865-8AF1-BC7FA23A166D}" destId="{70A18380-2FDB-4666-968C-44C42939A4E9}" srcOrd="4" destOrd="0" presId="urn:microsoft.com/office/officeart/2008/layout/LinedList"/>
    <dgm:cxn modelId="{CF80B020-ED97-45A9-BCB9-EFB555436785}" type="presParOf" srcId="{441476A4-6C1E-4865-8AF1-BC7FA23A166D}" destId="{BBCBE323-C554-4756-A1FC-852BB7C686D0}" srcOrd="5" destOrd="0" presId="urn:microsoft.com/office/officeart/2008/layout/LinedList"/>
    <dgm:cxn modelId="{60D73B4E-9BB6-4826-870D-79514BF78DCE}" type="presParOf" srcId="{BBCBE323-C554-4756-A1FC-852BB7C686D0}" destId="{B3B9B24B-3A98-4BDD-84A5-9E970B1366D2}" srcOrd="0" destOrd="0" presId="urn:microsoft.com/office/officeart/2008/layout/LinedList"/>
    <dgm:cxn modelId="{D4217A8E-F8D4-41D9-AE67-A05E1AE92B07}" type="presParOf" srcId="{BBCBE323-C554-4756-A1FC-852BB7C686D0}" destId="{50F14E4E-9F9E-4AA0-B612-52FC734780C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On your Post-It note, write a question you may have about Romeo and Juliet.</a:t>
          </a:r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9A98830D-BC2D-4AC4-BB63-C7F2C24F00B9}">
      <dgm:prSet phldrT="[Text]"/>
      <dgm:spPr/>
      <dgm:t>
        <a:bodyPr/>
        <a:lstStyle/>
        <a:p>
          <a:r>
            <a:rPr lang="en-US" dirty="0" smtClean="0"/>
            <a:t>When you are finished go attach it to the board under the phrase, “Board Questions.”</a:t>
          </a:r>
        </a:p>
      </dgm:t>
    </dgm:pt>
    <dgm:pt modelId="{2C9C2D81-4C3D-49C6-BA55-8C59861E17BE}" type="parTrans" cxnId="{8E2334EF-4994-4E30-8195-67ED67A54155}">
      <dgm:prSet/>
      <dgm:spPr/>
    </dgm:pt>
    <dgm:pt modelId="{FD68AAD7-AC3A-48DC-B6E3-C1F2BB60AF09}" type="sibTrans" cxnId="{8E2334EF-4994-4E30-8195-67ED67A54155}">
      <dgm:prSet/>
      <dgm:spPr/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2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2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  <dgm:pt modelId="{4DB4D2C0-543F-4DEB-88A4-A9289266D09D}" type="pres">
      <dgm:prSet presAssocID="{9A98830D-BC2D-4AC4-BB63-C7F2C24F00B9}" presName="thickLine" presStyleLbl="alignNode1" presStyleIdx="1" presStyleCnt="2"/>
      <dgm:spPr/>
    </dgm:pt>
    <dgm:pt modelId="{6C4A8343-2EA2-47FC-BB30-82CA7483658C}" type="pres">
      <dgm:prSet presAssocID="{9A98830D-BC2D-4AC4-BB63-C7F2C24F00B9}" presName="horz1" presStyleCnt="0"/>
      <dgm:spPr/>
    </dgm:pt>
    <dgm:pt modelId="{03E2F7D6-ADBC-4FA6-B28C-5BC760023245}" type="pres">
      <dgm:prSet presAssocID="{9A98830D-BC2D-4AC4-BB63-C7F2C24F00B9}" presName="tx1" presStyleLbl="revTx" presStyleIdx="1" presStyleCnt="2"/>
      <dgm:spPr/>
      <dgm:t>
        <a:bodyPr/>
        <a:lstStyle/>
        <a:p>
          <a:endParaRPr lang="en-US"/>
        </a:p>
      </dgm:t>
    </dgm:pt>
    <dgm:pt modelId="{A3F9C00D-F1E1-4310-AE15-744D61F56B3A}" type="pres">
      <dgm:prSet presAssocID="{9A98830D-BC2D-4AC4-BB63-C7F2C24F00B9}" presName="vert1" presStyleCnt="0"/>
      <dgm:spPr/>
    </dgm:pt>
  </dgm:ptLst>
  <dgm:cxnLst>
    <dgm:cxn modelId="{74F6F67E-7920-43D1-991A-B1A3CB50DA79}" type="presOf" srcId="{6F83DA93-3C19-428A-8D36-E3191B509085}" destId="{441476A4-6C1E-4865-8AF1-BC7FA23A166D}" srcOrd="0" destOrd="0" presId="urn:microsoft.com/office/officeart/2008/layout/LinedList"/>
    <dgm:cxn modelId="{1A188544-16B8-4AF3-873E-AA72E952B120}" type="presOf" srcId="{1394C0DD-7A9D-4039-B0AC-4BC428705973}" destId="{4CCE2F1E-CD3E-4691-AFE2-6D4C34AACE38}" srcOrd="0" destOrd="0" presId="urn:microsoft.com/office/officeart/2008/layout/LinedList"/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8E2334EF-4994-4E30-8195-67ED67A54155}" srcId="{6F83DA93-3C19-428A-8D36-E3191B509085}" destId="{9A98830D-BC2D-4AC4-BB63-C7F2C24F00B9}" srcOrd="1" destOrd="0" parTransId="{2C9C2D81-4C3D-49C6-BA55-8C59861E17BE}" sibTransId="{FD68AAD7-AC3A-48DC-B6E3-C1F2BB60AF09}"/>
    <dgm:cxn modelId="{DD1F9CD1-4AB0-4A8E-A7B5-CDEECBCC973B}" type="presOf" srcId="{9A98830D-BC2D-4AC4-BB63-C7F2C24F00B9}" destId="{03E2F7D6-ADBC-4FA6-B28C-5BC760023245}" srcOrd="0" destOrd="0" presId="urn:microsoft.com/office/officeart/2008/layout/LinedList"/>
    <dgm:cxn modelId="{07139D80-0B3D-4A60-BAB0-9760B715B11C}" type="presParOf" srcId="{441476A4-6C1E-4865-8AF1-BC7FA23A166D}" destId="{85C6BF89-1121-4916-8B2A-683BAC542802}" srcOrd="0" destOrd="0" presId="urn:microsoft.com/office/officeart/2008/layout/LinedList"/>
    <dgm:cxn modelId="{3906B2FD-2994-406E-AA89-DE2867960606}" type="presParOf" srcId="{441476A4-6C1E-4865-8AF1-BC7FA23A166D}" destId="{5129DF9A-F1F7-4999-B2B1-084A4DF0CA9C}" srcOrd="1" destOrd="0" presId="urn:microsoft.com/office/officeart/2008/layout/LinedList"/>
    <dgm:cxn modelId="{7DC39CAD-A5DE-4E99-934A-5B809E0501C7}" type="presParOf" srcId="{5129DF9A-F1F7-4999-B2B1-084A4DF0CA9C}" destId="{4CCE2F1E-CD3E-4691-AFE2-6D4C34AACE38}" srcOrd="0" destOrd="0" presId="urn:microsoft.com/office/officeart/2008/layout/LinedList"/>
    <dgm:cxn modelId="{B221ACE1-E8F0-4DFF-A97A-2CADED81F178}" type="presParOf" srcId="{5129DF9A-F1F7-4999-B2B1-084A4DF0CA9C}" destId="{48570C48-2FCB-4DED-A152-90D0E91076CF}" srcOrd="1" destOrd="0" presId="urn:microsoft.com/office/officeart/2008/layout/LinedList"/>
    <dgm:cxn modelId="{4C860866-C678-403C-B1F0-5832DCBF2CF6}" type="presParOf" srcId="{441476A4-6C1E-4865-8AF1-BC7FA23A166D}" destId="{4DB4D2C0-543F-4DEB-88A4-A9289266D09D}" srcOrd="2" destOrd="0" presId="urn:microsoft.com/office/officeart/2008/layout/LinedList"/>
    <dgm:cxn modelId="{C03CD714-29CF-452F-B973-A690DCF0A92D}" type="presParOf" srcId="{441476A4-6C1E-4865-8AF1-BC7FA23A166D}" destId="{6C4A8343-2EA2-47FC-BB30-82CA7483658C}" srcOrd="3" destOrd="0" presId="urn:microsoft.com/office/officeart/2008/layout/LinedList"/>
    <dgm:cxn modelId="{69F66CED-ABF1-4A39-9110-C4A0C62DA2DF}" type="presParOf" srcId="{6C4A8343-2EA2-47FC-BB30-82CA7483658C}" destId="{03E2F7D6-ADBC-4FA6-B28C-5BC760023245}" srcOrd="0" destOrd="0" presId="urn:microsoft.com/office/officeart/2008/layout/LinedList"/>
    <dgm:cxn modelId="{CC23ACB3-79C9-45C4-BF4C-D5DC14CADBFA}" type="presParOf" srcId="{6C4A8343-2EA2-47FC-BB30-82CA7483658C}" destId="{A3F9C00D-F1E1-4310-AE15-744D61F56B3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Have a happy and glorious Spring Break</a:t>
          </a:r>
          <a:endParaRPr lang="en-US" dirty="0"/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1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1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</dgm:ptLst>
  <dgm:cxnLst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03F0EC4A-D11D-4400-B26C-B55E5D08BC55}" type="presOf" srcId="{6F83DA93-3C19-428A-8D36-E3191B509085}" destId="{441476A4-6C1E-4865-8AF1-BC7FA23A166D}" srcOrd="0" destOrd="0" presId="urn:microsoft.com/office/officeart/2008/layout/LinedList"/>
    <dgm:cxn modelId="{4F17E545-16BB-4497-B5DA-4C13A5D60945}" type="presOf" srcId="{1394C0DD-7A9D-4039-B0AC-4BC428705973}" destId="{4CCE2F1E-CD3E-4691-AFE2-6D4C34AACE38}" srcOrd="0" destOrd="0" presId="urn:microsoft.com/office/officeart/2008/layout/LinedList"/>
    <dgm:cxn modelId="{07769B52-2D92-40EB-92CE-07F0A35E84A1}" type="presParOf" srcId="{441476A4-6C1E-4865-8AF1-BC7FA23A166D}" destId="{85C6BF89-1121-4916-8B2A-683BAC542802}" srcOrd="0" destOrd="0" presId="urn:microsoft.com/office/officeart/2008/layout/LinedList"/>
    <dgm:cxn modelId="{926A83B8-AEEC-471C-A382-2FE1BE3F4267}" type="presParOf" srcId="{441476A4-6C1E-4865-8AF1-BC7FA23A166D}" destId="{5129DF9A-F1F7-4999-B2B1-084A4DF0CA9C}" srcOrd="1" destOrd="0" presId="urn:microsoft.com/office/officeart/2008/layout/LinedList"/>
    <dgm:cxn modelId="{53B36475-4683-4E77-9922-C5F62DB5E77F}" type="presParOf" srcId="{5129DF9A-F1F7-4999-B2B1-084A4DF0CA9C}" destId="{4CCE2F1E-CD3E-4691-AFE2-6D4C34AACE38}" srcOrd="0" destOrd="0" presId="urn:microsoft.com/office/officeart/2008/layout/LinedList"/>
    <dgm:cxn modelId="{A3A2D0ED-0AAB-43E5-914E-C9F984D6B6B9}" type="presParOf" srcId="{5129DF9A-F1F7-4999-B2B1-084A4DF0CA9C}" destId="{48570C48-2FCB-4DED-A152-90D0E91076C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Opening Session</a:t>
          </a:r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31F15C52-7428-411B-9856-D6F41F666A4B}">
      <dgm:prSet phldrT="[Text]"/>
      <dgm:spPr/>
      <dgm:t>
        <a:bodyPr/>
        <a:lstStyle/>
        <a:p>
          <a:r>
            <a:rPr lang="en-US" dirty="0" smtClean="0"/>
            <a:t>Work Session</a:t>
          </a:r>
        </a:p>
      </dgm:t>
    </dgm:pt>
    <dgm:pt modelId="{6964D936-6E66-44A6-B026-377735E1C8CE}" type="parTrans" cxnId="{A10523A3-5BFD-4CC2-A429-0BBB27E74B9E}">
      <dgm:prSet/>
      <dgm:spPr/>
    </dgm:pt>
    <dgm:pt modelId="{821AC56B-341A-4F8D-B09C-E76C36A9C9E1}" type="sibTrans" cxnId="{A10523A3-5BFD-4CC2-A429-0BBB27E74B9E}">
      <dgm:prSet/>
      <dgm:spPr/>
    </dgm:pt>
    <dgm:pt modelId="{AA7B7A16-E7B8-401E-BB83-F564486C28E0}">
      <dgm:prSet phldrT="[Text]"/>
      <dgm:spPr/>
      <dgm:t>
        <a:bodyPr/>
        <a:lstStyle/>
        <a:p>
          <a:r>
            <a:rPr lang="en-US" dirty="0" smtClean="0"/>
            <a:t>Closing Session</a:t>
          </a:r>
        </a:p>
      </dgm:t>
    </dgm:pt>
    <dgm:pt modelId="{339293BC-4F7F-4F07-A03B-1DA1EF82DBBF}" type="parTrans" cxnId="{3B02B6DD-6D7C-4245-9624-0B9221E688FB}">
      <dgm:prSet/>
      <dgm:spPr/>
    </dgm:pt>
    <dgm:pt modelId="{911F0C1D-8F51-42DF-AF41-D4AF6607B639}" type="sibTrans" cxnId="{3B02B6DD-6D7C-4245-9624-0B9221E688FB}">
      <dgm:prSet/>
      <dgm:spPr/>
    </dgm:pt>
    <dgm:pt modelId="{83140FE3-EC33-4068-8108-108F584697D0}">
      <dgm:prSet phldrT="[Text]"/>
      <dgm:spPr/>
      <dgm:t>
        <a:bodyPr/>
        <a:lstStyle/>
        <a:p>
          <a:r>
            <a:rPr lang="en-US" dirty="0" smtClean="0"/>
            <a:t>Test Preparation</a:t>
          </a:r>
        </a:p>
      </dgm:t>
    </dgm:pt>
    <dgm:pt modelId="{6EA8F0D2-3460-42D5-9259-EC89589A739E}" type="parTrans" cxnId="{FD10F56A-7859-4922-97F2-7D7B1A4304C7}">
      <dgm:prSet/>
      <dgm:spPr/>
    </dgm:pt>
    <dgm:pt modelId="{6A5B1051-B3E5-4190-9B12-2D6DE0BCF57C}" type="sibTrans" cxnId="{FD10F56A-7859-4922-97F2-7D7B1A4304C7}">
      <dgm:prSet/>
      <dgm:spPr/>
    </dgm:pt>
    <dgm:pt modelId="{BBEA24FD-65C6-486B-A1DE-69FF6C5DEE39}">
      <dgm:prSet phldrT="[Text]"/>
      <dgm:spPr/>
      <dgm:t>
        <a:bodyPr/>
        <a:lstStyle/>
        <a:p>
          <a:r>
            <a:rPr lang="en-US" dirty="0" smtClean="0"/>
            <a:t>Romeo and Juliet Act I and Act II</a:t>
          </a:r>
        </a:p>
      </dgm:t>
    </dgm:pt>
    <dgm:pt modelId="{6725766B-E663-4E3A-A420-539B4C5186F8}" type="parTrans" cxnId="{4A1FEA85-69EF-462C-9FDE-2EB6F44096EE}">
      <dgm:prSet/>
      <dgm:spPr/>
    </dgm:pt>
    <dgm:pt modelId="{27364762-D8BE-4202-962E-A926ECE75831}" type="sibTrans" cxnId="{4A1FEA85-69EF-462C-9FDE-2EB6F44096EE}">
      <dgm:prSet/>
      <dgm:spPr/>
    </dgm:pt>
    <dgm:pt modelId="{D6E1A9F1-9E5B-4A94-9516-D3721F096E08}">
      <dgm:prSet phldrT="[Text]"/>
      <dgm:spPr/>
      <dgm:t>
        <a:bodyPr/>
        <a:lstStyle/>
        <a:p>
          <a:r>
            <a:rPr lang="en-US" dirty="0" smtClean="0"/>
            <a:t>Summary and Questions</a:t>
          </a:r>
        </a:p>
      </dgm:t>
    </dgm:pt>
    <dgm:pt modelId="{A8B48072-28BE-4BCD-BC36-BB94642F98C9}" type="parTrans" cxnId="{C341BE73-9C23-4F98-9AE1-22A1499E54DA}">
      <dgm:prSet/>
      <dgm:spPr/>
    </dgm:pt>
    <dgm:pt modelId="{D825A702-875A-4D10-9082-DC2EE18A1CE9}" type="sibTrans" cxnId="{C341BE73-9C23-4F98-9AE1-22A1499E54DA}">
      <dgm:prSet/>
      <dgm:spPr/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3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6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  <dgm:pt modelId="{477EF7E8-F014-4A8E-A1B2-899EFB015EAE}" type="pres">
      <dgm:prSet presAssocID="{83140FE3-EC33-4068-8108-108F584697D0}" presName="vertSpace2a" presStyleCnt="0"/>
      <dgm:spPr/>
    </dgm:pt>
    <dgm:pt modelId="{6EDB7096-175D-48C5-8652-ECD60560CBB6}" type="pres">
      <dgm:prSet presAssocID="{83140FE3-EC33-4068-8108-108F584697D0}" presName="horz2" presStyleCnt="0"/>
      <dgm:spPr/>
    </dgm:pt>
    <dgm:pt modelId="{FD175BE1-A397-4A69-AF0C-1D5ED95C4A6E}" type="pres">
      <dgm:prSet presAssocID="{83140FE3-EC33-4068-8108-108F584697D0}" presName="horzSpace2" presStyleCnt="0"/>
      <dgm:spPr/>
    </dgm:pt>
    <dgm:pt modelId="{97F60AB6-80A0-4298-8D05-58C019B1CB34}" type="pres">
      <dgm:prSet presAssocID="{83140FE3-EC33-4068-8108-108F584697D0}" presName="tx2" presStyleLbl="revTx" presStyleIdx="1" presStyleCnt="6"/>
      <dgm:spPr/>
      <dgm:t>
        <a:bodyPr/>
        <a:lstStyle/>
        <a:p>
          <a:endParaRPr lang="en-US"/>
        </a:p>
      </dgm:t>
    </dgm:pt>
    <dgm:pt modelId="{7F7AAA0F-8C00-4E3E-9F88-7D84543FD91A}" type="pres">
      <dgm:prSet presAssocID="{83140FE3-EC33-4068-8108-108F584697D0}" presName="vert2" presStyleCnt="0"/>
      <dgm:spPr/>
    </dgm:pt>
    <dgm:pt modelId="{594A9A84-9584-4F6E-998E-B651FFAB2887}" type="pres">
      <dgm:prSet presAssocID="{83140FE3-EC33-4068-8108-108F584697D0}" presName="thinLine2b" presStyleLbl="callout" presStyleIdx="0" presStyleCnt="3"/>
      <dgm:spPr/>
    </dgm:pt>
    <dgm:pt modelId="{97CABB84-1E03-4382-8A5A-010670ADD6FC}" type="pres">
      <dgm:prSet presAssocID="{83140FE3-EC33-4068-8108-108F584697D0}" presName="vertSpace2b" presStyleCnt="0"/>
      <dgm:spPr/>
    </dgm:pt>
    <dgm:pt modelId="{607B782B-6838-497E-8D29-3323D578CF90}" type="pres">
      <dgm:prSet presAssocID="{31F15C52-7428-411B-9856-D6F41F666A4B}" presName="thickLine" presStyleLbl="alignNode1" presStyleIdx="1" presStyleCnt="3"/>
      <dgm:spPr/>
    </dgm:pt>
    <dgm:pt modelId="{E1B98BE5-75A1-4104-B6D7-44618FB38BB2}" type="pres">
      <dgm:prSet presAssocID="{31F15C52-7428-411B-9856-D6F41F666A4B}" presName="horz1" presStyleCnt="0"/>
      <dgm:spPr/>
    </dgm:pt>
    <dgm:pt modelId="{9A50933B-F5FF-4FE2-9F55-40407F827757}" type="pres">
      <dgm:prSet presAssocID="{31F15C52-7428-411B-9856-D6F41F666A4B}" presName="tx1" presStyleLbl="revTx" presStyleIdx="2" presStyleCnt="6"/>
      <dgm:spPr/>
      <dgm:t>
        <a:bodyPr/>
        <a:lstStyle/>
        <a:p>
          <a:endParaRPr lang="en-US"/>
        </a:p>
      </dgm:t>
    </dgm:pt>
    <dgm:pt modelId="{DDAC69A3-8E16-4772-BA4B-4F4643B00247}" type="pres">
      <dgm:prSet presAssocID="{31F15C52-7428-411B-9856-D6F41F666A4B}" presName="vert1" presStyleCnt="0"/>
      <dgm:spPr/>
    </dgm:pt>
    <dgm:pt modelId="{78BE3055-8175-45A7-B376-2A4A7AB2CBF4}" type="pres">
      <dgm:prSet presAssocID="{BBEA24FD-65C6-486B-A1DE-69FF6C5DEE39}" presName="vertSpace2a" presStyleCnt="0"/>
      <dgm:spPr/>
    </dgm:pt>
    <dgm:pt modelId="{94F5EB1A-DCED-4110-AC93-6915CFCB2618}" type="pres">
      <dgm:prSet presAssocID="{BBEA24FD-65C6-486B-A1DE-69FF6C5DEE39}" presName="horz2" presStyleCnt="0"/>
      <dgm:spPr/>
    </dgm:pt>
    <dgm:pt modelId="{DB0711B7-07C7-44D0-B918-9EBB4B66C79F}" type="pres">
      <dgm:prSet presAssocID="{BBEA24FD-65C6-486B-A1DE-69FF6C5DEE39}" presName="horzSpace2" presStyleCnt="0"/>
      <dgm:spPr/>
    </dgm:pt>
    <dgm:pt modelId="{3FF6668B-6D7E-467A-A8F2-D9E56BCA6B19}" type="pres">
      <dgm:prSet presAssocID="{BBEA24FD-65C6-486B-A1DE-69FF6C5DEE39}" presName="tx2" presStyleLbl="revTx" presStyleIdx="3" presStyleCnt="6"/>
      <dgm:spPr/>
      <dgm:t>
        <a:bodyPr/>
        <a:lstStyle/>
        <a:p>
          <a:endParaRPr lang="en-US"/>
        </a:p>
      </dgm:t>
    </dgm:pt>
    <dgm:pt modelId="{EBA414FA-A495-4F00-8901-36BD750CA6FC}" type="pres">
      <dgm:prSet presAssocID="{BBEA24FD-65C6-486B-A1DE-69FF6C5DEE39}" presName="vert2" presStyleCnt="0"/>
      <dgm:spPr/>
    </dgm:pt>
    <dgm:pt modelId="{B12F1D37-1A3B-47DF-B594-1487D0D498F0}" type="pres">
      <dgm:prSet presAssocID="{BBEA24FD-65C6-486B-A1DE-69FF6C5DEE39}" presName="thinLine2b" presStyleLbl="callout" presStyleIdx="1" presStyleCnt="3"/>
      <dgm:spPr/>
    </dgm:pt>
    <dgm:pt modelId="{71337B84-4CBF-48A4-B943-297A55C52F17}" type="pres">
      <dgm:prSet presAssocID="{BBEA24FD-65C6-486B-A1DE-69FF6C5DEE39}" presName="vertSpace2b" presStyleCnt="0"/>
      <dgm:spPr/>
    </dgm:pt>
    <dgm:pt modelId="{9683B7F6-6154-4AAE-AABF-FA79466662E4}" type="pres">
      <dgm:prSet presAssocID="{AA7B7A16-E7B8-401E-BB83-F564486C28E0}" presName="thickLine" presStyleLbl="alignNode1" presStyleIdx="2" presStyleCnt="3"/>
      <dgm:spPr/>
    </dgm:pt>
    <dgm:pt modelId="{26819FF7-2F4D-4776-9F28-484F791C37A0}" type="pres">
      <dgm:prSet presAssocID="{AA7B7A16-E7B8-401E-BB83-F564486C28E0}" presName="horz1" presStyleCnt="0"/>
      <dgm:spPr/>
    </dgm:pt>
    <dgm:pt modelId="{06EDE71F-EEEB-4C11-8B7C-D8780A02C074}" type="pres">
      <dgm:prSet presAssocID="{AA7B7A16-E7B8-401E-BB83-F564486C28E0}" presName="tx1" presStyleLbl="revTx" presStyleIdx="4" presStyleCnt="6"/>
      <dgm:spPr/>
      <dgm:t>
        <a:bodyPr/>
        <a:lstStyle/>
        <a:p>
          <a:endParaRPr lang="en-US"/>
        </a:p>
      </dgm:t>
    </dgm:pt>
    <dgm:pt modelId="{19845229-E30C-4741-A883-A25E47B6FE2B}" type="pres">
      <dgm:prSet presAssocID="{AA7B7A16-E7B8-401E-BB83-F564486C28E0}" presName="vert1" presStyleCnt="0"/>
      <dgm:spPr/>
    </dgm:pt>
    <dgm:pt modelId="{E5D5E1FE-84F5-4EAF-B00F-72D96B483C25}" type="pres">
      <dgm:prSet presAssocID="{D6E1A9F1-9E5B-4A94-9516-D3721F096E08}" presName="vertSpace2a" presStyleCnt="0"/>
      <dgm:spPr/>
    </dgm:pt>
    <dgm:pt modelId="{D22F183B-5886-4BEC-B567-9065661DF6D3}" type="pres">
      <dgm:prSet presAssocID="{D6E1A9F1-9E5B-4A94-9516-D3721F096E08}" presName="horz2" presStyleCnt="0"/>
      <dgm:spPr/>
    </dgm:pt>
    <dgm:pt modelId="{9524DDA9-A0E6-4CE2-81BA-DAB416ACFBA2}" type="pres">
      <dgm:prSet presAssocID="{D6E1A9F1-9E5B-4A94-9516-D3721F096E08}" presName="horzSpace2" presStyleCnt="0"/>
      <dgm:spPr/>
    </dgm:pt>
    <dgm:pt modelId="{D9304209-04D4-415C-9864-E0CC1DF82CC0}" type="pres">
      <dgm:prSet presAssocID="{D6E1A9F1-9E5B-4A94-9516-D3721F096E08}" presName="tx2" presStyleLbl="revTx" presStyleIdx="5" presStyleCnt="6"/>
      <dgm:spPr/>
      <dgm:t>
        <a:bodyPr/>
        <a:lstStyle/>
        <a:p>
          <a:endParaRPr lang="en-US"/>
        </a:p>
      </dgm:t>
    </dgm:pt>
    <dgm:pt modelId="{565CD80B-E60E-4811-AEFB-F82B2438B5B9}" type="pres">
      <dgm:prSet presAssocID="{D6E1A9F1-9E5B-4A94-9516-D3721F096E08}" presName="vert2" presStyleCnt="0"/>
      <dgm:spPr/>
    </dgm:pt>
    <dgm:pt modelId="{64407A72-EBCE-412A-8A05-E629C645835F}" type="pres">
      <dgm:prSet presAssocID="{D6E1A9F1-9E5B-4A94-9516-D3721F096E08}" presName="thinLine2b" presStyleLbl="callout" presStyleIdx="2" presStyleCnt="3"/>
      <dgm:spPr/>
    </dgm:pt>
    <dgm:pt modelId="{21B2822B-B417-400D-836E-64EB4A9AA7C7}" type="pres">
      <dgm:prSet presAssocID="{D6E1A9F1-9E5B-4A94-9516-D3721F096E08}" presName="vertSpace2b" presStyleCnt="0"/>
      <dgm:spPr/>
    </dgm:pt>
  </dgm:ptLst>
  <dgm:cxnLst>
    <dgm:cxn modelId="{57F574AA-0EFB-4004-BA39-1F09F1F83426}" type="presOf" srcId="{83140FE3-EC33-4068-8108-108F584697D0}" destId="{97F60AB6-80A0-4298-8D05-58C019B1CB34}" srcOrd="0" destOrd="0" presId="urn:microsoft.com/office/officeart/2008/layout/LinedList"/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33F581AC-F61D-4A4A-BD59-F5891E39B329}" type="presOf" srcId="{6F83DA93-3C19-428A-8D36-E3191B509085}" destId="{441476A4-6C1E-4865-8AF1-BC7FA23A166D}" srcOrd="0" destOrd="0" presId="urn:microsoft.com/office/officeart/2008/layout/LinedList"/>
    <dgm:cxn modelId="{4A1FEA85-69EF-462C-9FDE-2EB6F44096EE}" srcId="{31F15C52-7428-411B-9856-D6F41F666A4B}" destId="{BBEA24FD-65C6-486B-A1DE-69FF6C5DEE39}" srcOrd="0" destOrd="0" parTransId="{6725766B-E663-4E3A-A420-539B4C5186F8}" sibTransId="{27364762-D8BE-4202-962E-A926ECE75831}"/>
    <dgm:cxn modelId="{593AC41A-2894-4439-A1DE-CA4A514793DF}" type="presOf" srcId="{D6E1A9F1-9E5B-4A94-9516-D3721F096E08}" destId="{D9304209-04D4-415C-9864-E0CC1DF82CC0}" srcOrd="0" destOrd="0" presId="urn:microsoft.com/office/officeart/2008/layout/LinedList"/>
    <dgm:cxn modelId="{71073867-9E3A-48C9-836A-EA4EF4354433}" type="presOf" srcId="{1394C0DD-7A9D-4039-B0AC-4BC428705973}" destId="{4CCE2F1E-CD3E-4691-AFE2-6D4C34AACE38}" srcOrd="0" destOrd="0" presId="urn:microsoft.com/office/officeart/2008/layout/LinedList"/>
    <dgm:cxn modelId="{FD10F56A-7859-4922-97F2-7D7B1A4304C7}" srcId="{1394C0DD-7A9D-4039-B0AC-4BC428705973}" destId="{83140FE3-EC33-4068-8108-108F584697D0}" srcOrd="0" destOrd="0" parTransId="{6EA8F0D2-3460-42D5-9259-EC89589A739E}" sibTransId="{6A5B1051-B3E5-4190-9B12-2D6DE0BCF57C}"/>
    <dgm:cxn modelId="{34493148-6238-4F1D-9DFF-F99349073295}" type="presOf" srcId="{31F15C52-7428-411B-9856-D6F41F666A4B}" destId="{9A50933B-F5FF-4FE2-9F55-40407F827757}" srcOrd="0" destOrd="0" presId="urn:microsoft.com/office/officeart/2008/layout/LinedList"/>
    <dgm:cxn modelId="{C341BE73-9C23-4F98-9AE1-22A1499E54DA}" srcId="{AA7B7A16-E7B8-401E-BB83-F564486C28E0}" destId="{D6E1A9F1-9E5B-4A94-9516-D3721F096E08}" srcOrd="0" destOrd="0" parTransId="{A8B48072-28BE-4BCD-BC36-BB94642F98C9}" sibTransId="{D825A702-875A-4D10-9082-DC2EE18A1CE9}"/>
    <dgm:cxn modelId="{A10523A3-5BFD-4CC2-A429-0BBB27E74B9E}" srcId="{6F83DA93-3C19-428A-8D36-E3191B509085}" destId="{31F15C52-7428-411B-9856-D6F41F666A4B}" srcOrd="1" destOrd="0" parTransId="{6964D936-6E66-44A6-B026-377735E1C8CE}" sibTransId="{821AC56B-341A-4F8D-B09C-E76C36A9C9E1}"/>
    <dgm:cxn modelId="{A164E506-1158-4CB5-A6B3-859A7C4FC0FC}" type="presOf" srcId="{BBEA24FD-65C6-486B-A1DE-69FF6C5DEE39}" destId="{3FF6668B-6D7E-467A-A8F2-D9E56BCA6B19}" srcOrd="0" destOrd="0" presId="urn:microsoft.com/office/officeart/2008/layout/LinedList"/>
    <dgm:cxn modelId="{3B02B6DD-6D7C-4245-9624-0B9221E688FB}" srcId="{6F83DA93-3C19-428A-8D36-E3191B509085}" destId="{AA7B7A16-E7B8-401E-BB83-F564486C28E0}" srcOrd="2" destOrd="0" parTransId="{339293BC-4F7F-4F07-A03B-1DA1EF82DBBF}" sibTransId="{911F0C1D-8F51-42DF-AF41-D4AF6607B639}"/>
    <dgm:cxn modelId="{C3A98D56-E7B3-48A7-8DAF-D6579EA1D270}" type="presOf" srcId="{AA7B7A16-E7B8-401E-BB83-F564486C28E0}" destId="{06EDE71F-EEEB-4C11-8B7C-D8780A02C074}" srcOrd="0" destOrd="0" presId="urn:microsoft.com/office/officeart/2008/layout/LinedList"/>
    <dgm:cxn modelId="{E8C2CD6A-05A1-4632-8DA9-E8B07000B321}" type="presParOf" srcId="{441476A4-6C1E-4865-8AF1-BC7FA23A166D}" destId="{85C6BF89-1121-4916-8B2A-683BAC542802}" srcOrd="0" destOrd="0" presId="urn:microsoft.com/office/officeart/2008/layout/LinedList"/>
    <dgm:cxn modelId="{154ACA28-2E00-46B5-B267-25540A305EE7}" type="presParOf" srcId="{441476A4-6C1E-4865-8AF1-BC7FA23A166D}" destId="{5129DF9A-F1F7-4999-B2B1-084A4DF0CA9C}" srcOrd="1" destOrd="0" presId="urn:microsoft.com/office/officeart/2008/layout/LinedList"/>
    <dgm:cxn modelId="{5D05DFE0-1B30-4254-8A05-B5C990935BF5}" type="presParOf" srcId="{5129DF9A-F1F7-4999-B2B1-084A4DF0CA9C}" destId="{4CCE2F1E-CD3E-4691-AFE2-6D4C34AACE38}" srcOrd="0" destOrd="0" presId="urn:microsoft.com/office/officeart/2008/layout/LinedList"/>
    <dgm:cxn modelId="{C392E9BB-C092-4FFF-BDFC-3AF5769C4ACA}" type="presParOf" srcId="{5129DF9A-F1F7-4999-B2B1-084A4DF0CA9C}" destId="{48570C48-2FCB-4DED-A152-90D0E91076CF}" srcOrd="1" destOrd="0" presId="urn:microsoft.com/office/officeart/2008/layout/LinedList"/>
    <dgm:cxn modelId="{3B146758-43E4-4489-BB10-B64AA659B73F}" type="presParOf" srcId="{48570C48-2FCB-4DED-A152-90D0E91076CF}" destId="{477EF7E8-F014-4A8E-A1B2-899EFB015EAE}" srcOrd="0" destOrd="0" presId="urn:microsoft.com/office/officeart/2008/layout/LinedList"/>
    <dgm:cxn modelId="{F1E26E49-2117-4544-BE77-00048BAB592F}" type="presParOf" srcId="{48570C48-2FCB-4DED-A152-90D0E91076CF}" destId="{6EDB7096-175D-48C5-8652-ECD60560CBB6}" srcOrd="1" destOrd="0" presId="urn:microsoft.com/office/officeart/2008/layout/LinedList"/>
    <dgm:cxn modelId="{4FD64035-44B4-4EFB-B558-8AB120FB5C88}" type="presParOf" srcId="{6EDB7096-175D-48C5-8652-ECD60560CBB6}" destId="{FD175BE1-A397-4A69-AF0C-1D5ED95C4A6E}" srcOrd="0" destOrd="0" presId="urn:microsoft.com/office/officeart/2008/layout/LinedList"/>
    <dgm:cxn modelId="{ECDFE920-E9FB-42C4-A283-0842F4F578FE}" type="presParOf" srcId="{6EDB7096-175D-48C5-8652-ECD60560CBB6}" destId="{97F60AB6-80A0-4298-8D05-58C019B1CB34}" srcOrd="1" destOrd="0" presId="urn:microsoft.com/office/officeart/2008/layout/LinedList"/>
    <dgm:cxn modelId="{E3DBE8B4-647D-404A-89FE-B5D2B4E4B9D4}" type="presParOf" srcId="{6EDB7096-175D-48C5-8652-ECD60560CBB6}" destId="{7F7AAA0F-8C00-4E3E-9F88-7D84543FD91A}" srcOrd="2" destOrd="0" presId="urn:microsoft.com/office/officeart/2008/layout/LinedList"/>
    <dgm:cxn modelId="{1B47B5FD-3FC0-4869-8A0D-20198EB67C3A}" type="presParOf" srcId="{48570C48-2FCB-4DED-A152-90D0E91076CF}" destId="{594A9A84-9584-4F6E-998E-B651FFAB2887}" srcOrd="2" destOrd="0" presId="urn:microsoft.com/office/officeart/2008/layout/LinedList"/>
    <dgm:cxn modelId="{996231CB-E0AC-462B-BBAD-B3F80D8169F5}" type="presParOf" srcId="{48570C48-2FCB-4DED-A152-90D0E91076CF}" destId="{97CABB84-1E03-4382-8A5A-010670ADD6FC}" srcOrd="3" destOrd="0" presId="urn:microsoft.com/office/officeart/2008/layout/LinedList"/>
    <dgm:cxn modelId="{12A55CA7-849D-4F05-BE76-81FCA3FED657}" type="presParOf" srcId="{441476A4-6C1E-4865-8AF1-BC7FA23A166D}" destId="{607B782B-6838-497E-8D29-3323D578CF90}" srcOrd="2" destOrd="0" presId="urn:microsoft.com/office/officeart/2008/layout/LinedList"/>
    <dgm:cxn modelId="{CECDD4CA-FD8A-48A4-9F1B-94124BE0DDC4}" type="presParOf" srcId="{441476A4-6C1E-4865-8AF1-BC7FA23A166D}" destId="{E1B98BE5-75A1-4104-B6D7-44618FB38BB2}" srcOrd="3" destOrd="0" presId="urn:microsoft.com/office/officeart/2008/layout/LinedList"/>
    <dgm:cxn modelId="{A18B6F40-FB86-4C20-9F01-E7B326C9AA5F}" type="presParOf" srcId="{E1B98BE5-75A1-4104-B6D7-44618FB38BB2}" destId="{9A50933B-F5FF-4FE2-9F55-40407F827757}" srcOrd="0" destOrd="0" presId="urn:microsoft.com/office/officeart/2008/layout/LinedList"/>
    <dgm:cxn modelId="{2F42590F-2B5C-419F-B551-DAC37BD97C4A}" type="presParOf" srcId="{E1B98BE5-75A1-4104-B6D7-44618FB38BB2}" destId="{DDAC69A3-8E16-4772-BA4B-4F4643B00247}" srcOrd="1" destOrd="0" presId="urn:microsoft.com/office/officeart/2008/layout/LinedList"/>
    <dgm:cxn modelId="{7DAE2AEB-8DAE-48DF-BD77-C7B1307736FE}" type="presParOf" srcId="{DDAC69A3-8E16-4772-BA4B-4F4643B00247}" destId="{78BE3055-8175-45A7-B376-2A4A7AB2CBF4}" srcOrd="0" destOrd="0" presId="urn:microsoft.com/office/officeart/2008/layout/LinedList"/>
    <dgm:cxn modelId="{8410D165-3963-4E56-BF54-F12AE714853E}" type="presParOf" srcId="{DDAC69A3-8E16-4772-BA4B-4F4643B00247}" destId="{94F5EB1A-DCED-4110-AC93-6915CFCB2618}" srcOrd="1" destOrd="0" presId="urn:microsoft.com/office/officeart/2008/layout/LinedList"/>
    <dgm:cxn modelId="{51AB15DC-E27F-4EE1-B506-3B1967E52EEC}" type="presParOf" srcId="{94F5EB1A-DCED-4110-AC93-6915CFCB2618}" destId="{DB0711B7-07C7-44D0-B918-9EBB4B66C79F}" srcOrd="0" destOrd="0" presId="urn:microsoft.com/office/officeart/2008/layout/LinedList"/>
    <dgm:cxn modelId="{7E8E969B-8D43-49D0-92D0-415A0803D69C}" type="presParOf" srcId="{94F5EB1A-DCED-4110-AC93-6915CFCB2618}" destId="{3FF6668B-6D7E-467A-A8F2-D9E56BCA6B19}" srcOrd="1" destOrd="0" presId="urn:microsoft.com/office/officeart/2008/layout/LinedList"/>
    <dgm:cxn modelId="{4CCDB995-0C06-47D2-8E3E-709CC4C17DD0}" type="presParOf" srcId="{94F5EB1A-DCED-4110-AC93-6915CFCB2618}" destId="{EBA414FA-A495-4F00-8901-36BD750CA6FC}" srcOrd="2" destOrd="0" presId="urn:microsoft.com/office/officeart/2008/layout/LinedList"/>
    <dgm:cxn modelId="{EA93E76C-3431-48FC-B02C-2D1ED5027A08}" type="presParOf" srcId="{DDAC69A3-8E16-4772-BA4B-4F4643B00247}" destId="{B12F1D37-1A3B-47DF-B594-1487D0D498F0}" srcOrd="2" destOrd="0" presId="urn:microsoft.com/office/officeart/2008/layout/LinedList"/>
    <dgm:cxn modelId="{58E3DDAF-E812-4C23-906B-07D033EFD491}" type="presParOf" srcId="{DDAC69A3-8E16-4772-BA4B-4F4643B00247}" destId="{71337B84-4CBF-48A4-B943-297A55C52F17}" srcOrd="3" destOrd="0" presId="urn:microsoft.com/office/officeart/2008/layout/LinedList"/>
    <dgm:cxn modelId="{74C1AE22-E2BC-475B-8EB4-FBED962CE7CF}" type="presParOf" srcId="{441476A4-6C1E-4865-8AF1-BC7FA23A166D}" destId="{9683B7F6-6154-4AAE-AABF-FA79466662E4}" srcOrd="4" destOrd="0" presId="urn:microsoft.com/office/officeart/2008/layout/LinedList"/>
    <dgm:cxn modelId="{C90515A9-90F1-4AEF-B05C-1DE7A0773225}" type="presParOf" srcId="{441476A4-6C1E-4865-8AF1-BC7FA23A166D}" destId="{26819FF7-2F4D-4776-9F28-484F791C37A0}" srcOrd="5" destOrd="0" presId="urn:microsoft.com/office/officeart/2008/layout/LinedList"/>
    <dgm:cxn modelId="{93CBF014-0E89-47EA-A3AF-46C4C0F751F4}" type="presParOf" srcId="{26819FF7-2F4D-4776-9F28-484F791C37A0}" destId="{06EDE71F-EEEB-4C11-8B7C-D8780A02C074}" srcOrd="0" destOrd="0" presId="urn:microsoft.com/office/officeart/2008/layout/LinedList"/>
    <dgm:cxn modelId="{3C08FB6D-CE9F-411C-AEE2-9806938672A5}" type="presParOf" srcId="{26819FF7-2F4D-4776-9F28-484F791C37A0}" destId="{19845229-E30C-4741-A883-A25E47B6FE2B}" srcOrd="1" destOrd="0" presId="urn:microsoft.com/office/officeart/2008/layout/LinedList"/>
    <dgm:cxn modelId="{72F2ADD8-45A6-4E46-A5DE-8FCD976FF331}" type="presParOf" srcId="{19845229-E30C-4741-A883-A25E47B6FE2B}" destId="{E5D5E1FE-84F5-4EAF-B00F-72D96B483C25}" srcOrd="0" destOrd="0" presId="urn:microsoft.com/office/officeart/2008/layout/LinedList"/>
    <dgm:cxn modelId="{0E3FBC66-717F-4CC7-8011-969C0FCD8586}" type="presParOf" srcId="{19845229-E30C-4741-A883-A25E47B6FE2B}" destId="{D22F183B-5886-4BEC-B567-9065661DF6D3}" srcOrd="1" destOrd="0" presId="urn:microsoft.com/office/officeart/2008/layout/LinedList"/>
    <dgm:cxn modelId="{C7A61A74-A9F1-4275-8DC5-E88B1C3CB78F}" type="presParOf" srcId="{D22F183B-5886-4BEC-B567-9065661DF6D3}" destId="{9524DDA9-A0E6-4CE2-81BA-DAB416ACFBA2}" srcOrd="0" destOrd="0" presId="urn:microsoft.com/office/officeart/2008/layout/LinedList"/>
    <dgm:cxn modelId="{02BA3E72-3938-4A98-8645-A6D4D868076A}" type="presParOf" srcId="{D22F183B-5886-4BEC-B567-9065661DF6D3}" destId="{D9304209-04D4-415C-9864-E0CC1DF82CC0}" srcOrd="1" destOrd="0" presId="urn:microsoft.com/office/officeart/2008/layout/LinedList"/>
    <dgm:cxn modelId="{69268BF3-94C1-4092-BC3D-40F8CDB3D86D}" type="presParOf" srcId="{D22F183B-5886-4BEC-B567-9065661DF6D3}" destId="{565CD80B-E60E-4811-AEFB-F82B2438B5B9}" srcOrd="2" destOrd="0" presId="urn:microsoft.com/office/officeart/2008/layout/LinedList"/>
    <dgm:cxn modelId="{AEC43607-8CAE-4477-B8EE-AC711DDE5650}" type="presParOf" srcId="{19845229-E30C-4741-A883-A25E47B6FE2B}" destId="{64407A72-EBCE-412A-8A05-E629C645835F}" srcOrd="2" destOrd="0" presId="urn:microsoft.com/office/officeart/2008/layout/LinedList"/>
    <dgm:cxn modelId="{C565D85D-F340-4976-8573-E3AF3A275E44}" type="presParOf" srcId="{19845229-E30C-4741-A883-A25E47B6FE2B}" destId="{21B2822B-B417-400D-836E-64EB4A9AA7C7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Take out a sheet of paper and write your name, the date, and the period on the paper.</a:t>
          </a:r>
          <a:endParaRPr lang="en-US" dirty="0"/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4B873E7C-543F-461F-B625-1ABA0C62CF91}">
      <dgm:prSet phldrT="[Text]"/>
      <dgm:spPr/>
      <dgm:t>
        <a:bodyPr/>
        <a:lstStyle/>
        <a:p>
          <a:r>
            <a:rPr lang="en-US" dirty="0" smtClean="0"/>
            <a:t>At the top, at the center, write “Test Prep Answers.”</a:t>
          </a:r>
          <a:endParaRPr lang="en-US" dirty="0"/>
        </a:p>
      </dgm:t>
    </dgm:pt>
    <dgm:pt modelId="{C2C76E54-F7AF-4B31-A91C-FA2C01C0131D}" type="parTrans" cxnId="{735EEB3D-879E-44EF-AE4D-7F144F3C238E}">
      <dgm:prSet/>
      <dgm:spPr/>
    </dgm:pt>
    <dgm:pt modelId="{83969543-2577-4736-A9F9-24E19687B293}" type="sibTrans" cxnId="{735EEB3D-879E-44EF-AE4D-7F144F3C238E}">
      <dgm:prSet/>
      <dgm:spPr/>
    </dgm:pt>
    <dgm:pt modelId="{3598C14B-72DD-49A1-B767-7A13626F08CF}">
      <dgm:prSet phldrT="[Text]"/>
      <dgm:spPr/>
      <dgm:t>
        <a:bodyPr/>
        <a:lstStyle/>
        <a:p>
          <a:r>
            <a:rPr lang="en-US" dirty="0" smtClean="0"/>
            <a:t>You will turn this sheet in on Friday.</a:t>
          </a:r>
          <a:endParaRPr lang="en-US" dirty="0"/>
        </a:p>
      </dgm:t>
    </dgm:pt>
    <dgm:pt modelId="{DC93F033-B340-432B-8AC7-D930F39CB999}" type="parTrans" cxnId="{8CB9DA4F-0A95-44B5-9A79-81BAD7C7ADBC}">
      <dgm:prSet/>
      <dgm:spPr/>
    </dgm:pt>
    <dgm:pt modelId="{A35D3725-72F5-41E0-9EC8-021A52A8B98F}" type="sibTrans" cxnId="{8CB9DA4F-0A95-44B5-9A79-81BAD7C7ADBC}">
      <dgm:prSet/>
      <dgm:spPr/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3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3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  <dgm:pt modelId="{11AE1C65-AB13-4349-BAA4-6D1B63AC956C}" type="pres">
      <dgm:prSet presAssocID="{4B873E7C-543F-461F-B625-1ABA0C62CF91}" presName="thickLine" presStyleLbl="alignNode1" presStyleIdx="1" presStyleCnt="3"/>
      <dgm:spPr/>
    </dgm:pt>
    <dgm:pt modelId="{A306AFF7-D5E4-4131-A0F1-BFC6FB697836}" type="pres">
      <dgm:prSet presAssocID="{4B873E7C-543F-461F-B625-1ABA0C62CF91}" presName="horz1" presStyleCnt="0"/>
      <dgm:spPr/>
    </dgm:pt>
    <dgm:pt modelId="{5F3EFA3F-9192-4BEF-85B8-322E9A1A8D41}" type="pres">
      <dgm:prSet presAssocID="{4B873E7C-543F-461F-B625-1ABA0C62CF91}" presName="tx1" presStyleLbl="revTx" presStyleIdx="1" presStyleCnt="3"/>
      <dgm:spPr/>
      <dgm:t>
        <a:bodyPr/>
        <a:lstStyle/>
        <a:p>
          <a:endParaRPr lang="en-US"/>
        </a:p>
      </dgm:t>
    </dgm:pt>
    <dgm:pt modelId="{AC095E49-98E7-4746-8759-0FFE32311919}" type="pres">
      <dgm:prSet presAssocID="{4B873E7C-543F-461F-B625-1ABA0C62CF91}" presName="vert1" presStyleCnt="0"/>
      <dgm:spPr/>
    </dgm:pt>
    <dgm:pt modelId="{E060D68E-2C99-4ACA-B7E4-5403167A0082}" type="pres">
      <dgm:prSet presAssocID="{3598C14B-72DD-49A1-B767-7A13626F08CF}" presName="thickLine" presStyleLbl="alignNode1" presStyleIdx="2" presStyleCnt="3"/>
      <dgm:spPr/>
    </dgm:pt>
    <dgm:pt modelId="{124D0983-2E56-4EE5-8539-207AA0C47EF4}" type="pres">
      <dgm:prSet presAssocID="{3598C14B-72DD-49A1-B767-7A13626F08CF}" presName="horz1" presStyleCnt="0"/>
      <dgm:spPr/>
    </dgm:pt>
    <dgm:pt modelId="{7417FCB2-658C-4CC2-BC94-359ACD46BEB2}" type="pres">
      <dgm:prSet presAssocID="{3598C14B-72DD-49A1-B767-7A13626F08CF}" presName="tx1" presStyleLbl="revTx" presStyleIdx="2" presStyleCnt="3"/>
      <dgm:spPr/>
      <dgm:t>
        <a:bodyPr/>
        <a:lstStyle/>
        <a:p>
          <a:endParaRPr lang="en-US"/>
        </a:p>
      </dgm:t>
    </dgm:pt>
    <dgm:pt modelId="{70C21FAE-D5BB-4DC5-894D-BDB5E1416B47}" type="pres">
      <dgm:prSet presAssocID="{3598C14B-72DD-49A1-B767-7A13626F08CF}" presName="vert1" presStyleCnt="0"/>
      <dgm:spPr/>
    </dgm:pt>
  </dgm:ptLst>
  <dgm:cxnLst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5D94360C-E1BD-42D4-BB68-7C2A6742013D}" type="presOf" srcId="{4B873E7C-543F-461F-B625-1ABA0C62CF91}" destId="{5F3EFA3F-9192-4BEF-85B8-322E9A1A8D41}" srcOrd="0" destOrd="0" presId="urn:microsoft.com/office/officeart/2008/layout/LinedList"/>
    <dgm:cxn modelId="{41EE7370-19B5-4DAA-AE18-BE04E65988CE}" type="presOf" srcId="{1394C0DD-7A9D-4039-B0AC-4BC428705973}" destId="{4CCE2F1E-CD3E-4691-AFE2-6D4C34AACE38}" srcOrd="0" destOrd="0" presId="urn:microsoft.com/office/officeart/2008/layout/LinedList"/>
    <dgm:cxn modelId="{21DC0992-F154-4918-B1D9-3B44373209BE}" type="presOf" srcId="{6F83DA93-3C19-428A-8D36-E3191B509085}" destId="{441476A4-6C1E-4865-8AF1-BC7FA23A166D}" srcOrd="0" destOrd="0" presId="urn:microsoft.com/office/officeart/2008/layout/LinedList"/>
    <dgm:cxn modelId="{C7A23BC2-E34F-41F8-892F-9CF3EBA03525}" type="presOf" srcId="{3598C14B-72DD-49A1-B767-7A13626F08CF}" destId="{7417FCB2-658C-4CC2-BC94-359ACD46BEB2}" srcOrd="0" destOrd="0" presId="urn:microsoft.com/office/officeart/2008/layout/LinedList"/>
    <dgm:cxn modelId="{735EEB3D-879E-44EF-AE4D-7F144F3C238E}" srcId="{6F83DA93-3C19-428A-8D36-E3191B509085}" destId="{4B873E7C-543F-461F-B625-1ABA0C62CF91}" srcOrd="1" destOrd="0" parTransId="{C2C76E54-F7AF-4B31-A91C-FA2C01C0131D}" sibTransId="{83969543-2577-4736-A9F9-24E19687B293}"/>
    <dgm:cxn modelId="{8CB9DA4F-0A95-44B5-9A79-81BAD7C7ADBC}" srcId="{6F83DA93-3C19-428A-8D36-E3191B509085}" destId="{3598C14B-72DD-49A1-B767-7A13626F08CF}" srcOrd="2" destOrd="0" parTransId="{DC93F033-B340-432B-8AC7-D930F39CB999}" sibTransId="{A35D3725-72F5-41E0-9EC8-021A52A8B98F}"/>
    <dgm:cxn modelId="{EA40C30F-6748-49D1-92DF-7BC375EEFA1C}" type="presParOf" srcId="{441476A4-6C1E-4865-8AF1-BC7FA23A166D}" destId="{85C6BF89-1121-4916-8B2A-683BAC542802}" srcOrd="0" destOrd="0" presId="urn:microsoft.com/office/officeart/2008/layout/LinedList"/>
    <dgm:cxn modelId="{EE229672-C9B2-4CB7-8605-C45800E1F395}" type="presParOf" srcId="{441476A4-6C1E-4865-8AF1-BC7FA23A166D}" destId="{5129DF9A-F1F7-4999-B2B1-084A4DF0CA9C}" srcOrd="1" destOrd="0" presId="urn:microsoft.com/office/officeart/2008/layout/LinedList"/>
    <dgm:cxn modelId="{AF0E55E5-16FB-41CE-BB0A-4BC22516D97B}" type="presParOf" srcId="{5129DF9A-F1F7-4999-B2B1-084A4DF0CA9C}" destId="{4CCE2F1E-CD3E-4691-AFE2-6D4C34AACE38}" srcOrd="0" destOrd="0" presId="urn:microsoft.com/office/officeart/2008/layout/LinedList"/>
    <dgm:cxn modelId="{C459D7E1-FD40-4CDF-A96A-E87301B3F6D1}" type="presParOf" srcId="{5129DF9A-F1F7-4999-B2B1-084A4DF0CA9C}" destId="{48570C48-2FCB-4DED-A152-90D0E91076CF}" srcOrd="1" destOrd="0" presId="urn:microsoft.com/office/officeart/2008/layout/LinedList"/>
    <dgm:cxn modelId="{735C916A-D22F-4D78-BA6B-5D1FF1F4468C}" type="presParOf" srcId="{441476A4-6C1E-4865-8AF1-BC7FA23A166D}" destId="{11AE1C65-AB13-4349-BAA4-6D1B63AC956C}" srcOrd="2" destOrd="0" presId="urn:microsoft.com/office/officeart/2008/layout/LinedList"/>
    <dgm:cxn modelId="{4E10CBEE-0C2D-4D57-8227-C4974C6028E9}" type="presParOf" srcId="{441476A4-6C1E-4865-8AF1-BC7FA23A166D}" destId="{A306AFF7-D5E4-4131-A0F1-BFC6FB697836}" srcOrd="3" destOrd="0" presId="urn:microsoft.com/office/officeart/2008/layout/LinedList"/>
    <dgm:cxn modelId="{618E0192-5E4E-4721-91EE-DA29C06D3CA7}" type="presParOf" srcId="{A306AFF7-D5E4-4131-A0F1-BFC6FB697836}" destId="{5F3EFA3F-9192-4BEF-85B8-322E9A1A8D41}" srcOrd="0" destOrd="0" presId="urn:microsoft.com/office/officeart/2008/layout/LinedList"/>
    <dgm:cxn modelId="{F4FEDA62-2E65-4CC0-9AB2-1D864CF83995}" type="presParOf" srcId="{A306AFF7-D5E4-4131-A0F1-BFC6FB697836}" destId="{AC095E49-98E7-4746-8759-0FFE32311919}" srcOrd="1" destOrd="0" presId="urn:microsoft.com/office/officeart/2008/layout/LinedList"/>
    <dgm:cxn modelId="{F6655E55-B786-4998-B6E4-3D482CACEA94}" type="presParOf" srcId="{441476A4-6C1E-4865-8AF1-BC7FA23A166D}" destId="{E060D68E-2C99-4ACA-B7E4-5403167A0082}" srcOrd="4" destOrd="0" presId="urn:microsoft.com/office/officeart/2008/layout/LinedList"/>
    <dgm:cxn modelId="{B4197C73-F5CD-4064-A03C-EEC70CB28B68}" type="presParOf" srcId="{441476A4-6C1E-4865-8AF1-BC7FA23A166D}" destId="{124D0983-2E56-4EE5-8539-207AA0C47EF4}" srcOrd="5" destOrd="0" presId="urn:microsoft.com/office/officeart/2008/layout/LinedList"/>
    <dgm:cxn modelId="{65255D46-9582-4C3C-B2C2-CDE9D4DD3E52}" type="presParOf" srcId="{124D0983-2E56-4EE5-8539-207AA0C47EF4}" destId="{7417FCB2-658C-4CC2-BC94-359ACD46BEB2}" srcOrd="0" destOrd="0" presId="urn:microsoft.com/office/officeart/2008/layout/LinedList"/>
    <dgm:cxn modelId="{1621C9AE-652A-43C3-BBEE-39ACBA2486F7}" type="presParOf" srcId="{124D0983-2E56-4EE5-8539-207AA0C47EF4}" destId="{70C21FAE-D5BB-4DC5-894D-BDB5E1416B4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Look at the 10 questions on the screen, you have sixty seconds to answer each multiple choice question. </a:t>
          </a:r>
          <a:endParaRPr lang="en-US" dirty="0"/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31FF6100-BA25-4DDD-B13C-CC319189ABB3}">
      <dgm:prSet phldrT="[Text]"/>
      <dgm:spPr/>
      <dgm:t>
        <a:bodyPr/>
        <a:lstStyle/>
        <a:p>
          <a:r>
            <a:rPr lang="en-US" dirty="0" smtClean="0"/>
            <a:t>Write your answer on your paper. </a:t>
          </a:r>
          <a:r>
            <a:rPr lang="en-US" b="1" dirty="0" smtClean="0">
              <a:solidFill>
                <a:srgbClr val="FF0000"/>
              </a:solidFill>
            </a:rPr>
            <a:t>You only need to write the letter associated with the answer.</a:t>
          </a:r>
          <a:endParaRPr lang="en-US" b="1" dirty="0">
            <a:solidFill>
              <a:srgbClr val="FF0000"/>
            </a:solidFill>
          </a:endParaRPr>
        </a:p>
      </dgm:t>
    </dgm:pt>
    <dgm:pt modelId="{ED9D65DD-0052-4919-8B0B-BD40902F2A41}" type="parTrans" cxnId="{8933D245-73F7-4579-AE37-90315C8BA2AE}">
      <dgm:prSet/>
      <dgm:spPr/>
    </dgm:pt>
    <dgm:pt modelId="{B844507B-6D23-4F65-AC40-62018CF2BB5C}" type="sibTrans" cxnId="{8933D245-73F7-4579-AE37-90315C8BA2AE}">
      <dgm:prSet/>
      <dgm:spPr/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2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2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  <dgm:pt modelId="{E73F7B08-87CB-4CBD-AEEE-502016AACE63}" type="pres">
      <dgm:prSet presAssocID="{31FF6100-BA25-4DDD-B13C-CC319189ABB3}" presName="thickLine" presStyleLbl="alignNode1" presStyleIdx="1" presStyleCnt="2"/>
      <dgm:spPr/>
    </dgm:pt>
    <dgm:pt modelId="{43778908-59E1-4E0E-B78F-1960253B023D}" type="pres">
      <dgm:prSet presAssocID="{31FF6100-BA25-4DDD-B13C-CC319189ABB3}" presName="horz1" presStyleCnt="0"/>
      <dgm:spPr/>
    </dgm:pt>
    <dgm:pt modelId="{4FCE0663-A16D-4A31-8425-D5D3FF2953A8}" type="pres">
      <dgm:prSet presAssocID="{31FF6100-BA25-4DDD-B13C-CC319189ABB3}" presName="tx1" presStyleLbl="revTx" presStyleIdx="1" presStyleCnt="2"/>
      <dgm:spPr/>
      <dgm:t>
        <a:bodyPr/>
        <a:lstStyle/>
        <a:p>
          <a:endParaRPr lang="en-US"/>
        </a:p>
      </dgm:t>
    </dgm:pt>
    <dgm:pt modelId="{572539C5-2FDB-4648-9549-DA970E6BD02D}" type="pres">
      <dgm:prSet presAssocID="{31FF6100-BA25-4DDD-B13C-CC319189ABB3}" presName="vert1" presStyleCnt="0"/>
      <dgm:spPr/>
    </dgm:pt>
  </dgm:ptLst>
  <dgm:cxnLst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FF7C4D02-A0A7-43FC-AD09-4502B8E5184D}" type="presOf" srcId="{1394C0DD-7A9D-4039-B0AC-4BC428705973}" destId="{4CCE2F1E-CD3E-4691-AFE2-6D4C34AACE38}" srcOrd="0" destOrd="0" presId="urn:microsoft.com/office/officeart/2008/layout/LinedList"/>
    <dgm:cxn modelId="{3EF285CF-DC31-458D-B1E0-8738623E5DF7}" type="presOf" srcId="{31FF6100-BA25-4DDD-B13C-CC319189ABB3}" destId="{4FCE0663-A16D-4A31-8425-D5D3FF2953A8}" srcOrd="0" destOrd="0" presId="urn:microsoft.com/office/officeart/2008/layout/LinedList"/>
    <dgm:cxn modelId="{8933D245-73F7-4579-AE37-90315C8BA2AE}" srcId="{6F83DA93-3C19-428A-8D36-E3191B509085}" destId="{31FF6100-BA25-4DDD-B13C-CC319189ABB3}" srcOrd="1" destOrd="0" parTransId="{ED9D65DD-0052-4919-8B0B-BD40902F2A41}" sibTransId="{B844507B-6D23-4F65-AC40-62018CF2BB5C}"/>
    <dgm:cxn modelId="{0A1CFB95-4754-404F-BF7B-4AF92DEACDC8}" type="presOf" srcId="{6F83DA93-3C19-428A-8D36-E3191B509085}" destId="{441476A4-6C1E-4865-8AF1-BC7FA23A166D}" srcOrd="0" destOrd="0" presId="urn:microsoft.com/office/officeart/2008/layout/LinedList"/>
    <dgm:cxn modelId="{58C33AAF-6DF9-494A-89E4-73221C0D3FA0}" type="presParOf" srcId="{441476A4-6C1E-4865-8AF1-BC7FA23A166D}" destId="{85C6BF89-1121-4916-8B2A-683BAC542802}" srcOrd="0" destOrd="0" presId="urn:microsoft.com/office/officeart/2008/layout/LinedList"/>
    <dgm:cxn modelId="{E452CAAF-9515-47FE-B52B-74B3521A4F27}" type="presParOf" srcId="{441476A4-6C1E-4865-8AF1-BC7FA23A166D}" destId="{5129DF9A-F1F7-4999-B2B1-084A4DF0CA9C}" srcOrd="1" destOrd="0" presId="urn:microsoft.com/office/officeart/2008/layout/LinedList"/>
    <dgm:cxn modelId="{D2EE5A82-4435-4B18-BFF1-5DD70DA9B179}" type="presParOf" srcId="{5129DF9A-F1F7-4999-B2B1-084A4DF0CA9C}" destId="{4CCE2F1E-CD3E-4691-AFE2-6D4C34AACE38}" srcOrd="0" destOrd="0" presId="urn:microsoft.com/office/officeart/2008/layout/LinedList"/>
    <dgm:cxn modelId="{A53642AF-87D0-435B-AA39-C479026993A6}" type="presParOf" srcId="{5129DF9A-F1F7-4999-B2B1-084A4DF0CA9C}" destId="{48570C48-2FCB-4DED-A152-90D0E91076CF}" srcOrd="1" destOrd="0" presId="urn:microsoft.com/office/officeart/2008/layout/LinedList"/>
    <dgm:cxn modelId="{3F00F169-5CE6-46AC-B7DC-8A627706D510}" type="presParOf" srcId="{441476A4-6C1E-4865-8AF1-BC7FA23A166D}" destId="{E73F7B08-87CB-4CBD-AEEE-502016AACE63}" srcOrd="2" destOrd="0" presId="urn:microsoft.com/office/officeart/2008/layout/LinedList"/>
    <dgm:cxn modelId="{2BF3C1ED-9D54-49EA-8F2A-91529E8F85E7}" type="presParOf" srcId="{441476A4-6C1E-4865-8AF1-BC7FA23A166D}" destId="{43778908-59E1-4E0E-B78F-1960253B023D}" srcOrd="3" destOrd="0" presId="urn:microsoft.com/office/officeart/2008/layout/LinedList"/>
    <dgm:cxn modelId="{29AFB918-1CBB-4E72-A266-8DA6218E3705}" type="presParOf" srcId="{43778908-59E1-4E0E-B78F-1960253B023D}" destId="{4FCE0663-A16D-4A31-8425-D5D3FF2953A8}" srcOrd="0" destOrd="0" presId="urn:microsoft.com/office/officeart/2008/layout/LinedList"/>
    <dgm:cxn modelId="{6696404F-3FE5-4EB9-9C3C-1B11B39B2427}" type="presParOf" srcId="{43778908-59E1-4E0E-B78F-1960253B023D}" destId="{572539C5-2FDB-4648-9549-DA970E6BD02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We will now continue reading Act I of Romeo and Juliet.</a:t>
          </a:r>
          <a:endParaRPr lang="en-US" dirty="0"/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1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1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</dgm:ptLst>
  <dgm:cxnLst>
    <dgm:cxn modelId="{880A4F98-8A45-4151-9775-67E8FCB096B2}" type="presOf" srcId="{1394C0DD-7A9D-4039-B0AC-4BC428705973}" destId="{4CCE2F1E-CD3E-4691-AFE2-6D4C34AACE38}" srcOrd="0" destOrd="0" presId="urn:microsoft.com/office/officeart/2008/layout/LinedList"/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6B56B613-59E5-40B0-9248-0C6D81410667}" type="presOf" srcId="{6F83DA93-3C19-428A-8D36-E3191B509085}" destId="{441476A4-6C1E-4865-8AF1-BC7FA23A166D}" srcOrd="0" destOrd="0" presId="urn:microsoft.com/office/officeart/2008/layout/LinedList"/>
    <dgm:cxn modelId="{D34DF750-8505-44D5-8F1A-77384E181728}" type="presParOf" srcId="{441476A4-6C1E-4865-8AF1-BC7FA23A166D}" destId="{85C6BF89-1121-4916-8B2A-683BAC542802}" srcOrd="0" destOrd="0" presId="urn:microsoft.com/office/officeart/2008/layout/LinedList"/>
    <dgm:cxn modelId="{DB025006-DD41-4B52-8272-BB7793DBCFBD}" type="presParOf" srcId="{441476A4-6C1E-4865-8AF1-BC7FA23A166D}" destId="{5129DF9A-F1F7-4999-B2B1-084A4DF0CA9C}" srcOrd="1" destOrd="0" presId="urn:microsoft.com/office/officeart/2008/layout/LinedList"/>
    <dgm:cxn modelId="{C0BDB97C-E8E7-4B53-BD2A-BB1A69620233}" type="presParOf" srcId="{5129DF9A-F1F7-4999-B2B1-084A4DF0CA9C}" destId="{4CCE2F1E-CD3E-4691-AFE2-6D4C34AACE38}" srcOrd="0" destOrd="0" presId="urn:microsoft.com/office/officeart/2008/layout/LinedList"/>
    <dgm:cxn modelId="{74D60BE7-A26E-471D-9B86-E34C556173BB}" type="presParOf" srcId="{5129DF9A-F1F7-4999-B2B1-084A4DF0CA9C}" destId="{48570C48-2FCB-4DED-A152-90D0E91076C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Take out a sheet of paper and write your name, the date, and the period on the paper.</a:t>
          </a:r>
          <a:endParaRPr lang="en-US" dirty="0"/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77B4812C-4561-4473-AB33-BE71D66E93AE}">
      <dgm:prSet phldrT="[Text]"/>
      <dgm:spPr/>
      <dgm:t>
        <a:bodyPr/>
        <a:lstStyle/>
        <a:p>
          <a:r>
            <a:rPr lang="en-US" dirty="0" smtClean="0"/>
            <a:t>On your paper in one or two paragraphs, summarize what we read today in class.</a:t>
          </a:r>
          <a:endParaRPr lang="en-US" dirty="0"/>
        </a:p>
      </dgm:t>
    </dgm:pt>
    <dgm:pt modelId="{266BF1AE-EFF0-40C1-A1C8-0CA3BE9EA575}" type="parTrans" cxnId="{2C1E7F8B-FABA-4CA4-9A51-890C915396FF}">
      <dgm:prSet/>
      <dgm:spPr/>
    </dgm:pt>
    <dgm:pt modelId="{9FA4E348-276C-4563-A033-8600E2F228BD}" type="sibTrans" cxnId="{2C1E7F8B-FABA-4CA4-9A51-890C915396FF}">
      <dgm:prSet/>
      <dgm:spPr/>
    </dgm:pt>
    <dgm:pt modelId="{73B67655-C05A-468C-B68A-A57B9611C51E}">
      <dgm:prSet phldrT="[Text]"/>
      <dgm:spPr/>
      <dgm:t>
        <a:bodyPr/>
        <a:lstStyle/>
        <a:p>
          <a:r>
            <a:rPr lang="en-US" dirty="0" smtClean="0"/>
            <a:t>If you have any questions about what we read today or about Romeo and Juliet, Shakespeare, or the time period, please write it on your Post-It note and attach it to the board under the words, “Reading Questions.”</a:t>
          </a:r>
          <a:endParaRPr lang="en-US" dirty="0"/>
        </a:p>
      </dgm:t>
    </dgm:pt>
    <dgm:pt modelId="{B3D3EA24-A9ED-4B98-97FF-A978A07DB973}" type="parTrans" cxnId="{DA6A28E9-CF17-48A5-A93F-0151BF148D1E}">
      <dgm:prSet/>
      <dgm:spPr/>
    </dgm:pt>
    <dgm:pt modelId="{0AC338C7-270A-4945-9A47-EEEC31AD968F}" type="sibTrans" cxnId="{DA6A28E9-CF17-48A5-A93F-0151BF148D1E}">
      <dgm:prSet/>
      <dgm:spPr/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3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3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  <dgm:pt modelId="{4B253A5A-190A-47D7-BFAF-084839BD2F7C}" type="pres">
      <dgm:prSet presAssocID="{77B4812C-4561-4473-AB33-BE71D66E93AE}" presName="thickLine" presStyleLbl="alignNode1" presStyleIdx="1" presStyleCnt="3"/>
      <dgm:spPr/>
    </dgm:pt>
    <dgm:pt modelId="{6BACC9F4-B265-419B-9D96-AE45DD3E7281}" type="pres">
      <dgm:prSet presAssocID="{77B4812C-4561-4473-AB33-BE71D66E93AE}" presName="horz1" presStyleCnt="0"/>
      <dgm:spPr/>
    </dgm:pt>
    <dgm:pt modelId="{40FE78A3-D577-49A7-8A99-E6AA64A3F588}" type="pres">
      <dgm:prSet presAssocID="{77B4812C-4561-4473-AB33-BE71D66E93AE}" presName="tx1" presStyleLbl="revTx" presStyleIdx="1" presStyleCnt="3"/>
      <dgm:spPr/>
      <dgm:t>
        <a:bodyPr/>
        <a:lstStyle/>
        <a:p>
          <a:endParaRPr lang="en-US"/>
        </a:p>
      </dgm:t>
    </dgm:pt>
    <dgm:pt modelId="{0A039FB8-CA2D-4F6A-BA90-290A28E76102}" type="pres">
      <dgm:prSet presAssocID="{77B4812C-4561-4473-AB33-BE71D66E93AE}" presName="vert1" presStyleCnt="0"/>
      <dgm:spPr/>
    </dgm:pt>
    <dgm:pt modelId="{BBF8509A-1F93-48A2-9AA6-0640AAA44A2A}" type="pres">
      <dgm:prSet presAssocID="{73B67655-C05A-468C-B68A-A57B9611C51E}" presName="thickLine" presStyleLbl="alignNode1" presStyleIdx="2" presStyleCnt="3"/>
      <dgm:spPr/>
    </dgm:pt>
    <dgm:pt modelId="{408B075A-947A-4AC2-B25F-D682C4E3523F}" type="pres">
      <dgm:prSet presAssocID="{73B67655-C05A-468C-B68A-A57B9611C51E}" presName="horz1" presStyleCnt="0"/>
      <dgm:spPr/>
    </dgm:pt>
    <dgm:pt modelId="{B7DA6345-62BD-4DC7-8D82-EF9105670F26}" type="pres">
      <dgm:prSet presAssocID="{73B67655-C05A-468C-B68A-A57B9611C51E}" presName="tx1" presStyleLbl="revTx" presStyleIdx="2" presStyleCnt="3"/>
      <dgm:spPr/>
      <dgm:t>
        <a:bodyPr/>
        <a:lstStyle/>
        <a:p>
          <a:endParaRPr lang="en-US"/>
        </a:p>
      </dgm:t>
    </dgm:pt>
    <dgm:pt modelId="{D8EE2EA1-098E-4B17-B40F-DA76A9DF67B8}" type="pres">
      <dgm:prSet presAssocID="{73B67655-C05A-468C-B68A-A57B9611C51E}" presName="vert1" presStyleCnt="0"/>
      <dgm:spPr/>
    </dgm:pt>
  </dgm:ptLst>
  <dgm:cxnLst>
    <dgm:cxn modelId="{2C1E7F8B-FABA-4CA4-9A51-890C915396FF}" srcId="{6F83DA93-3C19-428A-8D36-E3191B509085}" destId="{77B4812C-4561-4473-AB33-BE71D66E93AE}" srcOrd="1" destOrd="0" parTransId="{266BF1AE-EFF0-40C1-A1C8-0CA3BE9EA575}" sibTransId="{9FA4E348-276C-4563-A033-8600E2F228BD}"/>
    <dgm:cxn modelId="{BBCD8C4B-FB7A-4ECE-ADED-6B729CDCB0E7}" type="presOf" srcId="{77B4812C-4561-4473-AB33-BE71D66E93AE}" destId="{40FE78A3-D577-49A7-8A99-E6AA64A3F588}" srcOrd="0" destOrd="0" presId="urn:microsoft.com/office/officeart/2008/layout/LinedList"/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AD20D108-8689-491F-AA81-F88229C25001}" type="presOf" srcId="{73B67655-C05A-468C-B68A-A57B9611C51E}" destId="{B7DA6345-62BD-4DC7-8D82-EF9105670F26}" srcOrd="0" destOrd="0" presId="urn:microsoft.com/office/officeart/2008/layout/LinedList"/>
    <dgm:cxn modelId="{EBD11944-64DB-4A0C-BE5F-C7E479E7E1A1}" type="presOf" srcId="{6F83DA93-3C19-428A-8D36-E3191B509085}" destId="{441476A4-6C1E-4865-8AF1-BC7FA23A166D}" srcOrd="0" destOrd="0" presId="urn:microsoft.com/office/officeart/2008/layout/LinedList"/>
    <dgm:cxn modelId="{C006B734-3311-41FD-BCD3-243C53947D72}" type="presOf" srcId="{1394C0DD-7A9D-4039-B0AC-4BC428705973}" destId="{4CCE2F1E-CD3E-4691-AFE2-6D4C34AACE38}" srcOrd="0" destOrd="0" presId="urn:microsoft.com/office/officeart/2008/layout/LinedList"/>
    <dgm:cxn modelId="{DA6A28E9-CF17-48A5-A93F-0151BF148D1E}" srcId="{6F83DA93-3C19-428A-8D36-E3191B509085}" destId="{73B67655-C05A-468C-B68A-A57B9611C51E}" srcOrd="2" destOrd="0" parTransId="{B3D3EA24-A9ED-4B98-97FF-A978A07DB973}" sibTransId="{0AC338C7-270A-4945-9A47-EEEC31AD968F}"/>
    <dgm:cxn modelId="{1E60015D-EA9B-4044-8090-16AF6AFA0F2C}" type="presParOf" srcId="{441476A4-6C1E-4865-8AF1-BC7FA23A166D}" destId="{85C6BF89-1121-4916-8B2A-683BAC542802}" srcOrd="0" destOrd="0" presId="urn:microsoft.com/office/officeart/2008/layout/LinedList"/>
    <dgm:cxn modelId="{88EEC95E-6825-49BA-B8B7-F99568D646B9}" type="presParOf" srcId="{441476A4-6C1E-4865-8AF1-BC7FA23A166D}" destId="{5129DF9A-F1F7-4999-B2B1-084A4DF0CA9C}" srcOrd="1" destOrd="0" presId="urn:microsoft.com/office/officeart/2008/layout/LinedList"/>
    <dgm:cxn modelId="{E2E07F3A-3E98-441E-8A59-3D3699C7F22C}" type="presParOf" srcId="{5129DF9A-F1F7-4999-B2B1-084A4DF0CA9C}" destId="{4CCE2F1E-CD3E-4691-AFE2-6D4C34AACE38}" srcOrd="0" destOrd="0" presId="urn:microsoft.com/office/officeart/2008/layout/LinedList"/>
    <dgm:cxn modelId="{ED322897-3DBF-4DD9-9CA1-21801A38012E}" type="presParOf" srcId="{5129DF9A-F1F7-4999-B2B1-084A4DF0CA9C}" destId="{48570C48-2FCB-4DED-A152-90D0E91076CF}" srcOrd="1" destOrd="0" presId="urn:microsoft.com/office/officeart/2008/layout/LinedList"/>
    <dgm:cxn modelId="{4E478457-9715-40B1-BEF4-9E2F53EA394C}" type="presParOf" srcId="{441476A4-6C1E-4865-8AF1-BC7FA23A166D}" destId="{4B253A5A-190A-47D7-BFAF-084839BD2F7C}" srcOrd="2" destOrd="0" presId="urn:microsoft.com/office/officeart/2008/layout/LinedList"/>
    <dgm:cxn modelId="{D3863BC2-7FBA-4EE5-9404-15817400F419}" type="presParOf" srcId="{441476A4-6C1E-4865-8AF1-BC7FA23A166D}" destId="{6BACC9F4-B265-419B-9D96-AE45DD3E7281}" srcOrd="3" destOrd="0" presId="urn:microsoft.com/office/officeart/2008/layout/LinedList"/>
    <dgm:cxn modelId="{B168D0F1-B690-4679-870D-E067E518445E}" type="presParOf" srcId="{6BACC9F4-B265-419B-9D96-AE45DD3E7281}" destId="{40FE78A3-D577-49A7-8A99-E6AA64A3F588}" srcOrd="0" destOrd="0" presId="urn:microsoft.com/office/officeart/2008/layout/LinedList"/>
    <dgm:cxn modelId="{81E3FAD8-3D9A-44D4-8E51-8A93A34A187C}" type="presParOf" srcId="{6BACC9F4-B265-419B-9D96-AE45DD3E7281}" destId="{0A039FB8-CA2D-4F6A-BA90-290A28E76102}" srcOrd="1" destOrd="0" presId="urn:microsoft.com/office/officeart/2008/layout/LinedList"/>
    <dgm:cxn modelId="{7446CB16-E0AC-4D46-8E24-FDDCC5126A7B}" type="presParOf" srcId="{441476A4-6C1E-4865-8AF1-BC7FA23A166D}" destId="{BBF8509A-1F93-48A2-9AA6-0640AAA44A2A}" srcOrd="4" destOrd="0" presId="urn:microsoft.com/office/officeart/2008/layout/LinedList"/>
    <dgm:cxn modelId="{E408D889-FBB8-4B0B-A315-6C6AB2329973}" type="presParOf" srcId="{441476A4-6C1E-4865-8AF1-BC7FA23A166D}" destId="{408B075A-947A-4AC2-B25F-D682C4E3523F}" srcOrd="5" destOrd="0" presId="urn:microsoft.com/office/officeart/2008/layout/LinedList"/>
    <dgm:cxn modelId="{04C511D5-6FAE-428A-89B8-6A85DC50413C}" type="presParOf" srcId="{408B075A-947A-4AC2-B25F-D682C4E3523F}" destId="{B7DA6345-62BD-4DC7-8D82-EF9105670F26}" srcOrd="0" destOrd="0" presId="urn:microsoft.com/office/officeart/2008/layout/LinedList"/>
    <dgm:cxn modelId="{11D0E512-D0C6-47B3-96C3-1CDC70427F20}" type="presParOf" srcId="{408B075A-947A-4AC2-B25F-D682C4E3523F}" destId="{D8EE2EA1-098E-4B17-B40F-DA76A9DF67B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Based</a:t>
          </a:r>
          <a:r>
            <a:rPr lang="en-US" baseline="0" dirty="0" smtClean="0"/>
            <a:t> on what we read and the questions asked on the board.</a:t>
          </a:r>
          <a:endParaRPr lang="en-US" dirty="0"/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1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1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</dgm:ptLst>
  <dgm:cxnLst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690A7539-1D4E-41B6-A780-BF8FD44E0980}" type="presOf" srcId="{1394C0DD-7A9D-4039-B0AC-4BC428705973}" destId="{4CCE2F1E-CD3E-4691-AFE2-6D4C34AACE38}" srcOrd="0" destOrd="0" presId="urn:microsoft.com/office/officeart/2008/layout/LinedList"/>
    <dgm:cxn modelId="{FD9E66C6-65DC-4449-9026-9E39066B0AFF}" type="presOf" srcId="{6F83DA93-3C19-428A-8D36-E3191B509085}" destId="{441476A4-6C1E-4865-8AF1-BC7FA23A166D}" srcOrd="0" destOrd="0" presId="urn:microsoft.com/office/officeart/2008/layout/LinedList"/>
    <dgm:cxn modelId="{EE6DBBCE-220F-4E78-82B8-3C5CD6F10627}" type="presParOf" srcId="{441476A4-6C1E-4865-8AF1-BC7FA23A166D}" destId="{85C6BF89-1121-4916-8B2A-683BAC542802}" srcOrd="0" destOrd="0" presId="urn:microsoft.com/office/officeart/2008/layout/LinedList"/>
    <dgm:cxn modelId="{8B83E3A8-7B1D-4B26-97DA-E76D14FD381E}" type="presParOf" srcId="{441476A4-6C1E-4865-8AF1-BC7FA23A166D}" destId="{5129DF9A-F1F7-4999-B2B1-084A4DF0CA9C}" srcOrd="1" destOrd="0" presId="urn:microsoft.com/office/officeart/2008/layout/LinedList"/>
    <dgm:cxn modelId="{E0443732-6DFE-4CD7-849F-6942AEF638AB}" type="presParOf" srcId="{5129DF9A-F1F7-4999-B2B1-084A4DF0CA9C}" destId="{4CCE2F1E-CD3E-4691-AFE2-6D4C34AACE38}" srcOrd="0" destOrd="0" presId="urn:microsoft.com/office/officeart/2008/layout/LinedList"/>
    <dgm:cxn modelId="{EF38F034-AFE6-4E92-BA74-73FE5A0F1AF8}" type="presParOf" srcId="{5129DF9A-F1F7-4999-B2B1-084A4DF0CA9C}" destId="{48570C48-2FCB-4DED-A152-90D0E91076C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There are no announcements for today.</a:t>
          </a:r>
          <a:endParaRPr lang="en-US" dirty="0"/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1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1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</dgm:ptLst>
  <dgm:cxnLst>
    <dgm:cxn modelId="{E25C84BE-C564-4C97-A2DF-DE907996D604}" type="presOf" srcId="{1394C0DD-7A9D-4039-B0AC-4BC428705973}" destId="{4CCE2F1E-CD3E-4691-AFE2-6D4C34AACE38}" srcOrd="0" destOrd="0" presId="urn:microsoft.com/office/officeart/2008/layout/LinedList"/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EC958165-B6E3-4831-8AFD-2D72FD0FD171}" type="presOf" srcId="{6F83DA93-3C19-428A-8D36-E3191B509085}" destId="{441476A4-6C1E-4865-8AF1-BC7FA23A166D}" srcOrd="0" destOrd="0" presId="urn:microsoft.com/office/officeart/2008/layout/LinedList"/>
    <dgm:cxn modelId="{D698BF43-2400-4C4E-8E81-16B09597CE88}" type="presParOf" srcId="{441476A4-6C1E-4865-8AF1-BC7FA23A166D}" destId="{85C6BF89-1121-4916-8B2A-683BAC542802}" srcOrd="0" destOrd="0" presId="urn:microsoft.com/office/officeart/2008/layout/LinedList"/>
    <dgm:cxn modelId="{18479F70-BCF4-445D-8000-7BB8B9B77FB0}" type="presParOf" srcId="{441476A4-6C1E-4865-8AF1-BC7FA23A166D}" destId="{5129DF9A-F1F7-4999-B2B1-084A4DF0CA9C}" srcOrd="1" destOrd="0" presId="urn:microsoft.com/office/officeart/2008/layout/LinedList"/>
    <dgm:cxn modelId="{2E5A83BE-F880-4CED-8927-D9FFF37B2A2E}" type="presParOf" srcId="{5129DF9A-F1F7-4999-B2B1-084A4DF0CA9C}" destId="{4CCE2F1E-CD3E-4691-AFE2-6D4C34AACE38}" srcOrd="0" destOrd="0" presId="urn:microsoft.com/office/officeart/2008/layout/LinedList"/>
    <dgm:cxn modelId="{5AEC896B-A996-43E5-8651-D54860AD3905}" type="presParOf" srcId="{5129DF9A-F1F7-4999-B2B1-084A4DF0CA9C}" destId="{48570C48-2FCB-4DED-A152-90D0E91076C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0"/>
          <a:ext cx="9872871" cy="403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t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Grab a green text book from the shelf in the back of the room, and finish the Review and Assess questions from last Friday.</a:t>
          </a:r>
          <a:endParaRPr lang="en-US" sz="5500" kern="1200" dirty="0"/>
        </a:p>
      </dsp:txBody>
      <dsp:txXfrm>
        <a:off x="0" y="0"/>
        <a:ext cx="9872871" cy="40386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0"/>
          <a:ext cx="1974574" cy="403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Copy the definition of the following word on a new sheet of paper.</a:t>
          </a:r>
          <a:endParaRPr lang="en-US" sz="3300" kern="1200" dirty="0"/>
        </a:p>
      </dsp:txBody>
      <dsp:txXfrm>
        <a:off x="0" y="0"/>
        <a:ext cx="1974574" cy="4038600"/>
      </dsp:txXfrm>
    </dsp:sp>
    <dsp:sp modelId="{C026DBD3-3F75-4AFF-8171-C42A03E47E9A}">
      <dsp:nvSpPr>
        <dsp:cNvPr id="0" name=""/>
        <dsp:cNvSpPr/>
      </dsp:nvSpPr>
      <dsp:spPr>
        <a:xfrm>
          <a:off x="2122667" y="93865"/>
          <a:ext cx="7750203" cy="1877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Metonymy:</a:t>
          </a:r>
          <a:br>
            <a:rPr lang="en-US" sz="2900" kern="1200" dirty="0" smtClean="0"/>
          </a:br>
          <a:r>
            <a:rPr lang="en-US" sz="2900" kern="1200" dirty="0" smtClean="0"/>
            <a:t>A</a:t>
          </a:r>
          <a:r>
            <a:rPr lang="en-US" sz="2900" b="0" i="0" kern="1200" dirty="0" smtClean="0"/>
            <a:t> figure of speech in which a thing or concept is called by the name of something associated with that thing or concept rather than its own name.</a:t>
          </a:r>
          <a:endParaRPr lang="en-US" sz="2900" kern="1200" dirty="0"/>
        </a:p>
      </dsp:txBody>
      <dsp:txXfrm>
        <a:off x="2122667" y="93865"/>
        <a:ext cx="7750203" cy="1877317"/>
      </dsp:txXfrm>
    </dsp:sp>
    <dsp:sp modelId="{0FC5A3DC-D184-44FE-A243-7EBC31CF208F}">
      <dsp:nvSpPr>
        <dsp:cNvPr id="0" name=""/>
        <dsp:cNvSpPr/>
      </dsp:nvSpPr>
      <dsp:spPr>
        <a:xfrm>
          <a:off x="1974574" y="1971183"/>
          <a:ext cx="78982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C593F7-1F42-497A-A647-DA48C716ED82}">
      <dsp:nvSpPr>
        <dsp:cNvPr id="0" name=""/>
        <dsp:cNvSpPr/>
      </dsp:nvSpPr>
      <dsp:spPr>
        <a:xfrm>
          <a:off x="2122667" y="2065049"/>
          <a:ext cx="7750203" cy="1877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Now, write a sentence that includes an example of metonymy.</a:t>
          </a:r>
          <a:endParaRPr lang="en-US" sz="2900" kern="1200" dirty="0"/>
        </a:p>
      </dsp:txBody>
      <dsp:txXfrm>
        <a:off x="2122667" y="2065049"/>
        <a:ext cx="7750203" cy="1877317"/>
      </dsp:txXfrm>
    </dsp:sp>
    <dsp:sp modelId="{5D6F034C-062B-4CA2-A55B-8DD247F85EFB}">
      <dsp:nvSpPr>
        <dsp:cNvPr id="0" name=""/>
        <dsp:cNvSpPr/>
      </dsp:nvSpPr>
      <dsp:spPr>
        <a:xfrm>
          <a:off x="1974574" y="3942367"/>
          <a:ext cx="78982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1971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1971"/>
          <a:ext cx="9872871" cy="1344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Take out a sheet of paper and label it with your name, the date, and the period.</a:t>
          </a:r>
          <a:endParaRPr lang="en-US" sz="3700" kern="1200" dirty="0"/>
        </a:p>
      </dsp:txBody>
      <dsp:txXfrm>
        <a:off x="0" y="1971"/>
        <a:ext cx="9872871" cy="1344885"/>
      </dsp:txXfrm>
    </dsp:sp>
    <dsp:sp modelId="{8F83FB1C-FFDD-4577-B487-B7D51BE9F2D2}">
      <dsp:nvSpPr>
        <dsp:cNvPr id="0" name=""/>
        <dsp:cNvSpPr/>
      </dsp:nvSpPr>
      <dsp:spPr>
        <a:xfrm>
          <a:off x="0" y="1346857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3527E0-EF2B-40C0-A16A-947CFB3676E1}">
      <dsp:nvSpPr>
        <dsp:cNvPr id="0" name=""/>
        <dsp:cNvSpPr/>
      </dsp:nvSpPr>
      <dsp:spPr>
        <a:xfrm>
          <a:off x="0" y="1346857"/>
          <a:ext cx="9872871" cy="1344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From now on, each day I will post a vocabulary word on the board. </a:t>
          </a:r>
          <a:endParaRPr lang="en-US" sz="3700" kern="1200" dirty="0"/>
        </a:p>
      </dsp:txBody>
      <dsp:txXfrm>
        <a:off x="0" y="1346857"/>
        <a:ext cx="9872871" cy="1344885"/>
      </dsp:txXfrm>
    </dsp:sp>
    <dsp:sp modelId="{07F10B19-E936-4A75-8688-AF8EB31D3F70}">
      <dsp:nvSpPr>
        <dsp:cNvPr id="0" name=""/>
        <dsp:cNvSpPr/>
      </dsp:nvSpPr>
      <dsp:spPr>
        <a:xfrm>
          <a:off x="0" y="2691742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43E814-E748-4EE9-8B78-21FDD3EBBE99}">
      <dsp:nvSpPr>
        <dsp:cNvPr id="0" name=""/>
        <dsp:cNvSpPr/>
      </dsp:nvSpPr>
      <dsp:spPr>
        <a:xfrm>
          <a:off x="0" y="2691742"/>
          <a:ext cx="9872871" cy="1344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Copy the word on your paper with its definition, and use the word in a sentence.</a:t>
          </a:r>
          <a:endParaRPr lang="en-US" sz="3700" kern="1200" dirty="0"/>
        </a:p>
      </dsp:txBody>
      <dsp:txXfrm>
        <a:off x="0" y="2691742"/>
        <a:ext cx="9872871" cy="134488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1971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1971"/>
          <a:ext cx="9872871" cy="1344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Take out a sheet of paper and label it with your name, the date, and the period.</a:t>
          </a:r>
          <a:endParaRPr lang="en-US" sz="3700" kern="1200" dirty="0"/>
        </a:p>
      </dsp:txBody>
      <dsp:txXfrm>
        <a:off x="0" y="1971"/>
        <a:ext cx="9872871" cy="1344885"/>
      </dsp:txXfrm>
    </dsp:sp>
    <dsp:sp modelId="{8F83FB1C-FFDD-4577-B487-B7D51BE9F2D2}">
      <dsp:nvSpPr>
        <dsp:cNvPr id="0" name=""/>
        <dsp:cNvSpPr/>
      </dsp:nvSpPr>
      <dsp:spPr>
        <a:xfrm>
          <a:off x="0" y="1346857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3527E0-EF2B-40C0-A16A-947CFB3676E1}">
      <dsp:nvSpPr>
        <dsp:cNvPr id="0" name=""/>
        <dsp:cNvSpPr/>
      </dsp:nvSpPr>
      <dsp:spPr>
        <a:xfrm>
          <a:off x="0" y="1346857"/>
          <a:ext cx="9872871" cy="1344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From now on, each day I will post a vocabulary word on the board. </a:t>
          </a:r>
          <a:endParaRPr lang="en-US" sz="3700" kern="1200" dirty="0"/>
        </a:p>
      </dsp:txBody>
      <dsp:txXfrm>
        <a:off x="0" y="1346857"/>
        <a:ext cx="9872871" cy="1344885"/>
      </dsp:txXfrm>
    </dsp:sp>
    <dsp:sp modelId="{07F10B19-E936-4A75-8688-AF8EB31D3F70}">
      <dsp:nvSpPr>
        <dsp:cNvPr id="0" name=""/>
        <dsp:cNvSpPr/>
      </dsp:nvSpPr>
      <dsp:spPr>
        <a:xfrm>
          <a:off x="0" y="2691742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43E814-E748-4EE9-8B78-21FDD3EBBE99}">
      <dsp:nvSpPr>
        <dsp:cNvPr id="0" name=""/>
        <dsp:cNvSpPr/>
      </dsp:nvSpPr>
      <dsp:spPr>
        <a:xfrm>
          <a:off x="0" y="2691742"/>
          <a:ext cx="9872871" cy="1344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Copy the word on your paper with its definition, and use the word in a sentence.</a:t>
          </a:r>
          <a:endParaRPr lang="en-US" sz="3700" kern="1200" dirty="0"/>
        </a:p>
      </dsp:txBody>
      <dsp:txXfrm>
        <a:off x="0" y="2691742"/>
        <a:ext cx="9872871" cy="134488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0"/>
          <a:ext cx="9872871" cy="201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Take out your Test Preparation  Answers from Monday and continue numbering your page to number 30.</a:t>
          </a:r>
          <a:endParaRPr lang="en-US" sz="4000" kern="1200" dirty="0"/>
        </a:p>
      </dsp:txBody>
      <dsp:txXfrm>
        <a:off x="0" y="0"/>
        <a:ext cx="9872871" cy="2019300"/>
      </dsp:txXfrm>
    </dsp:sp>
    <dsp:sp modelId="{133C12DE-3449-4201-9295-B5D08DF80416}">
      <dsp:nvSpPr>
        <dsp:cNvPr id="0" name=""/>
        <dsp:cNvSpPr/>
      </dsp:nvSpPr>
      <dsp:spPr>
        <a:xfrm>
          <a:off x="0" y="201930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9F5A43-35C5-498D-BAA6-B60F50BB1847}">
      <dsp:nvSpPr>
        <dsp:cNvPr id="0" name=""/>
        <dsp:cNvSpPr/>
      </dsp:nvSpPr>
      <dsp:spPr>
        <a:xfrm>
          <a:off x="0" y="2019300"/>
          <a:ext cx="9872871" cy="201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You have 90 seconds to answer each question as it appears on the screen. At the end of 90 seconds, the question will change.</a:t>
          </a:r>
          <a:endParaRPr lang="en-US" sz="4000" kern="1200" dirty="0"/>
        </a:p>
      </dsp:txBody>
      <dsp:txXfrm>
        <a:off x="0" y="2019300"/>
        <a:ext cx="9872871" cy="20193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1971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1971"/>
          <a:ext cx="1974574" cy="1344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Opening Session</a:t>
          </a:r>
          <a:endParaRPr lang="en-US" sz="3700" kern="1200" dirty="0"/>
        </a:p>
      </dsp:txBody>
      <dsp:txXfrm>
        <a:off x="0" y="1971"/>
        <a:ext cx="1974574" cy="1344885"/>
      </dsp:txXfrm>
    </dsp:sp>
    <dsp:sp modelId="{41887AD2-87BA-43C8-852D-968F8B8CF2DA}">
      <dsp:nvSpPr>
        <dsp:cNvPr id="0" name=""/>
        <dsp:cNvSpPr/>
      </dsp:nvSpPr>
      <dsp:spPr>
        <a:xfrm>
          <a:off x="2122667" y="63043"/>
          <a:ext cx="7750203" cy="1221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Students will prepare for the GA Milestone.</a:t>
          </a:r>
          <a:endParaRPr lang="en-US" sz="3400" kern="1200" dirty="0"/>
        </a:p>
      </dsp:txBody>
      <dsp:txXfrm>
        <a:off x="2122667" y="63043"/>
        <a:ext cx="7750203" cy="1221429"/>
      </dsp:txXfrm>
    </dsp:sp>
    <dsp:sp modelId="{4C7BDA43-8447-423C-8A99-5E78FF944724}">
      <dsp:nvSpPr>
        <dsp:cNvPr id="0" name=""/>
        <dsp:cNvSpPr/>
      </dsp:nvSpPr>
      <dsp:spPr>
        <a:xfrm>
          <a:off x="1974574" y="1284472"/>
          <a:ext cx="78982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56BFAF-E384-4C6C-BBD8-7899594E91E1}">
      <dsp:nvSpPr>
        <dsp:cNvPr id="0" name=""/>
        <dsp:cNvSpPr/>
      </dsp:nvSpPr>
      <dsp:spPr>
        <a:xfrm>
          <a:off x="0" y="1346857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02BF18-0793-42EE-86F6-4095EBAA34E6}">
      <dsp:nvSpPr>
        <dsp:cNvPr id="0" name=""/>
        <dsp:cNvSpPr/>
      </dsp:nvSpPr>
      <dsp:spPr>
        <a:xfrm>
          <a:off x="0" y="1346857"/>
          <a:ext cx="1974574" cy="1344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Work Session</a:t>
          </a:r>
          <a:endParaRPr lang="en-US" sz="3700" kern="1200" dirty="0"/>
        </a:p>
      </dsp:txBody>
      <dsp:txXfrm>
        <a:off x="0" y="1346857"/>
        <a:ext cx="1974574" cy="1344885"/>
      </dsp:txXfrm>
    </dsp:sp>
    <dsp:sp modelId="{981048B2-3524-4942-93BE-F76E7F2BF7FA}">
      <dsp:nvSpPr>
        <dsp:cNvPr id="0" name=""/>
        <dsp:cNvSpPr/>
      </dsp:nvSpPr>
      <dsp:spPr>
        <a:xfrm>
          <a:off x="2122667" y="1407928"/>
          <a:ext cx="7750203" cy="1221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Students will assess their knowledge of Romeo and Juliet Act I.</a:t>
          </a:r>
          <a:endParaRPr lang="en-US" sz="3400" kern="1200" dirty="0"/>
        </a:p>
      </dsp:txBody>
      <dsp:txXfrm>
        <a:off x="2122667" y="1407928"/>
        <a:ext cx="7750203" cy="1221429"/>
      </dsp:txXfrm>
    </dsp:sp>
    <dsp:sp modelId="{4BBED17E-A1C5-4DF6-B7F0-99C04EE9B656}">
      <dsp:nvSpPr>
        <dsp:cNvPr id="0" name=""/>
        <dsp:cNvSpPr/>
      </dsp:nvSpPr>
      <dsp:spPr>
        <a:xfrm>
          <a:off x="1974574" y="2629357"/>
          <a:ext cx="78982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2BBB91-6CAA-49D6-B36D-AA00A9B4F945}">
      <dsp:nvSpPr>
        <dsp:cNvPr id="0" name=""/>
        <dsp:cNvSpPr/>
      </dsp:nvSpPr>
      <dsp:spPr>
        <a:xfrm>
          <a:off x="0" y="2691742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297191-C0AE-4B8C-B7A1-6A2F037DDB97}">
      <dsp:nvSpPr>
        <dsp:cNvPr id="0" name=""/>
        <dsp:cNvSpPr/>
      </dsp:nvSpPr>
      <dsp:spPr>
        <a:xfrm>
          <a:off x="0" y="2691742"/>
          <a:ext cx="1974574" cy="1344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Closing Session</a:t>
          </a:r>
          <a:endParaRPr lang="en-US" sz="3700" kern="1200" dirty="0"/>
        </a:p>
      </dsp:txBody>
      <dsp:txXfrm>
        <a:off x="0" y="2691742"/>
        <a:ext cx="1974574" cy="1344885"/>
      </dsp:txXfrm>
    </dsp:sp>
    <dsp:sp modelId="{2536B865-99BA-4F21-AB59-25CF8614E7A6}">
      <dsp:nvSpPr>
        <dsp:cNvPr id="0" name=""/>
        <dsp:cNvSpPr/>
      </dsp:nvSpPr>
      <dsp:spPr>
        <a:xfrm>
          <a:off x="2122667" y="2752814"/>
          <a:ext cx="7750203" cy="1221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Students will continue reading Romeo and Juliet.</a:t>
          </a:r>
          <a:endParaRPr lang="en-US" sz="3400" kern="1200" dirty="0"/>
        </a:p>
      </dsp:txBody>
      <dsp:txXfrm>
        <a:off x="2122667" y="2752814"/>
        <a:ext cx="7750203" cy="1221429"/>
      </dsp:txXfrm>
    </dsp:sp>
    <dsp:sp modelId="{ABA2D5EF-9379-4BD5-B9F6-854A6965DFD5}">
      <dsp:nvSpPr>
        <dsp:cNvPr id="0" name=""/>
        <dsp:cNvSpPr/>
      </dsp:nvSpPr>
      <dsp:spPr>
        <a:xfrm>
          <a:off x="1974574" y="3974243"/>
          <a:ext cx="78982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0"/>
          <a:ext cx="9872871" cy="201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You will take a quiz assessing your understanding of Act I of Romeo and Juliet.</a:t>
          </a:r>
          <a:endParaRPr lang="en-US" sz="4000" kern="1200" dirty="0"/>
        </a:p>
      </dsp:txBody>
      <dsp:txXfrm>
        <a:off x="0" y="0"/>
        <a:ext cx="9872871" cy="2019300"/>
      </dsp:txXfrm>
    </dsp:sp>
    <dsp:sp modelId="{E95B6E02-6EF7-434A-85B4-890BB980CA3B}">
      <dsp:nvSpPr>
        <dsp:cNvPr id="0" name=""/>
        <dsp:cNvSpPr/>
      </dsp:nvSpPr>
      <dsp:spPr>
        <a:xfrm>
          <a:off x="0" y="201930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511938-B327-4B3D-BC05-5214477C1196}">
      <dsp:nvSpPr>
        <dsp:cNvPr id="0" name=""/>
        <dsp:cNvSpPr/>
      </dsp:nvSpPr>
      <dsp:spPr>
        <a:xfrm>
          <a:off x="0" y="2019300"/>
          <a:ext cx="9872871" cy="201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When your finished, turn in your quiz to me, and continue to read Act II in your Literature book.</a:t>
          </a:r>
          <a:endParaRPr lang="en-US" sz="4000" kern="1200" dirty="0"/>
        </a:p>
      </dsp:txBody>
      <dsp:txXfrm>
        <a:off x="0" y="2019300"/>
        <a:ext cx="9872871" cy="201930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0"/>
          <a:ext cx="9872871" cy="403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Grab a Green textbook. We will continue reading Act II as a class.</a:t>
          </a:r>
          <a:endParaRPr lang="en-US" sz="6500" kern="1200" dirty="0"/>
        </a:p>
      </dsp:txBody>
      <dsp:txXfrm>
        <a:off x="0" y="0"/>
        <a:ext cx="9872871" cy="403860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0"/>
          <a:ext cx="9872871" cy="403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There are no announcements for today.</a:t>
          </a:r>
          <a:endParaRPr lang="en-US" sz="6500" kern="1200" dirty="0"/>
        </a:p>
      </dsp:txBody>
      <dsp:txXfrm>
        <a:off x="0" y="0"/>
        <a:ext cx="9872871" cy="403860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0"/>
          <a:ext cx="1974574" cy="403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Copy the definition of the following word on your sheet of paper from yesterday.</a:t>
          </a:r>
          <a:endParaRPr lang="en-US" sz="3000" kern="1200" dirty="0"/>
        </a:p>
      </dsp:txBody>
      <dsp:txXfrm>
        <a:off x="0" y="0"/>
        <a:ext cx="1974574" cy="4038600"/>
      </dsp:txXfrm>
    </dsp:sp>
    <dsp:sp modelId="{5DF0A934-40E5-4556-94F3-0015FBD3E2D6}">
      <dsp:nvSpPr>
        <dsp:cNvPr id="0" name=""/>
        <dsp:cNvSpPr/>
      </dsp:nvSpPr>
      <dsp:spPr>
        <a:xfrm>
          <a:off x="2122667" y="183393"/>
          <a:ext cx="7750203" cy="3667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Extraneous:</a:t>
          </a:r>
          <a:r>
            <a:rPr lang="en-US" sz="5700" kern="1200" dirty="0" smtClean="0"/>
            <a:t/>
          </a:r>
          <a:br>
            <a:rPr lang="en-US" sz="5700" kern="1200" dirty="0" smtClean="0"/>
          </a:br>
          <a:r>
            <a:rPr lang="en-US" sz="5700" kern="1200" dirty="0" smtClean="0"/>
            <a:t>I</a:t>
          </a:r>
          <a:r>
            <a:rPr lang="en-US" sz="5700" b="0" i="0" kern="1200" dirty="0" smtClean="0"/>
            <a:t>rrelevant or unrelated to the subject being discussed </a:t>
          </a:r>
        </a:p>
      </dsp:txBody>
      <dsp:txXfrm>
        <a:off x="2122667" y="183393"/>
        <a:ext cx="7750203" cy="3667869"/>
      </dsp:txXfrm>
    </dsp:sp>
    <dsp:sp modelId="{850F9631-3B7A-4C7D-9A9E-DEBDBBB463E1}">
      <dsp:nvSpPr>
        <dsp:cNvPr id="0" name=""/>
        <dsp:cNvSpPr/>
      </dsp:nvSpPr>
      <dsp:spPr>
        <a:xfrm>
          <a:off x="1974574" y="3851262"/>
          <a:ext cx="78982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1971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1971"/>
          <a:ext cx="1974574" cy="1344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Opening Session</a:t>
          </a:r>
          <a:endParaRPr lang="en-US" sz="3700" kern="1200" dirty="0"/>
        </a:p>
      </dsp:txBody>
      <dsp:txXfrm>
        <a:off x="0" y="1971"/>
        <a:ext cx="1974574" cy="1344885"/>
      </dsp:txXfrm>
    </dsp:sp>
    <dsp:sp modelId="{41887AD2-87BA-43C8-852D-968F8B8CF2DA}">
      <dsp:nvSpPr>
        <dsp:cNvPr id="0" name=""/>
        <dsp:cNvSpPr/>
      </dsp:nvSpPr>
      <dsp:spPr>
        <a:xfrm>
          <a:off x="2122667" y="63043"/>
          <a:ext cx="7750203" cy="1221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Students will prepare for the GA Milestone.</a:t>
          </a:r>
          <a:endParaRPr lang="en-US" sz="3100" kern="1200" dirty="0"/>
        </a:p>
      </dsp:txBody>
      <dsp:txXfrm>
        <a:off x="2122667" y="63043"/>
        <a:ext cx="7750203" cy="1221429"/>
      </dsp:txXfrm>
    </dsp:sp>
    <dsp:sp modelId="{4C7BDA43-8447-423C-8A99-5E78FF944724}">
      <dsp:nvSpPr>
        <dsp:cNvPr id="0" name=""/>
        <dsp:cNvSpPr/>
      </dsp:nvSpPr>
      <dsp:spPr>
        <a:xfrm>
          <a:off x="1974574" y="1284472"/>
          <a:ext cx="78982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56BFAF-E384-4C6C-BBD8-7899594E91E1}">
      <dsp:nvSpPr>
        <dsp:cNvPr id="0" name=""/>
        <dsp:cNvSpPr/>
      </dsp:nvSpPr>
      <dsp:spPr>
        <a:xfrm>
          <a:off x="0" y="1346857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02BF18-0793-42EE-86F6-4095EBAA34E6}">
      <dsp:nvSpPr>
        <dsp:cNvPr id="0" name=""/>
        <dsp:cNvSpPr/>
      </dsp:nvSpPr>
      <dsp:spPr>
        <a:xfrm>
          <a:off x="0" y="1346857"/>
          <a:ext cx="1974574" cy="1344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Work Session</a:t>
          </a:r>
          <a:endParaRPr lang="en-US" sz="3700" kern="1200" dirty="0"/>
        </a:p>
      </dsp:txBody>
      <dsp:txXfrm>
        <a:off x="0" y="1346857"/>
        <a:ext cx="1974574" cy="1344885"/>
      </dsp:txXfrm>
    </dsp:sp>
    <dsp:sp modelId="{981048B2-3524-4942-93BE-F76E7F2BF7FA}">
      <dsp:nvSpPr>
        <dsp:cNvPr id="0" name=""/>
        <dsp:cNvSpPr/>
      </dsp:nvSpPr>
      <dsp:spPr>
        <a:xfrm>
          <a:off x="2122667" y="1407928"/>
          <a:ext cx="7750203" cy="1221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Students will continue reading Romeo and Juliet.</a:t>
          </a:r>
          <a:endParaRPr lang="en-US" sz="3100" kern="1200" dirty="0"/>
        </a:p>
      </dsp:txBody>
      <dsp:txXfrm>
        <a:off x="2122667" y="1407928"/>
        <a:ext cx="7750203" cy="1221429"/>
      </dsp:txXfrm>
    </dsp:sp>
    <dsp:sp modelId="{4BBED17E-A1C5-4DF6-B7F0-99C04EE9B656}">
      <dsp:nvSpPr>
        <dsp:cNvPr id="0" name=""/>
        <dsp:cNvSpPr/>
      </dsp:nvSpPr>
      <dsp:spPr>
        <a:xfrm>
          <a:off x="1974574" y="2629357"/>
          <a:ext cx="78982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2BBB91-6CAA-49D6-B36D-AA00A9B4F945}">
      <dsp:nvSpPr>
        <dsp:cNvPr id="0" name=""/>
        <dsp:cNvSpPr/>
      </dsp:nvSpPr>
      <dsp:spPr>
        <a:xfrm>
          <a:off x="0" y="2691742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297191-C0AE-4B8C-B7A1-6A2F037DDB97}">
      <dsp:nvSpPr>
        <dsp:cNvPr id="0" name=""/>
        <dsp:cNvSpPr/>
      </dsp:nvSpPr>
      <dsp:spPr>
        <a:xfrm>
          <a:off x="0" y="2691742"/>
          <a:ext cx="1974574" cy="1344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Closing Session</a:t>
          </a:r>
          <a:endParaRPr lang="en-US" sz="3700" kern="1200" dirty="0"/>
        </a:p>
      </dsp:txBody>
      <dsp:txXfrm>
        <a:off x="0" y="2691742"/>
        <a:ext cx="1974574" cy="1344885"/>
      </dsp:txXfrm>
    </dsp:sp>
    <dsp:sp modelId="{5DF7CB3A-232C-4E73-BD83-DF5A31107AE2}">
      <dsp:nvSpPr>
        <dsp:cNvPr id="0" name=""/>
        <dsp:cNvSpPr/>
      </dsp:nvSpPr>
      <dsp:spPr>
        <a:xfrm>
          <a:off x="2122667" y="2752814"/>
          <a:ext cx="7750203" cy="1221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Students will assess their understanding of Romeo and Juliet with Post-It note questions.</a:t>
          </a:r>
          <a:endParaRPr lang="en-US" sz="3100" kern="1200" dirty="0"/>
        </a:p>
      </dsp:txBody>
      <dsp:txXfrm>
        <a:off x="2122667" y="2752814"/>
        <a:ext cx="7750203" cy="1221429"/>
      </dsp:txXfrm>
    </dsp:sp>
    <dsp:sp modelId="{58B0DFF8-738E-4A86-9C5E-467E0A66602E}">
      <dsp:nvSpPr>
        <dsp:cNvPr id="0" name=""/>
        <dsp:cNvSpPr/>
      </dsp:nvSpPr>
      <dsp:spPr>
        <a:xfrm>
          <a:off x="1974574" y="3974243"/>
          <a:ext cx="78982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0"/>
          <a:ext cx="9872871" cy="403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Grab a green text book from the shelf in the back of the room.</a:t>
          </a:r>
          <a:endParaRPr lang="en-US" sz="6500" kern="1200" dirty="0"/>
        </a:p>
      </dsp:txBody>
      <dsp:txXfrm>
        <a:off x="0" y="0"/>
        <a:ext cx="9872871" cy="403860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0"/>
          <a:ext cx="9872871" cy="201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Take out your Test Preparation  Answers from Monday and continue numbering your page to number </a:t>
          </a:r>
          <a:r>
            <a:rPr lang="en-US" sz="4000" kern="1200" dirty="0" smtClean="0"/>
            <a:t>40.</a:t>
          </a:r>
          <a:endParaRPr lang="en-US" sz="4000" kern="1200" dirty="0"/>
        </a:p>
      </dsp:txBody>
      <dsp:txXfrm>
        <a:off x="0" y="0"/>
        <a:ext cx="9872871" cy="2019300"/>
      </dsp:txXfrm>
    </dsp:sp>
    <dsp:sp modelId="{133C12DE-3449-4201-9295-B5D08DF80416}">
      <dsp:nvSpPr>
        <dsp:cNvPr id="0" name=""/>
        <dsp:cNvSpPr/>
      </dsp:nvSpPr>
      <dsp:spPr>
        <a:xfrm>
          <a:off x="0" y="201930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9F5A43-35C5-498D-BAA6-B60F50BB1847}">
      <dsp:nvSpPr>
        <dsp:cNvPr id="0" name=""/>
        <dsp:cNvSpPr/>
      </dsp:nvSpPr>
      <dsp:spPr>
        <a:xfrm>
          <a:off x="0" y="2019300"/>
          <a:ext cx="9872871" cy="201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You have 90 seconds to answer each question as it appears on the screen. At the end of </a:t>
          </a:r>
          <a:r>
            <a:rPr lang="en-US" sz="4000" kern="1200" dirty="0" smtClean="0"/>
            <a:t>60 </a:t>
          </a:r>
          <a:r>
            <a:rPr lang="en-US" sz="4000" kern="1200" dirty="0" smtClean="0"/>
            <a:t>seconds, the question will change.</a:t>
          </a:r>
          <a:endParaRPr lang="en-US" sz="4000" kern="1200" dirty="0"/>
        </a:p>
      </dsp:txBody>
      <dsp:txXfrm>
        <a:off x="0" y="2019300"/>
        <a:ext cx="9872871" cy="201930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0"/>
          <a:ext cx="9872871" cy="403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Grab a Green textbook. We will continue reading Act II as a class.</a:t>
          </a:r>
          <a:endParaRPr lang="en-US" sz="6500" kern="1200" dirty="0"/>
        </a:p>
      </dsp:txBody>
      <dsp:txXfrm>
        <a:off x="0" y="0"/>
        <a:ext cx="9872871" cy="403860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0"/>
          <a:ext cx="9872871" cy="201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On your Post-It note, write a question you may have about Romeo and Juliet.</a:t>
          </a:r>
        </a:p>
      </dsp:txBody>
      <dsp:txXfrm>
        <a:off x="0" y="0"/>
        <a:ext cx="9872871" cy="2019300"/>
      </dsp:txXfrm>
    </dsp:sp>
    <dsp:sp modelId="{4DB4D2C0-543F-4DEB-88A4-A9289266D09D}">
      <dsp:nvSpPr>
        <dsp:cNvPr id="0" name=""/>
        <dsp:cNvSpPr/>
      </dsp:nvSpPr>
      <dsp:spPr>
        <a:xfrm>
          <a:off x="0" y="201930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E2F7D6-ADBC-4FA6-B28C-5BC760023245}">
      <dsp:nvSpPr>
        <dsp:cNvPr id="0" name=""/>
        <dsp:cNvSpPr/>
      </dsp:nvSpPr>
      <dsp:spPr>
        <a:xfrm>
          <a:off x="0" y="2019300"/>
          <a:ext cx="9872871" cy="201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When you are finished go attach it to the board under the phrase, “Board Questions.”</a:t>
          </a:r>
        </a:p>
      </dsp:txBody>
      <dsp:txXfrm>
        <a:off x="0" y="2019300"/>
        <a:ext cx="9872871" cy="201930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0"/>
          <a:ext cx="9872871" cy="403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There are no announcements for today.</a:t>
          </a:r>
          <a:endParaRPr lang="en-US" sz="6500" kern="1200" dirty="0"/>
        </a:p>
      </dsp:txBody>
      <dsp:txXfrm>
        <a:off x="0" y="0"/>
        <a:ext cx="9872871" cy="4038600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0"/>
          <a:ext cx="1974574" cy="403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Copy the definition of the following word on your sheet of paper from yesterday.</a:t>
          </a:r>
          <a:endParaRPr lang="en-US" sz="3000" kern="1200" dirty="0"/>
        </a:p>
      </dsp:txBody>
      <dsp:txXfrm>
        <a:off x="0" y="0"/>
        <a:ext cx="1974574" cy="4038600"/>
      </dsp:txXfrm>
    </dsp:sp>
    <dsp:sp modelId="{5DF0A934-40E5-4556-94F3-0015FBD3E2D6}">
      <dsp:nvSpPr>
        <dsp:cNvPr id="0" name=""/>
        <dsp:cNvSpPr/>
      </dsp:nvSpPr>
      <dsp:spPr>
        <a:xfrm>
          <a:off x="2122667" y="183393"/>
          <a:ext cx="7750203" cy="3667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Flaunt:</a:t>
          </a:r>
          <a:r>
            <a:rPr lang="en-US" sz="4700" kern="1200" dirty="0" smtClean="0"/>
            <a:t/>
          </a:r>
          <a:br>
            <a:rPr lang="en-US" sz="4700" kern="1200" dirty="0" smtClean="0"/>
          </a:br>
          <a:r>
            <a:rPr lang="en-US" sz="4700" kern="1200" dirty="0" smtClean="0"/>
            <a:t>to </a:t>
          </a:r>
          <a:r>
            <a:rPr lang="en-US" sz="4700" b="0" i="0" kern="1200" dirty="0" smtClean="0"/>
            <a:t>display something, especially in order to provoke envy or admiration, or to show defiance.</a:t>
          </a:r>
        </a:p>
      </dsp:txBody>
      <dsp:txXfrm>
        <a:off x="2122667" y="183393"/>
        <a:ext cx="7750203" cy="3667869"/>
      </dsp:txXfrm>
    </dsp:sp>
    <dsp:sp modelId="{850F9631-3B7A-4C7D-9A9E-DEBDBBB463E1}">
      <dsp:nvSpPr>
        <dsp:cNvPr id="0" name=""/>
        <dsp:cNvSpPr/>
      </dsp:nvSpPr>
      <dsp:spPr>
        <a:xfrm>
          <a:off x="1974574" y="3851262"/>
          <a:ext cx="78982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1971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1971"/>
          <a:ext cx="1974574" cy="1344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Opening Session</a:t>
          </a:r>
          <a:endParaRPr lang="en-US" sz="3700" kern="1200" dirty="0"/>
        </a:p>
      </dsp:txBody>
      <dsp:txXfrm>
        <a:off x="0" y="1971"/>
        <a:ext cx="1974574" cy="1344885"/>
      </dsp:txXfrm>
    </dsp:sp>
    <dsp:sp modelId="{41887AD2-87BA-43C8-852D-968F8B8CF2DA}">
      <dsp:nvSpPr>
        <dsp:cNvPr id="0" name=""/>
        <dsp:cNvSpPr/>
      </dsp:nvSpPr>
      <dsp:spPr>
        <a:xfrm>
          <a:off x="2122667" y="63043"/>
          <a:ext cx="7750203" cy="1221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Students will prepare for the GA Milestone.</a:t>
          </a:r>
          <a:endParaRPr lang="en-US" sz="3100" kern="1200" dirty="0"/>
        </a:p>
      </dsp:txBody>
      <dsp:txXfrm>
        <a:off x="2122667" y="63043"/>
        <a:ext cx="7750203" cy="1221429"/>
      </dsp:txXfrm>
    </dsp:sp>
    <dsp:sp modelId="{4C7BDA43-8447-423C-8A99-5E78FF944724}">
      <dsp:nvSpPr>
        <dsp:cNvPr id="0" name=""/>
        <dsp:cNvSpPr/>
      </dsp:nvSpPr>
      <dsp:spPr>
        <a:xfrm>
          <a:off x="1974574" y="1284472"/>
          <a:ext cx="78982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56BFAF-E384-4C6C-BBD8-7899594E91E1}">
      <dsp:nvSpPr>
        <dsp:cNvPr id="0" name=""/>
        <dsp:cNvSpPr/>
      </dsp:nvSpPr>
      <dsp:spPr>
        <a:xfrm>
          <a:off x="0" y="1346857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02BF18-0793-42EE-86F6-4095EBAA34E6}">
      <dsp:nvSpPr>
        <dsp:cNvPr id="0" name=""/>
        <dsp:cNvSpPr/>
      </dsp:nvSpPr>
      <dsp:spPr>
        <a:xfrm>
          <a:off x="0" y="1346857"/>
          <a:ext cx="1974574" cy="1344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Work Session</a:t>
          </a:r>
          <a:endParaRPr lang="en-US" sz="3700" kern="1200" dirty="0"/>
        </a:p>
      </dsp:txBody>
      <dsp:txXfrm>
        <a:off x="0" y="1346857"/>
        <a:ext cx="1974574" cy="1344885"/>
      </dsp:txXfrm>
    </dsp:sp>
    <dsp:sp modelId="{981048B2-3524-4942-93BE-F76E7F2BF7FA}">
      <dsp:nvSpPr>
        <dsp:cNvPr id="0" name=""/>
        <dsp:cNvSpPr/>
      </dsp:nvSpPr>
      <dsp:spPr>
        <a:xfrm>
          <a:off x="2122667" y="1407928"/>
          <a:ext cx="7750203" cy="1221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Students will continue reading Romeo and Juliet.</a:t>
          </a:r>
          <a:endParaRPr lang="en-US" sz="3100" kern="1200" dirty="0"/>
        </a:p>
      </dsp:txBody>
      <dsp:txXfrm>
        <a:off x="2122667" y="1407928"/>
        <a:ext cx="7750203" cy="1221429"/>
      </dsp:txXfrm>
    </dsp:sp>
    <dsp:sp modelId="{4BBED17E-A1C5-4DF6-B7F0-99C04EE9B656}">
      <dsp:nvSpPr>
        <dsp:cNvPr id="0" name=""/>
        <dsp:cNvSpPr/>
      </dsp:nvSpPr>
      <dsp:spPr>
        <a:xfrm>
          <a:off x="1974574" y="2629357"/>
          <a:ext cx="78982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2BBB91-6CAA-49D6-B36D-AA00A9B4F945}">
      <dsp:nvSpPr>
        <dsp:cNvPr id="0" name=""/>
        <dsp:cNvSpPr/>
      </dsp:nvSpPr>
      <dsp:spPr>
        <a:xfrm>
          <a:off x="0" y="2691742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297191-C0AE-4B8C-B7A1-6A2F037DDB97}">
      <dsp:nvSpPr>
        <dsp:cNvPr id="0" name=""/>
        <dsp:cNvSpPr/>
      </dsp:nvSpPr>
      <dsp:spPr>
        <a:xfrm>
          <a:off x="0" y="2691742"/>
          <a:ext cx="1974574" cy="1344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Closing Session</a:t>
          </a:r>
          <a:endParaRPr lang="en-US" sz="3700" kern="1200" dirty="0"/>
        </a:p>
      </dsp:txBody>
      <dsp:txXfrm>
        <a:off x="0" y="2691742"/>
        <a:ext cx="1974574" cy="1344885"/>
      </dsp:txXfrm>
    </dsp:sp>
    <dsp:sp modelId="{5DF7CB3A-232C-4E73-BD83-DF5A31107AE2}">
      <dsp:nvSpPr>
        <dsp:cNvPr id="0" name=""/>
        <dsp:cNvSpPr/>
      </dsp:nvSpPr>
      <dsp:spPr>
        <a:xfrm>
          <a:off x="2122667" y="2752814"/>
          <a:ext cx="7750203" cy="1221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Students will assess their understanding of Romeo and Juliet with Post-It note questions.</a:t>
          </a:r>
          <a:endParaRPr lang="en-US" sz="3100" kern="1200" dirty="0"/>
        </a:p>
      </dsp:txBody>
      <dsp:txXfrm>
        <a:off x="2122667" y="2752814"/>
        <a:ext cx="7750203" cy="1221429"/>
      </dsp:txXfrm>
    </dsp:sp>
    <dsp:sp modelId="{58B0DFF8-738E-4A86-9C5E-467E0A66602E}">
      <dsp:nvSpPr>
        <dsp:cNvPr id="0" name=""/>
        <dsp:cNvSpPr/>
      </dsp:nvSpPr>
      <dsp:spPr>
        <a:xfrm>
          <a:off x="1974574" y="3974243"/>
          <a:ext cx="78982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1971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1971"/>
          <a:ext cx="9872871" cy="1344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Take out your Test Preparation  Answers from Monday and continue numbering your page to number </a:t>
          </a:r>
          <a:r>
            <a:rPr lang="en-US" sz="2900" kern="1200" dirty="0" smtClean="0"/>
            <a:t>50.</a:t>
          </a:r>
          <a:endParaRPr lang="en-US" sz="2900" kern="1200" dirty="0"/>
        </a:p>
      </dsp:txBody>
      <dsp:txXfrm>
        <a:off x="0" y="1971"/>
        <a:ext cx="9872871" cy="1344885"/>
      </dsp:txXfrm>
    </dsp:sp>
    <dsp:sp modelId="{133C12DE-3449-4201-9295-B5D08DF80416}">
      <dsp:nvSpPr>
        <dsp:cNvPr id="0" name=""/>
        <dsp:cNvSpPr/>
      </dsp:nvSpPr>
      <dsp:spPr>
        <a:xfrm>
          <a:off x="0" y="1346857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9F5A43-35C5-498D-BAA6-B60F50BB1847}">
      <dsp:nvSpPr>
        <dsp:cNvPr id="0" name=""/>
        <dsp:cNvSpPr/>
      </dsp:nvSpPr>
      <dsp:spPr>
        <a:xfrm>
          <a:off x="0" y="1346857"/>
          <a:ext cx="9872871" cy="1344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You have </a:t>
          </a:r>
          <a:r>
            <a:rPr lang="en-US" sz="2900" kern="1200" dirty="0" smtClean="0"/>
            <a:t>60 </a:t>
          </a:r>
          <a:r>
            <a:rPr lang="en-US" sz="2900" kern="1200" dirty="0" smtClean="0"/>
            <a:t>seconds to answer each question as it appears on the screen. At the end of </a:t>
          </a:r>
          <a:r>
            <a:rPr lang="en-US" sz="2900" kern="1200" dirty="0" smtClean="0"/>
            <a:t>60 </a:t>
          </a:r>
          <a:r>
            <a:rPr lang="en-US" sz="2900" kern="1200" dirty="0" smtClean="0"/>
            <a:t>seconds, the question will change.</a:t>
          </a:r>
          <a:endParaRPr lang="en-US" sz="2900" kern="1200" dirty="0"/>
        </a:p>
      </dsp:txBody>
      <dsp:txXfrm>
        <a:off x="0" y="1346857"/>
        <a:ext cx="9872871" cy="1344885"/>
      </dsp:txXfrm>
    </dsp:sp>
    <dsp:sp modelId="{70A18380-2FDB-4666-968C-44C42939A4E9}">
      <dsp:nvSpPr>
        <dsp:cNvPr id="0" name=""/>
        <dsp:cNvSpPr/>
      </dsp:nvSpPr>
      <dsp:spPr>
        <a:xfrm>
          <a:off x="0" y="2691742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B9B24B-3A98-4BDD-84A5-9E970B1366D2}">
      <dsp:nvSpPr>
        <dsp:cNvPr id="0" name=""/>
        <dsp:cNvSpPr/>
      </dsp:nvSpPr>
      <dsp:spPr>
        <a:xfrm>
          <a:off x="0" y="2691742"/>
          <a:ext cx="9872871" cy="1344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You will turn these in today.</a:t>
          </a:r>
          <a:endParaRPr lang="en-US" sz="2900" kern="1200" dirty="0"/>
        </a:p>
      </dsp:txBody>
      <dsp:txXfrm>
        <a:off x="0" y="2691742"/>
        <a:ext cx="9872871" cy="1344885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0"/>
          <a:ext cx="9872871" cy="201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On your Post-It note, write a question you may have about Romeo and Juliet.</a:t>
          </a:r>
        </a:p>
      </dsp:txBody>
      <dsp:txXfrm>
        <a:off x="0" y="0"/>
        <a:ext cx="9872871" cy="2019300"/>
      </dsp:txXfrm>
    </dsp:sp>
    <dsp:sp modelId="{4DB4D2C0-543F-4DEB-88A4-A9289266D09D}">
      <dsp:nvSpPr>
        <dsp:cNvPr id="0" name=""/>
        <dsp:cNvSpPr/>
      </dsp:nvSpPr>
      <dsp:spPr>
        <a:xfrm>
          <a:off x="0" y="201930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E2F7D6-ADBC-4FA6-B28C-5BC760023245}">
      <dsp:nvSpPr>
        <dsp:cNvPr id="0" name=""/>
        <dsp:cNvSpPr/>
      </dsp:nvSpPr>
      <dsp:spPr>
        <a:xfrm>
          <a:off x="0" y="2019300"/>
          <a:ext cx="9872871" cy="201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When you are finished go attach it to the board under the phrase, “Board Questions.”</a:t>
          </a:r>
        </a:p>
      </dsp:txBody>
      <dsp:txXfrm>
        <a:off x="0" y="2019300"/>
        <a:ext cx="9872871" cy="2019300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0"/>
          <a:ext cx="9872871" cy="403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Have a happy and glorious Spring Break</a:t>
          </a:r>
          <a:endParaRPr lang="en-US" sz="6500" kern="1200" dirty="0"/>
        </a:p>
      </dsp:txBody>
      <dsp:txXfrm>
        <a:off x="0" y="0"/>
        <a:ext cx="9872871" cy="40386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1971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1971"/>
          <a:ext cx="1974574" cy="1344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Opening Session</a:t>
          </a:r>
        </a:p>
      </dsp:txBody>
      <dsp:txXfrm>
        <a:off x="0" y="1971"/>
        <a:ext cx="1974574" cy="1344885"/>
      </dsp:txXfrm>
    </dsp:sp>
    <dsp:sp modelId="{97F60AB6-80A0-4298-8D05-58C019B1CB34}">
      <dsp:nvSpPr>
        <dsp:cNvPr id="0" name=""/>
        <dsp:cNvSpPr/>
      </dsp:nvSpPr>
      <dsp:spPr>
        <a:xfrm>
          <a:off x="2122667" y="63043"/>
          <a:ext cx="7750203" cy="1221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Test Preparation</a:t>
          </a:r>
        </a:p>
      </dsp:txBody>
      <dsp:txXfrm>
        <a:off x="2122667" y="63043"/>
        <a:ext cx="7750203" cy="1221429"/>
      </dsp:txXfrm>
    </dsp:sp>
    <dsp:sp modelId="{594A9A84-9584-4F6E-998E-B651FFAB2887}">
      <dsp:nvSpPr>
        <dsp:cNvPr id="0" name=""/>
        <dsp:cNvSpPr/>
      </dsp:nvSpPr>
      <dsp:spPr>
        <a:xfrm>
          <a:off x="1974574" y="1284472"/>
          <a:ext cx="78982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7B782B-6838-497E-8D29-3323D578CF90}">
      <dsp:nvSpPr>
        <dsp:cNvPr id="0" name=""/>
        <dsp:cNvSpPr/>
      </dsp:nvSpPr>
      <dsp:spPr>
        <a:xfrm>
          <a:off x="0" y="1346857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50933B-F5FF-4FE2-9F55-40407F827757}">
      <dsp:nvSpPr>
        <dsp:cNvPr id="0" name=""/>
        <dsp:cNvSpPr/>
      </dsp:nvSpPr>
      <dsp:spPr>
        <a:xfrm>
          <a:off x="0" y="1346857"/>
          <a:ext cx="1974574" cy="1344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Work Session</a:t>
          </a:r>
        </a:p>
      </dsp:txBody>
      <dsp:txXfrm>
        <a:off x="0" y="1346857"/>
        <a:ext cx="1974574" cy="1344885"/>
      </dsp:txXfrm>
    </dsp:sp>
    <dsp:sp modelId="{3FF6668B-6D7E-467A-A8F2-D9E56BCA6B19}">
      <dsp:nvSpPr>
        <dsp:cNvPr id="0" name=""/>
        <dsp:cNvSpPr/>
      </dsp:nvSpPr>
      <dsp:spPr>
        <a:xfrm>
          <a:off x="2122667" y="1407928"/>
          <a:ext cx="7750203" cy="1221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Romeo and Juliet Act I and Act II</a:t>
          </a:r>
        </a:p>
      </dsp:txBody>
      <dsp:txXfrm>
        <a:off x="2122667" y="1407928"/>
        <a:ext cx="7750203" cy="1221429"/>
      </dsp:txXfrm>
    </dsp:sp>
    <dsp:sp modelId="{B12F1D37-1A3B-47DF-B594-1487D0D498F0}">
      <dsp:nvSpPr>
        <dsp:cNvPr id="0" name=""/>
        <dsp:cNvSpPr/>
      </dsp:nvSpPr>
      <dsp:spPr>
        <a:xfrm>
          <a:off x="1974574" y="2629357"/>
          <a:ext cx="78982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83B7F6-6154-4AAE-AABF-FA79466662E4}">
      <dsp:nvSpPr>
        <dsp:cNvPr id="0" name=""/>
        <dsp:cNvSpPr/>
      </dsp:nvSpPr>
      <dsp:spPr>
        <a:xfrm>
          <a:off x="0" y="2691742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DE71F-EEEB-4C11-8B7C-D8780A02C074}">
      <dsp:nvSpPr>
        <dsp:cNvPr id="0" name=""/>
        <dsp:cNvSpPr/>
      </dsp:nvSpPr>
      <dsp:spPr>
        <a:xfrm>
          <a:off x="0" y="2691742"/>
          <a:ext cx="1974574" cy="1344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Closing Session</a:t>
          </a:r>
        </a:p>
      </dsp:txBody>
      <dsp:txXfrm>
        <a:off x="0" y="2691742"/>
        <a:ext cx="1974574" cy="1344885"/>
      </dsp:txXfrm>
    </dsp:sp>
    <dsp:sp modelId="{D9304209-04D4-415C-9864-E0CC1DF82CC0}">
      <dsp:nvSpPr>
        <dsp:cNvPr id="0" name=""/>
        <dsp:cNvSpPr/>
      </dsp:nvSpPr>
      <dsp:spPr>
        <a:xfrm>
          <a:off x="2122667" y="2752814"/>
          <a:ext cx="7750203" cy="1221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Summary and Questions</a:t>
          </a:r>
        </a:p>
      </dsp:txBody>
      <dsp:txXfrm>
        <a:off x="2122667" y="2752814"/>
        <a:ext cx="7750203" cy="1221429"/>
      </dsp:txXfrm>
    </dsp:sp>
    <dsp:sp modelId="{64407A72-EBCE-412A-8A05-E629C645835F}">
      <dsp:nvSpPr>
        <dsp:cNvPr id="0" name=""/>
        <dsp:cNvSpPr/>
      </dsp:nvSpPr>
      <dsp:spPr>
        <a:xfrm>
          <a:off x="1974574" y="3974243"/>
          <a:ext cx="78982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1971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1971"/>
          <a:ext cx="9872871" cy="1344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Take out a sheet of paper and write your name, the date, and the period on the paper.</a:t>
          </a:r>
          <a:endParaRPr lang="en-US" sz="3700" kern="1200" dirty="0"/>
        </a:p>
      </dsp:txBody>
      <dsp:txXfrm>
        <a:off x="0" y="1971"/>
        <a:ext cx="9872871" cy="1344885"/>
      </dsp:txXfrm>
    </dsp:sp>
    <dsp:sp modelId="{11AE1C65-AB13-4349-BAA4-6D1B63AC956C}">
      <dsp:nvSpPr>
        <dsp:cNvPr id="0" name=""/>
        <dsp:cNvSpPr/>
      </dsp:nvSpPr>
      <dsp:spPr>
        <a:xfrm>
          <a:off x="0" y="1346857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3EFA3F-9192-4BEF-85B8-322E9A1A8D41}">
      <dsp:nvSpPr>
        <dsp:cNvPr id="0" name=""/>
        <dsp:cNvSpPr/>
      </dsp:nvSpPr>
      <dsp:spPr>
        <a:xfrm>
          <a:off x="0" y="1346857"/>
          <a:ext cx="9872871" cy="1344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At the top, at the center, write “Test Prep Answers.”</a:t>
          </a:r>
          <a:endParaRPr lang="en-US" sz="3700" kern="1200" dirty="0"/>
        </a:p>
      </dsp:txBody>
      <dsp:txXfrm>
        <a:off x="0" y="1346857"/>
        <a:ext cx="9872871" cy="1344885"/>
      </dsp:txXfrm>
    </dsp:sp>
    <dsp:sp modelId="{E060D68E-2C99-4ACA-B7E4-5403167A0082}">
      <dsp:nvSpPr>
        <dsp:cNvPr id="0" name=""/>
        <dsp:cNvSpPr/>
      </dsp:nvSpPr>
      <dsp:spPr>
        <a:xfrm>
          <a:off x="0" y="2691742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17FCB2-658C-4CC2-BC94-359ACD46BEB2}">
      <dsp:nvSpPr>
        <dsp:cNvPr id="0" name=""/>
        <dsp:cNvSpPr/>
      </dsp:nvSpPr>
      <dsp:spPr>
        <a:xfrm>
          <a:off x="0" y="2691742"/>
          <a:ext cx="9872871" cy="1344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You will turn this sheet in on Friday.</a:t>
          </a:r>
          <a:endParaRPr lang="en-US" sz="3700" kern="1200" dirty="0"/>
        </a:p>
      </dsp:txBody>
      <dsp:txXfrm>
        <a:off x="0" y="2691742"/>
        <a:ext cx="9872871" cy="13448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0"/>
          <a:ext cx="9872871" cy="201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Look at the 10 questions on the screen, you have sixty seconds to answer each multiple choice question. </a:t>
          </a:r>
          <a:endParaRPr lang="en-US" sz="4000" kern="1200" dirty="0"/>
        </a:p>
      </dsp:txBody>
      <dsp:txXfrm>
        <a:off x="0" y="0"/>
        <a:ext cx="9872871" cy="2019300"/>
      </dsp:txXfrm>
    </dsp:sp>
    <dsp:sp modelId="{E73F7B08-87CB-4CBD-AEEE-502016AACE63}">
      <dsp:nvSpPr>
        <dsp:cNvPr id="0" name=""/>
        <dsp:cNvSpPr/>
      </dsp:nvSpPr>
      <dsp:spPr>
        <a:xfrm>
          <a:off x="0" y="201930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CE0663-A16D-4A31-8425-D5D3FF2953A8}">
      <dsp:nvSpPr>
        <dsp:cNvPr id="0" name=""/>
        <dsp:cNvSpPr/>
      </dsp:nvSpPr>
      <dsp:spPr>
        <a:xfrm>
          <a:off x="0" y="2019300"/>
          <a:ext cx="9872871" cy="201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Write your answer on your paper. </a:t>
          </a:r>
          <a:r>
            <a:rPr lang="en-US" sz="4000" b="1" kern="1200" dirty="0" smtClean="0">
              <a:solidFill>
                <a:srgbClr val="FF0000"/>
              </a:solidFill>
            </a:rPr>
            <a:t>You only need to write the letter associated with the answer.</a:t>
          </a:r>
          <a:endParaRPr lang="en-US" sz="4000" b="1" kern="1200" dirty="0">
            <a:solidFill>
              <a:srgbClr val="FF0000"/>
            </a:solidFill>
          </a:endParaRPr>
        </a:p>
      </dsp:txBody>
      <dsp:txXfrm>
        <a:off x="0" y="2019300"/>
        <a:ext cx="9872871" cy="20193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0"/>
          <a:ext cx="9872871" cy="403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We will now continue reading Act I of Romeo and Juliet.</a:t>
          </a:r>
          <a:endParaRPr lang="en-US" sz="6500" kern="1200" dirty="0"/>
        </a:p>
      </dsp:txBody>
      <dsp:txXfrm>
        <a:off x="0" y="0"/>
        <a:ext cx="9872871" cy="40386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1971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1971"/>
          <a:ext cx="9872871" cy="1344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Take out a sheet of paper and write your name, the date, and the period on the paper.</a:t>
          </a:r>
          <a:endParaRPr lang="en-US" sz="2500" kern="1200" dirty="0"/>
        </a:p>
      </dsp:txBody>
      <dsp:txXfrm>
        <a:off x="0" y="1971"/>
        <a:ext cx="9872871" cy="1344885"/>
      </dsp:txXfrm>
    </dsp:sp>
    <dsp:sp modelId="{4B253A5A-190A-47D7-BFAF-084839BD2F7C}">
      <dsp:nvSpPr>
        <dsp:cNvPr id="0" name=""/>
        <dsp:cNvSpPr/>
      </dsp:nvSpPr>
      <dsp:spPr>
        <a:xfrm>
          <a:off x="0" y="1346857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FE78A3-D577-49A7-8A99-E6AA64A3F588}">
      <dsp:nvSpPr>
        <dsp:cNvPr id="0" name=""/>
        <dsp:cNvSpPr/>
      </dsp:nvSpPr>
      <dsp:spPr>
        <a:xfrm>
          <a:off x="0" y="1346857"/>
          <a:ext cx="9872871" cy="1344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On your paper in one or two paragraphs, summarize what we read today in class.</a:t>
          </a:r>
          <a:endParaRPr lang="en-US" sz="2500" kern="1200" dirty="0"/>
        </a:p>
      </dsp:txBody>
      <dsp:txXfrm>
        <a:off x="0" y="1346857"/>
        <a:ext cx="9872871" cy="1344885"/>
      </dsp:txXfrm>
    </dsp:sp>
    <dsp:sp modelId="{BBF8509A-1F93-48A2-9AA6-0640AAA44A2A}">
      <dsp:nvSpPr>
        <dsp:cNvPr id="0" name=""/>
        <dsp:cNvSpPr/>
      </dsp:nvSpPr>
      <dsp:spPr>
        <a:xfrm>
          <a:off x="0" y="2691742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DA6345-62BD-4DC7-8D82-EF9105670F26}">
      <dsp:nvSpPr>
        <dsp:cNvPr id="0" name=""/>
        <dsp:cNvSpPr/>
      </dsp:nvSpPr>
      <dsp:spPr>
        <a:xfrm>
          <a:off x="0" y="2691742"/>
          <a:ext cx="9872871" cy="1344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If you have any questions about what we read today or about Romeo and Juliet, Shakespeare, or the time period, please write it on your Post-It note and attach it to the board under the words, “Reading Questions.”</a:t>
          </a:r>
          <a:endParaRPr lang="en-US" sz="2500" kern="1200" dirty="0"/>
        </a:p>
      </dsp:txBody>
      <dsp:txXfrm>
        <a:off x="0" y="2691742"/>
        <a:ext cx="9872871" cy="134488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0"/>
          <a:ext cx="9872871" cy="403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Based</a:t>
          </a:r>
          <a:r>
            <a:rPr lang="en-US" sz="6500" kern="1200" baseline="0" dirty="0" smtClean="0"/>
            <a:t> on what we read and the questions asked on the board.</a:t>
          </a:r>
          <a:endParaRPr lang="en-US" sz="6500" kern="1200" dirty="0"/>
        </a:p>
      </dsp:txBody>
      <dsp:txXfrm>
        <a:off x="0" y="0"/>
        <a:ext cx="9872871" cy="40386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0"/>
          <a:ext cx="9872871" cy="403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There are no announcements for today.</a:t>
          </a:r>
          <a:endParaRPr lang="en-US" sz="6500" kern="1200" dirty="0"/>
        </a:p>
      </dsp:txBody>
      <dsp:txXfrm>
        <a:off x="0" y="0"/>
        <a:ext cx="9872871" cy="4038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Raider Rev</a:t>
            </a:r>
            <a:br>
              <a:rPr lang="en-US" dirty="0" smtClean="0"/>
            </a:br>
            <a:r>
              <a:rPr lang="en-US" dirty="0" smtClean="0"/>
              <a:t>Monday, March 14, 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025745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299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 Word of the Day</a:t>
            </a:r>
            <a:br>
              <a:rPr lang="en-US" dirty="0" smtClean="0"/>
            </a:br>
            <a:r>
              <a:rPr lang="en-US" dirty="0" smtClean="0"/>
              <a:t>Wednesday, March 16, 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968082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455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 Word of the Day</a:t>
            </a:r>
            <a:br>
              <a:rPr lang="en-US" dirty="0" smtClean="0"/>
            </a:br>
            <a:r>
              <a:rPr lang="en-US" dirty="0" smtClean="0"/>
              <a:t>Wednesday, March 16, 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828596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824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 Word of the Day</a:t>
            </a:r>
            <a:br>
              <a:rPr lang="en-US" dirty="0" smtClean="0"/>
            </a:br>
            <a:r>
              <a:rPr lang="en-US" dirty="0" smtClean="0"/>
              <a:t>Wednesday, March 16, 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795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Opening Session</a:t>
            </a:r>
            <a:br>
              <a:rPr lang="en-US" dirty="0" smtClean="0"/>
            </a:br>
            <a:r>
              <a:rPr lang="en-US" dirty="0" smtClean="0"/>
              <a:t>Wednesday, March 16, 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413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Opening Session</a:t>
            </a:r>
            <a:br>
              <a:rPr lang="en-US" dirty="0" smtClean="0"/>
            </a:br>
            <a:r>
              <a:rPr lang="en-US" dirty="0" smtClean="0"/>
              <a:t>Wednesday, March 16, 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739251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931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Session</a:t>
            </a:r>
            <a:br>
              <a:rPr lang="en-US" dirty="0" smtClean="0"/>
            </a:br>
            <a:r>
              <a:rPr lang="en-US" dirty="0" smtClean="0"/>
              <a:t>Wednesday, March 16, 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762685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1394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Closing Session</a:t>
            </a:r>
            <a:br>
              <a:rPr lang="en-US" dirty="0" smtClean="0"/>
            </a:br>
            <a:r>
              <a:rPr lang="en-US" dirty="0" smtClean="0"/>
              <a:t>Wednesday, March 16, 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3069222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7370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br>
              <a:rPr lang="en-US" dirty="0" smtClean="0"/>
            </a:br>
            <a:r>
              <a:rPr lang="en-US" dirty="0" smtClean="0"/>
              <a:t>Wednesday, March 16, 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321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 Word of the Day</a:t>
            </a:r>
            <a:br>
              <a:rPr lang="en-US" dirty="0" smtClean="0"/>
            </a:br>
            <a:r>
              <a:rPr lang="en-US" dirty="0" smtClean="0"/>
              <a:t>Thur</a:t>
            </a:r>
            <a:r>
              <a:rPr lang="en-US" dirty="0" smtClean="0"/>
              <a:t>sday</a:t>
            </a:r>
            <a:r>
              <a:rPr lang="en-US" dirty="0" smtClean="0"/>
              <a:t>, March </a:t>
            </a:r>
            <a:r>
              <a:rPr lang="en-US" dirty="0" smtClean="0"/>
              <a:t>17,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63767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469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Daily Agenda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Thur</a:t>
            </a:r>
            <a:r>
              <a:rPr lang="en-US" dirty="0" smtClean="0"/>
              <a:t>sday</a:t>
            </a:r>
            <a:r>
              <a:rPr lang="en-US" dirty="0" smtClean="0"/>
              <a:t>, March </a:t>
            </a:r>
            <a:r>
              <a:rPr lang="en-US" dirty="0" smtClean="0"/>
              <a:t>17,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252568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813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Raider Rev</a:t>
            </a:r>
            <a:br>
              <a:rPr lang="en-US" dirty="0" smtClean="0"/>
            </a:br>
            <a:r>
              <a:rPr lang="en-US" dirty="0" smtClean="0"/>
              <a:t>Monday, March 14, 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1469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179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Opening Session</a:t>
            </a:r>
            <a:br>
              <a:rPr lang="en-US" dirty="0" smtClean="0"/>
            </a:br>
            <a:r>
              <a:rPr lang="en-US" dirty="0" smtClean="0"/>
              <a:t>Thur</a:t>
            </a:r>
            <a:r>
              <a:rPr lang="en-US" dirty="0" smtClean="0"/>
              <a:t>sday</a:t>
            </a:r>
            <a:r>
              <a:rPr lang="en-US" dirty="0" smtClean="0"/>
              <a:t>, March </a:t>
            </a:r>
            <a:r>
              <a:rPr lang="en-US" dirty="0" smtClean="0"/>
              <a:t>17,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0645397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298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Session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Thur</a:t>
            </a:r>
            <a:r>
              <a:rPr lang="en-US" dirty="0" smtClean="0"/>
              <a:t>sday</a:t>
            </a:r>
            <a:r>
              <a:rPr lang="en-US" dirty="0" smtClean="0"/>
              <a:t>, March </a:t>
            </a:r>
            <a:r>
              <a:rPr lang="en-US" dirty="0" smtClean="0"/>
              <a:t>17,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485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Closing</a:t>
            </a:r>
            <a:r>
              <a:rPr lang="en-US" dirty="0" smtClean="0"/>
              <a:t> Session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Thur</a:t>
            </a:r>
            <a:r>
              <a:rPr lang="en-US" dirty="0" smtClean="0"/>
              <a:t>sday</a:t>
            </a:r>
            <a:r>
              <a:rPr lang="en-US" dirty="0" smtClean="0"/>
              <a:t>, March </a:t>
            </a:r>
            <a:r>
              <a:rPr lang="en-US" dirty="0" smtClean="0"/>
              <a:t>17,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397426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225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br>
              <a:rPr lang="en-US" dirty="0" smtClean="0"/>
            </a:br>
            <a:r>
              <a:rPr lang="en-US" dirty="0" smtClean="0"/>
              <a:t>Thur</a:t>
            </a:r>
            <a:r>
              <a:rPr lang="en-US" dirty="0" smtClean="0"/>
              <a:t>sday</a:t>
            </a:r>
            <a:r>
              <a:rPr lang="en-US" dirty="0" smtClean="0"/>
              <a:t>, March </a:t>
            </a:r>
            <a:r>
              <a:rPr lang="en-US" dirty="0" smtClean="0"/>
              <a:t>17,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0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 Word of the Day</a:t>
            </a:r>
            <a:br>
              <a:rPr lang="en-US" dirty="0" smtClean="0"/>
            </a:br>
            <a:r>
              <a:rPr lang="en-US" dirty="0" smtClean="0"/>
              <a:t>Thur</a:t>
            </a:r>
            <a:r>
              <a:rPr lang="en-US" dirty="0" smtClean="0"/>
              <a:t>sday</a:t>
            </a:r>
            <a:r>
              <a:rPr lang="en-US" dirty="0" smtClean="0"/>
              <a:t>, March </a:t>
            </a:r>
            <a:r>
              <a:rPr lang="en-US" dirty="0" smtClean="0"/>
              <a:t>17,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389244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143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Daily Agenda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Friday</a:t>
            </a:r>
            <a:r>
              <a:rPr lang="en-US" dirty="0" smtClean="0"/>
              <a:t>, March </a:t>
            </a:r>
            <a:r>
              <a:rPr lang="en-US" dirty="0" smtClean="0"/>
              <a:t>18,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458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Opening Session</a:t>
            </a:r>
            <a:br>
              <a:rPr lang="en-US" dirty="0" smtClean="0"/>
            </a:br>
            <a:r>
              <a:rPr lang="en-US" dirty="0" smtClean="0"/>
              <a:t>Friday</a:t>
            </a:r>
            <a:r>
              <a:rPr lang="en-US" dirty="0" smtClean="0"/>
              <a:t>, March </a:t>
            </a:r>
            <a:r>
              <a:rPr lang="en-US" dirty="0" smtClean="0"/>
              <a:t>18,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7790495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156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Closing</a:t>
            </a:r>
            <a:r>
              <a:rPr lang="en-US" dirty="0" smtClean="0"/>
              <a:t> Session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Friday</a:t>
            </a:r>
            <a:r>
              <a:rPr lang="en-US" dirty="0" smtClean="0"/>
              <a:t>, March </a:t>
            </a:r>
            <a:r>
              <a:rPr lang="en-US" dirty="0" smtClean="0"/>
              <a:t>18,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092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br>
              <a:rPr lang="en-US" dirty="0" smtClean="0"/>
            </a:br>
            <a:r>
              <a:rPr lang="en-US" dirty="0" smtClean="0"/>
              <a:t>Friday</a:t>
            </a:r>
            <a:r>
              <a:rPr lang="en-US" dirty="0" smtClean="0"/>
              <a:t>, March </a:t>
            </a:r>
            <a:r>
              <a:rPr lang="en-US" dirty="0" smtClean="0"/>
              <a:t>18,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8678269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002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Raider Rev</a:t>
            </a:r>
            <a:br>
              <a:rPr lang="en-US" dirty="0" smtClean="0"/>
            </a:br>
            <a:r>
              <a:rPr lang="en-US" dirty="0" smtClean="0"/>
              <a:t>Monday, March 14, 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0496428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59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Opening Session</a:t>
            </a:r>
            <a:br>
              <a:rPr lang="en-US" dirty="0" smtClean="0"/>
            </a:br>
            <a:r>
              <a:rPr lang="en-US" dirty="0" smtClean="0"/>
              <a:t>Monday, March 14, 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793631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446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Opening Session</a:t>
            </a:r>
            <a:br>
              <a:rPr lang="en-US" dirty="0" smtClean="0"/>
            </a:br>
            <a:r>
              <a:rPr lang="en-US" dirty="0" smtClean="0"/>
              <a:t>Monday, March 14, 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5300049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749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Session</a:t>
            </a:r>
            <a:br>
              <a:rPr lang="en-US" dirty="0" smtClean="0"/>
            </a:br>
            <a:r>
              <a:rPr lang="en-US" dirty="0" smtClean="0"/>
              <a:t>Monday, March 14, 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4254164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392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Closing Session</a:t>
            </a:r>
            <a:br>
              <a:rPr lang="en-US" dirty="0" smtClean="0"/>
            </a:br>
            <a:r>
              <a:rPr lang="en-US" dirty="0" smtClean="0"/>
              <a:t>Monday, March 14, 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228018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482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Summarization</a:t>
            </a:r>
            <a:br>
              <a:rPr lang="en-US" dirty="0" smtClean="0"/>
            </a:br>
            <a:r>
              <a:rPr lang="en-US" dirty="0" smtClean="0"/>
              <a:t>Monday, March 14, 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210602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184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br>
              <a:rPr lang="en-US" dirty="0" smtClean="0"/>
            </a:br>
            <a:r>
              <a:rPr lang="en-US" dirty="0" smtClean="0"/>
              <a:t>Monday, March 14, 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1364791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234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2537</TotalTime>
  <Words>895</Words>
  <Application>Microsoft Office PowerPoint</Application>
  <PresentationFormat>Widescreen</PresentationFormat>
  <Paragraphs>96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Corbel</vt:lpstr>
      <vt:lpstr>Basis</vt:lpstr>
      <vt:lpstr>Raider Rev Monday, March 14, 2016 Grade 09</vt:lpstr>
      <vt:lpstr>Raider Rev Monday, March 14, 2016 Grade 09</vt:lpstr>
      <vt:lpstr>Raider Rev Monday, March 14, 2016 Grade 09</vt:lpstr>
      <vt:lpstr>Opening Session Monday, March 14, 2016 Grade 09</vt:lpstr>
      <vt:lpstr>Opening Session Monday, March 14, 2016 Grade 09</vt:lpstr>
      <vt:lpstr>Work Session Monday, March 14, 2016 Grade 09</vt:lpstr>
      <vt:lpstr>Closing Session Monday, March 14, 2016 Grade 09</vt:lpstr>
      <vt:lpstr>Summarization Monday, March 14, 2016 Grade 09</vt:lpstr>
      <vt:lpstr>Announcements Monday, March 14, 2016 Grade 09</vt:lpstr>
      <vt:lpstr>Vocabulary Word of the Day Wednesday, March 16, 2016 Grade 09</vt:lpstr>
      <vt:lpstr>Vocabulary Word of the Day Wednesday, March 16, 2016 Grade 09</vt:lpstr>
      <vt:lpstr>Vocabulary Word of the Day Wednesday, March 16, 2016 Grade 09</vt:lpstr>
      <vt:lpstr>Opening Session Wednesday, March 16, 2016 Grade 09</vt:lpstr>
      <vt:lpstr>Opening Session Wednesday, March 16, 2016 Grade 09</vt:lpstr>
      <vt:lpstr>Work Session Wednesday, March 16, 2016 Grade 09</vt:lpstr>
      <vt:lpstr>Closing Session Wednesday, March 16, 2016 Grade 09</vt:lpstr>
      <vt:lpstr>Announcements Wednesday, March 16, 2016 Grade 09</vt:lpstr>
      <vt:lpstr>Vocabulary Word of the Day Thursday, March 17, 2016 Grade 09</vt:lpstr>
      <vt:lpstr>Daily Agenda Thursday, March 17, 2016 Grade 09</vt:lpstr>
      <vt:lpstr>Opening Session Thursday, March 17, 2016 Grade 09</vt:lpstr>
      <vt:lpstr>Work Session Thursday, March 17, 2016 Grade 09</vt:lpstr>
      <vt:lpstr>Closing Session Thursday, March 17, 2016 Grade 09</vt:lpstr>
      <vt:lpstr>Announcements Thursday, March 17, 2016 Grade 09</vt:lpstr>
      <vt:lpstr>Vocabulary Word of the Day Thursday, March 17, 2016 Grade 09</vt:lpstr>
      <vt:lpstr>Daily Agenda Friday, March 18, 2016 Grade 09</vt:lpstr>
      <vt:lpstr>Opening Session Friday, March 18, 2016 Grade 09</vt:lpstr>
      <vt:lpstr>Closing Session Friday, March 18, 2016 Grade 09</vt:lpstr>
      <vt:lpstr>Announcements Friday, March 18, 2016 Grade 09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Raider Rev Monday, March 14, 2016 Grade 09</dc:title>
  <dc:creator>Hatch Jordan T</dc:creator>
  <cp:lastModifiedBy>Hatch Jordan T</cp:lastModifiedBy>
  <cp:revision>13</cp:revision>
  <dcterms:created xsi:type="dcterms:W3CDTF">2016-03-14T12:49:21Z</dcterms:created>
  <dcterms:modified xsi:type="dcterms:W3CDTF">2016-03-18T12:55:38Z</dcterms:modified>
</cp:coreProperties>
</file>