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9" r:id="rId3"/>
    <p:sldId id="260" r:id="rId4"/>
    <p:sldId id="261" r:id="rId5"/>
    <p:sldId id="262" r:id="rId6"/>
    <p:sldId id="263" r:id="rId7"/>
    <p:sldId id="270" r:id="rId8"/>
    <p:sldId id="264" r:id="rId9"/>
    <p:sldId id="266" r:id="rId10"/>
    <p:sldId id="267" r:id="rId11"/>
    <p:sldId id="268" r:id="rId12"/>
    <p:sldId id="257" r:id="rId13"/>
    <p:sldId id="265" r:id="rId14"/>
    <p:sldId id="269" r:id="rId15"/>
    <p:sldId id="271" r:id="rId16"/>
    <p:sldId id="272" r:id="rId17"/>
    <p:sldId id="273" r:id="rId18"/>
    <p:sldId id="274" r:id="rId19"/>
    <p:sldId id="275" r:id="rId20"/>
    <p:sldId id="276" r:id="rId21"/>
    <p:sldId id="280" r:id="rId22"/>
    <p:sldId id="278" r:id="rId23"/>
    <p:sldId id="279" r:id="rId24"/>
    <p:sldId id="277"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6"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When you come into class, find a seat and take out a sheet of paper. Label the paper with your name, the date, your teacher, and the period.</a:t>
          </a:r>
          <a:endParaRPr lang="en-US" dirty="0"/>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A40F10F0-48D4-0946-955C-22A52AB3040E}">
      <dgm:prSet/>
      <dgm:spPr/>
      <dgm:t>
        <a:bodyPr/>
        <a:lstStyle/>
        <a:p>
          <a:pPr rtl="0"/>
          <a:r>
            <a:rPr lang="en-US" dirty="0" smtClean="0"/>
            <a:t>Please copy the definitions from the board. </a:t>
          </a:r>
          <a:r>
            <a:rPr lang="en-US" b="1" dirty="0" smtClean="0">
              <a:solidFill>
                <a:srgbClr val="FF0000"/>
              </a:solidFill>
            </a:rPr>
            <a:t>(Yes, I would put them on my website, but trust me, you wouldn’t learn them as quickly, or possibly at all.)</a:t>
          </a:r>
        </a:p>
      </dgm:t>
    </dgm:pt>
    <dgm:pt modelId="{E460A60E-DF69-B24E-B3BA-3747B82C8BE2}" type="parTrans" cxnId="{C680FE18-5AEE-164C-83DF-34C59E472C12}">
      <dgm:prSet/>
      <dgm:spPr/>
      <dgm:t>
        <a:bodyPr/>
        <a:lstStyle/>
        <a:p>
          <a:endParaRPr lang="en-US"/>
        </a:p>
      </dgm:t>
    </dgm:pt>
    <dgm:pt modelId="{F35FC3BC-CA75-DD4A-BDAF-AA4D250F5824}" type="sibTrans" cxnId="{C680FE18-5AEE-164C-83DF-34C59E472C12}">
      <dgm:prSet/>
      <dgm:spPr/>
      <dgm:t>
        <a:bodyPr/>
        <a:lstStyle/>
        <a:p>
          <a:endParaRPr lang="en-US"/>
        </a:p>
      </dgm:t>
    </dgm:pt>
    <dgm:pt modelId="{C9454BB6-8753-354F-9E41-FECEFC709D02}">
      <dgm:prSet/>
      <dgm:spPr/>
      <dgm:t>
        <a:bodyPr/>
        <a:lstStyle/>
        <a:p>
          <a:pPr rtl="0"/>
          <a:r>
            <a:rPr lang="en-US" dirty="0" smtClean="0"/>
            <a:t>Please copy is the </a:t>
          </a:r>
          <a:r>
            <a:rPr lang="en-US" b="0" dirty="0" smtClean="0">
              <a:solidFill>
                <a:schemeClr val="tx1"/>
              </a:solidFill>
            </a:rPr>
            <a:t>Latin or Greek root, the part of speech, and the definition. After you finish, complete Activity One on page 9.</a:t>
          </a: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3"/>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3"/>
      <dgm:spPr/>
      <dgm:t>
        <a:bodyPr/>
        <a:lstStyle/>
        <a:p>
          <a:endParaRPr lang="en-US"/>
        </a:p>
      </dgm:t>
    </dgm:pt>
    <dgm:pt modelId="{E5598B96-D231-DB4C-948E-F9B070B2E074}" type="pres">
      <dgm:prSet presAssocID="{E98BB051-43E0-F141-AA17-0D4A8F66C0D6}" presName="vert1" presStyleCnt="0"/>
      <dgm:spPr/>
    </dgm:pt>
    <dgm:pt modelId="{685B975C-6A5D-714A-A7C8-2818E63203D1}" type="pres">
      <dgm:prSet presAssocID="{A40F10F0-48D4-0946-955C-22A52AB3040E}" presName="thickLine" presStyleLbl="alignNode1" presStyleIdx="1" presStyleCnt="3"/>
      <dgm:spPr/>
    </dgm:pt>
    <dgm:pt modelId="{53DF20C8-19AB-8444-B172-F56FEEB5D569}" type="pres">
      <dgm:prSet presAssocID="{A40F10F0-48D4-0946-955C-22A52AB3040E}" presName="horz1" presStyleCnt="0"/>
      <dgm:spPr/>
    </dgm:pt>
    <dgm:pt modelId="{50AAA70D-1E6D-2946-896F-A54BF040C198}" type="pres">
      <dgm:prSet presAssocID="{A40F10F0-48D4-0946-955C-22A52AB3040E}" presName="tx1" presStyleLbl="revTx" presStyleIdx="1" presStyleCnt="3"/>
      <dgm:spPr/>
      <dgm:t>
        <a:bodyPr/>
        <a:lstStyle/>
        <a:p>
          <a:endParaRPr lang="en-US"/>
        </a:p>
      </dgm:t>
    </dgm:pt>
    <dgm:pt modelId="{23EFD3AE-7711-ED44-8D18-6B3F0123BF15}" type="pres">
      <dgm:prSet presAssocID="{A40F10F0-48D4-0946-955C-22A52AB3040E}" presName="vert1" presStyleCnt="0"/>
      <dgm:spPr/>
    </dgm:pt>
    <dgm:pt modelId="{682FFD9F-36BA-5D49-94CE-1764BC4652FB}" type="pres">
      <dgm:prSet presAssocID="{C9454BB6-8753-354F-9E41-FECEFC709D02}" presName="thickLine" presStyleLbl="alignNode1" presStyleIdx="2" presStyleCnt="3"/>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2" presStyleCnt="3"/>
      <dgm:spPr/>
      <dgm:t>
        <a:bodyPr/>
        <a:lstStyle/>
        <a:p>
          <a:endParaRPr lang="en-US"/>
        </a:p>
      </dgm:t>
    </dgm:pt>
    <dgm:pt modelId="{3CB9709B-E32D-E94E-B264-E7AEAE8FB3E3}" type="pres">
      <dgm:prSet presAssocID="{C9454BB6-8753-354F-9E41-FECEFC709D02}" presName="vert1" presStyleCnt="0"/>
      <dgm:spPr/>
    </dgm:pt>
  </dgm:ptLst>
  <dgm:cxnLst>
    <dgm:cxn modelId="{F47DBA43-8FEC-C648-BD8B-51BDB4D86E01}" srcId="{9781B4C8-23F4-074E-B112-4D738742CF97}" destId="{C9454BB6-8753-354F-9E41-FECEFC709D02}" srcOrd="2" destOrd="0" parTransId="{9081A504-AB33-A940-A8CE-4C3EDD39D02B}" sibTransId="{8FF9B8F4-1B5C-2640-904A-C824266AE4C3}"/>
    <dgm:cxn modelId="{044F3027-5D54-0145-8AD1-C4B3552AE4AA}" type="presOf" srcId="{9781B4C8-23F4-074E-B112-4D738742CF97}" destId="{33A4C912-1B8D-2E47-99C9-E52344F8D94E}" srcOrd="0" destOrd="0" presId="urn:microsoft.com/office/officeart/2008/layout/LinedList"/>
    <dgm:cxn modelId="{9E6FB7B9-0250-5948-9402-98BB5AEBB12B}" type="presOf" srcId="{A40F10F0-48D4-0946-955C-22A52AB3040E}" destId="{50AAA70D-1E6D-2946-896F-A54BF040C198}" srcOrd="0" destOrd="0" presId="urn:microsoft.com/office/officeart/2008/layout/LinedList"/>
    <dgm:cxn modelId="{C680FE18-5AEE-164C-83DF-34C59E472C12}" srcId="{9781B4C8-23F4-074E-B112-4D738742CF97}" destId="{A40F10F0-48D4-0946-955C-22A52AB3040E}" srcOrd="1" destOrd="0" parTransId="{E460A60E-DF69-B24E-B3BA-3747B82C8BE2}" sibTransId="{F35FC3BC-CA75-DD4A-BDAF-AA4D250F5824}"/>
    <dgm:cxn modelId="{7494F227-A57F-6849-A311-FCEB6D889FE4}" type="presOf" srcId="{C9454BB6-8753-354F-9E41-FECEFC709D02}" destId="{79F8A253-9943-0248-A5A8-007344DB84CB}" srcOrd="0" destOrd="0" presId="urn:microsoft.com/office/officeart/2008/layout/LinedList"/>
    <dgm:cxn modelId="{3487C357-2675-A445-A3CA-4CDBEBC64978}" type="presOf" srcId="{E98BB051-43E0-F141-AA17-0D4A8F66C0D6}" destId="{754A9429-5113-0543-B0C9-1785BFC93941}" srcOrd="0" destOrd="0" presId="urn:microsoft.com/office/officeart/2008/layout/LinedList"/>
    <dgm:cxn modelId="{6CB69B60-29D1-0848-A39D-5D736B22BB25}" srcId="{9781B4C8-23F4-074E-B112-4D738742CF97}" destId="{E98BB051-43E0-F141-AA17-0D4A8F66C0D6}" srcOrd="0" destOrd="0" parTransId="{9CB0FB28-7012-4E4B-A458-D812684DAB0E}" sibTransId="{58BF0D9E-1C8C-5842-9C85-8BF50E7843DD}"/>
    <dgm:cxn modelId="{E7035426-A16B-E646-845F-8CE4DEC0843F}" type="presParOf" srcId="{33A4C912-1B8D-2E47-99C9-E52344F8D94E}" destId="{6385A275-187B-5E4D-90B9-6C7165F5E223}" srcOrd="0" destOrd="0" presId="urn:microsoft.com/office/officeart/2008/layout/LinedList"/>
    <dgm:cxn modelId="{3C307D10-5FF0-2445-8F67-45F3C9A1DE4D}" type="presParOf" srcId="{33A4C912-1B8D-2E47-99C9-E52344F8D94E}" destId="{A3A393E9-B990-C54A-9D22-1BA12191C36C}" srcOrd="1" destOrd="0" presId="urn:microsoft.com/office/officeart/2008/layout/LinedList"/>
    <dgm:cxn modelId="{1D223A75-E991-674B-ABFA-9D3359852D01}" type="presParOf" srcId="{A3A393E9-B990-C54A-9D22-1BA12191C36C}" destId="{754A9429-5113-0543-B0C9-1785BFC93941}" srcOrd="0" destOrd="0" presId="urn:microsoft.com/office/officeart/2008/layout/LinedList"/>
    <dgm:cxn modelId="{3C85F0F5-A4BE-1144-906C-3EC8904D490C}" type="presParOf" srcId="{A3A393E9-B990-C54A-9D22-1BA12191C36C}" destId="{E5598B96-D231-DB4C-948E-F9B070B2E074}" srcOrd="1" destOrd="0" presId="urn:microsoft.com/office/officeart/2008/layout/LinedList"/>
    <dgm:cxn modelId="{53D63566-573B-FF4B-9741-C03BB45F1C48}" type="presParOf" srcId="{33A4C912-1B8D-2E47-99C9-E52344F8D94E}" destId="{685B975C-6A5D-714A-A7C8-2818E63203D1}" srcOrd="2" destOrd="0" presId="urn:microsoft.com/office/officeart/2008/layout/LinedList"/>
    <dgm:cxn modelId="{F1836725-CDE5-584A-99E1-8798D7852883}" type="presParOf" srcId="{33A4C912-1B8D-2E47-99C9-E52344F8D94E}" destId="{53DF20C8-19AB-8444-B172-F56FEEB5D569}" srcOrd="3" destOrd="0" presId="urn:microsoft.com/office/officeart/2008/layout/LinedList"/>
    <dgm:cxn modelId="{80407398-6D90-5F4B-93A9-E9273A22C5C4}" type="presParOf" srcId="{53DF20C8-19AB-8444-B172-F56FEEB5D569}" destId="{50AAA70D-1E6D-2946-896F-A54BF040C198}" srcOrd="0" destOrd="0" presId="urn:microsoft.com/office/officeart/2008/layout/LinedList"/>
    <dgm:cxn modelId="{EB792A46-9423-1942-9ABE-FE1D92F4F4AF}" type="presParOf" srcId="{53DF20C8-19AB-8444-B172-F56FEEB5D569}" destId="{23EFD3AE-7711-ED44-8D18-6B3F0123BF15}" srcOrd="1" destOrd="0" presId="urn:microsoft.com/office/officeart/2008/layout/LinedList"/>
    <dgm:cxn modelId="{0A3C0F0C-F7B2-B241-B305-4E22C41649AD}" type="presParOf" srcId="{33A4C912-1B8D-2E47-99C9-E52344F8D94E}" destId="{682FFD9F-36BA-5D49-94CE-1764BC4652FB}" srcOrd="4" destOrd="0" presId="urn:microsoft.com/office/officeart/2008/layout/LinedList"/>
    <dgm:cxn modelId="{F7D499D8-C6B5-E044-9E17-6F009E08446C}" type="presParOf" srcId="{33A4C912-1B8D-2E47-99C9-E52344F8D94E}" destId="{FF7F4F7C-5580-B04E-AE42-8ABC1275E6A9}" srcOrd="5" destOrd="0" presId="urn:microsoft.com/office/officeart/2008/layout/LinedList"/>
    <dgm:cxn modelId="{364814A8-1D0D-3F49-B507-C2032CA4C7A9}" type="presParOf" srcId="{FF7F4F7C-5580-B04E-AE42-8ABC1275E6A9}" destId="{79F8A253-9943-0248-A5A8-007344DB84CB}" srcOrd="0" destOrd="0" presId="urn:microsoft.com/office/officeart/2008/layout/LinedList"/>
    <dgm:cxn modelId="{1E210FA6-D1BB-CB41-9891-3C2EE312F1F6}" type="presParOf" srcId="{FF7F4F7C-5580-B04E-AE42-8ABC1275E6A9}" destId="{3CB9709B-E32D-E94E-B264-E7AEAE8FB3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9E8ACC2-74CB-4176-A58C-DBE69819893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0ABB8B5-BD7E-4E8E-ADF6-3A20B19AB124}">
      <dgm:prSet/>
      <dgm:spPr/>
      <dgm:t>
        <a:bodyPr/>
        <a:lstStyle/>
        <a:p>
          <a:pPr rtl="0"/>
          <a:r>
            <a:rPr lang="en-US" smtClean="0"/>
            <a:t>ELAGSE-12 RL2</a:t>
          </a:r>
          <a:br>
            <a:rPr lang="en-US" smtClean="0"/>
          </a:br>
          <a:r>
            <a:rPr lang="en-US" smtClean="0"/>
            <a:t>Determine two or more themes or central ideas of text and analyze their development over the course of the text, including how they interact and build on one another to produce a complex account; provide an objective summary of the text.</a:t>
          </a:r>
          <a:endParaRPr lang="en-US"/>
        </a:p>
      </dgm:t>
    </dgm:pt>
    <dgm:pt modelId="{0932D534-105A-4261-BCE8-C00A71B9FF28}" type="parTrans" cxnId="{5EEC0128-9D22-4CBF-9F81-0F8AF627FECE}">
      <dgm:prSet/>
      <dgm:spPr/>
      <dgm:t>
        <a:bodyPr/>
        <a:lstStyle/>
        <a:p>
          <a:endParaRPr lang="en-US"/>
        </a:p>
      </dgm:t>
    </dgm:pt>
    <dgm:pt modelId="{91040448-B6E0-4A3B-BA89-A408246746AF}" type="sibTrans" cxnId="{5EEC0128-9D22-4CBF-9F81-0F8AF627FECE}">
      <dgm:prSet/>
      <dgm:spPr/>
      <dgm:t>
        <a:bodyPr/>
        <a:lstStyle/>
        <a:p>
          <a:endParaRPr lang="en-US"/>
        </a:p>
      </dgm:t>
    </dgm:pt>
    <dgm:pt modelId="{9BADCE66-91B9-4752-B4A2-B1CE2683DE5B}" type="pres">
      <dgm:prSet presAssocID="{79E8ACC2-74CB-4176-A58C-DBE698198930}" presName="linear" presStyleCnt="0">
        <dgm:presLayoutVars>
          <dgm:animLvl val="lvl"/>
          <dgm:resizeHandles val="exact"/>
        </dgm:presLayoutVars>
      </dgm:prSet>
      <dgm:spPr/>
      <dgm:t>
        <a:bodyPr/>
        <a:lstStyle/>
        <a:p>
          <a:endParaRPr lang="en-US"/>
        </a:p>
      </dgm:t>
    </dgm:pt>
    <dgm:pt modelId="{EE43301C-A35E-4E2C-821B-3ABCDC6675E4}" type="pres">
      <dgm:prSet presAssocID="{50ABB8B5-BD7E-4E8E-ADF6-3A20B19AB124}" presName="parentText" presStyleLbl="node1" presStyleIdx="0" presStyleCnt="1">
        <dgm:presLayoutVars>
          <dgm:chMax val="0"/>
          <dgm:bulletEnabled val="1"/>
        </dgm:presLayoutVars>
      </dgm:prSet>
      <dgm:spPr/>
      <dgm:t>
        <a:bodyPr/>
        <a:lstStyle/>
        <a:p>
          <a:endParaRPr lang="en-US"/>
        </a:p>
      </dgm:t>
    </dgm:pt>
  </dgm:ptLst>
  <dgm:cxnLst>
    <dgm:cxn modelId="{5EEC0128-9D22-4CBF-9F81-0F8AF627FECE}" srcId="{79E8ACC2-74CB-4176-A58C-DBE698198930}" destId="{50ABB8B5-BD7E-4E8E-ADF6-3A20B19AB124}" srcOrd="0" destOrd="0" parTransId="{0932D534-105A-4261-BCE8-C00A71B9FF28}" sibTransId="{91040448-B6E0-4A3B-BA89-A408246746AF}"/>
    <dgm:cxn modelId="{5120783E-C658-4A02-9282-85D9C5C5B7AB}" type="presOf" srcId="{79E8ACC2-74CB-4176-A58C-DBE698198930}" destId="{9BADCE66-91B9-4752-B4A2-B1CE2683DE5B}" srcOrd="0" destOrd="0" presId="urn:microsoft.com/office/officeart/2005/8/layout/vList2"/>
    <dgm:cxn modelId="{7F8EC2FB-8B16-4566-8513-D3D95A479255}" type="presOf" srcId="{50ABB8B5-BD7E-4E8E-ADF6-3A20B19AB124}" destId="{EE43301C-A35E-4E2C-821B-3ABCDC6675E4}" srcOrd="0" destOrd="0" presId="urn:microsoft.com/office/officeart/2005/8/layout/vList2"/>
    <dgm:cxn modelId="{96F59428-30DB-4E5F-A057-E8B3A57E5107}" type="presParOf" srcId="{9BADCE66-91B9-4752-B4A2-B1CE2683DE5B}" destId="{EE43301C-A35E-4E2C-821B-3ABCDC6675E4}"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When you come into class grab a </a:t>
          </a:r>
          <a:r>
            <a:rPr lang="en-US" b="1" dirty="0" smtClean="0"/>
            <a:t>blue literature textbook </a:t>
          </a:r>
          <a:r>
            <a:rPr lang="en-US" dirty="0" smtClean="0"/>
            <a:t>from the grey shelves beside our desks.</a:t>
          </a:r>
          <a:endParaRPr lang="en-US" dirty="0"/>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A40F10F0-48D4-0946-955C-22A52AB3040E}">
      <dgm:prSet/>
      <dgm:spPr/>
      <dgm:t>
        <a:bodyPr/>
        <a:lstStyle/>
        <a:p>
          <a:pPr rtl="0"/>
          <a:r>
            <a:rPr lang="en-US" dirty="0" smtClean="0"/>
            <a:t>Turn to page 43 in your book, and reread line 142-189.</a:t>
          </a:r>
        </a:p>
      </dgm:t>
    </dgm:pt>
    <dgm:pt modelId="{E460A60E-DF69-B24E-B3BA-3747B82C8BE2}" type="parTrans" cxnId="{C680FE18-5AEE-164C-83DF-34C59E472C12}">
      <dgm:prSet/>
      <dgm:spPr/>
      <dgm:t>
        <a:bodyPr/>
        <a:lstStyle/>
        <a:p>
          <a:endParaRPr lang="en-US"/>
        </a:p>
      </dgm:t>
    </dgm:pt>
    <dgm:pt modelId="{F35FC3BC-CA75-DD4A-BDAF-AA4D250F5824}" type="sibTrans" cxnId="{C680FE18-5AEE-164C-83DF-34C59E472C12}">
      <dgm:prSet/>
      <dgm:spPr/>
      <dgm:t>
        <a:bodyPr/>
        <a:lstStyle/>
        <a:p>
          <a:endParaRPr lang="en-US"/>
        </a:p>
      </dgm:t>
    </dgm:pt>
    <dgm:pt modelId="{C9454BB6-8753-354F-9E41-FECEFC709D02}">
      <dgm:prSet/>
      <dgm:spPr/>
      <dgm:t>
        <a:bodyPr/>
        <a:lstStyle/>
        <a:p>
          <a:pPr rtl="0"/>
          <a:r>
            <a:rPr lang="en-US" dirty="0" smtClean="0"/>
            <a:t>This example in which Beowulf introduces himself to the guard is called a scop.</a:t>
          </a: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3"/>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3"/>
      <dgm:spPr/>
      <dgm:t>
        <a:bodyPr/>
        <a:lstStyle/>
        <a:p>
          <a:endParaRPr lang="en-US"/>
        </a:p>
      </dgm:t>
    </dgm:pt>
    <dgm:pt modelId="{E5598B96-D231-DB4C-948E-F9B070B2E074}" type="pres">
      <dgm:prSet presAssocID="{E98BB051-43E0-F141-AA17-0D4A8F66C0D6}" presName="vert1" presStyleCnt="0"/>
      <dgm:spPr/>
    </dgm:pt>
    <dgm:pt modelId="{685B975C-6A5D-714A-A7C8-2818E63203D1}" type="pres">
      <dgm:prSet presAssocID="{A40F10F0-48D4-0946-955C-22A52AB3040E}" presName="thickLine" presStyleLbl="alignNode1" presStyleIdx="1" presStyleCnt="3"/>
      <dgm:spPr/>
    </dgm:pt>
    <dgm:pt modelId="{53DF20C8-19AB-8444-B172-F56FEEB5D569}" type="pres">
      <dgm:prSet presAssocID="{A40F10F0-48D4-0946-955C-22A52AB3040E}" presName="horz1" presStyleCnt="0"/>
      <dgm:spPr/>
    </dgm:pt>
    <dgm:pt modelId="{50AAA70D-1E6D-2946-896F-A54BF040C198}" type="pres">
      <dgm:prSet presAssocID="{A40F10F0-48D4-0946-955C-22A52AB3040E}" presName="tx1" presStyleLbl="revTx" presStyleIdx="1" presStyleCnt="3"/>
      <dgm:spPr/>
      <dgm:t>
        <a:bodyPr/>
        <a:lstStyle/>
        <a:p>
          <a:endParaRPr lang="en-US"/>
        </a:p>
      </dgm:t>
    </dgm:pt>
    <dgm:pt modelId="{23EFD3AE-7711-ED44-8D18-6B3F0123BF15}" type="pres">
      <dgm:prSet presAssocID="{A40F10F0-48D4-0946-955C-22A52AB3040E}" presName="vert1" presStyleCnt="0"/>
      <dgm:spPr/>
    </dgm:pt>
    <dgm:pt modelId="{682FFD9F-36BA-5D49-94CE-1764BC4652FB}" type="pres">
      <dgm:prSet presAssocID="{C9454BB6-8753-354F-9E41-FECEFC709D02}" presName="thickLine" presStyleLbl="alignNode1" presStyleIdx="2" presStyleCnt="3"/>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2" presStyleCnt="3"/>
      <dgm:spPr/>
      <dgm:t>
        <a:bodyPr/>
        <a:lstStyle/>
        <a:p>
          <a:endParaRPr lang="en-US"/>
        </a:p>
      </dgm:t>
    </dgm:pt>
    <dgm:pt modelId="{3CB9709B-E32D-E94E-B264-E7AEAE8FB3E3}" type="pres">
      <dgm:prSet presAssocID="{C9454BB6-8753-354F-9E41-FECEFC709D02}" presName="vert1" presStyleCnt="0"/>
      <dgm:spPr/>
    </dgm:pt>
  </dgm:ptLst>
  <dgm:cxnLst>
    <dgm:cxn modelId="{B1A07BFA-6186-3240-B700-45ED70A2069E}" type="presOf" srcId="{E98BB051-43E0-F141-AA17-0D4A8F66C0D6}" destId="{754A9429-5113-0543-B0C9-1785BFC93941}" srcOrd="0" destOrd="0" presId="urn:microsoft.com/office/officeart/2008/layout/LinedList"/>
    <dgm:cxn modelId="{F47DBA43-8FEC-C648-BD8B-51BDB4D86E01}" srcId="{9781B4C8-23F4-074E-B112-4D738742CF97}" destId="{C9454BB6-8753-354F-9E41-FECEFC709D02}" srcOrd="2" destOrd="0" parTransId="{9081A504-AB33-A940-A8CE-4C3EDD39D02B}" sibTransId="{8FF9B8F4-1B5C-2640-904A-C824266AE4C3}"/>
    <dgm:cxn modelId="{96DD6055-04CA-974B-80F7-A0322C121575}" type="presOf" srcId="{C9454BB6-8753-354F-9E41-FECEFC709D02}" destId="{79F8A253-9943-0248-A5A8-007344DB84CB}" srcOrd="0" destOrd="0" presId="urn:microsoft.com/office/officeart/2008/layout/LinedList"/>
    <dgm:cxn modelId="{AD2342F0-3EF3-C846-B90F-044F7276BBB9}" type="presOf" srcId="{A40F10F0-48D4-0946-955C-22A52AB3040E}" destId="{50AAA70D-1E6D-2946-896F-A54BF040C198}" srcOrd="0" destOrd="0" presId="urn:microsoft.com/office/officeart/2008/layout/LinedList"/>
    <dgm:cxn modelId="{901949C1-B763-D14D-BD73-FC7D00E531D7}" type="presOf" srcId="{9781B4C8-23F4-074E-B112-4D738742CF97}" destId="{33A4C912-1B8D-2E47-99C9-E52344F8D94E}" srcOrd="0" destOrd="0" presId="urn:microsoft.com/office/officeart/2008/layout/LinedList"/>
    <dgm:cxn modelId="{C680FE18-5AEE-164C-83DF-34C59E472C12}" srcId="{9781B4C8-23F4-074E-B112-4D738742CF97}" destId="{A40F10F0-48D4-0946-955C-22A52AB3040E}" srcOrd="1" destOrd="0" parTransId="{E460A60E-DF69-B24E-B3BA-3747B82C8BE2}" sibTransId="{F35FC3BC-CA75-DD4A-BDAF-AA4D250F5824}"/>
    <dgm:cxn modelId="{6CB69B60-29D1-0848-A39D-5D736B22BB25}" srcId="{9781B4C8-23F4-074E-B112-4D738742CF97}" destId="{E98BB051-43E0-F141-AA17-0D4A8F66C0D6}" srcOrd="0" destOrd="0" parTransId="{9CB0FB28-7012-4E4B-A458-D812684DAB0E}" sibTransId="{58BF0D9E-1C8C-5842-9C85-8BF50E7843DD}"/>
    <dgm:cxn modelId="{F70B5617-24BC-3845-99FB-481F7474C668}" type="presParOf" srcId="{33A4C912-1B8D-2E47-99C9-E52344F8D94E}" destId="{6385A275-187B-5E4D-90B9-6C7165F5E223}" srcOrd="0" destOrd="0" presId="urn:microsoft.com/office/officeart/2008/layout/LinedList"/>
    <dgm:cxn modelId="{0D6C7F7E-171F-9E48-9236-44C46F03DC76}" type="presParOf" srcId="{33A4C912-1B8D-2E47-99C9-E52344F8D94E}" destId="{A3A393E9-B990-C54A-9D22-1BA12191C36C}" srcOrd="1" destOrd="0" presId="urn:microsoft.com/office/officeart/2008/layout/LinedList"/>
    <dgm:cxn modelId="{BFE833EF-4E41-4341-839E-0772EA6520EF}" type="presParOf" srcId="{A3A393E9-B990-C54A-9D22-1BA12191C36C}" destId="{754A9429-5113-0543-B0C9-1785BFC93941}" srcOrd="0" destOrd="0" presId="urn:microsoft.com/office/officeart/2008/layout/LinedList"/>
    <dgm:cxn modelId="{3EA3B33F-0D79-0545-9240-3251FAED5BA4}" type="presParOf" srcId="{A3A393E9-B990-C54A-9D22-1BA12191C36C}" destId="{E5598B96-D231-DB4C-948E-F9B070B2E074}" srcOrd="1" destOrd="0" presId="urn:microsoft.com/office/officeart/2008/layout/LinedList"/>
    <dgm:cxn modelId="{22F8912D-83F8-0944-88EC-E9E62FD77676}" type="presParOf" srcId="{33A4C912-1B8D-2E47-99C9-E52344F8D94E}" destId="{685B975C-6A5D-714A-A7C8-2818E63203D1}" srcOrd="2" destOrd="0" presId="urn:microsoft.com/office/officeart/2008/layout/LinedList"/>
    <dgm:cxn modelId="{651F2EF6-44C7-AD4D-9A1F-15857575784C}" type="presParOf" srcId="{33A4C912-1B8D-2E47-99C9-E52344F8D94E}" destId="{53DF20C8-19AB-8444-B172-F56FEEB5D569}" srcOrd="3" destOrd="0" presId="urn:microsoft.com/office/officeart/2008/layout/LinedList"/>
    <dgm:cxn modelId="{7E3B228F-433C-B94C-AD4F-D47C89B79A02}" type="presParOf" srcId="{53DF20C8-19AB-8444-B172-F56FEEB5D569}" destId="{50AAA70D-1E6D-2946-896F-A54BF040C198}" srcOrd="0" destOrd="0" presId="urn:microsoft.com/office/officeart/2008/layout/LinedList"/>
    <dgm:cxn modelId="{BDD6B116-4E16-B94A-90DC-FC980BA81FD5}" type="presParOf" srcId="{53DF20C8-19AB-8444-B172-F56FEEB5D569}" destId="{23EFD3AE-7711-ED44-8D18-6B3F0123BF15}" srcOrd="1" destOrd="0" presId="urn:microsoft.com/office/officeart/2008/layout/LinedList"/>
    <dgm:cxn modelId="{827A31C0-1E75-7E4A-BC72-6A224CC27F05}" type="presParOf" srcId="{33A4C912-1B8D-2E47-99C9-E52344F8D94E}" destId="{682FFD9F-36BA-5D49-94CE-1764BC4652FB}" srcOrd="4" destOrd="0" presId="urn:microsoft.com/office/officeart/2008/layout/LinedList"/>
    <dgm:cxn modelId="{EBB4167F-B149-764A-924A-602FA8700899}" type="presParOf" srcId="{33A4C912-1B8D-2E47-99C9-E52344F8D94E}" destId="{FF7F4F7C-5580-B04E-AE42-8ABC1275E6A9}" srcOrd="5" destOrd="0" presId="urn:microsoft.com/office/officeart/2008/layout/LinedList"/>
    <dgm:cxn modelId="{5EBD2EC1-9F95-5541-BF8A-C1C26B833B7E}" type="presParOf" srcId="{FF7F4F7C-5580-B04E-AE42-8ABC1275E6A9}" destId="{79F8A253-9943-0248-A5A8-007344DB84CB}" srcOrd="0" destOrd="0" presId="urn:microsoft.com/office/officeart/2008/layout/LinedList"/>
    <dgm:cxn modelId="{4BCA5C8B-791F-B442-A6A2-F7A3A5CF568A}" type="presParOf" srcId="{FF7F4F7C-5580-B04E-AE42-8ABC1275E6A9}" destId="{3CB9709B-E32D-E94E-B264-E7AEAE8FB3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A scop is a type of boasting which was very important to the culture of people like Beowulf.</a:t>
          </a:r>
          <a:endParaRPr lang="en-US" dirty="0"/>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04009ED7-B10A-2C41-9980-E03606C8E03C}">
      <dgm:prSet/>
      <dgm:spPr/>
      <dgm:t>
        <a:bodyPr/>
        <a:lstStyle/>
        <a:p>
          <a:pPr rtl="0"/>
          <a:r>
            <a:rPr lang="en-US" dirty="0" err="1" smtClean="0"/>
            <a:t>Scops</a:t>
          </a:r>
          <a:r>
            <a:rPr lang="en-US" dirty="0" smtClean="0"/>
            <a:t> were a a way for warriors to identify themselves and their people.</a:t>
          </a:r>
        </a:p>
      </dgm:t>
    </dgm:pt>
    <dgm:pt modelId="{5F95CF73-3D8A-5241-896C-CB1CD8C5340E}" type="parTrans" cxnId="{E81FA459-4232-0B49-B618-25589343EEF7}">
      <dgm:prSet/>
      <dgm:spPr/>
      <dgm:t>
        <a:bodyPr/>
        <a:lstStyle/>
        <a:p>
          <a:endParaRPr lang="en-US"/>
        </a:p>
      </dgm:t>
    </dgm:pt>
    <dgm:pt modelId="{E51887BE-115C-C547-95CD-94A71C8B777E}" type="sibTrans" cxnId="{E81FA459-4232-0B49-B618-25589343EEF7}">
      <dgm:prSet/>
      <dgm:spPr/>
      <dgm:t>
        <a:bodyPr/>
        <a:lstStyle/>
        <a:p>
          <a:endParaRPr lang="en-US"/>
        </a:p>
      </dgm:t>
    </dgm:pt>
    <dgm:pt modelId="{6197810B-CCE3-F342-8DB2-8DA964AD820B}">
      <dgm:prSet/>
      <dgm:spPr/>
      <dgm:t>
        <a:bodyPr/>
        <a:lstStyle/>
        <a:p>
          <a:pPr rtl="0"/>
          <a:r>
            <a:rPr lang="en-US" dirty="0" smtClean="0"/>
            <a:t>Boasting in this culture was a symbol of pride for the community, but could also have legal repercussions.</a:t>
          </a:r>
        </a:p>
      </dgm:t>
    </dgm:pt>
    <dgm:pt modelId="{FF6A22C4-B0D0-EA42-9F9E-6612D4EEDAE4}" type="parTrans" cxnId="{0209D86F-A368-7E44-B506-061C554776FD}">
      <dgm:prSet/>
      <dgm:spPr/>
    </dgm:pt>
    <dgm:pt modelId="{35462790-368F-A84E-BC2F-23E8DA71299F}" type="sibTrans" cxnId="{0209D86F-A368-7E44-B506-061C554776FD}">
      <dgm:prSet/>
      <dgm:spPr/>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3"/>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3"/>
      <dgm:spPr/>
      <dgm:t>
        <a:bodyPr/>
        <a:lstStyle/>
        <a:p>
          <a:endParaRPr lang="en-US"/>
        </a:p>
      </dgm:t>
    </dgm:pt>
    <dgm:pt modelId="{E5598B96-D231-DB4C-948E-F9B070B2E074}" type="pres">
      <dgm:prSet presAssocID="{E98BB051-43E0-F141-AA17-0D4A8F66C0D6}" presName="vert1" presStyleCnt="0"/>
      <dgm:spPr/>
    </dgm:pt>
    <dgm:pt modelId="{9CADB706-AA64-7A40-8133-B1BA56A8FE57}" type="pres">
      <dgm:prSet presAssocID="{04009ED7-B10A-2C41-9980-E03606C8E03C}" presName="thickLine" presStyleLbl="alignNode1" presStyleIdx="1" presStyleCnt="3"/>
      <dgm:spPr/>
    </dgm:pt>
    <dgm:pt modelId="{E52DF405-C901-5D40-8C44-E7A19AD1849D}" type="pres">
      <dgm:prSet presAssocID="{04009ED7-B10A-2C41-9980-E03606C8E03C}" presName="horz1" presStyleCnt="0"/>
      <dgm:spPr/>
    </dgm:pt>
    <dgm:pt modelId="{349111E5-F265-034C-BF69-8A67DE9509B4}" type="pres">
      <dgm:prSet presAssocID="{04009ED7-B10A-2C41-9980-E03606C8E03C}" presName="tx1" presStyleLbl="revTx" presStyleIdx="1" presStyleCnt="3"/>
      <dgm:spPr/>
      <dgm:t>
        <a:bodyPr/>
        <a:lstStyle/>
        <a:p>
          <a:endParaRPr lang="en-US"/>
        </a:p>
      </dgm:t>
    </dgm:pt>
    <dgm:pt modelId="{D164C0F0-9867-604F-8B6B-687025248D47}" type="pres">
      <dgm:prSet presAssocID="{04009ED7-B10A-2C41-9980-E03606C8E03C}" presName="vert1" presStyleCnt="0"/>
      <dgm:spPr/>
    </dgm:pt>
    <dgm:pt modelId="{E0F33B7B-DD5A-3D44-816C-53654284B7F6}" type="pres">
      <dgm:prSet presAssocID="{6197810B-CCE3-F342-8DB2-8DA964AD820B}" presName="thickLine" presStyleLbl="alignNode1" presStyleIdx="2" presStyleCnt="3"/>
      <dgm:spPr/>
    </dgm:pt>
    <dgm:pt modelId="{4388B186-2959-1D44-A1BB-606B26BCE457}" type="pres">
      <dgm:prSet presAssocID="{6197810B-CCE3-F342-8DB2-8DA964AD820B}" presName="horz1" presStyleCnt="0"/>
      <dgm:spPr/>
    </dgm:pt>
    <dgm:pt modelId="{FDFFB888-D90C-5D4E-9666-A8A2D64225AE}" type="pres">
      <dgm:prSet presAssocID="{6197810B-CCE3-F342-8DB2-8DA964AD820B}" presName="tx1" presStyleLbl="revTx" presStyleIdx="2" presStyleCnt="3"/>
      <dgm:spPr/>
      <dgm:t>
        <a:bodyPr/>
        <a:lstStyle/>
        <a:p>
          <a:endParaRPr lang="en-US"/>
        </a:p>
      </dgm:t>
    </dgm:pt>
    <dgm:pt modelId="{6DCEEC2E-F597-1D4B-A752-6D2169EDD3D5}" type="pres">
      <dgm:prSet presAssocID="{6197810B-CCE3-F342-8DB2-8DA964AD820B}" presName="vert1" presStyleCnt="0"/>
      <dgm:spPr/>
    </dgm:pt>
  </dgm:ptLst>
  <dgm:cxnLst>
    <dgm:cxn modelId="{0209D86F-A368-7E44-B506-061C554776FD}" srcId="{9781B4C8-23F4-074E-B112-4D738742CF97}" destId="{6197810B-CCE3-F342-8DB2-8DA964AD820B}" srcOrd="2" destOrd="0" parTransId="{FF6A22C4-B0D0-EA42-9F9E-6612D4EEDAE4}" sibTransId="{35462790-368F-A84E-BC2F-23E8DA71299F}"/>
    <dgm:cxn modelId="{E81FA459-4232-0B49-B618-25589343EEF7}" srcId="{9781B4C8-23F4-074E-B112-4D738742CF97}" destId="{04009ED7-B10A-2C41-9980-E03606C8E03C}" srcOrd="1" destOrd="0" parTransId="{5F95CF73-3D8A-5241-896C-CB1CD8C5340E}" sibTransId="{E51887BE-115C-C547-95CD-94A71C8B777E}"/>
    <dgm:cxn modelId="{000DAEBA-DA04-E048-9BF7-2248FBB18F95}" type="presOf" srcId="{6197810B-CCE3-F342-8DB2-8DA964AD820B}" destId="{FDFFB888-D90C-5D4E-9666-A8A2D64225AE}" srcOrd="0" destOrd="0" presId="urn:microsoft.com/office/officeart/2008/layout/LinedList"/>
    <dgm:cxn modelId="{E13CCEC4-02FE-4645-94BA-B7CB543CD4E2}" type="presOf" srcId="{04009ED7-B10A-2C41-9980-E03606C8E03C}" destId="{349111E5-F265-034C-BF69-8A67DE9509B4}" srcOrd="0" destOrd="0" presId="urn:microsoft.com/office/officeart/2008/layout/LinedList"/>
    <dgm:cxn modelId="{739185FC-54FF-314B-97A3-BFDD7F3C969E}" type="presOf" srcId="{E98BB051-43E0-F141-AA17-0D4A8F66C0D6}" destId="{754A9429-5113-0543-B0C9-1785BFC93941}" srcOrd="0" destOrd="0" presId="urn:microsoft.com/office/officeart/2008/layout/LinedList"/>
    <dgm:cxn modelId="{FE139D1C-48A2-7A40-8B9C-C85CF866DF66}" type="presOf" srcId="{9781B4C8-23F4-074E-B112-4D738742CF97}" destId="{33A4C912-1B8D-2E47-99C9-E52344F8D94E}" srcOrd="0" destOrd="0" presId="urn:microsoft.com/office/officeart/2008/layout/LinedList"/>
    <dgm:cxn modelId="{6CB69B60-29D1-0848-A39D-5D736B22BB25}" srcId="{9781B4C8-23F4-074E-B112-4D738742CF97}" destId="{E98BB051-43E0-F141-AA17-0D4A8F66C0D6}" srcOrd="0" destOrd="0" parTransId="{9CB0FB28-7012-4E4B-A458-D812684DAB0E}" sibTransId="{58BF0D9E-1C8C-5842-9C85-8BF50E7843DD}"/>
    <dgm:cxn modelId="{CC284E2E-D7C8-404E-A150-F8AA64DE2AA8}" type="presParOf" srcId="{33A4C912-1B8D-2E47-99C9-E52344F8D94E}" destId="{6385A275-187B-5E4D-90B9-6C7165F5E223}" srcOrd="0" destOrd="0" presId="urn:microsoft.com/office/officeart/2008/layout/LinedList"/>
    <dgm:cxn modelId="{F824D272-D5F0-0249-A909-D2B848316F80}" type="presParOf" srcId="{33A4C912-1B8D-2E47-99C9-E52344F8D94E}" destId="{A3A393E9-B990-C54A-9D22-1BA12191C36C}" srcOrd="1" destOrd="0" presId="urn:microsoft.com/office/officeart/2008/layout/LinedList"/>
    <dgm:cxn modelId="{DDDF84F8-9EA1-5A4B-B611-782712E6F809}" type="presParOf" srcId="{A3A393E9-B990-C54A-9D22-1BA12191C36C}" destId="{754A9429-5113-0543-B0C9-1785BFC93941}" srcOrd="0" destOrd="0" presId="urn:microsoft.com/office/officeart/2008/layout/LinedList"/>
    <dgm:cxn modelId="{71AD1067-78F7-DD41-847C-3FD6DF49D878}" type="presParOf" srcId="{A3A393E9-B990-C54A-9D22-1BA12191C36C}" destId="{E5598B96-D231-DB4C-948E-F9B070B2E074}" srcOrd="1" destOrd="0" presId="urn:microsoft.com/office/officeart/2008/layout/LinedList"/>
    <dgm:cxn modelId="{5BCB7610-603F-EA46-BA45-37940D65AE39}" type="presParOf" srcId="{33A4C912-1B8D-2E47-99C9-E52344F8D94E}" destId="{9CADB706-AA64-7A40-8133-B1BA56A8FE57}" srcOrd="2" destOrd="0" presId="urn:microsoft.com/office/officeart/2008/layout/LinedList"/>
    <dgm:cxn modelId="{8F8B9B8D-A59C-6B4F-9B18-60CC96485396}" type="presParOf" srcId="{33A4C912-1B8D-2E47-99C9-E52344F8D94E}" destId="{E52DF405-C901-5D40-8C44-E7A19AD1849D}" srcOrd="3" destOrd="0" presId="urn:microsoft.com/office/officeart/2008/layout/LinedList"/>
    <dgm:cxn modelId="{C285F0AA-6B35-6942-A1B9-DD9F4B67A393}" type="presParOf" srcId="{E52DF405-C901-5D40-8C44-E7A19AD1849D}" destId="{349111E5-F265-034C-BF69-8A67DE9509B4}" srcOrd="0" destOrd="0" presId="urn:microsoft.com/office/officeart/2008/layout/LinedList"/>
    <dgm:cxn modelId="{CF7A782F-14E4-564D-B7A8-AB6C2D7F41B0}" type="presParOf" srcId="{E52DF405-C901-5D40-8C44-E7A19AD1849D}" destId="{D164C0F0-9867-604F-8B6B-687025248D47}" srcOrd="1" destOrd="0" presId="urn:microsoft.com/office/officeart/2008/layout/LinedList"/>
    <dgm:cxn modelId="{2AA29127-28A0-1A4B-87EE-EF0FDA31F003}" type="presParOf" srcId="{33A4C912-1B8D-2E47-99C9-E52344F8D94E}" destId="{E0F33B7B-DD5A-3D44-816C-53654284B7F6}" srcOrd="4" destOrd="0" presId="urn:microsoft.com/office/officeart/2008/layout/LinedList"/>
    <dgm:cxn modelId="{58B6E4EE-3246-7645-92A9-FFB04BA04469}" type="presParOf" srcId="{33A4C912-1B8D-2E47-99C9-E52344F8D94E}" destId="{4388B186-2959-1D44-A1BB-606B26BCE457}" srcOrd="5" destOrd="0" presId="urn:microsoft.com/office/officeart/2008/layout/LinedList"/>
    <dgm:cxn modelId="{64A42F22-D03A-154B-A51A-2F106ACAC13D}" type="presParOf" srcId="{4388B186-2959-1D44-A1BB-606B26BCE457}" destId="{FDFFB888-D90C-5D4E-9666-A8A2D64225AE}" srcOrd="0" destOrd="0" presId="urn:microsoft.com/office/officeart/2008/layout/LinedList"/>
    <dgm:cxn modelId="{B1392038-BF13-5745-B5C1-538B3B179842}" type="presParOf" srcId="{4388B186-2959-1D44-A1BB-606B26BCE457}" destId="{6DCEEC2E-F597-1D4B-A752-6D2169EDD3D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custT="1"/>
      <dgm:spPr/>
      <dgm:t>
        <a:bodyPr/>
        <a:lstStyle/>
        <a:p>
          <a:pPr rtl="0"/>
          <a:r>
            <a:rPr lang="en-US" sz="2800" dirty="0" smtClean="0"/>
            <a:t>Your assignment is to create your own scop.</a:t>
          </a:r>
        </a:p>
        <a:p>
          <a:pPr rtl="0"/>
          <a:r>
            <a:rPr lang="en-US" sz="2800" dirty="0" smtClean="0"/>
            <a:t>Your scop should include the following things:</a:t>
          </a:r>
          <a:endParaRPr lang="en-US" sz="2800" dirty="0"/>
        </a:p>
      </dgm:t>
    </dgm:pt>
    <dgm:pt modelId="{58BF0D9E-1C8C-5842-9C85-8BF50E7843DD}" type="sibTrans" cxnId="{6CB69B60-29D1-0848-A39D-5D736B22BB25}">
      <dgm:prSet/>
      <dgm:spPr/>
      <dgm:t>
        <a:bodyPr/>
        <a:lstStyle/>
        <a:p>
          <a:endParaRPr lang="en-US"/>
        </a:p>
      </dgm:t>
    </dgm:pt>
    <dgm:pt modelId="{9CB0FB28-7012-4E4B-A458-D812684DAB0E}" type="parTrans" cxnId="{6CB69B60-29D1-0848-A39D-5D736B22BB25}">
      <dgm:prSet/>
      <dgm:spPr/>
      <dgm:t>
        <a:bodyPr/>
        <a:lstStyle/>
        <a:p>
          <a:endParaRPr lang="en-US"/>
        </a:p>
      </dgm:t>
    </dgm:pt>
    <dgm:pt modelId="{DB42FB91-08D8-464C-B9AF-47C580B48537}">
      <dgm:prSet/>
      <dgm:spPr/>
      <dgm:t>
        <a:bodyPr/>
        <a:lstStyle/>
        <a:p>
          <a:pPr rtl="0"/>
          <a:r>
            <a:rPr lang="en-US" dirty="0" smtClean="0"/>
            <a:t>Identify yourself.</a:t>
          </a:r>
          <a:endParaRPr lang="en-US" dirty="0"/>
        </a:p>
      </dgm:t>
    </dgm:pt>
    <dgm:pt modelId="{7B3F9072-3B38-1A4E-B90D-56B35BBEB6FF}" type="parTrans" cxnId="{55D597D7-9A01-2A4F-BA6D-E3816D1E94F6}">
      <dgm:prSet/>
      <dgm:spPr/>
      <dgm:t>
        <a:bodyPr/>
        <a:lstStyle/>
        <a:p>
          <a:endParaRPr lang="en-US"/>
        </a:p>
      </dgm:t>
    </dgm:pt>
    <dgm:pt modelId="{70BD8EB5-D05F-4446-B40E-5181B8D73E7A}" type="sibTrans" cxnId="{55D597D7-9A01-2A4F-BA6D-E3816D1E94F6}">
      <dgm:prSet/>
      <dgm:spPr/>
      <dgm:t>
        <a:bodyPr/>
        <a:lstStyle/>
        <a:p>
          <a:endParaRPr lang="en-US"/>
        </a:p>
      </dgm:t>
    </dgm:pt>
    <dgm:pt modelId="{8460C7F4-5061-0640-8516-DFDD23CBF458}">
      <dgm:prSet/>
      <dgm:spPr/>
      <dgm:t>
        <a:bodyPr/>
        <a:lstStyle/>
        <a:p>
          <a:pPr rtl="0"/>
          <a:r>
            <a:rPr lang="en-US" dirty="0" smtClean="0"/>
            <a:t>Write at least 20-25 lines.</a:t>
          </a:r>
          <a:endParaRPr lang="en-US" dirty="0"/>
        </a:p>
      </dgm:t>
    </dgm:pt>
    <dgm:pt modelId="{8310F989-0C0E-104A-9762-C614E0CD3030}" type="parTrans" cxnId="{B929B5F1-607B-F845-B431-E7DB42EC9EDF}">
      <dgm:prSet/>
      <dgm:spPr/>
      <dgm:t>
        <a:bodyPr/>
        <a:lstStyle/>
        <a:p>
          <a:endParaRPr lang="en-US"/>
        </a:p>
      </dgm:t>
    </dgm:pt>
    <dgm:pt modelId="{6989F4D6-4CDA-5446-8385-55EB8230F686}" type="sibTrans" cxnId="{B929B5F1-607B-F845-B431-E7DB42EC9EDF}">
      <dgm:prSet/>
      <dgm:spPr/>
      <dgm:t>
        <a:bodyPr/>
        <a:lstStyle/>
        <a:p>
          <a:endParaRPr lang="en-US"/>
        </a:p>
      </dgm:t>
    </dgm:pt>
    <dgm:pt modelId="{FFB345F6-EEC7-C24E-8057-164F82B548B2}">
      <dgm:prSet/>
      <dgm:spPr/>
      <dgm:t>
        <a:bodyPr/>
        <a:lstStyle/>
        <a:p>
          <a:pPr rtl="0"/>
          <a:r>
            <a:rPr lang="en-US" dirty="0" smtClean="0"/>
            <a:t>Boast about three of your past accomplishments.</a:t>
          </a:r>
          <a:endParaRPr lang="en-US" dirty="0"/>
        </a:p>
      </dgm:t>
    </dgm:pt>
    <dgm:pt modelId="{66DCE162-A4A4-0243-9720-379228D027AF}" type="parTrans" cxnId="{84BA1FF7-8ECB-F84D-962A-DC4AEFE29542}">
      <dgm:prSet/>
      <dgm:spPr/>
      <dgm:t>
        <a:bodyPr/>
        <a:lstStyle/>
        <a:p>
          <a:endParaRPr lang="en-US"/>
        </a:p>
      </dgm:t>
    </dgm:pt>
    <dgm:pt modelId="{93532DD8-01B7-1F45-BD22-F44C30DDEE97}" type="sibTrans" cxnId="{84BA1FF7-8ECB-F84D-962A-DC4AEFE29542}">
      <dgm:prSet/>
      <dgm:spPr/>
      <dgm:t>
        <a:bodyPr/>
        <a:lstStyle/>
        <a:p>
          <a:endParaRPr lang="en-US"/>
        </a:p>
      </dgm:t>
    </dgm:pt>
    <dgm:pt modelId="{7E788014-7561-2640-80AA-B577446F827A}">
      <dgm:prSet/>
      <dgm:spPr/>
      <dgm:t>
        <a:bodyPr/>
        <a:lstStyle/>
        <a:p>
          <a:pPr rtl="0"/>
          <a:r>
            <a:rPr lang="en-US" dirty="0" smtClean="0"/>
            <a:t>Identify your father or mother.</a:t>
          </a:r>
          <a:br>
            <a:rPr lang="en-US" dirty="0" smtClean="0"/>
          </a:br>
          <a:endParaRPr lang="en-US" dirty="0"/>
        </a:p>
      </dgm:t>
    </dgm:pt>
    <dgm:pt modelId="{3705C436-9997-AA48-B3DB-5D7901A4BB48}" type="parTrans" cxnId="{84426D18-9059-B241-8DE1-E39B48469B63}">
      <dgm:prSet/>
      <dgm:spPr/>
      <dgm:t>
        <a:bodyPr/>
        <a:lstStyle/>
        <a:p>
          <a:endParaRPr lang="en-US"/>
        </a:p>
      </dgm:t>
    </dgm:pt>
    <dgm:pt modelId="{2145ECD9-8F47-FD47-A4AA-12DC4A640865}" type="sibTrans" cxnId="{84426D18-9059-B241-8DE1-E39B48469B63}">
      <dgm:prSet/>
      <dgm:spPr/>
      <dgm:t>
        <a:bodyPr/>
        <a:lstStyle/>
        <a:p>
          <a:endParaRPr lang="en-US"/>
        </a:p>
      </dgm:t>
    </dgm:pt>
    <dgm:pt modelId="{3E448EE1-1915-534A-9F09-259FFFFC2498}">
      <dgm:prSet/>
      <dgm:spPr/>
      <dgm:t>
        <a:bodyPr/>
        <a:lstStyle/>
        <a:p>
          <a:pPr rtl="0"/>
          <a:r>
            <a:rPr lang="en-US" dirty="0" smtClean="0"/>
            <a:t>Boast about something you will achieve.</a:t>
          </a:r>
          <a:endParaRPr lang="en-US" dirty="0"/>
        </a:p>
      </dgm:t>
    </dgm:pt>
    <dgm:pt modelId="{3A9BCE0D-6BFD-9247-B611-BB2754B07961}" type="parTrans" cxnId="{802B25F6-D4CB-7942-AF63-6DEC54B74FC8}">
      <dgm:prSet/>
      <dgm:spPr/>
      <dgm:t>
        <a:bodyPr/>
        <a:lstStyle/>
        <a:p>
          <a:endParaRPr lang="en-US"/>
        </a:p>
      </dgm:t>
    </dgm:pt>
    <dgm:pt modelId="{8E091247-44A8-1A43-9B1F-C441208EBC9E}" type="sibTrans" cxnId="{802B25F6-D4CB-7942-AF63-6DEC54B74FC8}">
      <dgm:prSet/>
      <dgm:spPr/>
      <dgm:t>
        <a:bodyPr/>
        <a:lstStyle/>
        <a:p>
          <a:endParaRPr lang="en-US"/>
        </a:p>
      </dgm:t>
    </dgm:pt>
    <dgm:pt modelId="{0F554F29-A675-DC40-960A-81EECCFB7BC2}">
      <dgm:prSet/>
      <dgm:spPr/>
      <dgm:t>
        <a:bodyPr/>
        <a:lstStyle/>
        <a:p>
          <a:pPr rtl="0"/>
          <a:r>
            <a:rPr lang="en-US" dirty="0" smtClean="0"/>
            <a:t>Include at least three alliterative phrases.</a:t>
          </a:r>
          <a:endParaRPr lang="en-US" dirty="0"/>
        </a:p>
      </dgm:t>
    </dgm:pt>
    <dgm:pt modelId="{703C081F-379B-2B44-A55D-CD2E88271839}" type="parTrans" cxnId="{CD86A3CD-E391-884A-80FA-46DBB835F735}">
      <dgm:prSet/>
      <dgm:spPr/>
      <dgm:t>
        <a:bodyPr/>
        <a:lstStyle/>
        <a:p>
          <a:endParaRPr lang="en-US"/>
        </a:p>
      </dgm:t>
    </dgm:pt>
    <dgm:pt modelId="{0587C317-2A3E-4F48-B3FC-EC05BDF18AEF}" type="sibTrans" cxnId="{CD86A3CD-E391-884A-80FA-46DBB835F735}">
      <dgm:prSet/>
      <dgm:spPr/>
      <dgm:t>
        <a:bodyPr/>
        <a:lstStyle/>
        <a:p>
          <a:endParaRPr lang="en-US"/>
        </a:p>
      </dgm:t>
    </dgm:pt>
    <dgm:pt modelId="{EE937F7C-D008-A643-AE0B-B8843FCEB3E0}">
      <dgm:prSet/>
      <dgm:spPr/>
      <dgm:t>
        <a:bodyPr/>
        <a:lstStyle/>
        <a:p>
          <a:pPr rtl="0"/>
          <a:r>
            <a:rPr lang="en-US" dirty="0" smtClean="0"/>
            <a:t>Include at least three kennings.</a:t>
          </a:r>
          <a:endParaRPr lang="en-US" dirty="0"/>
        </a:p>
      </dgm:t>
    </dgm:pt>
    <dgm:pt modelId="{2D4695CA-B7E7-6740-8DA4-5DA6AB63C5F7}" type="parTrans" cxnId="{1F29F787-CA7B-BE4F-82F3-70D9900F043C}">
      <dgm:prSet/>
      <dgm:spPr/>
      <dgm:t>
        <a:bodyPr/>
        <a:lstStyle/>
        <a:p>
          <a:endParaRPr lang="en-US"/>
        </a:p>
      </dgm:t>
    </dgm:pt>
    <dgm:pt modelId="{1FEABE0A-9E39-3C44-B0B1-0003F14A6921}" type="sibTrans" cxnId="{1F29F787-CA7B-BE4F-82F3-70D9900F043C}">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1"/>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8"/>
      <dgm:spPr/>
      <dgm:t>
        <a:bodyPr/>
        <a:lstStyle/>
        <a:p>
          <a:endParaRPr lang="en-US"/>
        </a:p>
      </dgm:t>
    </dgm:pt>
    <dgm:pt modelId="{E5598B96-D231-DB4C-948E-F9B070B2E074}" type="pres">
      <dgm:prSet presAssocID="{E98BB051-43E0-F141-AA17-0D4A8F66C0D6}" presName="vert1" presStyleCnt="0"/>
      <dgm:spPr/>
    </dgm:pt>
    <dgm:pt modelId="{CA702177-F94D-0D4E-848E-28051AE5C521}" type="pres">
      <dgm:prSet presAssocID="{DB42FB91-08D8-464C-B9AF-47C580B48537}" presName="vertSpace2a" presStyleCnt="0"/>
      <dgm:spPr/>
    </dgm:pt>
    <dgm:pt modelId="{3A45CEA6-A09C-1A49-AB5E-BCED5DBFEFAA}" type="pres">
      <dgm:prSet presAssocID="{DB42FB91-08D8-464C-B9AF-47C580B48537}" presName="horz2" presStyleCnt="0"/>
      <dgm:spPr/>
    </dgm:pt>
    <dgm:pt modelId="{FEE29D10-2781-EF49-A99F-27BE4FB4842F}" type="pres">
      <dgm:prSet presAssocID="{DB42FB91-08D8-464C-B9AF-47C580B48537}" presName="horzSpace2" presStyleCnt="0"/>
      <dgm:spPr/>
    </dgm:pt>
    <dgm:pt modelId="{66825A5C-21B7-2A40-A594-C289BD9FED9E}" type="pres">
      <dgm:prSet presAssocID="{DB42FB91-08D8-464C-B9AF-47C580B48537}" presName="tx2" presStyleLbl="revTx" presStyleIdx="1" presStyleCnt="8"/>
      <dgm:spPr/>
      <dgm:t>
        <a:bodyPr/>
        <a:lstStyle/>
        <a:p>
          <a:endParaRPr lang="en-US"/>
        </a:p>
      </dgm:t>
    </dgm:pt>
    <dgm:pt modelId="{C38AAD66-B7AF-B64C-B0DA-9530EE89413A}" type="pres">
      <dgm:prSet presAssocID="{DB42FB91-08D8-464C-B9AF-47C580B48537}" presName="vert2" presStyleCnt="0"/>
      <dgm:spPr/>
    </dgm:pt>
    <dgm:pt modelId="{46D41DCE-4738-0F4C-9E87-40B357E5DB45}" type="pres">
      <dgm:prSet presAssocID="{DB42FB91-08D8-464C-B9AF-47C580B48537}" presName="thinLine2b" presStyleLbl="callout" presStyleIdx="0" presStyleCnt="7"/>
      <dgm:spPr/>
    </dgm:pt>
    <dgm:pt modelId="{2E741B14-40D6-6F49-8553-2596C97E88CD}" type="pres">
      <dgm:prSet presAssocID="{DB42FB91-08D8-464C-B9AF-47C580B48537}" presName="vertSpace2b" presStyleCnt="0"/>
      <dgm:spPr/>
    </dgm:pt>
    <dgm:pt modelId="{D91902BF-E582-984C-AD63-67D022174151}" type="pres">
      <dgm:prSet presAssocID="{7E788014-7561-2640-80AA-B577446F827A}" presName="horz2" presStyleCnt="0"/>
      <dgm:spPr/>
    </dgm:pt>
    <dgm:pt modelId="{7EDD4526-1A55-7947-BA3A-31F651D7369E}" type="pres">
      <dgm:prSet presAssocID="{7E788014-7561-2640-80AA-B577446F827A}" presName="horzSpace2" presStyleCnt="0"/>
      <dgm:spPr/>
    </dgm:pt>
    <dgm:pt modelId="{97AA4DA9-F9EC-1244-BB6A-DCF7D7AF8192}" type="pres">
      <dgm:prSet presAssocID="{7E788014-7561-2640-80AA-B577446F827A}" presName="tx2" presStyleLbl="revTx" presStyleIdx="2" presStyleCnt="8"/>
      <dgm:spPr/>
      <dgm:t>
        <a:bodyPr/>
        <a:lstStyle/>
        <a:p>
          <a:endParaRPr lang="en-US"/>
        </a:p>
      </dgm:t>
    </dgm:pt>
    <dgm:pt modelId="{3E6AD65B-5B4B-C842-B8D2-D956EAFD72DC}" type="pres">
      <dgm:prSet presAssocID="{7E788014-7561-2640-80AA-B577446F827A}" presName="vert2" presStyleCnt="0"/>
      <dgm:spPr/>
    </dgm:pt>
    <dgm:pt modelId="{603B82C6-2131-5849-A21D-E73573E33334}" type="pres">
      <dgm:prSet presAssocID="{7E788014-7561-2640-80AA-B577446F827A}" presName="thinLine2b" presStyleLbl="callout" presStyleIdx="1" presStyleCnt="7"/>
      <dgm:spPr/>
    </dgm:pt>
    <dgm:pt modelId="{1BA2491B-DA5D-8941-9261-5C423F15452C}" type="pres">
      <dgm:prSet presAssocID="{7E788014-7561-2640-80AA-B577446F827A}" presName="vertSpace2b" presStyleCnt="0"/>
      <dgm:spPr/>
    </dgm:pt>
    <dgm:pt modelId="{AC9CBAE8-CBA0-1748-9D2A-158BAA5385E2}" type="pres">
      <dgm:prSet presAssocID="{FFB345F6-EEC7-C24E-8057-164F82B548B2}" presName="horz2" presStyleCnt="0"/>
      <dgm:spPr/>
    </dgm:pt>
    <dgm:pt modelId="{CF7E6B38-02BC-5445-96B4-0DA777902FA5}" type="pres">
      <dgm:prSet presAssocID="{FFB345F6-EEC7-C24E-8057-164F82B548B2}" presName="horzSpace2" presStyleCnt="0"/>
      <dgm:spPr/>
    </dgm:pt>
    <dgm:pt modelId="{5F97FBE8-6484-3B45-9C95-7B315BDB1A13}" type="pres">
      <dgm:prSet presAssocID="{FFB345F6-EEC7-C24E-8057-164F82B548B2}" presName="tx2" presStyleLbl="revTx" presStyleIdx="3" presStyleCnt="8"/>
      <dgm:spPr/>
      <dgm:t>
        <a:bodyPr/>
        <a:lstStyle/>
        <a:p>
          <a:endParaRPr lang="en-US"/>
        </a:p>
      </dgm:t>
    </dgm:pt>
    <dgm:pt modelId="{25CFDD23-678E-E146-B620-551262A005C4}" type="pres">
      <dgm:prSet presAssocID="{FFB345F6-EEC7-C24E-8057-164F82B548B2}" presName="vert2" presStyleCnt="0"/>
      <dgm:spPr/>
    </dgm:pt>
    <dgm:pt modelId="{3F9B3AED-FEF3-EB42-B976-E999DF8AC41D}" type="pres">
      <dgm:prSet presAssocID="{FFB345F6-EEC7-C24E-8057-164F82B548B2}" presName="thinLine2b" presStyleLbl="callout" presStyleIdx="2" presStyleCnt="7"/>
      <dgm:spPr/>
    </dgm:pt>
    <dgm:pt modelId="{C3D93A7B-C8DE-704B-B664-A6862AA60ACD}" type="pres">
      <dgm:prSet presAssocID="{FFB345F6-EEC7-C24E-8057-164F82B548B2}" presName="vertSpace2b" presStyleCnt="0"/>
      <dgm:spPr/>
    </dgm:pt>
    <dgm:pt modelId="{37E122AD-40E5-1E41-AE26-DCD85171EDF0}" type="pres">
      <dgm:prSet presAssocID="{3E448EE1-1915-534A-9F09-259FFFFC2498}" presName="horz2" presStyleCnt="0"/>
      <dgm:spPr/>
    </dgm:pt>
    <dgm:pt modelId="{A0DE66C7-DE9E-DB45-84EA-2ADCC1411A23}" type="pres">
      <dgm:prSet presAssocID="{3E448EE1-1915-534A-9F09-259FFFFC2498}" presName="horzSpace2" presStyleCnt="0"/>
      <dgm:spPr/>
    </dgm:pt>
    <dgm:pt modelId="{D0D22496-360D-B746-8B72-318503475536}" type="pres">
      <dgm:prSet presAssocID="{3E448EE1-1915-534A-9F09-259FFFFC2498}" presName="tx2" presStyleLbl="revTx" presStyleIdx="4" presStyleCnt="8"/>
      <dgm:spPr/>
      <dgm:t>
        <a:bodyPr/>
        <a:lstStyle/>
        <a:p>
          <a:endParaRPr lang="en-US"/>
        </a:p>
      </dgm:t>
    </dgm:pt>
    <dgm:pt modelId="{1AF9FBE5-8944-BA4C-8557-21E5AF849D01}" type="pres">
      <dgm:prSet presAssocID="{3E448EE1-1915-534A-9F09-259FFFFC2498}" presName="vert2" presStyleCnt="0"/>
      <dgm:spPr/>
    </dgm:pt>
    <dgm:pt modelId="{CCE45F0B-A554-404C-A8D9-03A871497F1D}" type="pres">
      <dgm:prSet presAssocID="{3E448EE1-1915-534A-9F09-259FFFFC2498}" presName="thinLine2b" presStyleLbl="callout" presStyleIdx="3" presStyleCnt="7"/>
      <dgm:spPr/>
    </dgm:pt>
    <dgm:pt modelId="{F23F106F-37C5-894C-B245-AA0B96FB8045}" type="pres">
      <dgm:prSet presAssocID="{3E448EE1-1915-534A-9F09-259FFFFC2498}" presName="vertSpace2b" presStyleCnt="0"/>
      <dgm:spPr/>
    </dgm:pt>
    <dgm:pt modelId="{DE20ADF6-994B-7B46-B85B-5B3FAA88A72A}" type="pres">
      <dgm:prSet presAssocID="{8460C7F4-5061-0640-8516-DFDD23CBF458}" presName="horz2" presStyleCnt="0"/>
      <dgm:spPr/>
    </dgm:pt>
    <dgm:pt modelId="{194CBDF7-42A2-5D42-AB34-3D6362561686}" type="pres">
      <dgm:prSet presAssocID="{8460C7F4-5061-0640-8516-DFDD23CBF458}" presName="horzSpace2" presStyleCnt="0"/>
      <dgm:spPr/>
    </dgm:pt>
    <dgm:pt modelId="{F9385BD7-178B-AC49-9D66-68735C4FB5DA}" type="pres">
      <dgm:prSet presAssocID="{8460C7F4-5061-0640-8516-DFDD23CBF458}" presName="tx2" presStyleLbl="revTx" presStyleIdx="5" presStyleCnt="8"/>
      <dgm:spPr/>
      <dgm:t>
        <a:bodyPr/>
        <a:lstStyle/>
        <a:p>
          <a:endParaRPr lang="en-US"/>
        </a:p>
      </dgm:t>
    </dgm:pt>
    <dgm:pt modelId="{1F92A229-216B-6F4A-ABD9-B61959E850B3}" type="pres">
      <dgm:prSet presAssocID="{8460C7F4-5061-0640-8516-DFDD23CBF458}" presName="vert2" presStyleCnt="0"/>
      <dgm:spPr/>
    </dgm:pt>
    <dgm:pt modelId="{35059822-DCBB-C94B-94F8-CA881556D5C3}" type="pres">
      <dgm:prSet presAssocID="{8460C7F4-5061-0640-8516-DFDD23CBF458}" presName="thinLine2b" presStyleLbl="callout" presStyleIdx="4" presStyleCnt="7"/>
      <dgm:spPr/>
    </dgm:pt>
    <dgm:pt modelId="{2C68280C-3315-594A-B8C1-975E2A4D8B93}" type="pres">
      <dgm:prSet presAssocID="{8460C7F4-5061-0640-8516-DFDD23CBF458}" presName="vertSpace2b" presStyleCnt="0"/>
      <dgm:spPr/>
    </dgm:pt>
    <dgm:pt modelId="{E136CDCD-6D00-ED44-98EA-701B172FAE9D}" type="pres">
      <dgm:prSet presAssocID="{0F554F29-A675-DC40-960A-81EECCFB7BC2}" presName="horz2" presStyleCnt="0"/>
      <dgm:spPr/>
    </dgm:pt>
    <dgm:pt modelId="{6633E814-3070-4948-B3C6-32EA19B4F0BA}" type="pres">
      <dgm:prSet presAssocID="{0F554F29-A675-DC40-960A-81EECCFB7BC2}" presName="horzSpace2" presStyleCnt="0"/>
      <dgm:spPr/>
    </dgm:pt>
    <dgm:pt modelId="{AF511B10-0A6E-BA41-954C-39E0C398FE93}" type="pres">
      <dgm:prSet presAssocID="{0F554F29-A675-DC40-960A-81EECCFB7BC2}" presName="tx2" presStyleLbl="revTx" presStyleIdx="6" presStyleCnt="8"/>
      <dgm:spPr/>
      <dgm:t>
        <a:bodyPr/>
        <a:lstStyle/>
        <a:p>
          <a:endParaRPr lang="en-US"/>
        </a:p>
      </dgm:t>
    </dgm:pt>
    <dgm:pt modelId="{3C39B864-E97C-FE4C-BFE4-708C3A8A1D36}" type="pres">
      <dgm:prSet presAssocID="{0F554F29-A675-DC40-960A-81EECCFB7BC2}" presName="vert2" presStyleCnt="0"/>
      <dgm:spPr/>
    </dgm:pt>
    <dgm:pt modelId="{EC769527-0814-814A-AE6E-F0605C3746DA}" type="pres">
      <dgm:prSet presAssocID="{0F554F29-A675-DC40-960A-81EECCFB7BC2}" presName="thinLine2b" presStyleLbl="callout" presStyleIdx="5" presStyleCnt="7"/>
      <dgm:spPr/>
    </dgm:pt>
    <dgm:pt modelId="{DD45AA2B-4367-EC45-9DF4-CA789BF333BE}" type="pres">
      <dgm:prSet presAssocID="{0F554F29-A675-DC40-960A-81EECCFB7BC2}" presName="vertSpace2b" presStyleCnt="0"/>
      <dgm:spPr/>
    </dgm:pt>
    <dgm:pt modelId="{9DA8045F-8B3F-9947-845A-6C64539D1899}" type="pres">
      <dgm:prSet presAssocID="{EE937F7C-D008-A643-AE0B-B8843FCEB3E0}" presName="horz2" presStyleCnt="0"/>
      <dgm:spPr/>
    </dgm:pt>
    <dgm:pt modelId="{247AF2E6-1488-ED44-9066-38CB2F4B54E8}" type="pres">
      <dgm:prSet presAssocID="{EE937F7C-D008-A643-AE0B-B8843FCEB3E0}" presName="horzSpace2" presStyleCnt="0"/>
      <dgm:spPr/>
    </dgm:pt>
    <dgm:pt modelId="{3062E170-C14E-C84A-B32E-4CEE673BE8F7}" type="pres">
      <dgm:prSet presAssocID="{EE937F7C-D008-A643-AE0B-B8843FCEB3E0}" presName="tx2" presStyleLbl="revTx" presStyleIdx="7" presStyleCnt="8"/>
      <dgm:spPr/>
      <dgm:t>
        <a:bodyPr/>
        <a:lstStyle/>
        <a:p>
          <a:endParaRPr lang="en-US"/>
        </a:p>
      </dgm:t>
    </dgm:pt>
    <dgm:pt modelId="{163A2CCC-5E26-244E-B219-77FB070D5D27}" type="pres">
      <dgm:prSet presAssocID="{EE937F7C-D008-A643-AE0B-B8843FCEB3E0}" presName="vert2" presStyleCnt="0"/>
      <dgm:spPr/>
    </dgm:pt>
    <dgm:pt modelId="{ED6FE55D-E04F-314E-90D2-FCA4AD2E551D}" type="pres">
      <dgm:prSet presAssocID="{EE937F7C-D008-A643-AE0B-B8843FCEB3E0}" presName="thinLine2b" presStyleLbl="callout" presStyleIdx="6" presStyleCnt="7"/>
      <dgm:spPr/>
    </dgm:pt>
    <dgm:pt modelId="{2827AC79-778B-7B46-B1BE-4BD0B39B0044}" type="pres">
      <dgm:prSet presAssocID="{EE937F7C-D008-A643-AE0B-B8843FCEB3E0}" presName="vertSpace2b" presStyleCnt="0"/>
      <dgm:spPr/>
    </dgm:pt>
  </dgm:ptLst>
  <dgm:cxnLst>
    <dgm:cxn modelId="{6CB69B60-29D1-0848-A39D-5D736B22BB25}" srcId="{9781B4C8-23F4-074E-B112-4D738742CF97}" destId="{E98BB051-43E0-F141-AA17-0D4A8F66C0D6}" srcOrd="0" destOrd="0" parTransId="{9CB0FB28-7012-4E4B-A458-D812684DAB0E}" sibTransId="{58BF0D9E-1C8C-5842-9C85-8BF50E7843DD}"/>
    <dgm:cxn modelId="{96E6AD56-4257-1444-BEAA-A2030CD265B5}" type="presOf" srcId="{EE937F7C-D008-A643-AE0B-B8843FCEB3E0}" destId="{3062E170-C14E-C84A-B32E-4CEE673BE8F7}" srcOrd="0" destOrd="0" presId="urn:microsoft.com/office/officeart/2008/layout/LinedList"/>
    <dgm:cxn modelId="{802B25F6-D4CB-7942-AF63-6DEC54B74FC8}" srcId="{E98BB051-43E0-F141-AA17-0D4A8F66C0D6}" destId="{3E448EE1-1915-534A-9F09-259FFFFC2498}" srcOrd="3" destOrd="0" parTransId="{3A9BCE0D-6BFD-9247-B611-BB2754B07961}" sibTransId="{8E091247-44A8-1A43-9B1F-C441208EBC9E}"/>
    <dgm:cxn modelId="{448D0EEA-88CD-274A-87DA-9BD2C5D0D7FE}" type="presOf" srcId="{DB42FB91-08D8-464C-B9AF-47C580B48537}" destId="{66825A5C-21B7-2A40-A594-C289BD9FED9E}" srcOrd="0" destOrd="0" presId="urn:microsoft.com/office/officeart/2008/layout/LinedList"/>
    <dgm:cxn modelId="{48FF2DF4-2D85-404D-A2AD-F826A7832B45}" type="presOf" srcId="{9781B4C8-23F4-074E-B112-4D738742CF97}" destId="{33A4C912-1B8D-2E47-99C9-E52344F8D94E}" srcOrd="0" destOrd="0" presId="urn:microsoft.com/office/officeart/2008/layout/LinedList"/>
    <dgm:cxn modelId="{BFCA16F6-288E-D642-AA58-404175F5D54E}" type="presOf" srcId="{3E448EE1-1915-534A-9F09-259FFFFC2498}" destId="{D0D22496-360D-B746-8B72-318503475536}" srcOrd="0" destOrd="0" presId="urn:microsoft.com/office/officeart/2008/layout/LinedList"/>
    <dgm:cxn modelId="{17A84B09-1DD5-1A42-BAAB-C09C1E8A4693}" type="presOf" srcId="{0F554F29-A675-DC40-960A-81EECCFB7BC2}" destId="{AF511B10-0A6E-BA41-954C-39E0C398FE93}" srcOrd="0" destOrd="0" presId="urn:microsoft.com/office/officeart/2008/layout/LinedList"/>
    <dgm:cxn modelId="{33DBC296-FCA6-714E-B031-1ACB497B91E7}" type="presOf" srcId="{8460C7F4-5061-0640-8516-DFDD23CBF458}" destId="{F9385BD7-178B-AC49-9D66-68735C4FB5DA}" srcOrd="0" destOrd="0" presId="urn:microsoft.com/office/officeart/2008/layout/LinedList"/>
    <dgm:cxn modelId="{1F29F787-CA7B-BE4F-82F3-70D9900F043C}" srcId="{E98BB051-43E0-F141-AA17-0D4A8F66C0D6}" destId="{EE937F7C-D008-A643-AE0B-B8843FCEB3E0}" srcOrd="6" destOrd="0" parTransId="{2D4695CA-B7E7-6740-8DA4-5DA6AB63C5F7}" sibTransId="{1FEABE0A-9E39-3C44-B0B1-0003F14A6921}"/>
    <dgm:cxn modelId="{59739462-30B8-2A46-9AB6-B97BD44BA7C5}" type="presOf" srcId="{FFB345F6-EEC7-C24E-8057-164F82B548B2}" destId="{5F97FBE8-6484-3B45-9C95-7B315BDB1A13}" srcOrd="0" destOrd="0" presId="urn:microsoft.com/office/officeart/2008/layout/LinedList"/>
    <dgm:cxn modelId="{CB70BB82-0AB4-1944-ABCB-0BE6D80641C2}" type="presOf" srcId="{E98BB051-43E0-F141-AA17-0D4A8F66C0D6}" destId="{754A9429-5113-0543-B0C9-1785BFC93941}" srcOrd="0" destOrd="0" presId="urn:microsoft.com/office/officeart/2008/layout/LinedList"/>
    <dgm:cxn modelId="{52344225-A536-7946-8863-4BCC196A1988}" type="presOf" srcId="{7E788014-7561-2640-80AA-B577446F827A}" destId="{97AA4DA9-F9EC-1244-BB6A-DCF7D7AF8192}" srcOrd="0" destOrd="0" presId="urn:microsoft.com/office/officeart/2008/layout/LinedList"/>
    <dgm:cxn modelId="{CD86A3CD-E391-884A-80FA-46DBB835F735}" srcId="{E98BB051-43E0-F141-AA17-0D4A8F66C0D6}" destId="{0F554F29-A675-DC40-960A-81EECCFB7BC2}" srcOrd="5" destOrd="0" parTransId="{703C081F-379B-2B44-A55D-CD2E88271839}" sibTransId="{0587C317-2A3E-4F48-B3FC-EC05BDF18AEF}"/>
    <dgm:cxn modelId="{B929B5F1-607B-F845-B431-E7DB42EC9EDF}" srcId="{E98BB051-43E0-F141-AA17-0D4A8F66C0D6}" destId="{8460C7F4-5061-0640-8516-DFDD23CBF458}" srcOrd="4" destOrd="0" parTransId="{8310F989-0C0E-104A-9762-C614E0CD3030}" sibTransId="{6989F4D6-4CDA-5446-8385-55EB8230F686}"/>
    <dgm:cxn modelId="{55D597D7-9A01-2A4F-BA6D-E3816D1E94F6}" srcId="{E98BB051-43E0-F141-AA17-0D4A8F66C0D6}" destId="{DB42FB91-08D8-464C-B9AF-47C580B48537}" srcOrd="0" destOrd="0" parTransId="{7B3F9072-3B38-1A4E-B90D-56B35BBEB6FF}" sibTransId="{70BD8EB5-D05F-4446-B40E-5181B8D73E7A}"/>
    <dgm:cxn modelId="{84BA1FF7-8ECB-F84D-962A-DC4AEFE29542}" srcId="{E98BB051-43E0-F141-AA17-0D4A8F66C0D6}" destId="{FFB345F6-EEC7-C24E-8057-164F82B548B2}" srcOrd="2" destOrd="0" parTransId="{66DCE162-A4A4-0243-9720-379228D027AF}" sibTransId="{93532DD8-01B7-1F45-BD22-F44C30DDEE97}"/>
    <dgm:cxn modelId="{84426D18-9059-B241-8DE1-E39B48469B63}" srcId="{E98BB051-43E0-F141-AA17-0D4A8F66C0D6}" destId="{7E788014-7561-2640-80AA-B577446F827A}" srcOrd="1" destOrd="0" parTransId="{3705C436-9997-AA48-B3DB-5D7901A4BB48}" sibTransId="{2145ECD9-8F47-FD47-A4AA-12DC4A640865}"/>
    <dgm:cxn modelId="{0ADFC286-0803-CA46-AB9C-2A59F2724EDB}" type="presParOf" srcId="{33A4C912-1B8D-2E47-99C9-E52344F8D94E}" destId="{6385A275-187B-5E4D-90B9-6C7165F5E223}" srcOrd="0" destOrd="0" presId="urn:microsoft.com/office/officeart/2008/layout/LinedList"/>
    <dgm:cxn modelId="{EDE9173A-38DC-8F4B-A249-8EEA0F6FBF1B}" type="presParOf" srcId="{33A4C912-1B8D-2E47-99C9-E52344F8D94E}" destId="{A3A393E9-B990-C54A-9D22-1BA12191C36C}" srcOrd="1" destOrd="0" presId="urn:microsoft.com/office/officeart/2008/layout/LinedList"/>
    <dgm:cxn modelId="{F014AF9D-1524-F540-AD9C-D11A4E03F7E8}" type="presParOf" srcId="{A3A393E9-B990-C54A-9D22-1BA12191C36C}" destId="{754A9429-5113-0543-B0C9-1785BFC93941}" srcOrd="0" destOrd="0" presId="urn:microsoft.com/office/officeart/2008/layout/LinedList"/>
    <dgm:cxn modelId="{E4EF6593-A9FE-0443-8F57-6FFEB8D92D35}" type="presParOf" srcId="{A3A393E9-B990-C54A-9D22-1BA12191C36C}" destId="{E5598B96-D231-DB4C-948E-F9B070B2E074}" srcOrd="1" destOrd="0" presId="urn:microsoft.com/office/officeart/2008/layout/LinedList"/>
    <dgm:cxn modelId="{EFF2A995-8029-1C4D-BD64-570C03D40AC9}" type="presParOf" srcId="{E5598B96-D231-DB4C-948E-F9B070B2E074}" destId="{CA702177-F94D-0D4E-848E-28051AE5C521}" srcOrd="0" destOrd="0" presId="urn:microsoft.com/office/officeart/2008/layout/LinedList"/>
    <dgm:cxn modelId="{4279D19D-A524-CF4B-BC79-04D461282187}" type="presParOf" srcId="{E5598B96-D231-DB4C-948E-F9B070B2E074}" destId="{3A45CEA6-A09C-1A49-AB5E-BCED5DBFEFAA}" srcOrd="1" destOrd="0" presId="urn:microsoft.com/office/officeart/2008/layout/LinedList"/>
    <dgm:cxn modelId="{7E44E961-5BB2-AD44-BFD2-2BD8A89FB45E}" type="presParOf" srcId="{3A45CEA6-A09C-1A49-AB5E-BCED5DBFEFAA}" destId="{FEE29D10-2781-EF49-A99F-27BE4FB4842F}" srcOrd="0" destOrd="0" presId="urn:microsoft.com/office/officeart/2008/layout/LinedList"/>
    <dgm:cxn modelId="{36AB432A-18FC-204A-88D9-44ABB9306596}" type="presParOf" srcId="{3A45CEA6-A09C-1A49-AB5E-BCED5DBFEFAA}" destId="{66825A5C-21B7-2A40-A594-C289BD9FED9E}" srcOrd="1" destOrd="0" presId="urn:microsoft.com/office/officeart/2008/layout/LinedList"/>
    <dgm:cxn modelId="{0FD9D642-E7D3-0E45-9EEC-500C16E88C69}" type="presParOf" srcId="{3A45CEA6-A09C-1A49-AB5E-BCED5DBFEFAA}" destId="{C38AAD66-B7AF-B64C-B0DA-9530EE89413A}" srcOrd="2" destOrd="0" presId="urn:microsoft.com/office/officeart/2008/layout/LinedList"/>
    <dgm:cxn modelId="{1058ED84-803A-DB4B-8160-E19BA916B3EA}" type="presParOf" srcId="{E5598B96-D231-DB4C-948E-F9B070B2E074}" destId="{46D41DCE-4738-0F4C-9E87-40B357E5DB45}" srcOrd="2" destOrd="0" presId="urn:microsoft.com/office/officeart/2008/layout/LinedList"/>
    <dgm:cxn modelId="{21BBA769-43A2-5E4B-B816-9A268D269BF9}" type="presParOf" srcId="{E5598B96-D231-DB4C-948E-F9B070B2E074}" destId="{2E741B14-40D6-6F49-8553-2596C97E88CD}" srcOrd="3" destOrd="0" presId="urn:microsoft.com/office/officeart/2008/layout/LinedList"/>
    <dgm:cxn modelId="{214D890A-D88F-7642-A554-5C2C46F111F9}" type="presParOf" srcId="{E5598B96-D231-DB4C-948E-F9B070B2E074}" destId="{D91902BF-E582-984C-AD63-67D022174151}" srcOrd="4" destOrd="0" presId="urn:microsoft.com/office/officeart/2008/layout/LinedList"/>
    <dgm:cxn modelId="{F7AFCDAC-53C8-7346-97D8-C8BD25D45285}" type="presParOf" srcId="{D91902BF-E582-984C-AD63-67D022174151}" destId="{7EDD4526-1A55-7947-BA3A-31F651D7369E}" srcOrd="0" destOrd="0" presId="urn:microsoft.com/office/officeart/2008/layout/LinedList"/>
    <dgm:cxn modelId="{FA315E0F-3565-6A43-92BB-369BA3A7338E}" type="presParOf" srcId="{D91902BF-E582-984C-AD63-67D022174151}" destId="{97AA4DA9-F9EC-1244-BB6A-DCF7D7AF8192}" srcOrd="1" destOrd="0" presId="urn:microsoft.com/office/officeart/2008/layout/LinedList"/>
    <dgm:cxn modelId="{53836140-CA87-784F-B913-05DB7B44D407}" type="presParOf" srcId="{D91902BF-E582-984C-AD63-67D022174151}" destId="{3E6AD65B-5B4B-C842-B8D2-D956EAFD72DC}" srcOrd="2" destOrd="0" presId="urn:microsoft.com/office/officeart/2008/layout/LinedList"/>
    <dgm:cxn modelId="{B7BBF861-9226-9447-96C2-8E2DA602F746}" type="presParOf" srcId="{E5598B96-D231-DB4C-948E-F9B070B2E074}" destId="{603B82C6-2131-5849-A21D-E73573E33334}" srcOrd="5" destOrd="0" presId="urn:microsoft.com/office/officeart/2008/layout/LinedList"/>
    <dgm:cxn modelId="{1B506A77-A8B2-B047-A987-EA0EC6A02B10}" type="presParOf" srcId="{E5598B96-D231-DB4C-948E-F9B070B2E074}" destId="{1BA2491B-DA5D-8941-9261-5C423F15452C}" srcOrd="6" destOrd="0" presId="urn:microsoft.com/office/officeart/2008/layout/LinedList"/>
    <dgm:cxn modelId="{D429169E-E29C-FA47-A64A-A3E34599CD97}" type="presParOf" srcId="{E5598B96-D231-DB4C-948E-F9B070B2E074}" destId="{AC9CBAE8-CBA0-1748-9D2A-158BAA5385E2}" srcOrd="7" destOrd="0" presId="urn:microsoft.com/office/officeart/2008/layout/LinedList"/>
    <dgm:cxn modelId="{AA78833C-BD79-EE40-8F6F-17EF333CF3D5}" type="presParOf" srcId="{AC9CBAE8-CBA0-1748-9D2A-158BAA5385E2}" destId="{CF7E6B38-02BC-5445-96B4-0DA777902FA5}" srcOrd="0" destOrd="0" presId="urn:microsoft.com/office/officeart/2008/layout/LinedList"/>
    <dgm:cxn modelId="{4DF4E9FF-3674-DC47-A038-BF667885F4C3}" type="presParOf" srcId="{AC9CBAE8-CBA0-1748-9D2A-158BAA5385E2}" destId="{5F97FBE8-6484-3B45-9C95-7B315BDB1A13}" srcOrd="1" destOrd="0" presId="urn:microsoft.com/office/officeart/2008/layout/LinedList"/>
    <dgm:cxn modelId="{1A4DC31E-FDAB-6B4A-B9FD-B26F9EFEA410}" type="presParOf" srcId="{AC9CBAE8-CBA0-1748-9D2A-158BAA5385E2}" destId="{25CFDD23-678E-E146-B620-551262A005C4}" srcOrd="2" destOrd="0" presId="urn:microsoft.com/office/officeart/2008/layout/LinedList"/>
    <dgm:cxn modelId="{F5F3A115-A1F6-5C43-B701-55CEA5695A80}" type="presParOf" srcId="{E5598B96-D231-DB4C-948E-F9B070B2E074}" destId="{3F9B3AED-FEF3-EB42-B976-E999DF8AC41D}" srcOrd="8" destOrd="0" presId="urn:microsoft.com/office/officeart/2008/layout/LinedList"/>
    <dgm:cxn modelId="{625A76ED-217C-4142-A258-0CB27B30726B}" type="presParOf" srcId="{E5598B96-D231-DB4C-948E-F9B070B2E074}" destId="{C3D93A7B-C8DE-704B-B664-A6862AA60ACD}" srcOrd="9" destOrd="0" presId="urn:microsoft.com/office/officeart/2008/layout/LinedList"/>
    <dgm:cxn modelId="{380C9051-7830-3247-B970-D3CA68AD9A84}" type="presParOf" srcId="{E5598B96-D231-DB4C-948E-F9B070B2E074}" destId="{37E122AD-40E5-1E41-AE26-DCD85171EDF0}" srcOrd="10" destOrd="0" presId="urn:microsoft.com/office/officeart/2008/layout/LinedList"/>
    <dgm:cxn modelId="{A28837FB-544E-0A4C-A4DD-631B477D41DD}" type="presParOf" srcId="{37E122AD-40E5-1E41-AE26-DCD85171EDF0}" destId="{A0DE66C7-DE9E-DB45-84EA-2ADCC1411A23}" srcOrd="0" destOrd="0" presId="urn:microsoft.com/office/officeart/2008/layout/LinedList"/>
    <dgm:cxn modelId="{4AF5ECBE-F102-0F4E-9294-8EC81B5A82D1}" type="presParOf" srcId="{37E122AD-40E5-1E41-AE26-DCD85171EDF0}" destId="{D0D22496-360D-B746-8B72-318503475536}" srcOrd="1" destOrd="0" presId="urn:microsoft.com/office/officeart/2008/layout/LinedList"/>
    <dgm:cxn modelId="{4AE04B25-0093-CF48-B34F-12A80C86B9B1}" type="presParOf" srcId="{37E122AD-40E5-1E41-AE26-DCD85171EDF0}" destId="{1AF9FBE5-8944-BA4C-8557-21E5AF849D01}" srcOrd="2" destOrd="0" presId="urn:microsoft.com/office/officeart/2008/layout/LinedList"/>
    <dgm:cxn modelId="{BA78C926-BCC4-7649-B080-F65EBF749BE6}" type="presParOf" srcId="{E5598B96-D231-DB4C-948E-F9B070B2E074}" destId="{CCE45F0B-A554-404C-A8D9-03A871497F1D}" srcOrd="11" destOrd="0" presId="urn:microsoft.com/office/officeart/2008/layout/LinedList"/>
    <dgm:cxn modelId="{39A62A8C-57D6-CD42-9BEA-9F190A3EC872}" type="presParOf" srcId="{E5598B96-D231-DB4C-948E-F9B070B2E074}" destId="{F23F106F-37C5-894C-B245-AA0B96FB8045}" srcOrd="12" destOrd="0" presId="urn:microsoft.com/office/officeart/2008/layout/LinedList"/>
    <dgm:cxn modelId="{64D20621-A3D3-FF45-BBDD-4AD8D63362CC}" type="presParOf" srcId="{E5598B96-D231-DB4C-948E-F9B070B2E074}" destId="{DE20ADF6-994B-7B46-B85B-5B3FAA88A72A}" srcOrd="13" destOrd="0" presId="urn:microsoft.com/office/officeart/2008/layout/LinedList"/>
    <dgm:cxn modelId="{E02510F3-ABC2-C84A-893E-D11BA6349A9D}" type="presParOf" srcId="{DE20ADF6-994B-7B46-B85B-5B3FAA88A72A}" destId="{194CBDF7-42A2-5D42-AB34-3D6362561686}" srcOrd="0" destOrd="0" presId="urn:microsoft.com/office/officeart/2008/layout/LinedList"/>
    <dgm:cxn modelId="{087BF755-FC4D-7C4C-8BD6-AE749A21C5C1}" type="presParOf" srcId="{DE20ADF6-994B-7B46-B85B-5B3FAA88A72A}" destId="{F9385BD7-178B-AC49-9D66-68735C4FB5DA}" srcOrd="1" destOrd="0" presId="urn:microsoft.com/office/officeart/2008/layout/LinedList"/>
    <dgm:cxn modelId="{8DF8DC80-AC99-B449-ABBE-12352BC7D649}" type="presParOf" srcId="{DE20ADF6-994B-7B46-B85B-5B3FAA88A72A}" destId="{1F92A229-216B-6F4A-ABD9-B61959E850B3}" srcOrd="2" destOrd="0" presId="urn:microsoft.com/office/officeart/2008/layout/LinedList"/>
    <dgm:cxn modelId="{F672C81C-681D-6146-9DAB-B504377672C1}" type="presParOf" srcId="{E5598B96-D231-DB4C-948E-F9B070B2E074}" destId="{35059822-DCBB-C94B-94F8-CA881556D5C3}" srcOrd="14" destOrd="0" presId="urn:microsoft.com/office/officeart/2008/layout/LinedList"/>
    <dgm:cxn modelId="{8EA049FB-0DAD-744E-AE65-E48D5E5D8854}" type="presParOf" srcId="{E5598B96-D231-DB4C-948E-F9B070B2E074}" destId="{2C68280C-3315-594A-B8C1-975E2A4D8B93}" srcOrd="15" destOrd="0" presId="urn:microsoft.com/office/officeart/2008/layout/LinedList"/>
    <dgm:cxn modelId="{B71EEA6E-B596-444C-8C68-BB0151F0EC6D}" type="presParOf" srcId="{E5598B96-D231-DB4C-948E-F9B070B2E074}" destId="{E136CDCD-6D00-ED44-98EA-701B172FAE9D}" srcOrd="16" destOrd="0" presId="urn:microsoft.com/office/officeart/2008/layout/LinedList"/>
    <dgm:cxn modelId="{C7E25B0E-EE75-D44A-B0BC-110AF96BEB6A}" type="presParOf" srcId="{E136CDCD-6D00-ED44-98EA-701B172FAE9D}" destId="{6633E814-3070-4948-B3C6-32EA19B4F0BA}" srcOrd="0" destOrd="0" presId="urn:microsoft.com/office/officeart/2008/layout/LinedList"/>
    <dgm:cxn modelId="{8F08C486-3186-994E-936E-A339298B8C2D}" type="presParOf" srcId="{E136CDCD-6D00-ED44-98EA-701B172FAE9D}" destId="{AF511B10-0A6E-BA41-954C-39E0C398FE93}" srcOrd="1" destOrd="0" presId="urn:microsoft.com/office/officeart/2008/layout/LinedList"/>
    <dgm:cxn modelId="{DFD8BF8B-CCF1-7A4E-A9D1-7A5692267713}" type="presParOf" srcId="{E136CDCD-6D00-ED44-98EA-701B172FAE9D}" destId="{3C39B864-E97C-FE4C-BFE4-708C3A8A1D36}" srcOrd="2" destOrd="0" presId="urn:microsoft.com/office/officeart/2008/layout/LinedList"/>
    <dgm:cxn modelId="{4DF9E7C4-868A-1344-B40B-F636CE596B36}" type="presParOf" srcId="{E5598B96-D231-DB4C-948E-F9B070B2E074}" destId="{EC769527-0814-814A-AE6E-F0605C3746DA}" srcOrd="17" destOrd="0" presId="urn:microsoft.com/office/officeart/2008/layout/LinedList"/>
    <dgm:cxn modelId="{FE5C88E4-02CE-5E4B-BAFB-F8EC4F7B066C}" type="presParOf" srcId="{E5598B96-D231-DB4C-948E-F9B070B2E074}" destId="{DD45AA2B-4367-EC45-9DF4-CA789BF333BE}" srcOrd="18" destOrd="0" presId="urn:microsoft.com/office/officeart/2008/layout/LinedList"/>
    <dgm:cxn modelId="{D2DF0A90-358C-9740-BEFB-689D83CCB435}" type="presParOf" srcId="{E5598B96-D231-DB4C-948E-F9B070B2E074}" destId="{9DA8045F-8B3F-9947-845A-6C64539D1899}" srcOrd="19" destOrd="0" presId="urn:microsoft.com/office/officeart/2008/layout/LinedList"/>
    <dgm:cxn modelId="{A6F1012E-A288-8342-8901-0D1193A3C64C}" type="presParOf" srcId="{9DA8045F-8B3F-9947-845A-6C64539D1899}" destId="{247AF2E6-1488-ED44-9066-38CB2F4B54E8}" srcOrd="0" destOrd="0" presId="urn:microsoft.com/office/officeart/2008/layout/LinedList"/>
    <dgm:cxn modelId="{9739BB4E-08AE-684C-BDD9-378B837CAE55}" type="presParOf" srcId="{9DA8045F-8B3F-9947-845A-6C64539D1899}" destId="{3062E170-C14E-C84A-B32E-4CEE673BE8F7}" srcOrd="1" destOrd="0" presId="urn:microsoft.com/office/officeart/2008/layout/LinedList"/>
    <dgm:cxn modelId="{A4E23968-EBE1-EE4A-BF7E-28FC7E69A262}" type="presParOf" srcId="{9DA8045F-8B3F-9947-845A-6C64539D1899}" destId="{163A2CCC-5E26-244E-B219-77FB070D5D27}" srcOrd="2" destOrd="0" presId="urn:microsoft.com/office/officeart/2008/layout/LinedList"/>
    <dgm:cxn modelId="{44B3934F-B85C-3C4B-A04E-7CBAEB7E2DA2}" type="presParOf" srcId="{E5598B96-D231-DB4C-948E-F9B070B2E074}" destId="{ED6FE55D-E04F-314E-90D2-FCA4AD2E551D}" srcOrd="20" destOrd="0" presId="urn:microsoft.com/office/officeart/2008/layout/LinedList"/>
    <dgm:cxn modelId="{BB468147-19F1-1F4C-A14E-035018EF4173}" type="presParOf" srcId="{E5598B96-D231-DB4C-948E-F9B070B2E074}" destId="{2827AC79-778B-7B46-B1BE-4BD0B39B0044}" srcOrd="2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Book reports are due Friday, August 28, 2015.</a:t>
          </a:r>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4AEC1DC0-47A9-424E-95DB-6190CADB87E2}">
      <dgm:prSet/>
      <dgm:spPr/>
      <dgm:t>
        <a:bodyPr/>
        <a:lstStyle/>
        <a:p>
          <a:pPr rtl="0"/>
          <a:r>
            <a:rPr lang="en-US" dirty="0" smtClean="0"/>
            <a:t>Vocabulary test is also on Friday</a:t>
          </a:r>
          <a:r>
            <a:rPr lang="en-US" smtClean="0"/>
            <a:t>, August 28, 2015</a:t>
          </a:r>
        </a:p>
      </dgm:t>
    </dgm:pt>
    <dgm:pt modelId="{70195E9B-60ED-8D49-A27B-F6F82217930C}" type="parTrans" cxnId="{3D90B50B-B6D8-6345-B47C-1502F5D1254A}">
      <dgm:prSet/>
      <dgm:spPr/>
    </dgm:pt>
    <dgm:pt modelId="{67278C43-CE90-AE4A-9D57-801CEC97703D}" type="sibTrans" cxnId="{3D90B50B-B6D8-6345-B47C-1502F5D1254A}">
      <dgm:prSet/>
      <dgm:spPr/>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2"/>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2"/>
      <dgm:spPr/>
      <dgm:t>
        <a:bodyPr/>
        <a:lstStyle/>
        <a:p>
          <a:endParaRPr lang="en-US"/>
        </a:p>
      </dgm:t>
    </dgm:pt>
    <dgm:pt modelId="{E5598B96-D231-DB4C-948E-F9B070B2E074}" type="pres">
      <dgm:prSet presAssocID="{E98BB051-43E0-F141-AA17-0D4A8F66C0D6}" presName="vert1" presStyleCnt="0"/>
      <dgm:spPr/>
    </dgm:pt>
    <dgm:pt modelId="{E7149B8F-8076-2B45-BB37-CF1B31138A16}" type="pres">
      <dgm:prSet presAssocID="{4AEC1DC0-47A9-424E-95DB-6190CADB87E2}" presName="thickLine" presStyleLbl="alignNode1" presStyleIdx="1" presStyleCnt="2"/>
      <dgm:spPr/>
    </dgm:pt>
    <dgm:pt modelId="{58CD70F9-798C-A042-9EAD-42DE8C777260}" type="pres">
      <dgm:prSet presAssocID="{4AEC1DC0-47A9-424E-95DB-6190CADB87E2}" presName="horz1" presStyleCnt="0"/>
      <dgm:spPr/>
    </dgm:pt>
    <dgm:pt modelId="{C4272FC4-3D77-8F4B-8303-EC7E6BD48D14}" type="pres">
      <dgm:prSet presAssocID="{4AEC1DC0-47A9-424E-95DB-6190CADB87E2}" presName="tx1" presStyleLbl="revTx" presStyleIdx="1" presStyleCnt="2"/>
      <dgm:spPr/>
      <dgm:t>
        <a:bodyPr/>
        <a:lstStyle/>
        <a:p>
          <a:endParaRPr lang="en-US"/>
        </a:p>
      </dgm:t>
    </dgm:pt>
    <dgm:pt modelId="{755254F8-90AB-DC42-A495-1945F1D6CF41}" type="pres">
      <dgm:prSet presAssocID="{4AEC1DC0-47A9-424E-95DB-6190CADB87E2}" presName="vert1" presStyleCnt="0"/>
      <dgm:spPr/>
    </dgm:pt>
  </dgm:ptLst>
  <dgm:cxnLst>
    <dgm:cxn modelId="{2A5CE913-DAB5-3247-A271-8CB884F3698C}" type="presOf" srcId="{4AEC1DC0-47A9-424E-95DB-6190CADB87E2}" destId="{C4272FC4-3D77-8F4B-8303-EC7E6BD48D14}" srcOrd="0" destOrd="0" presId="urn:microsoft.com/office/officeart/2008/layout/LinedList"/>
    <dgm:cxn modelId="{59732332-5D8D-CD44-861E-525E9B7AFE65}" type="presOf" srcId="{E98BB051-43E0-F141-AA17-0D4A8F66C0D6}" destId="{754A9429-5113-0543-B0C9-1785BFC93941}" srcOrd="0" destOrd="0" presId="urn:microsoft.com/office/officeart/2008/layout/LinedList"/>
    <dgm:cxn modelId="{6CB69B60-29D1-0848-A39D-5D736B22BB25}" srcId="{9781B4C8-23F4-074E-B112-4D738742CF97}" destId="{E98BB051-43E0-F141-AA17-0D4A8F66C0D6}" srcOrd="0" destOrd="0" parTransId="{9CB0FB28-7012-4E4B-A458-D812684DAB0E}" sibTransId="{58BF0D9E-1C8C-5842-9C85-8BF50E7843DD}"/>
    <dgm:cxn modelId="{3D90B50B-B6D8-6345-B47C-1502F5D1254A}" srcId="{9781B4C8-23F4-074E-B112-4D738742CF97}" destId="{4AEC1DC0-47A9-424E-95DB-6190CADB87E2}" srcOrd="1" destOrd="0" parTransId="{70195E9B-60ED-8D49-A27B-F6F82217930C}" sibTransId="{67278C43-CE90-AE4A-9D57-801CEC97703D}"/>
    <dgm:cxn modelId="{04B03FB6-5A69-854B-9D09-E5A9736CAB6E}" type="presOf" srcId="{9781B4C8-23F4-074E-B112-4D738742CF97}" destId="{33A4C912-1B8D-2E47-99C9-E52344F8D94E}" srcOrd="0" destOrd="0" presId="urn:microsoft.com/office/officeart/2008/layout/LinedList"/>
    <dgm:cxn modelId="{AE37DA61-9720-DC46-8215-0FC3A832AB88}" type="presParOf" srcId="{33A4C912-1B8D-2E47-99C9-E52344F8D94E}" destId="{6385A275-187B-5E4D-90B9-6C7165F5E223}" srcOrd="0" destOrd="0" presId="urn:microsoft.com/office/officeart/2008/layout/LinedList"/>
    <dgm:cxn modelId="{45BD9F88-2824-0A46-AEC2-9855F022114F}" type="presParOf" srcId="{33A4C912-1B8D-2E47-99C9-E52344F8D94E}" destId="{A3A393E9-B990-C54A-9D22-1BA12191C36C}" srcOrd="1" destOrd="0" presId="urn:microsoft.com/office/officeart/2008/layout/LinedList"/>
    <dgm:cxn modelId="{A3D6C831-8C40-A54F-A4D6-B746C00B2146}" type="presParOf" srcId="{A3A393E9-B990-C54A-9D22-1BA12191C36C}" destId="{754A9429-5113-0543-B0C9-1785BFC93941}" srcOrd="0" destOrd="0" presId="urn:microsoft.com/office/officeart/2008/layout/LinedList"/>
    <dgm:cxn modelId="{D7F0C1B1-9EF9-AC4F-BCC9-EAA983728D40}" type="presParOf" srcId="{A3A393E9-B990-C54A-9D22-1BA12191C36C}" destId="{E5598B96-D231-DB4C-948E-F9B070B2E074}" srcOrd="1" destOrd="0" presId="urn:microsoft.com/office/officeart/2008/layout/LinedList"/>
    <dgm:cxn modelId="{99FB407E-1C5E-8F42-9AA1-E67A1C02AB4E}" type="presParOf" srcId="{33A4C912-1B8D-2E47-99C9-E52344F8D94E}" destId="{E7149B8F-8076-2B45-BB37-CF1B31138A16}" srcOrd="2" destOrd="0" presId="urn:microsoft.com/office/officeart/2008/layout/LinedList"/>
    <dgm:cxn modelId="{210EAB6A-40DB-C648-90D3-E15A7D9FDFFF}" type="presParOf" srcId="{33A4C912-1B8D-2E47-99C9-E52344F8D94E}" destId="{58CD70F9-798C-A042-9EAD-42DE8C777260}" srcOrd="3" destOrd="0" presId="urn:microsoft.com/office/officeart/2008/layout/LinedList"/>
    <dgm:cxn modelId="{9B5DDA69-EF51-D042-B632-03A820FC18E9}" type="presParOf" srcId="{58CD70F9-798C-A042-9EAD-42DE8C777260}" destId="{C4272FC4-3D77-8F4B-8303-EC7E6BD48D14}" srcOrd="0" destOrd="0" presId="urn:microsoft.com/office/officeart/2008/layout/LinedList"/>
    <dgm:cxn modelId="{901474F4-3377-B541-9346-20F33A48A605}" type="presParOf" srcId="{58CD70F9-798C-A042-9EAD-42DE8C777260}" destId="{755254F8-90AB-DC42-A495-1945F1D6CF4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Please take out the same paper on which you completed your vocabulary assignment yesterday.</a:t>
          </a:r>
          <a:endParaRPr lang="en-US" dirty="0"/>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A40F10F0-48D4-0946-955C-22A52AB3040E}">
      <dgm:prSet/>
      <dgm:spPr/>
      <dgm:t>
        <a:bodyPr/>
        <a:lstStyle/>
        <a:p>
          <a:pPr rtl="0"/>
          <a:r>
            <a:rPr lang="en-US" dirty="0" smtClean="0"/>
            <a:t>Look on the board, and complete exercise two and three.</a:t>
          </a:r>
        </a:p>
      </dgm:t>
    </dgm:pt>
    <dgm:pt modelId="{E460A60E-DF69-B24E-B3BA-3747B82C8BE2}" type="parTrans" cxnId="{C680FE18-5AEE-164C-83DF-34C59E472C12}">
      <dgm:prSet/>
      <dgm:spPr/>
      <dgm:t>
        <a:bodyPr/>
        <a:lstStyle/>
        <a:p>
          <a:endParaRPr lang="en-US"/>
        </a:p>
      </dgm:t>
    </dgm:pt>
    <dgm:pt modelId="{F35FC3BC-CA75-DD4A-BDAF-AA4D250F5824}" type="sibTrans" cxnId="{C680FE18-5AEE-164C-83DF-34C59E472C12}">
      <dgm:prSet/>
      <dgm:spPr/>
      <dgm:t>
        <a:bodyPr/>
        <a:lstStyle/>
        <a:p>
          <a:endParaRPr lang="en-US"/>
        </a:p>
      </dgm:t>
    </dgm:pt>
    <dgm:pt modelId="{C9454BB6-8753-354F-9E41-FECEFC709D02}">
      <dgm:prSet/>
      <dgm:spPr/>
      <dgm:t>
        <a:bodyPr/>
        <a:lstStyle/>
        <a:p>
          <a:pPr rtl="0"/>
          <a:r>
            <a:rPr lang="en-US" dirty="0" smtClean="0"/>
            <a:t>Remember, that you will be tested on these definitions on Friday.</a:t>
          </a: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3"/>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3"/>
      <dgm:spPr/>
      <dgm:t>
        <a:bodyPr/>
        <a:lstStyle/>
        <a:p>
          <a:endParaRPr lang="en-US"/>
        </a:p>
      </dgm:t>
    </dgm:pt>
    <dgm:pt modelId="{E5598B96-D231-DB4C-948E-F9B070B2E074}" type="pres">
      <dgm:prSet presAssocID="{E98BB051-43E0-F141-AA17-0D4A8F66C0D6}" presName="vert1" presStyleCnt="0"/>
      <dgm:spPr/>
    </dgm:pt>
    <dgm:pt modelId="{685B975C-6A5D-714A-A7C8-2818E63203D1}" type="pres">
      <dgm:prSet presAssocID="{A40F10F0-48D4-0946-955C-22A52AB3040E}" presName="thickLine" presStyleLbl="alignNode1" presStyleIdx="1" presStyleCnt="3"/>
      <dgm:spPr/>
    </dgm:pt>
    <dgm:pt modelId="{53DF20C8-19AB-8444-B172-F56FEEB5D569}" type="pres">
      <dgm:prSet presAssocID="{A40F10F0-48D4-0946-955C-22A52AB3040E}" presName="horz1" presStyleCnt="0"/>
      <dgm:spPr/>
    </dgm:pt>
    <dgm:pt modelId="{50AAA70D-1E6D-2946-896F-A54BF040C198}" type="pres">
      <dgm:prSet presAssocID="{A40F10F0-48D4-0946-955C-22A52AB3040E}" presName="tx1" presStyleLbl="revTx" presStyleIdx="1" presStyleCnt="3"/>
      <dgm:spPr/>
      <dgm:t>
        <a:bodyPr/>
        <a:lstStyle/>
        <a:p>
          <a:endParaRPr lang="en-US"/>
        </a:p>
      </dgm:t>
    </dgm:pt>
    <dgm:pt modelId="{23EFD3AE-7711-ED44-8D18-6B3F0123BF15}" type="pres">
      <dgm:prSet presAssocID="{A40F10F0-48D4-0946-955C-22A52AB3040E}" presName="vert1" presStyleCnt="0"/>
      <dgm:spPr/>
    </dgm:pt>
    <dgm:pt modelId="{682FFD9F-36BA-5D49-94CE-1764BC4652FB}" type="pres">
      <dgm:prSet presAssocID="{C9454BB6-8753-354F-9E41-FECEFC709D02}" presName="thickLine" presStyleLbl="alignNode1" presStyleIdx="2" presStyleCnt="3"/>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2" presStyleCnt="3"/>
      <dgm:spPr/>
      <dgm:t>
        <a:bodyPr/>
        <a:lstStyle/>
        <a:p>
          <a:endParaRPr lang="en-US"/>
        </a:p>
      </dgm:t>
    </dgm:pt>
    <dgm:pt modelId="{3CB9709B-E32D-E94E-B264-E7AEAE8FB3E3}" type="pres">
      <dgm:prSet presAssocID="{C9454BB6-8753-354F-9E41-FECEFC709D02}" presName="vert1" presStyleCnt="0"/>
      <dgm:spPr/>
    </dgm:pt>
  </dgm:ptLst>
  <dgm:cxnLst>
    <dgm:cxn modelId="{B1F0403E-2715-3D4A-84A8-604086527172}" type="presOf" srcId="{E98BB051-43E0-F141-AA17-0D4A8F66C0D6}" destId="{754A9429-5113-0543-B0C9-1785BFC93941}" srcOrd="0" destOrd="0" presId="urn:microsoft.com/office/officeart/2008/layout/LinedList"/>
    <dgm:cxn modelId="{1AAEC24F-2AF9-C541-986D-51F4B5C3E2D5}" type="presOf" srcId="{A40F10F0-48D4-0946-955C-22A52AB3040E}" destId="{50AAA70D-1E6D-2946-896F-A54BF040C198}" srcOrd="0" destOrd="0" presId="urn:microsoft.com/office/officeart/2008/layout/LinedList"/>
    <dgm:cxn modelId="{F47DBA43-8FEC-C648-BD8B-51BDB4D86E01}" srcId="{9781B4C8-23F4-074E-B112-4D738742CF97}" destId="{C9454BB6-8753-354F-9E41-FECEFC709D02}" srcOrd="2" destOrd="0" parTransId="{9081A504-AB33-A940-A8CE-4C3EDD39D02B}" sibTransId="{8FF9B8F4-1B5C-2640-904A-C824266AE4C3}"/>
    <dgm:cxn modelId="{8423F566-02DF-D445-8559-6DEB4E3728E4}" type="presOf" srcId="{C9454BB6-8753-354F-9E41-FECEFC709D02}" destId="{79F8A253-9943-0248-A5A8-007344DB84CB}" srcOrd="0" destOrd="0" presId="urn:microsoft.com/office/officeart/2008/layout/LinedList"/>
    <dgm:cxn modelId="{C680FE18-5AEE-164C-83DF-34C59E472C12}" srcId="{9781B4C8-23F4-074E-B112-4D738742CF97}" destId="{A40F10F0-48D4-0946-955C-22A52AB3040E}" srcOrd="1" destOrd="0" parTransId="{E460A60E-DF69-B24E-B3BA-3747B82C8BE2}" sibTransId="{F35FC3BC-CA75-DD4A-BDAF-AA4D250F5824}"/>
    <dgm:cxn modelId="{D77E712C-CA2A-744D-958D-FF94128293CA}" type="presOf" srcId="{9781B4C8-23F4-074E-B112-4D738742CF97}" destId="{33A4C912-1B8D-2E47-99C9-E52344F8D94E}" srcOrd="0" destOrd="0" presId="urn:microsoft.com/office/officeart/2008/layout/LinedList"/>
    <dgm:cxn modelId="{6CB69B60-29D1-0848-A39D-5D736B22BB25}" srcId="{9781B4C8-23F4-074E-B112-4D738742CF97}" destId="{E98BB051-43E0-F141-AA17-0D4A8F66C0D6}" srcOrd="0" destOrd="0" parTransId="{9CB0FB28-7012-4E4B-A458-D812684DAB0E}" sibTransId="{58BF0D9E-1C8C-5842-9C85-8BF50E7843DD}"/>
    <dgm:cxn modelId="{89141E93-7132-BA43-B062-107713C01D4F}" type="presParOf" srcId="{33A4C912-1B8D-2E47-99C9-E52344F8D94E}" destId="{6385A275-187B-5E4D-90B9-6C7165F5E223}" srcOrd="0" destOrd="0" presId="urn:microsoft.com/office/officeart/2008/layout/LinedList"/>
    <dgm:cxn modelId="{861C8E7B-25E2-7440-BD57-2F946028611C}" type="presParOf" srcId="{33A4C912-1B8D-2E47-99C9-E52344F8D94E}" destId="{A3A393E9-B990-C54A-9D22-1BA12191C36C}" srcOrd="1" destOrd="0" presId="urn:microsoft.com/office/officeart/2008/layout/LinedList"/>
    <dgm:cxn modelId="{83CE8A03-FA90-BE4E-ACBF-8BBF7898DC39}" type="presParOf" srcId="{A3A393E9-B990-C54A-9D22-1BA12191C36C}" destId="{754A9429-5113-0543-B0C9-1785BFC93941}" srcOrd="0" destOrd="0" presId="urn:microsoft.com/office/officeart/2008/layout/LinedList"/>
    <dgm:cxn modelId="{71325FC2-E4BF-AC4D-97BF-758341F06F0E}" type="presParOf" srcId="{A3A393E9-B990-C54A-9D22-1BA12191C36C}" destId="{E5598B96-D231-DB4C-948E-F9B070B2E074}" srcOrd="1" destOrd="0" presId="urn:microsoft.com/office/officeart/2008/layout/LinedList"/>
    <dgm:cxn modelId="{A4F62FF3-8ACB-A545-888A-53CFE9A08A5F}" type="presParOf" srcId="{33A4C912-1B8D-2E47-99C9-E52344F8D94E}" destId="{685B975C-6A5D-714A-A7C8-2818E63203D1}" srcOrd="2" destOrd="0" presId="urn:microsoft.com/office/officeart/2008/layout/LinedList"/>
    <dgm:cxn modelId="{4409060F-680C-264F-A08D-C037057CC465}" type="presParOf" srcId="{33A4C912-1B8D-2E47-99C9-E52344F8D94E}" destId="{53DF20C8-19AB-8444-B172-F56FEEB5D569}" srcOrd="3" destOrd="0" presId="urn:microsoft.com/office/officeart/2008/layout/LinedList"/>
    <dgm:cxn modelId="{BF883137-315A-074C-9DA6-6461F0AE0975}" type="presParOf" srcId="{53DF20C8-19AB-8444-B172-F56FEEB5D569}" destId="{50AAA70D-1E6D-2946-896F-A54BF040C198}" srcOrd="0" destOrd="0" presId="urn:microsoft.com/office/officeart/2008/layout/LinedList"/>
    <dgm:cxn modelId="{CBF30B53-493A-3E46-AFC5-84614DE8082B}" type="presParOf" srcId="{53DF20C8-19AB-8444-B172-F56FEEB5D569}" destId="{23EFD3AE-7711-ED44-8D18-6B3F0123BF15}" srcOrd="1" destOrd="0" presId="urn:microsoft.com/office/officeart/2008/layout/LinedList"/>
    <dgm:cxn modelId="{33B2CC93-D83D-9548-B364-03E5E9608056}" type="presParOf" srcId="{33A4C912-1B8D-2E47-99C9-E52344F8D94E}" destId="{682FFD9F-36BA-5D49-94CE-1764BC4652FB}" srcOrd="4" destOrd="0" presId="urn:microsoft.com/office/officeart/2008/layout/LinedList"/>
    <dgm:cxn modelId="{CA0A7077-7945-624D-8160-0449AEB51B69}" type="presParOf" srcId="{33A4C912-1B8D-2E47-99C9-E52344F8D94E}" destId="{FF7F4F7C-5580-B04E-AE42-8ABC1275E6A9}" srcOrd="5" destOrd="0" presId="urn:microsoft.com/office/officeart/2008/layout/LinedList"/>
    <dgm:cxn modelId="{03B18AC1-F124-1146-BBCC-6207803C0E18}" type="presParOf" srcId="{FF7F4F7C-5580-B04E-AE42-8ABC1275E6A9}" destId="{79F8A253-9943-0248-A5A8-007344DB84CB}" srcOrd="0" destOrd="0" presId="urn:microsoft.com/office/officeart/2008/layout/LinedList"/>
    <dgm:cxn modelId="{04D951FC-90CC-C842-9218-4B39AC7006E9}" type="presParOf" srcId="{FF7F4F7C-5580-B04E-AE42-8ABC1275E6A9}" destId="{3CB9709B-E32D-E94E-B264-E7AEAE8FB3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C9454BB6-8753-354F-9E41-FECEFC709D02}">
      <dgm:prSet/>
      <dgm:spPr/>
      <dgm:t>
        <a:bodyPr/>
        <a:lstStyle/>
        <a:p>
          <a:pPr rtl="0"/>
          <a:r>
            <a:rPr lang="en-US" b="0" dirty="0" smtClean="0">
              <a:solidFill>
                <a:schemeClr val="tx1"/>
              </a:solidFill>
            </a:rPr>
            <a:t>How are the values of a culture expressed within literature?</a:t>
          </a: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82FFD9F-36BA-5D49-94CE-1764BC4652FB}" type="pres">
      <dgm:prSet presAssocID="{C9454BB6-8753-354F-9E41-FECEFC709D02}" presName="thickLine" presStyleLbl="alignNode1" presStyleIdx="0" presStyleCnt="1"/>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0" presStyleCnt="1"/>
      <dgm:spPr/>
      <dgm:t>
        <a:bodyPr/>
        <a:lstStyle/>
        <a:p>
          <a:endParaRPr lang="en-US"/>
        </a:p>
      </dgm:t>
    </dgm:pt>
    <dgm:pt modelId="{3CB9709B-E32D-E94E-B264-E7AEAE8FB3E3}" type="pres">
      <dgm:prSet presAssocID="{C9454BB6-8753-354F-9E41-FECEFC709D02}" presName="vert1" presStyleCnt="0"/>
      <dgm:spPr/>
    </dgm:pt>
  </dgm:ptLst>
  <dgm:cxnLst>
    <dgm:cxn modelId="{7F6522B3-C5F5-7D48-A150-6F31D9FD5135}" type="presOf" srcId="{C9454BB6-8753-354F-9E41-FECEFC709D02}" destId="{79F8A253-9943-0248-A5A8-007344DB84CB}" srcOrd="0" destOrd="0" presId="urn:microsoft.com/office/officeart/2008/layout/LinedList"/>
    <dgm:cxn modelId="{F47DBA43-8FEC-C648-BD8B-51BDB4D86E01}" srcId="{9781B4C8-23F4-074E-B112-4D738742CF97}" destId="{C9454BB6-8753-354F-9E41-FECEFC709D02}" srcOrd="0" destOrd="0" parTransId="{9081A504-AB33-A940-A8CE-4C3EDD39D02B}" sibTransId="{8FF9B8F4-1B5C-2640-904A-C824266AE4C3}"/>
    <dgm:cxn modelId="{A17B6560-228B-1849-8827-D919DA319445}" type="presOf" srcId="{9781B4C8-23F4-074E-B112-4D738742CF97}" destId="{33A4C912-1B8D-2E47-99C9-E52344F8D94E}" srcOrd="0" destOrd="0" presId="urn:microsoft.com/office/officeart/2008/layout/LinedList"/>
    <dgm:cxn modelId="{215FCCED-05B7-3C4A-8FC6-AC3EB5BD4E1C}" type="presParOf" srcId="{33A4C912-1B8D-2E47-99C9-E52344F8D94E}" destId="{682FFD9F-36BA-5D49-94CE-1764BC4652FB}" srcOrd="0" destOrd="0" presId="urn:microsoft.com/office/officeart/2008/layout/LinedList"/>
    <dgm:cxn modelId="{ADA8BC88-C064-DA4B-9797-1FF62C3F997B}" type="presParOf" srcId="{33A4C912-1B8D-2E47-99C9-E52344F8D94E}" destId="{FF7F4F7C-5580-B04E-AE42-8ABC1275E6A9}" srcOrd="1" destOrd="0" presId="urn:microsoft.com/office/officeart/2008/layout/LinedList"/>
    <dgm:cxn modelId="{2512DE9B-A637-E64A-BEA3-B4E1D8ED1D32}" type="presParOf" srcId="{FF7F4F7C-5580-B04E-AE42-8ABC1275E6A9}" destId="{79F8A253-9943-0248-A5A8-007344DB84CB}" srcOrd="0" destOrd="0" presId="urn:microsoft.com/office/officeart/2008/layout/LinedList"/>
    <dgm:cxn modelId="{0EF0374D-871D-D443-BDB2-CD9DB9CE40DE}" type="presParOf" srcId="{FF7F4F7C-5580-B04E-AE42-8ABC1275E6A9}" destId="{3CB9709B-E32D-E94E-B264-E7AEAE8FB3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C9454BB6-8753-354F-9E41-FECEFC709D02}">
      <dgm:prSet/>
      <dgm:spPr/>
      <dgm:t>
        <a:bodyPr/>
        <a:lstStyle/>
        <a:p>
          <a:pPr rtl="0"/>
          <a:endParaRPr lang="en-US" b="0" dirty="0" smtClean="0">
            <a:solidFill>
              <a:schemeClr val="tx1"/>
            </a:solidFill>
          </a:endParaRP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82FFD9F-36BA-5D49-94CE-1764BC4652FB}" type="pres">
      <dgm:prSet presAssocID="{C9454BB6-8753-354F-9E41-FECEFC709D02}" presName="thickLine" presStyleLbl="alignNode1" presStyleIdx="0" presStyleCnt="1"/>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0" presStyleCnt="1"/>
      <dgm:spPr/>
      <dgm:t>
        <a:bodyPr/>
        <a:lstStyle/>
        <a:p>
          <a:endParaRPr lang="en-US"/>
        </a:p>
      </dgm:t>
    </dgm:pt>
    <dgm:pt modelId="{3CB9709B-E32D-E94E-B264-E7AEAE8FB3E3}" type="pres">
      <dgm:prSet presAssocID="{C9454BB6-8753-354F-9E41-FECEFC709D02}" presName="vert1" presStyleCnt="0"/>
      <dgm:spPr/>
    </dgm:pt>
  </dgm:ptLst>
  <dgm:cxnLst>
    <dgm:cxn modelId="{9A86F810-44A2-D145-B678-78980174BA30}" type="presOf" srcId="{9781B4C8-23F4-074E-B112-4D738742CF97}" destId="{33A4C912-1B8D-2E47-99C9-E52344F8D94E}" srcOrd="0" destOrd="0" presId="urn:microsoft.com/office/officeart/2008/layout/LinedList"/>
    <dgm:cxn modelId="{F47DBA43-8FEC-C648-BD8B-51BDB4D86E01}" srcId="{9781B4C8-23F4-074E-B112-4D738742CF97}" destId="{C9454BB6-8753-354F-9E41-FECEFC709D02}" srcOrd="0" destOrd="0" parTransId="{9081A504-AB33-A940-A8CE-4C3EDD39D02B}" sibTransId="{8FF9B8F4-1B5C-2640-904A-C824266AE4C3}"/>
    <dgm:cxn modelId="{61CAF2D2-C3BC-F144-BD72-731923C65FCD}" type="presOf" srcId="{C9454BB6-8753-354F-9E41-FECEFC709D02}" destId="{79F8A253-9943-0248-A5A8-007344DB84CB}" srcOrd="0" destOrd="0" presId="urn:microsoft.com/office/officeart/2008/layout/LinedList"/>
    <dgm:cxn modelId="{F3ADF692-0EB3-DC42-BD7A-4CF0A6154A2F}" type="presParOf" srcId="{33A4C912-1B8D-2E47-99C9-E52344F8D94E}" destId="{682FFD9F-36BA-5D49-94CE-1764BC4652FB}" srcOrd="0" destOrd="0" presId="urn:microsoft.com/office/officeart/2008/layout/LinedList"/>
    <dgm:cxn modelId="{B2EFD59E-03DC-B842-84F5-F8A0EA5CDAF1}" type="presParOf" srcId="{33A4C912-1B8D-2E47-99C9-E52344F8D94E}" destId="{FF7F4F7C-5580-B04E-AE42-8ABC1275E6A9}" srcOrd="1" destOrd="0" presId="urn:microsoft.com/office/officeart/2008/layout/LinedList"/>
    <dgm:cxn modelId="{6438E861-45B9-6E4B-8A7E-868A349D06CE}" type="presParOf" srcId="{FF7F4F7C-5580-B04E-AE42-8ABC1275E6A9}" destId="{79F8A253-9943-0248-A5A8-007344DB84CB}" srcOrd="0" destOrd="0" presId="urn:microsoft.com/office/officeart/2008/layout/LinedList"/>
    <dgm:cxn modelId="{2F34DE3B-1544-7B40-83E3-26F14013D7CD}" type="presParOf" srcId="{FF7F4F7C-5580-B04E-AE42-8ABC1275E6A9}" destId="{3CB9709B-E32D-E94E-B264-E7AEAE8FB3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9E8ACC2-74CB-4176-A58C-DBE69819893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0ABB8B5-BD7E-4E8E-ADF6-3A20B19AB124}">
      <dgm:prSet/>
      <dgm:spPr/>
      <dgm:t>
        <a:bodyPr/>
        <a:lstStyle/>
        <a:p>
          <a:pPr rtl="0"/>
          <a:r>
            <a:rPr lang="en-US" dirty="0" smtClean="0"/>
            <a:t>ELAGSE-12 RL2</a:t>
          </a:r>
          <a:br>
            <a:rPr lang="en-US" dirty="0" smtClean="0"/>
          </a:br>
          <a:r>
            <a:rPr lang="en-US" dirty="0" smtClean="0"/>
            <a:t>Determine two or more themes or central ideas of text and analyze their development over the course of the text, including how they interact and build on one another to produce a complex account; provide an objective summary of the text.</a:t>
          </a:r>
          <a:endParaRPr lang="en-US" dirty="0"/>
        </a:p>
      </dgm:t>
    </dgm:pt>
    <dgm:pt modelId="{0932D534-105A-4261-BCE8-C00A71B9FF28}" type="parTrans" cxnId="{5EEC0128-9D22-4CBF-9F81-0F8AF627FECE}">
      <dgm:prSet/>
      <dgm:spPr/>
      <dgm:t>
        <a:bodyPr/>
        <a:lstStyle/>
        <a:p>
          <a:endParaRPr lang="en-US"/>
        </a:p>
      </dgm:t>
    </dgm:pt>
    <dgm:pt modelId="{91040448-B6E0-4A3B-BA89-A408246746AF}" type="sibTrans" cxnId="{5EEC0128-9D22-4CBF-9F81-0F8AF627FECE}">
      <dgm:prSet/>
      <dgm:spPr/>
      <dgm:t>
        <a:bodyPr/>
        <a:lstStyle/>
        <a:p>
          <a:endParaRPr lang="en-US"/>
        </a:p>
      </dgm:t>
    </dgm:pt>
    <dgm:pt modelId="{9BADCE66-91B9-4752-B4A2-B1CE2683DE5B}" type="pres">
      <dgm:prSet presAssocID="{79E8ACC2-74CB-4176-A58C-DBE698198930}" presName="linear" presStyleCnt="0">
        <dgm:presLayoutVars>
          <dgm:animLvl val="lvl"/>
          <dgm:resizeHandles val="exact"/>
        </dgm:presLayoutVars>
      </dgm:prSet>
      <dgm:spPr/>
      <dgm:t>
        <a:bodyPr/>
        <a:lstStyle/>
        <a:p>
          <a:endParaRPr lang="en-US"/>
        </a:p>
      </dgm:t>
    </dgm:pt>
    <dgm:pt modelId="{EE43301C-A35E-4E2C-821B-3ABCDC6675E4}" type="pres">
      <dgm:prSet presAssocID="{50ABB8B5-BD7E-4E8E-ADF6-3A20B19AB124}" presName="parentText" presStyleLbl="node1" presStyleIdx="0" presStyleCnt="1">
        <dgm:presLayoutVars>
          <dgm:chMax val="0"/>
          <dgm:bulletEnabled val="1"/>
        </dgm:presLayoutVars>
      </dgm:prSet>
      <dgm:spPr/>
      <dgm:t>
        <a:bodyPr/>
        <a:lstStyle/>
        <a:p>
          <a:endParaRPr lang="en-US"/>
        </a:p>
      </dgm:t>
    </dgm:pt>
  </dgm:ptLst>
  <dgm:cxnLst>
    <dgm:cxn modelId="{5EEC0128-9D22-4CBF-9F81-0F8AF627FECE}" srcId="{79E8ACC2-74CB-4176-A58C-DBE698198930}" destId="{50ABB8B5-BD7E-4E8E-ADF6-3A20B19AB124}" srcOrd="0" destOrd="0" parTransId="{0932D534-105A-4261-BCE8-C00A71B9FF28}" sibTransId="{91040448-B6E0-4A3B-BA89-A408246746AF}"/>
    <dgm:cxn modelId="{5FBF59B9-C2DB-45F6-B265-D7266B8CBC7E}" type="presOf" srcId="{50ABB8B5-BD7E-4E8E-ADF6-3A20B19AB124}" destId="{EE43301C-A35E-4E2C-821B-3ABCDC6675E4}" srcOrd="0" destOrd="0" presId="urn:microsoft.com/office/officeart/2005/8/layout/vList2"/>
    <dgm:cxn modelId="{40F1C721-32F0-421E-809B-3ECBEDACB8DC}" type="presOf" srcId="{79E8ACC2-74CB-4176-A58C-DBE698198930}" destId="{9BADCE66-91B9-4752-B4A2-B1CE2683DE5B}" srcOrd="0" destOrd="0" presId="urn:microsoft.com/office/officeart/2005/8/layout/vList2"/>
    <dgm:cxn modelId="{9DCC6AF2-B3F3-420F-BA4A-1060E3D21A85}" type="presParOf" srcId="{9BADCE66-91B9-4752-B4A2-B1CE2683DE5B}" destId="{EE43301C-A35E-4E2C-821B-3ABCDC6675E4}"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custT="1"/>
      <dgm:spPr/>
      <dgm:t>
        <a:bodyPr/>
        <a:lstStyle/>
        <a:p>
          <a:pPr rtl="0"/>
          <a:r>
            <a:rPr lang="en-US" sz="2800" dirty="0" smtClean="0"/>
            <a:t>Your assignment is to create your own scop.</a:t>
          </a:r>
        </a:p>
        <a:p>
          <a:pPr rtl="0"/>
          <a:r>
            <a:rPr lang="en-US" sz="2800" dirty="0" smtClean="0"/>
            <a:t>Your scop should include the following things:</a:t>
          </a:r>
          <a:endParaRPr lang="en-US" sz="2800" dirty="0"/>
        </a:p>
      </dgm:t>
    </dgm:pt>
    <dgm:pt modelId="{58BF0D9E-1C8C-5842-9C85-8BF50E7843DD}" type="sibTrans" cxnId="{6CB69B60-29D1-0848-A39D-5D736B22BB25}">
      <dgm:prSet/>
      <dgm:spPr/>
      <dgm:t>
        <a:bodyPr/>
        <a:lstStyle/>
        <a:p>
          <a:endParaRPr lang="en-US"/>
        </a:p>
      </dgm:t>
    </dgm:pt>
    <dgm:pt modelId="{9CB0FB28-7012-4E4B-A458-D812684DAB0E}" type="parTrans" cxnId="{6CB69B60-29D1-0848-A39D-5D736B22BB25}">
      <dgm:prSet/>
      <dgm:spPr/>
      <dgm:t>
        <a:bodyPr/>
        <a:lstStyle/>
        <a:p>
          <a:endParaRPr lang="en-US"/>
        </a:p>
      </dgm:t>
    </dgm:pt>
    <dgm:pt modelId="{DB42FB91-08D8-464C-B9AF-47C580B48537}">
      <dgm:prSet/>
      <dgm:spPr/>
      <dgm:t>
        <a:bodyPr/>
        <a:lstStyle/>
        <a:p>
          <a:pPr rtl="0"/>
          <a:r>
            <a:rPr lang="en-US" dirty="0" smtClean="0"/>
            <a:t>Identify yourself.</a:t>
          </a:r>
          <a:endParaRPr lang="en-US" dirty="0"/>
        </a:p>
      </dgm:t>
    </dgm:pt>
    <dgm:pt modelId="{7B3F9072-3B38-1A4E-B90D-56B35BBEB6FF}" type="parTrans" cxnId="{55D597D7-9A01-2A4F-BA6D-E3816D1E94F6}">
      <dgm:prSet/>
      <dgm:spPr/>
      <dgm:t>
        <a:bodyPr/>
        <a:lstStyle/>
        <a:p>
          <a:endParaRPr lang="en-US"/>
        </a:p>
      </dgm:t>
    </dgm:pt>
    <dgm:pt modelId="{70BD8EB5-D05F-4446-B40E-5181B8D73E7A}" type="sibTrans" cxnId="{55D597D7-9A01-2A4F-BA6D-E3816D1E94F6}">
      <dgm:prSet/>
      <dgm:spPr/>
      <dgm:t>
        <a:bodyPr/>
        <a:lstStyle/>
        <a:p>
          <a:endParaRPr lang="en-US"/>
        </a:p>
      </dgm:t>
    </dgm:pt>
    <dgm:pt modelId="{8460C7F4-5061-0640-8516-DFDD23CBF458}">
      <dgm:prSet/>
      <dgm:spPr/>
      <dgm:t>
        <a:bodyPr/>
        <a:lstStyle/>
        <a:p>
          <a:pPr rtl="0"/>
          <a:r>
            <a:rPr lang="en-US" dirty="0" smtClean="0"/>
            <a:t>Write at least 20-25 lines.</a:t>
          </a:r>
          <a:endParaRPr lang="en-US" dirty="0"/>
        </a:p>
      </dgm:t>
    </dgm:pt>
    <dgm:pt modelId="{8310F989-0C0E-104A-9762-C614E0CD3030}" type="parTrans" cxnId="{B929B5F1-607B-F845-B431-E7DB42EC9EDF}">
      <dgm:prSet/>
      <dgm:spPr/>
      <dgm:t>
        <a:bodyPr/>
        <a:lstStyle/>
        <a:p>
          <a:endParaRPr lang="en-US"/>
        </a:p>
      </dgm:t>
    </dgm:pt>
    <dgm:pt modelId="{6989F4D6-4CDA-5446-8385-55EB8230F686}" type="sibTrans" cxnId="{B929B5F1-607B-F845-B431-E7DB42EC9EDF}">
      <dgm:prSet/>
      <dgm:spPr/>
      <dgm:t>
        <a:bodyPr/>
        <a:lstStyle/>
        <a:p>
          <a:endParaRPr lang="en-US"/>
        </a:p>
      </dgm:t>
    </dgm:pt>
    <dgm:pt modelId="{FFB345F6-EEC7-C24E-8057-164F82B548B2}">
      <dgm:prSet/>
      <dgm:spPr/>
      <dgm:t>
        <a:bodyPr/>
        <a:lstStyle/>
        <a:p>
          <a:pPr rtl="0"/>
          <a:r>
            <a:rPr lang="en-US" dirty="0" smtClean="0"/>
            <a:t>Boast about three of your past accomplishments.</a:t>
          </a:r>
          <a:endParaRPr lang="en-US" dirty="0"/>
        </a:p>
      </dgm:t>
    </dgm:pt>
    <dgm:pt modelId="{66DCE162-A4A4-0243-9720-379228D027AF}" type="parTrans" cxnId="{84BA1FF7-8ECB-F84D-962A-DC4AEFE29542}">
      <dgm:prSet/>
      <dgm:spPr/>
      <dgm:t>
        <a:bodyPr/>
        <a:lstStyle/>
        <a:p>
          <a:endParaRPr lang="en-US"/>
        </a:p>
      </dgm:t>
    </dgm:pt>
    <dgm:pt modelId="{93532DD8-01B7-1F45-BD22-F44C30DDEE97}" type="sibTrans" cxnId="{84BA1FF7-8ECB-F84D-962A-DC4AEFE29542}">
      <dgm:prSet/>
      <dgm:spPr/>
      <dgm:t>
        <a:bodyPr/>
        <a:lstStyle/>
        <a:p>
          <a:endParaRPr lang="en-US"/>
        </a:p>
      </dgm:t>
    </dgm:pt>
    <dgm:pt modelId="{7E788014-7561-2640-80AA-B577446F827A}">
      <dgm:prSet/>
      <dgm:spPr/>
      <dgm:t>
        <a:bodyPr/>
        <a:lstStyle/>
        <a:p>
          <a:pPr rtl="0"/>
          <a:r>
            <a:rPr lang="en-US" dirty="0" smtClean="0"/>
            <a:t>Identify your father or mother.</a:t>
          </a:r>
          <a:br>
            <a:rPr lang="en-US" dirty="0" smtClean="0"/>
          </a:br>
          <a:endParaRPr lang="en-US" dirty="0"/>
        </a:p>
      </dgm:t>
    </dgm:pt>
    <dgm:pt modelId="{3705C436-9997-AA48-B3DB-5D7901A4BB48}" type="parTrans" cxnId="{84426D18-9059-B241-8DE1-E39B48469B63}">
      <dgm:prSet/>
      <dgm:spPr/>
      <dgm:t>
        <a:bodyPr/>
        <a:lstStyle/>
        <a:p>
          <a:endParaRPr lang="en-US"/>
        </a:p>
      </dgm:t>
    </dgm:pt>
    <dgm:pt modelId="{2145ECD9-8F47-FD47-A4AA-12DC4A640865}" type="sibTrans" cxnId="{84426D18-9059-B241-8DE1-E39B48469B63}">
      <dgm:prSet/>
      <dgm:spPr/>
      <dgm:t>
        <a:bodyPr/>
        <a:lstStyle/>
        <a:p>
          <a:endParaRPr lang="en-US"/>
        </a:p>
      </dgm:t>
    </dgm:pt>
    <dgm:pt modelId="{3E448EE1-1915-534A-9F09-259FFFFC2498}">
      <dgm:prSet/>
      <dgm:spPr/>
      <dgm:t>
        <a:bodyPr/>
        <a:lstStyle/>
        <a:p>
          <a:pPr rtl="0"/>
          <a:r>
            <a:rPr lang="en-US" dirty="0" smtClean="0"/>
            <a:t>Boast about something you will achieve.</a:t>
          </a:r>
          <a:endParaRPr lang="en-US" dirty="0"/>
        </a:p>
      </dgm:t>
    </dgm:pt>
    <dgm:pt modelId="{3A9BCE0D-6BFD-9247-B611-BB2754B07961}" type="parTrans" cxnId="{802B25F6-D4CB-7942-AF63-6DEC54B74FC8}">
      <dgm:prSet/>
      <dgm:spPr/>
      <dgm:t>
        <a:bodyPr/>
        <a:lstStyle/>
        <a:p>
          <a:endParaRPr lang="en-US"/>
        </a:p>
      </dgm:t>
    </dgm:pt>
    <dgm:pt modelId="{8E091247-44A8-1A43-9B1F-C441208EBC9E}" type="sibTrans" cxnId="{802B25F6-D4CB-7942-AF63-6DEC54B74FC8}">
      <dgm:prSet/>
      <dgm:spPr/>
      <dgm:t>
        <a:bodyPr/>
        <a:lstStyle/>
        <a:p>
          <a:endParaRPr lang="en-US"/>
        </a:p>
      </dgm:t>
    </dgm:pt>
    <dgm:pt modelId="{0F554F29-A675-DC40-960A-81EECCFB7BC2}">
      <dgm:prSet/>
      <dgm:spPr/>
      <dgm:t>
        <a:bodyPr/>
        <a:lstStyle/>
        <a:p>
          <a:pPr rtl="0"/>
          <a:r>
            <a:rPr lang="en-US" dirty="0" smtClean="0"/>
            <a:t>Include at least three alliterative phrases.</a:t>
          </a:r>
          <a:endParaRPr lang="en-US" dirty="0"/>
        </a:p>
      </dgm:t>
    </dgm:pt>
    <dgm:pt modelId="{703C081F-379B-2B44-A55D-CD2E88271839}" type="parTrans" cxnId="{CD86A3CD-E391-884A-80FA-46DBB835F735}">
      <dgm:prSet/>
      <dgm:spPr/>
      <dgm:t>
        <a:bodyPr/>
        <a:lstStyle/>
        <a:p>
          <a:endParaRPr lang="en-US"/>
        </a:p>
      </dgm:t>
    </dgm:pt>
    <dgm:pt modelId="{0587C317-2A3E-4F48-B3FC-EC05BDF18AEF}" type="sibTrans" cxnId="{CD86A3CD-E391-884A-80FA-46DBB835F735}">
      <dgm:prSet/>
      <dgm:spPr/>
      <dgm:t>
        <a:bodyPr/>
        <a:lstStyle/>
        <a:p>
          <a:endParaRPr lang="en-US"/>
        </a:p>
      </dgm:t>
    </dgm:pt>
    <dgm:pt modelId="{EE937F7C-D008-A643-AE0B-B8843FCEB3E0}">
      <dgm:prSet/>
      <dgm:spPr/>
      <dgm:t>
        <a:bodyPr/>
        <a:lstStyle/>
        <a:p>
          <a:pPr rtl="0"/>
          <a:r>
            <a:rPr lang="en-US" dirty="0" smtClean="0"/>
            <a:t>Include at least three kennings.</a:t>
          </a:r>
          <a:endParaRPr lang="en-US" dirty="0"/>
        </a:p>
      </dgm:t>
    </dgm:pt>
    <dgm:pt modelId="{2D4695CA-B7E7-6740-8DA4-5DA6AB63C5F7}" type="parTrans" cxnId="{1F29F787-CA7B-BE4F-82F3-70D9900F043C}">
      <dgm:prSet/>
      <dgm:spPr/>
      <dgm:t>
        <a:bodyPr/>
        <a:lstStyle/>
        <a:p>
          <a:endParaRPr lang="en-US"/>
        </a:p>
      </dgm:t>
    </dgm:pt>
    <dgm:pt modelId="{1FEABE0A-9E39-3C44-B0B1-0003F14A6921}" type="sibTrans" cxnId="{1F29F787-CA7B-BE4F-82F3-70D9900F043C}">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1"/>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8"/>
      <dgm:spPr/>
      <dgm:t>
        <a:bodyPr/>
        <a:lstStyle/>
        <a:p>
          <a:endParaRPr lang="en-US"/>
        </a:p>
      </dgm:t>
    </dgm:pt>
    <dgm:pt modelId="{E5598B96-D231-DB4C-948E-F9B070B2E074}" type="pres">
      <dgm:prSet presAssocID="{E98BB051-43E0-F141-AA17-0D4A8F66C0D6}" presName="vert1" presStyleCnt="0"/>
      <dgm:spPr/>
    </dgm:pt>
    <dgm:pt modelId="{CA702177-F94D-0D4E-848E-28051AE5C521}" type="pres">
      <dgm:prSet presAssocID="{DB42FB91-08D8-464C-B9AF-47C580B48537}" presName="vertSpace2a" presStyleCnt="0"/>
      <dgm:spPr/>
    </dgm:pt>
    <dgm:pt modelId="{3A45CEA6-A09C-1A49-AB5E-BCED5DBFEFAA}" type="pres">
      <dgm:prSet presAssocID="{DB42FB91-08D8-464C-B9AF-47C580B48537}" presName="horz2" presStyleCnt="0"/>
      <dgm:spPr/>
    </dgm:pt>
    <dgm:pt modelId="{FEE29D10-2781-EF49-A99F-27BE4FB4842F}" type="pres">
      <dgm:prSet presAssocID="{DB42FB91-08D8-464C-B9AF-47C580B48537}" presName="horzSpace2" presStyleCnt="0"/>
      <dgm:spPr/>
    </dgm:pt>
    <dgm:pt modelId="{66825A5C-21B7-2A40-A594-C289BD9FED9E}" type="pres">
      <dgm:prSet presAssocID="{DB42FB91-08D8-464C-B9AF-47C580B48537}" presName="tx2" presStyleLbl="revTx" presStyleIdx="1" presStyleCnt="8"/>
      <dgm:spPr/>
      <dgm:t>
        <a:bodyPr/>
        <a:lstStyle/>
        <a:p>
          <a:endParaRPr lang="en-US"/>
        </a:p>
      </dgm:t>
    </dgm:pt>
    <dgm:pt modelId="{C38AAD66-B7AF-B64C-B0DA-9530EE89413A}" type="pres">
      <dgm:prSet presAssocID="{DB42FB91-08D8-464C-B9AF-47C580B48537}" presName="vert2" presStyleCnt="0"/>
      <dgm:spPr/>
    </dgm:pt>
    <dgm:pt modelId="{46D41DCE-4738-0F4C-9E87-40B357E5DB45}" type="pres">
      <dgm:prSet presAssocID="{DB42FB91-08D8-464C-B9AF-47C580B48537}" presName="thinLine2b" presStyleLbl="callout" presStyleIdx="0" presStyleCnt="7"/>
      <dgm:spPr/>
    </dgm:pt>
    <dgm:pt modelId="{2E741B14-40D6-6F49-8553-2596C97E88CD}" type="pres">
      <dgm:prSet presAssocID="{DB42FB91-08D8-464C-B9AF-47C580B48537}" presName="vertSpace2b" presStyleCnt="0"/>
      <dgm:spPr/>
    </dgm:pt>
    <dgm:pt modelId="{D91902BF-E582-984C-AD63-67D022174151}" type="pres">
      <dgm:prSet presAssocID="{7E788014-7561-2640-80AA-B577446F827A}" presName="horz2" presStyleCnt="0"/>
      <dgm:spPr/>
    </dgm:pt>
    <dgm:pt modelId="{7EDD4526-1A55-7947-BA3A-31F651D7369E}" type="pres">
      <dgm:prSet presAssocID="{7E788014-7561-2640-80AA-B577446F827A}" presName="horzSpace2" presStyleCnt="0"/>
      <dgm:spPr/>
    </dgm:pt>
    <dgm:pt modelId="{97AA4DA9-F9EC-1244-BB6A-DCF7D7AF8192}" type="pres">
      <dgm:prSet presAssocID="{7E788014-7561-2640-80AA-B577446F827A}" presName="tx2" presStyleLbl="revTx" presStyleIdx="2" presStyleCnt="8"/>
      <dgm:spPr/>
      <dgm:t>
        <a:bodyPr/>
        <a:lstStyle/>
        <a:p>
          <a:endParaRPr lang="en-US"/>
        </a:p>
      </dgm:t>
    </dgm:pt>
    <dgm:pt modelId="{3E6AD65B-5B4B-C842-B8D2-D956EAFD72DC}" type="pres">
      <dgm:prSet presAssocID="{7E788014-7561-2640-80AA-B577446F827A}" presName="vert2" presStyleCnt="0"/>
      <dgm:spPr/>
    </dgm:pt>
    <dgm:pt modelId="{603B82C6-2131-5849-A21D-E73573E33334}" type="pres">
      <dgm:prSet presAssocID="{7E788014-7561-2640-80AA-B577446F827A}" presName="thinLine2b" presStyleLbl="callout" presStyleIdx="1" presStyleCnt="7"/>
      <dgm:spPr/>
    </dgm:pt>
    <dgm:pt modelId="{1BA2491B-DA5D-8941-9261-5C423F15452C}" type="pres">
      <dgm:prSet presAssocID="{7E788014-7561-2640-80AA-B577446F827A}" presName="vertSpace2b" presStyleCnt="0"/>
      <dgm:spPr/>
    </dgm:pt>
    <dgm:pt modelId="{AC9CBAE8-CBA0-1748-9D2A-158BAA5385E2}" type="pres">
      <dgm:prSet presAssocID="{FFB345F6-EEC7-C24E-8057-164F82B548B2}" presName="horz2" presStyleCnt="0"/>
      <dgm:spPr/>
    </dgm:pt>
    <dgm:pt modelId="{CF7E6B38-02BC-5445-96B4-0DA777902FA5}" type="pres">
      <dgm:prSet presAssocID="{FFB345F6-EEC7-C24E-8057-164F82B548B2}" presName="horzSpace2" presStyleCnt="0"/>
      <dgm:spPr/>
    </dgm:pt>
    <dgm:pt modelId="{5F97FBE8-6484-3B45-9C95-7B315BDB1A13}" type="pres">
      <dgm:prSet presAssocID="{FFB345F6-EEC7-C24E-8057-164F82B548B2}" presName="tx2" presStyleLbl="revTx" presStyleIdx="3" presStyleCnt="8"/>
      <dgm:spPr/>
      <dgm:t>
        <a:bodyPr/>
        <a:lstStyle/>
        <a:p>
          <a:endParaRPr lang="en-US"/>
        </a:p>
      </dgm:t>
    </dgm:pt>
    <dgm:pt modelId="{25CFDD23-678E-E146-B620-551262A005C4}" type="pres">
      <dgm:prSet presAssocID="{FFB345F6-EEC7-C24E-8057-164F82B548B2}" presName="vert2" presStyleCnt="0"/>
      <dgm:spPr/>
    </dgm:pt>
    <dgm:pt modelId="{3F9B3AED-FEF3-EB42-B976-E999DF8AC41D}" type="pres">
      <dgm:prSet presAssocID="{FFB345F6-EEC7-C24E-8057-164F82B548B2}" presName="thinLine2b" presStyleLbl="callout" presStyleIdx="2" presStyleCnt="7"/>
      <dgm:spPr/>
    </dgm:pt>
    <dgm:pt modelId="{C3D93A7B-C8DE-704B-B664-A6862AA60ACD}" type="pres">
      <dgm:prSet presAssocID="{FFB345F6-EEC7-C24E-8057-164F82B548B2}" presName="vertSpace2b" presStyleCnt="0"/>
      <dgm:spPr/>
    </dgm:pt>
    <dgm:pt modelId="{37E122AD-40E5-1E41-AE26-DCD85171EDF0}" type="pres">
      <dgm:prSet presAssocID="{3E448EE1-1915-534A-9F09-259FFFFC2498}" presName="horz2" presStyleCnt="0"/>
      <dgm:spPr/>
    </dgm:pt>
    <dgm:pt modelId="{A0DE66C7-DE9E-DB45-84EA-2ADCC1411A23}" type="pres">
      <dgm:prSet presAssocID="{3E448EE1-1915-534A-9F09-259FFFFC2498}" presName="horzSpace2" presStyleCnt="0"/>
      <dgm:spPr/>
    </dgm:pt>
    <dgm:pt modelId="{D0D22496-360D-B746-8B72-318503475536}" type="pres">
      <dgm:prSet presAssocID="{3E448EE1-1915-534A-9F09-259FFFFC2498}" presName="tx2" presStyleLbl="revTx" presStyleIdx="4" presStyleCnt="8"/>
      <dgm:spPr/>
      <dgm:t>
        <a:bodyPr/>
        <a:lstStyle/>
        <a:p>
          <a:endParaRPr lang="en-US"/>
        </a:p>
      </dgm:t>
    </dgm:pt>
    <dgm:pt modelId="{1AF9FBE5-8944-BA4C-8557-21E5AF849D01}" type="pres">
      <dgm:prSet presAssocID="{3E448EE1-1915-534A-9F09-259FFFFC2498}" presName="vert2" presStyleCnt="0"/>
      <dgm:spPr/>
    </dgm:pt>
    <dgm:pt modelId="{CCE45F0B-A554-404C-A8D9-03A871497F1D}" type="pres">
      <dgm:prSet presAssocID="{3E448EE1-1915-534A-9F09-259FFFFC2498}" presName="thinLine2b" presStyleLbl="callout" presStyleIdx="3" presStyleCnt="7"/>
      <dgm:spPr/>
    </dgm:pt>
    <dgm:pt modelId="{F23F106F-37C5-894C-B245-AA0B96FB8045}" type="pres">
      <dgm:prSet presAssocID="{3E448EE1-1915-534A-9F09-259FFFFC2498}" presName="vertSpace2b" presStyleCnt="0"/>
      <dgm:spPr/>
    </dgm:pt>
    <dgm:pt modelId="{DE20ADF6-994B-7B46-B85B-5B3FAA88A72A}" type="pres">
      <dgm:prSet presAssocID="{8460C7F4-5061-0640-8516-DFDD23CBF458}" presName="horz2" presStyleCnt="0"/>
      <dgm:spPr/>
    </dgm:pt>
    <dgm:pt modelId="{194CBDF7-42A2-5D42-AB34-3D6362561686}" type="pres">
      <dgm:prSet presAssocID="{8460C7F4-5061-0640-8516-DFDD23CBF458}" presName="horzSpace2" presStyleCnt="0"/>
      <dgm:spPr/>
    </dgm:pt>
    <dgm:pt modelId="{F9385BD7-178B-AC49-9D66-68735C4FB5DA}" type="pres">
      <dgm:prSet presAssocID="{8460C7F4-5061-0640-8516-DFDD23CBF458}" presName="tx2" presStyleLbl="revTx" presStyleIdx="5" presStyleCnt="8"/>
      <dgm:spPr/>
      <dgm:t>
        <a:bodyPr/>
        <a:lstStyle/>
        <a:p>
          <a:endParaRPr lang="en-US"/>
        </a:p>
      </dgm:t>
    </dgm:pt>
    <dgm:pt modelId="{1F92A229-216B-6F4A-ABD9-B61959E850B3}" type="pres">
      <dgm:prSet presAssocID="{8460C7F4-5061-0640-8516-DFDD23CBF458}" presName="vert2" presStyleCnt="0"/>
      <dgm:spPr/>
    </dgm:pt>
    <dgm:pt modelId="{35059822-DCBB-C94B-94F8-CA881556D5C3}" type="pres">
      <dgm:prSet presAssocID="{8460C7F4-5061-0640-8516-DFDD23CBF458}" presName="thinLine2b" presStyleLbl="callout" presStyleIdx="4" presStyleCnt="7"/>
      <dgm:spPr/>
    </dgm:pt>
    <dgm:pt modelId="{2C68280C-3315-594A-B8C1-975E2A4D8B93}" type="pres">
      <dgm:prSet presAssocID="{8460C7F4-5061-0640-8516-DFDD23CBF458}" presName="vertSpace2b" presStyleCnt="0"/>
      <dgm:spPr/>
    </dgm:pt>
    <dgm:pt modelId="{E136CDCD-6D00-ED44-98EA-701B172FAE9D}" type="pres">
      <dgm:prSet presAssocID="{0F554F29-A675-DC40-960A-81EECCFB7BC2}" presName="horz2" presStyleCnt="0"/>
      <dgm:spPr/>
    </dgm:pt>
    <dgm:pt modelId="{6633E814-3070-4948-B3C6-32EA19B4F0BA}" type="pres">
      <dgm:prSet presAssocID="{0F554F29-A675-DC40-960A-81EECCFB7BC2}" presName="horzSpace2" presStyleCnt="0"/>
      <dgm:spPr/>
    </dgm:pt>
    <dgm:pt modelId="{AF511B10-0A6E-BA41-954C-39E0C398FE93}" type="pres">
      <dgm:prSet presAssocID="{0F554F29-A675-DC40-960A-81EECCFB7BC2}" presName="tx2" presStyleLbl="revTx" presStyleIdx="6" presStyleCnt="8"/>
      <dgm:spPr/>
      <dgm:t>
        <a:bodyPr/>
        <a:lstStyle/>
        <a:p>
          <a:endParaRPr lang="en-US"/>
        </a:p>
      </dgm:t>
    </dgm:pt>
    <dgm:pt modelId="{3C39B864-E97C-FE4C-BFE4-708C3A8A1D36}" type="pres">
      <dgm:prSet presAssocID="{0F554F29-A675-DC40-960A-81EECCFB7BC2}" presName="vert2" presStyleCnt="0"/>
      <dgm:spPr/>
    </dgm:pt>
    <dgm:pt modelId="{EC769527-0814-814A-AE6E-F0605C3746DA}" type="pres">
      <dgm:prSet presAssocID="{0F554F29-A675-DC40-960A-81EECCFB7BC2}" presName="thinLine2b" presStyleLbl="callout" presStyleIdx="5" presStyleCnt="7"/>
      <dgm:spPr/>
    </dgm:pt>
    <dgm:pt modelId="{DD45AA2B-4367-EC45-9DF4-CA789BF333BE}" type="pres">
      <dgm:prSet presAssocID="{0F554F29-A675-DC40-960A-81EECCFB7BC2}" presName="vertSpace2b" presStyleCnt="0"/>
      <dgm:spPr/>
    </dgm:pt>
    <dgm:pt modelId="{9DA8045F-8B3F-9947-845A-6C64539D1899}" type="pres">
      <dgm:prSet presAssocID="{EE937F7C-D008-A643-AE0B-B8843FCEB3E0}" presName="horz2" presStyleCnt="0"/>
      <dgm:spPr/>
    </dgm:pt>
    <dgm:pt modelId="{247AF2E6-1488-ED44-9066-38CB2F4B54E8}" type="pres">
      <dgm:prSet presAssocID="{EE937F7C-D008-A643-AE0B-B8843FCEB3E0}" presName="horzSpace2" presStyleCnt="0"/>
      <dgm:spPr/>
    </dgm:pt>
    <dgm:pt modelId="{3062E170-C14E-C84A-B32E-4CEE673BE8F7}" type="pres">
      <dgm:prSet presAssocID="{EE937F7C-D008-A643-AE0B-B8843FCEB3E0}" presName="tx2" presStyleLbl="revTx" presStyleIdx="7" presStyleCnt="8"/>
      <dgm:spPr/>
      <dgm:t>
        <a:bodyPr/>
        <a:lstStyle/>
        <a:p>
          <a:endParaRPr lang="en-US"/>
        </a:p>
      </dgm:t>
    </dgm:pt>
    <dgm:pt modelId="{163A2CCC-5E26-244E-B219-77FB070D5D27}" type="pres">
      <dgm:prSet presAssocID="{EE937F7C-D008-A643-AE0B-B8843FCEB3E0}" presName="vert2" presStyleCnt="0"/>
      <dgm:spPr/>
    </dgm:pt>
    <dgm:pt modelId="{ED6FE55D-E04F-314E-90D2-FCA4AD2E551D}" type="pres">
      <dgm:prSet presAssocID="{EE937F7C-D008-A643-AE0B-B8843FCEB3E0}" presName="thinLine2b" presStyleLbl="callout" presStyleIdx="6" presStyleCnt="7"/>
      <dgm:spPr/>
    </dgm:pt>
    <dgm:pt modelId="{2827AC79-778B-7B46-B1BE-4BD0B39B0044}" type="pres">
      <dgm:prSet presAssocID="{EE937F7C-D008-A643-AE0B-B8843FCEB3E0}" presName="vertSpace2b" presStyleCnt="0"/>
      <dgm:spPr/>
    </dgm:pt>
  </dgm:ptLst>
  <dgm:cxnLst>
    <dgm:cxn modelId="{842A0D6C-60C7-D541-97EC-FEAA1F07B0B0}" type="presOf" srcId="{EE937F7C-D008-A643-AE0B-B8843FCEB3E0}" destId="{3062E170-C14E-C84A-B32E-4CEE673BE8F7}" srcOrd="0" destOrd="0" presId="urn:microsoft.com/office/officeart/2008/layout/LinedList"/>
    <dgm:cxn modelId="{6CB69B60-29D1-0848-A39D-5D736B22BB25}" srcId="{9781B4C8-23F4-074E-B112-4D738742CF97}" destId="{E98BB051-43E0-F141-AA17-0D4A8F66C0D6}" srcOrd="0" destOrd="0" parTransId="{9CB0FB28-7012-4E4B-A458-D812684DAB0E}" sibTransId="{58BF0D9E-1C8C-5842-9C85-8BF50E7843DD}"/>
    <dgm:cxn modelId="{84BA1FF7-8ECB-F84D-962A-DC4AEFE29542}" srcId="{E98BB051-43E0-F141-AA17-0D4A8F66C0D6}" destId="{FFB345F6-EEC7-C24E-8057-164F82B548B2}" srcOrd="2" destOrd="0" parTransId="{66DCE162-A4A4-0243-9720-379228D027AF}" sibTransId="{93532DD8-01B7-1F45-BD22-F44C30DDEE97}"/>
    <dgm:cxn modelId="{81C68877-7252-9746-9C67-C213E6C86930}" type="presOf" srcId="{8460C7F4-5061-0640-8516-DFDD23CBF458}" destId="{F9385BD7-178B-AC49-9D66-68735C4FB5DA}" srcOrd="0" destOrd="0" presId="urn:microsoft.com/office/officeart/2008/layout/LinedList"/>
    <dgm:cxn modelId="{B929B5F1-607B-F845-B431-E7DB42EC9EDF}" srcId="{E98BB051-43E0-F141-AA17-0D4A8F66C0D6}" destId="{8460C7F4-5061-0640-8516-DFDD23CBF458}" srcOrd="4" destOrd="0" parTransId="{8310F989-0C0E-104A-9762-C614E0CD3030}" sibTransId="{6989F4D6-4CDA-5446-8385-55EB8230F686}"/>
    <dgm:cxn modelId="{7D299824-ABBA-654E-AD14-2621C2F86572}" type="presOf" srcId="{3E448EE1-1915-534A-9F09-259FFFFC2498}" destId="{D0D22496-360D-B746-8B72-318503475536}" srcOrd="0" destOrd="0" presId="urn:microsoft.com/office/officeart/2008/layout/LinedList"/>
    <dgm:cxn modelId="{1B684AEA-E850-B84B-A0B5-6C904775CC87}" type="presOf" srcId="{0F554F29-A675-DC40-960A-81EECCFB7BC2}" destId="{AF511B10-0A6E-BA41-954C-39E0C398FE93}" srcOrd="0" destOrd="0" presId="urn:microsoft.com/office/officeart/2008/layout/LinedList"/>
    <dgm:cxn modelId="{718D7857-AC82-F041-9A11-E423B27883EE}" type="presOf" srcId="{FFB345F6-EEC7-C24E-8057-164F82B548B2}" destId="{5F97FBE8-6484-3B45-9C95-7B315BDB1A13}" srcOrd="0" destOrd="0" presId="urn:microsoft.com/office/officeart/2008/layout/LinedList"/>
    <dgm:cxn modelId="{55D597D7-9A01-2A4F-BA6D-E3816D1E94F6}" srcId="{E98BB051-43E0-F141-AA17-0D4A8F66C0D6}" destId="{DB42FB91-08D8-464C-B9AF-47C580B48537}" srcOrd="0" destOrd="0" parTransId="{7B3F9072-3B38-1A4E-B90D-56B35BBEB6FF}" sibTransId="{70BD8EB5-D05F-4446-B40E-5181B8D73E7A}"/>
    <dgm:cxn modelId="{84426D18-9059-B241-8DE1-E39B48469B63}" srcId="{E98BB051-43E0-F141-AA17-0D4A8F66C0D6}" destId="{7E788014-7561-2640-80AA-B577446F827A}" srcOrd="1" destOrd="0" parTransId="{3705C436-9997-AA48-B3DB-5D7901A4BB48}" sibTransId="{2145ECD9-8F47-FD47-A4AA-12DC4A640865}"/>
    <dgm:cxn modelId="{2A8EA7AB-E072-5C4A-9289-2E821C3432CE}" type="presOf" srcId="{9781B4C8-23F4-074E-B112-4D738742CF97}" destId="{33A4C912-1B8D-2E47-99C9-E52344F8D94E}" srcOrd="0" destOrd="0" presId="urn:microsoft.com/office/officeart/2008/layout/LinedList"/>
    <dgm:cxn modelId="{CD86A3CD-E391-884A-80FA-46DBB835F735}" srcId="{E98BB051-43E0-F141-AA17-0D4A8F66C0D6}" destId="{0F554F29-A675-DC40-960A-81EECCFB7BC2}" srcOrd="5" destOrd="0" parTransId="{703C081F-379B-2B44-A55D-CD2E88271839}" sibTransId="{0587C317-2A3E-4F48-B3FC-EC05BDF18AEF}"/>
    <dgm:cxn modelId="{E74CF890-5A4F-A743-BB27-B8E9685EC8B1}" type="presOf" srcId="{7E788014-7561-2640-80AA-B577446F827A}" destId="{97AA4DA9-F9EC-1244-BB6A-DCF7D7AF8192}" srcOrd="0" destOrd="0" presId="urn:microsoft.com/office/officeart/2008/layout/LinedList"/>
    <dgm:cxn modelId="{802B25F6-D4CB-7942-AF63-6DEC54B74FC8}" srcId="{E98BB051-43E0-F141-AA17-0D4A8F66C0D6}" destId="{3E448EE1-1915-534A-9F09-259FFFFC2498}" srcOrd="3" destOrd="0" parTransId="{3A9BCE0D-6BFD-9247-B611-BB2754B07961}" sibTransId="{8E091247-44A8-1A43-9B1F-C441208EBC9E}"/>
    <dgm:cxn modelId="{41A62146-DB68-4C41-B9E4-615C89F61B9E}" type="presOf" srcId="{E98BB051-43E0-F141-AA17-0D4A8F66C0D6}" destId="{754A9429-5113-0543-B0C9-1785BFC93941}" srcOrd="0" destOrd="0" presId="urn:microsoft.com/office/officeart/2008/layout/LinedList"/>
    <dgm:cxn modelId="{22E43919-373C-C84C-A49C-E7B5434A7D51}" type="presOf" srcId="{DB42FB91-08D8-464C-B9AF-47C580B48537}" destId="{66825A5C-21B7-2A40-A594-C289BD9FED9E}" srcOrd="0" destOrd="0" presId="urn:microsoft.com/office/officeart/2008/layout/LinedList"/>
    <dgm:cxn modelId="{1F29F787-CA7B-BE4F-82F3-70D9900F043C}" srcId="{E98BB051-43E0-F141-AA17-0D4A8F66C0D6}" destId="{EE937F7C-D008-A643-AE0B-B8843FCEB3E0}" srcOrd="6" destOrd="0" parTransId="{2D4695CA-B7E7-6740-8DA4-5DA6AB63C5F7}" sibTransId="{1FEABE0A-9E39-3C44-B0B1-0003F14A6921}"/>
    <dgm:cxn modelId="{283D2C80-C94D-B344-BFC2-07067C0A8815}" type="presParOf" srcId="{33A4C912-1B8D-2E47-99C9-E52344F8D94E}" destId="{6385A275-187B-5E4D-90B9-6C7165F5E223}" srcOrd="0" destOrd="0" presId="urn:microsoft.com/office/officeart/2008/layout/LinedList"/>
    <dgm:cxn modelId="{5CA785FE-D924-9A45-94F6-0C08675A811E}" type="presParOf" srcId="{33A4C912-1B8D-2E47-99C9-E52344F8D94E}" destId="{A3A393E9-B990-C54A-9D22-1BA12191C36C}" srcOrd="1" destOrd="0" presId="urn:microsoft.com/office/officeart/2008/layout/LinedList"/>
    <dgm:cxn modelId="{1AAB9922-5C03-F24F-87F9-7742C9CC5503}" type="presParOf" srcId="{A3A393E9-B990-C54A-9D22-1BA12191C36C}" destId="{754A9429-5113-0543-B0C9-1785BFC93941}" srcOrd="0" destOrd="0" presId="urn:microsoft.com/office/officeart/2008/layout/LinedList"/>
    <dgm:cxn modelId="{DB3E45ED-ED67-D844-B8AB-5EDFEA743340}" type="presParOf" srcId="{A3A393E9-B990-C54A-9D22-1BA12191C36C}" destId="{E5598B96-D231-DB4C-948E-F9B070B2E074}" srcOrd="1" destOrd="0" presId="urn:microsoft.com/office/officeart/2008/layout/LinedList"/>
    <dgm:cxn modelId="{51574CED-5719-5346-9E7F-091BD967BED2}" type="presParOf" srcId="{E5598B96-D231-DB4C-948E-F9B070B2E074}" destId="{CA702177-F94D-0D4E-848E-28051AE5C521}" srcOrd="0" destOrd="0" presId="urn:microsoft.com/office/officeart/2008/layout/LinedList"/>
    <dgm:cxn modelId="{04F1E972-6A33-8F4C-8EBC-B7851665D213}" type="presParOf" srcId="{E5598B96-D231-DB4C-948E-F9B070B2E074}" destId="{3A45CEA6-A09C-1A49-AB5E-BCED5DBFEFAA}" srcOrd="1" destOrd="0" presId="urn:microsoft.com/office/officeart/2008/layout/LinedList"/>
    <dgm:cxn modelId="{A04EF58A-124C-E148-8B76-2A70F87A0FB8}" type="presParOf" srcId="{3A45CEA6-A09C-1A49-AB5E-BCED5DBFEFAA}" destId="{FEE29D10-2781-EF49-A99F-27BE4FB4842F}" srcOrd="0" destOrd="0" presId="urn:microsoft.com/office/officeart/2008/layout/LinedList"/>
    <dgm:cxn modelId="{C476AD65-D627-CB4B-B652-3B52677C5F33}" type="presParOf" srcId="{3A45CEA6-A09C-1A49-AB5E-BCED5DBFEFAA}" destId="{66825A5C-21B7-2A40-A594-C289BD9FED9E}" srcOrd="1" destOrd="0" presId="urn:microsoft.com/office/officeart/2008/layout/LinedList"/>
    <dgm:cxn modelId="{7AAE21BF-8DD9-7E44-ACA5-A312C18A2611}" type="presParOf" srcId="{3A45CEA6-A09C-1A49-AB5E-BCED5DBFEFAA}" destId="{C38AAD66-B7AF-B64C-B0DA-9530EE89413A}" srcOrd="2" destOrd="0" presId="urn:microsoft.com/office/officeart/2008/layout/LinedList"/>
    <dgm:cxn modelId="{BDAE9F56-5D50-124B-993F-61982071438F}" type="presParOf" srcId="{E5598B96-D231-DB4C-948E-F9B070B2E074}" destId="{46D41DCE-4738-0F4C-9E87-40B357E5DB45}" srcOrd="2" destOrd="0" presId="urn:microsoft.com/office/officeart/2008/layout/LinedList"/>
    <dgm:cxn modelId="{1DECB563-8160-0E46-B271-1E4E3320B462}" type="presParOf" srcId="{E5598B96-D231-DB4C-948E-F9B070B2E074}" destId="{2E741B14-40D6-6F49-8553-2596C97E88CD}" srcOrd="3" destOrd="0" presId="urn:microsoft.com/office/officeart/2008/layout/LinedList"/>
    <dgm:cxn modelId="{FFEEA35A-369D-2741-85BB-50DE396B1A6F}" type="presParOf" srcId="{E5598B96-D231-DB4C-948E-F9B070B2E074}" destId="{D91902BF-E582-984C-AD63-67D022174151}" srcOrd="4" destOrd="0" presId="urn:microsoft.com/office/officeart/2008/layout/LinedList"/>
    <dgm:cxn modelId="{76912C79-F6CF-C846-82BF-68FAC2435E91}" type="presParOf" srcId="{D91902BF-E582-984C-AD63-67D022174151}" destId="{7EDD4526-1A55-7947-BA3A-31F651D7369E}" srcOrd="0" destOrd="0" presId="urn:microsoft.com/office/officeart/2008/layout/LinedList"/>
    <dgm:cxn modelId="{ADF94011-EADF-1449-8B5A-FB0991822007}" type="presParOf" srcId="{D91902BF-E582-984C-AD63-67D022174151}" destId="{97AA4DA9-F9EC-1244-BB6A-DCF7D7AF8192}" srcOrd="1" destOrd="0" presId="urn:microsoft.com/office/officeart/2008/layout/LinedList"/>
    <dgm:cxn modelId="{0D9F9965-A0F6-3345-BA2A-55050C6AE6ED}" type="presParOf" srcId="{D91902BF-E582-984C-AD63-67D022174151}" destId="{3E6AD65B-5B4B-C842-B8D2-D956EAFD72DC}" srcOrd="2" destOrd="0" presId="urn:microsoft.com/office/officeart/2008/layout/LinedList"/>
    <dgm:cxn modelId="{5BDD248B-A07F-974A-B295-E9D5CFB88E80}" type="presParOf" srcId="{E5598B96-D231-DB4C-948E-F9B070B2E074}" destId="{603B82C6-2131-5849-A21D-E73573E33334}" srcOrd="5" destOrd="0" presId="urn:microsoft.com/office/officeart/2008/layout/LinedList"/>
    <dgm:cxn modelId="{3E8F85B9-0660-674F-B988-458EA47CE0FC}" type="presParOf" srcId="{E5598B96-D231-DB4C-948E-F9B070B2E074}" destId="{1BA2491B-DA5D-8941-9261-5C423F15452C}" srcOrd="6" destOrd="0" presId="urn:microsoft.com/office/officeart/2008/layout/LinedList"/>
    <dgm:cxn modelId="{ECBFF6FD-18FE-CF4C-8FAE-A43B4656EA1E}" type="presParOf" srcId="{E5598B96-D231-DB4C-948E-F9B070B2E074}" destId="{AC9CBAE8-CBA0-1748-9D2A-158BAA5385E2}" srcOrd="7" destOrd="0" presId="urn:microsoft.com/office/officeart/2008/layout/LinedList"/>
    <dgm:cxn modelId="{2C3F3FAC-1F52-7C45-B2EB-729C37E05FA5}" type="presParOf" srcId="{AC9CBAE8-CBA0-1748-9D2A-158BAA5385E2}" destId="{CF7E6B38-02BC-5445-96B4-0DA777902FA5}" srcOrd="0" destOrd="0" presId="urn:microsoft.com/office/officeart/2008/layout/LinedList"/>
    <dgm:cxn modelId="{B652DC0D-4A05-C148-AB6C-5809297D6966}" type="presParOf" srcId="{AC9CBAE8-CBA0-1748-9D2A-158BAA5385E2}" destId="{5F97FBE8-6484-3B45-9C95-7B315BDB1A13}" srcOrd="1" destOrd="0" presId="urn:microsoft.com/office/officeart/2008/layout/LinedList"/>
    <dgm:cxn modelId="{66C7641E-3509-9B43-974F-F2E2B81D07BC}" type="presParOf" srcId="{AC9CBAE8-CBA0-1748-9D2A-158BAA5385E2}" destId="{25CFDD23-678E-E146-B620-551262A005C4}" srcOrd="2" destOrd="0" presId="urn:microsoft.com/office/officeart/2008/layout/LinedList"/>
    <dgm:cxn modelId="{C0009A01-2FD6-1547-9267-7AA4FB56CFBA}" type="presParOf" srcId="{E5598B96-D231-DB4C-948E-F9B070B2E074}" destId="{3F9B3AED-FEF3-EB42-B976-E999DF8AC41D}" srcOrd="8" destOrd="0" presId="urn:microsoft.com/office/officeart/2008/layout/LinedList"/>
    <dgm:cxn modelId="{E5D664C1-6675-8E45-9F36-D8AB9683BF0B}" type="presParOf" srcId="{E5598B96-D231-DB4C-948E-F9B070B2E074}" destId="{C3D93A7B-C8DE-704B-B664-A6862AA60ACD}" srcOrd="9" destOrd="0" presId="urn:microsoft.com/office/officeart/2008/layout/LinedList"/>
    <dgm:cxn modelId="{A389DA7D-E627-D44D-A647-4AC498C68734}" type="presParOf" srcId="{E5598B96-D231-DB4C-948E-F9B070B2E074}" destId="{37E122AD-40E5-1E41-AE26-DCD85171EDF0}" srcOrd="10" destOrd="0" presId="urn:microsoft.com/office/officeart/2008/layout/LinedList"/>
    <dgm:cxn modelId="{81ECDC9D-AAD3-E349-9A0A-AA1BA86DB647}" type="presParOf" srcId="{37E122AD-40E5-1E41-AE26-DCD85171EDF0}" destId="{A0DE66C7-DE9E-DB45-84EA-2ADCC1411A23}" srcOrd="0" destOrd="0" presId="urn:microsoft.com/office/officeart/2008/layout/LinedList"/>
    <dgm:cxn modelId="{DD00A26B-1D5C-7A45-B12E-342DF3A96EBA}" type="presParOf" srcId="{37E122AD-40E5-1E41-AE26-DCD85171EDF0}" destId="{D0D22496-360D-B746-8B72-318503475536}" srcOrd="1" destOrd="0" presId="urn:microsoft.com/office/officeart/2008/layout/LinedList"/>
    <dgm:cxn modelId="{EE76E6FA-5F44-A04A-90C8-4D9ECDF74DD6}" type="presParOf" srcId="{37E122AD-40E5-1E41-AE26-DCD85171EDF0}" destId="{1AF9FBE5-8944-BA4C-8557-21E5AF849D01}" srcOrd="2" destOrd="0" presId="urn:microsoft.com/office/officeart/2008/layout/LinedList"/>
    <dgm:cxn modelId="{47723DF6-8907-4841-A8EC-DC777D0723AF}" type="presParOf" srcId="{E5598B96-D231-DB4C-948E-F9B070B2E074}" destId="{CCE45F0B-A554-404C-A8D9-03A871497F1D}" srcOrd="11" destOrd="0" presId="urn:microsoft.com/office/officeart/2008/layout/LinedList"/>
    <dgm:cxn modelId="{ABA18468-1D84-2B4E-9BCA-A398F7ACE887}" type="presParOf" srcId="{E5598B96-D231-DB4C-948E-F9B070B2E074}" destId="{F23F106F-37C5-894C-B245-AA0B96FB8045}" srcOrd="12" destOrd="0" presId="urn:microsoft.com/office/officeart/2008/layout/LinedList"/>
    <dgm:cxn modelId="{BB4A7AB5-5E01-FE4D-B288-01D659D399DE}" type="presParOf" srcId="{E5598B96-D231-DB4C-948E-F9B070B2E074}" destId="{DE20ADF6-994B-7B46-B85B-5B3FAA88A72A}" srcOrd="13" destOrd="0" presId="urn:microsoft.com/office/officeart/2008/layout/LinedList"/>
    <dgm:cxn modelId="{DAB36CC5-052D-A449-B32C-BC7A2B692FA5}" type="presParOf" srcId="{DE20ADF6-994B-7B46-B85B-5B3FAA88A72A}" destId="{194CBDF7-42A2-5D42-AB34-3D6362561686}" srcOrd="0" destOrd="0" presId="urn:microsoft.com/office/officeart/2008/layout/LinedList"/>
    <dgm:cxn modelId="{D7DD7D7E-8C7C-3046-873E-B6B0D6F0087C}" type="presParOf" srcId="{DE20ADF6-994B-7B46-B85B-5B3FAA88A72A}" destId="{F9385BD7-178B-AC49-9D66-68735C4FB5DA}" srcOrd="1" destOrd="0" presId="urn:microsoft.com/office/officeart/2008/layout/LinedList"/>
    <dgm:cxn modelId="{9EC09BAB-6D5B-4247-9D98-C1CD1997FDD4}" type="presParOf" srcId="{DE20ADF6-994B-7B46-B85B-5B3FAA88A72A}" destId="{1F92A229-216B-6F4A-ABD9-B61959E850B3}" srcOrd="2" destOrd="0" presId="urn:microsoft.com/office/officeart/2008/layout/LinedList"/>
    <dgm:cxn modelId="{F031ABC6-2C55-D042-88BA-A7957809BC04}" type="presParOf" srcId="{E5598B96-D231-DB4C-948E-F9B070B2E074}" destId="{35059822-DCBB-C94B-94F8-CA881556D5C3}" srcOrd="14" destOrd="0" presId="urn:microsoft.com/office/officeart/2008/layout/LinedList"/>
    <dgm:cxn modelId="{454F891D-AE49-F747-94E9-6F79FC24877B}" type="presParOf" srcId="{E5598B96-D231-DB4C-948E-F9B070B2E074}" destId="{2C68280C-3315-594A-B8C1-975E2A4D8B93}" srcOrd="15" destOrd="0" presId="urn:microsoft.com/office/officeart/2008/layout/LinedList"/>
    <dgm:cxn modelId="{AF4B2B59-50C1-8043-99CB-5B4853CAA594}" type="presParOf" srcId="{E5598B96-D231-DB4C-948E-F9B070B2E074}" destId="{E136CDCD-6D00-ED44-98EA-701B172FAE9D}" srcOrd="16" destOrd="0" presId="urn:microsoft.com/office/officeart/2008/layout/LinedList"/>
    <dgm:cxn modelId="{44E723EF-964B-E64C-9F21-C5A0469B3F56}" type="presParOf" srcId="{E136CDCD-6D00-ED44-98EA-701B172FAE9D}" destId="{6633E814-3070-4948-B3C6-32EA19B4F0BA}" srcOrd="0" destOrd="0" presId="urn:microsoft.com/office/officeart/2008/layout/LinedList"/>
    <dgm:cxn modelId="{3EBD8F37-0C2C-A642-AE14-E0E071FFB112}" type="presParOf" srcId="{E136CDCD-6D00-ED44-98EA-701B172FAE9D}" destId="{AF511B10-0A6E-BA41-954C-39E0C398FE93}" srcOrd="1" destOrd="0" presId="urn:microsoft.com/office/officeart/2008/layout/LinedList"/>
    <dgm:cxn modelId="{92B1A56F-A82E-B84C-89E2-01009293A386}" type="presParOf" srcId="{E136CDCD-6D00-ED44-98EA-701B172FAE9D}" destId="{3C39B864-E97C-FE4C-BFE4-708C3A8A1D36}" srcOrd="2" destOrd="0" presId="urn:microsoft.com/office/officeart/2008/layout/LinedList"/>
    <dgm:cxn modelId="{E3C4DDFF-B801-834F-B7CE-D4462DE8E85B}" type="presParOf" srcId="{E5598B96-D231-DB4C-948E-F9B070B2E074}" destId="{EC769527-0814-814A-AE6E-F0605C3746DA}" srcOrd="17" destOrd="0" presId="urn:microsoft.com/office/officeart/2008/layout/LinedList"/>
    <dgm:cxn modelId="{55A9AD09-376A-774F-B532-AD68E7125EBA}" type="presParOf" srcId="{E5598B96-D231-DB4C-948E-F9B070B2E074}" destId="{DD45AA2B-4367-EC45-9DF4-CA789BF333BE}" srcOrd="18" destOrd="0" presId="urn:microsoft.com/office/officeart/2008/layout/LinedList"/>
    <dgm:cxn modelId="{C919E9E9-0C78-7A4A-9E0A-53257A222711}" type="presParOf" srcId="{E5598B96-D231-DB4C-948E-F9B070B2E074}" destId="{9DA8045F-8B3F-9947-845A-6C64539D1899}" srcOrd="19" destOrd="0" presId="urn:microsoft.com/office/officeart/2008/layout/LinedList"/>
    <dgm:cxn modelId="{AF0E1FF7-DD97-6946-9760-4462DC9F1CE5}" type="presParOf" srcId="{9DA8045F-8B3F-9947-845A-6C64539D1899}" destId="{247AF2E6-1488-ED44-9066-38CB2F4B54E8}" srcOrd="0" destOrd="0" presId="urn:microsoft.com/office/officeart/2008/layout/LinedList"/>
    <dgm:cxn modelId="{40FDEE49-302B-064E-87FA-6275A4F5D76F}" type="presParOf" srcId="{9DA8045F-8B3F-9947-845A-6C64539D1899}" destId="{3062E170-C14E-C84A-B32E-4CEE673BE8F7}" srcOrd="1" destOrd="0" presId="urn:microsoft.com/office/officeart/2008/layout/LinedList"/>
    <dgm:cxn modelId="{6683A7CD-69DC-164D-AB37-8020D855DBEA}" type="presParOf" srcId="{9DA8045F-8B3F-9947-845A-6C64539D1899}" destId="{163A2CCC-5E26-244E-B219-77FB070D5D27}" srcOrd="2" destOrd="0" presId="urn:microsoft.com/office/officeart/2008/layout/LinedList"/>
    <dgm:cxn modelId="{CAF8329E-1098-DD47-B1B1-E822D4EC7604}" type="presParOf" srcId="{E5598B96-D231-DB4C-948E-F9B070B2E074}" destId="{ED6FE55D-E04F-314E-90D2-FCA4AD2E551D}" srcOrd="20" destOrd="0" presId="urn:microsoft.com/office/officeart/2008/layout/LinedList"/>
    <dgm:cxn modelId="{6CCB465F-ECB8-C840-9656-9DFE376AB738}" type="presParOf" srcId="{E5598B96-D231-DB4C-948E-F9B070B2E074}" destId="{2827AC79-778B-7B46-B1BE-4BD0B39B0044}" srcOrd="2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C9454BB6-8753-354F-9E41-FECEFC709D02}">
      <dgm:prSet/>
      <dgm:spPr/>
      <dgm:t>
        <a:bodyPr/>
        <a:lstStyle/>
        <a:p>
          <a:pPr rtl="0"/>
          <a:r>
            <a:rPr lang="en-US" b="0" dirty="0" smtClean="0">
              <a:solidFill>
                <a:schemeClr val="tx1"/>
              </a:solidFill>
            </a:rPr>
            <a:t>How are the values of a culture expressed within literature?</a:t>
          </a: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82FFD9F-36BA-5D49-94CE-1764BC4652FB}" type="pres">
      <dgm:prSet presAssocID="{C9454BB6-8753-354F-9E41-FECEFC709D02}" presName="thickLine" presStyleLbl="alignNode1" presStyleIdx="0" presStyleCnt="1"/>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0" presStyleCnt="1"/>
      <dgm:spPr/>
      <dgm:t>
        <a:bodyPr/>
        <a:lstStyle/>
        <a:p>
          <a:endParaRPr lang="en-US"/>
        </a:p>
      </dgm:t>
    </dgm:pt>
    <dgm:pt modelId="{3CB9709B-E32D-E94E-B264-E7AEAE8FB3E3}" type="pres">
      <dgm:prSet presAssocID="{C9454BB6-8753-354F-9E41-FECEFC709D02}" presName="vert1" presStyleCnt="0"/>
      <dgm:spPr/>
    </dgm:pt>
  </dgm:ptLst>
  <dgm:cxnLst>
    <dgm:cxn modelId="{E4B41A50-7DAA-E845-AE90-A451CCC6B5F8}" type="presOf" srcId="{C9454BB6-8753-354F-9E41-FECEFC709D02}" destId="{79F8A253-9943-0248-A5A8-007344DB84CB}" srcOrd="0" destOrd="0" presId="urn:microsoft.com/office/officeart/2008/layout/LinedList"/>
    <dgm:cxn modelId="{F47DBA43-8FEC-C648-BD8B-51BDB4D86E01}" srcId="{9781B4C8-23F4-074E-B112-4D738742CF97}" destId="{C9454BB6-8753-354F-9E41-FECEFC709D02}" srcOrd="0" destOrd="0" parTransId="{9081A504-AB33-A940-A8CE-4C3EDD39D02B}" sibTransId="{8FF9B8F4-1B5C-2640-904A-C824266AE4C3}"/>
    <dgm:cxn modelId="{6708574C-80CC-504F-8AB6-D59C5D55186A}" type="presOf" srcId="{9781B4C8-23F4-074E-B112-4D738742CF97}" destId="{33A4C912-1B8D-2E47-99C9-E52344F8D94E}" srcOrd="0" destOrd="0" presId="urn:microsoft.com/office/officeart/2008/layout/LinedList"/>
    <dgm:cxn modelId="{895B2592-C20C-FE48-A7B1-2A7FE828CDCB}" type="presParOf" srcId="{33A4C912-1B8D-2E47-99C9-E52344F8D94E}" destId="{682FFD9F-36BA-5D49-94CE-1764BC4652FB}" srcOrd="0" destOrd="0" presId="urn:microsoft.com/office/officeart/2008/layout/LinedList"/>
    <dgm:cxn modelId="{CDE11F0A-2BBA-B348-8640-A6E527CE895E}" type="presParOf" srcId="{33A4C912-1B8D-2E47-99C9-E52344F8D94E}" destId="{FF7F4F7C-5580-B04E-AE42-8ABC1275E6A9}" srcOrd="1" destOrd="0" presId="urn:microsoft.com/office/officeart/2008/layout/LinedList"/>
    <dgm:cxn modelId="{9BB36750-5785-E244-83B1-AB3BABDED034}" type="presParOf" srcId="{FF7F4F7C-5580-B04E-AE42-8ABC1275E6A9}" destId="{79F8A253-9943-0248-A5A8-007344DB84CB}" srcOrd="0" destOrd="0" presId="urn:microsoft.com/office/officeart/2008/layout/LinedList"/>
    <dgm:cxn modelId="{8F8FBAC0-C5C6-C64F-9A24-7CA2DDDC3755}" type="presParOf" srcId="{FF7F4F7C-5580-B04E-AE42-8ABC1275E6A9}" destId="{3CB9709B-E32D-E94E-B264-E7AEAE8FB3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DAA6173-2B73-0140-A913-97187CADBE2D}"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34C5C09E-BD23-914A-A275-F9FC4C2DAF35}">
      <dgm:prSet custT="1"/>
      <dgm:spPr/>
      <dgm:t>
        <a:bodyPr/>
        <a:lstStyle/>
        <a:p>
          <a:pPr rtl="0"/>
          <a:r>
            <a:rPr lang="en-US" sz="3200" dirty="0" smtClean="0"/>
            <a:t>Today, each person will perform his or her own “Beowulf” inspired boast.</a:t>
          </a:r>
          <a:endParaRPr lang="en-US" sz="3200" dirty="0"/>
        </a:p>
      </dgm:t>
    </dgm:pt>
    <dgm:pt modelId="{E501BB04-49F7-6D42-9B7C-D68B1179CBDD}" type="parTrans" cxnId="{F18EF949-3A78-C34C-8056-4FE84986EF04}">
      <dgm:prSet/>
      <dgm:spPr/>
      <dgm:t>
        <a:bodyPr/>
        <a:lstStyle/>
        <a:p>
          <a:endParaRPr lang="en-US"/>
        </a:p>
      </dgm:t>
    </dgm:pt>
    <dgm:pt modelId="{E27E620D-D7E9-3E4C-9B85-773367A249F1}" type="sibTrans" cxnId="{F18EF949-3A78-C34C-8056-4FE84986EF04}">
      <dgm:prSet/>
      <dgm:spPr/>
      <dgm:t>
        <a:bodyPr/>
        <a:lstStyle/>
        <a:p>
          <a:endParaRPr lang="en-US"/>
        </a:p>
      </dgm:t>
    </dgm:pt>
    <dgm:pt modelId="{504D2802-3D58-164B-8F61-D8AFFC1F8872}">
      <dgm:prSet custT="1"/>
      <dgm:spPr/>
      <dgm:t>
        <a:bodyPr/>
        <a:lstStyle/>
        <a:p>
          <a:pPr rtl="0"/>
          <a:r>
            <a:rPr lang="en-US" sz="3200" dirty="0" smtClean="0"/>
            <a:t>To make this more interesting, you will have to out-boast an opponent. </a:t>
          </a:r>
          <a:endParaRPr lang="en-US" sz="3200" dirty="0"/>
        </a:p>
      </dgm:t>
    </dgm:pt>
    <dgm:pt modelId="{8017DF90-87D5-6D4F-99C0-6C106E53A14D}" type="parTrans" cxnId="{72825DD9-9E94-904A-BFB6-CFEDFDECDE1A}">
      <dgm:prSet/>
      <dgm:spPr/>
      <dgm:t>
        <a:bodyPr/>
        <a:lstStyle/>
        <a:p>
          <a:endParaRPr lang="en-US"/>
        </a:p>
      </dgm:t>
    </dgm:pt>
    <dgm:pt modelId="{6F9D55CC-8D50-0E41-98B3-EA42E6C7D38B}" type="sibTrans" cxnId="{72825DD9-9E94-904A-BFB6-CFEDFDECDE1A}">
      <dgm:prSet/>
      <dgm:spPr/>
      <dgm:t>
        <a:bodyPr/>
        <a:lstStyle/>
        <a:p>
          <a:endParaRPr lang="en-US"/>
        </a:p>
      </dgm:t>
    </dgm:pt>
    <dgm:pt modelId="{BDCACEAC-FC89-8542-8F83-F442B8EB7642}">
      <dgm:prSet custT="1"/>
      <dgm:spPr/>
      <dgm:t>
        <a:bodyPr/>
        <a:lstStyle/>
        <a:p>
          <a:pPr rtl="0"/>
          <a:r>
            <a:rPr lang="en-US" sz="3200" dirty="0" smtClean="0"/>
            <a:t>I will randomly choose your opponent.</a:t>
          </a:r>
          <a:endParaRPr lang="en-US" sz="3200" dirty="0"/>
        </a:p>
      </dgm:t>
    </dgm:pt>
    <dgm:pt modelId="{A5DBD8B3-3BBD-0F4C-8311-E6314CAF06A1}" type="parTrans" cxnId="{D55CEDE6-71E9-F247-9F7F-38A66BCA7DFB}">
      <dgm:prSet/>
      <dgm:spPr/>
      <dgm:t>
        <a:bodyPr/>
        <a:lstStyle/>
        <a:p>
          <a:endParaRPr lang="en-US"/>
        </a:p>
      </dgm:t>
    </dgm:pt>
    <dgm:pt modelId="{67DC190E-0CC5-9841-93F4-2B486B9DD4C1}" type="sibTrans" cxnId="{D55CEDE6-71E9-F247-9F7F-38A66BCA7DFB}">
      <dgm:prSet/>
      <dgm:spPr/>
      <dgm:t>
        <a:bodyPr/>
        <a:lstStyle/>
        <a:p>
          <a:endParaRPr lang="en-US"/>
        </a:p>
      </dgm:t>
    </dgm:pt>
    <dgm:pt modelId="{4802039D-25B5-D248-B262-79B803842797}">
      <dgm:prSet custT="1"/>
      <dgm:spPr/>
      <dgm:t>
        <a:bodyPr/>
        <a:lstStyle/>
        <a:p>
          <a:pPr rtl="0"/>
          <a:r>
            <a:rPr lang="en-US" sz="3200" dirty="0" smtClean="0"/>
            <a:t>Audience, clap for your </a:t>
          </a:r>
          <a:r>
            <a:rPr lang="en-US" sz="3200" smtClean="0"/>
            <a:t>favorite warrior.</a:t>
          </a:r>
          <a:endParaRPr lang="en-US" sz="3200" dirty="0"/>
        </a:p>
      </dgm:t>
    </dgm:pt>
    <dgm:pt modelId="{3A3974EE-BF8B-2145-A08B-F02188EAB7B5}" type="parTrans" cxnId="{9928AC9C-36EB-CB4D-90AE-80DBFAD33A74}">
      <dgm:prSet/>
      <dgm:spPr/>
      <dgm:t>
        <a:bodyPr/>
        <a:lstStyle/>
        <a:p>
          <a:endParaRPr lang="en-US"/>
        </a:p>
      </dgm:t>
    </dgm:pt>
    <dgm:pt modelId="{BEEEFA96-DAD5-6C44-B775-5CF037BA130A}" type="sibTrans" cxnId="{9928AC9C-36EB-CB4D-90AE-80DBFAD33A74}">
      <dgm:prSet/>
      <dgm:spPr/>
      <dgm:t>
        <a:bodyPr/>
        <a:lstStyle/>
        <a:p>
          <a:endParaRPr lang="en-US"/>
        </a:p>
      </dgm:t>
    </dgm:pt>
    <dgm:pt modelId="{C612506F-5C90-8943-B99B-C45A88EA6F62}" type="pres">
      <dgm:prSet presAssocID="{4DAA6173-2B73-0140-A913-97187CADBE2D}" presName="vert0" presStyleCnt="0">
        <dgm:presLayoutVars>
          <dgm:dir/>
          <dgm:animOne val="branch"/>
          <dgm:animLvl val="lvl"/>
        </dgm:presLayoutVars>
      </dgm:prSet>
      <dgm:spPr/>
      <dgm:t>
        <a:bodyPr/>
        <a:lstStyle/>
        <a:p>
          <a:endParaRPr lang="en-US"/>
        </a:p>
      </dgm:t>
    </dgm:pt>
    <dgm:pt modelId="{4FCEDE44-D205-0A47-8B26-DC6DC23A3AFF}" type="pres">
      <dgm:prSet presAssocID="{34C5C09E-BD23-914A-A275-F9FC4C2DAF35}" presName="thickLine" presStyleLbl="alignNode1" presStyleIdx="0" presStyleCnt="4"/>
      <dgm:spPr/>
    </dgm:pt>
    <dgm:pt modelId="{CAC3BE8D-A036-E442-B7DA-3C43651F9CE5}" type="pres">
      <dgm:prSet presAssocID="{34C5C09E-BD23-914A-A275-F9FC4C2DAF35}" presName="horz1" presStyleCnt="0"/>
      <dgm:spPr/>
    </dgm:pt>
    <dgm:pt modelId="{C9E0EE98-0B3D-E043-9E36-539D3A42C715}" type="pres">
      <dgm:prSet presAssocID="{34C5C09E-BD23-914A-A275-F9FC4C2DAF35}" presName="tx1" presStyleLbl="revTx" presStyleIdx="0" presStyleCnt="4"/>
      <dgm:spPr/>
      <dgm:t>
        <a:bodyPr/>
        <a:lstStyle/>
        <a:p>
          <a:endParaRPr lang="en-US"/>
        </a:p>
      </dgm:t>
    </dgm:pt>
    <dgm:pt modelId="{674C8DB1-56A1-0D40-87B6-CC98D15B4A18}" type="pres">
      <dgm:prSet presAssocID="{34C5C09E-BD23-914A-A275-F9FC4C2DAF35}" presName="vert1" presStyleCnt="0"/>
      <dgm:spPr/>
    </dgm:pt>
    <dgm:pt modelId="{8604A5EC-A4B7-AC4A-8B4D-707AACBED912}" type="pres">
      <dgm:prSet presAssocID="{504D2802-3D58-164B-8F61-D8AFFC1F8872}" presName="thickLine" presStyleLbl="alignNode1" presStyleIdx="1" presStyleCnt="4"/>
      <dgm:spPr/>
    </dgm:pt>
    <dgm:pt modelId="{08D0CFAE-AF01-6D47-A53C-D1754E80204D}" type="pres">
      <dgm:prSet presAssocID="{504D2802-3D58-164B-8F61-D8AFFC1F8872}" presName="horz1" presStyleCnt="0"/>
      <dgm:spPr/>
    </dgm:pt>
    <dgm:pt modelId="{2984643C-E8A9-3040-8EE9-37B5E399065E}" type="pres">
      <dgm:prSet presAssocID="{504D2802-3D58-164B-8F61-D8AFFC1F8872}" presName="tx1" presStyleLbl="revTx" presStyleIdx="1" presStyleCnt="4"/>
      <dgm:spPr/>
      <dgm:t>
        <a:bodyPr/>
        <a:lstStyle/>
        <a:p>
          <a:endParaRPr lang="en-US"/>
        </a:p>
      </dgm:t>
    </dgm:pt>
    <dgm:pt modelId="{9DE63E81-EF1C-3749-BE54-469DFC904287}" type="pres">
      <dgm:prSet presAssocID="{504D2802-3D58-164B-8F61-D8AFFC1F8872}" presName="vert1" presStyleCnt="0"/>
      <dgm:spPr/>
    </dgm:pt>
    <dgm:pt modelId="{35D6AB94-56C4-D949-8714-8D64FC8DBEFD}" type="pres">
      <dgm:prSet presAssocID="{BDCACEAC-FC89-8542-8F83-F442B8EB7642}" presName="thickLine" presStyleLbl="alignNode1" presStyleIdx="2" presStyleCnt="4"/>
      <dgm:spPr/>
    </dgm:pt>
    <dgm:pt modelId="{EECB7DF4-A6AA-224A-98FD-9E65E369EA32}" type="pres">
      <dgm:prSet presAssocID="{BDCACEAC-FC89-8542-8F83-F442B8EB7642}" presName="horz1" presStyleCnt="0"/>
      <dgm:spPr/>
    </dgm:pt>
    <dgm:pt modelId="{2C8B2002-D8EE-6846-90D3-84B5412172F7}" type="pres">
      <dgm:prSet presAssocID="{BDCACEAC-FC89-8542-8F83-F442B8EB7642}" presName="tx1" presStyleLbl="revTx" presStyleIdx="2" presStyleCnt="4"/>
      <dgm:spPr/>
      <dgm:t>
        <a:bodyPr/>
        <a:lstStyle/>
        <a:p>
          <a:endParaRPr lang="en-US"/>
        </a:p>
      </dgm:t>
    </dgm:pt>
    <dgm:pt modelId="{C55D920C-DA2D-5248-AC2D-3765EF517657}" type="pres">
      <dgm:prSet presAssocID="{BDCACEAC-FC89-8542-8F83-F442B8EB7642}" presName="vert1" presStyleCnt="0"/>
      <dgm:spPr/>
    </dgm:pt>
    <dgm:pt modelId="{54E59CE3-505B-3444-8165-8E72C6B48B94}" type="pres">
      <dgm:prSet presAssocID="{4802039D-25B5-D248-B262-79B803842797}" presName="thickLine" presStyleLbl="alignNode1" presStyleIdx="3" presStyleCnt="4"/>
      <dgm:spPr/>
    </dgm:pt>
    <dgm:pt modelId="{436A20F1-991D-3149-B7B2-7731240D867C}" type="pres">
      <dgm:prSet presAssocID="{4802039D-25B5-D248-B262-79B803842797}" presName="horz1" presStyleCnt="0"/>
      <dgm:spPr/>
    </dgm:pt>
    <dgm:pt modelId="{D56EE192-7595-C144-B15C-5961EEDAEFB7}" type="pres">
      <dgm:prSet presAssocID="{4802039D-25B5-D248-B262-79B803842797}" presName="tx1" presStyleLbl="revTx" presStyleIdx="3" presStyleCnt="4"/>
      <dgm:spPr/>
      <dgm:t>
        <a:bodyPr/>
        <a:lstStyle/>
        <a:p>
          <a:endParaRPr lang="en-US"/>
        </a:p>
      </dgm:t>
    </dgm:pt>
    <dgm:pt modelId="{DA290831-5632-314A-B33E-A81C0ABE009F}" type="pres">
      <dgm:prSet presAssocID="{4802039D-25B5-D248-B262-79B803842797}" presName="vert1" presStyleCnt="0"/>
      <dgm:spPr/>
    </dgm:pt>
  </dgm:ptLst>
  <dgm:cxnLst>
    <dgm:cxn modelId="{28F484CC-72D7-AC4E-950C-92F2ADE1D700}" type="presOf" srcId="{BDCACEAC-FC89-8542-8F83-F442B8EB7642}" destId="{2C8B2002-D8EE-6846-90D3-84B5412172F7}" srcOrd="0" destOrd="0" presId="urn:microsoft.com/office/officeart/2008/layout/LinedList"/>
    <dgm:cxn modelId="{F18EF949-3A78-C34C-8056-4FE84986EF04}" srcId="{4DAA6173-2B73-0140-A913-97187CADBE2D}" destId="{34C5C09E-BD23-914A-A275-F9FC4C2DAF35}" srcOrd="0" destOrd="0" parTransId="{E501BB04-49F7-6D42-9B7C-D68B1179CBDD}" sibTransId="{E27E620D-D7E9-3E4C-9B85-773367A249F1}"/>
    <dgm:cxn modelId="{9928AC9C-36EB-CB4D-90AE-80DBFAD33A74}" srcId="{4DAA6173-2B73-0140-A913-97187CADBE2D}" destId="{4802039D-25B5-D248-B262-79B803842797}" srcOrd="3" destOrd="0" parTransId="{3A3974EE-BF8B-2145-A08B-F02188EAB7B5}" sibTransId="{BEEEFA96-DAD5-6C44-B775-5CF037BA130A}"/>
    <dgm:cxn modelId="{E2834661-D61A-324C-953A-DA01515CCDBD}" type="presOf" srcId="{34C5C09E-BD23-914A-A275-F9FC4C2DAF35}" destId="{C9E0EE98-0B3D-E043-9E36-539D3A42C715}" srcOrd="0" destOrd="0" presId="urn:microsoft.com/office/officeart/2008/layout/LinedList"/>
    <dgm:cxn modelId="{B57D5347-AAF3-B04D-B3A9-AB58CC4F7282}" type="presOf" srcId="{504D2802-3D58-164B-8F61-D8AFFC1F8872}" destId="{2984643C-E8A9-3040-8EE9-37B5E399065E}" srcOrd="0" destOrd="0" presId="urn:microsoft.com/office/officeart/2008/layout/LinedList"/>
    <dgm:cxn modelId="{3D5642BB-9A4A-9740-80F1-0C7C22232E41}" type="presOf" srcId="{4DAA6173-2B73-0140-A913-97187CADBE2D}" destId="{C612506F-5C90-8943-B99B-C45A88EA6F62}" srcOrd="0" destOrd="0" presId="urn:microsoft.com/office/officeart/2008/layout/LinedList"/>
    <dgm:cxn modelId="{4589A162-C166-C449-B114-3126E7BA492B}" type="presOf" srcId="{4802039D-25B5-D248-B262-79B803842797}" destId="{D56EE192-7595-C144-B15C-5961EEDAEFB7}" srcOrd="0" destOrd="0" presId="urn:microsoft.com/office/officeart/2008/layout/LinedList"/>
    <dgm:cxn modelId="{72825DD9-9E94-904A-BFB6-CFEDFDECDE1A}" srcId="{4DAA6173-2B73-0140-A913-97187CADBE2D}" destId="{504D2802-3D58-164B-8F61-D8AFFC1F8872}" srcOrd="1" destOrd="0" parTransId="{8017DF90-87D5-6D4F-99C0-6C106E53A14D}" sibTransId="{6F9D55CC-8D50-0E41-98B3-EA42E6C7D38B}"/>
    <dgm:cxn modelId="{D55CEDE6-71E9-F247-9F7F-38A66BCA7DFB}" srcId="{4DAA6173-2B73-0140-A913-97187CADBE2D}" destId="{BDCACEAC-FC89-8542-8F83-F442B8EB7642}" srcOrd="2" destOrd="0" parTransId="{A5DBD8B3-3BBD-0F4C-8311-E6314CAF06A1}" sibTransId="{67DC190E-0CC5-9841-93F4-2B486B9DD4C1}"/>
    <dgm:cxn modelId="{B83E9565-3945-1242-BB78-3952E7D70D8F}" type="presParOf" srcId="{C612506F-5C90-8943-B99B-C45A88EA6F62}" destId="{4FCEDE44-D205-0A47-8B26-DC6DC23A3AFF}" srcOrd="0" destOrd="0" presId="urn:microsoft.com/office/officeart/2008/layout/LinedList"/>
    <dgm:cxn modelId="{B0B80DFA-B133-A54F-B484-685169AE076A}" type="presParOf" srcId="{C612506F-5C90-8943-B99B-C45A88EA6F62}" destId="{CAC3BE8D-A036-E442-B7DA-3C43651F9CE5}" srcOrd="1" destOrd="0" presId="urn:microsoft.com/office/officeart/2008/layout/LinedList"/>
    <dgm:cxn modelId="{D627971E-3B98-454D-8A75-2019CE68B5C1}" type="presParOf" srcId="{CAC3BE8D-A036-E442-B7DA-3C43651F9CE5}" destId="{C9E0EE98-0B3D-E043-9E36-539D3A42C715}" srcOrd="0" destOrd="0" presId="urn:microsoft.com/office/officeart/2008/layout/LinedList"/>
    <dgm:cxn modelId="{1BAC0191-C191-A44B-8423-E4B7D9B001E1}" type="presParOf" srcId="{CAC3BE8D-A036-E442-B7DA-3C43651F9CE5}" destId="{674C8DB1-56A1-0D40-87B6-CC98D15B4A18}" srcOrd="1" destOrd="0" presId="urn:microsoft.com/office/officeart/2008/layout/LinedList"/>
    <dgm:cxn modelId="{2050734C-DE6B-8F4A-AC03-160FDA7EC3E6}" type="presParOf" srcId="{C612506F-5C90-8943-B99B-C45A88EA6F62}" destId="{8604A5EC-A4B7-AC4A-8B4D-707AACBED912}" srcOrd="2" destOrd="0" presId="urn:microsoft.com/office/officeart/2008/layout/LinedList"/>
    <dgm:cxn modelId="{C4F28C3D-E1DC-A747-9D13-96C808254F7F}" type="presParOf" srcId="{C612506F-5C90-8943-B99B-C45A88EA6F62}" destId="{08D0CFAE-AF01-6D47-A53C-D1754E80204D}" srcOrd="3" destOrd="0" presId="urn:microsoft.com/office/officeart/2008/layout/LinedList"/>
    <dgm:cxn modelId="{1D262E14-10F4-234B-8ADD-4C5271C54CCC}" type="presParOf" srcId="{08D0CFAE-AF01-6D47-A53C-D1754E80204D}" destId="{2984643C-E8A9-3040-8EE9-37B5E399065E}" srcOrd="0" destOrd="0" presId="urn:microsoft.com/office/officeart/2008/layout/LinedList"/>
    <dgm:cxn modelId="{32E7A8EA-459B-A542-BD32-E28851C39ABD}" type="presParOf" srcId="{08D0CFAE-AF01-6D47-A53C-D1754E80204D}" destId="{9DE63E81-EF1C-3749-BE54-469DFC904287}" srcOrd="1" destOrd="0" presId="urn:microsoft.com/office/officeart/2008/layout/LinedList"/>
    <dgm:cxn modelId="{060A3B93-D6C6-0E4F-A7E7-FF1069EF5CE3}" type="presParOf" srcId="{C612506F-5C90-8943-B99B-C45A88EA6F62}" destId="{35D6AB94-56C4-D949-8714-8D64FC8DBEFD}" srcOrd="4" destOrd="0" presId="urn:microsoft.com/office/officeart/2008/layout/LinedList"/>
    <dgm:cxn modelId="{A67CCF87-C7E6-EA4E-AB79-BD2365BFA82E}" type="presParOf" srcId="{C612506F-5C90-8943-B99B-C45A88EA6F62}" destId="{EECB7DF4-A6AA-224A-98FD-9E65E369EA32}" srcOrd="5" destOrd="0" presId="urn:microsoft.com/office/officeart/2008/layout/LinedList"/>
    <dgm:cxn modelId="{7E9FBAFA-2AD3-0C4D-8F12-ABAF05B8FD37}" type="presParOf" srcId="{EECB7DF4-A6AA-224A-98FD-9E65E369EA32}" destId="{2C8B2002-D8EE-6846-90D3-84B5412172F7}" srcOrd="0" destOrd="0" presId="urn:microsoft.com/office/officeart/2008/layout/LinedList"/>
    <dgm:cxn modelId="{6B098390-D2DA-EF43-8253-DD2337840941}" type="presParOf" srcId="{EECB7DF4-A6AA-224A-98FD-9E65E369EA32}" destId="{C55D920C-DA2D-5248-AC2D-3765EF517657}" srcOrd="1" destOrd="0" presId="urn:microsoft.com/office/officeart/2008/layout/LinedList"/>
    <dgm:cxn modelId="{A9F7508F-83EF-3F44-A135-8D12C9279CEE}" type="presParOf" srcId="{C612506F-5C90-8943-B99B-C45A88EA6F62}" destId="{54E59CE3-505B-3444-8165-8E72C6B48B94}" srcOrd="6" destOrd="0" presId="urn:microsoft.com/office/officeart/2008/layout/LinedList"/>
    <dgm:cxn modelId="{949D12E9-FB6C-F447-8333-79C0E45BF3E0}" type="presParOf" srcId="{C612506F-5C90-8943-B99B-C45A88EA6F62}" destId="{436A20F1-991D-3149-B7B2-7731240D867C}" srcOrd="7" destOrd="0" presId="urn:microsoft.com/office/officeart/2008/layout/LinedList"/>
    <dgm:cxn modelId="{362F2901-6FFF-944C-8C33-A1E22836C29A}" type="presParOf" srcId="{436A20F1-991D-3149-B7B2-7731240D867C}" destId="{D56EE192-7595-C144-B15C-5961EEDAEFB7}" srcOrd="0" destOrd="0" presId="urn:microsoft.com/office/officeart/2008/layout/LinedList"/>
    <dgm:cxn modelId="{D7A162AC-A61B-884F-A0D4-96180F015A87}" type="presParOf" srcId="{436A20F1-991D-3149-B7B2-7731240D867C}" destId="{DA290831-5632-314A-B33E-A81C0ABE009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DAA6173-2B73-0140-A913-97187CADBE2D}" type="doc">
      <dgm:prSet loTypeId="urn:microsoft.com/office/officeart/2008/layout/LinedList" loCatId="" qsTypeId="urn:microsoft.com/office/officeart/2005/8/quickstyle/simple4" qsCatId="simple" csTypeId="urn:microsoft.com/office/officeart/2005/8/colors/accent1_2" csCatId="accent1"/>
      <dgm:spPr/>
      <dgm:t>
        <a:bodyPr/>
        <a:lstStyle/>
        <a:p>
          <a:endParaRPr lang="en-US"/>
        </a:p>
      </dgm:t>
    </dgm:pt>
    <dgm:pt modelId="{34C5C09E-BD23-914A-A275-F9FC4C2DAF35}">
      <dgm:prSet custT="1"/>
      <dgm:spPr/>
      <dgm:t>
        <a:bodyPr/>
        <a:lstStyle/>
        <a:p>
          <a:pPr rtl="0"/>
          <a:r>
            <a:rPr lang="en-US" sz="3200" dirty="0" smtClean="0"/>
            <a:t>How are the values of a culture expressed within literature?</a:t>
          </a:r>
          <a:endParaRPr lang="en-US" sz="3200" dirty="0"/>
        </a:p>
      </dgm:t>
    </dgm:pt>
    <dgm:pt modelId="{E501BB04-49F7-6D42-9B7C-D68B1179CBDD}" type="parTrans" cxnId="{F18EF949-3A78-C34C-8056-4FE84986EF04}">
      <dgm:prSet/>
      <dgm:spPr/>
      <dgm:t>
        <a:bodyPr/>
        <a:lstStyle/>
        <a:p>
          <a:endParaRPr lang="en-US"/>
        </a:p>
      </dgm:t>
    </dgm:pt>
    <dgm:pt modelId="{E27E620D-D7E9-3E4C-9B85-773367A249F1}" type="sibTrans" cxnId="{F18EF949-3A78-C34C-8056-4FE84986EF04}">
      <dgm:prSet/>
      <dgm:spPr/>
      <dgm:t>
        <a:bodyPr/>
        <a:lstStyle/>
        <a:p>
          <a:endParaRPr lang="en-US"/>
        </a:p>
      </dgm:t>
    </dgm:pt>
    <dgm:pt modelId="{A974110D-334E-564E-BA43-8415CAF1A25A}">
      <dgm:prSet custT="1"/>
      <dgm:spPr/>
      <dgm:t>
        <a:bodyPr/>
        <a:lstStyle/>
        <a:p>
          <a:pPr rtl="0"/>
          <a:r>
            <a:rPr lang="en-US" sz="3200" b="0" dirty="0" smtClean="0"/>
            <a:t>What have we learned about the way that the Anglo-Saxons and the Danes lived their daily lives?</a:t>
          </a:r>
          <a:endParaRPr lang="en-US" sz="3200" dirty="0"/>
        </a:p>
      </dgm:t>
    </dgm:pt>
    <dgm:pt modelId="{EF009674-149D-6C4B-B4CF-765B70629394}" type="parTrans" cxnId="{95B9C9A3-6F98-1A42-904E-409017C32EBC}">
      <dgm:prSet/>
      <dgm:spPr/>
      <dgm:t>
        <a:bodyPr/>
        <a:lstStyle/>
        <a:p>
          <a:endParaRPr lang="en-US"/>
        </a:p>
      </dgm:t>
    </dgm:pt>
    <dgm:pt modelId="{52B909FB-E428-B044-B61F-FBC3A6EFCF55}" type="sibTrans" cxnId="{95B9C9A3-6F98-1A42-904E-409017C32EBC}">
      <dgm:prSet/>
      <dgm:spPr/>
      <dgm:t>
        <a:bodyPr/>
        <a:lstStyle/>
        <a:p>
          <a:endParaRPr lang="en-US"/>
        </a:p>
      </dgm:t>
    </dgm:pt>
    <dgm:pt modelId="{4B0687F2-500C-F24C-936B-DC1179AFCDEF}">
      <dgm:prSet custT="1"/>
      <dgm:spPr/>
      <dgm:t>
        <a:bodyPr/>
        <a:lstStyle/>
        <a:p>
          <a:pPr rtl="0"/>
          <a:r>
            <a:rPr lang="en-US" sz="3200" dirty="0" smtClean="0"/>
            <a:t>What similarities do you see in our own lives? What differences do you see?</a:t>
          </a:r>
          <a:endParaRPr lang="en-US" sz="3200" dirty="0"/>
        </a:p>
      </dgm:t>
    </dgm:pt>
    <dgm:pt modelId="{8140F0E8-6B1A-C54C-88E8-8A846CA750E6}" type="parTrans" cxnId="{F5F4F9CF-6E36-444F-8D45-CBB8CA285A96}">
      <dgm:prSet/>
      <dgm:spPr/>
      <dgm:t>
        <a:bodyPr/>
        <a:lstStyle/>
        <a:p>
          <a:endParaRPr lang="en-US"/>
        </a:p>
      </dgm:t>
    </dgm:pt>
    <dgm:pt modelId="{6A8EA0A8-FF05-F642-9CF2-6BD0AF907DC7}" type="sibTrans" cxnId="{F5F4F9CF-6E36-444F-8D45-CBB8CA285A96}">
      <dgm:prSet/>
      <dgm:spPr/>
      <dgm:t>
        <a:bodyPr/>
        <a:lstStyle/>
        <a:p>
          <a:endParaRPr lang="en-US"/>
        </a:p>
      </dgm:t>
    </dgm:pt>
    <dgm:pt modelId="{C612506F-5C90-8943-B99B-C45A88EA6F62}" type="pres">
      <dgm:prSet presAssocID="{4DAA6173-2B73-0140-A913-97187CADBE2D}" presName="vert0" presStyleCnt="0">
        <dgm:presLayoutVars>
          <dgm:dir/>
          <dgm:animOne val="branch"/>
          <dgm:animLvl val="lvl"/>
        </dgm:presLayoutVars>
      </dgm:prSet>
      <dgm:spPr/>
      <dgm:t>
        <a:bodyPr/>
        <a:lstStyle/>
        <a:p>
          <a:endParaRPr lang="en-US"/>
        </a:p>
      </dgm:t>
    </dgm:pt>
    <dgm:pt modelId="{4FCEDE44-D205-0A47-8B26-DC6DC23A3AFF}" type="pres">
      <dgm:prSet presAssocID="{34C5C09E-BD23-914A-A275-F9FC4C2DAF35}" presName="thickLine" presStyleLbl="alignNode1" presStyleIdx="0" presStyleCnt="3"/>
      <dgm:spPr/>
    </dgm:pt>
    <dgm:pt modelId="{CAC3BE8D-A036-E442-B7DA-3C43651F9CE5}" type="pres">
      <dgm:prSet presAssocID="{34C5C09E-BD23-914A-A275-F9FC4C2DAF35}" presName="horz1" presStyleCnt="0"/>
      <dgm:spPr/>
    </dgm:pt>
    <dgm:pt modelId="{C9E0EE98-0B3D-E043-9E36-539D3A42C715}" type="pres">
      <dgm:prSet presAssocID="{34C5C09E-BD23-914A-A275-F9FC4C2DAF35}" presName="tx1" presStyleLbl="revTx" presStyleIdx="0" presStyleCnt="3"/>
      <dgm:spPr/>
      <dgm:t>
        <a:bodyPr/>
        <a:lstStyle/>
        <a:p>
          <a:endParaRPr lang="en-US"/>
        </a:p>
      </dgm:t>
    </dgm:pt>
    <dgm:pt modelId="{674C8DB1-56A1-0D40-87B6-CC98D15B4A18}" type="pres">
      <dgm:prSet presAssocID="{34C5C09E-BD23-914A-A275-F9FC4C2DAF35}" presName="vert1" presStyleCnt="0"/>
      <dgm:spPr/>
    </dgm:pt>
    <dgm:pt modelId="{5662114E-31B0-CA4F-9CA0-A61ACAD73490}" type="pres">
      <dgm:prSet presAssocID="{A974110D-334E-564E-BA43-8415CAF1A25A}" presName="thickLine" presStyleLbl="alignNode1" presStyleIdx="1" presStyleCnt="3"/>
      <dgm:spPr/>
    </dgm:pt>
    <dgm:pt modelId="{FDF34807-50DB-CC4A-A094-EFBD8AA933AC}" type="pres">
      <dgm:prSet presAssocID="{A974110D-334E-564E-BA43-8415CAF1A25A}" presName="horz1" presStyleCnt="0"/>
      <dgm:spPr/>
    </dgm:pt>
    <dgm:pt modelId="{1218CB8E-F4B3-E149-A185-A928C34C1625}" type="pres">
      <dgm:prSet presAssocID="{A974110D-334E-564E-BA43-8415CAF1A25A}" presName="tx1" presStyleLbl="revTx" presStyleIdx="1" presStyleCnt="3"/>
      <dgm:spPr/>
      <dgm:t>
        <a:bodyPr/>
        <a:lstStyle/>
        <a:p>
          <a:endParaRPr lang="en-US"/>
        </a:p>
      </dgm:t>
    </dgm:pt>
    <dgm:pt modelId="{BBA492D4-DF5C-ED4A-AF96-9F9F89E431F8}" type="pres">
      <dgm:prSet presAssocID="{A974110D-334E-564E-BA43-8415CAF1A25A}" presName="vert1" presStyleCnt="0"/>
      <dgm:spPr/>
    </dgm:pt>
    <dgm:pt modelId="{01863D60-2EC2-9B4B-9B5C-4DBDD504C0F7}" type="pres">
      <dgm:prSet presAssocID="{4B0687F2-500C-F24C-936B-DC1179AFCDEF}" presName="thickLine" presStyleLbl="alignNode1" presStyleIdx="2" presStyleCnt="3"/>
      <dgm:spPr/>
    </dgm:pt>
    <dgm:pt modelId="{DFF4D44F-CE4C-3D46-9182-05813FD11868}" type="pres">
      <dgm:prSet presAssocID="{4B0687F2-500C-F24C-936B-DC1179AFCDEF}" presName="horz1" presStyleCnt="0"/>
      <dgm:spPr/>
    </dgm:pt>
    <dgm:pt modelId="{7FED194F-D46D-2C47-BEC6-C607CE1FEEC0}" type="pres">
      <dgm:prSet presAssocID="{4B0687F2-500C-F24C-936B-DC1179AFCDEF}" presName="tx1" presStyleLbl="revTx" presStyleIdx="2" presStyleCnt="3"/>
      <dgm:spPr/>
      <dgm:t>
        <a:bodyPr/>
        <a:lstStyle/>
        <a:p>
          <a:endParaRPr lang="en-US"/>
        </a:p>
      </dgm:t>
    </dgm:pt>
    <dgm:pt modelId="{BF5B5657-B1C9-4041-AF0B-6E19A1B6B247}" type="pres">
      <dgm:prSet presAssocID="{4B0687F2-500C-F24C-936B-DC1179AFCDEF}" presName="vert1" presStyleCnt="0"/>
      <dgm:spPr/>
    </dgm:pt>
  </dgm:ptLst>
  <dgm:cxnLst>
    <dgm:cxn modelId="{1D9C5AAF-6132-9E45-BB96-80FAEC33583A}" type="presOf" srcId="{4DAA6173-2B73-0140-A913-97187CADBE2D}" destId="{C612506F-5C90-8943-B99B-C45A88EA6F62}" srcOrd="0" destOrd="0" presId="urn:microsoft.com/office/officeart/2008/layout/LinedList"/>
    <dgm:cxn modelId="{ED79F036-2DBA-4E46-94F1-2378C3903BB9}" type="presOf" srcId="{4B0687F2-500C-F24C-936B-DC1179AFCDEF}" destId="{7FED194F-D46D-2C47-BEC6-C607CE1FEEC0}" srcOrd="0" destOrd="0" presId="urn:microsoft.com/office/officeart/2008/layout/LinedList"/>
    <dgm:cxn modelId="{F5F4F9CF-6E36-444F-8D45-CBB8CA285A96}" srcId="{4DAA6173-2B73-0140-A913-97187CADBE2D}" destId="{4B0687F2-500C-F24C-936B-DC1179AFCDEF}" srcOrd="2" destOrd="0" parTransId="{8140F0E8-6B1A-C54C-88E8-8A846CA750E6}" sibTransId="{6A8EA0A8-FF05-F642-9CF2-6BD0AF907DC7}"/>
    <dgm:cxn modelId="{A6484017-6E57-5C4B-9D56-84908BB27FE8}" type="presOf" srcId="{34C5C09E-BD23-914A-A275-F9FC4C2DAF35}" destId="{C9E0EE98-0B3D-E043-9E36-539D3A42C715}" srcOrd="0" destOrd="0" presId="urn:microsoft.com/office/officeart/2008/layout/LinedList"/>
    <dgm:cxn modelId="{F18EF949-3A78-C34C-8056-4FE84986EF04}" srcId="{4DAA6173-2B73-0140-A913-97187CADBE2D}" destId="{34C5C09E-BD23-914A-A275-F9FC4C2DAF35}" srcOrd="0" destOrd="0" parTransId="{E501BB04-49F7-6D42-9B7C-D68B1179CBDD}" sibTransId="{E27E620D-D7E9-3E4C-9B85-773367A249F1}"/>
    <dgm:cxn modelId="{3F4E6BDE-33AF-A04B-B70C-7AAA68B4F19E}" type="presOf" srcId="{A974110D-334E-564E-BA43-8415CAF1A25A}" destId="{1218CB8E-F4B3-E149-A185-A928C34C1625}" srcOrd="0" destOrd="0" presId="urn:microsoft.com/office/officeart/2008/layout/LinedList"/>
    <dgm:cxn modelId="{95B9C9A3-6F98-1A42-904E-409017C32EBC}" srcId="{4DAA6173-2B73-0140-A913-97187CADBE2D}" destId="{A974110D-334E-564E-BA43-8415CAF1A25A}" srcOrd="1" destOrd="0" parTransId="{EF009674-149D-6C4B-B4CF-765B70629394}" sibTransId="{52B909FB-E428-B044-B61F-FBC3A6EFCF55}"/>
    <dgm:cxn modelId="{400AEDFD-1CDD-484B-90B4-55657A49CD04}" type="presParOf" srcId="{C612506F-5C90-8943-B99B-C45A88EA6F62}" destId="{4FCEDE44-D205-0A47-8B26-DC6DC23A3AFF}" srcOrd="0" destOrd="0" presId="urn:microsoft.com/office/officeart/2008/layout/LinedList"/>
    <dgm:cxn modelId="{7E3DEB12-2A38-CA45-97C1-AFDC2B16B028}" type="presParOf" srcId="{C612506F-5C90-8943-B99B-C45A88EA6F62}" destId="{CAC3BE8D-A036-E442-B7DA-3C43651F9CE5}" srcOrd="1" destOrd="0" presId="urn:microsoft.com/office/officeart/2008/layout/LinedList"/>
    <dgm:cxn modelId="{D5A3EB66-3625-5147-8078-905149F1CD85}" type="presParOf" srcId="{CAC3BE8D-A036-E442-B7DA-3C43651F9CE5}" destId="{C9E0EE98-0B3D-E043-9E36-539D3A42C715}" srcOrd="0" destOrd="0" presId="urn:microsoft.com/office/officeart/2008/layout/LinedList"/>
    <dgm:cxn modelId="{EB89D0ED-2235-4E4A-A21E-8A0F4568FC96}" type="presParOf" srcId="{CAC3BE8D-A036-E442-B7DA-3C43651F9CE5}" destId="{674C8DB1-56A1-0D40-87B6-CC98D15B4A18}" srcOrd="1" destOrd="0" presId="urn:microsoft.com/office/officeart/2008/layout/LinedList"/>
    <dgm:cxn modelId="{AB2340A3-EC45-F04D-8954-3F70721C72FD}" type="presParOf" srcId="{C612506F-5C90-8943-B99B-C45A88EA6F62}" destId="{5662114E-31B0-CA4F-9CA0-A61ACAD73490}" srcOrd="2" destOrd="0" presId="urn:microsoft.com/office/officeart/2008/layout/LinedList"/>
    <dgm:cxn modelId="{F8B8D169-7681-EE43-860B-B033B9F7EBF8}" type="presParOf" srcId="{C612506F-5C90-8943-B99B-C45A88EA6F62}" destId="{FDF34807-50DB-CC4A-A094-EFBD8AA933AC}" srcOrd="3" destOrd="0" presId="urn:microsoft.com/office/officeart/2008/layout/LinedList"/>
    <dgm:cxn modelId="{2DFA4E3C-6554-C94F-83A1-C0511A2B98B1}" type="presParOf" srcId="{FDF34807-50DB-CC4A-A094-EFBD8AA933AC}" destId="{1218CB8E-F4B3-E149-A185-A928C34C1625}" srcOrd="0" destOrd="0" presId="urn:microsoft.com/office/officeart/2008/layout/LinedList"/>
    <dgm:cxn modelId="{2C8C5720-9CA5-EA4A-B3FB-529BA680A1DC}" type="presParOf" srcId="{FDF34807-50DB-CC4A-A094-EFBD8AA933AC}" destId="{BBA492D4-DF5C-ED4A-AF96-9F9F89E431F8}" srcOrd="1" destOrd="0" presId="urn:microsoft.com/office/officeart/2008/layout/LinedList"/>
    <dgm:cxn modelId="{69D1D053-4FDF-C448-AD66-1313CC6C49C9}" type="presParOf" srcId="{C612506F-5C90-8943-B99B-C45A88EA6F62}" destId="{01863D60-2EC2-9B4B-9B5C-4DBDD504C0F7}" srcOrd="4" destOrd="0" presId="urn:microsoft.com/office/officeart/2008/layout/LinedList"/>
    <dgm:cxn modelId="{A3D8EF05-F0DE-6344-821D-624FCEC90BE9}" type="presParOf" srcId="{C612506F-5C90-8943-B99B-C45A88EA6F62}" destId="{DFF4D44F-CE4C-3D46-9182-05813FD11868}" srcOrd="5" destOrd="0" presId="urn:microsoft.com/office/officeart/2008/layout/LinedList"/>
    <dgm:cxn modelId="{1CAB3B3B-ED73-DC4A-8ACD-449CF845A63F}" type="presParOf" srcId="{DFF4D44F-CE4C-3D46-9182-05813FD11868}" destId="{7FED194F-D46D-2C47-BEC6-C607CE1FEEC0}" srcOrd="0" destOrd="0" presId="urn:microsoft.com/office/officeart/2008/layout/LinedList"/>
    <dgm:cxn modelId="{A762C1BC-C4CC-9F4B-A769-6AF1DB255549}" type="presParOf" srcId="{DFF4D44F-CE4C-3D46-9182-05813FD11868}" destId="{BF5B5657-B1C9-4041-AF0B-6E19A1B6B24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4DAA6173-2B73-0140-A913-97187CADBE2D}" type="doc">
      <dgm:prSet loTypeId="urn:microsoft.com/office/officeart/2008/layout/LinedList" loCatId="" qsTypeId="urn:microsoft.com/office/officeart/2005/8/quickstyle/simple4" qsCatId="simple" csTypeId="urn:microsoft.com/office/officeart/2005/8/colors/accent1_2" csCatId="accent1"/>
      <dgm:spPr/>
      <dgm:t>
        <a:bodyPr/>
        <a:lstStyle/>
        <a:p>
          <a:endParaRPr lang="en-US"/>
        </a:p>
      </dgm:t>
    </dgm:pt>
    <dgm:pt modelId="{C612506F-5C90-8943-B99B-C45A88EA6F62}" type="pres">
      <dgm:prSet presAssocID="{4DAA6173-2B73-0140-A913-97187CADBE2D}" presName="vert0" presStyleCnt="0">
        <dgm:presLayoutVars>
          <dgm:dir/>
          <dgm:animOne val="branch"/>
          <dgm:animLvl val="lvl"/>
        </dgm:presLayoutVars>
      </dgm:prSet>
      <dgm:spPr/>
      <dgm:t>
        <a:bodyPr/>
        <a:lstStyle/>
        <a:p>
          <a:endParaRPr lang="en-US"/>
        </a:p>
      </dgm:t>
    </dgm:pt>
  </dgm:ptLst>
  <dgm:cxnLst>
    <dgm:cxn modelId="{942C0517-210B-D14C-8D51-51FA09AC2F9B}" type="presOf" srcId="{4DAA6173-2B73-0140-A913-97187CADBE2D}" destId="{C612506F-5C90-8943-B99B-C45A88EA6F62}" srcOrd="0"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Book reports are due Friday, August 28, 2015.</a:t>
          </a:r>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4AEC1DC0-47A9-424E-95DB-6190CADB87E2}">
      <dgm:prSet/>
      <dgm:spPr/>
      <dgm:t>
        <a:bodyPr/>
        <a:lstStyle/>
        <a:p>
          <a:pPr rtl="0"/>
          <a:r>
            <a:rPr lang="en-US" dirty="0" smtClean="0"/>
            <a:t>Vocabulary test is also on Friday</a:t>
          </a:r>
          <a:r>
            <a:rPr lang="en-US" smtClean="0"/>
            <a:t>, August 28, 2015</a:t>
          </a:r>
        </a:p>
      </dgm:t>
    </dgm:pt>
    <dgm:pt modelId="{70195E9B-60ED-8D49-A27B-F6F82217930C}" type="parTrans" cxnId="{3D90B50B-B6D8-6345-B47C-1502F5D1254A}">
      <dgm:prSet/>
      <dgm:spPr/>
    </dgm:pt>
    <dgm:pt modelId="{67278C43-CE90-AE4A-9D57-801CEC97703D}" type="sibTrans" cxnId="{3D90B50B-B6D8-6345-B47C-1502F5D1254A}">
      <dgm:prSet/>
      <dgm:spPr/>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2"/>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2"/>
      <dgm:spPr/>
      <dgm:t>
        <a:bodyPr/>
        <a:lstStyle/>
        <a:p>
          <a:endParaRPr lang="en-US"/>
        </a:p>
      </dgm:t>
    </dgm:pt>
    <dgm:pt modelId="{E5598B96-D231-DB4C-948E-F9B070B2E074}" type="pres">
      <dgm:prSet presAssocID="{E98BB051-43E0-F141-AA17-0D4A8F66C0D6}" presName="vert1" presStyleCnt="0"/>
      <dgm:spPr/>
    </dgm:pt>
    <dgm:pt modelId="{E7149B8F-8076-2B45-BB37-CF1B31138A16}" type="pres">
      <dgm:prSet presAssocID="{4AEC1DC0-47A9-424E-95DB-6190CADB87E2}" presName="thickLine" presStyleLbl="alignNode1" presStyleIdx="1" presStyleCnt="2"/>
      <dgm:spPr/>
    </dgm:pt>
    <dgm:pt modelId="{58CD70F9-798C-A042-9EAD-42DE8C777260}" type="pres">
      <dgm:prSet presAssocID="{4AEC1DC0-47A9-424E-95DB-6190CADB87E2}" presName="horz1" presStyleCnt="0"/>
      <dgm:spPr/>
    </dgm:pt>
    <dgm:pt modelId="{C4272FC4-3D77-8F4B-8303-EC7E6BD48D14}" type="pres">
      <dgm:prSet presAssocID="{4AEC1DC0-47A9-424E-95DB-6190CADB87E2}" presName="tx1" presStyleLbl="revTx" presStyleIdx="1" presStyleCnt="2"/>
      <dgm:spPr/>
      <dgm:t>
        <a:bodyPr/>
        <a:lstStyle/>
        <a:p>
          <a:endParaRPr lang="en-US"/>
        </a:p>
      </dgm:t>
    </dgm:pt>
    <dgm:pt modelId="{755254F8-90AB-DC42-A495-1945F1D6CF41}" type="pres">
      <dgm:prSet presAssocID="{4AEC1DC0-47A9-424E-95DB-6190CADB87E2}" presName="vert1" presStyleCnt="0"/>
      <dgm:spPr/>
    </dgm:pt>
  </dgm:ptLst>
  <dgm:cxnLst>
    <dgm:cxn modelId="{8BCF1405-1B82-474B-9999-346FA71729C9}" type="presOf" srcId="{9781B4C8-23F4-074E-B112-4D738742CF97}" destId="{33A4C912-1B8D-2E47-99C9-E52344F8D94E}" srcOrd="0" destOrd="0" presId="urn:microsoft.com/office/officeart/2008/layout/LinedList"/>
    <dgm:cxn modelId="{371F87FE-0261-DD49-AADD-E5A5FEBA030F}" type="presOf" srcId="{4AEC1DC0-47A9-424E-95DB-6190CADB87E2}" destId="{C4272FC4-3D77-8F4B-8303-EC7E6BD48D14}" srcOrd="0" destOrd="0" presId="urn:microsoft.com/office/officeart/2008/layout/LinedList"/>
    <dgm:cxn modelId="{3CC37023-7D6F-7540-AAFE-7E7FDBAE9D6B}" type="presOf" srcId="{E98BB051-43E0-F141-AA17-0D4A8F66C0D6}" destId="{754A9429-5113-0543-B0C9-1785BFC93941}" srcOrd="0" destOrd="0" presId="urn:microsoft.com/office/officeart/2008/layout/LinedList"/>
    <dgm:cxn modelId="{3D90B50B-B6D8-6345-B47C-1502F5D1254A}" srcId="{9781B4C8-23F4-074E-B112-4D738742CF97}" destId="{4AEC1DC0-47A9-424E-95DB-6190CADB87E2}" srcOrd="1" destOrd="0" parTransId="{70195E9B-60ED-8D49-A27B-F6F82217930C}" sibTransId="{67278C43-CE90-AE4A-9D57-801CEC97703D}"/>
    <dgm:cxn modelId="{6CB69B60-29D1-0848-A39D-5D736B22BB25}" srcId="{9781B4C8-23F4-074E-B112-4D738742CF97}" destId="{E98BB051-43E0-F141-AA17-0D4A8F66C0D6}" srcOrd="0" destOrd="0" parTransId="{9CB0FB28-7012-4E4B-A458-D812684DAB0E}" sibTransId="{58BF0D9E-1C8C-5842-9C85-8BF50E7843DD}"/>
    <dgm:cxn modelId="{D09A9BDA-C402-9549-8ECA-B52BE079CD2D}" type="presParOf" srcId="{33A4C912-1B8D-2E47-99C9-E52344F8D94E}" destId="{6385A275-187B-5E4D-90B9-6C7165F5E223}" srcOrd="0" destOrd="0" presId="urn:microsoft.com/office/officeart/2008/layout/LinedList"/>
    <dgm:cxn modelId="{DF8F19CD-D789-6F41-A42D-F526357D3A0F}" type="presParOf" srcId="{33A4C912-1B8D-2E47-99C9-E52344F8D94E}" destId="{A3A393E9-B990-C54A-9D22-1BA12191C36C}" srcOrd="1" destOrd="0" presId="urn:microsoft.com/office/officeart/2008/layout/LinedList"/>
    <dgm:cxn modelId="{ED572094-52D4-5D43-9E86-9EDD06CBC4FB}" type="presParOf" srcId="{A3A393E9-B990-C54A-9D22-1BA12191C36C}" destId="{754A9429-5113-0543-B0C9-1785BFC93941}" srcOrd="0" destOrd="0" presId="urn:microsoft.com/office/officeart/2008/layout/LinedList"/>
    <dgm:cxn modelId="{D702EDAC-B81F-4C4A-8179-8C2CADE601E4}" type="presParOf" srcId="{A3A393E9-B990-C54A-9D22-1BA12191C36C}" destId="{E5598B96-D231-DB4C-948E-F9B070B2E074}" srcOrd="1" destOrd="0" presId="urn:microsoft.com/office/officeart/2008/layout/LinedList"/>
    <dgm:cxn modelId="{A11B3B5A-099B-1046-839A-D59EF5C1D82B}" type="presParOf" srcId="{33A4C912-1B8D-2E47-99C9-E52344F8D94E}" destId="{E7149B8F-8076-2B45-BB37-CF1B31138A16}" srcOrd="2" destOrd="0" presId="urn:microsoft.com/office/officeart/2008/layout/LinedList"/>
    <dgm:cxn modelId="{1D9939CE-2910-7F4B-BF73-63055DC2F547}" type="presParOf" srcId="{33A4C912-1B8D-2E47-99C9-E52344F8D94E}" destId="{58CD70F9-798C-A042-9EAD-42DE8C777260}" srcOrd="3" destOrd="0" presId="urn:microsoft.com/office/officeart/2008/layout/LinedList"/>
    <dgm:cxn modelId="{2A93FD88-28BF-5345-912B-7AA8836463D7}" type="presParOf" srcId="{58CD70F9-798C-A042-9EAD-42DE8C777260}" destId="{C4272FC4-3D77-8F4B-8303-EC7E6BD48D14}" srcOrd="0" destOrd="0" presId="urn:microsoft.com/office/officeart/2008/layout/LinedList"/>
    <dgm:cxn modelId="{2C52E440-1073-8D4D-ADA5-CB6B2B97CC10}" type="presParOf" srcId="{58CD70F9-798C-A042-9EAD-42DE8C777260}" destId="{755254F8-90AB-DC42-A495-1945F1D6CF4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C0A1FFAB-26C1-464A-B805-7EA21BCA65D5}" type="doc">
      <dgm:prSet loTypeId="urn:microsoft.com/office/officeart/2008/layout/LinedList" loCatId="" qsTypeId="urn:microsoft.com/office/officeart/2005/8/quickstyle/simple4" qsCatId="simple" csTypeId="urn:microsoft.com/office/officeart/2005/8/colors/accent1_2" csCatId="accent1"/>
      <dgm:spPr/>
      <dgm:t>
        <a:bodyPr/>
        <a:lstStyle/>
        <a:p>
          <a:endParaRPr lang="en-US"/>
        </a:p>
      </dgm:t>
    </dgm:pt>
    <dgm:pt modelId="{1BDE0BB4-B781-9048-9799-79D716CA07E7}">
      <dgm:prSet/>
      <dgm:spPr/>
      <dgm:t>
        <a:bodyPr/>
        <a:lstStyle/>
        <a:p>
          <a:pPr rtl="0"/>
          <a:r>
            <a:rPr lang="en-US" smtClean="0"/>
            <a:t>Please take out your vocabulary assignments that you have completed this week.</a:t>
          </a:r>
          <a:endParaRPr lang="en-US"/>
        </a:p>
      </dgm:t>
    </dgm:pt>
    <dgm:pt modelId="{25121B80-0498-144E-8030-1B2EDF82950F}" type="parTrans" cxnId="{6E3D8908-4F7E-6D41-8130-E2FC9AA12505}">
      <dgm:prSet/>
      <dgm:spPr/>
      <dgm:t>
        <a:bodyPr/>
        <a:lstStyle/>
        <a:p>
          <a:endParaRPr lang="en-US"/>
        </a:p>
      </dgm:t>
    </dgm:pt>
    <dgm:pt modelId="{5B7A0485-DCA6-104A-9232-7AB9B8F8EC1E}" type="sibTrans" cxnId="{6E3D8908-4F7E-6D41-8130-E2FC9AA12505}">
      <dgm:prSet/>
      <dgm:spPr/>
      <dgm:t>
        <a:bodyPr/>
        <a:lstStyle/>
        <a:p>
          <a:endParaRPr lang="en-US"/>
        </a:p>
      </dgm:t>
    </dgm:pt>
    <dgm:pt modelId="{0875FD96-A616-4D49-8A8B-2222A8F39B74}">
      <dgm:prSet/>
      <dgm:spPr/>
      <dgm:t>
        <a:bodyPr/>
        <a:lstStyle/>
        <a:p>
          <a:pPr rtl="0"/>
          <a:r>
            <a:rPr lang="en-US" smtClean="0"/>
            <a:t>On the next available space, please look at the board and complete Exercises Two and Three.</a:t>
          </a:r>
          <a:endParaRPr lang="en-US"/>
        </a:p>
      </dgm:t>
    </dgm:pt>
    <dgm:pt modelId="{CE978E6C-0427-A24A-BBF6-1D287216502F}" type="parTrans" cxnId="{BB92F4FC-9B53-704A-BC75-79157693F80F}">
      <dgm:prSet/>
      <dgm:spPr/>
      <dgm:t>
        <a:bodyPr/>
        <a:lstStyle/>
        <a:p>
          <a:endParaRPr lang="en-US"/>
        </a:p>
      </dgm:t>
    </dgm:pt>
    <dgm:pt modelId="{E98EB0AA-773C-BE4F-B059-27EDBB06ED70}" type="sibTrans" cxnId="{BB92F4FC-9B53-704A-BC75-79157693F80F}">
      <dgm:prSet/>
      <dgm:spPr/>
      <dgm:t>
        <a:bodyPr/>
        <a:lstStyle/>
        <a:p>
          <a:endParaRPr lang="en-US"/>
        </a:p>
      </dgm:t>
    </dgm:pt>
    <dgm:pt modelId="{80EC615E-8846-194D-ADD3-1AF772C73C7F}">
      <dgm:prSet/>
      <dgm:spPr/>
      <dgm:t>
        <a:bodyPr/>
        <a:lstStyle/>
        <a:p>
          <a:pPr rtl="0"/>
          <a:r>
            <a:rPr lang="en-US" smtClean="0"/>
            <a:t>You do not have to write the sentences. Please write only the answers for both of these exercises.</a:t>
          </a:r>
          <a:endParaRPr lang="en-US"/>
        </a:p>
      </dgm:t>
    </dgm:pt>
    <dgm:pt modelId="{661D1E25-39C3-294A-94E1-AC516380DF3E}" type="parTrans" cxnId="{4A2BD380-3B2B-814E-AF86-545A9E050AE3}">
      <dgm:prSet/>
      <dgm:spPr/>
      <dgm:t>
        <a:bodyPr/>
        <a:lstStyle/>
        <a:p>
          <a:endParaRPr lang="en-US"/>
        </a:p>
      </dgm:t>
    </dgm:pt>
    <dgm:pt modelId="{5932863C-D6D4-BD41-947A-4D3E61847315}" type="sibTrans" cxnId="{4A2BD380-3B2B-814E-AF86-545A9E050AE3}">
      <dgm:prSet/>
      <dgm:spPr/>
      <dgm:t>
        <a:bodyPr/>
        <a:lstStyle/>
        <a:p>
          <a:endParaRPr lang="en-US"/>
        </a:p>
      </dgm:t>
    </dgm:pt>
    <dgm:pt modelId="{8CC8FB59-B77B-584E-825E-B6705B026D6A}" type="pres">
      <dgm:prSet presAssocID="{C0A1FFAB-26C1-464A-B805-7EA21BCA65D5}" presName="vert0" presStyleCnt="0">
        <dgm:presLayoutVars>
          <dgm:dir/>
          <dgm:animOne val="branch"/>
          <dgm:animLvl val="lvl"/>
        </dgm:presLayoutVars>
      </dgm:prSet>
      <dgm:spPr/>
      <dgm:t>
        <a:bodyPr/>
        <a:lstStyle/>
        <a:p>
          <a:endParaRPr lang="en-US"/>
        </a:p>
      </dgm:t>
    </dgm:pt>
    <dgm:pt modelId="{35987E51-D561-714A-B200-AAB9E3E5BDBC}" type="pres">
      <dgm:prSet presAssocID="{1BDE0BB4-B781-9048-9799-79D716CA07E7}" presName="thickLine" presStyleLbl="alignNode1" presStyleIdx="0" presStyleCnt="3"/>
      <dgm:spPr/>
    </dgm:pt>
    <dgm:pt modelId="{E3F1ADE5-599D-AD49-A9CF-5EC55BFDF4E3}" type="pres">
      <dgm:prSet presAssocID="{1BDE0BB4-B781-9048-9799-79D716CA07E7}" presName="horz1" presStyleCnt="0"/>
      <dgm:spPr/>
    </dgm:pt>
    <dgm:pt modelId="{E2507507-B400-FA44-8794-70A34CDA23F1}" type="pres">
      <dgm:prSet presAssocID="{1BDE0BB4-B781-9048-9799-79D716CA07E7}" presName="tx1" presStyleLbl="revTx" presStyleIdx="0" presStyleCnt="3"/>
      <dgm:spPr/>
      <dgm:t>
        <a:bodyPr/>
        <a:lstStyle/>
        <a:p>
          <a:endParaRPr lang="en-US"/>
        </a:p>
      </dgm:t>
    </dgm:pt>
    <dgm:pt modelId="{FB18057E-69DE-5B41-BD1D-8DF7C6B6C618}" type="pres">
      <dgm:prSet presAssocID="{1BDE0BB4-B781-9048-9799-79D716CA07E7}" presName="vert1" presStyleCnt="0"/>
      <dgm:spPr/>
    </dgm:pt>
    <dgm:pt modelId="{5D8E620C-630D-0E46-8806-87E5DE3BEDCC}" type="pres">
      <dgm:prSet presAssocID="{0875FD96-A616-4D49-8A8B-2222A8F39B74}" presName="thickLine" presStyleLbl="alignNode1" presStyleIdx="1" presStyleCnt="3"/>
      <dgm:spPr/>
    </dgm:pt>
    <dgm:pt modelId="{D0C40F95-651B-9E4F-BD54-16F7C0E89C17}" type="pres">
      <dgm:prSet presAssocID="{0875FD96-A616-4D49-8A8B-2222A8F39B74}" presName="horz1" presStyleCnt="0"/>
      <dgm:spPr/>
    </dgm:pt>
    <dgm:pt modelId="{F794C1E2-DC2A-9243-A895-1CB68475DB74}" type="pres">
      <dgm:prSet presAssocID="{0875FD96-A616-4D49-8A8B-2222A8F39B74}" presName="tx1" presStyleLbl="revTx" presStyleIdx="1" presStyleCnt="3"/>
      <dgm:spPr/>
      <dgm:t>
        <a:bodyPr/>
        <a:lstStyle/>
        <a:p>
          <a:endParaRPr lang="en-US"/>
        </a:p>
      </dgm:t>
    </dgm:pt>
    <dgm:pt modelId="{84A69CD1-2842-6248-86FD-3978BDE5DBFB}" type="pres">
      <dgm:prSet presAssocID="{0875FD96-A616-4D49-8A8B-2222A8F39B74}" presName="vert1" presStyleCnt="0"/>
      <dgm:spPr/>
    </dgm:pt>
    <dgm:pt modelId="{1C9EE6B1-CC64-7D49-B88C-5908DACF314A}" type="pres">
      <dgm:prSet presAssocID="{80EC615E-8846-194D-ADD3-1AF772C73C7F}" presName="thickLine" presStyleLbl="alignNode1" presStyleIdx="2" presStyleCnt="3"/>
      <dgm:spPr/>
    </dgm:pt>
    <dgm:pt modelId="{9FD08A6E-E28C-6144-AF37-62EF03CF8022}" type="pres">
      <dgm:prSet presAssocID="{80EC615E-8846-194D-ADD3-1AF772C73C7F}" presName="horz1" presStyleCnt="0"/>
      <dgm:spPr/>
    </dgm:pt>
    <dgm:pt modelId="{C6C924F9-083E-8F4F-AFDF-DA3202873E57}" type="pres">
      <dgm:prSet presAssocID="{80EC615E-8846-194D-ADD3-1AF772C73C7F}" presName="tx1" presStyleLbl="revTx" presStyleIdx="2" presStyleCnt="3"/>
      <dgm:spPr/>
      <dgm:t>
        <a:bodyPr/>
        <a:lstStyle/>
        <a:p>
          <a:endParaRPr lang="en-US"/>
        </a:p>
      </dgm:t>
    </dgm:pt>
    <dgm:pt modelId="{5C97AEAD-6913-9D41-A23E-549ABBD10CA6}" type="pres">
      <dgm:prSet presAssocID="{80EC615E-8846-194D-ADD3-1AF772C73C7F}" presName="vert1" presStyleCnt="0"/>
      <dgm:spPr/>
    </dgm:pt>
  </dgm:ptLst>
  <dgm:cxnLst>
    <dgm:cxn modelId="{6E3D8908-4F7E-6D41-8130-E2FC9AA12505}" srcId="{C0A1FFAB-26C1-464A-B805-7EA21BCA65D5}" destId="{1BDE0BB4-B781-9048-9799-79D716CA07E7}" srcOrd="0" destOrd="0" parTransId="{25121B80-0498-144E-8030-1B2EDF82950F}" sibTransId="{5B7A0485-DCA6-104A-9232-7AB9B8F8EC1E}"/>
    <dgm:cxn modelId="{2C004E41-C0E3-D44D-A6F0-7EC505A91862}" type="presOf" srcId="{1BDE0BB4-B781-9048-9799-79D716CA07E7}" destId="{E2507507-B400-FA44-8794-70A34CDA23F1}" srcOrd="0" destOrd="0" presId="urn:microsoft.com/office/officeart/2008/layout/LinedList"/>
    <dgm:cxn modelId="{4A2BD380-3B2B-814E-AF86-545A9E050AE3}" srcId="{C0A1FFAB-26C1-464A-B805-7EA21BCA65D5}" destId="{80EC615E-8846-194D-ADD3-1AF772C73C7F}" srcOrd="2" destOrd="0" parTransId="{661D1E25-39C3-294A-94E1-AC516380DF3E}" sibTransId="{5932863C-D6D4-BD41-947A-4D3E61847315}"/>
    <dgm:cxn modelId="{14FC8E2F-8566-4D40-814B-64E30AB48034}" type="presOf" srcId="{C0A1FFAB-26C1-464A-B805-7EA21BCA65D5}" destId="{8CC8FB59-B77B-584E-825E-B6705B026D6A}" srcOrd="0" destOrd="0" presId="urn:microsoft.com/office/officeart/2008/layout/LinedList"/>
    <dgm:cxn modelId="{60BF828A-152D-304E-8DD1-9BD6344D1DAC}" type="presOf" srcId="{80EC615E-8846-194D-ADD3-1AF772C73C7F}" destId="{C6C924F9-083E-8F4F-AFDF-DA3202873E57}" srcOrd="0" destOrd="0" presId="urn:microsoft.com/office/officeart/2008/layout/LinedList"/>
    <dgm:cxn modelId="{BB92F4FC-9B53-704A-BC75-79157693F80F}" srcId="{C0A1FFAB-26C1-464A-B805-7EA21BCA65D5}" destId="{0875FD96-A616-4D49-8A8B-2222A8F39B74}" srcOrd="1" destOrd="0" parTransId="{CE978E6C-0427-A24A-BBF6-1D287216502F}" sibTransId="{E98EB0AA-773C-BE4F-B059-27EDBB06ED70}"/>
    <dgm:cxn modelId="{D68DEE67-0004-B64C-A689-03202E01C8CC}" type="presOf" srcId="{0875FD96-A616-4D49-8A8B-2222A8F39B74}" destId="{F794C1E2-DC2A-9243-A895-1CB68475DB74}" srcOrd="0" destOrd="0" presId="urn:microsoft.com/office/officeart/2008/layout/LinedList"/>
    <dgm:cxn modelId="{FD78A687-857B-8546-BB4A-30B510C01442}" type="presParOf" srcId="{8CC8FB59-B77B-584E-825E-B6705B026D6A}" destId="{35987E51-D561-714A-B200-AAB9E3E5BDBC}" srcOrd="0" destOrd="0" presId="urn:microsoft.com/office/officeart/2008/layout/LinedList"/>
    <dgm:cxn modelId="{475C176F-CE0E-5A4E-A299-1D717FA42C96}" type="presParOf" srcId="{8CC8FB59-B77B-584E-825E-B6705B026D6A}" destId="{E3F1ADE5-599D-AD49-A9CF-5EC55BFDF4E3}" srcOrd="1" destOrd="0" presId="urn:microsoft.com/office/officeart/2008/layout/LinedList"/>
    <dgm:cxn modelId="{21C21F46-1C69-3D4C-845B-2232C498DB7B}" type="presParOf" srcId="{E3F1ADE5-599D-AD49-A9CF-5EC55BFDF4E3}" destId="{E2507507-B400-FA44-8794-70A34CDA23F1}" srcOrd="0" destOrd="0" presId="urn:microsoft.com/office/officeart/2008/layout/LinedList"/>
    <dgm:cxn modelId="{E2E5609E-A7EE-CD41-A1B1-9CDEBF25E9BF}" type="presParOf" srcId="{E3F1ADE5-599D-AD49-A9CF-5EC55BFDF4E3}" destId="{FB18057E-69DE-5B41-BD1D-8DF7C6B6C618}" srcOrd="1" destOrd="0" presId="urn:microsoft.com/office/officeart/2008/layout/LinedList"/>
    <dgm:cxn modelId="{0471DC39-3B3A-E748-9893-F5014D29EB51}" type="presParOf" srcId="{8CC8FB59-B77B-584E-825E-B6705B026D6A}" destId="{5D8E620C-630D-0E46-8806-87E5DE3BEDCC}" srcOrd="2" destOrd="0" presId="urn:microsoft.com/office/officeart/2008/layout/LinedList"/>
    <dgm:cxn modelId="{892CC525-3047-5F48-8E93-6796BEF9E15C}" type="presParOf" srcId="{8CC8FB59-B77B-584E-825E-B6705B026D6A}" destId="{D0C40F95-651B-9E4F-BD54-16F7C0E89C17}" srcOrd="3" destOrd="0" presId="urn:microsoft.com/office/officeart/2008/layout/LinedList"/>
    <dgm:cxn modelId="{B3DC20F4-481C-D846-B064-6D848500B7CA}" type="presParOf" srcId="{D0C40F95-651B-9E4F-BD54-16F7C0E89C17}" destId="{F794C1E2-DC2A-9243-A895-1CB68475DB74}" srcOrd="0" destOrd="0" presId="urn:microsoft.com/office/officeart/2008/layout/LinedList"/>
    <dgm:cxn modelId="{CD815938-68B0-0B4D-A17D-57CF5DFDC457}" type="presParOf" srcId="{D0C40F95-651B-9E4F-BD54-16F7C0E89C17}" destId="{84A69CD1-2842-6248-86FD-3978BDE5DBFB}" srcOrd="1" destOrd="0" presId="urn:microsoft.com/office/officeart/2008/layout/LinedList"/>
    <dgm:cxn modelId="{2160E2B3-F4F0-A445-80D6-BDD05048DBC0}" type="presParOf" srcId="{8CC8FB59-B77B-584E-825E-B6705B026D6A}" destId="{1C9EE6B1-CC64-7D49-B88C-5908DACF314A}" srcOrd="4" destOrd="0" presId="urn:microsoft.com/office/officeart/2008/layout/LinedList"/>
    <dgm:cxn modelId="{10A0ADCF-B12A-DC46-A338-998638E4ED68}" type="presParOf" srcId="{8CC8FB59-B77B-584E-825E-B6705B026D6A}" destId="{9FD08A6E-E28C-6144-AF37-62EF03CF8022}" srcOrd="5" destOrd="0" presId="urn:microsoft.com/office/officeart/2008/layout/LinedList"/>
    <dgm:cxn modelId="{0909C27C-550D-2B40-900E-06F693708CA4}" type="presParOf" srcId="{9FD08A6E-E28C-6144-AF37-62EF03CF8022}" destId="{C6C924F9-083E-8F4F-AFDF-DA3202873E57}" srcOrd="0" destOrd="0" presId="urn:microsoft.com/office/officeart/2008/layout/LinedList"/>
    <dgm:cxn modelId="{82A44C57-4DA7-5C43-9C75-04F7144A395D}" type="presParOf" srcId="{9FD08A6E-E28C-6144-AF37-62EF03CF8022}" destId="{5C97AEAD-6913-9D41-A23E-549ABBD10CA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B38A0786-4183-6447-89AE-61D7AECD56F5}"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ADDE891C-CEC2-3B46-B00A-4D72734FB656}">
      <dgm:prSet/>
      <dgm:spPr/>
      <dgm:t>
        <a:bodyPr/>
        <a:lstStyle/>
        <a:p>
          <a:pPr rtl="0"/>
          <a:r>
            <a:rPr lang="en-US" dirty="0" smtClean="0"/>
            <a:t>Opening Session</a:t>
          </a:r>
          <a:endParaRPr lang="en-US" dirty="0"/>
        </a:p>
      </dgm:t>
    </dgm:pt>
    <dgm:pt modelId="{C034B558-5CA3-7A4A-B1E5-50E36F55A5F2}" type="parTrans" cxnId="{E33491A5-FCDC-444C-8CED-D7E542518976}">
      <dgm:prSet/>
      <dgm:spPr/>
      <dgm:t>
        <a:bodyPr/>
        <a:lstStyle/>
        <a:p>
          <a:endParaRPr lang="en-US"/>
        </a:p>
      </dgm:t>
    </dgm:pt>
    <dgm:pt modelId="{2F99256B-4F35-4649-9628-21CE1A5B227A}" type="sibTrans" cxnId="{E33491A5-FCDC-444C-8CED-D7E542518976}">
      <dgm:prSet/>
      <dgm:spPr/>
      <dgm:t>
        <a:bodyPr/>
        <a:lstStyle/>
        <a:p>
          <a:endParaRPr lang="en-US"/>
        </a:p>
      </dgm:t>
    </dgm:pt>
    <dgm:pt modelId="{316492E0-0F21-474D-A81A-25BC279ED7B6}">
      <dgm:prSet/>
      <dgm:spPr/>
      <dgm:t>
        <a:bodyPr/>
        <a:lstStyle/>
        <a:p>
          <a:pPr rtl="0"/>
          <a:r>
            <a:rPr lang="en-US" dirty="0" smtClean="0"/>
            <a:t>Work Session</a:t>
          </a:r>
          <a:endParaRPr lang="en-US" dirty="0"/>
        </a:p>
      </dgm:t>
    </dgm:pt>
    <dgm:pt modelId="{F84BBC42-36CF-9644-9BA0-5D27FA655425}" type="parTrans" cxnId="{637C58BF-94F2-CB4F-86E9-D4C660FC4D65}">
      <dgm:prSet/>
      <dgm:spPr/>
      <dgm:t>
        <a:bodyPr/>
        <a:lstStyle/>
        <a:p>
          <a:endParaRPr lang="en-US"/>
        </a:p>
      </dgm:t>
    </dgm:pt>
    <dgm:pt modelId="{FA85E16A-4C09-6947-B554-D902C22588BA}" type="sibTrans" cxnId="{637C58BF-94F2-CB4F-86E9-D4C660FC4D65}">
      <dgm:prSet/>
      <dgm:spPr/>
      <dgm:t>
        <a:bodyPr/>
        <a:lstStyle/>
        <a:p>
          <a:endParaRPr lang="en-US"/>
        </a:p>
      </dgm:t>
    </dgm:pt>
    <dgm:pt modelId="{95666D21-AA92-E145-A0FE-AA7F17ED6E1E}">
      <dgm:prSet/>
      <dgm:spPr/>
      <dgm:t>
        <a:bodyPr/>
        <a:lstStyle/>
        <a:p>
          <a:pPr rtl="0"/>
          <a:r>
            <a:rPr lang="en-US" dirty="0" smtClean="0"/>
            <a:t>Closing Session</a:t>
          </a:r>
          <a:endParaRPr lang="en-US" dirty="0"/>
        </a:p>
      </dgm:t>
    </dgm:pt>
    <dgm:pt modelId="{291B08E8-1213-E14E-B700-DA7BC4B2BD75}" type="parTrans" cxnId="{C53D5C16-6435-5341-AABE-647C21BDA735}">
      <dgm:prSet/>
      <dgm:spPr/>
      <dgm:t>
        <a:bodyPr/>
        <a:lstStyle/>
        <a:p>
          <a:endParaRPr lang="en-US"/>
        </a:p>
      </dgm:t>
    </dgm:pt>
    <dgm:pt modelId="{632F0407-D738-D145-A16F-71A4273DFDFC}" type="sibTrans" cxnId="{C53D5C16-6435-5341-AABE-647C21BDA735}">
      <dgm:prSet/>
      <dgm:spPr/>
      <dgm:t>
        <a:bodyPr/>
        <a:lstStyle/>
        <a:p>
          <a:endParaRPr lang="en-US"/>
        </a:p>
      </dgm:t>
    </dgm:pt>
    <dgm:pt modelId="{2093D007-89E2-7D41-BE06-EFC90B8B395E}">
      <dgm:prSet/>
      <dgm:spPr/>
      <dgm:t>
        <a:bodyPr/>
        <a:lstStyle/>
        <a:p>
          <a:pPr rtl="0"/>
          <a:r>
            <a:rPr lang="en-US" dirty="0" smtClean="0"/>
            <a:t>Students will finish reading the Anglo-Saxon epic, Beowulf.</a:t>
          </a:r>
          <a:endParaRPr lang="en-US" dirty="0"/>
        </a:p>
      </dgm:t>
    </dgm:pt>
    <dgm:pt modelId="{952DFE26-B0E5-8148-BE72-D76D9EF6C5A0}" type="parTrans" cxnId="{31EA5C39-7CE4-404A-868A-D72EF962D6DF}">
      <dgm:prSet/>
      <dgm:spPr/>
      <dgm:t>
        <a:bodyPr/>
        <a:lstStyle/>
        <a:p>
          <a:endParaRPr lang="en-US"/>
        </a:p>
      </dgm:t>
    </dgm:pt>
    <dgm:pt modelId="{149218C5-BA34-5945-8603-334D9D1B9FFA}" type="sibTrans" cxnId="{31EA5C39-7CE4-404A-868A-D72EF962D6DF}">
      <dgm:prSet/>
      <dgm:spPr/>
      <dgm:t>
        <a:bodyPr/>
        <a:lstStyle/>
        <a:p>
          <a:endParaRPr lang="en-US"/>
        </a:p>
      </dgm:t>
    </dgm:pt>
    <dgm:pt modelId="{A2849529-4F4D-0440-A124-EEA843A5B895}">
      <dgm:prSet/>
      <dgm:spPr/>
      <dgm:t>
        <a:bodyPr/>
        <a:lstStyle/>
        <a:p>
          <a:pPr rtl="0"/>
          <a:r>
            <a:rPr lang="en-US" dirty="0" smtClean="0"/>
            <a:t>Students will perform their Beowulf Warrior Boast Challenge for the class.</a:t>
          </a:r>
          <a:endParaRPr lang="en-US" dirty="0"/>
        </a:p>
      </dgm:t>
    </dgm:pt>
    <dgm:pt modelId="{396E959D-26B1-B64F-96FD-29C0EC09BB40}" type="parTrans" cxnId="{34FE0E68-107A-3842-82BB-F24C938AC361}">
      <dgm:prSet/>
      <dgm:spPr/>
      <dgm:t>
        <a:bodyPr/>
        <a:lstStyle/>
        <a:p>
          <a:endParaRPr lang="en-US"/>
        </a:p>
      </dgm:t>
    </dgm:pt>
    <dgm:pt modelId="{A3599D9F-16FF-6E47-8A40-E4725C65B163}" type="sibTrans" cxnId="{34FE0E68-107A-3842-82BB-F24C938AC361}">
      <dgm:prSet/>
      <dgm:spPr/>
      <dgm:t>
        <a:bodyPr/>
        <a:lstStyle/>
        <a:p>
          <a:endParaRPr lang="en-US"/>
        </a:p>
      </dgm:t>
    </dgm:pt>
    <dgm:pt modelId="{2890F0CA-6AF8-9F4D-A7CE-D35DD94BFADE}">
      <dgm:prSet/>
      <dgm:spPr/>
      <dgm:t>
        <a:bodyPr/>
        <a:lstStyle/>
        <a:p>
          <a:pPr rtl="0"/>
          <a:r>
            <a:rPr lang="en-US" dirty="0" smtClean="0"/>
            <a:t>Students will continue to develop their vocabulary skills and knowledge of Greek and Latin roots.</a:t>
          </a:r>
          <a:endParaRPr lang="en-US" dirty="0"/>
        </a:p>
      </dgm:t>
    </dgm:pt>
    <dgm:pt modelId="{2767A8FB-F0F1-5C4B-B9FB-51C5D669FDFF}" type="parTrans" cxnId="{6AA1CCF8-5720-1840-A1F1-07520CD767F8}">
      <dgm:prSet/>
      <dgm:spPr/>
      <dgm:t>
        <a:bodyPr/>
        <a:lstStyle/>
        <a:p>
          <a:endParaRPr lang="en-US"/>
        </a:p>
      </dgm:t>
    </dgm:pt>
    <dgm:pt modelId="{60994416-161F-5048-B579-565D3F761000}" type="sibTrans" cxnId="{6AA1CCF8-5720-1840-A1F1-07520CD767F8}">
      <dgm:prSet/>
      <dgm:spPr/>
      <dgm:t>
        <a:bodyPr/>
        <a:lstStyle/>
        <a:p>
          <a:endParaRPr lang="en-US"/>
        </a:p>
      </dgm:t>
    </dgm:pt>
    <dgm:pt modelId="{603E8D1C-6F6C-D144-91CB-480B5E7F35B4}" type="pres">
      <dgm:prSet presAssocID="{B38A0786-4183-6447-89AE-61D7AECD56F5}" presName="vert0" presStyleCnt="0">
        <dgm:presLayoutVars>
          <dgm:dir/>
          <dgm:animOne val="branch"/>
          <dgm:animLvl val="lvl"/>
        </dgm:presLayoutVars>
      </dgm:prSet>
      <dgm:spPr/>
      <dgm:t>
        <a:bodyPr/>
        <a:lstStyle/>
        <a:p>
          <a:endParaRPr lang="en-US"/>
        </a:p>
      </dgm:t>
    </dgm:pt>
    <dgm:pt modelId="{74AC6896-97D5-3242-AE88-DABC7B3ACC6B}" type="pres">
      <dgm:prSet presAssocID="{ADDE891C-CEC2-3B46-B00A-4D72734FB656}" presName="thickLine" presStyleLbl="alignNode1" presStyleIdx="0" presStyleCnt="3"/>
      <dgm:spPr/>
    </dgm:pt>
    <dgm:pt modelId="{DB0A3F76-711C-674C-97AE-1CADADB42E02}" type="pres">
      <dgm:prSet presAssocID="{ADDE891C-CEC2-3B46-B00A-4D72734FB656}" presName="horz1" presStyleCnt="0"/>
      <dgm:spPr/>
    </dgm:pt>
    <dgm:pt modelId="{3F1C5DA3-C6CD-094B-8E70-89EA0509F27F}" type="pres">
      <dgm:prSet presAssocID="{ADDE891C-CEC2-3B46-B00A-4D72734FB656}" presName="tx1" presStyleLbl="revTx" presStyleIdx="0" presStyleCnt="6"/>
      <dgm:spPr/>
      <dgm:t>
        <a:bodyPr/>
        <a:lstStyle/>
        <a:p>
          <a:endParaRPr lang="en-US"/>
        </a:p>
      </dgm:t>
    </dgm:pt>
    <dgm:pt modelId="{50D1109B-B5B2-0D40-A758-CC0C02D45E9D}" type="pres">
      <dgm:prSet presAssocID="{ADDE891C-CEC2-3B46-B00A-4D72734FB656}" presName="vert1" presStyleCnt="0"/>
      <dgm:spPr/>
    </dgm:pt>
    <dgm:pt modelId="{22C85B22-4B76-424F-9EA2-5485B32FF465}" type="pres">
      <dgm:prSet presAssocID="{2890F0CA-6AF8-9F4D-A7CE-D35DD94BFADE}" presName="vertSpace2a" presStyleCnt="0"/>
      <dgm:spPr/>
    </dgm:pt>
    <dgm:pt modelId="{3D4085A5-6AA1-3344-85B4-2DF20FDFA521}" type="pres">
      <dgm:prSet presAssocID="{2890F0CA-6AF8-9F4D-A7CE-D35DD94BFADE}" presName="horz2" presStyleCnt="0"/>
      <dgm:spPr/>
    </dgm:pt>
    <dgm:pt modelId="{A4EF6F09-66D8-A14A-995A-F7A90D0E32FF}" type="pres">
      <dgm:prSet presAssocID="{2890F0CA-6AF8-9F4D-A7CE-D35DD94BFADE}" presName="horzSpace2" presStyleCnt="0"/>
      <dgm:spPr/>
    </dgm:pt>
    <dgm:pt modelId="{22BA2D54-0696-1244-88C3-FE23C4F72D63}" type="pres">
      <dgm:prSet presAssocID="{2890F0CA-6AF8-9F4D-A7CE-D35DD94BFADE}" presName="tx2" presStyleLbl="revTx" presStyleIdx="1" presStyleCnt="6"/>
      <dgm:spPr/>
      <dgm:t>
        <a:bodyPr/>
        <a:lstStyle/>
        <a:p>
          <a:endParaRPr lang="en-US"/>
        </a:p>
      </dgm:t>
    </dgm:pt>
    <dgm:pt modelId="{06CA3094-03F7-8A46-83BD-4EE3122FCDB1}" type="pres">
      <dgm:prSet presAssocID="{2890F0CA-6AF8-9F4D-A7CE-D35DD94BFADE}" presName="vert2" presStyleCnt="0"/>
      <dgm:spPr/>
    </dgm:pt>
    <dgm:pt modelId="{82A82BBF-1F9F-B942-92CC-1AB073B243E7}" type="pres">
      <dgm:prSet presAssocID="{2890F0CA-6AF8-9F4D-A7CE-D35DD94BFADE}" presName="thinLine2b" presStyleLbl="callout" presStyleIdx="0" presStyleCnt="3"/>
      <dgm:spPr/>
    </dgm:pt>
    <dgm:pt modelId="{995B6E0E-7620-6F40-B055-3A9306F83091}" type="pres">
      <dgm:prSet presAssocID="{2890F0CA-6AF8-9F4D-A7CE-D35DD94BFADE}" presName="vertSpace2b" presStyleCnt="0"/>
      <dgm:spPr/>
    </dgm:pt>
    <dgm:pt modelId="{766E0289-2E9B-814F-9A64-0EFEE1ED2894}" type="pres">
      <dgm:prSet presAssocID="{316492E0-0F21-474D-A81A-25BC279ED7B6}" presName="thickLine" presStyleLbl="alignNode1" presStyleIdx="1" presStyleCnt="3"/>
      <dgm:spPr/>
    </dgm:pt>
    <dgm:pt modelId="{2F44F16E-3E26-0D48-BD8A-0B961E516CF2}" type="pres">
      <dgm:prSet presAssocID="{316492E0-0F21-474D-A81A-25BC279ED7B6}" presName="horz1" presStyleCnt="0"/>
      <dgm:spPr/>
    </dgm:pt>
    <dgm:pt modelId="{96A3EA56-0040-364D-B4AB-FF53CE1F69A1}" type="pres">
      <dgm:prSet presAssocID="{316492E0-0F21-474D-A81A-25BC279ED7B6}" presName="tx1" presStyleLbl="revTx" presStyleIdx="2" presStyleCnt="6"/>
      <dgm:spPr/>
      <dgm:t>
        <a:bodyPr/>
        <a:lstStyle/>
        <a:p>
          <a:endParaRPr lang="en-US"/>
        </a:p>
      </dgm:t>
    </dgm:pt>
    <dgm:pt modelId="{A0EE9F9A-CA13-0C46-9D76-96E2F41313DC}" type="pres">
      <dgm:prSet presAssocID="{316492E0-0F21-474D-A81A-25BC279ED7B6}" presName="vert1" presStyleCnt="0"/>
      <dgm:spPr/>
    </dgm:pt>
    <dgm:pt modelId="{2F66FB95-F82C-4E4C-8983-943F2DD0D5D7}" type="pres">
      <dgm:prSet presAssocID="{A2849529-4F4D-0440-A124-EEA843A5B895}" presName="vertSpace2a" presStyleCnt="0"/>
      <dgm:spPr/>
    </dgm:pt>
    <dgm:pt modelId="{04F22B24-F438-7D4F-8A7D-2128F8A943B2}" type="pres">
      <dgm:prSet presAssocID="{A2849529-4F4D-0440-A124-EEA843A5B895}" presName="horz2" presStyleCnt="0"/>
      <dgm:spPr/>
    </dgm:pt>
    <dgm:pt modelId="{C88466F9-687C-4F4F-8475-F077426F20E4}" type="pres">
      <dgm:prSet presAssocID="{A2849529-4F4D-0440-A124-EEA843A5B895}" presName="horzSpace2" presStyleCnt="0"/>
      <dgm:spPr/>
    </dgm:pt>
    <dgm:pt modelId="{BD896C0A-BFB0-1A49-99A7-6BFF95AF2A84}" type="pres">
      <dgm:prSet presAssocID="{A2849529-4F4D-0440-A124-EEA843A5B895}" presName="tx2" presStyleLbl="revTx" presStyleIdx="3" presStyleCnt="6"/>
      <dgm:spPr/>
      <dgm:t>
        <a:bodyPr/>
        <a:lstStyle/>
        <a:p>
          <a:endParaRPr lang="en-US"/>
        </a:p>
      </dgm:t>
    </dgm:pt>
    <dgm:pt modelId="{F6445994-51F0-F74C-ADE5-C495AD1AD855}" type="pres">
      <dgm:prSet presAssocID="{A2849529-4F4D-0440-A124-EEA843A5B895}" presName="vert2" presStyleCnt="0"/>
      <dgm:spPr/>
    </dgm:pt>
    <dgm:pt modelId="{44EE505D-7D87-6C43-B445-DF2837DBFE4E}" type="pres">
      <dgm:prSet presAssocID="{A2849529-4F4D-0440-A124-EEA843A5B895}" presName="thinLine2b" presStyleLbl="callout" presStyleIdx="1" presStyleCnt="3"/>
      <dgm:spPr/>
    </dgm:pt>
    <dgm:pt modelId="{FE14CCA4-325A-8248-9414-A0182BCA3D37}" type="pres">
      <dgm:prSet presAssocID="{A2849529-4F4D-0440-A124-EEA843A5B895}" presName="vertSpace2b" presStyleCnt="0"/>
      <dgm:spPr/>
    </dgm:pt>
    <dgm:pt modelId="{F399151D-ABC1-7240-8D32-B27561258208}" type="pres">
      <dgm:prSet presAssocID="{95666D21-AA92-E145-A0FE-AA7F17ED6E1E}" presName="thickLine" presStyleLbl="alignNode1" presStyleIdx="2" presStyleCnt="3"/>
      <dgm:spPr/>
    </dgm:pt>
    <dgm:pt modelId="{1DC98EBD-DD84-7043-AD28-3A47F20E1B72}" type="pres">
      <dgm:prSet presAssocID="{95666D21-AA92-E145-A0FE-AA7F17ED6E1E}" presName="horz1" presStyleCnt="0"/>
      <dgm:spPr/>
    </dgm:pt>
    <dgm:pt modelId="{C232D765-29BE-B64F-AA9D-7C7DC3D7B30A}" type="pres">
      <dgm:prSet presAssocID="{95666D21-AA92-E145-A0FE-AA7F17ED6E1E}" presName="tx1" presStyleLbl="revTx" presStyleIdx="4" presStyleCnt="6"/>
      <dgm:spPr/>
      <dgm:t>
        <a:bodyPr/>
        <a:lstStyle/>
        <a:p>
          <a:endParaRPr lang="en-US"/>
        </a:p>
      </dgm:t>
    </dgm:pt>
    <dgm:pt modelId="{FA64F48D-38E9-A147-B400-9ACDCEE7ABBE}" type="pres">
      <dgm:prSet presAssocID="{95666D21-AA92-E145-A0FE-AA7F17ED6E1E}" presName="vert1" presStyleCnt="0"/>
      <dgm:spPr/>
    </dgm:pt>
    <dgm:pt modelId="{8CDC2559-72AD-F740-8FB1-A7BAF73DE5FF}" type="pres">
      <dgm:prSet presAssocID="{2093D007-89E2-7D41-BE06-EFC90B8B395E}" presName="vertSpace2a" presStyleCnt="0"/>
      <dgm:spPr/>
    </dgm:pt>
    <dgm:pt modelId="{83D1AB54-148C-4D4F-9AC6-4711838D92B0}" type="pres">
      <dgm:prSet presAssocID="{2093D007-89E2-7D41-BE06-EFC90B8B395E}" presName="horz2" presStyleCnt="0"/>
      <dgm:spPr/>
    </dgm:pt>
    <dgm:pt modelId="{9C1980D9-49BC-6040-B728-CC6C97E6EFB5}" type="pres">
      <dgm:prSet presAssocID="{2093D007-89E2-7D41-BE06-EFC90B8B395E}" presName="horzSpace2" presStyleCnt="0"/>
      <dgm:spPr/>
    </dgm:pt>
    <dgm:pt modelId="{737CEA44-A060-3947-9132-0B33BD1A9EAD}" type="pres">
      <dgm:prSet presAssocID="{2093D007-89E2-7D41-BE06-EFC90B8B395E}" presName="tx2" presStyleLbl="revTx" presStyleIdx="5" presStyleCnt="6"/>
      <dgm:spPr/>
      <dgm:t>
        <a:bodyPr/>
        <a:lstStyle/>
        <a:p>
          <a:endParaRPr lang="en-US"/>
        </a:p>
      </dgm:t>
    </dgm:pt>
    <dgm:pt modelId="{3B2DEB7B-1814-AF4A-BE17-EB4D58D3ED71}" type="pres">
      <dgm:prSet presAssocID="{2093D007-89E2-7D41-BE06-EFC90B8B395E}" presName="vert2" presStyleCnt="0"/>
      <dgm:spPr/>
    </dgm:pt>
    <dgm:pt modelId="{68B79021-745E-5546-8741-82C8111365B3}" type="pres">
      <dgm:prSet presAssocID="{2093D007-89E2-7D41-BE06-EFC90B8B395E}" presName="thinLine2b" presStyleLbl="callout" presStyleIdx="2" presStyleCnt="3"/>
      <dgm:spPr/>
    </dgm:pt>
    <dgm:pt modelId="{2D77486E-D693-6343-A14E-637845C873D2}" type="pres">
      <dgm:prSet presAssocID="{2093D007-89E2-7D41-BE06-EFC90B8B395E}" presName="vertSpace2b" presStyleCnt="0"/>
      <dgm:spPr/>
    </dgm:pt>
  </dgm:ptLst>
  <dgm:cxnLst>
    <dgm:cxn modelId="{2D99AC8D-5A0D-9846-BBF5-B7463D6F4B7B}" type="presOf" srcId="{316492E0-0F21-474D-A81A-25BC279ED7B6}" destId="{96A3EA56-0040-364D-B4AB-FF53CE1F69A1}" srcOrd="0" destOrd="0" presId="urn:microsoft.com/office/officeart/2008/layout/LinedList"/>
    <dgm:cxn modelId="{C53D5C16-6435-5341-AABE-647C21BDA735}" srcId="{B38A0786-4183-6447-89AE-61D7AECD56F5}" destId="{95666D21-AA92-E145-A0FE-AA7F17ED6E1E}" srcOrd="2" destOrd="0" parTransId="{291B08E8-1213-E14E-B700-DA7BC4B2BD75}" sibTransId="{632F0407-D738-D145-A16F-71A4273DFDFC}"/>
    <dgm:cxn modelId="{20443164-FA91-5E44-870B-126BF8B555E1}" type="presOf" srcId="{95666D21-AA92-E145-A0FE-AA7F17ED6E1E}" destId="{C232D765-29BE-B64F-AA9D-7C7DC3D7B30A}" srcOrd="0" destOrd="0" presId="urn:microsoft.com/office/officeart/2008/layout/LinedList"/>
    <dgm:cxn modelId="{637C58BF-94F2-CB4F-86E9-D4C660FC4D65}" srcId="{B38A0786-4183-6447-89AE-61D7AECD56F5}" destId="{316492E0-0F21-474D-A81A-25BC279ED7B6}" srcOrd="1" destOrd="0" parTransId="{F84BBC42-36CF-9644-9BA0-5D27FA655425}" sibTransId="{FA85E16A-4C09-6947-B554-D902C22588BA}"/>
    <dgm:cxn modelId="{6AA1CCF8-5720-1840-A1F1-07520CD767F8}" srcId="{ADDE891C-CEC2-3B46-B00A-4D72734FB656}" destId="{2890F0CA-6AF8-9F4D-A7CE-D35DD94BFADE}" srcOrd="0" destOrd="0" parTransId="{2767A8FB-F0F1-5C4B-B9FB-51C5D669FDFF}" sibTransId="{60994416-161F-5048-B579-565D3F761000}"/>
    <dgm:cxn modelId="{BF27D795-F587-2444-A374-8D3C8E65E6D6}" type="presOf" srcId="{2890F0CA-6AF8-9F4D-A7CE-D35DD94BFADE}" destId="{22BA2D54-0696-1244-88C3-FE23C4F72D63}" srcOrd="0" destOrd="0" presId="urn:microsoft.com/office/officeart/2008/layout/LinedList"/>
    <dgm:cxn modelId="{B4B0BF9E-1A78-A741-A968-765C354815ED}" type="presOf" srcId="{B38A0786-4183-6447-89AE-61D7AECD56F5}" destId="{603E8D1C-6F6C-D144-91CB-480B5E7F35B4}" srcOrd="0" destOrd="0" presId="urn:microsoft.com/office/officeart/2008/layout/LinedList"/>
    <dgm:cxn modelId="{E33491A5-FCDC-444C-8CED-D7E542518976}" srcId="{B38A0786-4183-6447-89AE-61D7AECD56F5}" destId="{ADDE891C-CEC2-3B46-B00A-4D72734FB656}" srcOrd="0" destOrd="0" parTransId="{C034B558-5CA3-7A4A-B1E5-50E36F55A5F2}" sibTransId="{2F99256B-4F35-4649-9628-21CE1A5B227A}"/>
    <dgm:cxn modelId="{31EA5C39-7CE4-404A-868A-D72EF962D6DF}" srcId="{95666D21-AA92-E145-A0FE-AA7F17ED6E1E}" destId="{2093D007-89E2-7D41-BE06-EFC90B8B395E}" srcOrd="0" destOrd="0" parTransId="{952DFE26-B0E5-8148-BE72-D76D9EF6C5A0}" sibTransId="{149218C5-BA34-5945-8603-334D9D1B9FFA}"/>
    <dgm:cxn modelId="{34FE0E68-107A-3842-82BB-F24C938AC361}" srcId="{316492E0-0F21-474D-A81A-25BC279ED7B6}" destId="{A2849529-4F4D-0440-A124-EEA843A5B895}" srcOrd="0" destOrd="0" parTransId="{396E959D-26B1-B64F-96FD-29C0EC09BB40}" sibTransId="{A3599D9F-16FF-6E47-8A40-E4725C65B163}"/>
    <dgm:cxn modelId="{9E007C7D-6F39-E448-9042-774C7A0E16DE}" type="presOf" srcId="{2093D007-89E2-7D41-BE06-EFC90B8B395E}" destId="{737CEA44-A060-3947-9132-0B33BD1A9EAD}" srcOrd="0" destOrd="0" presId="urn:microsoft.com/office/officeart/2008/layout/LinedList"/>
    <dgm:cxn modelId="{C8C90FAD-280E-F34B-A70F-F087B617E82C}" type="presOf" srcId="{ADDE891C-CEC2-3B46-B00A-4D72734FB656}" destId="{3F1C5DA3-C6CD-094B-8E70-89EA0509F27F}" srcOrd="0" destOrd="0" presId="urn:microsoft.com/office/officeart/2008/layout/LinedList"/>
    <dgm:cxn modelId="{7B46B26E-C264-F340-9576-D6F578B05195}" type="presOf" srcId="{A2849529-4F4D-0440-A124-EEA843A5B895}" destId="{BD896C0A-BFB0-1A49-99A7-6BFF95AF2A84}" srcOrd="0" destOrd="0" presId="urn:microsoft.com/office/officeart/2008/layout/LinedList"/>
    <dgm:cxn modelId="{3C1749E2-7D38-2A4D-893A-330C87A8E155}" type="presParOf" srcId="{603E8D1C-6F6C-D144-91CB-480B5E7F35B4}" destId="{74AC6896-97D5-3242-AE88-DABC7B3ACC6B}" srcOrd="0" destOrd="0" presId="urn:microsoft.com/office/officeart/2008/layout/LinedList"/>
    <dgm:cxn modelId="{A1FDB118-DC48-7146-9EBF-C47E10AB2892}" type="presParOf" srcId="{603E8D1C-6F6C-D144-91CB-480B5E7F35B4}" destId="{DB0A3F76-711C-674C-97AE-1CADADB42E02}" srcOrd="1" destOrd="0" presId="urn:microsoft.com/office/officeart/2008/layout/LinedList"/>
    <dgm:cxn modelId="{2ED07E7A-BD45-6D46-AF6B-BA6E4C46E674}" type="presParOf" srcId="{DB0A3F76-711C-674C-97AE-1CADADB42E02}" destId="{3F1C5DA3-C6CD-094B-8E70-89EA0509F27F}" srcOrd="0" destOrd="0" presId="urn:microsoft.com/office/officeart/2008/layout/LinedList"/>
    <dgm:cxn modelId="{B5E515DF-FC4D-0D48-84B7-A4F1C7764173}" type="presParOf" srcId="{DB0A3F76-711C-674C-97AE-1CADADB42E02}" destId="{50D1109B-B5B2-0D40-A758-CC0C02D45E9D}" srcOrd="1" destOrd="0" presId="urn:microsoft.com/office/officeart/2008/layout/LinedList"/>
    <dgm:cxn modelId="{D9209B67-A560-624C-9272-3D5E108ED753}" type="presParOf" srcId="{50D1109B-B5B2-0D40-A758-CC0C02D45E9D}" destId="{22C85B22-4B76-424F-9EA2-5485B32FF465}" srcOrd="0" destOrd="0" presId="urn:microsoft.com/office/officeart/2008/layout/LinedList"/>
    <dgm:cxn modelId="{21BF24B2-59EB-A046-B015-3798A91B5D50}" type="presParOf" srcId="{50D1109B-B5B2-0D40-A758-CC0C02D45E9D}" destId="{3D4085A5-6AA1-3344-85B4-2DF20FDFA521}" srcOrd="1" destOrd="0" presId="urn:microsoft.com/office/officeart/2008/layout/LinedList"/>
    <dgm:cxn modelId="{8250F5F9-3D1D-DD4B-8488-6C50F028521F}" type="presParOf" srcId="{3D4085A5-6AA1-3344-85B4-2DF20FDFA521}" destId="{A4EF6F09-66D8-A14A-995A-F7A90D0E32FF}" srcOrd="0" destOrd="0" presId="urn:microsoft.com/office/officeart/2008/layout/LinedList"/>
    <dgm:cxn modelId="{7AEB0DB4-58D8-9C49-A969-FA7003CE9E5E}" type="presParOf" srcId="{3D4085A5-6AA1-3344-85B4-2DF20FDFA521}" destId="{22BA2D54-0696-1244-88C3-FE23C4F72D63}" srcOrd="1" destOrd="0" presId="urn:microsoft.com/office/officeart/2008/layout/LinedList"/>
    <dgm:cxn modelId="{88DD94A2-CB72-644D-96B5-A5F1BEF78ADB}" type="presParOf" srcId="{3D4085A5-6AA1-3344-85B4-2DF20FDFA521}" destId="{06CA3094-03F7-8A46-83BD-4EE3122FCDB1}" srcOrd="2" destOrd="0" presId="urn:microsoft.com/office/officeart/2008/layout/LinedList"/>
    <dgm:cxn modelId="{51509999-5C0A-7B4A-9BA0-911FD6E32B05}" type="presParOf" srcId="{50D1109B-B5B2-0D40-A758-CC0C02D45E9D}" destId="{82A82BBF-1F9F-B942-92CC-1AB073B243E7}" srcOrd="2" destOrd="0" presId="urn:microsoft.com/office/officeart/2008/layout/LinedList"/>
    <dgm:cxn modelId="{E534B8AE-2BEE-EE4F-8501-24A4011F278D}" type="presParOf" srcId="{50D1109B-B5B2-0D40-A758-CC0C02D45E9D}" destId="{995B6E0E-7620-6F40-B055-3A9306F83091}" srcOrd="3" destOrd="0" presId="urn:microsoft.com/office/officeart/2008/layout/LinedList"/>
    <dgm:cxn modelId="{527EA4AB-9845-3043-85B2-743AC917B5A0}" type="presParOf" srcId="{603E8D1C-6F6C-D144-91CB-480B5E7F35B4}" destId="{766E0289-2E9B-814F-9A64-0EFEE1ED2894}" srcOrd="2" destOrd="0" presId="urn:microsoft.com/office/officeart/2008/layout/LinedList"/>
    <dgm:cxn modelId="{AD36230A-A411-784D-ACAB-A5ABC192F4F8}" type="presParOf" srcId="{603E8D1C-6F6C-D144-91CB-480B5E7F35B4}" destId="{2F44F16E-3E26-0D48-BD8A-0B961E516CF2}" srcOrd="3" destOrd="0" presId="urn:microsoft.com/office/officeart/2008/layout/LinedList"/>
    <dgm:cxn modelId="{3F15D2A9-28D9-2440-BE97-F3003C1B9827}" type="presParOf" srcId="{2F44F16E-3E26-0D48-BD8A-0B961E516CF2}" destId="{96A3EA56-0040-364D-B4AB-FF53CE1F69A1}" srcOrd="0" destOrd="0" presId="urn:microsoft.com/office/officeart/2008/layout/LinedList"/>
    <dgm:cxn modelId="{72A8F766-8873-D140-93B1-D26F226403B1}" type="presParOf" srcId="{2F44F16E-3E26-0D48-BD8A-0B961E516CF2}" destId="{A0EE9F9A-CA13-0C46-9D76-96E2F41313DC}" srcOrd="1" destOrd="0" presId="urn:microsoft.com/office/officeart/2008/layout/LinedList"/>
    <dgm:cxn modelId="{9309E0AB-1366-6847-A765-FA1B217670CC}" type="presParOf" srcId="{A0EE9F9A-CA13-0C46-9D76-96E2F41313DC}" destId="{2F66FB95-F82C-4E4C-8983-943F2DD0D5D7}" srcOrd="0" destOrd="0" presId="urn:microsoft.com/office/officeart/2008/layout/LinedList"/>
    <dgm:cxn modelId="{CEF9621F-91DF-0346-864A-6BFFB51AF914}" type="presParOf" srcId="{A0EE9F9A-CA13-0C46-9D76-96E2F41313DC}" destId="{04F22B24-F438-7D4F-8A7D-2128F8A943B2}" srcOrd="1" destOrd="0" presId="urn:microsoft.com/office/officeart/2008/layout/LinedList"/>
    <dgm:cxn modelId="{39F530B1-F6EC-8F45-B24A-F3DDF2D2CB1C}" type="presParOf" srcId="{04F22B24-F438-7D4F-8A7D-2128F8A943B2}" destId="{C88466F9-687C-4F4F-8475-F077426F20E4}" srcOrd="0" destOrd="0" presId="urn:microsoft.com/office/officeart/2008/layout/LinedList"/>
    <dgm:cxn modelId="{057ED961-B124-EF4A-8ECE-085FF0A8F0E3}" type="presParOf" srcId="{04F22B24-F438-7D4F-8A7D-2128F8A943B2}" destId="{BD896C0A-BFB0-1A49-99A7-6BFF95AF2A84}" srcOrd="1" destOrd="0" presId="urn:microsoft.com/office/officeart/2008/layout/LinedList"/>
    <dgm:cxn modelId="{B32E19BA-25C6-944C-AE51-4F252ED067BB}" type="presParOf" srcId="{04F22B24-F438-7D4F-8A7D-2128F8A943B2}" destId="{F6445994-51F0-F74C-ADE5-C495AD1AD855}" srcOrd="2" destOrd="0" presId="urn:microsoft.com/office/officeart/2008/layout/LinedList"/>
    <dgm:cxn modelId="{462FF3A5-B596-2145-A92E-1B71810D599C}" type="presParOf" srcId="{A0EE9F9A-CA13-0C46-9D76-96E2F41313DC}" destId="{44EE505D-7D87-6C43-B445-DF2837DBFE4E}" srcOrd="2" destOrd="0" presId="urn:microsoft.com/office/officeart/2008/layout/LinedList"/>
    <dgm:cxn modelId="{C774CE81-0AFB-604A-BB81-D99090BCD083}" type="presParOf" srcId="{A0EE9F9A-CA13-0C46-9D76-96E2F41313DC}" destId="{FE14CCA4-325A-8248-9414-A0182BCA3D37}" srcOrd="3" destOrd="0" presId="urn:microsoft.com/office/officeart/2008/layout/LinedList"/>
    <dgm:cxn modelId="{5EB2EB97-EAAF-8A4F-AA6D-A3102617FEF1}" type="presParOf" srcId="{603E8D1C-6F6C-D144-91CB-480B5E7F35B4}" destId="{F399151D-ABC1-7240-8D32-B27561258208}" srcOrd="4" destOrd="0" presId="urn:microsoft.com/office/officeart/2008/layout/LinedList"/>
    <dgm:cxn modelId="{32364AD4-EBC7-7540-B562-87DED2D3C5DB}" type="presParOf" srcId="{603E8D1C-6F6C-D144-91CB-480B5E7F35B4}" destId="{1DC98EBD-DD84-7043-AD28-3A47F20E1B72}" srcOrd="5" destOrd="0" presId="urn:microsoft.com/office/officeart/2008/layout/LinedList"/>
    <dgm:cxn modelId="{3AA22AF2-74D9-4C41-8C48-FF9DF0EAD848}" type="presParOf" srcId="{1DC98EBD-DD84-7043-AD28-3A47F20E1B72}" destId="{C232D765-29BE-B64F-AA9D-7C7DC3D7B30A}" srcOrd="0" destOrd="0" presId="urn:microsoft.com/office/officeart/2008/layout/LinedList"/>
    <dgm:cxn modelId="{EED92EA9-F876-8248-82CF-419D0D6BEE63}" type="presParOf" srcId="{1DC98EBD-DD84-7043-AD28-3A47F20E1B72}" destId="{FA64F48D-38E9-A147-B400-9ACDCEE7ABBE}" srcOrd="1" destOrd="0" presId="urn:microsoft.com/office/officeart/2008/layout/LinedList"/>
    <dgm:cxn modelId="{C2FA3E93-F8C7-6B40-83BD-2D9099AA2225}" type="presParOf" srcId="{FA64F48D-38E9-A147-B400-9ACDCEE7ABBE}" destId="{8CDC2559-72AD-F740-8FB1-A7BAF73DE5FF}" srcOrd="0" destOrd="0" presId="urn:microsoft.com/office/officeart/2008/layout/LinedList"/>
    <dgm:cxn modelId="{80AF8A28-767B-D540-A29E-117D75EDDDFE}" type="presParOf" srcId="{FA64F48D-38E9-A147-B400-9ACDCEE7ABBE}" destId="{83D1AB54-148C-4D4F-9AC6-4711838D92B0}" srcOrd="1" destOrd="0" presId="urn:microsoft.com/office/officeart/2008/layout/LinedList"/>
    <dgm:cxn modelId="{80A49AE5-2297-6F42-B986-4F025D8C414A}" type="presParOf" srcId="{83D1AB54-148C-4D4F-9AC6-4711838D92B0}" destId="{9C1980D9-49BC-6040-B728-CC6C97E6EFB5}" srcOrd="0" destOrd="0" presId="urn:microsoft.com/office/officeart/2008/layout/LinedList"/>
    <dgm:cxn modelId="{B6851270-34F9-AB46-A642-7DB99631EE30}" type="presParOf" srcId="{83D1AB54-148C-4D4F-9AC6-4711838D92B0}" destId="{737CEA44-A060-3947-9132-0B33BD1A9EAD}" srcOrd="1" destOrd="0" presId="urn:microsoft.com/office/officeart/2008/layout/LinedList"/>
    <dgm:cxn modelId="{6131A6F5-A14F-044E-9767-A68D779D404F}" type="presParOf" srcId="{83D1AB54-148C-4D4F-9AC6-4711838D92B0}" destId="{3B2DEB7B-1814-AF4A-BE17-EB4D58D3ED71}" srcOrd="2" destOrd="0" presId="urn:microsoft.com/office/officeart/2008/layout/LinedList"/>
    <dgm:cxn modelId="{65317580-4EEB-7943-8B4B-187A19506308}" type="presParOf" srcId="{FA64F48D-38E9-A147-B400-9ACDCEE7ABBE}" destId="{68B79021-745E-5546-8741-82C8111365B3}" srcOrd="2" destOrd="0" presId="urn:microsoft.com/office/officeart/2008/layout/LinedList"/>
    <dgm:cxn modelId="{2C53CA65-1488-0549-8562-F6FE3A3499BE}" type="presParOf" srcId="{FA64F48D-38E9-A147-B400-9ACDCEE7ABBE}" destId="{2D77486E-D693-6343-A14E-637845C873D2}"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0019F2CB-872E-E746-A72D-547B9F2E9206}"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25B15FC3-F6B6-3244-A19B-866473742C21}">
      <dgm:prSet/>
      <dgm:spPr/>
      <dgm:t>
        <a:bodyPr/>
        <a:lstStyle/>
        <a:p>
          <a:pPr rtl="0"/>
          <a:r>
            <a:rPr lang="en-US" dirty="0" smtClean="0"/>
            <a:t>How does literature reflect the qualities valued by a culture?</a:t>
          </a:r>
          <a:endParaRPr lang="en-US" dirty="0"/>
        </a:p>
      </dgm:t>
    </dgm:pt>
    <dgm:pt modelId="{6EB501DF-0C9B-EF48-9440-23BFAB1A43D9}" type="parTrans" cxnId="{48CB0C43-C708-264D-A8C7-9E27883AF0BF}">
      <dgm:prSet/>
      <dgm:spPr/>
      <dgm:t>
        <a:bodyPr/>
        <a:lstStyle/>
        <a:p>
          <a:endParaRPr lang="en-US"/>
        </a:p>
      </dgm:t>
    </dgm:pt>
    <dgm:pt modelId="{1EF46AD8-0308-8445-927C-D56B1A4DE187}" type="sibTrans" cxnId="{48CB0C43-C708-264D-A8C7-9E27883AF0BF}">
      <dgm:prSet/>
      <dgm:spPr/>
      <dgm:t>
        <a:bodyPr/>
        <a:lstStyle/>
        <a:p>
          <a:endParaRPr lang="en-US"/>
        </a:p>
      </dgm:t>
    </dgm:pt>
    <dgm:pt modelId="{86DC6978-20CB-3443-8BD9-18C8C3244BB1}">
      <dgm:prSet/>
      <dgm:spPr/>
      <dgm:t>
        <a:bodyPr/>
        <a:lstStyle/>
        <a:p>
          <a:pPr rtl="0"/>
          <a:r>
            <a:rPr lang="en-US" dirty="0" smtClean="0"/>
            <a:t>What are the similarities and differences between our culture and the culture of the Anglo-Saxon and Danish peoples?</a:t>
          </a:r>
          <a:endParaRPr lang="en-US" dirty="0"/>
        </a:p>
      </dgm:t>
    </dgm:pt>
    <dgm:pt modelId="{3DAD1D54-564F-D54F-AF1E-0E3C352DC191}" type="parTrans" cxnId="{E4DA327D-1938-F543-860E-7143B26D8B17}">
      <dgm:prSet/>
      <dgm:spPr/>
      <dgm:t>
        <a:bodyPr/>
        <a:lstStyle/>
        <a:p>
          <a:endParaRPr lang="en-US"/>
        </a:p>
      </dgm:t>
    </dgm:pt>
    <dgm:pt modelId="{B0F6F80E-8453-144E-8585-0245D5A6EC38}" type="sibTrans" cxnId="{E4DA327D-1938-F543-860E-7143B26D8B17}">
      <dgm:prSet/>
      <dgm:spPr/>
      <dgm:t>
        <a:bodyPr/>
        <a:lstStyle/>
        <a:p>
          <a:endParaRPr lang="en-US"/>
        </a:p>
      </dgm:t>
    </dgm:pt>
    <dgm:pt modelId="{0589A7F6-0DEE-7343-BF99-18678BA69438}">
      <dgm:prSet/>
      <dgm:spPr/>
      <dgm:t>
        <a:bodyPr/>
        <a:lstStyle/>
        <a:p>
          <a:pPr rtl="0"/>
          <a:r>
            <a:rPr lang="en-US" dirty="0" smtClean="0"/>
            <a:t>Please write these questions down in your Cornell notes.</a:t>
          </a:r>
          <a:endParaRPr lang="en-US" dirty="0"/>
        </a:p>
      </dgm:t>
    </dgm:pt>
    <dgm:pt modelId="{9EE1667F-773A-6443-A564-7FA723A4EC7E}" type="parTrans" cxnId="{E97C8EA5-CF98-BB4F-B6F3-6AA87BEB3427}">
      <dgm:prSet/>
      <dgm:spPr/>
    </dgm:pt>
    <dgm:pt modelId="{97B2CFAF-7220-AC43-A1B2-AAD42AFC3A6D}" type="sibTrans" cxnId="{E97C8EA5-CF98-BB4F-B6F3-6AA87BEB3427}">
      <dgm:prSet/>
      <dgm:spPr/>
    </dgm:pt>
    <dgm:pt modelId="{4F1D717A-8B88-9140-A1A6-A5FD995A7604}" type="pres">
      <dgm:prSet presAssocID="{0019F2CB-872E-E746-A72D-547B9F2E9206}" presName="vert0" presStyleCnt="0">
        <dgm:presLayoutVars>
          <dgm:dir/>
          <dgm:animOne val="branch"/>
          <dgm:animLvl val="lvl"/>
        </dgm:presLayoutVars>
      </dgm:prSet>
      <dgm:spPr/>
      <dgm:t>
        <a:bodyPr/>
        <a:lstStyle/>
        <a:p>
          <a:endParaRPr lang="en-US"/>
        </a:p>
      </dgm:t>
    </dgm:pt>
    <dgm:pt modelId="{8C285C1C-ADDF-8846-BC32-5D2321B42286}" type="pres">
      <dgm:prSet presAssocID="{0589A7F6-0DEE-7343-BF99-18678BA69438}" presName="thickLine" presStyleLbl="alignNode1" presStyleIdx="0" presStyleCnt="1"/>
      <dgm:spPr/>
    </dgm:pt>
    <dgm:pt modelId="{22D01881-15B5-AF4A-9CF9-02674B42CF5D}" type="pres">
      <dgm:prSet presAssocID="{0589A7F6-0DEE-7343-BF99-18678BA69438}" presName="horz1" presStyleCnt="0"/>
      <dgm:spPr/>
    </dgm:pt>
    <dgm:pt modelId="{254CF0C5-740C-EE40-93E1-44EDA88E5E00}" type="pres">
      <dgm:prSet presAssocID="{0589A7F6-0DEE-7343-BF99-18678BA69438}" presName="tx1" presStyleLbl="revTx" presStyleIdx="0" presStyleCnt="3"/>
      <dgm:spPr/>
      <dgm:t>
        <a:bodyPr/>
        <a:lstStyle/>
        <a:p>
          <a:endParaRPr lang="en-US"/>
        </a:p>
      </dgm:t>
    </dgm:pt>
    <dgm:pt modelId="{8E0C6D9E-EBCC-1B4C-BD70-1CACA0109987}" type="pres">
      <dgm:prSet presAssocID="{0589A7F6-0DEE-7343-BF99-18678BA69438}" presName="vert1" presStyleCnt="0"/>
      <dgm:spPr/>
    </dgm:pt>
    <dgm:pt modelId="{E3A094A1-0AE5-274D-B6A8-CAFF850C58D2}" type="pres">
      <dgm:prSet presAssocID="{25B15FC3-F6B6-3244-A19B-866473742C21}" presName="vertSpace2a" presStyleCnt="0"/>
      <dgm:spPr/>
    </dgm:pt>
    <dgm:pt modelId="{42F662CD-1F7F-FC49-93A0-F5B36C659BD1}" type="pres">
      <dgm:prSet presAssocID="{25B15FC3-F6B6-3244-A19B-866473742C21}" presName="horz2" presStyleCnt="0"/>
      <dgm:spPr/>
    </dgm:pt>
    <dgm:pt modelId="{EA98ABA9-AAD7-2042-BDAD-837FF9B8EE94}" type="pres">
      <dgm:prSet presAssocID="{25B15FC3-F6B6-3244-A19B-866473742C21}" presName="horzSpace2" presStyleCnt="0"/>
      <dgm:spPr/>
    </dgm:pt>
    <dgm:pt modelId="{C0BCAFE8-93C7-EE41-AE89-73AB3BF3B365}" type="pres">
      <dgm:prSet presAssocID="{25B15FC3-F6B6-3244-A19B-866473742C21}" presName="tx2" presStyleLbl="revTx" presStyleIdx="1" presStyleCnt="3"/>
      <dgm:spPr/>
      <dgm:t>
        <a:bodyPr/>
        <a:lstStyle/>
        <a:p>
          <a:endParaRPr lang="en-US"/>
        </a:p>
      </dgm:t>
    </dgm:pt>
    <dgm:pt modelId="{2B5A0E46-A2D5-2349-90D8-74DAEA18A56B}" type="pres">
      <dgm:prSet presAssocID="{25B15FC3-F6B6-3244-A19B-866473742C21}" presName="vert2" presStyleCnt="0"/>
      <dgm:spPr/>
    </dgm:pt>
    <dgm:pt modelId="{0DAC6917-B4C8-AE4C-B7EA-78121EF232C2}" type="pres">
      <dgm:prSet presAssocID="{25B15FC3-F6B6-3244-A19B-866473742C21}" presName="thinLine2b" presStyleLbl="callout" presStyleIdx="0" presStyleCnt="2"/>
      <dgm:spPr/>
    </dgm:pt>
    <dgm:pt modelId="{4EF317D3-33F0-C142-B994-7938ABA14239}" type="pres">
      <dgm:prSet presAssocID="{25B15FC3-F6B6-3244-A19B-866473742C21}" presName="vertSpace2b" presStyleCnt="0"/>
      <dgm:spPr/>
    </dgm:pt>
    <dgm:pt modelId="{A8E88483-DB79-4D4B-A497-AEF6878315F8}" type="pres">
      <dgm:prSet presAssocID="{86DC6978-20CB-3443-8BD9-18C8C3244BB1}" presName="horz2" presStyleCnt="0"/>
      <dgm:spPr/>
    </dgm:pt>
    <dgm:pt modelId="{B04D4ABB-B6FE-6247-85DC-08644DE240D1}" type="pres">
      <dgm:prSet presAssocID="{86DC6978-20CB-3443-8BD9-18C8C3244BB1}" presName="horzSpace2" presStyleCnt="0"/>
      <dgm:spPr/>
    </dgm:pt>
    <dgm:pt modelId="{E9AF7356-4F95-AF47-88C5-469A85DCA31A}" type="pres">
      <dgm:prSet presAssocID="{86DC6978-20CB-3443-8BD9-18C8C3244BB1}" presName="tx2" presStyleLbl="revTx" presStyleIdx="2" presStyleCnt="3"/>
      <dgm:spPr/>
      <dgm:t>
        <a:bodyPr/>
        <a:lstStyle/>
        <a:p>
          <a:endParaRPr lang="en-US"/>
        </a:p>
      </dgm:t>
    </dgm:pt>
    <dgm:pt modelId="{5F0F4250-DF32-194A-9401-D0B9750B28D5}" type="pres">
      <dgm:prSet presAssocID="{86DC6978-20CB-3443-8BD9-18C8C3244BB1}" presName="vert2" presStyleCnt="0"/>
      <dgm:spPr/>
    </dgm:pt>
    <dgm:pt modelId="{ED451C14-FC1E-6E48-AE8E-2185173C494C}" type="pres">
      <dgm:prSet presAssocID="{86DC6978-20CB-3443-8BD9-18C8C3244BB1}" presName="thinLine2b" presStyleLbl="callout" presStyleIdx="1" presStyleCnt="2"/>
      <dgm:spPr/>
    </dgm:pt>
    <dgm:pt modelId="{C2D53309-C6B9-DA4B-8CE6-FB13FF7909C8}" type="pres">
      <dgm:prSet presAssocID="{86DC6978-20CB-3443-8BD9-18C8C3244BB1}" presName="vertSpace2b" presStyleCnt="0"/>
      <dgm:spPr/>
    </dgm:pt>
  </dgm:ptLst>
  <dgm:cxnLst>
    <dgm:cxn modelId="{48CB0C43-C708-264D-A8C7-9E27883AF0BF}" srcId="{0589A7F6-0DEE-7343-BF99-18678BA69438}" destId="{25B15FC3-F6B6-3244-A19B-866473742C21}" srcOrd="0" destOrd="0" parTransId="{6EB501DF-0C9B-EF48-9440-23BFAB1A43D9}" sibTransId="{1EF46AD8-0308-8445-927C-D56B1A4DE187}"/>
    <dgm:cxn modelId="{C0945511-7AE8-734D-B759-CB3F2CB5C234}" type="presOf" srcId="{86DC6978-20CB-3443-8BD9-18C8C3244BB1}" destId="{E9AF7356-4F95-AF47-88C5-469A85DCA31A}" srcOrd="0" destOrd="0" presId="urn:microsoft.com/office/officeart/2008/layout/LinedList"/>
    <dgm:cxn modelId="{A46AF6A9-966B-374B-A981-4E519B8F243E}" type="presOf" srcId="{0589A7F6-0DEE-7343-BF99-18678BA69438}" destId="{254CF0C5-740C-EE40-93E1-44EDA88E5E00}" srcOrd="0" destOrd="0" presId="urn:microsoft.com/office/officeart/2008/layout/LinedList"/>
    <dgm:cxn modelId="{E97C8EA5-CF98-BB4F-B6F3-6AA87BEB3427}" srcId="{0019F2CB-872E-E746-A72D-547B9F2E9206}" destId="{0589A7F6-0DEE-7343-BF99-18678BA69438}" srcOrd="0" destOrd="0" parTransId="{9EE1667F-773A-6443-A564-7FA723A4EC7E}" sibTransId="{97B2CFAF-7220-AC43-A1B2-AAD42AFC3A6D}"/>
    <dgm:cxn modelId="{F6F43F45-5D1C-7C4D-9292-A70CE4F09024}" type="presOf" srcId="{25B15FC3-F6B6-3244-A19B-866473742C21}" destId="{C0BCAFE8-93C7-EE41-AE89-73AB3BF3B365}" srcOrd="0" destOrd="0" presId="urn:microsoft.com/office/officeart/2008/layout/LinedList"/>
    <dgm:cxn modelId="{E4DA327D-1938-F543-860E-7143B26D8B17}" srcId="{0589A7F6-0DEE-7343-BF99-18678BA69438}" destId="{86DC6978-20CB-3443-8BD9-18C8C3244BB1}" srcOrd="1" destOrd="0" parTransId="{3DAD1D54-564F-D54F-AF1E-0E3C352DC191}" sibTransId="{B0F6F80E-8453-144E-8585-0245D5A6EC38}"/>
    <dgm:cxn modelId="{9088A384-8002-EA4D-B230-D8B79C444F7A}" type="presOf" srcId="{0019F2CB-872E-E746-A72D-547B9F2E9206}" destId="{4F1D717A-8B88-9140-A1A6-A5FD995A7604}" srcOrd="0" destOrd="0" presId="urn:microsoft.com/office/officeart/2008/layout/LinedList"/>
    <dgm:cxn modelId="{F4C8469A-712D-8546-9865-2C17081707B1}" type="presParOf" srcId="{4F1D717A-8B88-9140-A1A6-A5FD995A7604}" destId="{8C285C1C-ADDF-8846-BC32-5D2321B42286}" srcOrd="0" destOrd="0" presId="urn:microsoft.com/office/officeart/2008/layout/LinedList"/>
    <dgm:cxn modelId="{5B933FED-3CFB-1F4E-AEAE-6B9C40E35845}" type="presParOf" srcId="{4F1D717A-8B88-9140-A1A6-A5FD995A7604}" destId="{22D01881-15B5-AF4A-9CF9-02674B42CF5D}" srcOrd="1" destOrd="0" presId="urn:microsoft.com/office/officeart/2008/layout/LinedList"/>
    <dgm:cxn modelId="{BC7E0D81-4E3D-3642-9E74-C457C300D885}" type="presParOf" srcId="{22D01881-15B5-AF4A-9CF9-02674B42CF5D}" destId="{254CF0C5-740C-EE40-93E1-44EDA88E5E00}" srcOrd="0" destOrd="0" presId="urn:microsoft.com/office/officeart/2008/layout/LinedList"/>
    <dgm:cxn modelId="{52575551-B14F-8D41-A10C-E59E17E9F67B}" type="presParOf" srcId="{22D01881-15B5-AF4A-9CF9-02674B42CF5D}" destId="{8E0C6D9E-EBCC-1B4C-BD70-1CACA0109987}" srcOrd="1" destOrd="0" presId="urn:microsoft.com/office/officeart/2008/layout/LinedList"/>
    <dgm:cxn modelId="{E1F703EE-89E5-C04C-8B01-97EB8085DDCE}" type="presParOf" srcId="{8E0C6D9E-EBCC-1B4C-BD70-1CACA0109987}" destId="{E3A094A1-0AE5-274D-B6A8-CAFF850C58D2}" srcOrd="0" destOrd="0" presId="urn:microsoft.com/office/officeart/2008/layout/LinedList"/>
    <dgm:cxn modelId="{DBBD651A-7721-9F4E-ABB5-B39AA72BBB4B}" type="presParOf" srcId="{8E0C6D9E-EBCC-1B4C-BD70-1CACA0109987}" destId="{42F662CD-1F7F-FC49-93A0-F5B36C659BD1}" srcOrd="1" destOrd="0" presId="urn:microsoft.com/office/officeart/2008/layout/LinedList"/>
    <dgm:cxn modelId="{44D37D86-92E6-644B-9FC9-132301533BAC}" type="presParOf" srcId="{42F662CD-1F7F-FC49-93A0-F5B36C659BD1}" destId="{EA98ABA9-AAD7-2042-BDAD-837FF9B8EE94}" srcOrd="0" destOrd="0" presId="urn:microsoft.com/office/officeart/2008/layout/LinedList"/>
    <dgm:cxn modelId="{2300F90F-352B-F64D-8DB1-AE3F8D1055BA}" type="presParOf" srcId="{42F662CD-1F7F-FC49-93A0-F5B36C659BD1}" destId="{C0BCAFE8-93C7-EE41-AE89-73AB3BF3B365}" srcOrd="1" destOrd="0" presId="urn:microsoft.com/office/officeart/2008/layout/LinedList"/>
    <dgm:cxn modelId="{5AEA38D1-8633-214C-AA85-0C2E18BF366A}" type="presParOf" srcId="{42F662CD-1F7F-FC49-93A0-F5B36C659BD1}" destId="{2B5A0E46-A2D5-2349-90D8-74DAEA18A56B}" srcOrd="2" destOrd="0" presId="urn:microsoft.com/office/officeart/2008/layout/LinedList"/>
    <dgm:cxn modelId="{A0CA68F2-7620-F742-B74F-751E55E1F728}" type="presParOf" srcId="{8E0C6D9E-EBCC-1B4C-BD70-1CACA0109987}" destId="{0DAC6917-B4C8-AE4C-B7EA-78121EF232C2}" srcOrd="2" destOrd="0" presId="urn:microsoft.com/office/officeart/2008/layout/LinedList"/>
    <dgm:cxn modelId="{2B0BA961-D084-5541-92C7-56561ECD14F5}" type="presParOf" srcId="{8E0C6D9E-EBCC-1B4C-BD70-1CACA0109987}" destId="{4EF317D3-33F0-C142-B994-7938ABA14239}" srcOrd="3" destOrd="0" presId="urn:microsoft.com/office/officeart/2008/layout/LinedList"/>
    <dgm:cxn modelId="{E6E89A4C-8AA9-874C-883B-BB5F2691BE3C}" type="presParOf" srcId="{8E0C6D9E-EBCC-1B4C-BD70-1CACA0109987}" destId="{A8E88483-DB79-4D4B-A497-AEF6878315F8}" srcOrd="4" destOrd="0" presId="urn:microsoft.com/office/officeart/2008/layout/LinedList"/>
    <dgm:cxn modelId="{CFE84FC5-E77B-CA4B-9D89-542D8750D7F8}" type="presParOf" srcId="{A8E88483-DB79-4D4B-A497-AEF6878315F8}" destId="{B04D4ABB-B6FE-6247-85DC-08644DE240D1}" srcOrd="0" destOrd="0" presId="urn:microsoft.com/office/officeart/2008/layout/LinedList"/>
    <dgm:cxn modelId="{82310AFA-8F55-C64E-9A0A-82425CF71385}" type="presParOf" srcId="{A8E88483-DB79-4D4B-A497-AEF6878315F8}" destId="{E9AF7356-4F95-AF47-88C5-469A85DCA31A}" srcOrd="1" destOrd="0" presId="urn:microsoft.com/office/officeart/2008/layout/LinedList"/>
    <dgm:cxn modelId="{43AAB6B4-98D3-DE48-939A-3F737F134DE3}" type="presParOf" srcId="{A8E88483-DB79-4D4B-A497-AEF6878315F8}" destId="{5F0F4250-DF32-194A-9401-D0B9750B28D5}" srcOrd="2" destOrd="0" presId="urn:microsoft.com/office/officeart/2008/layout/LinedList"/>
    <dgm:cxn modelId="{6100D764-64B2-B34D-9326-711B89EC0951}" type="presParOf" srcId="{8E0C6D9E-EBCC-1B4C-BD70-1CACA0109987}" destId="{ED451C14-FC1E-6E48-AE8E-2185173C494C}" srcOrd="5" destOrd="0" presId="urn:microsoft.com/office/officeart/2008/layout/LinedList"/>
    <dgm:cxn modelId="{AB5C349E-4DD0-744D-9DCE-5AE1FB588AB2}" type="presParOf" srcId="{8E0C6D9E-EBCC-1B4C-BD70-1CACA0109987}" destId="{C2D53309-C6B9-DA4B-8CE6-FB13FF7909C8}"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79E8ACC2-74CB-4176-A58C-DBE69819893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0ABB8B5-BD7E-4E8E-ADF6-3A20B19AB124}">
      <dgm:prSet/>
      <dgm:spPr/>
      <dgm:t>
        <a:bodyPr/>
        <a:lstStyle/>
        <a:p>
          <a:pPr rtl="0"/>
          <a:r>
            <a:rPr lang="en-US" smtClean="0"/>
            <a:t>ELAGSE-12 RL2</a:t>
          </a:r>
          <a:br>
            <a:rPr lang="en-US" smtClean="0"/>
          </a:br>
          <a:r>
            <a:rPr lang="en-US" smtClean="0"/>
            <a:t>Determine two or more themes or central ideas of text and analyze their development over the course of the text, including how they interact and build on one another to produce a complex account; provide an objective summary of the text.</a:t>
          </a:r>
          <a:endParaRPr lang="en-US"/>
        </a:p>
      </dgm:t>
    </dgm:pt>
    <dgm:pt modelId="{0932D534-105A-4261-BCE8-C00A71B9FF28}" type="parTrans" cxnId="{5EEC0128-9D22-4CBF-9F81-0F8AF627FECE}">
      <dgm:prSet/>
      <dgm:spPr/>
      <dgm:t>
        <a:bodyPr/>
        <a:lstStyle/>
        <a:p>
          <a:endParaRPr lang="en-US"/>
        </a:p>
      </dgm:t>
    </dgm:pt>
    <dgm:pt modelId="{91040448-B6E0-4A3B-BA89-A408246746AF}" type="sibTrans" cxnId="{5EEC0128-9D22-4CBF-9F81-0F8AF627FECE}">
      <dgm:prSet/>
      <dgm:spPr/>
      <dgm:t>
        <a:bodyPr/>
        <a:lstStyle/>
        <a:p>
          <a:endParaRPr lang="en-US"/>
        </a:p>
      </dgm:t>
    </dgm:pt>
    <dgm:pt modelId="{9BADCE66-91B9-4752-B4A2-B1CE2683DE5B}" type="pres">
      <dgm:prSet presAssocID="{79E8ACC2-74CB-4176-A58C-DBE698198930}" presName="linear" presStyleCnt="0">
        <dgm:presLayoutVars>
          <dgm:animLvl val="lvl"/>
          <dgm:resizeHandles val="exact"/>
        </dgm:presLayoutVars>
      </dgm:prSet>
      <dgm:spPr/>
      <dgm:t>
        <a:bodyPr/>
        <a:lstStyle/>
        <a:p>
          <a:endParaRPr lang="en-US"/>
        </a:p>
      </dgm:t>
    </dgm:pt>
    <dgm:pt modelId="{EE43301C-A35E-4E2C-821B-3ABCDC6675E4}" type="pres">
      <dgm:prSet presAssocID="{50ABB8B5-BD7E-4E8E-ADF6-3A20B19AB124}" presName="parentText" presStyleLbl="node1" presStyleIdx="0" presStyleCnt="1">
        <dgm:presLayoutVars>
          <dgm:chMax val="0"/>
          <dgm:bulletEnabled val="1"/>
        </dgm:presLayoutVars>
      </dgm:prSet>
      <dgm:spPr/>
      <dgm:t>
        <a:bodyPr/>
        <a:lstStyle/>
        <a:p>
          <a:endParaRPr lang="en-US"/>
        </a:p>
      </dgm:t>
    </dgm:pt>
  </dgm:ptLst>
  <dgm:cxnLst>
    <dgm:cxn modelId="{5EEC0128-9D22-4CBF-9F81-0F8AF627FECE}" srcId="{79E8ACC2-74CB-4176-A58C-DBE698198930}" destId="{50ABB8B5-BD7E-4E8E-ADF6-3A20B19AB124}" srcOrd="0" destOrd="0" parTransId="{0932D534-105A-4261-BCE8-C00A71B9FF28}" sibTransId="{91040448-B6E0-4A3B-BA89-A408246746AF}"/>
    <dgm:cxn modelId="{898F0945-0C5C-47BD-ADEA-F159B54CA51E}" type="presOf" srcId="{50ABB8B5-BD7E-4E8E-ADF6-3A20B19AB124}" destId="{EE43301C-A35E-4E2C-821B-3ABCDC6675E4}" srcOrd="0" destOrd="0" presId="urn:microsoft.com/office/officeart/2005/8/layout/vList2"/>
    <dgm:cxn modelId="{2C3C362E-FEE4-48B5-8769-F2F0A14D7F4F}" type="presOf" srcId="{79E8ACC2-74CB-4176-A58C-DBE698198930}" destId="{9BADCE66-91B9-4752-B4A2-B1CE2683DE5B}" srcOrd="0" destOrd="0" presId="urn:microsoft.com/office/officeart/2005/8/layout/vList2"/>
    <dgm:cxn modelId="{FAD21714-3AAF-41AA-B9A7-0449009329CF}" type="presParOf" srcId="{9BADCE66-91B9-4752-B4A2-B1CE2683DE5B}" destId="{EE43301C-A35E-4E2C-821B-3ABCDC6675E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04EEDE81-5658-2946-927E-B868D409CC91}" type="doc">
      <dgm:prSet loTypeId="urn:microsoft.com/office/officeart/2005/8/layout/vList2" loCatId="" qsTypeId="urn:microsoft.com/office/officeart/2005/8/quickstyle/simple4" qsCatId="simple" csTypeId="urn:microsoft.com/office/officeart/2005/8/colors/accent1_2" csCatId="accent1"/>
      <dgm:spPr/>
      <dgm:t>
        <a:bodyPr/>
        <a:lstStyle/>
        <a:p>
          <a:endParaRPr lang="en-US"/>
        </a:p>
      </dgm:t>
    </dgm:pt>
    <dgm:pt modelId="{9CB09D48-953D-1D45-A9C8-437CDEC21709}">
      <dgm:prSet/>
      <dgm:spPr/>
      <dgm:t>
        <a:bodyPr/>
        <a:lstStyle/>
        <a:p>
          <a:pPr rtl="0"/>
          <a:r>
            <a:rPr lang="en-US" dirty="0" smtClean="0"/>
            <a:t>If you did not perform your Beowulf Warrior Boast Challenge for the class yesterday, you will do so today.</a:t>
          </a:r>
          <a:endParaRPr lang="en-US" dirty="0"/>
        </a:p>
      </dgm:t>
    </dgm:pt>
    <dgm:pt modelId="{3675C917-16D6-E944-BBB6-27A9E19BD7CA}" type="parTrans" cxnId="{088C76F5-86F5-F14A-B3B5-60C316CF4E02}">
      <dgm:prSet/>
      <dgm:spPr/>
      <dgm:t>
        <a:bodyPr/>
        <a:lstStyle/>
        <a:p>
          <a:endParaRPr lang="en-US"/>
        </a:p>
      </dgm:t>
    </dgm:pt>
    <dgm:pt modelId="{981DE404-C97D-284E-8E56-146AE764AF39}" type="sibTrans" cxnId="{088C76F5-86F5-F14A-B3B5-60C316CF4E02}">
      <dgm:prSet/>
      <dgm:spPr/>
      <dgm:t>
        <a:bodyPr/>
        <a:lstStyle/>
        <a:p>
          <a:endParaRPr lang="en-US"/>
        </a:p>
      </dgm:t>
    </dgm:pt>
    <dgm:pt modelId="{1CAC041A-FE97-DE4A-A527-3CCD3EC3709E}" type="pres">
      <dgm:prSet presAssocID="{04EEDE81-5658-2946-927E-B868D409CC91}" presName="linear" presStyleCnt="0">
        <dgm:presLayoutVars>
          <dgm:animLvl val="lvl"/>
          <dgm:resizeHandles val="exact"/>
        </dgm:presLayoutVars>
      </dgm:prSet>
      <dgm:spPr/>
      <dgm:t>
        <a:bodyPr/>
        <a:lstStyle/>
        <a:p>
          <a:endParaRPr lang="en-US"/>
        </a:p>
      </dgm:t>
    </dgm:pt>
    <dgm:pt modelId="{D2E7B1CF-CC0D-2647-AF1C-C86C2AC50363}" type="pres">
      <dgm:prSet presAssocID="{9CB09D48-953D-1D45-A9C8-437CDEC21709}" presName="parentText" presStyleLbl="node1" presStyleIdx="0" presStyleCnt="1">
        <dgm:presLayoutVars>
          <dgm:chMax val="0"/>
          <dgm:bulletEnabled val="1"/>
        </dgm:presLayoutVars>
      </dgm:prSet>
      <dgm:spPr/>
      <dgm:t>
        <a:bodyPr/>
        <a:lstStyle/>
        <a:p>
          <a:endParaRPr lang="en-US"/>
        </a:p>
      </dgm:t>
    </dgm:pt>
  </dgm:ptLst>
  <dgm:cxnLst>
    <dgm:cxn modelId="{7211CC11-5EC9-4A42-BBD3-93D5E8CCD601}" type="presOf" srcId="{9CB09D48-953D-1D45-A9C8-437CDEC21709}" destId="{D2E7B1CF-CC0D-2647-AF1C-C86C2AC50363}" srcOrd="0" destOrd="0" presId="urn:microsoft.com/office/officeart/2005/8/layout/vList2"/>
    <dgm:cxn modelId="{3C9E02C8-0723-EE4A-B3FA-D4980BDFB616}" type="presOf" srcId="{04EEDE81-5658-2946-927E-B868D409CC91}" destId="{1CAC041A-FE97-DE4A-A527-3CCD3EC3709E}" srcOrd="0" destOrd="0" presId="urn:microsoft.com/office/officeart/2005/8/layout/vList2"/>
    <dgm:cxn modelId="{088C76F5-86F5-F14A-B3B5-60C316CF4E02}" srcId="{04EEDE81-5658-2946-927E-B868D409CC91}" destId="{9CB09D48-953D-1D45-A9C8-437CDEC21709}" srcOrd="0" destOrd="0" parTransId="{3675C917-16D6-E944-BBB6-27A9E19BD7CA}" sibTransId="{981DE404-C97D-284E-8E56-146AE764AF39}"/>
    <dgm:cxn modelId="{C579A4F3-6F67-884F-A758-15544D4A5344}" type="presParOf" srcId="{1CAC041A-FE97-DE4A-A527-3CCD3EC3709E}" destId="{D2E7B1CF-CC0D-2647-AF1C-C86C2AC5036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04EEDE81-5658-2946-927E-B868D409CC91}"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9CB09D48-953D-1D45-A9C8-437CDEC21709}">
      <dgm:prSet/>
      <dgm:spPr/>
      <dgm:t>
        <a:bodyPr/>
        <a:lstStyle/>
        <a:p>
          <a:pPr rtl="0"/>
          <a:r>
            <a:rPr lang="en-US" dirty="0" smtClean="0"/>
            <a:t>We will now finish reading Beowulf.</a:t>
          </a:r>
          <a:endParaRPr lang="en-US" dirty="0"/>
        </a:p>
      </dgm:t>
    </dgm:pt>
    <dgm:pt modelId="{3675C917-16D6-E944-BBB6-27A9E19BD7CA}" type="parTrans" cxnId="{088C76F5-86F5-F14A-B3B5-60C316CF4E02}">
      <dgm:prSet/>
      <dgm:spPr/>
      <dgm:t>
        <a:bodyPr/>
        <a:lstStyle/>
        <a:p>
          <a:endParaRPr lang="en-US"/>
        </a:p>
      </dgm:t>
    </dgm:pt>
    <dgm:pt modelId="{981DE404-C97D-284E-8E56-146AE764AF39}" type="sibTrans" cxnId="{088C76F5-86F5-F14A-B3B5-60C316CF4E02}">
      <dgm:prSet/>
      <dgm:spPr/>
      <dgm:t>
        <a:bodyPr/>
        <a:lstStyle/>
        <a:p>
          <a:endParaRPr lang="en-US"/>
        </a:p>
      </dgm:t>
    </dgm:pt>
    <dgm:pt modelId="{A9145889-DB97-A64E-B677-DDD0183B8B9F}">
      <dgm:prSet/>
      <dgm:spPr/>
      <dgm:t>
        <a:bodyPr/>
        <a:lstStyle/>
        <a:p>
          <a:pPr rtl="0"/>
          <a:r>
            <a:rPr lang="en-US" dirty="0" smtClean="0"/>
            <a:t>Please turn to page in your text.</a:t>
          </a:r>
          <a:endParaRPr lang="en-US" dirty="0"/>
        </a:p>
      </dgm:t>
    </dgm:pt>
    <dgm:pt modelId="{542435AC-0262-F143-A34C-471523A88AAE}" type="parTrans" cxnId="{2A7C4617-5EC3-C447-B5D0-7FAEAC7061F4}">
      <dgm:prSet/>
      <dgm:spPr/>
      <dgm:t>
        <a:bodyPr/>
        <a:lstStyle/>
        <a:p>
          <a:endParaRPr lang="en-US"/>
        </a:p>
      </dgm:t>
    </dgm:pt>
    <dgm:pt modelId="{CDFEB9DE-FFB4-6748-A5C5-50D77C2AA201}" type="sibTrans" cxnId="{2A7C4617-5EC3-C447-B5D0-7FAEAC7061F4}">
      <dgm:prSet/>
      <dgm:spPr/>
      <dgm:t>
        <a:bodyPr/>
        <a:lstStyle/>
        <a:p>
          <a:endParaRPr lang="en-US"/>
        </a:p>
      </dgm:t>
    </dgm:pt>
    <dgm:pt modelId="{5064B3EB-4F70-C348-A4A0-01F3EA4614FE}" type="pres">
      <dgm:prSet presAssocID="{04EEDE81-5658-2946-927E-B868D409CC91}" presName="vert0" presStyleCnt="0">
        <dgm:presLayoutVars>
          <dgm:dir/>
          <dgm:animOne val="branch"/>
          <dgm:animLvl val="lvl"/>
        </dgm:presLayoutVars>
      </dgm:prSet>
      <dgm:spPr/>
      <dgm:t>
        <a:bodyPr/>
        <a:lstStyle/>
        <a:p>
          <a:endParaRPr lang="en-US"/>
        </a:p>
      </dgm:t>
    </dgm:pt>
    <dgm:pt modelId="{FFF05BF9-F8EB-E34A-AB0F-FBBEA2AD1CA4}" type="pres">
      <dgm:prSet presAssocID="{9CB09D48-953D-1D45-A9C8-437CDEC21709}" presName="thickLine" presStyleLbl="alignNode1" presStyleIdx="0" presStyleCnt="2"/>
      <dgm:spPr/>
    </dgm:pt>
    <dgm:pt modelId="{F19DF879-EE8F-F14D-9095-1C0D34D35633}" type="pres">
      <dgm:prSet presAssocID="{9CB09D48-953D-1D45-A9C8-437CDEC21709}" presName="horz1" presStyleCnt="0"/>
      <dgm:spPr/>
    </dgm:pt>
    <dgm:pt modelId="{4ED833F8-AD10-EE4E-A5C8-D3BE51320001}" type="pres">
      <dgm:prSet presAssocID="{9CB09D48-953D-1D45-A9C8-437CDEC21709}" presName="tx1" presStyleLbl="revTx" presStyleIdx="0" presStyleCnt="2"/>
      <dgm:spPr/>
      <dgm:t>
        <a:bodyPr/>
        <a:lstStyle/>
        <a:p>
          <a:endParaRPr lang="en-US"/>
        </a:p>
      </dgm:t>
    </dgm:pt>
    <dgm:pt modelId="{3FB8FEFD-CA25-954E-85FD-B50F81679032}" type="pres">
      <dgm:prSet presAssocID="{9CB09D48-953D-1D45-A9C8-437CDEC21709}" presName="vert1" presStyleCnt="0"/>
      <dgm:spPr/>
    </dgm:pt>
    <dgm:pt modelId="{9BB2F693-B5C5-134B-AA16-E6BBD59D5993}" type="pres">
      <dgm:prSet presAssocID="{A9145889-DB97-A64E-B677-DDD0183B8B9F}" presName="thickLine" presStyleLbl="alignNode1" presStyleIdx="1" presStyleCnt="2"/>
      <dgm:spPr/>
    </dgm:pt>
    <dgm:pt modelId="{E1551DE9-8EA3-EE46-8841-A9669F1A82FD}" type="pres">
      <dgm:prSet presAssocID="{A9145889-DB97-A64E-B677-DDD0183B8B9F}" presName="horz1" presStyleCnt="0"/>
      <dgm:spPr/>
    </dgm:pt>
    <dgm:pt modelId="{6552FA89-48EE-8F4D-B043-CE563056D2B1}" type="pres">
      <dgm:prSet presAssocID="{A9145889-DB97-A64E-B677-DDD0183B8B9F}" presName="tx1" presStyleLbl="revTx" presStyleIdx="1" presStyleCnt="2"/>
      <dgm:spPr/>
      <dgm:t>
        <a:bodyPr/>
        <a:lstStyle/>
        <a:p>
          <a:endParaRPr lang="en-US"/>
        </a:p>
      </dgm:t>
    </dgm:pt>
    <dgm:pt modelId="{785F4BFA-DA58-734E-B7DE-FE6FE4D46846}" type="pres">
      <dgm:prSet presAssocID="{A9145889-DB97-A64E-B677-DDD0183B8B9F}" presName="vert1" presStyleCnt="0"/>
      <dgm:spPr/>
    </dgm:pt>
  </dgm:ptLst>
  <dgm:cxnLst>
    <dgm:cxn modelId="{64282698-C194-2747-90A1-9D4DA2B012D7}" type="presOf" srcId="{04EEDE81-5658-2946-927E-B868D409CC91}" destId="{5064B3EB-4F70-C348-A4A0-01F3EA4614FE}" srcOrd="0" destOrd="0" presId="urn:microsoft.com/office/officeart/2008/layout/LinedList"/>
    <dgm:cxn modelId="{088C76F5-86F5-F14A-B3B5-60C316CF4E02}" srcId="{04EEDE81-5658-2946-927E-B868D409CC91}" destId="{9CB09D48-953D-1D45-A9C8-437CDEC21709}" srcOrd="0" destOrd="0" parTransId="{3675C917-16D6-E944-BBB6-27A9E19BD7CA}" sibTransId="{981DE404-C97D-284E-8E56-146AE764AF39}"/>
    <dgm:cxn modelId="{273A4C2F-8BE9-A643-9D28-3B82EF850040}" type="presOf" srcId="{A9145889-DB97-A64E-B677-DDD0183B8B9F}" destId="{6552FA89-48EE-8F4D-B043-CE563056D2B1}" srcOrd="0" destOrd="0" presId="urn:microsoft.com/office/officeart/2008/layout/LinedList"/>
    <dgm:cxn modelId="{2A7C4617-5EC3-C447-B5D0-7FAEAC7061F4}" srcId="{04EEDE81-5658-2946-927E-B868D409CC91}" destId="{A9145889-DB97-A64E-B677-DDD0183B8B9F}" srcOrd="1" destOrd="0" parTransId="{542435AC-0262-F143-A34C-471523A88AAE}" sibTransId="{CDFEB9DE-FFB4-6748-A5C5-50D77C2AA201}"/>
    <dgm:cxn modelId="{F03ECF30-0DEA-DD48-B9A6-89310B2D1DBC}" type="presOf" srcId="{9CB09D48-953D-1D45-A9C8-437CDEC21709}" destId="{4ED833F8-AD10-EE4E-A5C8-D3BE51320001}" srcOrd="0" destOrd="0" presId="urn:microsoft.com/office/officeart/2008/layout/LinedList"/>
    <dgm:cxn modelId="{FCE8348B-63C7-3F48-891F-671D0C1D49F7}" type="presParOf" srcId="{5064B3EB-4F70-C348-A4A0-01F3EA4614FE}" destId="{FFF05BF9-F8EB-E34A-AB0F-FBBEA2AD1CA4}" srcOrd="0" destOrd="0" presId="urn:microsoft.com/office/officeart/2008/layout/LinedList"/>
    <dgm:cxn modelId="{FBC77A83-4FE6-584F-B27E-50BD790AC713}" type="presParOf" srcId="{5064B3EB-4F70-C348-A4A0-01F3EA4614FE}" destId="{F19DF879-EE8F-F14D-9095-1C0D34D35633}" srcOrd="1" destOrd="0" presId="urn:microsoft.com/office/officeart/2008/layout/LinedList"/>
    <dgm:cxn modelId="{8D8E5F06-950A-5941-AB81-0E8F630EE0F2}" type="presParOf" srcId="{F19DF879-EE8F-F14D-9095-1C0D34D35633}" destId="{4ED833F8-AD10-EE4E-A5C8-D3BE51320001}" srcOrd="0" destOrd="0" presId="urn:microsoft.com/office/officeart/2008/layout/LinedList"/>
    <dgm:cxn modelId="{02F46FF3-7911-2341-8EFB-E8E7C0B37B21}" type="presParOf" srcId="{F19DF879-EE8F-F14D-9095-1C0D34D35633}" destId="{3FB8FEFD-CA25-954E-85FD-B50F81679032}" srcOrd="1" destOrd="0" presId="urn:microsoft.com/office/officeart/2008/layout/LinedList"/>
    <dgm:cxn modelId="{44515770-6E7C-8B4C-ACDE-053BE7EC69EC}" type="presParOf" srcId="{5064B3EB-4F70-C348-A4A0-01F3EA4614FE}" destId="{9BB2F693-B5C5-134B-AA16-E6BBD59D5993}" srcOrd="2" destOrd="0" presId="urn:microsoft.com/office/officeart/2008/layout/LinedList"/>
    <dgm:cxn modelId="{99B4739E-5792-724F-9692-401B53D166B0}" type="presParOf" srcId="{5064B3EB-4F70-C348-A4A0-01F3EA4614FE}" destId="{E1551DE9-8EA3-EE46-8841-A9669F1A82FD}" srcOrd="3" destOrd="0" presId="urn:microsoft.com/office/officeart/2008/layout/LinedList"/>
    <dgm:cxn modelId="{0D776F8F-9CBD-BC4D-8085-6D5FEE6FCE25}" type="presParOf" srcId="{E1551DE9-8EA3-EE46-8841-A9669F1A82FD}" destId="{6552FA89-48EE-8F4D-B043-CE563056D2B1}" srcOrd="0" destOrd="0" presId="urn:microsoft.com/office/officeart/2008/layout/LinedList"/>
    <dgm:cxn modelId="{94325992-38B1-1142-A8B3-E3014517F973}" type="presParOf" srcId="{E1551DE9-8EA3-EE46-8841-A9669F1A82FD}" destId="{785F4BFA-DA58-734E-B7DE-FE6FE4D4684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E8ACC2-74CB-4176-A58C-DBE69819893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0ABB8B5-BD7E-4E8E-ADF6-3A20B19AB124}">
      <dgm:prSet/>
      <dgm:spPr/>
      <dgm:t>
        <a:bodyPr/>
        <a:lstStyle/>
        <a:p>
          <a:pPr rtl="0"/>
          <a:r>
            <a:rPr lang="en-US" dirty="0" smtClean="0"/>
            <a:t>ELAGSE-12 RL2</a:t>
          </a:r>
          <a:br>
            <a:rPr lang="en-US" dirty="0" smtClean="0"/>
          </a:br>
          <a:r>
            <a:rPr lang="en-US" dirty="0" smtClean="0"/>
            <a:t>Determine two or more themes or central ideas of text and analyze their development over the course of the text, including how they interact and build on one another to produce a complex account; provide an objective summary of the text.</a:t>
          </a:r>
          <a:endParaRPr lang="en-US" dirty="0"/>
        </a:p>
      </dgm:t>
    </dgm:pt>
    <dgm:pt modelId="{0932D534-105A-4261-BCE8-C00A71B9FF28}" type="parTrans" cxnId="{5EEC0128-9D22-4CBF-9F81-0F8AF627FECE}">
      <dgm:prSet/>
      <dgm:spPr/>
      <dgm:t>
        <a:bodyPr/>
        <a:lstStyle/>
        <a:p>
          <a:endParaRPr lang="en-US"/>
        </a:p>
      </dgm:t>
    </dgm:pt>
    <dgm:pt modelId="{91040448-B6E0-4A3B-BA89-A408246746AF}" type="sibTrans" cxnId="{5EEC0128-9D22-4CBF-9F81-0F8AF627FECE}">
      <dgm:prSet/>
      <dgm:spPr/>
      <dgm:t>
        <a:bodyPr/>
        <a:lstStyle/>
        <a:p>
          <a:endParaRPr lang="en-US"/>
        </a:p>
      </dgm:t>
    </dgm:pt>
    <dgm:pt modelId="{9BADCE66-91B9-4752-B4A2-B1CE2683DE5B}" type="pres">
      <dgm:prSet presAssocID="{79E8ACC2-74CB-4176-A58C-DBE698198930}" presName="linear" presStyleCnt="0">
        <dgm:presLayoutVars>
          <dgm:animLvl val="lvl"/>
          <dgm:resizeHandles val="exact"/>
        </dgm:presLayoutVars>
      </dgm:prSet>
      <dgm:spPr/>
      <dgm:t>
        <a:bodyPr/>
        <a:lstStyle/>
        <a:p>
          <a:endParaRPr lang="en-US"/>
        </a:p>
      </dgm:t>
    </dgm:pt>
    <dgm:pt modelId="{EE43301C-A35E-4E2C-821B-3ABCDC6675E4}" type="pres">
      <dgm:prSet presAssocID="{50ABB8B5-BD7E-4E8E-ADF6-3A20B19AB124}" presName="parentText" presStyleLbl="node1" presStyleIdx="0" presStyleCnt="1">
        <dgm:presLayoutVars>
          <dgm:chMax val="0"/>
          <dgm:bulletEnabled val="1"/>
        </dgm:presLayoutVars>
      </dgm:prSet>
      <dgm:spPr/>
      <dgm:t>
        <a:bodyPr/>
        <a:lstStyle/>
        <a:p>
          <a:endParaRPr lang="en-US"/>
        </a:p>
      </dgm:t>
    </dgm:pt>
  </dgm:ptLst>
  <dgm:cxnLst>
    <dgm:cxn modelId="{5EEC0128-9D22-4CBF-9F81-0F8AF627FECE}" srcId="{79E8ACC2-74CB-4176-A58C-DBE698198930}" destId="{50ABB8B5-BD7E-4E8E-ADF6-3A20B19AB124}" srcOrd="0" destOrd="0" parTransId="{0932D534-105A-4261-BCE8-C00A71B9FF28}" sibTransId="{91040448-B6E0-4A3B-BA89-A408246746AF}"/>
    <dgm:cxn modelId="{E14345E6-C12F-44A9-8050-33A1924BF1B7}" type="presOf" srcId="{79E8ACC2-74CB-4176-A58C-DBE698198930}" destId="{9BADCE66-91B9-4752-B4A2-B1CE2683DE5B}" srcOrd="0" destOrd="0" presId="urn:microsoft.com/office/officeart/2005/8/layout/vList2"/>
    <dgm:cxn modelId="{05DA3C5E-7C8F-4812-98B7-54DB78FFFE30}" type="presOf" srcId="{50ABB8B5-BD7E-4E8E-ADF6-3A20B19AB124}" destId="{EE43301C-A35E-4E2C-821B-3ABCDC6675E4}" srcOrd="0" destOrd="0" presId="urn:microsoft.com/office/officeart/2005/8/layout/vList2"/>
    <dgm:cxn modelId="{496F2A14-965B-4B9A-92EE-B52C348EA3B3}" type="presParOf" srcId="{9BADCE66-91B9-4752-B4A2-B1CE2683DE5B}" destId="{EE43301C-A35E-4E2C-821B-3ABCDC6675E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243149E0-E51D-0F4B-80CE-71E31E8B5481}" type="doc">
      <dgm:prSet loTypeId="urn:microsoft.com/office/officeart/2005/8/layout/vList2" loCatId="" qsTypeId="urn:microsoft.com/office/officeart/2005/8/quickstyle/simple4" qsCatId="simple" csTypeId="urn:microsoft.com/office/officeart/2005/8/colors/accent1_2" csCatId="accent1"/>
      <dgm:spPr/>
      <dgm:t>
        <a:bodyPr/>
        <a:lstStyle/>
        <a:p>
          <a:endParaRPr lang="en-US"/>
        </a:p>
      </dgm:t>
    </dgm:pt>
    <dgm:pt modelId="{9FC29B1C-D7F8-C349-96EE-5CB2AD09C935}">
      <dgm:prSet/>
      <dgm:spPr/>
      <dgm:t>
        <a:bodyPr/>
        <a:lstStyle/>
        <a:p>
          <a:pPr rtl="0"/>
          <a:r>
            <a:rPr lang="en-US" dirty="0" smtClean="0"/>
            <a:t>Please answer the essential questions that you copied and we discussed at the beginning of the period.</a:t>
          </a:r>
          <a:endParaRPr lang="en-US" dirty="0"/>
        </a:p>
      </dgm:t>
    </dgm:pt>
    <dgm:pt modelId="{D3FEA7B2-50DA-374E-AB84-B04E8736E15D}" type="parTrans" cxnId="{80A14DE1-E508-334C-A7A9-7BE8AC6F263B}">
      <dgm:prSet/>
      <dgm:spPr/>
      <dgm:t>
        <a:bodyPr/>
        <a:lstStyle/>
        <a:p>
          <a:endParaRPr lang="en-US"/>
        </a:p>
      </dgm:t>
    </dgm:pt>
    <dgm:pt modelId="{5C036648-1964-2646-B07E-579F55972CC3}" type="sibTrans" cxnId="{80A14DE1-E508-334C-A7A9-7BE8AC6F263B}">
      <dgm:prSet/>
      <dgm:spPr/>
      <dgm:t>
        <a:bodyPr/>
        <a:lstStyle/>
        <a:p>
          <a:endParaRPr lang="en-US"/>
        </a:p>
      </dgm:t>
    </dgm:pt>
    <dgm:pt modelId="{5CEA37B6-6A55-E440-B2B6-4CA1C4A3E2A0}" type="pres">
      <dgm:prSet presAssocID="{243149E0-E51D-0F4B-80CE-71E31E8B5481}" presName="linear" presStyleCnt="0">
        <dgm:presLayoutVars>
          <dgm:animLvl val="lvl"/>
          <dgm:resizeHandles val="exact"/>
        </dgm:presLayoutVars>
      </dgm:prSet>
      <dgm:spPr/>
      <dgm:t>
        <a:bodyPr/>
        <a:lstStyle/>
        <a:p>
          <a:endParaRPr lang="en-US"/>
        </a:p>
      </dgm:t>
    </dgm:pt>
    <dgm:pt modelId="{7BE80557-056B-0A42-87A4-59A7042763D6}" type="pres">
      <dgm:prSet presAssocID="{9FC29B1C-D7F8-C349-96EE-5CB2AD09C935}" presName="parentText" presStyleLbl="node1" presStyleIdx="0" presStyleCnt="1">
        <dgm:presLayoutVars>
          <dgm:chMax val="0"/>
          <dgm:bulletEnabled val="1"/>
        </dgm:presLayoutVars>
      </dgm:prSet>
      <dgm:spPr/>
      <dgm:t>
        <a:bodyPr/>
        <a:lstStyle/>
        <a:p>
          <a:endParaRPr lang="en-US"/>
        </a:p>
      </dgm:t>
    </dgm:pt>
  </dgm:ptLst>
  <dgm:cxnLst>
    <dgm:cxn modelId="{B3E7CD35-59D2-5F46-9696-6E6FCAA818D7}" type="presOf" srcId="{243149E0-E51D-0F4B-80CE-71E31E8B5481}" destId="{5CEA37B6-6A55-E440-B2B6-4CA1C4A3E2A0}" srcOrd="0" destOrd="0" presId="urn:microsoft.com/office/officeart/2005/8/layout/vList2"/>
    <dgm:cxn modelId="{80A14DE1-E508-334C-A7A9-7BE8AC6F263B}" srcId="{243149E0-E51D-0F4B-80CE-71E31E8B5481}" destId="{9FC29B1C-D7F8-C349-96EE-5CB2AD09C935}" srcOrd="0" destOrd="0" parTransId="{D3FEA7B2-50DA-374E-AB84-B04E8736E15D}" sibTransId="{5C036648-1964-2646-B07E-579F55972CC3}"/>
    <dgm:cxn modelId="{956ABBD3-AC2A-804F-9BC0-3440F8F6DE30}" type="presOf" srcId="{9FC29B1C-D7F8-C349-96EE-5CB2AD09C935}" destId="{7BE80557-056B-0A42-87A4-59A7042763D6}" srcOrd="0" destOrd="0" presId="urn:microsoft.com/office/officeart/2005/8/layout/vList2"/>
    <dgm:cxn modelId="{98F11612-BD6B-C549-9267-254BAC9F52C4}" type="presParOf" srcId="{5CEA37B6-6A55-E440-B2B6-4CA1C4A3E2A0}" destId="{7BE80557-056B-0A42-87A4-59A7042763D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194DBD12-4FC1-1945-A1C3-BA7331A3D2BC}" type="doc">
      <dgm:prSet loTypeId="urn:microsoft.com/office/officeart/2008/layout/LinedList" loCatId="" qsTypeId="urn:microsoft.com/office/officeart/2005/8/quickstyle/simple4" qsCatId="simple" csTypeId="urn:microsoft.com/office/officeart/2005/8/colors/accent1_2" csCatId="accent1"/>
      <dgm:spPr/>
      <dgm:t>
        <a:bodyPr/>
        <a:lstStyle/>
        <a:p>
          <a:endParaRPr lang="en-US"/>
        </a:p>
      </dgm:t>
    </dgm:pt>
    <dgm:pt modelId="{33F8FA7E-701F-294B-9C11-BF3502529382}">
      <dgm:prSet/>
      <dgm:spPr/>
      <dgm:t>
        <a:bodyPr/>
        <a:lstStyle/>
        <a:p>
          <a:pPr rtl="0"/>
          <a:r>
            <a:rPr lang="en-US" smtClean="0"/>
            <a:t>Your book report is due tomorrow.</a:t>
          </a:r>
          <a:endParaRPr lang="en-US"/>
        </a:p>
      </dgm:t>
    </dgm:pt>
    <dgm:pt modelId="{E530BAD7-CD49-7D4A-B143-B5BAD9A368FE}" type="parTrans" cxnId="{7D872C45-779B-EF4F-9FC0-0AEDDA110B9F}">
      <dgm:prSet/>
      <dgm:spPr/>
      <dgm:t>
        <a:bodyPr/>
        <a:lstStyle/>
        <a:p>
          <a:endParaRPr lang="en-US"/>
        </a:p>
      </dgm:t>
    </dgm:pt>
    <dgm:pt modelId="{CBFDEDD6-0DEA-4A42-99BF-624E90101903}" type="sibTrans" cxnId="{7D872C45-779B-EF4F-9FC0-0AEDDA110B9F}">
      <dgm:prSet/>
      <dgm:spPr/>
      <dgm:t>
        <a:bodyPr/>
        <a:lstStyle/>
        <a:p>
          <a:endParaRPr lang="en-US"/>
        </a:p>
      </dgm:t>
    </dgm:pt>
    <dgm:pt modelId="{1A1D8C4C-235E-E446-80FE-D418D3943265}">
      <dgm:prSet/>
      <dgm:spPr/>
      <dgm:t>
        <a:bodyPr/>
        <a:lstStyle/>
        <a:p>
          <a:pPr rtl="0"/>
          <a:r>
            <a:rPr lang="en-US" smtClean="0"/>
            <a:t>The vocabulary quiz covering the words and definitions in Unit Two is tomorrow.</a:t>
          </a:r>
          <a:endParaRPr lang="en-US"/>
        </a:p>
      </dgm:t>
    </dgm:pt>
    <dgm:pt modelId="{9E7CB452-5B9B-AE41-A310-B3A7EF3844CE}" type="parTrans" cxnId="{8CDC0CBD-72B9-6349-B1CA-B131033D2966}">
      <dgm:prSet/>
      <dgm:spPr/>
      <dgm:t>
        <a:bodyPr/>
        <a:lstStyle/>
        <a:p>
          <a:endParaRPr lang="en-US"/>
        </a:p>
      </dgm:t>
    </dgm:pt>
    <dgm:pt modelId="{C920DCD1-CCD8-D24E-8ED8-DB493F685FAB}" type="sibTrans" cxnId="{8CDC0CBD-72B9-6349-B1CA-B131033D2966}">
      <dgm:prSet/>
      <dgm:spPr/>
      <dgm:t>
        <a:bodyPr/>
        <a:lstStyle/>
        <a:p>
          <a:endParaRPr lang="en-US"/>
        </a:p>
      </dgm:t>
    </dgm:pt>
    <dgm:pt modelId="{B9145EA3-4554-0A4B-99D5-4893675F1DDD}">
      <dgm:prSet/>
      <dgm:spPr/>
      <dgm:t>
        <a:bodyPr/>
        <a:lstStyle/>
        <a:p>
          <a:pPr rtl="0"/>
          <a:r>
            <a:rPr lang="en-US" smtClean="0"/>
            <a:t>Please come to Open House tonight.</a:t>
          </a:r>
          <a:endParaRPr lang="en-US"/>
        </a:p>
      </dgm:t>
    </dgm:pt>
    <dgm:pt modelId="{6E23725E-F2B3-E145-AF0C-BA8A63F699E9}" type="parTrans" cxnId="{879FBAB0-389C-5B41-A8E3-93EB95312601}">
      <dgm:prSet/>
      <dgm:spPr/>
      <dgm:t>
        <a:bodyPr/>
        <a:lstStyle/>
        <a:p>
          <a:endParaRPr lang="en-US"/>
        </a:p>
      </dgm:t>
    </dgm:pt>
    <dgm:pt modelId="{9721F1BE-D434-8340-BE43-F86B162C51A7}" type="sibTrans" cxnId="{879FBAB0-389C-5B41-A8E3-93EB95312601}">
      <dgm:prSet/>
      <dgm:spPr/>
      <dgm:t>
        <a:bodyPr/>
        <a:lstStyle/>
        <a:p>
          <a:endParaRPr lang="en-US"/>
        </a:p>
      </dgm:t>
    </dgm:pt>
    <dgm:pt modelId="{50D94D8D-B7CD-EA40-BDBF-27AF9A6BB145}" type="pres">
      <dgm:prSet presAssocID="{194DBD12-4FC1-1945-A1C3-BA7331A3D2BC}" presName="vert0" presStyleCnt="0">
        <dgm:presLayoutVars>
          <dgm:dir/>
          <dgm:animOne val="branch"/>
          <dgm:animLvl val="lvl"/>
        </dgm:presLayoutVars>
      </dgm:prSet>
      <dgm:spPr/>
      <dgm:t>
        <a:bodyPr/>
        <a:lstStyle/>
        <a:p>
          <a:endParaRPr lang="en-US"/>
        </a:p>
      </dgm:t>
    </dgm:pt>
    <dgm:pt modelId="{B25EF541-D133-8843-B07C-3E7226D4567C}" type="pres">
      <dgm:prSet presAssocID="{33F8FA7E-701F-294B-9C11-BF3502529382}" presName="thickLine" presStyleLbl="alignNode1" presStyleIdx="0" presStyleCnt="3"/>
      <dgm:spPr/>
    </dgm:pt>
    <dgm:pt modelId="{810F1A67-8E2B-E941-8FCF-1C4F278F86B9}" type="pres">
      <dgm:prSet presAssocID="{33F8FA7E-701F-294B-9C11-BF3502529382}" presName="horz1" presStyleCnt="0"/>
      <dgm:spPr/>
    </dgm:pt>
    <dgm:pt modelId="{50C0E833-8223-9B49-BF75-1DC9992B4423}" type="pres">
      <dgm:prSet presAssocID="{33F8FA7E-701F-294B-9C11-BF3502529382}" presName="tx1" presStyleLbl="revTx" presStyleIdx="0" presStyleCnt="3"/>
      <dgm:spPr/>
      <dgm:t>
        <a:bodyPr/>
        <a:lstStyle/>
        <a:p>
          <a:endParaRPr lang="en-US"/>
        </a:p>
      </dgm:t>
    </dgm:pt>
    <dgm:pt modelId="{51BB6772-94D0-FA47-8054-061511A031D4}" type="pres">
      <dgm:prSet presAssocID="{33F8FA7E-701F-294B-9C11-BF3502529382}" presName="vert1" presStyleCnt="0"/>
      <dgm:spPr/>
    </dgm:pt>
    <dgm:pt modelId="{178006F5-AF43-554F-85D7-CF0825945399}" type="pres">
      <dgm:prSet presAssocID="{1A1D8C4C-235E-E446-80FE-D418D3943265}" presName="thickLine" presStyleLbl="alignNode1" presStyleIdx="1" presStyleCnt="3"/>
      <dgm:spPr/>
    </dgm:pt>
    <dgm:pt modelId="{F860F90F-2170-FD45-9450-7176D486F324}" type="pres">
      <dgm:prSet presAssocID="{1A1D8C4C-235E-E446-80FE-D418D3943265}" presName="horz1" presStyleCnt="0"/>
      <dgm:spPr/>
    </dgm:pt>
    <dgm:pt modelId="{16858281-0311-834B-A210-86BE3A9836FF}" type="pres">
      <dgm:prSet presAssocID="{1A1D8C4C-235E-E446-80FE-D418D3943265}" presName="tx1" presStyleLbl="revTx" presStyleIdx="1" presStyleCnt="3"/>
      <dgm:spPr/>
      <dgm:t>
        <a:bodyPr/>
        <a:lstStyle/>
        <a:p>
          <a:endParaRPr lang="en-US"/>
        </a:p>
      </dgm:t>
    </dgm:pt>
    <dgm:pt modelId="{37161B00-7CFD-3446-807E-4EB577D68533}" type="pres">
      <dgm:prSet presAssocID="{1A1D8C4C-235E-E446-80FE-D418D3943265}" presName="vert1" presStyleCnt="0"/>
      <dgm:spPr/>
    </dgm:pt>
    <dgm:pt modelId="{EEEDE287-B4D5-3A43-AE21-1649107844E8}" type="pres">
      <dgm:prSet presAssocID="{B9145EA3-4554-0A4B-99D5-4893675F1DDD}" presName="thickLine" presStyleLbl="alignNode1" presStyleIdx="2" presStyleCnt="3"/>
      <dgm:spPr/>
    </dgm:pt>
    <dgm:pt modelId="{77C0D62B-FC8F-494D-A234-FB51A9AEC3C2}" type="pres">
      <dgm:prSet presAssocID="{B9145EA3-4554-0A4B-99D5-4893675F1DDD}" presName="horz1" presStyleCnt="0"/>
      <dgm:spPr/>
    </dgm:pt>
    <dgm:pt modelId="{A81BD335-1EF6-6B49-BB67-602D00E194A1}" type="pres">
      <dgm:prSet presAssocID="{B9145EA3-4554-0A4B-99D5-4893675F1DDD}" presName="tx1" presStyleLbl="revTx" presStyleIdx="2" presStyleCnt="3"/>
      <dgm:spPr/>
      <dgm:t>
        <a:bodyPr/>
        <a:lstStyle/>
        <a:p>
          <a:endParaRPr lang="en-US"/>
        </a:p>
      </dgm:t>
    </dgm:pt>
    <dgm:pt modelId="{9091A010-5F49-804E-A848-CB3028216D7B}" type="pres">
      <dgm:prSet presAssocID="{B9145EA3-4554-0A4B-99D5-4893675F1DDD}" presName="vert1" presStyleCnt="0"/>
      <dgm:spPr/>
    </dgm:pt>
  </dgm:ptLst>
  <dgm:cxnLst>
    <dgm:cxn modelId="{879FBAB0-389C-5B41-A8E3-93EB95312601}" srcId="{194DBD12-4FC1-1945-A1C3-BA7331A3D2BC}" destId="{B9145EA3-4554-0A4B-99D5-4893675F1DDD}" srcOrd="2" destOrd="0" parTransId="{6E23725E-F2B3-E145-AF0C-BA8A63F699E9}" sibTransId="{9721F1BE-D434-8340-BE43-F86B162C51A7}"/>
    <dgm:cxn modelId="{8CDC0CBD-72B9-6349-B1CA-B131033D2966}" srcId="{194DBD12-4FC1-1945-A1C3-BA7331A3D2BC}" destId="{1A1D8C4C-235E-E446-80FE-D418D3943265}" srcOrd="1" destOrd="0" parTransId="{9E7CB452-5B9B-AE41-A310-B3A7EF3844CE}" sibTransId="{C920DCD1-CCD8-D24E-8ED8-DB493F685FAB}"/>
    <dgm:cxn modelId="{22C4F8D3-0E74-E442-A0E7-E04909CCCCDE}" type="presOf" srcId="{1A1D8C4C-235E-E446-80FE-D418D3943265}" destId="{16858281-0311-834B-A210-86BE3A9836FF}" srcOrd="0" destOrd="0" presId="urn:microsoft.com/office/officeart/2008/layout/LinedList"/>
    <dgm:cxn modelId="{69A0229A-DCBD-E349-88D7-94EBF49B993F}" type="presOf" srcId="{194DBD12-4FC1-1945-A1C3-BA7331A3D2BC}" destId="{50D94D8D-B7CD-EA40-BDBF-27AF9A6BB145}" srcOrd="0" destOrd="0" presId="urn:microsoft.com/office/officeart/2008/layout/LinedList"/>
    <dgm:cxn modelId="{8D15E89A-E593-6041-A5D8-7B63B504C956}" type="presOf" srcId="{B9145EA3-4554-0A4B-99D5-4893675F1DDD}" destId="{A81BD335-1EF6-6B49-BB67-602D00E194A1}" srcOrd="0" destOrd="0" presId="urn:microsoft.com/office/officeart/2008/layout/LinedList"/>
    <dgm:cxn modelId="{B87EED61-4FCA-D94B-A1C9-047DCCB9CBB7}" type="presOf" srcId="{33F8FA7E-701F-294B-9C11-BF3502529382}" destId="{50C0E833-8223-9B49-BF75-1DC9992B4423}" srcOrd="0" destOrd="0" presId="urn:microsoft.com/office/officeart/2008/layout/LinedList"/>
    <dgm:cxn modelId="{7D872C45-779B-EF4F-9FC0-0AEDDA110B9F}" srcId="{194DBD12-4FC1-1945-A1C3-BA7331A3D2BC}" destId="{33F8FA7E-701F-294B-9C11-BF3502529382}" srcOrd="0" destOrd="0" parTransId="{E530BAD7-CD49-7D4A-B143-B5BAD9A368FE}" sibTransId="{CBFDEDD6-0DEA-4A42-99BF-624E90101903}"/>
    <dgm:cxn modelId="{D6FD64FD-388B-7343-A723-04B47EFC1BCE}" type="presParOf" srcId="{50D94D8D-B7CD-EA40-BDBF-27AF9A6BB145}" destId="{B25EF541-D133-8843-B07C-3E7226D4567C}" srcOrd="0" destOrd="0" presId="urn:microsoft.com/office/officeart/2008/layout/LinedList"/>
    <dgm:cxn modelId="{310B8837-1296-924B-8AD4-119122CF6ECD}" type="presParOf" srcId="{50D94D8D-B7CD-EA40-BDBF-27AF9A6BB145}" destId="{810F1A67-8E2B-E941-8FCF-1C4F278F86B9}" srcOrd="1" destOrd="0" presId="urn:microsoft.com/office/officeart/2008/layout/LinedList"/>
    <dgm:cxn modelId="{DA442021-D0EA-ED4B-8EA2-130DF2AA340C}" type="presParOf" srcId="{810F1A67-8E2B-E941-8FCF-1C4F278F86B9}" destId="{50C0E833-8223-9B49-BF75-1DC9992B4423}" srcOrd="0" destOrd="0" presId="urn:microsoft.com/office/officeart/2008/layout/LinedList"/>
    <dgm:cxn modelId="{C77B23AF-6391-844C-95AE-3D94C9010A74}" type="presParOf" srcId="{810F1A67-8E2B-E941-8FCF-1C4F278F86B9}" destId="{51BB6772-94D0-FA47-8054-061511A031D4}" srcOrd="1" destOrd="0" presId="urn:microsoft.com/office/officeart/2008/layout/LinedList"/>
    <dgm:cxn modelId="{0F022C6D-4444-C64C-B372-03B0E9C60415}" type="presParOf" srcId="{50D94D8D-B7CD-EA40-BDBF-27AF9A6BB145}" destId="{178006F5-AF43-554F-85D7-CF0825945399}" srcOrd="2" destOrd="0" presId="urn:microsoft.com/office/officeart/2008/layout/LinedList"/>
    <dgm:cxn modelId="{3995676C-33C3-C144-B210-D3A30BCC215A}" type="presParOf" srcId="{50D94D8D-B7CD-EA40-BDBF-27AF9A6BB145}" destId="{F860F90F-2170-FD45-9450-7176D486F324}" srcOrd="3" destOrd="0" presId="urn:microsoft.com/office/officeart/2008/layout/LinedList"/>
    <dgm:cxn modelId="{291C03AF-089F-9543-AA5F-1B2AFEAFB75B}" type="presParOf" srcId="{F860F90F-2170-FD45-9450-7176D486F324}" destId="{16858281-0311-834B-A210-86BE3A9836FF}" srcOrd="0" destOrd="0" presId="urn:microsoft.com/office/officeart/2008/layout/LinedList"/>
    <dgm:cxn modelId="{F8C9B8E7-A5B7-5148-A96D-EB6DAB30EE31}" type="presParOf" srcId="{F860F90F-2170-FD45-9450-7176D486F324}" destId="{37161B00-7CFD-3446-807E-4EB577D68533}" srcOrd="1" destOrd="0" presId="urn:microsoft.com/office/officeart/2008/layout/LinedList"/>
    <dgm:cxn modelId="{8189F4ED-4297-1143-9A88-2481175EF569}" type="presParOf" srcId="{50D94D8D-B7CD-EA40-BDBF-27AF9A6BB145}" destId="{EEEDE287-B4D5-3A43-AE21-1649107844E8}" srcOrd="4" destOrd="0" presId="urn:microsoft.com/office/officeart/2008/layout/LinedList"/>
    <dgm:cxn modelId="{0B770FC9-780C-F24C-9C0E-F1E14D9EFECC}" type="presParOf" srcId="{50D94D8D-B7CD-EA40-BDBF-27AF9A6BB145}" destId="{77C0D62B-FC8F-494D-A234-FB51A9AEC3C2}" srcOrd="5" destOrd="0" presId="urn:microsoft.com/office/officeart/2008/layout/LinedList"/>
    <dgm:cxn modelId="{32E2BC95-82EB-1345-9B8E-1A8DA9F34BFD}" type="presParOf" srcId="{77C0D62B-FC8F-494D-A234-FB51A9AEC3C2}" destId="{A81BD335-1EF6-6B49-BB67-602D00E194A1}" srcOrd="0" destOrd="0" presId="urn:microsoft.com/office/officeart/2008/layout/LinedList"/>
    <dgm:cxn modelId="{B5F4B798-33E4-A04C-9B51-C688DED488D7}" type="presParOf" srcId="{77C0D62B-FC8F-494D-A234-FB51A9AEC3C2}" destId="{9091A010-5F49-804E-A848-CB3028216D7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75FCD722-299A-428F-AD19-2A667BE5D266}"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B7639C31-240E-4E8D-9BF0-A9585CC1E7ED}">
      <dgm:prSet/>
      <dgm:spPr/>
      <dgm:t>
        <a:bodyPr/>
        <a:lstStyle/>
        <a:p>
          <a:pPr rtl="0"/>
          <a:r>
            <a:rPr lang="en-US" dirty="0" smtClean="0"/>
            <a:t>Welcome to class, please come inside, take a seat, and take out your vocabulary assignments you completed this week.</a:t>
          </a:r>
          <a:endParaRPr lang="en-US" dirty="0"/>
        </a:p>
      </dgm:t>
    </dgm:pt>
    <dgm:pt modelId="{E1C4B790-1232-40D6-BE3F-5E6D9821EA62}" type="parTrans" cxnId="{02912A66-147F-4BD3-81C1-1BE89E29EB2B}">
      <dgm:prSet/>
      <dgm:spPr/>
      <dgm:t>
        <a:bodyPr/>
        <a:lstStyle/>
        <a:p>
          <a:endParaRPr lang="en-US"/>
        </a:p>
      </dgm:t>
    </dgm:pt>
    <dgm:pt modelId="{CBC5C7E5-07D6-4D65-BEBA-F03381D11DB3}" type="sibTrans" cxnId="{02912A66-147F-4BD3-81C1-1BE89E29EB2B}">
      <dgm:prSet/>
      <dgm:spPr/>
      <dgm:t>
        <a:bodyPr/>
        <a:lstStyle/>
        <a:p>
          <a:endParaRPr lang="en-US"/>
        </a:p>
      </dgm:t>
    </dgm:pt>
    <dgm:pt modelId="{899DFA9D-2320-4A39-A7D5-7BA7692FD7A9}">
      <dgm:prSet/>
      <dgm:spPr/>
      <dgm:t>
        <a:bodyPr/>
        <a:lstStyle/>
        <a:p>
          <a:pPr rtl="0"/>
          <a:r>
            <a:rPr lang="en-US" dirty="0" smtClean="0"/>
            <a:t>You will take your vocabulary test today.</a:t>
          </a:r>
          <a:endParaRPr lang="en-US" dirty="0"/>
        </a:p>
      </dgm:t>
    </dgm:pt>
    <dgm:pt modelId="{337F39BB-C78A-4490-9087-05D297CE8281}" type="parTrans" cxnId="{434C6639-BF3D-4BED-9D23-52109458F111}">
      <dgm:prSet/>
      <dgm:spPr/>
      <dgm:t>
        <a:bodyPr/>
        <a:lstStyle/>
        <a:p>
          <a:endParaRPr lang="en-US"/>
        </a:p>
      </dgm:t>
    </dgm:pt>
    <dgm:pt modelId="{2D392C5B-9763-4B4C-B522-429AE562924F}" type="sibTrans" cxnId="{434C6639-BF3D-4BED-9D23-52109458F111}">
      <dgm:prSet/>
      <dgm:spPr/>
      <dgm:t>
        <a:bodyPr/>
        <a:lstStyle/>
        <a:p>
          <a:endParaRPr lang="en-US"/>
        </a:p>
      </dgm:t>
    </dgm:pt>
    <dgm:pt modelId="{8ECB6C24-E066-4AA8-B70D-4E517DF7088B}">
      <dgm:prSet/>
      <dgm:spPr/>
      <dgm:t>
        <a:bodyPr/>
        <a:lstStyle/>
        <a:p>
          <a:pPr rtl="0"/>
          <a:r>
            <a:rPr lang="en-US" smtClean="0"/>
            <a:t>You have five minutes to study. If I hear talking that is not related to vocabulary, we will begin the test immediately.</a:t>
          </a:r>
          <a:endParaRPr lang="en-US"/>
        </a:p>
      </dgm:t>
    </dgm:pt>
    <dgm:pt modelId="{06F64AC9-5564-4D84-9650-52DD12824B09}" type="parTrans" cxnId="{EDFB6927-A311-4331-8E37-F323AFB7C62D}">
      <dgm:prSet/>
      <dgm:spPr/>
      <dgm:t>
        <a:bodyPr/>
        <a:lstStyle/>
        <a:p>
          <a:endParaRPr lang="en-US"/>
        </a:p>
      </dgm:t>
    </dgm:pt>
    <dgm:pt modelId="{DF4A1B28-1E5F-4898-984E-B96DDE3F5146}" type="sibTrans" cxnId="{EDFB6927-A311-4331-8E37-F323AFB7C62D}">
      <dgm:prSet/>
      <dgm:spPr/>
      <dgm:t>
        <a:bodyPr/>
        <a:lstStyle/>
        <a:p>
          <a:endParaRPr lang="en-US"/>
        </a:p>
      </dgm:t>
    </dgm:pt>
    <dgm:pt modelId="{A7548E5F-6A14-4A5B-819A-9D49FAE867AC}" type="pres">
      <dgm:prSet presAssocID="{75FCD722-299A-428F-AD19-2A667BE5D266}" presName="vert0" presStyleCnt="0">
        <dgm:presLayoutVars>
          <dgm:dir/>
          <dgm:animOne val="branch"/>
          <dgm:animLvl val="lvl"/>
        </dgm:presLayoutVars>
      </dgm:prSet>
      <dgm:spPr/>
    </dgm:pt>
    <dgm:pt modelId="{2409776B-7C85-4766-AA96-0961E58EACCE}" type="pres">
      <dgm:prSet presAssocID="{B7639C31-240E-4E8D-9BF0-A9585CC1E7ED}" presName="thickLine" presStyleLbl="alignNode1" presStyleIdx="0" presStyleCnt="3"/>
      <dgm:spPr/>
    </dgm:pt>
    <dgm:pt modelId="{B3A1928B-51DF-4D58-8E97-F395E2A58CA9}" type="pres">
      <dgm:prSet presAssocID="{B7639C31-240E-4E8D-9BF0-A9585CC1E7ED}" presName="horz1" presStyleCnt="0"/>
      <dgm:spPr/>
    </dgm:pt>
    <dgm:pt modelId="{C1AEA386-BDD0-44C6-A2ED-D7232E034A43}" type="pres">
      <dgm:prSet presAssocID="{B7639C31-240E-4E8D-9BF0-A9585CC1E7ED}" presName="tx1" presStyleLbl="revTx" presStyleIdx="0" presStyleCnt="3"/>
      <dgm:spPr/>
    </dgm:pt>
    <dgm:pt modelId="{7F52A8A0-B0AC-45E8-ABD8-0C034AA8FD53}" type="pres">
      <dgm:prSet presAssocID="{B7639C31-240E-4E8D-9BF0-A9585CC1E7ED}" presName="vert1" presStyleCnt="0"/>
      <dgm:spPr/>
    </dgm:pt>
    <dgm:pt modelId="{3EE8BC42-FBE4-4104-BDB4-585DE47F1D97}" type="pres">
      <dgm:prSet presAssocID="{899DFA9D-2320-4A39-A7D5-7BA7692FD7A9}" presName="thickLine" presStyleLbl="alignNode1" presStyleIdx="1" presStyleCnt="3"/>
      <dgm:spPr/>
    </dgm:pt>
    <dgm:pt modelId="{A5530509-A475-4F13-A01C-5AFBFB5261CA}" type="pres">
      <dgm:prSet presAssocID="{899DFA9D-2320-4A39-A7D5-7BA7692FD7A9}" presName="horz1" presStyleCnt="0"/>
      <dgm:spPr/>
    </dgm:pt>
    <dgm:pt modelId="{A3C90615-4995-439A-821B-1CB074F4CE71}" type="pres">
      <dgm:prSet presAssocID="{899DFA9D-2320-4A39-A7D5-7BA7692FD7A9}" presName="tx1" presStyleLbl="revTx" presStyleIdx="1" presStyleCnt="3"/>
      <dgm:spPr/>
    </dgm:pt>
    <dgm:pt modelId="{3249632F-1FB2-4594-8EED-EF1D8AEAF8F1}" type="pres">
      <dgm:prSet presAssocID="{899DFA9D-2320-4A39-A7D5-7BA7692FD7A9}" presName="vert1" presStyleCnt="0"/>
      <dgm:spPr/>
    </dgm:pt>
    <dgm:pt modelId="{39D0605D-8393-421C-9832-BC339415A9F9}" type="pres">
      <dgm:prSet presAssocID="{8ECB6C24-E066-4AA8-B70D-4E517DF7088B}" presName="thickLine" presStyleLbl="alignNode1" presStyleIdx="2" presStyleCnt="3"/>
      <dgm:spPr/>
    </dgm:pt>
    <dgm:pt modelId="{2CB12BBC-CF7D-4D6E-8024-95C348464F17}" type="pres">
      <dgm:prSet presAssocID="{8ECB6C24-E066-4AA8-B70D-4E517DF7088B}" presName="horz1" presStyleCnt="0"/>
      <dgm:spPr/>
    </dgm:pt>
    <dgm:pt modelId="{EF1EC321-8D89-4094-9941-86090DDC05DE}" type="pres">
      <dgm:prSet presAssocID="{8ECB6C24-E066-4AA8-B70D-4E517DF7088B}" presName="tx1" presStyleLbl="revTx" presStyleIdx="2" presStyleCnt="3"/>
      <dgm:spPr/>
    </dgm:pt>
    <dgm:pt modelId="{938170B9-7E19-4230-86F0-705255530188}" type="pres">
      <dgm:prSet presAssocID="{8ECB6C24-E066-4AA8-B70D-4E517DF7088B}" presName="vert1" presStyleCnt="0"/>
      <dgm:spPr/>
    </dgm:pt>
  </dgm:ptLst>
  <dgm:cxnLst>
    <dgm:cxn modelId="{5D61C46E-9213-49A4-8391-5A7C1F1CA9EC}" type="presOf" srcId="{899DFA9D-2320-4A39-A7D5-7BA7692FD7A9}" destId="{A3C90615-4995-439A-821B-1CB074F4CE71}" srcOrd="0" destOrd="0" presId="urn:microsoft.com/office/officeart/2008/layout/LinedList"/>
    <dgm:cxn modelId="{434C6639-BF3D-4BED-9D23-52109458F111}" srcId="{75FCD722-299A-428F-AD19-2A667BE5D266}" destId="{899DFA9D-2320-4A39-A7D5-7BA7692FD7A9}" srcOrd="1" destOrd="0" parTransId="{337F39BB-C78A-4490-9087-05D297CE8281}" sibTransId="{2D392C5B-9763-4B4C-B522-429AE562924F}"/>
    <dgm:cxn modelId="{EDFB6927-A311-4331-8E37-F323AFB7C62D}" srcId="{75FCD722-299A-428F-AD19-2A667BE5D266}" destId="{8ECB6C24-E066-4AA8-B70D-4E517DF7088B}" srcOrd="2" destOrd="0" parTransId="{06F64AC9-5564-4D84-9650-52DD12824B09}" sibTransId="{DF4A1B28-1E5F-4898-984E-B96DDE3F5146}"/>
    <dgm:cxn modelId="{BFF1EA3D-F740-4EFB-8DBA-0F78460820FA}" type="presOf" srcId="{B7639C31-240E-4E8D-9BF0-A9585CC1E7ED}" destId="{C1AEA386-BDD0-44C6-A2ED-D7232E034A43}" srcOrd="0" destOrd="0" presId="urn:microsoft.com/office/officeart/2008/layout/LinedList"/>
    <dgm:cxn modelId="{02912A66-147F-4BD3-81C1-1BE89E29EB2B}" srcId="{75FCD722-299A-428F-AD19-2A667BE5D266}" destId="{B7639C31-240E-4E8D-9BF0-A9585CC1E7ED}" srcOrd="0" destOrd="0" parTransId="{E1C4B790-1232-40D6-BE3F-5E6D9821EA62}" sibTransId="{CBC5C7E5-07D6-4D65-BEBA-F03381D11DB3}"/>
    <dgm:cxn modelId="{A12B8CD8-7629-46B9-9521-06BC2D7E3970}" type="presOf" srcId="{8ECB6C24-E066-4AA8-B70D-4E517DF7088B}" destId="{EF1EC321-8D89-4094-9941-86090DDC05DE}" srcOrd="0" destOrd="0" presId="urn:microsoft.com/office/officeart/2008/layout/LinedList"/>
    <dgm:cxn modelId="{63D6071C-CBF4-4BA6-A25D-E4EDC7FF8F34}" type="presOf" srcId="{75FCD722-299A-428F-AD19-2A667BE5D266}" destId="{A7548E5F-6A14-4A5B-819A-9D49FAE867AC}" srcOrd="0" destOrd="0" presId="urn:microsoft.com/office/officeart/2008/layout/LinedList"/>
    <dgm:cxn modelId="{7BC9221C-83C1-42B8-BE27-3B55D4558E08}" type="presParOf" srcId="{A7548E5F-6A14-4A5B-819A-9D49FAE867AC}" destId="{2409776B-7C85-4766-AA96-0961E58EACCE}" srcOrd="0" destOrd="0" presId="urn:microsoft.com/office/officeart/2008/layout/LinedList"/>
    <dgm:cxn modelId="{F729C654-E7CC-4C03-8441-714AF961D578}" type="presParOf" srcId="{A7548E5F-6A14-4A5B-819A-9D49FAE867AC}" destId="{B3A1928B-51DF-4D58-8E97-F395E2A58CA9}" srcOrd="1" destOrd="0" presId="urn:microsoft.com/office/officeart/2008/layout/LinedList"/>
    <dgm:cxn modelId="{CA72A7F2-F3C5-48D8-8E19-35363CBFB79C}" type="presParOf" srcId="{B3A1928B-51DF-4D58-8E97-F395E2A58CA9}" destId="{C1AEA386-BDD0-44C6-A2ED-D7232E034A43}" srcOrd="0" destOrd="0" presId="urn:microsoft.com/office/officeart/2008/layout/LinedList"/>
    <dgm:cxn modelId="{423F6BE0-9452-4E85-8D18-F4CCC1BCA9CE}" type="presParOf" srcId="{B3A1928B-51DF-4D58-8E97-F395E2A58CA9}" destId="{7F52A8A0-B0AC-45E8-ABD8-0C034AA8FD53}" srcOrd="1" destOrd="0" presId="urn:microsoft.com/office/officeart/2008/layout/LinedList"/>
    <dgm:cxn modelId="{C61F947C-23F7-4E37-B2BE-4105EA39A649}" type="presParOf" srcId="{A7548E5F-6A14-4A5B-819A-9D49FAE867AC}" destId="{3EE8BC42-FBE4-4104-BDB4-585DE47F1D97}" srcOrd="2" destOrd="0" presId="urn:microsoft.com/office/officeart/2008/layout/LinedList"/>
    <dgm:cxn modelId="{F9FE79B6-7EF6-4DD8-9B9A-4BB3F099AEEF}" type="presParOf" srcId="{A7548E5F-6A14-4A5B-819A-9D49FAE867AC}" destId="{A5530509-A475-4F13-A01C-5AFBFB5261CA}" srcOrd="3" destOrd="0" presId="urn:microsoft.com/office/officeart/2008/layout/LinedList"/>
    <dgm:cxn modelId="{E574622D-CCEE-4596-8498-8A73FCFF6C2E}" type="presParOf" srcId="{A5530509-A475-4F13-A01C-5AFBFB5261CA}" destId="{A3C90615-4995-439A-821B-1CB074F4CE71}" srcOrd="0" destOrd="0" presId="urn:microsoft.com/office/officeart/2008/layout/LinedList"/>
    <dgm:cxn modelId="{96A51EC4-E91E-4823-94C1-0CA3BFEF4C61}" type="presParOf" srcId="{A5530509-A475-4F13-A01C-5AFBFB5261CA}" destId="{3249632F-1FB2-4594-8EED-EF1D8AEAF8F1}" srcOrd="1" destOrd="0" presId="urn:microsoft.com/office/officeart/2008/layout/LinedList"/>
    <dgm:cxn modelId="{DC776458-45EC-4012-BD31-C779A47012BD}" type="presParOf" srcId="{A7548E5F-6A14-4A5B-819A-9D49FAE867AC}" destId="{39D0605D-8393-421C-9832-BC339415A9F9}" srcOrd="4" destOrd="0" presId="urn:microsoft.com/office/officeart/2008/layout/LinedList"/>
    <dgm:cxn modelId="{4546421E-9B3F-42C0-9086-F2E1905284FD}" type="presParOf" srcId="{A7548E5F-6A14-4A5B-819A-9D49FAE867AC}" destId="{2CB12BBC-CF7D-4D6E-8024-95C348464F17}" srcOrd="5" destOrd="0" presId="urn:microsoft.com/office/officeart/2008/layout/LinedList"/>
    <dgm:cxn modelId="{42D681FB-7E29-4B00-9189-DCE17D40D77B}" type="presParOf" srcId="{2CB12BBC-CF7D-4D6E-8024-95C348464F17}" destId="{EF1EC321-8D89-4094-9941-86090DDC05DE}" srcOrd="0" destOrd="0" presId="urn:microsoft.com/office/officeart/2008/layout/LinedList"/>
    <dgm:cxn modelId="{850EF71B-16DF-4640-A68E-6528A4B5D8FC}" type="presParOf" srcId="{2CB12BBC-CF7D-4D6E-8024-95C348464F17}" destId="{938170B9-7E19-4230-86F0-70525553018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A9D0CF58-6231-48E0-B050-0AD5B17DB8B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7EBAFD0E-A7F3-4695-B413-0AA35E060E5F}">
      <dgm:prSet/>
      <dgm:spPr/>
      <dgm:t>
        <a:bodyPr/>
        <a:lstStyle/>
        <a:p>
          <a:pPr rtl="0"/>
          <a:r>
            <a:rPr lang="en-US" dirty="0" smtClean="0"/>
            <a:t>Opening Session</a:t>
          </a:r>
          <a:endParaRPr lang="en-US" dirty="0"/>
        </a:p>
      </dgm:t>
    </dgm:pt>
    <dgm:pt modelId="{4B89B3C7-07F6-47DD-A186-DA4EC6A74E68}" type="parTrans" cxnId="{71C34A3C-B69E-41C6-9B85-30EF0F4F7606}">
      <dgm:prSet/>
      <dgm:spPr/>
      <dgm:t>
        <a:bodyPr/>
        <a:lstStyle/>
        <a:p>
          <a:endParaRPr lang="en-US"/>
        </a:p>
      </dgm:t>
    </dgm:pt>
    <dgm:pt modelId="{45984D65-5C74-46D8-91A4-8A74C3D6537F}" type="sibTrans" cxnId="{71C34A3C-B69E-41C6-9B85-30EF0F4F7606}">
      <dgm:prSet/>
      <dgm:spPr/>
      <dgm:t>
        <a:bodyPr/>
        <a:lstStyle/>
        <a:p>
          <a:endParaRPr lang="en-US"/>
        </a:p>
      </dgm:t>
    </dgm:pt>
    <dgm:pt modelId="{B97D69AB-2384-41E0-A3F4-6250138D7354}">
      <dgm:prSet/>
      <dgm:spPr/>
      <dgm:t>
        <a:bodyPr/>
        <a:lstStyle/>
        <a:p>
          <a:pPr rtl="0"/>
          <a:r>
            <a:rPr lang="en-US" dirty="0" smtClean="0"/>
            <a:t>Students will complete a vocabulary quiz to assess their knowledge of Greek and Latin roots.</a:t>
          </a:r>
          <a:endParaRPr lang="en-US" dirty="0"/>
        </a:p>
      </dgm:t>
    </dgm:pt>
    <dgm:pt modelId="{CBE54012-8010-41AE-8768-C763590B07B0}" type="parTrans" cxnId="{E227896E-024E-4AB6-89F7-EF82B7EC3778}">
      <dgm:prSet/>
      <dgm:spPr/>
      <dgm:t>
        <a:bodyPr/>
        <a:lstStyle/>
        <a:p>
          <a:endParaRPr lang="en-US"/>
        </a:p>
      </dgm:t>
    </dgm:pt>
    <dgm:pt modelId="{2F3FA4CB-3AEB-417E-AC39-622F8AB61B63}" type="sibTrans" cxnId="{E227896E-024E-4AB6-89F7-EF82B7EC3778}">
      <dgm:prSet/>
      <dgm:spPr/>
      <dgm:t>
        <a:bodyPr/>
        <a:lstStyle/>
        <a:p>
          <a:endParaRPr lang="en-US"/>
        </a:p>
      </dgm:t>
    </dgm:pt>
    <dgm:pt modelId="{241A5327-F7BB-4818-8541-746642609540}">
      <dgm:prSet/>
      <dgm:spPr/>
      <dgm:t>
        <a:bodyPr/>
        <a:lstStyle/>
        <a:p>
          <a:pPr rtl="0"/>
          <a:r>
            <a:rPr lang="en-US" dirty="0" smtClean="0"/>
            <a:t>Work Session</a:t>
          </a:r>
          <a:endParaRPr lang="en-US" dirty="0"/>
        </a:p>
      </dgm:t>
    </dgm:pt>
    <dgm:pt modelId="{75AD3BDF-A49F-45B8-A4C6-5B88B064D87A}" type="parTrans" cxnId="{B736EA4A-3433-46AF-B3EF-AD0CD665413C}">
      <dgm:prSet/>
      <dgm:spPr/>
      <dgm:t>
        <a:bodyPr/>
        <a:lstStyle/>
        <a:p>
          <a:endParaRPr lang="en-US"/>
        </a:p>
      </dgm:t>
    </dgm:pt>
    <dgm:pt modelId="{1FA09356-482B-4E33-AC2F-7305EB1782CA}" type="sibTrans" cxnId="{B736EA4A-3433-46AF-B3EF-AD0CD665413C}">
      <dgm:prSet/>
      <dgm:spPr/>
      <dgm:t>
        <a:bodyPr/>
        <a:lstStyle/>
        <a:p>
          <a:endParaRPr lang="en-US"/>
        </a:p>
      </dgm:t>
    </dgm:pt>
    <dgm:pt modelId="{83BF66B0-F3BB-49FD-BDFF-5C896584DDC5}">
      <dgm:prSet/>
      <dgm:spPr/>
      <dgm:t>
        <a:bodyPr/>
        <a:lstStyle/>
        <a:p>
          <a:pPr rtl="0"/>
          <a:r>
            <a:rPr lang="en-US" dirty="0" smtClean="0"/>
            <a:t>Students will finish reading the Anglo-Saxon epic, Beowulf.</a:t>
          </a:r>
          <a:endParaRPr lang="en-US" dirty="0"/>
        </a:p>
      </dgm:t>
    </dgm:pt>
    <dgm:pt modelId="{45D4EE70-5761-40E5-84CD-D983C8CB56D7}" type="parTrans" cxnId="{0F7748E7-9C92-4C6E-8482-957A05D97D31}">
      <dgm:prSet/>
      <dgm:spPr/>
      <dgm:t>
        <a:bodyPr/>
        <a:lstStyle/>
        <a:p>
          <a:endParaRPr lang="en-US"/>
        </a:p>
      </dgm:t>
    </dgm:pt>
    <dgm:pt modelId="{5C51FCC9-3AB3-4051-9DBD-AF632F54C38B}" type="sibTrans" cxnId="{0F7748E7-9C92-4C6E-8482-957A05D97D31}">
      <dgm:prSet/>
      <dgm:spPr/>
      <dgm:t>
        <a:bodyPr/>
        <a:lstStyle/>
        <a:p>
          <a:endParaRPr lang="en-US"/>
        </a:p>
      </dgm:t>
    </dgm:pt>
    <dgm:pt modelId="{5067CF4A-5C70-42A3-A6C0-DBCB63994836}">
      <dgm:prSet/>
      <dgm:spPr/>
      <dgm:t>
        <a:bodyPr/>
        <a:lstStyle/>
        <a:p>
          <a:pPr rtl="0"/>
          <a:r>
            <a:rPr lang="en-US" dirty="0" smtClean="0"/>
            <a:t>Closing Session</a:t>
          </a:r>
          <a:endParaRPr lang="en-US" dirty="0"/>
        </a:p>
      </dgm:t>
    </dgm:pt>
    <dgm:pt modelId="{F8E82909-FBBC-4D60-BDDA-1C5BDB542CDD}" type="parTrans" cxnId="{D8D73CFC-DF7A-42FD-B9EE-C469E1DC2752}">
      <dgm:prSet/>
      <dgm:spPr/>
      <dgm:t>
        <a:bodyPr/>
        <a:lstStyle/>
        <a:p>
          <a:endParaRPr lang="en-US"/>
        </a:p>
      </dgm:t>
    </dgm:pt>
    <dgm:pt modelId="{3C2F0CCF-2E96-4C21-98F4-BFF7EBF0DB3D}" type="sibTrans" cxnId="{D8D73CFC-DF7A-42FD-B9EE-C469E1DC2752}">
      <dgm:prSet/>
      <dgm:spPr/>
      <dgm:t>
        <a:bodyPr/>
        <a:lstStyle/>
        <a:p>
          <a:endParaRPr lang="en-US"/>
        </a:p>
      </dgm:t>
    </dgm:pt>
    <dgm:pt modelId="{9E22B112-3C8C-4043-A7A4-EBACC6724CFA}">
      <dgm:prSet/>
      <dgm:spPr/>
      <dgm:t>
        <a:bodyPr/>
        <a:lstStyle/>
        <a:p>
          <a:pPr rtl="0"/>
          <a:r>
            <a:rPr lang="en-US" dirty="0" smtClean="0"/>
            <a:t>Students will go to the Media Center to check out a new library book </a:t>
          </a:r>
          <a:endParaRPr lang="en-US" dirty="0"/>
        </a:p>
      </dgm:t>
    </dgm:pt>
    <dgm:pt modelId="{AB38AC84-F305-4D01-A2C8-2B63D27A6694}" type="parTrans" cxnId="{09C55870-BF62-4895-B359-AA25DEAC08CB}">
      <dgm:prSet/>
      <dgm:spPr/>
      <dgm:t>
        <a:bodyPr/>
        <a:lstStyle/>
        <a:p>
          <a:endParaRPr lang="en-US"/>
        </a:p>
      </dgm:t>
    </dgm:pt>
    <dgm:pt modelId="{FF944755-0C21-4102-A026-1F7A1153878C}" type="sibTrans" cxnId="{09C55870-BF62-4895-B359-AA25DEAC08CB}">
      <dgm:prSet/>
      <dgm:spPr/>
      <dgm:t>
        <a:bodyPr/>
        <a:lstStyle/>
        <a:p>
          <a:endParaRPr lang="en-US"/>
        </a:p>
      </dgm:t>
    </dgm:pt>
    <dgm:pt modelId="{6D82629E-85ED-4419-8F20-88E3E143A1CF}" type="pres">
      <dgm:prSet presAssocID="{A9D0CF58-6231-48E0-B050-0AD5B17DB8BD}" presName="vert0" presStyleCnt="0">
        <dgm:presLayoutVars>
          <dgm:dir/>
          <dgm:animOne val="branch"/>
          <dgm:animLvl val="lvl"/>
        </dgm:presLayoutVars>
      </dgm:prSet>
      <dgm:spPr/>
    </dgm:pt>
    <dgm:pt modelId="{29517818-66DD-45A7-A27E-F22BDEB8931E}" type="pres">
      <dgm:prSet presAssocID="{7EBAFD0E-A7F3-4695-B413-0AA35E060E5F}" presName="thickLine" presStyleLbl="alignNode1" presStyleIdx="0" presStyleCnt="3"/>
      <dgm:spPr/>
    </dgm:pt>
    <dgm:pt modelId="{23AF0307-2ACB-4999-9F41-D922DA5B74E0}" type="pres">
      <dgm:prSet presAssocID="{7EBAFD0E-A7F3-4695-B413-0AA35E060E5F}" presName="horz1" presStyleCnt="0"/>
      <dgm:spPr/>
    </dgm:pt>
    <dgm:pt modelId="{AA298FC0-6C12-46A1-B26C-032DEF428E3E}" type="pres">
      <dgm:prSet presAssocID="{7EBAFD0E-A7F3-4695-B413-0AA35E060E5F}" presName="tx1" presStyleLbl="revTx" presStyleIdx="0" presStyleCnt="6"/>
      <dgm:spPr/>
    </dgm:pt>
    <dgm:pt modelId="{6BB4A642-175B-425F-A9A9-3F32B083A2D3}" type="pres">
      <dgm:prSet presAssocID="{7EBAFD0E-A7F3-4695-B413-0AA35E060E5F}" presName="vert1" presStyleCnt="0"/>
      <dgm:spPr/>
    </dgm:pt>
    <dgm:pt modelId="{CB5711FA-2FC5-4411-AEF8-A17B86B3FF43}" type="pres">
      <dgm:prSet presAssocID="{B97D69AB-2384-41E0-A3F4-6250138D7354}" presName="vertSpace2a" presStyleCnt="0"/>
      <dgm:spPr/>
    </dgm:pt>
    <dgm:pt modelId="{F35D58FD-B5A2-48E7-A65E-088D4053B024}" type="pres">
      <dgm:prSet presAssocID="{B97D69AB-2384-41E0-A3F4-6250138D7354}" presName="horz2" presStyleCnt="0"/>
      <dgm:spPr/>
    </dgm:pt>
    <dgm:pt modelId="{0539F429-F994-4686-BDA1-B28094166142}" type="pres">
      <dgm:prSet presAssocID="{B97D69AB-2384-41E0-A3F4-6250138D7354}" presName="horzSpace2" presStyleCnt="0"/>
      <dgm:spPr/>
    </dgm:pt>
    <dgm:pt modelId="{A052CF81-6CA9-4C1A-8486-3FE932F89A7B}" type="pres">
      <dgm:prSet presAssocID="{B97D69AB-2384-41E0-A3F4-6250138D7354}" presName="tx2" presStyleLbl="revTx" presStyleIdx="1" presStyleCnt="6"/>
      <dgm:spPr/>
    </dgm:pt>
    <dgm:pt modelId="{E0A42588-EB19-4862-9A23-94E9A0308720}" type="pres">
      <dgm:prSet presAssocID="{B97D69AB-2384-41E0-A3F4-6250138D7354}" presName="vert2" presStyleCnt="0"/>
      <dgm:spPr/>
    </dgm:pt>
    <dgm:pt modelId="{BF07F559-B6C5-408A-BE38-1910DE8B56C4}" type="pres">
      <dgm:prSet presAssocID="{B97D69AB-2384-41E0-A3F4-6250138D7354}" presName="thinLine2b" presStyleLbl="callout" presStyleIdx="0" presStyleCnt="3"/>
      <dgm:spPr/>
    </dgm:pt>
    <dgm:pt modelId="{691C4792-4740-4B45-A60C-8FBA288A42F7}" type="pres">
      <dgm:prSet presAssocID="{B97D69AB-2384-41E0-A3F4-6250138D7354}" presName="vertSpace2b" presStyleCnt="0"/>
      <dgm:spPr/>
    </dgm:pt>
    <dgm:pt modelId="{5355CCD6-FBC6-4521-B2D5-D00A2BE8DA5A}" type="pres">
      <dgm:prSet presAssocID="{241A5327-F7BB-4818-8541-746642609540}" presName="thickLine" presStyleLbl="alignNode1" presStyleIdx="1" presStyleCnt="3"/>
      <dgm:spPr/>
    </dgm:pt>
    <dgm:pt modelId="{0971F057-CF22-431D-91C0-F6BE9D4AA144}" type="pres">
      <dgm:prSet presAssocID="{241A5327-F7BB-4818-8541-746642609540}" presName="horz1" presStyleCnt="0"/>
      <dgm:spPr/>
    </dgm:pt>
    <dgm:pt modelId="{D2CF4F81-5D2A-475A-B27E-B7B523B8EF6A}" type="pres">
      <dgm:prSet presAssocID="{241A5327-F7BB-4818-8541-746642609540}" presName="tx1" presStyleLbl="revTx" presStyleIdx="2" presStyleCnt="6"/>
      <dgm:spPr/>
    </dgm:pt>
    <dgm:pt modelId="{E3C594BF-BD9A-4D35-B800-23B797DDD4FF}" type="pres">
      <dgm:prSet presAssocID="{241A5327-F7BB-4818-8541-746642609540}" presName="vert1" presStyleCnt="0"/>
      <dgm:spPr/>
    </dgm:pt>
    <dgm:pt modelId="{860F1398-6650-4EF7-98DF-E9B18F0F296D}" type="pres">
      <dgm:prSet presAssocID="{83BF66B0-F3BB-49FD-BDFF-5C896584DDC5}" presName="vertSpace2a" presStyleCnt="0"/>
      <dgm:spPr/>
    </dgm:pt>
    <dgm:pt modelId="{7BC7DA7C-666F-4880-8F42-4596095A2526}" type="pres">
      <dgm:prSet presAssocID="{83BF66B0-F3BB-49FD-BDFF-5C896584DDC5}" presName="horz2" presStyleCnt="0"/>
      <dgm:spPr/>
    </dgm:pt>
    <dgm:pt modelId="{41CFBCE5-9ADE-4DDE-B618-15918D3AF54A}" type="pres">
      <dgm:prSet presAssocID="{83BF66B0-F3BB-49FD-BDFF-5C896584DDC5}" presName="horzSpace2" presStyleCnt="0"/>
      <dgm:spPr/>
    </dgm:pt>
    <dgm:pt modelId="{5D8DDCBD-AE4C-4829-8535-D9F93EF238E2}" type="pres">
      <dgm:prSet presAssocID="{83BF66B0-F3BB-49FD-BDFF-5C896584DDC5}" presName="tx2" presStyleLbl="revTx" presStyleIdx="3" presStyleCnt="6"/>
      <dgm:spPr/>
    </dgm:pt>
    <dgm:pt modelId="{824E6C1A-9E0D-4D19-AFA2-CAD48E5E7F21}" type="pres">
      <dgm:prSet presAssocID="{83BF66B0-F3BB-49FD-BDFF-5C896584DDC5}" presName="vert2" presStyleCnt="0"/>
      <dgm:spPr/>
    </dgm:pt>
    <dgm:pt modelId="{210CD141-4595-47E1-A8A9-5636578DA12C}" type="pres">
      <dgm:prSet presAssocID="{83BF66B0-F3BB-49FD-BDFF-5C896584DDC5}" presName="thinLine2b" presStyleLbl="callout" presStyleIdx="1" presStyleCnt="3"/>
      <dgm:spPr/>
    </dgm:pt>
    <dgm:pt modelId="{2E907ED9-75E5-4CCB-B3EB-C5083FF4A68F}" type="pres">
      <dgm:prSet presAssocID="{83BF66B0-F3BB-49FD-BDFF-5C896584DDC5}" presName="vertSpace2b" presStyleCnt="0"/>
      <dgm:spPr/>
    </dgm:pt>
    <dgm:pt modelId="{3CD6984E-13E8-437F-BD7C-473F60BB51B3}" type="pres">
      <dgm:prSet presAssocID="{5067CF4A-5C70-42A3-A6C0-DBCB63994836}" presName="thickLine" presStyleLbl="alignNode1" presStyleIdx="2" presStyleCnt="3"/>
      <dgm:spPr/>
    </dgm:pt>
    <dgm:pt modelId="{649714A5-4AA5-4FC8-B8D4-3A5C4121BDA2}" type="pres">
      <dgm:prSet presAssocID="{5067CF4A-5C70-42A3-A6C0-DBCB63994836}" presName="horz1" presStyleCnt="0"/>
      <dgm:spPr/>
    </dgm:pt>
    <dgm:pt modelId="{A596E65D-E52C-4332-98AA-805CAA2617D8}" type="pres">
      <dgm:prSet presAssocID="{5067CF4A-5C70-42A3-A6C0-DBCB63994836}" presName="tx1" presStyleLbl="revTx" presStyleIdx="4" presStyleCnt="6"/>
      <dgm:spPr/>
    </dgm:pt>
    <dgm:pt modelId="{743A514C-63DB-460F-A4BB-ED3C3AEDA8BC}" type="pres">
      <dgm:prSet presAssocID="{5067CF4A-5C70-42A3-A6C0-DBCB63994836}" presName="vert1" presStyleCnt="0"/>
      <dgm:spPr/>
    </dgm:pt>
    <dgm:pt modelId="{45E70F6E-FEC6-4C68-A8E0-A9DB50B8F5C2}" type="pres">
      <dgm:prSet presAssocID="{9E22B112-3C8C-4043-A7A4-EBACC6724CFA}" presName="vertSpace2a" presStyleCnt="0"/>
      <dgm:spPr/>
    </dgm:pt>
    <dgm:pt modelId="{2255457A-1751-4477-8680-2D25A83D170C}" type="pres">
      <dgm:prSet presAssocID="{9E22B112-3C8C-4043-A7A4-EBACC6724CFA}" presName="horz2" presStyleCnt="0"/>
      <dgm:spPr/>
    </dgm:pt>
    <dgm:pt modelId="{97339BA3-4317-4378-99DF-B0F7F6E7F8C1}" type="pres">
      <dgm:prSet presAssocID="{9E22B112-3C8C-4043-A7A4-EBACC6724CFA}" presName="horzSpace2" presStyleCnt="0"/>
      <dgm:spPr/>
    </dgm:pt>
    <dgm:pt modelId="{002065BA-615E-45F8-8B3A-1D593BFB915B}" type="pres">
      <dgm:prSet presAssocID="{9E22B112-3C8C-4043-A7A4-EBACC6724CFA}" presName="tx2" presStyleLbl="revTx" presStyleIdx="5" presStyleCnt="6"/>
      <dgm:spPr/>
    </dgm:pt>
    <dgm:pt modelId="{2894497D-9DE0-454C-BC9E-C65AF4A4EF6A}" type="pres">
      <dgm:prSet presAssocID="{9E22B112-3C8C-4043-A7A4-EBACC6724CFA}" presName="vert2" presStyleCnt="0"/>
      <dgm:spPr/>
    </dgm:pt>
    <dgm:pt modelId="{B2344D6C-5C07-4BCC-B839-BC6ADDCDF4EB}" type="pres">
      <dgm:prSet presAssocID="{9E22B112-3C8C-4043-A7A4-EBACC6724CFA}" presName="thinLine2b" presStyleLbl="callout" presStyleIdx="2" presStyleCnt="3"/>
      <dgm:spPr/>
    </dgm:pt>
    <dgm:pt modelId="{9A5CD130-EF96-4122-948F-F671BBBED7CA}" type="pres">
      <dgm:prSet presAssocID="{9E22B112-3C8C-4043-A7A4-EBACC6724CFA}" presName="vertSpace2b" presStyleCnt="0"/>
      <dgm:spPr/>
    </dgm:pt>
  </dgm:ptLst>
  <dgm:cxnLst>
    <dgm:cxn modelId="{4B88CC90-5740-4A26-B3D9-1503C25B6BAF}" type="presOf" srcId="{9E22B112-3C8C-4043-A7A4-EBACC6724CFA}" destId="{002065BA-615E-45F8-8B3A-1D593BFB915B}" srcOrd="0" destOrd="0" presId="urn:microsoft.com/office/officeart/2008/layout/LinedList"/>
    <dgm:cxn modelId="{D8BDB912-8B5F-415C-B99A-017E1897B4AC}" type="presOf" srcId="{7EBAFD0E-A7F3-4695-B413-0AA35E060E5F}" destId="{AA298FC0-6C12-46A1-B26C-032DEF428E3E}" srcOrd="0" destOrd="0" presId="urn:microsoft.com/office/officeart/2008/layout/LinedList"/>
    <dgm:cxn modelId="{09C55870-BF62-4895-B359-AA25DEAC08CB}" srcId="{5067CF4A-5C70-42A3-A6C0-DBCB63994836}" destId="{9E22B112-3C8C-4043-A7A4-EBACC6724CFA}" srcOrd="0" destOrd="0" parTransId="{AB38AC84-F305-4D01-A2C8-2B63D27A6694}" sibTransId="{FF944755-0C21-4102-A026-1F7A1153878C}"/>
    <dgm:cxn modelId="{48E4FC7D-46B3-470E-967E-DFEF620CB51B}" type="presOf" srcId="{241A5327-F7BB-4818-8541-746642609540}" destId="{D2CF4F81-5D2A-475A-B27E-B7B523B8EF6A}" srcOrd="0" destOrd="0" presId="urn:microsoft.com/office/officeart/2008/layout/LinedList"/>
    <dgm:cxn modelId="{D01C12E7-BF9F-48F3-A381-684F1C625F40}" type="presOf" srcId="{B97D69AB-2384-41E0-A3F4-6250138D7354}" destId="{A052CF81-6CA9-4C1A-8486-3FE932F89A7B}" srcOrd="0" destOrd="0" presId="urn:microsoft.com/office/officeart/2008/layout/LinedList"/>
    <dgm:cxn modelId="{4D2C4793-EE70-4C01-9B37-49B9CC105F1C}" type="presOf" srcId="{5067CF4A-5C70-42A3-A6C0-DBCB63994836}" destId="{A596E65D-E52C-4332-98AA-805CAA2617D8}" srcOrd="0" destOrd="0" presId="urn:microsoft.com/office/officeart/2008/layout/LinedList"/>
    <dgm:cxn modelId="{0F7748E7-9C92-4C6E-8482-957A05D97D31}" srcId="{241A5327-F7BB-4818-8541-746642609540}" destId="{83BF66B0-F3BB-49FD-BDFF-5C896584DDC5}" srcOrd="0" destOrd="0" parTransId="{45D4EE70-5761-40E5-84CD-D983C8CB56D7}" sibTransId="{5C51FCC9-3AB3-4051-9DBD-AF632F54C38B}"/>
    <dgm:cxn modelId="{D9EB3A52-9B0F-4278-9EB6-FA20CB47CEF7}" type="presOf" srcId="{83BF66B0-F3BB-49FD-BDFF-5C896584DDC5}" destId="{5D8DDCBD-AE4C-4829-8535-D9F93EF238E2}" srcOrd="0" destOrd="0" presId="urn:microsoft.com/office/officeart/2008/layout/LinedList"/>
    <dgm:cxn modelId="{E227896E-024E-4AB6-89F7-EF82B7EC3778}" srcId="{7EBAFD0E-A7F3-4695-B413-0AA35E060E5F}" destId="{B97D69AB-2384-41E0-A3F4-6250138D7354}" srcOrd="0" destOrd="0" parTransId="{CBE54012-8010-41AE-8768-C763590B07B0}" sibTransId="{2F3FA4CB-3AEB-417E-AC39-622F8AB61B63}"/>
    <dgm:cxn modelId="{B736EA4A-3433-46AF-B3EF-AD0CD665413C}" srcId="{A9D0CF58-6231-48E0-B050-0AD5B17DB8BD}" destId="{241A5327-F7BB-4818-8541-746642609540}" srcOrd="1" destOrd="0" parTransId="{75AD3BDF-A49F-45B8-A4C6-5B88B064D87A}" sibTransId="{1FA09356-482B-4E33-AC2F-7305EB1782CA}"/>
    <dgm:cxn modelId="{71C34A3C-B69E-41C6-9B85-30EF0F4F7606}" srcId="{A9D0CF58-6231-48E0-B050-0AD5B17DB8BD}" destId="{7EBAFD0E-A7F3-4695-B413-0AA35E060E5F}" srcOrd="0" destOrd="0" parTransId="{4B89B3C7-07F6-47DD-A186-DA4EC6A74E68}" sibTransId="{45984D65-5C74-46D8-91A4-8A74C3D6537F}"/>
    <dgm:cxn modelId="{D8D73CFC-DF7A-42FD-B9EE-C469E1DC2752}" srcId="{A9D0CF58-6231-48E0-B050-0AD5B17DB8BD}" destId="{5067CF4A-5C70-42A3-A6C0-DBCB63994836}" srcOrd="2" destOrd="0" parTransId="{F8E82909-FBBC-4D60-BDDA-1C5BDB542CDD}" sibTransId="{3C2F0CCF-2E96-4C21-98F4-BFF7EBF0DB3D}"/>
    <dgm:cxn modelId="{E1874AF3-04EE-4C2F-AF61-6B9D66B90908}" type="presOf" srcId="{A9D0CF58-6231-48E0-B050-0AD5B17DB8BD}" destId="{6D82629E-85ED-4419-8F20-88E3E143A1CF}" srcOrd="0" destOrd="0" presId="urn:microsoft.com/office/officeart/2008/layout/LinedList"/>
    <dgm:cxn modelId="{2C7D3090-ECC2-47A5-B30F-5C4CA48ABAC4}" type="presParOf" srcId="{6D82629E-85ED-4419-8F20-88E3E143A1CF}" destId="{29517818-66DD-45A7-A27E-F22BDEB8931E}" srcOrd="0" destOrd="0" presId="urn:microsoft.com/office/officeart/2008/layout/LinedList"/>
    <dgm:cxn modelId="{5E889CB4-E442-490D-A5AE-C9FC9F30CFE9}" type="presParOf" srcId="{6D82629E-85ED-4419-8F20-88E3E143A1CF}" destId="{23AF0307-2ACB-4999-9F41-D922DA5B74E0}" srcOrd="1" destOrd="0" presId="urn:microsoft.com/office/officeart/2008/layout/LinedList"/>
    <dgm:cxn modelId="{17FA75CF-9F7E-4EDD-86F0-8BB37BDDBA4E}" type="presParOf" srcId="{23AF0307-2ACB-4999-9F41-D922DA5B74E0}" destId="{AA298FC0-6C12-46A1-B26C-032DEF428E3E}" srcOrd="0" destOrd="0" presId="urn:microsoft.com/office/officeart/2008/layout/LinedList"/>
    <dgm:cxn modelId="{1246B0CC-5A54-4D92-A9A6-2BA552892245}" type="presParOf" srcId="{23AF0307-2ACB-4999-9F41-D922DA5B74E0}" destId="{6BB4A642-175B-425F-A9A9-3F32B083A2D3}" srcOrd="1" destOrd="0" presId="urn:microsoft.com/office/officeart/2008/layout/LinedList"/>
    <dgm:cxn modelId="{464F6390-A5EE-4370-B947-D96BFFF2B60D}" type="presParOf" srcId="{6BB4A642-175B-425F-A9A9-3F32B083A2D3}" destId="{CB5711FA-2FC5-4411-AEF8-A17B86B3FF43}" srcOrd="0" destOrd="0" presId="urn:microsoft.com/office/officeart/2008/layout/LinedList"/>
    <dgm:cxn modelId="{4367E516-15F6-4261-952F-7317E272B92A}" type="presParOf" srcId="{6BB4A642-175B-425F-A9A9-3F32B083A2D3}" destId="{F35D58FD-B5A2-48E7-A65E-088D4053B024}" srcOrd="1" destOrd="0" presId="urn:microsoft.com/office/officeart/2008/layout/LinedList"/>
    <dgm:cxn modelId="{FB1CD602-565F-4B08-AFA5-B235D5903CD6}" type="presParOf" srcId="{F35D58FD-B5A2-48E7-A65E-088D4053B024}" destId="{0539F429-F994-4686-BDA1-B28094166142}" srcOrd="0" destOrd="0" presId="urn:microsoft.com/office/officeart/2008/layout/LinedList"/>
    <dgm:cxn modelId="{CF8754CD-65DC-458E-B8E7-7F352B6A4584}" type="presParOf" srcId="{F35D58FD-B5A2-48E7-A65E-088D4053B024}" destId="{A052CF81-6CA9-4C1A-8486-3FE932F89A7B}" srcOrd="1" destOrd="0" presId="urn:microsoft.com/office/officeart/2008/layout/LinedList"/>
    <dgm:cxn modelId="{CB40C97D-95CA-47F7-AB51-1C47731B12C7}" type="presParOf" srcId="{F35D58FD-B5A2-48E7-A65E-088D4053B024}" destId="{E0A42588-EB19-4862-9A23-94E9A0308720}" srcOrd="2" destOrd="0" presId="urn:microsoft.com/office/officeart/2008/layout/LinedList"/>
    <dgm:cxn modelId="{A783DE11-2A2A-4A4B-B883-B5153EB58FA8}" type="presParOf" srcId="{6BB4A642-175B-425F-A9A9-3F32B083A2D3}" destId="{BF07F559-B6C5-408A-BE38-1910DE8B56C4}" srcOrd="2" destOrd="0" presId="urn:microsoft.com/office/officeart/2008/layout/LinedList"/>
    <dgm:cxn modelId="{F14215A3-78B3-4623-89BF-F752E7AFAD04}" type="presParOf" srcId="{6BB4A642-175B-425F-A9A9-3F32B083A2D3}" destId="{691C4792-4740-4B45-A60C-8FBA288A42F7}" srcOrd="3" destOrd="0" presId="urn:microsoft.com/office/officeart/2008/layout/LinedList"/>
    <dgm:cxn modelId="{26AB8230-862C-4FB1-9993-0F641C15AA6A}" type="presParOf" srcId="{6D82629E-85ED-4419-8F20-88E3E143A1CF}" destId="{5355CCD6-FBC6-4521-B2D5-D00A2BE8DA5A}" srcOrd="2" destOrd="0" presId="urn:microsoft.com/office/officeart/2008/layout/LinedList"/>
    <dgm:cxn modelId="{647A835D-B7A5-4E46-ACBF-FE63EDBA36B2}" type="presParOf" srcId="{6D82629E-85ED-4419-8F20-88E3E143A1CF}" destId="{0971F057-CF22-431D-91C0-F6BE9D4AA144}" srcOrd="3" destOrd="0" presId="urn:microsoft.com/office/officeart/2008/layout/LinedList"/>
    <dgm:cxn modelId="{D928EF96-1CF7-4C93-A99B-8123EE99ED17}" type="presParOf" srcId="{0971F057-CF22-431D-91C0-F6BE9D4AA144}" destId="{D2CF4F81-5D2A-475A-B27E-B7B523B8EF6A}" srcOrd="0" destOrd="0" presId="urn:microsoft.com/office/officeart/2008/layout/LinedList"/>
    <dgm:cxn modelId="{F93DFD16-32C6-48F5-86E9-8BB7DA26E8A8}" type="presParOf" srcId="{0971F057-CF22-431D-91C0-F6BE9D4AA144}" destId="{E3C594BF-BD9A-4D35-B800-23B797DDD4FF}" srcOrd="1" destOrd="0" presId="urn:microsoft.com/office/officeart/2008/layout/LinedList"/>
    <dgm:cxn modelId="{EE24AA6B-515C-4561-9093-3FE683430EEE}" type="presParOf" srcId="{E3C594BF-BD9A-4D35-B800-23B797DDD4FF}" destId="{860F1398-6650-4EF7-98DF-E9B18F0F296D}" srcOrd="0" destOrd="0" presId="urn:microsoft.com/office/officeart/2008/layout/LinedList"/>
    <dgm:cxn modelId="{CF1B8013-BD31-4DEB-9D4D-49DB45A25802}" type="presParOf" srcId="{E3C594BF-BD9A-4D35-B800-23B797DDD4FF}" destId="{7BC7DA7C-666F-4880-8F42-4596095A2526}" srcOrd="1" destOrd="0" presId="urn:microsoft.com/office/officeart/2008/layout/LinedList"/>
    <dgm:cxn modelId="{85F63785-8872-4211-B901-1CA2579500C8}" type="presParOf" srcId="{7BC7DA7C-666F-4880-8F42-4596095A2526}" destId="{41CFBCE5-9ADE-4DDE-B618-15918D3AF54A}" srcOrd="0" destOrd="0" presId="urn:microsoft.com/office/officeart/2008/layout/LinedList"/>
    <dgm:cxn modelId="{E23D9BA4-5928-4879-A2B2-FF1E754E9027}" type="presParOf" srcId="{7BC7DA7C-666F-4880-8F42-4596095A2526}" destId="{5D8DDCBD-AE4C-4829-8535-D9F93EF238E2}" srcOrd="1" destOrd="0" presId="urn:microsoft.com/office/officeart/2008/layout/LinedList"/>
    <dgm:cxn modelId="{E208BF3A-19DE-43D0-8428-FA0DEFDB20F7}" type="presParOf" srcId="{7BC7DA7C-666F-4880-8F42-4596095A2526}" destId="{824E6C1A-9E0D-4D19-AFA2-CAD48E5E7F21}" srcOrd="2" destOrd="0" presId="urn:microsoft.com/office/officeart/2008/layout/LinedList"/>
    <dgm:cxn modelId="{F309F6BC-11F5-42AE-99EB-612DCA908CCE}" type="presParOf" srcId="{E3C594BF-BD9A-4D35-B800-23B797DDD4FF}" destId="{210CD141-4595-47E1-A8A9-5636578DA12C}" srcOrd="2" destOrd="0" presId="urn:microsoft.com/office/officeart/2008/layout/LinedList"/>
    <dgm:cxn modelId="{BE345C5C-DDFE-4C5A-82D2-E1F73D023511}" type="presParOf" srcId="{E3C594BF-BD9A-4D35-B800-23B797DDD4FF}" destId="{2E907ED9-75E5-4CCB-B3EB-C5083FF4A68F}" srcOrd="3" destOrd="0" presId="urn:microsoft.com/office/officeart/2008/layout/LinedList"/>
    <dgm:cxn modelId="{D220BADD-3081-4EA2-9895-4301BC1D2254}" type="presParOf" srcId="{6D82629E-85ED-4419-8F20-88E3E143A1CF}" destId="{3CD6984E-13E8-437F-BD7C-473F60BB51B3}" srcOrd="4" destOrd="0" presId="urn:microsoft.com/office/officeart/2008/layout/LinedList"/>
    <dgm:cxn modelId="{C9437669-0C40-45AF-B247-2EC67C7131D4}" type="presParOf" srcId="{6D82629E-85ED-4419-8F20-88E3E143A1CF}" destId="{649714A5-4AA5-4FC8-B8D4-3A5C4121BDA2}" srcOrd="5" destOrd="0" presId="urn:microsoft.com/office/officeart/2008/layout/LinedList"/>
    <dgm:cxn modelId="{2F40E82B-C2A6-45E1-8641-58A20983D0B0}" type="presParOf" srcId="{649714A5-4AA5-4FC8-B8D4-3A5C4121BDA2}" destId="{A596E65D-E52C-4332-98AA-805CAA2617D8}" srcOrd="0" destOrd="0" presId="urn:microsoft.com/office/officeart/2008/layout/LinedList"/>
    <dgm:cxn modelId="{09F78196-6DB2-4F54-BFF1-EF530B09EAAE}" type="presParOf" srcId="{649714A5-4AA5-4FC8-B8D4-3A5C4121BDA2}" destId="{743A514C-63DB-460F-A4BB-ED3C3AEDA8BC}" srcOrd="1" destOrd="0" presId="urn:microsoft.com/office/officeart/2008/layout/LinedList"/>
    <dgm:cxn modelId="{BF170E2C-A747-4A99-A77E-2B7F5708EA84}" type="presParOf" srcId="{743A514C-63DB-460F-A4BB-ED3C3AEDA8BC}" destId="{45E70F6E-FEC6-4C68-A8E0-A9DB50B8F5C2}" srcOrd="0" destOrd="0" presId="urn:microsoft.com/office/officeart/2008/layout/LinedList"/>
    <dgm:cxn modelId="{85F82252-D1E8-47DC-87C3-4C2F5AD0D2D7}" type="presParOf" srcId="{743A514C-63DB-460F-A4BB-ED3C3AEDA8BC}" destId="{2255457A-1751-4477-8680-2D25A83D170C}" srcOrd="1" destOrd="0" presId="urn:microsoft.com/office/officeart/2008/layout/LinedList"/>
    <dgm:cxn modelId="{417CCE1B-BF82-4F67-90C9-E47D471734E0}" type="presParOf" srcId="{2255457A-1751-4477-8680-2D25A83D170C}" destId="{97339BA3-4317-4378-99DF-B0F7F6E7F8C1}" srcOrd="0" destOrd="0" presId="urn:microsoft.com/office/officeart/2008/layout/LinedList"/>
    <dgm:cxn modelId="{C52BB823-AF41-430B-8B05-3958FF40C114}" type="presParOf" srcId="{2255457A-1751-4477-8680-2D25A83D170C}" destId="{002065BA-615E-45F8-8B3A-1D593BFB915B}" srcOrd="1" destOrd="0" presId="urn:microsoft.com/office/officeart/2008/layout/LinedList"/>
    <dgm:cxn modelId="{3B30B272-10CA-4E2F-94E3-1ED42307E285}" type="presParOf" srcId="{2255457A-1751-4477-8680-2D25A83D170C}" destId="{2894497D-9DE0-454C-BC9E-C65AF4A4EF6A}" srcOrd="2" destOrd="0" presId="urn:microsoft.com/office/officeart/2008/layout/LinedList"/>
    <dgm:cxn modelId="{A3BC5FB3-390D-46BA-9D4A-0CFD435D4DC2}" type="presParOf" srcId="{743A514C-63DB-460F-A4BB-ED3C3AEDA8BC}" destId="{B2344D6C-5C07-4BCC-B839-BC6ADDCDF4EB}" srcOrd="2" destOrd="0" presId="urn:microsoft.com/office/officeart/2008/layout/LinedList"/>
    <dgm:cxn modelId="{339957A1-FFDF-49DC-8EF5-31AF4C4E6301}" type="presParOf" srcId="{743A514C-63DB-460F-A4BB-ED3C3AEDA8BC}" destId="{9A5CD130-EF96-4122-948F-F671BBBED7CA}"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E5B997AD-F3EF-45E3-B815-C4D069E1C3F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2972508-E727-4D16-B67C-140963F59683}">
      <dgm:prSet/>
      <dgm:spPr/>
      <dgm:t>
        <a:bodyPr/>
        <a:lstStyle/>
        <a:p>
          <a:pPr rtl="0"/>
          <a:r>
            <a:rPr lang="en-US" smtClean="0"/>
            <a:t>How does literature reflect culture?</a:t>
          </a:r>
          <a:endParaRPr lang="en-US"/>
        </a:p>
      </dgm:t>
    </dgm:pt>
    <dgm:pt modelId="{F9EE8B41-4EB8-4AA5-8CD9-BDA0C30036A3}" type="parTrans" cxnId="{18ECFFA1-29B4-49AF-8C4C-C160325F1B5F}">
      <dgm:prSet/>
      <dgm:spPr/>
      <dgm:t>
        <a:bodyPr/>
        <a:lstStyle/>
        <a:p>
          <a:endParaRPr lang="en-US"/>
        </a:p>
      </dgm:t>
    </dgm:pt>
    <dgm:pt modelId="{1CFC1E9C-7876-458C-BBC3-B3DE2835E770}" type="sibTrans" cxnId="{18ECFFA1-29B4-49AF-8C4C-C160325F1B5F}">
      <dgm:prSet/>
      <dgm:spPr/>
      <dgm:t>
        <a:bodyPr/>
        <a:lstStyle/>
        <a:p>
          <a:endParaRPr lang="en-US"/>
        </a:p>
      </dgm:t>
    </dgm:pt>
    <dgm:pt modelId="{16EDD129-4C11-44F5-9E3D-C0B6D66A933A}">
      <dgm:prSet/>
      <dgm:spPr/>
      <dgm:t>
        <a:bodyPr/>
        <a:lstStyle/>
        <a:p>
          <a:pPr rtl="0"/>
          <a:r>
            <a:rPr lang="en-US" smtClean="0"/>
            <a:t>In what ways is Wiglaf similar to Beowulf?</a:t>
          </a:r>
          <a:endParaRPr lang="en-US"/>
        </a:p>
      </dgm:t>
    </dgm:pt>
    <dgm:pt modelId="{289A9CD7-126C-4273-8C17-229442FDCA76}" type="parTrans" cxnId="{4B8C3B27-F512-4D35-BA55-14B12CBEA60F}">
      <dgm:prSet/>
      <dgm:spPr/>
      <dgm:t>
        <a:bodyPr/>
        <a:lstStyle/>
        <a:p>
          <a:endParaRPr lang="en-US"/>
        </a:p>
      </dgm:t>
    </dgm:pt>
    <dgm:pt modelId="{BF07C9B4-80D2-47D5-97D3-539D10C8F55E}" type="sibTrans" cxnId="{4B8C3B27-F512-4D35-BA55-14B12CBEA60F}">
      <dgm:prSet/>
      <dgm:spPr/>
      <dgm:t>
        <a:bodyPr/>
        <a:lstStyle/>
        <a:p>
          <a:endParaRPr lang="en-US"/>
        </a:p>
      </dgm:t>
    </dgm:pt>
    <dgm:pt modelId="{52A79B52-43AF-47E8-AE76-1967C5D78C9F}" type="pres">
      <dgm:prSet presAssocID="{E5B997AD-F3EF-45E3-B815-C4D069E1C3F1}" presName="linear" presStyleCnt="0">
        <dgm:presLayoutVars>
          <dgm:animLvl val="lvl"/>
          <dgm:resizeHandles val="exact"/>
        </dgm:presLayoutVars>
      </dgm:prSet>
      <dgm:spPr/>
    </dgm:pt>
    <dgm:pt modelId="{E118B2E4-6E48-43FB-904A-4E0377835319}" type="pres">
      <dgm:prSet presAssocID="{52972508-E727-4D16-B67C-140963F59683}" presName="parentText" presStyleLbl="node1" presStyleIdx="0" presStyleCnt="2">
        <dgm:presLayoutVars>
          <dgm:chMax val="0"/>
          <dgm:bulletEnabled val="1"/>
        </dgm:presLayoutVars>
      </dgm:prSet>
      <dgm:spPr/>
    </dgm:pt>
    <dgm:pt modelId="{920DD249-971E-4E2B-9667-2FE850E6A17D}" type="pres">
      <dgm:prSet presAssocID="{1CFC1E9C-7876-458C-BBC3-B3DE2835E770}" presName="spacer" presStyleCnt="0"/>
      <dgm:spPr/>
    </dgm:pt>
    <dgm:pt modelId="{01EE34FA-8E05-4567-88F1-65FDAE4F055F}" type="pres">
      <dgm:prSet presAssocID="{16EDD129-4C11-44F5-9E3D-C0B6D66A933A}" presName="parentText" presStyleLbl="node1" presStyleIdx="1" presStyleCnt="2">
        <dgm:presLayoutVars>
          <dgm:chMax val="0"/>
          <dgm:bulletEnabled val="1"/>
        </dgm:presLayoutVars>
      </dgm:prSet>
      <dgm:spPr/>
    </dgm:pt>
  </dgm:ptLst>
  <dgm:cxnLst>
    <dgm:cxn modelId="{4B8C3B27-F512-4D35-BA55-14B12CBEA60F}" srcId="{E5B997AD-F3EF-45E3-B815-C4D069E1C3F1}" destId="{16EDD129-4C11-44F5-9E3D-C0B6D66A933A}" srcOrd="1" destOrd="0" parTransId="{289A9CD7-126C-4273-8C17-229442FDCA76}" sibTransId="{BF07C9B4-80D2-47D5-97D3-539D10C8F55E}"/>
    <dgm:cxn modelId="{F9911E5C-4DB3-4F79-AC31-05CF3BF41C8F}" type="presOf" srcId="{16EDD129-4C11-44F5-9E3D-C0B6D66A933A}" destId="{01EE34FA-8E05-4567-88F1-65FDAE4F055F}" srcOrd="0" destOrd="0" presId="urn:microsoft.com/office/officeart/2005/8/layout/vList2"/>
    <dgm:cxn modelId="{21199716-0ECD-4CB2-847D-97AB75E37729}" type="presOf" srcId="{E5B997AD-F3EF-45E3-B815-C4D069E1C3F1}" destId="{52A79B52-43AF-47E8-AE76-1967C5D78C9F}" srcOrd="0" destOrd="0" presId="urn:microsoft.com/office/officeart/2005/8/layout/vList2"/>
    <dgm:cxn modelId="{18ECFFA1-29B4-49AF-8C4C-C160325F1B5F}" srcId="{E5B997AD-F3EF-45E3-B815-C4D069E1C3F1}" destId="{52972508-E727-4D16-B67C-140963F59683}" srcOrd="0" destOrd="0" parTransId="{F9EE8B41-4EB8-4AA5-8CD9-BDA0C30036A3}" sibTransId="{1CFC1E9C-7876-458C-BBC3-B3DE2835E770}"/>
    <dgm:cxn modelId="{DEBAE6B8-071C-41D1-88B4-5F1B7BCC4367}" type="presOf" srcId="{52972508-E727-4D16-B67C-140963F59683}" destId="{E118B2E4-6E48-43FB-904A-4E0377835319}" srcOrd="0" destOrd="0" presId="urn:microsoft.com/office/officeart/2005/8/layout/vList2"/>
    <dgm:cxn modelId="{48BC1A46-D10C-44B8-B643-C85A18FFD969}" type="presParOf" srcId="{52A79B52-43AF-47E8-AE76-1967C5D78C9F}" destId="{E118B2E4-6E48-43FB-904A-4E0377835319}" srcOrd="0" destOrd="0" presId="urn:microsoft.com/office/officeart/2005/8/layout/vList2"/>
    <dgm:cxn modelId="{AD62A622-DA38-485E-A0A3-808F995117B7}" type="presParOf" srcId="{52A79B52-43AF-47E8-AE76-1967C5D78C9F}" destId="{920DD249-971E-4E2B-9667-2FE850E6A17D}" srcOrd="1" destOrd="0" presId="urn:microsoft.com/office/officeart/2005/8/layout/vList2"/>
    <dgm:cxn modelId="{C40092AF-B66F-43C8-BE94-C6608F25FCAD}" type="presParOf" srcId="{52A79B52-43AF-47E8-AE76-1967C5D78C9F}" destId="{01EE34FA-8E05-4567-88F1-65FDAE4F055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79E8ACC2-74CB-4176-A58C-DBE69819893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0ABB8B5-BD7E-4E8E-ADF6-3A20B19AB124}">
      <dgm:prSet/>
      <dgm:spPr/>
      <dgm:t>
        <a:bodyPr/>
        <a:lstStyle/>
        <a:p>
          <a:pPr rtl="0"/>
          <a:r>
            <a:rPr lang="en-US" dirty="0" smtClean="0"/>
            <a:t>ELAGSE-12 RL2</a:t>
          </a:r>
          <a:br>
            <a:rPr lang="en-US" dirty="0" smtClean="0"/>
          </a:br>
          <a:r>
            <a:rPr lang="en-US" dirty="0" smtClean="0"/>
            <a:t>Determine two or more themes or central ideas of text and analyze their development over the course of the text, including how they interact and build on one another to produce a complex account; provide an objective summary of the text.</a:t>
          </a:r>
          <a:endParaRPr lang="en-US" dirty="0"/>
        </a:p>
      </dgm:t>
    </dgm:pt>
    <dgm:pt modelId="{0932D534-105A-4261-BCE8-C00A71B9FF28}" type="parTrans" cxnId="{5EEC0128-9D22-4CBF-9F81-0F8AF627FECE}">
      <dgm:prSet/>
      <dgm:spPr/>
      <dgm:t>
        <a:bodyPr/>
        <a:lstStyle/>
        <a:p>
          <a:endParaRPr lang="en-US"/>
        </a:p>
      </dgm:t>
    </dgm:pt>
    <dgm:pt modelId="{91040448-B6E0-4A3B-BA89-A408246746AF}" type="sibTrans" cxnId="{5EEC0128-9D22-4CBF-9F81-0F8AF627FECE}">
      <dgm:prSet/>
      <dgm:spPr/>
      <dgm:t>
        <a:bodyPr/>
        <a:lstStyle/>
        <a:p>
          <a:endParaRPr lang="en-US"/>
        </a:p>
      </dgm:t>
    </dgm:pt>
    <dgm:pt modelId="{9BADCE66-91B9-4752-B4A2-B1CE2683DE5B}" type="pres">
      <dgm:prSet presAssocID="{79E8ACC2-74CB-4176-A58C-DBE698198930}" presName="linear" presStyleCnt="0">
        <dgm:presLayoutVars>
          <dgm:animLvl val="lvl"/>
          <dgm:resizeHandles val="exact"/>
        </dgm:presLayoutVars>
      </dgm:prSet>
      <dgm:spPr/>
      <dgm:t>
        <a:bodyPr/>
        <a:lstStyle/>
        <a:p>
          <a:endParaRPr lang="en-US"/>
        </a:p>
      </dgm:t>
    </dgm:pt>
    <dgm:pt modelId="{EE43301C-A35E-4E2C-821B-3ABCDC6675E4}" type="pres">
      <dgm:prSet presAssocID="{50ABB8B5-BD7E-4E8E-ADF6-3A20B19AB124}" presName="parentText" presStyleLbl="node1" presStyleIdx="0" presStyleCnt="1">
        <dgm:presLayoutVars>
          <dgm:chMax val="0"/>
          <dgm:bulletEnabled val="1"/>
        </dgm:presLayoutVars>
      </dgm:prSet>
      <dgm:spPr/>
      <dgm:t>
        <a:bodyPr/>
        <a:lstStyle/>
        <a:p>
          <a:endParaRPr lang="en-US"/>
        </a:p>
      </dgm:t>
    </dgm:pt>
  </dgm:ptLst>
  <dgm:cxnLst>
    <dgm:cxn modelId="{5EEC0128-9D22-4CBF-9F81-0F8AF627FECE}" srcId="{79E8ACC2-74CB-4176-A58C-DBE698198930}" destId="{50ABB8B5-BD7E-4E8E-ADF6-3A20B19AB124}" srcOrd="0" destOrd="0" parTransId="{0932D534-105A-4261-BCE8-C00A71B9FF28}" sibTransId="{91040448-B6E0-4A3B-BA89-A408246746AF}"/>
    <dgm:cxn modelId="{827D9D5C-0C99-4242-9E44-C59907834C9E}" type="presOf" srcId="{79E8ACC2-74CB-4176-A58C-DBE698198930}" destId="{9BADCE66-91B9-4752-B4A2-B1CE2683DE5B}" srcOrd="0" destOrd="0" presId="urn:microsoft.com/office/officeart/2005/8/layout/vList2"/>
    <dgm:cxn modelId="{16797BBB-7AE9-4561-9212-5FF9CB3BE1DA}" type="presOf" srcId="{50ABB8B5-BD7E-4E8E-ADF6-3A20B19AB124}" destId="{EE43301C-A35E-4E2C-821B-3ABCDC6675E4}" srcOrd="0" destOrd="0" presId="urn:microsoft.com/office/officeart/2005/8/layout/vList2"/>
    <dgm:cxn modelId="{E2189B01-75DF-49B1-AF88-6F513DC2BC49}" type="presParOf" srcId="{9BADCE66-91B9-4752-B4A2-B1CE2683DE5B}" destId="{EE43301C-A35E-4E2C-821B-3ABCDC6675E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1C768FA9-CAB7-4B31-B6E6-4A87EF3802BC}"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006B6EBF-3921-4801-B655-F9278D188590}">
      <dgm:prSet/>
      <dgm:spPr/>
      <dgm:t>
        <a:bodyPr/>
        <a:lstStyle/>
        <a:p>
          <a:pPr rtl="0"/>
          <a:r>
            <a:rPr lang="en-US" smtClean="0"/>
            <a:t>Please take out your book reports and prepare to turn them in to Mr. Hatch or Mr. Bailey.</a:t>
          </a:r>
          <a:endParaRPr lang="en-US"/>
        </a:p>
      </dgm:t>
    </dgm:pt>
    <dgm:pt modelId="{87C3E479-8312-4466-9F6F-70A9FF9CD958}" type="parTrans" cxnId="{A28692C8-2E93-44CC-95CD-6B3FC64CBE25}">
      <dgm:prSet/>
      <dgm:spPr/>
      <dgm:t>
        <a:bodyPr/>
        <a:lstStyle/>
        <a:p>
          <a:endParaRPr lang="en-US"/>
        </a:p>
      </dgm:t>
    </dgm:pt>
    <dgm:pt modelId="{20C3CC48-090B-42AC-8B96-D0561EF982A5}" type="sibTrans" cxnId="{A28692C8-2E93-44CC-95CD-6B3FC64CBE25}">
      <dgm:prSet/>
      <dgm:spPr/>
      <dgm:t>
        <a:bodyPr/>
        <a:lstStyle/>
        <a:p>
          <a:endParaRPr lang="en-US"/>
        </a:p>
      </dgm:t>
    </dgm:pt>
    <dgm:pt modelId="{FAD301D8-92C8-4E96-83BE-4A3C0280A4BE}">
      <dgm:prSet/>
      <dgm:spPr/>
      <dgm:t>
        <a:bodyPr/>
        <a:lstStyle/>
        <a:p>
          <a:pPr rtl="0"/>
          <a:r>
            <a:rPr lang="en-US" b="1" dirty="0" smtClean="0">
              <a:solidFill>
                <a:srgbClr val="FF0000"/>
              </a:solidFill>
            </a:rPr>
            <a:t>Make sure that at the top of your report you have written your name, the date, the period, and your teacher’s name</a:t>
          </a:r>
          <a:endParaRPr lang="en-US" b="1" dirty="0">
            <a:solidFill>
              <a:srgbClr val="FF0000"/>
            </a:solidFill>
          </a:endParaRPr>
        </a:p>
      </dgm:t>
    </dgm:pt>
    <dgm:pt modelId="{4DF6344B-EC09-4FEA-BF3A-E275D207F58E}" type="parTrans" cxnId="{7A278DBB-F536-4702-AD2A-7056E27669E4}">
      <dgm:prSet/>
      <dgm:spPr/>
      <dgm:t>
        <a:bodyPr/>
        <a:lstStyle/>
        <a:p>
          <a:endParaRPr lang="en-US"/>
        </a:p>
      </dgm:t>
    </dgm:pt>
    <dgm:pt modelId="{2F7E32DA-10EF-467D-9970-1C0D5D7058F5}" type="sibTrans" cxnId="{7A278DBB-F536-4702-AD2A-7056E27669E4}">
      <dgm:prSet/>
      <dgm:spPr/>
      <dgm:t>
        <a:bodyPr/>
        <a:lstStyle/>
        <a:p>
          <a:endParaRPr lang="en-US"/>
        </a:p>
      </dgm:t>
    </dgm:pt>
    <dgm:pt modelId="{B6FC0582-CEE9-4069-A4B6-89F7E3706161}" type="pres">
      <dgm:prSet presAssocID="{1C768FA9-CAB7-4B31-B6E6-4A87EF3802BC}" presName="vert0" presStyleCnt="0">
        <dgm:presLayoutVars>
          <dgm:dir/>
          <dgm:animOne val="branch"/>
          <dgm:animLvl val="lvl"/>
        </dgm:presLayoutVars>
      </dgm:prSet>
      <dgm:spPr/>
    </dgm:pt>
    <dgm:pt modelId="{DDC1F8EA-C34E-4EA1-AE34-EF94D758285A}" type="pres">
      <dgm:prSet presAssocID="{006B6EBF-3921-4801-B655-F9278D188590}" presName="thickLine" presStyleLbl="alignNode1" presStyleIdx="0" presStyleCnt="2"/>
      <dgm:spPr/>
    </dgm:pt>
    <dgm:pt modelId="{F327F0B9-A3FE-48E7-A5BF-99DEB6ECE2BF}" type="pres">
      <dgm:prSet presAssocID="{006B6EBF-3921-4801-B655-F9278D188590}" presName="horz1" presStyleCnt="0"/>
      <dgm:spPr/>
    </dgm:pt>
    <dgm:pt modelId="{166B5010-37CA-49B3-8D06-EFFC1CCD0097}" type="pres">
      <dgm:prSet presAssocID="{006B6EBF-3921-4801-B655-F9278D188590}" presName="tx1" presStyleLbl="revTx" presStyleIdx="0" presStyleCnt="2"/>
      <dgm:spPr/>
    </dgm:pt>
    <dgm:pt modelId="{71FF53B6-3D53-4C05-B1C1-29861832607D}" type="pres">
      <dgm:prSet presAssocID="{006B6EBF-3921-4801-B655-F9278D188590}" presName="vert1" presStyleCnt="0"/>
      <dgm:spPr/>
    </dgm:pt>
    <dgm:pt modelId="{03637635-C899-4D57-9A3F-E4D527C77E2E}" type="pres">
      <dgm:prSet presAssocID="{FAD301D8-92C8-4E96-83BE-4A3C0280A4BE}" presName="thickLine" presStyleLbl="alignNode1" presStyleIdx="1" presStyleCnt="2"/>
      <dgm:spPr/>
    </dgm:pt>
    <dgm:pt modelId="{8D655656-2BD1-41AD-B9AB-7AF8E3D91661}" type="pres">
      <dgm:prSet presAssocID="{FAD301D8-92C8-4E96-83BE-4A3C0280A4BE}" presName="horz1" presStyleCnt="0"/>
      <dgm:spPr/>
    </dgm:pt>
    <dgm:pt modelId="{E4FC511E-3F64-4D3B-A4F4-1AB70AF64D22}" type="pres">
      <dgm:prSet presAssocID="{FAD301D8-92C8-4E96-83BE-4A3C0280A4BE}" presName="tx1" presStyleLbl="revTx" presStyleIdx="1" presStyleCnt="2"/>
      <dgm:spPr/>
    </dgm:pt>
    <dgm:pt modelId="{1C90491B-3627-4545-9D2A-76E910E23D1A}" type="pres">
      <dgm:prSet presAssocID="{FAD301D8-92C8-4E96-83BE-4A3C0280A4BE}" presName="vert1" presStyleCnt="0"/>
      <dgm:spPr/>
    </dgm:pt>
  </dgm:ptLst>
  <dgm:cxnLst>
    <dgm:cxn modelId="{9A3B2613-05E2-45FF-9A52-430122837A9B}" type="presOf" srcId="{1C768FA9-CAB7-4B31-B6E6-4A87EF3802BC}" destId="{B6FC0582-CEE9-4069-A4B6-89F7E3706161}" srcOrd="0" destOrd="0" presId="urn:microsoft.com/office/officeart/2008/layout/LinedList"/>
    <dgm:cxn modelId="{D7FDDA66-3417-491C-A612-7465CBD1619F}" type="presOf" srcId="{006B6EBF-3921-4801-B655-F9278D188590}" destId="{166B5010-37CA-49B3-8D06-EFFC1CCD0097}" srcOrd="0" destOrd="0" presId="urn:microsoft.com/office/officeart/2008/layout/LinedList"/>
    <dgm:cxn modelId="{81454EA6-B6F4-4EFA-BE45-050134CA6180}" type="presOf" srcId="{FAD301D8-92C8-4E96-83BE-4A3C0280A4BE}" destId="{E4FC511E-3F64-4D3B-A4F4-1AB70AF64D22}" srcOrd="0" destOrd="0" presId="urn:microsoft.com/office/officeart/2008/layout/LinedList"/>
    <dgm:cxn modelId="{7A278DBB-F536-4702-AD2A-7056E27669E4}" srcId="{1C768FA9-CAB7-4B31-B6E6-4A87EF3802BC}" destId="{FAD301D8-92C8-4E96-83BE-4A3C0280A4BE}" srcOrd="1" destOrd="0" parTransId="{4DF6344B-EC09-4FEA-BF3A-E275D207F58E}" sibTransId="{2F7E32DA-10EF-467D-9970-1C0D5D7058F5}"/>
    <dgm:cxn modelId="{A28692C8-2E93-44CC-95CD-6B3FC64CBE25}" srcId="{1C768FA9-CAB7-4B31-B6E6-4A87EF3802BC}" destId="{006B6EBF-3921-4801-B655-F9278D188590}" srcOrd="0" destOrd="0" parTransId="{87C3E479-8312-4466-9F6F-70A9FF9CD958}" sibTransId="{20C3CC48-090B-42AC-8B96-D0561EF982A5}"/>
    <dgm:cxn modelId="{7F1F8DD2-8FBB-4998-AA35-6B065DDF03BE}" type="presParOf" srcId="{B6FC0582-CEE9-4069-A4B6-89F7E3706161}" destId="{DDC1F8EA-C34E-4EA1-AE34-EF94D758285A}" srcOrd="0" destOrd="0" presId="urn:microsoft.com/office/officeart/2008/layout/LinedList"/>
    <dgm:cxn modelId="{B850C238-8E45-409B-8DEF-55F1087AE59A}" type="presParOf" srcId="{B6FC0582-CEE9-4069-A4B6-89F7E3706161}" destId="{F327F0B9-A3FE-48E7-A5BF-99DEB6ECE2BF}" srcOrd="1" destOrd="0" presId="urn:microsoft.com/office/officeart/2008/layout/LinedList"/>
    <dgm:cxn modelId="{70C30EE4-04D3-4C21-A9C1-D5585F627ACF}" type="presParOf" srcId="{F327F0B9-A3FE-48E7-A5BF-99DEB6ECE2BF}" destId="{166B5010-37CA-49B3-8D06-EFFC1CCD0097}" srcOrd="0" destOrd="0" presId="urn:microsoft.com/office/officeart/2008/layout/LinedList"/>
    <dgm:cxn modelId="{4729C608-E0D1-45C8-B4A2-0B1E70220727}" type="presParOf" srcId="{F327F0B9-A3FE-48E7-A5BF-99DEB6ECE2BF}" destId="{71FF53B6-3D53-4C05-B1C1-29861832607D}" srcOrd="1" destOrd="0" presId="urn:microsoft.com/office/officeart/2008/layout/LinedList"/>
    <dgm:cxn modelId="{FF8271AE-9F85-46DA-A7B0-27FD026E60D1}" type="presParOf" srcId="{B6FC0582-CEE9-4069-A4B6-89F7E3706161}" destId="{03637635-C899-4D57-9A3F-E4D527C77E2E}" srcOrd="2" destOrd="0" presId="urn:microsoft.com/office/officeart/2008/layout/LinedList"/>
    <dgm:cxn modelId="{8BD77F94-52CE-40BF-B458-E399A377CE41}" type="presParOf" srcId="{B6FC0582-CEE9-4069-A4B6-89F7E3706161}" destId="{8D655656-2BD1-41AD-B9AB-7AF8E3D91661}" srcOrd="3" destOrd="0" presId="urn:microsoft.com/office/officeart/2008/layout/LinedList"/>
    <dgm:cxn modelId="{B2E25871-5C0C-4777-938F-073ABAC39F0E}" type="presParOf" srcId="{8D655656-2BD1-41AD-B9AB-7AF8E3D91661}" destId="{E4FC511E-3F64-4D3B-A4F4-1AB70AF64D22}" srcOrd="0" destOrd="0" presId="urn:microsoft.com/office/officeart/2008/layout/LinedList"/>
    <dgm:cxn modelId="{FD9F33F9-C8F8-44F3-9491-AC0FD073D456}" type="presParOf" srcId="{8D655656-2BD1-41AD-B9AB-7AF8E3D91661}" destId="{1C90491B-3627-4545-9D2A-76E910E23D1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FE2F7231-BB5C-46CE-ADCA-5ABD6CE3F1F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7AAD9B3-584E-458D-97A8-A3D508BF28A6}">
      <dgm:prSet/>
      <dgm:spPr/>
      <dgm:t>
        <a:bodyPr/>
        <a:lstStyle/>
        <a:p>
          <a:pPr rtl="0"/>
          <a:r>
            <a:rPr lang="en-US" smtClean="0"/>
            <a:t>We will now finish reading Beowulf.</a:t>
          </a:r>
          <a:endParaRPr lang="en-US"/>
        </a:p>
      </dgm:t>
    </dgm:pt>
    <dgm:pt modelId="{BD95022D-23C9-47CB-8994-AF69CB1C87B1}" type="parTrans" cxnId="{737FCCE0-A912-4CB6-B8F3-7B8D9392C944}">
      <dgm:prSet/>
      <dgm:spPr/>
      <dgm:t>
        <a:bodyPr/>
        <a:lstStyle/>
        <a:p>
          <a:endParaRPr lang="en-US"/>
        </a:p>
      </dgm:t>
    </dgm:pt>
    <dgm:pt modelId="{0611D206-C095-4D97-A401-C1D98952D22D}" type="sibTrans" cxnId="{737FCCE0-A912-4CB6-B8F3-7B8D9392C944}">
      <dgm:prSet/>
      <dgm:spPr/>
      <dgm:t>
        <a:bodyPr/>
        <a:lstStyle/>
        <a:p>
          <a:endParaRPr lang="en-US"/>
        </a:p>
      </dgm:t>
    </dgm:pt>
    <dgm:pt modelId="{4B08B2F3-53F6-474E-88B1-D95988F716F9}">
      <dgm:prSet/>
      <dgm:spPr/>
      <dgm:t>
        <a:bodyPr/>
        <a:lstStyle/>
        <a:p>
          <a:pPr rtl="0"/>
          <a:r>
            <a:rPr lang="en-US" smtClean="0"/>
            <a:t>Please turn in your green literature book to page 54.</a:t>
          </a:r>
          <a:endParaRPr lang="en-US"/>
        </a:p>
      </dgm:t>
    </dgm:pt>
    <dgm:pt modelId="{5292DAFC-303D-4CEF-8FC6-3F1A57F5A298}" type="parTrans" cxnId="{3DD51234-B65F-4892-A412-D2C4EE6BA5A7}">
      <dgm:prSet/>
      <dgm:spPr/>
      <dgm:t>
        <a:bodyPr/>
        <a:lstStyle/>
        <a:p>
          <a:endParaRPr lang="en-US"/>
        </a:p>
      </dgm:t>
    </dgm:pt>
    <dgm:pt modelId="{253B9EA3-42D1-4B3D-9F72-0BBAECF7C32F}" type="sibTrans" cxnId="{3DD51234-B65F-4892-A412-D2C4EE6BA5A7}">
      <dgm:prSet/>
      <dgm:spPr/>
      <dgm:t>
        <a:bodyPr/>
        <a:lstStyle/>
        <a:p>
          <a:endParaRPr lang="en-US"/>
        </a:p>
      </dgm:t>
    </dgm:pt>
    <dgm:pt modelId="{A1366BA7-8935-4C26-99D5-60CB849DDF25}" type="pres">
      <dgm:prSet presAssocID="{FE2F7231-BB5C-46CE-ADCA-5ABD6CE3F1F4}" presName="linear" presStyleCnt="0">
        <dgm:presLayoutVars>
          <dgm:animLvl val="lvl"/>
          <dgm:resizeHandles val="exact"/>
        </dgm:presLayoutVars>
      </dgm:prSet>
      <dgm:spPr/>
    </dgm:pt>
    <dgm:pt modelId="{CB255449-45CF-41C8-810A-9EF4C8295A4D}" type="pres">
      <dgm:prSet presAssocID="{D7AAD9B3-584E-458D-97A8-A3D508BF28A6}" presName="parentText" presStyleLbl="node1" presStyleIdx="0" presStyleCnt="2">
        <dgm:presLayoutVars>
          <dgm:chMax val="0"/>
          <dgm:bulletEnabled val="1"/>
        </dgm:presLayoutVars>
      </dgm:prSet>
      <dgm:spPr/>
    </dgm:pt>
    <dgm:pt modelId="{BD81613F-AED5-4C8D-A867-87005D14BD93}" type="pres">
      <dgm:prSet presAssocID="{0611D206-C095-4D97-A401-C1D98952D22D}" presName="spacer" presStyleCnt="0"/>
      <dgm:spPr/>
    </dgm:pt>
    <dgm:pt modelId="{A309B3D0-52D7-4D3C-BD7C-87FDD96433DB}" type="pres">
      <dgm:prSet presAssocID="{4B08B2F3-53F6-474E-88B1-D95988F716F9}" presName="parentText" presStyleLbl="node1" presStyleIdx="1" presStyleCnt="2">
        <dgm:presLayoutVars>
          <dgm:chMax val="0"/>
          <dgm:bulletEnabled val="1"/>
        </dgm:presLayoutVars>
      </dgm:prSet>
      <dgm:spPr/>
    </dgm:pt>
  </dgm:ptLst>
  <dgm:cxnLst>
    <dgm:cxn modelId="{737FCCE0-A912-4CB6-B8F3-7B8D9392C944}" srcId="{FE2F7231-BB5C-46CE-ADCA-5ABD6CE3F1F4}" destId="{D7AAD9B3-584E-458D-97A8-A3D508BF28A6}" srcOrd="0" destOrd="0" parTransId="{BD95022D-23C9-47CB-8994-AF69CB1C87B1}" sibTransId="{0611D206-C095-4D97-A401-C1D98952D22D}"/>
    <dgm:cxn modelId="{3DD51234-B65F-4892-A412-D2C4EE6BA5A7}" srcId="{FE2F7231-BB5C-46CE-ADCA-5ABD6CE3F1F4}" destId="{4B08B2F3-53F6-474E-88B1-D95988F716F9}" srcOrd="1" destOrd="0" parTransId="{5292DAFC-303D-4CEF-8FC6-3F1A57F5A298}" sibTransId="{253B9EA3-42D1-4B3D-9F72-0BBAECF7C32F}"/>
    <dgm:cxn modelId="{C6264E60-3DC5-45D1-93D7-D05A71A8A9D3}" type="presOf" srcId="{D7AAD9B3-584E-458D-97A8-A3D508BF28A6}" destId="{CB255449-45CF-41C8-810A-9EF4C8295A4D}" srcOrd="0" destOrd="0" presId="urn:microsoft.com/office/officeart/2005/8/layout/vList2"/>
    <dgm:cxn modelId="{6381F0CD-4A21-401B-9C84-EB83157811B1}" type="presOf" srcId="{4B08B2F3-53F6-474E-88B1-D95988F716F9}" destId="{A309B3D0-52D7-4D3C-BD7C-87FDD96433DB}" srcOrd="0" destOrd="0" presId="urn:microsoft.com/office/officeart/2005/8/layout/vList2"/>
    <dgm:cxn modelId="{E70BFCDC-0E75-4B37-98DC-2A646DDDA481}" type="presOf" srcId="{FE2F7231-BB5C-46CE-ADCA-5ABD6CE3F1F4}" destId="{A1366BA7-8935-4C26-99D5-60CB849DDF25}" srcOrd="0" destOrd="0" presId="urn:microsoft.com/office/officeart/2005/8/layout/vList2"/>
    <dgm:cxn modelId="{AEA48D6B-11A5-4384-9E03-4B1067B7DED5}" type="presParOf" srcId="{A1366BA7-8935-4C26-99D5-60CB849DDF25}" destId="{CB255449-45CF-41C8-810A-9EF4C8295A4D}" srcOrd="0" destOrd="0" presId="urn:microsoft.com/office/officeart/2005/8/layout/vList2"/>
    <dgm:cxn modelId="{5A3D40F6-9D48-4534-8765-01A45F727E8A}" type="presParOf" srcId="{A1366BA7-8935-4C26-99D5-60CB849DDF25}" destId="{BD81613F-AED5-4C8D-A867-87005D14BD93}" srcOrd="1" destOrd="0" presId="urn:microsoft.com/office/officeart/2005/8/layout/vList2"/>
    <dgm:cxn modelId="{BB69D7FF-8F4B-4E4F-B9B2-370507610EA0}" type="presParOf" srcId="{A1366BA7-8935-4C26-99D5-60CB849DDF25}" destId="{A309B3D0-52D7-4D3C-BD7C-87FDD96433D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4193BD1D-9401-441A-8E81-882232B83EC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D216C6B8-4C2C-4BC6-B845-0E0A9BBC8FA8}">
      <dgm:prSet/>
      <dgm:spPr/>
      <dgm:t>
        <a:bodyPr/>
        <a:lstStyle/>
        <a:p>
          <a:pPr rtl="0"/>
          <a:r>
            <a:rPr lang="en-US" smtClean="0"/>
            <a:t>We will now go to the library if there is no one in the library testing.</a:t>
          </a:r>
          <a:endParaRPr lang="en-US"/>
        </a:p>
      </dgm:t>
    </dgm:pt>
    <dgm:pt modelId="{1D961B47-1B11-4D6C-906A-851AAD14170D}" type="parTrans" cxnId="{6CFB5D7B-6A1B-46F6-B9BB-0982393834A1}">
      <dgm:prSet/>
      <dgm:spPr/>
      <dgm:t>
        <a:bodyPr/>
        <a:lstStyle/>
        <a:p>
          <a:endParaRPr lang="en-US"/>
        </a:p>
      </dgm:t>
    </dgm:pt>
    <dgm:pt modelId="{66640377-76B8-4B6D-9D5E-02C4949FB951}" type="sibTrans" cxnId="{6CFB5D7B-6A1B-46F6-B9BB-0982393834A1}">
      <dgm:prSet/>
      <dgm:spPr/>
      <dgm:t>
        <a:bodyPr/>
        <a:lstStyle/>
        <a:p>
          <a:endParaRPr lang="en-US"/>
        </a:p>
      </dgm:t>
    </dgm:pt>
    <dgm:pt modelId="{FF959AE8-EA1F-4219-AB45-42C5C8EA5197}">
      <dgm:prSet/>
      <dgm:spPr/>
      <dgm:t>
        <a:bodyPr/>
        <a:lstStyle/>
        <a:p>
          <a:pPr rtl="0"/>
          <a:r>
            <a:rPr lang="en-US" smtClean="0"/>
            <a:t>Please check out a book before you leave the library today.</a:t>
          </a:r>
          <a:endParaRPr lang="en-US"/>
        </a:p>
      </dgm:t>
    </dgm:pt>
    <dgm:pt modelId="{D495D95B-417A-4407-9737-94C604FEA3D8}" type="parTrans" cxnId="{40D3DA51-35CE-47A5-915D-DEDD1DB004AE}">
      <dgm:prSet/>
      <dgm:spPr/>
      <dgm:t>
        <a:bodyPr/>
        <a:lstStyle/>
        <a:p>
          <a:endParaRPr lang="en-US"/>
        </a:p>
      </dgm:t>
    </dgm:pt>
    <dgm:pt modelId="{F987CDCB-91D5-46F7-9F16-D8FF8255EAC1}" type="sibTrans" cxnId="{40D3DA51-35CE-47A5-915D-DEDD1DB004AE}">
      <dgm:prSet/>
      <dgm:spPr/>
      <dgm:t>
        <a:bodyPr/>
        <a:lstStyle/>
        <a:p>
          <a:endParaRPr lang="en-US"/>
        </a:p>
      </dgm:t>
    </dgm:pt>
    <dgm:pt modelId="{ABAE9915-20FB-47B5-9396-EBB0EEE8F5B7}" type="pres">
      <dgm:prSet presAssocID="{4193BD1D-9401-441A-8E81-882232B83EC9}" presName="vert0" presStyleCnt="0">
        <dgm:presLayoutVars>
          <dgm:dir/>
          <dgm:animOne val="branch"/>
          <dgm:animLvl val="lvl"/>
        </dgm:presLayoutVars>
      </dgm:prSet>
      <dgm:spPr/>
    </dgm:pt>
    <dgm:pt modelId="{E6274BC6-ECE3-4E11-BDEA-5A0EBD76BEC6}" type="pres">
      <dgm:prSet presAssocID="{D216C6B8-4C2C-4BC6-B845-0E0A9BBC8FA8}" presName="thickLine" presStyleLbl="alignNode1" presStyleIdx="0" presStyleCnt="2"/>
      <dgm:spPr/>
    </dgm:pt>
    <dgm:pt modelId="{99CA09B3-699F-446F-80FD-89B1AE4B4593}" type="pres">
      <dgm:prSet presAssocID="{D216C6B8-4C2C-4BC6-B845-0E0A9BBC8FA8}" presName="horz1" presStyleCnt="0"/>
      <dgm:spPr/>
    </dgm:pt>
    <dgm:pt modelId="{E1CF7F7F-4B63-4F77-B599-4EAD4E6C8A04}" type="pres">
      <dgm:prSet presAssocID="{D216C6B8-4C2C-4BC6-B845-0E0A9BBC8FA8}" presName="tx1" presStyleLbl="revTx" presStyleIdx="0" presStyleCnt="2"/>
      <dgm:spPr/>
    </dgm:pt>
    <dgm:pt modelId="{0125EC9C-E532-4E35-AC9B-B392EFA4FEA3}" type="pres">
      <dgm:prSet presAssocID="{D216C6B8-4C2C-4BC6-B845-0E0A9BBC8FA8}" presName="vert1" presStyleCnt="0"/>
      <dgm:spPr/>
    </dgm:pt>
    <dgm:pt modelId="{4B6CC9F8-96D9-4465-A735-B90DEC115ADA}" type="pres">
      <dgm:prSet presAssocID="{FF959AE8-EA1F-4219-AB45-42C5C8EA5197}" presName="thickLine" presStyleLbl="alignNode1" presStyleIdx="1" presStyleCnt="2"/>
      <dgm:spPr/>
    </dgm:pt>
    <dgm:pt modelId="{6F637E13-64F7-4938-9538-939D59E6623D}" type="pres">
      <dgm:prSet presAssocID="{FF959AE8-EA1F-4219-AB45-42C5C8EA5197}" presName="horz1" presStyleCnt="0"/>
      <dgm:spPr/>
    </dgm:pt>
    <dgm:pt modelId="{D7E88C3B-9770-46E9-8A4F-2CBCDE29EEC8}" type="pres">
      <dgm:prSet presAssocID="{FF959AE8-EA1F-4219-AB45-42C5C8EA5197}" presName="tx1" presStyleLbl="revTx" presStyleIdx="1" presStyleCnt="2"/>
      <dgm:spPr/>
    </dgm:pt>
    <dgm:pt modelId="{22044D0C-F7DC-44C9-B13D-3FA2E6EB6F2A}" type="pres">
      <dgm:prSet presAssocID="{FF959AE8-EA1F-4219-AB45-42C5C8EA5197}" presName="vert1" presStyleCnt="0"/>
      <dgm:spPr/>
    </dgm:pt>
  </dgm:ptLst>
  <dgm:cxnLst>
    <dgm:cxn modelId="{6CFB5D7B-6A1B-46F6-B9BB-0982393834A1}" srcId="{4193BD1D-9401-441A-8E81-882232B83EC9}" destId="{D216C6B8-4C2C-4BC6-B845-0E0A9BBC8FA8}" srcOrd="0" destOrd="0" parTransId="{1D961B47-1B11-4D6C-906A-851AAD14170D}" sibTransId="{66640377-76B8-4B6D-9D5E-02C4949FB951}"/>
    <dgm:cxn modelId="{40D3DA51-35CE-47A5-915D-DEDD1DB004AE}" srcId="{4193BD1D-9401-441A-8E81-882232B83EC9}" destId="{FF959AE8-EA1F-4219-AB45-42C5C8EA5197}" srcOrd="1" destOrd="0" parTransId="{D495D95B-417A-4407-9737-94C604FEA3D8}" sibTransId="{F987CDCB-91D5-46F7-9F16-D8FF8255EAC1}"/>
    <dgm:cxn modelId="{589BB926-1470-47BB-8473-D0F00ABD8395}" type="presOf" srcId="{D216C6B8-4C2C-4BC6-B845-0E0A9BBC8FA8}" destId="{E1CF7F7F-4B63-4F77-B599-4EAD4E6C8A04}" srcOrd="0" destOrd="0" presId="urn:microsoft.com/office/officeart/2008/layout/LinedList"/>
    <dgm:cxn modelId="{B279A869-91BD-4F63-9A01-20CE5B5FFA2C}" type="presOf" srcId="{4193BD1D-9401-441A-8E81-882232B83EC9}" destId="{ABAE9915-20FB-47B5-9396-EBB0EEE8F5B7}" srcOrd="0" destOrd="0" presId="urn:microsoft.com/office/officeart/2008/layout/LinedList"/>
    <dgm:cxn modelId="{33153B8A-2BC6-46DE-9EF0-38FEB6FF62B1}" type="presOf" srcId="{FF959AE8-EA1F-4219-AB45-42C5C8EA5197}" destId="{D7E88C3B-9770-46E9-8A4F-2CBCDE29EEC8}" srcOrd="0" destOrd="0" presId="urn:microsoft.com/office/officeart/2008/layout/LinedList"/>
    <dgm:cxn modelId="{4818A91D-56B6-4338-893E-A90CA0302352}" type="presParOf" srcId="{ABAE9915-20FB-47B5-9396-EBB0EEE8F5B7}" destId="{E6274BC6-ECE3-4E11-BDEA-5A0EBD76BEC6}" srcOrd="0" destOrd="0" presId="urn:microsoft.com/office/officeart/2008/layout/LinedList"/>
    <dgm:cxn modelId="{59AA052E-3037-4B1D-A454-34A704A3574E}" type="presParOf" srcId="{ABAE9915-20FB-47B5-9396-EBB0EEE8F5B7}" destId="{99CA09B3-699F-446F-80FD-89B1AE4B4593}" srcOrd="1" destOrd="0" presId="urn:microsoft.com/office/officeart/2008/layout/LinedList"/>
    <dgm:cxn modelId="{DEC69921-3E9C-4DFE-98C2-CFA7DBEA187E}" type="presParOf" srcId="{99CA09B3-699F-446F-80FD-89B1AE4B4593}" destId="{E1CF7F7F-4B63-4F77-B599-4EAD4E6C8A04}" srcOrd="0" destOrd="0" presId="urn:microsoft.com/office/officeart/2008/layout/LinedList"/>
    <dgm:cxn modelId="{E0ABB1CD-406D-4D74-9F1D-C9464CEF7DB8}" type="presParOf" srcId="{99CA09B3-699F-446F-80FD-89B1AE4B4593}" destId="{0125EC9C-E532-4E35-AC9B-B392EFA4FEA3}" srcOrd="1" destOrd="0" presId="urn:microsoft.com/office/officeart/2008/layout/LinedList"/>
    <dgm:cxn modelId="{0A037B04-5EC5-4576-B531-B9A2C87807CB}" type="presParOf" srcId="{ABAE9915-20FB-47B5-9396-EBB0EEE8F5B7}" destId="{4B6CC9F8-96D9-4465-A735-B90DEC115ADA}" srcOrd="2" destOrd="0" presId="urn:microsoft.com/office/officeart/2008/layout/LinedList"/>
    <dgm:cxn modelId="{68132EB1-B651-41FB-9BFE-0C8DA9333BCE}" type="presParOf" srcId="{ABAE9915-20FB-47B5-9396-EBB0EEE8F5B7}" destId="{6F637E13-64F7-4938-9538-939D59E6623D}" srcOrd="3" destOrd="0" presId="urn:microsoft.com/office/officeart/2008/layout/LinedList"/>
    <dgm:cxn modelId="{46F5A2A6-6219-4B02-8485-E179F7B3036A}" type="presParOf" srcId="{6F637E13-64F7-4938-9538-939D59E6623D}" destId="{D7E88C3B-9770-46E9-8A4F-2CBCDE29EEC8}" srcOrd="0" destOrd="0" presId="urn:microsoft.com/office/officeart/2008/layout/LinedList"/>
    <dgm:cxn modelId="{98FC7D26-F326-4B53-97CF-4B8F872C44C8}" type="presParOf" srcId="{6F637E13-64F7-4938-9538-939D59E6623D}" destId="{22044D0C-F7DC-44C9-B13D-3FA2E6EB6F2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0BB201FF-A0F5-48D1-AFBF-E83DD2980889}"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62B83495-8890-45D3-8D75-150ECD319D9B}">
      <dgm:prSet/>
      <dgm:spPr/>
      <dgm:t>
        <a:bodyPr/>
        <a:lstStyle/>
        <a:p>
          <a:pPr rtl="0"/>
          <a:r>
            <a:rPr lang="en-US" dirty="0" smtClean="0"/>
            <a:t>Have a fantabulous weekend</a:t>
          </a:r>
          <a:endParaRPr lang="en-US" dirty="0"/>
        </a:p>
      </dgm:t>
    </dgm:pt>
    <dgm:pt modelId="{1380A065-DFB3-4D52-9DE9-F660A3052350}" type="parTrans" cxnId="{07EB5822-EEEE-4A32-83A7-3736F073447D}">
      <dgm:prSet/>
      <dgm:spPr/>
      <dgm:t>
        <a:bodyPr/>
        <a:lstStyle/>
        <a:p>
          <a:endParaRPr lang="en-US"/>
        </a:p>
      </dgm:t>
    </dgm:pt>
    <dgm:pt modelId="{BC7711A0-B8B8-442B-B57C-8BE44D4310E2}" type="sibTrans" cxnId="{07EB5822-EEEE-4A32-83A7-3736F073447D}">
      <dgm:prSet/>
      <dgm:spPr/>
      <dgm:t>
        <a:bodyPr/>
        <a:lstStyle/>
        <a:p>
          <a:endParaRPr lang="en-US"/>
        </a:p>
      </dgm:t>
    </dgm:pt>
    <dgm:pt modelId="{BB8EAA73-B158-41E1-9D4D-55BD8BF87216}" type="pres">
      <dgm:prSet presAssocID="{0BB201FF-A0F5-48D1-AFBF-E83DD2980889}" presName="Name0" presStyleCnt="0">
        <dgm:presLayoutVars>
          <dgm:chMax val="7"/>
          <dgm:dir/>
          <dgm:animLvl val="lvl"/>
          <dgm:resizeHandles val="exact"/>
        </dgm:presLayoutVars>
      </dgm:prSet>
      <dgm:spPr/>
    </dgm:pt>
    <dgm:pt modelId="{E8755380-D4A5-4412-8024-25805AFAD7C9}" type="pres">
      <dgm:prSet presAssocID="{62B83495-8890-45D3-8D75-150ECD319D9B}" presName="circle1" presStyleLbl="node1" presStyleIdx="0" presStyleCnt="1"/>
      <dgm:spPr/>
    </dgm:pt>
    <dgm:pt modelId="{B11D47E9-03DB-431E-8EBE-E38CFC8B6C45}" type="pres">
      <dgm:prSet presAssocID="{62B83495-8890-45D3-8D75-150ECD319D9B}" presName="space" presStyleCnt="0"/>
      <dgm:spPr/>
    </dgm:pt>
    <dgm:pt modelId="{A1987325-39DA-4663-B421-FBC71D7483BF}" type="pres">
      <dgm:prSet presAssocID="{62B83495-8890-45D3-8D75-150ECD319D9B}" presName="rect1" presStyleLbl="alignAcc1" presStyleIdx="0" presStyleCnt="1"/>
      <dgm:spPr/>
      <dgm:t>
        <a:bodyPr/>
        <a:lstStyle/>
        <a:p>
          <a:endParaRPr lang="en-US"/>
        </a:p>
      </dgm:t>
    </dgm:pt>
    <dgm:pt modelId="{55E1A184-6A2B-472C-B0FA-0275DB1B4BFB}" type="pres">
      <dgm:prSet presAssocID="{62B83495-8890-45D3-8D75-150ECD319D9B}" presName="rect1ParTxNoCh" presStyleLbl="alignAcc1" presStyleIdx="0" presStyleCnt="1">
        <dgm:presLayoutVars>
          <dgm:chMax val="1"/>
          <dgm:bulletEnabled val="1"/>
        </dgm:presLayoutVars>
      </dgm:prSet>
      <dgm:spPr/>
      <dgm:t>
        <a:bodyPr/>
        <a:lstStyle/>
        <a:p>
          <a:endParaRPr lang="en-US"/>
        </a:p>
      </dgm:t>
    </dgm:pt>
  </dgm:ptLst>
  <dgm:cxnLst>
    <dgm:cxn modelId="{07EB5822-EEEE-4A32-83A7-3736F073447D}" srcId="{0BB201FF-A0F5-48D1-AFBF-E83DD2980889}" destId="{62B83495-8890-45D3-8D75-150ECD319D9B}" srcOrd="0" destOrd="0" parTransId="{1380A065-DFB3-4D52-9DE9-F660A3052350}" sibTransId="{BC7711A0-B8B8-442B-B57C-8BE44D4310E2}"/>
    <dgm:cxn modelId="{A620F49A-9737-4F8D-8196-340D0B447849}" type="presOf" srcId="{62B83495-8890-45D3-8D75-150ECD319D9B}" destId="{A1987325-39DA-4663-B421-FBC71D7483BF}" srcOrd="0" destOrd="0" presId="urn:microsoft.com/office/officeart/2005/8/layout/target3"/>
    <dgm:cxn modelId="{42920805-4388-48BC-80DF-1F930082D29C}" type="presOf" srcId="{0BB201FF-A0F5-48D1-AFBF-E83DD2980889}" destId="{BB8EAA73-B158-41E1-9D4D-55BD8BF87216}" srcOrd="0" destOrd="0" presId="urn:microsoft.com/office/officeart/2005/8/layout/target3"/>
    <dgm:cxn modelId="{91516959-43FA-4B46-A760-32F56CEC1978}" type="presOf" srcId="{62B83495-8890-45D3-8D75-150ECD319D9B}" destId="{55E1A184-6A2B-472C-B0FA-0275DB1B4BFB}" srcOrd="1" destOrd="0" presId="urn:microsoft.com/office/officeart/2005/8/layout/target3"/>
    <dgm:cxn modelId="{6F249ACA-73FB-4027-9346-BC63D66029EB}" type="presParOf" srcId="{BB8EAA73-B158-41E1-9D4D-55BD8BF87216}" destId="{E8755380-D4A5-4412-8024-25805AFAD7C9}" srcOrd="0" destOrd="0" presId="urn:microsoft.com/office/officeart/2005/8/layout/target3"/>
    <dgm:cxn modelId="{DE30265C-94DA-4CE2-BB7D-738EF55AB16D}" type="presParOf" srcId="{BB8EAA73-B158-41E1-9D4D-55BD8BF87216}" destId="{B11D47E9-03DB-431E-8EBE-E38CFC8B6C45}" srcOrd="1" destOrd="0" presId="urn:microsoft.com/office/officeart/2005/8/layout/target3"/>
    <dgm:cxn modelId="{74FD40CE-E388-4616-9322-ECAFE819D3D9}" type="presParOf" srcId="{BB8EAA73-B158-41E1-9D4D-55BD8BF87216}" destId="{A1987325-39DA-4663-B421-FBC71D7483BF}" srcOrd="2" destOrd="0" presId="urn:microsoft.com/office/officeart/2005/8/layout/target3"/>
    <dgm:cxn modelId="{DBB2BA22-86A3-4E95-B3D6-DAD7344E3BF5}" type="presParOf" srcId="{BB8EAA73-B158-41E1-9D4D-55BD8BF87216}" destId="{55E1A184-6A2B-472C-B0FA-0275DB1B4BFB}"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Grab a </a:t>
          </a:r>
          <a:r>
            <a:rPr lang="en-US" b="1" dirty="0" smtClean="0"/>
            <a:t>blue literature textbook </a:t>
          </a:r>
          <a:r>
            <a:rPr lang="en-US" dirty="0" smtClean="0"/>
            <a:t>from the grey shelves beside our desks.</a:t>
          </a:r>
          <a:endParaRPr lang="en-US" dirty="0"/>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A40F10F0-48D4-0946-955C-22A52AB3040E}">
      <dgm:prSet/>
      <dgm:spPr/>
      <dgm:t>
        <a:bodyPr/>
        <a:lstStyle/>
        <a:p>
          <a:pPr rtl="0"/>
          <a:r>
            <a:rPr lang="en-US" dirty="0" smtClean="0"/>
            <a:t>Turn to page 43 in your book.</a:t>
          </a:r>
        </a:p>
      </dgm:t>
    </dgm:pt>
    <dgm:pt modelId="{E460A60E-DF69-B24E-B3BA-3747B82C8BE2}" type="parTrans" cxnId="{C680FE18-5AEE-164C-83DF-34C59E472C12}">
      <dgm:prSet/>
      <dgm:spPr/>
      <dgm:t>
        <a:bodyPr/>
        <a:lstStyle/>
        <a:p>
          <a:endParaRPr lang="en-US"/>
        </a:p>
      </dgm:t>
    </dgm:pt>
    <dgm:pt modelId="{F35FC3BC-CA75-DD4A-BDAF-AA4D250F5824}" type="sibTrans" cxnId="{C680FE18-5AEE-164C-83DF-34C59E472C12}">
      <dgm:prSet/>
      <dgm:spPr/>
      <dgm:t>
        <a:bodyPr/>
        <a:lstStyle/>
        <a:p>
          <a:endParaRPr lang="en-US"/>
        </a:p>
      </dgm:t>
    </dgm:pt>
    <dgm:pt modelId="{C9454BB6-8753-354F-9E41-FECEFC709D02}">
      <dgm:prSet/>
      <dgm:spPr/>
      <dgm:t>
        <a:bodyPr/>
        <a:lstStyle/>
        <a:p>
          <a:pPr rtl="0"/>
          <a:r>
            <a:rPr lang="en-US" dirty="0" smtClean="0"/>
            <a:t>We will now continue reading Beowulf.</a:t>
          </a: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1A188F33-1CE5-0A47-BFAE-BF05CD5956A9}">
      <dgm:prSet/>
      <dgm:spPr/>
      <dgm:t>
        <a:bodyPr/>
        <a:lstStyle/>
        <a:p>
          <a:pPr rtl="0"/>
          <a:r>
            <a:rPr lang="en-US" dirty="0" smtClean="0"/>
            <a:t>Please take notes of any thoughts or questions you have so we can discuss them at the end of class. </a:t>
          </a:r>
        </a:p>
      </dgm:t>
    </dgm:pt>
    <dgm:pt modelId="{15790443-E148-9840-9224-4394AE45B9BE}" type="parTrans" cxnId="{0C02F9E9-95F3-D84E-8413-86BE3BD2662F}">
      <dgm:prSet/>
      <dgm:spPr/>
    </dgm:pt>
    <dgm:pt modelId="{1ECF556C-A4B3-7840-A245-9E18D7674263}" type="sibTrans" cxnId="{0C02F9E9-95F3-D84E-8413-86BE3BD2662F}">
      <dgm:prSet/>
      <dgm:spPr/>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4"/>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4"/>
      <dgm:spPr/>
      <dgm:t>
        <a:bodyPr/>
        <a:lstStyle/>
        <a:p>
          <a:endParaRPr lang="en-US"/>
        </a:p>
      </dgm:t>
    </dgm:pt>
    <dgm:pt modelId="{E5598B96-D231-DB4C-948E-F9B070B2E074}" type="pres">
      <dgm:prSet presAssocID="{E98BB051-43E0-F141-AA17-0D4A8F66C0D6}" presName="vert1" presStyleCnt="0"/>
      <dgm:spPr/>
    </dgm:pt>
    <dgm:pt modelId="{685B975C-6A5D-714A-A7C8-2818E63203D1}" type="pres">
      <dgm:prSet presAssocID="{A40F10F0-48D4-0946-955C-22A52AB3040E}" presName="thickLine" presStyleLbl="alignNode1" presStyleIdx="1" presStyleCnt="4"/>
      <dgm:spPr/>
    </dgm:pt>
    <dgm:pt modelId="{53DF20C8-19AB-8444-B172-F56FEEB5D569}" type="pres">
      <dgm:prSet presAssocID="{A40F10F0-48D4-0946-955C-22A52AB3040E}" presName="horz1" presStyleCnt="0"/>
      <dgm:spPr/>
    </dgm:pt>
    <dgm:pt modelId="{50AAA70D-1E6D-2946-896F-A54BF040C198}" type="pres">
      <dgm:prSet presAssocID="{A40F10F0-48D4-0946-955C-22A52AB3040E}" presName="tx1" presStyleLbl="revTx" presStyleIdx="1" presStyleCnt="4"/>
      <dgm:spPr/>
      <dgm:t>
        <a:bodyPr/>
        <a:lstStyle/>
        <a:p>
          <a:endParaRPr lang="en-US"/>
        </a:p>
      </dgm:t>
    </dgm:pt>
    <dgm:pt modelId="{23EFD3AE-7711-ED44-8D18-6B3F0123BF15}" type="pres">
      <dgm:prSet presAssocID="{A40F10F0-48D4-0946-955C-22A52AB3040E}" presName="vert1" presStyleCnt="0"/>
      <dgm:spPr/>
    </dgm:pt>
    <dgm:pt modelId="{682FFD9F-36BA-5D49-94CE-1764BC4652FB}" type="pres">
      <dgm:prSet presAssocID="{C9454BB6-8753-354F-9E41-FECEFC709D02}" presName="thickLine" presStyleLbl="alignNode1" presStyleIdx="2" presStyleCnt="4"/>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2" presStyleCnt="4"/>
      <dgm:spPr/>
      <dgm:t>
        <a:bodyPr/>
        <a:lstStyle/>
        <a:p>
          <a:endParaRPr lang="en-US"/>
        </a:p>
      </dgm:t>
    </dgm:pt>
    <dgm:pt modelId="{3CB9709B-E32D-E94E-B264-E7AEAE8FB3E3}" type="pres">
      <dgm:prSet presAssocID="{C9454BB6-8753-354F-9E41-FECEFC709D02}" presName="vert1" presStyleCnt="0"/>
      <dgm:spPr/>
    </dgm:pt>
    <dgm:pt modelId="{2379E5C4-B95E-354B-AEE9-7800D290C14A}" type="pres">
      <dgm:prSet presAssocID="{1A188F33-1CE5-0A47-BFAE-BF05CD5956A9}" presName="thickLine" presStyleLbl="alignNode1" presStyleIdx="3" presStyleCnt="4"/>
      <dgm:spPr/>
    </dgm:pt>
    <dgm:pt modelId="{47B27B05-A177-784B-B4F3-6E17D1D5AAC2}" type="pres">
      <dgm:prSet presAssocID="{1A188F33-1CE5-0A47-BFAE-BF05CD5956A9}" presName="horz1" presStyleCnt="0"/>
      <dgm:spPr/>
    </dgm:pt>
    <dgm:pt modelId="{F3EAC8AF-AA97-5140-BB65-5DC9AD62C7A5}" type="pres">
      <dgm:prSet presAssocID="{1A188F33-1CE5-0A47-BFAE-BF05CD5956A9}" presName="tx1" presStyleLbl="revTx" presStyleIdx="3" presStyleCnt="4"/>
      <dgm:spPr/>
      <dgm:t>
        <a:bodyPr/>
        <a:lstStyle/>
        <a:p>
          <a:endParaRPr lang="en-US"/>
        </a:p>
      </dgm:t>
    </dgm:pt>
    <dgm:pt modelId="{78D86115-A21B-C743-A56B-3777EE84036D}" type="pres">
      <dgm:prSet presAssocID="{1A188F33-1CE5-0A47-BFAE-BF05CD5956A9}" presName="vert1" presStyleCnt="0"/>
      <dgm:spPr/>
    </dgm:pt>
  </dgm:ptLst>
  <dgm:cxnLst>
    <dgm:cxn modelId="{5A308DD5-13B1-E540-BFB4-66DD4CB3B874}" type="presOf" srcId="{A40F10F0-48D4-0946-955C-22A52AB3040E}" destId="{50AAA70D-1E6D-2946-896F-A54BF040C198}" srcOrd="0" destOrd="0" presId="urn:microsoft.com/office/officeart/2008/layout/LinedList"/>
    <dgm:cxn modelId="{F47DBA43-8FEC-C648-BD8B-51BDB4D86E01}" srcId="{9781B4C8-23F4-074E-B112-4D738742CF97}" destId="{C9454BB6-8753-354F-9E41-FECEFC709D02}" srcOrd="2" destOrd="0" parTransId="{9081A504-AB33-A940-A8CE-4C3EDD39D02B}" sibTransId="{8FF9B8F4-1B5C-2640-904A-C824266AE4C3}"/>
    <dgm:cxn modelId="{12F8CC27-0502-994A-9B10-A35101B8DAF8}" type="presOf" srcId="{C9454BB6-8753-354F-9E41-FECEFC709D02}" destId="{79F8A253-9943-0248-A5A8-007344DB84CB}" srcOrd="0" destOrd="0" presId="urn:microsoft.com/office/officeart/2008/layout/LinedList"/>
    <dgm:cxn modelId="{93AE9204-2B65-0E40-BDEE-4749D69ECBB4}" type="presOf" srcId="{9781B4C8-23F4-074E-B112-4D738742CF97}" destId="{33A4C912-1B8D-2E47-99C9-E52344F8D94E}" srcOrd="0" destOrd="0" presId="urn:microsoft.com/office/officeart/2008/layout/LinedList"/>
    <dgm:cxn modelId="{74F00218-F5ED-CD4E-A955-11F87B5F4184}" type="presOf" srcId="{1A188F33-1CE5-0A47-BFAE-BF05CD5956A9}" destId="{F3EAC8AF-AA97-5140-BB65-5DC9AD62C7A5}" srcOrd="0" destOrd="0" presId="urn:microsoft.com/office/officeart/2008/layout/LinedList"/>
    <dgm:cxn modelId="{1FFB8CDE-9BB7-B848-ABCE-6AEC27C3156E}" type="presOf" srcId="{E98BB051-43E0-F141-AA17-0D4A8F66C0D6}" destId="{754A9429-5113-0543-B0C9-1785BFC93941}" srcOrd="0" destOrd="0" presId="urn:microsoft.com/office/officeart/2008/layout/LinedList"/>
    <dgm:cxn modelId="{0C02F9E9-95F3-D84E-8413-86BE3BD2662F}" srcId="{9781B4C8-23F4-074E-B112-4D738742CF97}" destId="{1A188F33-1CE5-0A47-BFAE-BF05CD5956A9}" srcOrd="3" destOrd="0" parTransId="{15790443-E148-9840-9224-4394AE45B9BE}" sibTransId="{1ECF556C-A4B3-7840-A245-9E18D7674263}"/>
    <dgm:cxn modelId="{C680FE18-5AEE-164C-83DF-34C59E472C12}" srcId="{9781B4C8-23F4-074E-B112-4D738742CF97}" destId="{A40F10F0-48D4-0946-955C-22A52AB3040E}" srcOrd="1" destOrd="0" parTransId="{E460A60E-DF69-B24E-B3BA-3747B82C8BE2}" sibTransId="{F35FC3BC-CA75-DD4A-BDAF-AA4D250F5824}"/>
    <dgm:cxn modelId="{6CB69B60-29D1-0848-A39D-5D736B22BB25}" srcId="{9781B4C8-23F4-074E-B112-4D738742CF97}" destId="{E98BB051-43E0-F141-AA17-0D4A8F66C0D6}" srcOrd="0" destOrd="0" parTransId="{9CB0FB28-7012-4E4B-A458-D812684DAB0E}" sibTransId="{58BF0D9E-1C8C-5842-9C85-8BF50E7843DD}"/>
    <dgm:cxn modelId="{3FD0A202-C900-3449-A8C8-7E13E8183225}" type="presParOf" srcId="{33A4C912-1B8D-2E47-99C9-E52344F8D94E}" destId="{6385A275-187B-5E4D-90B9-6C7165F5E223}" srcOrd="0" destOrd="0" presId="urn:microsoft.com/office/officeart/2008/layout/LinedList"/>
    <dgm:cxn modelId="{0624E659-3748-644D-B605-68AC9EBFA5F7}" type="presParOf" srcId="{33A4C912-1B8D-2E47-99C9-E52344F8D94E}" destId="{A3A393E9-B990-C54A-9D22-1BA12191C36C}" srcOrd="1" destOrd="0" presId="urn:microsoft.com/office/officeart/2008/layout/LinedList"/>
    <dgm:cxn modelId="{02B82CFD-1BB2-9E40-AB6F-FB21233C9DD9}" type="presParOf" srcId="{A3A393E9-B990-C54A-9D22-1BA12191C36C}" destId="{754A9429-5113-0543-B0C9-1785BFC93941}" srcOrd="0" destOrd="0" presId="urn:microsoft.com/office/officeart/2008/layout/LinedList"/>
    <dgm:cxn modelId="{89D1EE03-7D7D-134E-ABAA-F1416A5A2E85}" type="presParOf" srcId="{A3A393E9-B990-C54A-9D22-1BA12191C36C}" destId="{E5598B96-D231-DB4C-948E-F9B070B2E074}" srcOrd="1" destOrd="0" presId="urn:microsoft.com/office/officeart/2008/layout/LinedList"/>
    <dgm:cxn modelId="{70794C32-AD8F-6447-B8B3-3D823C64EDAD}" type="presParOf" srcId="{33A4C912-1B8D-2E47-99C9-E52344F8D94E}" destId="{685B975C-6A5D-714A-A7C8-2818E63203D1}" srcOrd="2" destOrd="0" presId="urn:microsoft.com/office/officeart/2008/layout/LinedList"/>
    <dgm:cxn modelId="{A2211471-0B26-4546-9E6B-9647B9713CDB}" type="presParOf" srcId="{33A4C912-1B8D-2E47-99C9-E52344F8D94E}" destId="{53DF20C8-19AB-8444-B172-F56FEEB5D569}" srcOrd="3" destOrd="0" presId="urn:microsoft.com/office/officeart/2008/layout/LinedList"/>
    <dgm:cxn modelId="{BC85E7EC-EDAF-354C-9630-653B98BBA997}" type="presParOf" srcId="{53DF20C8-19AB-8444-B172-F56FEEB5D569}" destId="{50AAA70D-1E6D-2946-896F-A54BF040C198}" srcOrd="0" destOrd="0" presId="urn:microsoft.com/office/officeart/2008/layout/LinedList"/>
    <dgm:cxn modelId="{5DCDF001-0456-304F-9190-A8AC47FAAF89}" type="presParOf" srcId="{53DF20C8-19AB-8444-B172-F56FEEB5D569}" destId="{23EFD3AE-7711-ED44-8D18-6B3F0123BF15}" srcOrd="1" destOrd="0" presId="urn:microsoft.com/office/officeart/2008/layout/LinedList"/>
    <dgm:cxn modelId="{0C1F2F77-15B2-2546-A0F0-64A81EF6EE2E}" type="presParOf" srcId="{33A4C912-1B8D-2E47-99C9-E52344F8D94E}" destId="{682FFD9F-36BA-5D49-94CE-1764BC4652FB}" srcOrd="4" destOrd="0" presId="urn:microsoft.com/office/officeart/2008/layout/LinedList"/>
    <dgm:cxn modelId="{6D819290-8B62-9649-A25B-0FF25DE0E56C}" type="presParOf" srcId="{33A4C912-1B8D-2E47-99C9-E52344F8D94E}" destId="{FF7F4F7C-5580-B04E-AE42-8ABC1275E6A9}" srcOrd="5" destOrd="0" presId="urn:microsoft.com/office/officeart/2008/layout/LinedList"/>
    <dgm:cxn modelId="{9A41D0F6-F4B4-5F49-8BB1-E5A25A193CE7}" type="presParOf" srcId="{FF7F4F7C-5580-B04E-AE42-8ABC1275E6A9}" destId="{79F8A253-9943-0248-A5A8-007344DB84CB}" srcOrd="0" destOrd="0" presId="urn:microsoft.com/office/officeart/2008/layout/LinedList"/>
    <dgm:cxn modelId="{A88558A6-130F-9F45-A9D3-32831DFAE5DB}" type="presParOf" srcId="{FF7F4F7C-5580-B04E-AE42-8ABC1275E6A9}" destId="{3CB9709B-E32D-E94E-B264-E7AEAE8FB3E3}" srcOrd="1" destOrd="0" presId="urn:microsoft.com/office/officeart/2008/layout/LinedList"/>
    <dgm:cxn modelId="{899447B8-6EB8-CB44-BD9A-8D4C6AB1B26F}" type="presParOf" srcId="{33A4C912-1B8D-2E47-99C9-E52344F8D94E}" destId="{2379E5C4-B95E-354B-AEE9-7800D290C14A}" srcOrd="6" destOrd="0" presId="urn:microsoft.com/office/officeart/2008/layout/LinedList"/>
    <dgm:cxn modelId="{395DEE97-2DA5-3142-A9E8-37A9E02E8F82}" type="presParOf" srcId="{33A4C912-1B8D-2E47-99C9-E52344F8D94E}" destId="{47B27B05-A177-784B-B4F3-6E17D1D5AAC2}" srcOrd="7" destOrd="0" presId="urn:microsoft.com/office/officeart/2008/layout/LinedList"/>
    <dgm:cxn modelId="{3114115B-7BBA-C34E-B34F-A37DCD9F7952}" type="presParOf" srcId="{47B27B05-A177-784B-B4F3-6E17D1D5AAC2}" destId="{F3EAC8AF-AA97-5140-BB65-5DC9AD62C7A5}" srcOrd="0" destOrd="0" presId="urn:microsoft.com/office/officeart/2008/layout/LinedList"/>
    <dgm:cxn modelId="{33AD79AA-9938-224E-87A5-8B362861D2CC}" type="presParOf" srcId="{47B27B05-A177-784B-B4F3-6E17D1D5AAC2}" destId="{78D86115-A21B-C743-A56B-3777EE84036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If you have any questions about what we read today, please ask so we can discuss it.</a:t>
          </a:r>
          <a:endParaRPr lang="en-US" dirty="0"/>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1"/>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1"/>
      <dgm:spPr/>
      <dgm:t>
        <a:bodyPr/>
        <a:lstStyle/>
        <a:p>
          <a:endParaRPr lang="en-US"/>
        </a:p>
      </dgm:t>
    </dgm:pt>
    <dgm:pt modelId="{E5598B96-D231-DB4C-948E-F9B070B2E074}" type="pres">
      <dgm:prSet presAssocID="{E98BB051-43E0-F141-AA17-0D4A8F66C0D6}" presName="vert1" presStyleCnt="0"/>
      <dgm:spPr/>
    </dgm:pt>
  </dgm:ptLst>
  <dgm:cxnLst>
    <dgm:cxn modelId="{3BBD631C-A48D-994D-A9F6-4603B326DA44}" type="presOf" srcId="{E98BB051-43E0-F141-AA17-0D4A8F66C0D6}" destId="{754A9429-5113-0543-B0C9-1785BFC93941}" srcOrd="0" destOrd="0" presId="urn:microsoft.com/office/officeart/2008/layout/LinedList"/>
    <dgm:cxn modelId="{6CB69B60-29D1-0848-A39D-5D736B22BB25}" srcId="{9781B4C8-23F4-074E-B112-4D738742CF97}" destId="{E98BB051-43E0-F141-AA17-0D4A8F66C0D6}" srcOrd="0" destOrd="0" parTransId="{9CB0FB28-7012-4E4B-A458-D812684DAB0E}" sibTransId="{58BF0D9E-1C8C-5842-9C85-8BF50E7843DD}"/>
    <dgm:cxn modelId="{ABC7FBBE-E206-9A44-8298-5F6EE0E8DD24}" type="presOf" srcId="{9781B4C8-23F4-074E-B112-4D738742CF97}" destId="{33A4C912-1B8D-2E47-99C9-E52344F8D94E}" srcOrd="0" destOrd="0" presId="urn:microsoft.com/office/officeart/2008/layout/LinedList"/>
    <dgm:cxn modelId="{85553EAA-1C57-9E40-9335-9AD367A3038E}" type="presParOf" srcId="{33A4C912-1B8D-2E47-99C9-E52344F8D94E}" destId="{6385A275-187B-5E4D-90B9-6C7165F5E223}" srcOrd="0" destOrd="0" presId="urn:microsoft.com/office/officeart/2008/layout/LinedList"/>
    <dgm:cxn modelId="{CF8E8FFD-BC4D-9B40-8FA4-C363A70282AC}" type="presParOf" srcId="{33A4C912-1B8D-2E47-99C9-E52344F8D94E}" destId="{A3A393E9-B990-C54A-9D22-1BA12191C36C}" srcOrd="1" destOrd="0" presId="urn:microsoft.com/office/officeart/2008/layout/LinedList"/>
    <dgm:cxn modelId="{A3914CEE-8D29-8B47-94AC-1B3373D0E093}" type="presParOf" srcId="{A3A393E9-B990-C54A-9D22-1BA12191C36C}" destId="{754A9429-5113-0543-B0C9-1785BFC93941}" srcOrd="0" destOrd="0" presId="urn:microsoft.com/office/officeart/2008/layout/LinedList"/>
    <dgm:cxn modelId="{D4B1D0EC-B982-B44C-8622-10ECA5E3B93F}" type="presParOf" srcId="{A3A393E9-B990-C54A-9D22-1BA12191C36C}" destId="{E5598B96-D231-DB4C-948E-F9B070B2E07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Book reports are due Friday, August 28, 2015.</a:t>
          </a:r>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4AEC1DC0-47A9-424E-95DB-6190CADB87E2}">
      <dgm:prSet/>
      <dgm:spPr/>
      <dgm:t>
        <a:bodyPr/>
        <a:lstStyle/>
        <a:p>
          <a:pPr rtl="0"/>
          <a:r>
            <a:rPr lang="en-US" dirty="0" smtClean="0"/>
            <a:t>Vocabulary test is also on Friday, August 28, 2015</a:t>
          </a:r>
        </a:p>
      </dgm:t>
    </dgm:pt>
    <dgm:pt modelId="{70195E9B-60ED-8D49-A27B-F6F82217930C}" type="parTrans" cxnId="{3D90B50B-B6D8-6345-B47C-1502F5D1254A}">
      <dgm:prSet/>
      <dgm:spPr/>
    </dgm:pt>
    <dgm:pt modelId="{67278C43-CE90-AE4A-9D57-801CEC97703D}" type="sibTrans" cxnId="{3D90B50B-B6D8-6345-B47C-1502F5D1254A}">
      <dgm:prSet/>
      <dgm:spPr/>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2"/>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2"/>
      <dgm:spPr/>
      <dgm:t>
        <a:bodyPr/>
        <a:lstStyle/>
        <a:p>
          <a:endParaRPr lang="en-US"/>
        </a:p>
      </dgm:t>
    </dgm:pt>
    <dgm:pt modelId="{E5598B96-D231-DB4C-948E-F9B070B2E074}" type="pres">
      <dgm:prSet presAssocID="{E98BB051-43E0-F141-AA17-0D4A8F66C0D6}" presName="vert1" presStyleCnt="0"/>
      <dgm:spPr/>
    </dgm:pt>
    <dgm:pt modelId="{E7149B8F-8076-2B45-BB37-CF1B31138A16}" type="pres">
      <dgm:prSet presAssocID="{4AEC1DC0-47A9-424E-95DB-6190CADB87E2}" presName="thickLine" presStyleLbl="alignNode1" presStyleIdx="1" presStyleCnt="2"/>
      <dgm:spPr/>
    </dgm:pt>
    <dgm:pt modelId="{58CD70F9-798C-A042-9EAD-42DE8C777260}" type="pres">
      <dgm:prSet presAssocID="{4AEC1DC0-47A9-424E-95DB-6190CADB87E2}" presName="horz1" presStyleCnt="0"/>
      <dgm:spPr/>
    </dgm:pt>
    <dgm:pt modelId="{C4272FC4-3D77-8F4B-8303-EC7E6BD48D14}" type="pres">
      <dgm:prSet presAssocID="{4AEC1DC0-47A9-424E-95DB-6190CADB87E2}" presName="tx1" presStyleLbl="revTx" presStyleIdx="1" presStyleCnt="2"/>
      <dgm:spPr/>
      <dgm:t>
        <a:bodyPr/>
        <a:lstStyle/>
        <a:p>
          <a:endParaRPr lang="en-US"/>
        </a:p>
      </dgm:t>
    </dgm:pt>
    <dgm:pt modelId="{755254F8-90AB-DC42-A495-1945F1D6CF41}" type="pres">
      <dgm:prSet presAssocID="{4AEC1DC0-47A9-424E-95DB-6190CADB87E2}" presName="vert1" presStyleCnt="0"/>
      <dgm:spPr/>
    </dgm:pt>
  </dgm:ptLst>
  <dgm:cxnLst>
    <dgm:cxn modelId="{F750EBA1-0ACB-654E-951D-5298E3216C78}" type="presOf" srcId="{E98BB051-43E0-F141-AA17-0D4A8F66C0D6}" destId="{754A9429-5113-0543-B0C9-1785BFC93941}" srcOrd="0" destOrd="0" presId="urn:microsoft.com/office/officeart/2008/layout/LinedList"/>
    <dgm:cxn modelId="{6D9CEBEE-F340-A241-97D9-421AC7EB3A0D}" type="presOf" srcId="{4AEC1DC0-47A9-424E-95DB-6190CADB87E2}" destId="{C4272FC4-3D77-8F4B-8303-EC7E6BD48D14}" srcOrd="0" destOrd="0" presId="urn:microsoft.com/office/officeart/2008/layout/LinedList"/>
    <dgm:cxn modelId="{3D90B50B-B6D8-6345-B47C-1502F5D1254A}" srcId="{9781B4C8-23F4-074E-B112-4D738742CF97}" destId="{4AEC1DC0-47A9-424E-95DB-6190CADB87E2}" srcOrd="1" destOrd="0" parTransId="{70195E9B-60ED-8D49-A27B-F6F82217930C}" sibTransId="{67278C43-CE90-AE4A-9D57-801CEC97703D}"/>
    <dgm:cxn modelId="{AF73827F-6986-6947-9F87-776A8720F3FF}" type="presOf" srcId="{9781B4C8-23F4-074E-B112-4D738742CF97}" destId="{33A4C912-1B8D-2E47-99C9-E52344F8D94E}" srcOrd="0" destOrd="0" presId="urn:microsoft.com/office/officeart/2008/layout/LinedList"/>
    <dgm:cxn modelId="{6CB69B60-29D1-0848-A39D-5D736B22BB25}" srcId="{9781B4C8-23F4-074E-B112-4D738742CF97}" destId="{E98BB051-43E0-F141-AA17-0D4A8F66C0D6}" srcOrd="0" destOrd="0" parTransId="{9CB0FB28-7012-4E4B-A458-D812684DAB0E}" sibTransId="{58BF0D9E-1C8C-5842-9C85-8BF50E7843DD}"/>
    <dgm:cxn modelId="{0C6DDCC0-2FB5-9C4D-8FDA-1EF2C55297F6}" type="presParOf" srcId="{33A4C912-1B8D-2E47-99C9-E52344F8D94E}" destId="{6385A275-187B-5E4D-90B9-6C7165F5E223}" srcOrd="0" destOrd="0" presId="urn:microsoft.com/office/officeart/2008/layout/LinedList"/>
    <dgm:cxn modelId="{AD7A46CB-1BF4-2644-9613-FA1ACA56B21D}" type="presParOf" srcId="{33A4C912-1B8D-2E47-99C9-E52344F8D94E}" destId="{A3A393E9-B990-C54A-9D22-1BA12191C36C}" srcOrd="1" destOrd="0" presId="urn:microsoft.com/office/officeart/2008/layout/LinedList"/>
    <dgm:cxn modelId="{579F5CEC-27A8-0A41-83D5-5DE4EBB88C8D}" type="presParOf" srcId="{A3A393E9-B990-C54A-9D22-1BA12191C36C}" destId="{754A9429-5113-0543-B0C9-1785BFC93941}" srcOrd="0" destOrd="0" presId="urn:microsoft.com/office/officeart/2008/layout/LinedList"/>
    <dgm:cxn modelId="{F3B1626B-546A-D343-80B4-3FA3FAF5CD08}" type="presParOf" srcId="{A3A393E9-B990-C54A-9D22-1BA12191C36C}" destId="{E5598B96-D231-DB4C-948E-F9B070B2E074}" srcOrd="1" destOrd="0" presId="urn:microsoft.com/office/officeart/2008/layout/LinedList"/>
    <dgm:cxn modelId="{12545C1F-C0FD-B143-88BF-431CA10037A0}" type="presParOf" srcId="{33A4C912-1B8D-2E47-99C9-E52344F8D94E}" destId="{E7149B8F-8076-2B45-BB37-CF1B31138A16}" srcOrd="2" destOrd="0" presId="urn:microsoft.com/office/officeart/2008/layout/LinedList"/>
    <dgm:cxn modelId="{B0D0E885-FE6E-6046-9440-A230A9ECAF15}" type="presParOf" srcId="{33A4C912-1B8D-2E47-99C9-E52344F8D94E}" destId="{58CD70F9-798C-A042-9EAD-42DE8C777260}" srcOrd="3" destOrd="0" presId="urn:microsoft.com/office/officeart/2008/layout/LinedList"/>
    <dgm:cxn modelId="{64C44CDC-ACD5-B047-B6C8-D0413422D9BA}" type="presParOf" srcId="{58CD70F9-798C-A042-9EAD-42DE8C777260}" destId="{C4272FC4-3D77-8F4B-8303-EC7E6BD48D14}" srcOrd="0" destOrd="0" presId="urn:microsoft.com/office/officeart/2008/layout/LinedList"/>
    <dgm:cxn modelId="{2C29A4E3-B652-944C-AE93-76F656B295FA}" type="presParOf" srcId="{58CD70F9-798C-A042-9EAD-42DE8C777260}" destId="{755254F8-90AB-DC42-A495-1945F1D6CF4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E98BB051-43E0-F141-AA17-0D4A8F66C0D6}">
      <dgm:prSet/>
      <dgm:spPr/>
      <dgm:t>
        <a:bodyPr/>
        <a:lstStyle/>
        <a:p>
          <a:pPr rtl="0"/>
          <a:r>
            <a:rPr lang="en-US" dirty="0" smtClean="0"/>
            <a:t>Please take out the same paper on which you completed your vocabulary assignment yesterday.</a:t>
          </a:r>
          <a:endParaRPr lang="en-US" dirty="0"/>
        </a:p>
      </dgm:t>
    </dgm:pt>
    <dgm:pt modelId="{9CB0FB28-7012-4E4B-A458-D812684DAB0E}" type="parTrans" cxnId="{6CB69B60-29D1-0848-A39D-5D736B22BB25}">
      <dgm:prSet/>
      <dgm:spPr/>
      <dgm:t>
        <a:bodyPr/>
        <a:lstStyle/>
        <a:p>
          <a:endParaRPr lang="en-US"/>
        </a:p>
      </dgm:t>
    </dgm:pt>
    <dgm:pt modelId="{58BF0D9E-1C8C-5842-9C85-8BF50E7843DD}" type="sibTrans" cxnId="{6CB69B60-29D1-0848-A39D-5D736B22BB25}">
      <dgm:prSet/>
      <dgm:spPr/>
      <dgm:t>
        <a:bodyPr/>
        <a:lstStyle/>
        <a:p>
          <a:endParaRPr lang="en-US"/>
        </a:p>
      </dgm:t>
    </dgm:pt>
    <dgm:pt modelId="{A40F10F0-48D4-0946-955C-22A52AB3040E}">
      <dgm:prSet/>
      <dgm:spPr/>
      <dgm:t>
        <a:bodyPr/>
        <a:lstStyle/>
        <a:p>
          <a:pPr rtl="0"/>
          <a:r>
            <a:rPr lang="en-US" dirty="0" smtClean="0"/>
            <a:t>Look on the board, and complete exercise one.</a:t>
          </a:r>
        </a:p>
      </dgm:t>
    </dgm:pt>
    <dgm:pt modelId="{E460A60E-DF69-B24E-B3BA-3747B82C8BE2}" type="parTrans" cxnId="{C680FE18-5AEE-164C-83DF-34C59E472C12}">
      <dgm:prSet/>
      <dgm:spPr/>
      <dgm:t>
        <a:bodyPr/>
        <a:lstStyle/>
        <a:p>
          <a:endParaRPr lang="en-US"/>
        </a:p>
      </dgm:t>
    </dgm:pt>
    <dgm:pt modelId="{F35FC3BC-CA75-DD4A-BDAF-AA4D250F5824}" type="sibTrans" cxnId="{C680FE18-5AEE-164C-83DF-34C59E472C12}">
      <dgm:prSet/>
      <dgm:spPr/>
      <dgm:t>
        <a:bodyPr/>
        <a:lstStyle/>
        <a:p>
          <a:endParaRPr lang="en-US"/>
        </a:p>
      </dgm:t>
    </dgm:pt>
    <dgm:pt modelId="{C9454BB6-8753-354F-9E41-FECEFC709D02}">
      <dgm:prSet/>
      <dgm:spPr/>
      <dgm:t>
        <a:bodyPr/>
        <a:lstStyle/>
        <a:p>
          <a:pPr rtl="0"/>
          <a:r>
            <a:rPr lang="en-US" dirty="0" smtClean="0"/>
            <a:t>Remember, that you will be tested on these definitions on Friday.</a:t>
          </a: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385A275-187B-5E4D-90B9-6C7165F5E223}" type="pres">
      <dgm:prSet presAssocID="{E98BB051-43E0-F141-AA17-0D4A8F66C0D6}" presName="thickLine" presStyleLbl="alignNode1" presStyleIdx="0" presStyleCnt="3"/>
      <dgm:spPr/>
    </dgm:pt>
    <dgm:pt modelId="{A3A393E9-B990-C54A-9D22-1BA12191C36C}" type="pres">
      <dgm:prSet presAssocID="{E98BB051-43E0-F141-AA17-0D4A8F66C0D6}" presName="horz1" presStyleCnt="0"/>
      <dgm:spPr/>
    </dgm:pt>
    <dgm:pt modelId="{754A9429-5113-0543-B0C9-1785BFC93941}" type="pres">
      <dgm:prSet presAssocID="{E98BB051-43E0-F141-AA17-0D4A8F66C0D6}" presName="tx1" presStyleLbl="revTx" presStyleIdx="0" presStyleCnt="3"/>
      <dgm:spPr/>
      <dgm:t>
        <a:bodyPr/>
        <a:lstStyle/>
        <a:p>
          <a:endParaRPr lang="en-US"/>
        </a:p>
      </dgm:t>
    </dgm:pt>
    <dgm:pt modelId="{E5598B96-D231-DB4C-948E-F9B070B2E074}" type="pres">
      <dgm:prSet presAssocID="{E98BB051-43E0-F141-AA17-0D4A8F66C0D6}" presName="vert1" presStyleCnt="0"/>
      <dgm:spPr/>
    </dgm:pt>
    <dgm:pt modelId="{685B975C-6A5D-714A-A7C8-2818E63203D1}" type="pres">
      <dgm:prSet presAssocID="{A40F10F0-48D4-0946-955C-22A52AB3040E}" presName="thickLine" presStyleLbl="alignNode1" presStyleIdx="1" presStyleCnt="3"/>
      <dgm:spPr/>
    </dgm:pt>
    <dgm:pt modelId="{53DF20C8-19AB-8444-B172-F56FEEB5D569}" type="pres">
      <dgm:prSet presAssocID="{A40F10F0-48D4-0946-955C-22A52AB3040E}" presName="horz1" presStyleCnt="0"/>
      <dgm:spPr/>
    </dgm:pt>
    <dgm:pt modelId="{50AAA70D-1E6D-2946-896F-A54BF040C198}" type="pres">
      <dgm:prSet presAssocID="{A40F10F0-48D4-0946-955C-22A52AB3040E}" presName="tx1" presStyleLbl="revTx" presStyleIdx="1" presStyleCnt="3"/>
      <dgm:spPr/>
      <dgm:t>
        <a:bodyPr/>
        <a:lstStyle/>
        <a:p>
          <a:endParaRPr lang="en-US"/>
        </a:p>
      </dgm:t>
    </dgm:pt>
    <dgm:pt modelId="{23EFD3AE-7711-ED44-8D18-6B3F0123BF15}" type="pres">
      <dgm:prSet presAssocID="{A40F10F0-48D4-0946-955C-22A52AB3040E}" presName="vert1" presStyleCnt="0"/>
      <dgm:spPr/>
    </dgm:pt>
    <dgm:pt modelId="{682FFD9F-36BA-5D49-94CE-1764BC4652FB}" type="pres">
      <dgm:prSet presAssocID="{C9454BB6-8753-354F-9E41-FECEFC709D02}" presName="thickLine" presStyleLbl="alignNode1" presStyleIdx="2" presStyleCnt="3"/>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2" presStyleCnt="3"/>
      <dgm:spPr/>
      <dgm:t>
        <a:bodyPr/>
        <a:lstStyle/>
        <a:p>
          <a:endParaRPr lang="en-US"/>
        </a:p>
      </dgm:t>
    </dgm:pt>
    <dgm:pt modelId="{3CB9709B-E32D-E94E-B264-E7AEAE8FB3E3}" type="pres">
      <dgm:prSet presAssocID="{C9454BB6-8753-354F-9E41-FECEFC709D02}" presName="vert1" presStyleCnt="0"/>
      <dgm:spPr/>
    </dgm:pt>
  </dgm:ptLst>
  <dgm:cxnLst>
    <dgm:cxn modelId="{F47DBA43-8FEC-C648-BD8B-51BDB4D86E01}" srcId="{9781B4C8-23F4-074E-B112-4D738742CF97}" destId="{C9454BB6-8753-354F-9E41-FECEFC709D02}" srcOrd="2" destOrd="0" parTransId="{9081A504-AB33-A940-A8CE-4C3EDD39D02B}" sibTransId="{8FF9B8F4-1B5C-2640-904A-C824266AE4C3}"/>
    <dgm:cxn modelId="{7BFA3002-F5C9-454E-8834-6B6E0C131946}" type="presOf" srcId="{C9454BB6-8753-354F-9E41-FECEFC709D02}" destId="{79F8A253-9943-0248-A5A8-007344DB84CB}" srcOrd="0" destOrd="0" presId="urn:microsoft.com/office/officeart/2008/layout/LinedList"/>
    <dgm:cxn modelId="{40852540-BA32-2041-8B99-C0067E79FDB0}" type="presOf" srcId="{9781B4C8-23F4-074E-B112-4D738742CF97}" destId="{33A4C912-1B8D-2E47-99C9-E52344F8D94E}" srcOrd="0" destOrd="0" presId="urn:microsoft.com/office/officeart/2008/layout/LinedList"/>
    <dgm:cxn modelId="{66E1C176-5D22-D94A-B470-1F2BD2D2C382}" type="presOf" srcId="{E98BB051-43E0-F141-AA17-0D4A8F66C0D6}" destId="{754A9429-5113-0543-B0C9-1785BFC93941}" srcOrd="0" destOrd="0" presId="urn:microsoft.com/office/officeart/2008/layout/LinedList"/>
    <dgm:cxn modelId="{002DEA6A-8D4A-0842-B4B3-2876F354B113}" type="presOf" srcId="{A40F10F0-48D4-0946-955C-22A52AB3040E}" destId="{50AAA70D-1E6D-2946-896F-A54BF040C198}" srcOrd="0" destOrd="0" presId="urn:microsoft.com/office/officeart/2008/layout/LinedList"/>
    <dgm:cxn modelId="{C680FE18-5AEE-164C-83DF-34C59E472C12}" srcId="{9781B4C8-23F4-074E-B112-4D738742CF97}" destId="{A40F10F0-48D4-0946-955C-22A52AB3040E}" srcOrd="1" destOrd="0" parTransId="{E460A60E-DF69-B24E-B3BA-3747B82C8BE2}" sibTransId="{F35FC3BC-CA75-DD4A-BDAF-AA4D250F5824}"/>
    <dgm:cxn modelId="{6CB69B60-29D1-0848-A39D-5D736B22BB25}" srcId="{9781B4C8-23F4-074E-B112-4D738742CF97}" destId="{E98BB051-43E0-F141-AA17-0D4A8F66C0D6}" srcOrd="0" destOrd="0" parTransId="{9CB0FB28-7012-4E4B-A458-D812684DAB0E}" sibTransId="{58BF0D9E-1C8C-5842-9C85-8BF50E7843DD}"/>
    <dgm:cxn modelId="{3BE1CC57-194F-DD40-A4D4-E69B59E2E1B0}" type="presParOf" srcId="{33A4C912-1B8D-2E47-99C9-E52344F8D94E}" destId="{6385A275-187B-5E4D-90B9-6C7165F5E223}" srcOrd="0" destOrd="0" presId="urn:microsoft.com/office/officeart/2008/layout/LinedList"/>
    <dgm:cxn modelId="{1164F19F-C3C0-4A4E-A8B4-6F2318AAD601}" type="presParOf" srcId="{33A4C912-1B8D-2E47-99C9-E52344F8D94E}" destId="{A3A393E9-B990-C54A-9D22-1BA12191C36C}" srcOrd="1" destOrd="0" presId="urn:microsoft.com/office/officeart/2008/layout/LinedList"/>
    <dgm:cxn modelId="{C36C96AA-834C-304A-B022-F678BE7B9D1B}" type="presParOf" srcId="{A3A393E9-B990-C54A-9D22-1BA12191C36C}" destId="{754A9429-5113-0543-B0C9-1785BFC93941}" srcOrd="0" destOrd="0" presId="urn:microsoft.com/office/officeart/2008/layout/LinedList"/>
    <dgm:cxn modelId="{B9D87D5C-5FD3-F84D-BDC1-29910E4C3D3C}" type="presParOf" srcId="{A3A393E9-B990-C54A-9D22-1BA12191C36C}" destId="{E5598B96-D231-DB4C-948E-F9B070B2E074}" srcOrd="1" destOrd="0" presId="urn:microsoft.com/office/officeart/2008/layout/LinedList"/>
    <dgm:cxn modelId="{66D916C4-235F-6145-84A0-E79BB53013DF}" type="presParOf" srcId="{33A4C912-1B8D-2E47-99C9-E52344F8D94E}" destId="{685B975C-6A5D-714A-A7C8-2818E63203D1}" srcOrd="2" destOrd="0" presId="urn:microsoft.com/office/officeart/2008/layout/LinedList"/>
    <dgm:cxn modelId="{C3C8FAF9-BCF7-C94E-8585-A9335E666BCC}" type="presParOf" srcId="{33A4C912-1B8D-2E47-99C9-E52344F8D94E}" destId="{53DF20C8-19AB-8444-B172-F56FEEB5D569}" srcOrd="3" destOrd="0" presId="urn:microsoft.com/office/officeart/2008/layout/LinedList"/>
    <dgm:cxn modelId="{CF72DF18-D4BC-704A-B490-23DB70EC5FCA}" type="presParOf" srcId="{53DF20C8-19AB-8444-B172-F56FEEB5D569}" destId="{50AAA70D-1E6D-2946-896F-A54BF040C198}" srcOrd="0" destOrd="0" presId="urn:microsoft.com/office/officeart/2008/layout/LinedList"/>
    <dgm:cxn modelId="{21051CF9-2973-9342-BDF9-F72AA1368575}" type="presParOf" srcId="{53DF20C8-19AB-8444-B172-F56FEEB5D569}" destId="{23EFD3AE-7711-ED44-8D18-6B3F0123BF15}" srcOrd="1" destOrd="0" presId="urn:microsoft.com/office/officeart/2008/layout/LinedList"/>
    <dgm:cxn modelId="{28BD4462-D47D-154F-8EF9-9F5141A01D78}" type="presParOf" srcId="{33A4C912-1B8D-2E47-99C9-E52344F8D94E}" destId="{682FFD9F-36BA-5D49-94CE-1764BC4652FB}" srcOrd="4" destOrd="0" presId="urn:microsoft.com/office/officeart/2008/layout/LinedList"/>
    <dgm:cxn modelId="{62DFF3CB-9ED9-6348-A319-92121D9E75C7}" type="presParOf" srcId="{33A4C912-1B8D-2E47-99C9-E52344F8D94E}" destId="{FF7F4F7C-5580-B04E-AE42-8ABC1275E6A9}" srcOrd="5" destOrd="0" presId="urn:microsoft.com/office/officeart/2008/layout/LinedList"/>
    <dgm:cxn modelId="{DCF0779F-5B2E-DA42-BF34-88E48172F66E}" type="presParOf" srcId="{FF7F4F7C-5580-B04E-AE42-8ABC1275E6A9}" destId="{79F8A253-9943-0248-A5A8-007344DB84CB}" srcOrd="0" destOrd="0" presId="urn:microsoft.com/office/officeart/2008/layout/LinedList"/>
    <dgm:cxn modelId="{98D9CAF0-7092-3646-A960-38693E6AA2DF}" type="presParOf" srcId="{FF7F4F7C-5580-B04E-AE42-8ABC1275E6A9}" destId="{3CB9709B-E32D-E94E-B264-E7AEAE8FB3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C9454BB6-8753-354F-9E41-FECEFC709D02}">
      <dgm:prSet/>
      <dgm:spPr/>
      <dgm:t>
        <a:bodyPr/>
        <a:lstStyle/>
        <a:p>
          <a:pPr rtl="0"/>
          <a:r>
            <a:rPr lang="en-US" b="0" dirty="0" smtClean="0">
              <a:solidFill>
                <a:schemeClr val="tx1"/>
              </a:solidFill>
            </a:rPr>
            <a:t>How are the values of a culture expressed within literature?</a:t>
          </a: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82FFD9F-36BA-5D49-94CE-1764BC4652FB}" type="pres">
      <dgm:prSet presAssocID="{C9454BB6-8753-354F-9E41-FECEFC709D02}" presName="thickLine" presStyleLbl="alignNode1" presStyleIdx="0" presStyleCnt="1"/>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0" presStyleCnt="1"/>
      <dgm:spPr/>
      <dgm:t>
        <a:bodyPr/>
        <a:lstStyle/>
        <a:p>
          <a:endParaRPr lang="en-US"/>
        </a:p>
      </dgm:t>
    </dgm:pt>
    <dgm:pt modelId="{3CB9709B-E32D-E94E-B264-E7AEAE8FB3E3}" type="pres">
      <dgm:prSet presAssocID="{C9454BB6-8753-354F-9E41-FECEFC709D02}" presName="vert1" presStyleCnt="0"/>
      <dgm:spPr/>
    </dgm:pt>
  </dgm:ptLst>
  <dgm:cxnLst>
    <dgm:cxn modelId="{D16CB500-BD03-A949-92F1-95A383F21754}" type="presOf" srcId="{C9454BB6-8753-354F-9E41-FECEFC709D02}" destId="{79F8A253-9943-0248-A5A8-007344DB84CB}" srcOrd="0" destOrd="0" presId="urn:microsoft.com/office/officeart/2008/layout/LinedList"/>
    <dgm:cxn modelId="{F47DBA43-8FEC-C648-BD8B-51BDB4D86E01}" srcId="{9781B4C8-23F4-074E-B112-4D738742CF97}" destId="{C9454BB6-8753-354F-9E41-FECEFC709D02}" srcOrd="0" destOrd="0" parTransId="{9081A504-AB33-A940-A8CE-4C3EDD39D02B}" sibTransId="{8FF9B8F4-1B5C-2640-904A-C824266AE4C3}"/>
    <dgm:cxn modelId="{ECFA5B59-FAD7-7049-8F3C-1832B8B47C74}" type="presOf" srcId="{9781B4C8-23F4-074E-B112-4D738742CF97}" destId="{33A4C912-1B8D-2E47-99C9-E52344F8D94E}" srcOrd="0" destOrd="0" presId="urn:microsoft.com/office/officeart/2008/layout/LinedList"/>
    <dgm:cxn modelId="{B791E256-2EC3-BC42-A2A9-ABB19E19E767}" type="presParOf" srcId="{33A4C912-1B8D-2E47-99C9-E52344F8D94E}" destId="{682FFD9F-36BA-5D49-94CE-1764BC4652FB}" srcOrd="0" destOrd="0" presId="urn:microsoft.com/office/officeart/2008/layout/LinedList"/>
    <dgm:cxn modelId="{B3B7C1FF-8935-0040-B60E-B687EBB02026}" type="presParOf" srcId="{33A4C912-1B8D-2E47-99C9-E52344F8D94E}" destId="{FF7F4F7C-5580-B04E-AE42-8ABC1275E6A9}" srcOrd="1" destOrd="0" presId="urn:microsoft.com/office/officeart/2008/layout/LinedList"/>
    <dgm:cxn modelId="{029A357A-1C13-864E-8263-62AEF82C07C0}" type="presParOf" srcId="{FF7F4F7C-5580-B04E-AE42-8ABC1275E6A9}" destId="{79F8A253-9943-0248-A5A8-007344DB84CB}" srcOrd="0" destOrd="0" presId="urn:microsoft.com/office/officeart/2008/layout/LinedList"/>
    <dgm:cxn modelId="{F44B5D25-8CCE-1E48-9C0B-4BF2913B9AF3}" type="presParOf" srcId="{FF7F4F7C-5580-B04E-AE42-8ABC1275E6A9}" destId="{3CB9709B-E32D-E94E-B264-E7AEAE8FB3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781B4C8-23F4-074E-B112-4D738742CF9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C9454BB6-8753-354F-9E41-FECEFC709D02}">
      <dgm:prSet/>
      <dgm:spPr/>
      <dgm:t>
        <a:bodyPr/>
        <a:lstStyle/>
        <a:p>
          <a:pPr rtl="0"/>
          <a:endParaRPr lang="en-US" b="0" dirty="0" smtClean="0">
            <a:solidFill>
              <a:schemeClr val="tx1"/>
            </a:solidFill>
          </a:endParaRPr>
        </a:p>
      </dgm:t>
    </dgm:pt>
    <dgm:pt modelId="{9081A504-AB33-A940-A8CE-4C3EDD39D02B}" type="parTrans" cxnId="{F47DBA43-8FEC-C648-BD8B-51BDB4D86E01}">
      <dgm:prSet/>
      <dgm:spPr/>
      <dgm:t>
        <a:bodyPr/>
        <a:lstStyle/>
        <a:p>
          <a:endParaRPr lang="en-US"/>
        </a:p>
      </dgm:t>
    </dgm:pt>
    <dgm:pt modelId="{8FF9B8F4-1B5C-2640-904A-C824266AE4C3}" type="sibTrans" cxnId="{F47DBA43-8FEC-C648-BD8B-51BDB4D86E01}">
      <dgm:prSet/>
      <dgm:spPr/>
      <dgm:t>
        <a:bodyPr/>
        <a:lstStyle/>
        <a:p>
          <a:endParaRPr lang="en-US"/>
        </a:p>
      </dgm:t>
    </dgm:pt>
    <dgm:pt modelId="{33A4C912-1B8D-2E47-99C9-E52344F8D94E}" type="pres">
      <dgm:prSet presAssocID="{9781B4C8-23F4-074E-B112-4D738742CF97}" presName="vert0" presStyleCnt="0">
        <dgm:presLayoutVars>
          <dgm:dir/>
          <dgm:animOne val="branch"/>
          <dgm:animLvl val="lvl"/>
        </dgm:presLayoutVars>
      </dgm:prSet>
      <dgm:spPr/>
      <dgm:t>
        <a:bodyPr/>
        <a:lstStyle/>
        <a:p>
          <a:endParaRPr lang="en-US"/>
        </a:p>
      </dgm:t>
    </dgm:pt>
    <dgm:pt modelId="{682FFD9F-36BA-5D49-94CE-1764BC4652FB}" type="pres">
      <dgm:prSet presAssocID="{C9454BB6-8753-354F-9E41-FECEFC709D02}" presName="thickLine" presStyleLbl="alignNode1" presStyleIdx="0" presStyleCnt="1"/>
      <dgm:spPr/>
    </dgm:pt>
    <dgm:pt modelId="{FF7F4F7C-5580-B04E-AE42-8ABC1275E6A9}" type="pres">
      <dgm:prSet presAssocID="{C9454BB6-8753-354F-9E41-FECEFC709D02}" presName="horz1" presStyleCnt="0"/>
      <dgm:spPr/>
    </dgm:pt>
    <dgm:pt modelId="{79F8A253-9943-0248-A5A8-007344DB84CB}" type="pres">
      <dgm:prSet presAssocID="{C9454BB6-8753-354F-9E41-FECEFC709D02}" presName="tx1" presStyleLbl="revTx" presStyleIdx="0" presStyleCnt="1"/>
      <dgm:spPr/>
      <dgm:t>
        <a:bodyPr/>
        <a:lstStyle/>
        <a:p>
          <a:endParaRPr lang="en-US"/>
        </a:p>
      </dgm:t>
    </dgm:pt>
    <dgm:pt modelId="{3CB9709B-E32D-E94E-B264-E7AEAE8FB3E3}" type="pres">
      <dgm:prSet presAssocID="{C9454BB6-8753-354F-9E41-FECEFC709D02}" presName="vert1" presStyleCnt="0"/>
      <dgm:spPr/>
    </dgm:pt>
  </dgm:ptLst>
  <dgm:cxnLst>
    <dgm:cxn modelId="{E7ECD117-3F66-1746-A8D7-B3844FA10985}" type="presOf" srcId="{9781B4C8-23F4-074E-B112-4D738742CF97}" destId="{33A4C912-1B8D-2E47-99C9-E52344F8D94E}" srcOrd="0" destOrd="0" presId="urn:microsoft.com/office/officeart/2008/layout/LinedList"/>
    <dgm:cxn modelId="{5F7FC100-AC65-3B4A-A601-AB5B27AD8B58}" type="presOf" srcId="{C9454BB6-8753-354F-9E41-FECEFC709D02}" destId="{79F8A253-9943-0248-A5A8-007344DB84CB}" srcOrd="0" destOrd="0" presId="urn:microsoft.com/office/officeart/2008/layout/LinedList"/>
    <dgm:cxn modelId="{F47DBA43-8FEC-C648-BD8B-51BDB4D86E01}" srcId="{9781B4C8-23F4-074E-B112-4D738742CF97}" destId="{C9454BB6-8753-354F-9E41-FECEFC709D02}" srcOrd="0" destOrd="0" parTransId="{9081A504-AB33-A940-A8CE-4C3EDD39D02B}" sibTransId="{8FF9B8F4-1B5C-2640-904A-C824266AE4C3}"/>
    <dgm:cxn modelId="{0CC5110D-1D75-3A40-A829-9B44F55EB318}" type="presParOf" srcId="{33A4C912-1B8D-2E47-99C9-E52344F8D94E}" destId="{682FFD9F-36BA-5D49-94CE-1764BC4652FB}" srcOrd="0" destOrd="0" presId="urn:microsoft.com/office/officeart/2008/layout/LinedList"/>
    <dgm:cxn modelId="{68D93914-18C3-4B42-8B57-D9BEF3888B51}" type="presParOf" srcId="{33A4C912-1B8D-2E47-99C9-E52344F8D94E}" destId="{FF7F4F7C-5580-B04E-AE42-8ABC1275E6A9}" srcOrd="1" destOrd="0" presId="urn:microsoft.com/office/officeart/2008/layout/LinedList"/>
    <dgm:cxn modelId="{AED20446-36E7-2B42-B551-37DF133E3418}" type="presParOf" srcId="{FF7F4F7C-5580-B04E-AE42-8ABC1275E6A9}" destId="{79F8A253-9943-0248-A5A8-007344DB84CB}" srcOrd="0" destOrd="0" presId="urn:microsoft.com/office/officeart/2008/layout/LinedList"/>
    <dgm:cxn modelId="{49D7C7AA-E077-EE45-92F5-CCF24087A194}" type="presParOf" srcId="{FF7F4F7C-5580-B04E-AE42-8ABC1275E6A9}" destId="{3CB9709B-E32D-E94E-B264-E7AEAE8FB3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275-187B-5E4D-90B9-6C7165F5E223}">
      <dsp:nvSpPr>
        <dsp:cNvPr id="0" name=""/>
        <dsp:cNvSpPr/>
      </dsp:nvSpPr>
      <dsp:spPr>
        <a:xfrm>
          <a:off x="0" y="2209"/>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54A9429-5113-0543-B0C9-1785BFC93941}">
      <dsp:nvSpPr>
        <dsp:cNvPr id="0" name=""/>
        <dsp:cNvSpPr/>
      </dsp:nvSpPr>
      <dsp:spPr>
        <a:xfrm>
          <a:off x="0" y="2209"/>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kern="1200" dirty="0" smtClean="0"/>
            <a:t>When you come into class, find a seat and take out a sheet of paper. Label the paper with your name, the date, your teacher, and the period.</a:t>
          </a:r>
          <a:endParaRPr lang="en-US" sz="2700" kern="1200" dirty="0"/>
        </a:p>
      </dsp:txBody>
      <dsp:txXfrm>
        <a:off x="0" y="2209"/>
        <a:ext cx="8229600" cy="1507181"/>
      </dsp:txXfrm>
    </dsp:sp>
    <dsp:sp modelId="{685B975C-6A5D-714A-A7C8-2818E63203D1}">
      <dsp:nvSpPr>
        <dsp:cNvPr id="0" name=""/>
        <dsp:cNvSpPr/>
      </dsp:nvSpPr>
      <dsp:spPr>
        <a:xfrm>
          <a:off x="0" y="150939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0AAA70D-1E6D-2946-896F-A54BF040C198}">
      <dsp:nvSpPr>
        <dsp:cNvPr id="0" name=""/>
        <dsp:cNvSpPr/>
      </dsp:nvSpPr>
      <dsp:spPr>
        <a:xfrm>
          <a:off x="0" y="1509390"/>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kern="1200" dirty="0" smtClean="0"/>
            <a:t>Please copy the definitions from the board. </a:t>
          </a:r>
          <a:r>
            <a:rPr lang="en-US" sz="2700" b="1" kern="1200" dirty="0" smtClean="0">
              <a:solidFill>
                <a:srgbClr val="FF0000"/>
              </a:solidFill>
            </a:rPr>
            <a:t>(Yes, I would put them on my website, but trust me, you wouldn’t learn them as quickly, or possibly at all.)</a:t>
          </a:r>
        </a:p>
      </dsp:txBody>
      <dsp:txXfrm>
        <a:off x="0" y="1509390"/>
        <a:ext cx="8229600" cy="1507181"/>
      </dsp:txXfrm>
    </dsp:sp>
    <dsp:sp modelId="{682FFD9F-36BA-5D49-94CE-1764BC4652FB}">
      <dsp:nvSpPr>
        <dsp:cNvPr id="0" name=""/>
        <dsp:cNvSpPr/>
      </dsp:nvSpPr>
      <dsp:spPr>
        <a:xfrm>
          <a:off x="0" y="3016572"/>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9F8A253-9943-0248-A5A8-007344DB84CB}">
      <dsp:nvSpPr>
        <dsp:cNvPr id="0" name=""/>
        <dsp:cNvSpPr/>
      </dsp:nvSpPr>
      <dsp:spPr>
        <a:xfrm>
          <a:off x="0" y="3016572"/>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kern="1200" dirty="0" smtClean="0"/>
            <a:t>Please copy is the </a:t>
          </a:r>
          <a:r>
            <a:rPr lang="en-US" sz="2700" b="0" kern="1200" dirty="0" smtClean="0">
              <a:solidFill>
                <a:schemeClr val="tx1"/>
              </a:solidFill>
            </a:rPr>
            <a:t>Latin or Greek root, the part of speech, and the definition. After you finish, complete Activity One on page 9.</a:t>
          </a:r>
        </a:p>
      </dsp:txBody>
      <dsp:txXfrm>
        <a:off x="0" y="3016572"/>
        <a:ext cx="8229600" cy="150718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3301C-A35E-4E2C-821B-3ABCDC6675E4}">
      <dsp:nvSpPr>
        <dsp:cNvPr id="0" name=""/>
        <dsp:cNvSpPr/>
      </dsp:nvSpPr>
      <dsp:spPr>
        <a:xfrm>
          <a:off x="0" y="268131"/>
          <a:ext cx="8229600" cy="398970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smtClean="0"/>
            <a:t>ELAGSE-12 RL2</a:t>
          </a:r>
          <a:br>
            <a:rPr lang="en-US" sz="3100" kern="1200" smtClean="0"/>
          </a:br>
          <a:r>
            <a:rPr lang="en-US" sz="3100" kern="1200" smtClean="0"/>
            <a:t>Determine two or more themes or central ideas of text and analyze their development over the course of the text, including how they interact and build on one another to produce a complex account; provide an objective summary of the text.</a:t>
          </a:r>
          <a:endParaRPr lang="en-US" sz="3100" kern="1200"/>
        </a:p>
      </dsp:txBody>
      <dsp:txXfrm>
        <a:off x="194761" y="462892"/>
        <a:ext cx="7840078" cy="360017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275-187B-5E4D-90B9-6C7165F5E223}">
      <dsp:nvSpPr>
        <dsp:cNvPr id="0" name=""/>
        <dsp:cNvSpPr/>
      </dsp:nvSpPr>
      <dsp:spPr>
        <a:xfrm>
          <a:off x="0" y="2209"/>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54A9429-5113-0543-B0C9-1785BFC93941}">
      <dsp:nvSpPr>
        <dsp:cNvPr id="0" name=""/>
        <dsp:cNvSpPr/>
      </dsp:nvSpPr>
      <dsp:spPr>
        <a:xfrm>
          <a:off x="0" y="2209"/>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en-US" sz="2900" kern="1200" dirty="0" smtClean="0"/>
            <a:t>When you come into class grab a </a:t>
          </a:r>
          <a:r>
            <a:rPr lang="en-US" sz="2900" b="1" kern="1200" dirty="0" smtClean="0"/>
            <a:t>blue literature textbook </a:t>
          </a:r>
          <a:r>
            <a:rPr lang="en-US" sz="2900" kern="1200" dirty="0" smtClean="0"/>
            <a:t>from the grey shelves beside our desks.</a:t>
          </a:r>
          <a:endParaRPr lang="en-US" sz="2900" kern="1200" dirty="0"/>
        </a:p>
      </dsp:txBody>
      <dsp:txXfrm>
        <a:off x="0" y="2209"/>
        <a:ext cx="8229600" cy="1507181"/>
      </dsp:txXfrm>
    </dsp:sp>
    <dsp:sp modelId="{685B975C-6A5D-714A-A7C8-2818E63203D1}">
      <dsp:nvSpPr>
        <dsp:cNvPr id="0" name=""/>
        <dsp:cNvSpPr/>
      </dsp:nvSpPr>
      <dsp:spPr>
        <a:xfrm>
          <a:off x="0" y="150939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0AAA70D-1E6D-2946-896F-A54BF040C198}">
      <dsp:nvSpPr>
        <dsp:cNvPr id="0" name=""/>
        <dsp:cNvSpPr/>
      </dsp:nvSpPr>
      <dsp:spPr>
        <a:xfrm>
          <a:off x="0" y="1509390"/>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en-US" sz="2900" kern="1200" dirty="0" smtClean="0"/>
            <a:t>Turn to page 43 in your book, and reread line 142-189.</a:t>
          </a:r>
        </a:p>
      </dsp:txBody>
      <dsp:txXfrm>
        <a:off x="0" y="1509390"/>
        <a:ext cx="8229600" cy="1507181"/>
      </dsp:txXfrm>
    </dsp:sp>
    <dsp:sp modelId="{682FFD9F-36BA-5D49-94CE-1764BC4652FB}">
      <dsp:nvSpPr>
        <dsp:cNvPr id="0" name=""/>
        <dsp:cNvSpPr/>
      </dsp:nvSpPr>
      <dsp:spPr>
        <a:xfrm>
          <a:off x="0" y="3016572"/>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9F8A253-9943-0248-A5A8-007344DB84CB}">
      <dsp:nvSpPr>
        <dsp:cNvPr id="0" name=""/>
        <dsp:cNvSpPr/>
      </dsp:nvSpPr>
      <dsp:spPr>
        <a:xfrm>
          <a:off x="0" y="3016572"/>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en-US" sz="2900" kern="1200" dirty="0" smtClean="0"/>
            <a:t>This example in which Beowulf introduces himself to the guard is called a scop.</a:t>
          </a:r>
        </a:p>
      </dsp:txBody>
      <dsp:txXfrm>
        <a:off x="0" y="3016572"/>
        <a:ext cx="8229600" cy="150718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275-187B-5E4D-90B9-6C7165F5E223}">
      <dsp:nvSpPr>
        <dsp:cNvPr id="0" name=""/>
        <dsp:cNvSpPr/>
      </dsp:nvSpPr>
      <dsp:spPr>
        <a:xfrm>
          <a:off x="0" y="2209"/>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54A9429-5113-0543-B0C9-1785BFC93941}">
      <dsp:nvSpPr>
        <dsp:cNvPr id="0" name=""/>
        <dsp:cNvSpPr/>
      </dsp:nvSpPr>
      <dsp:spPr>
        <a:xfrm>
          <a:off x="0" y="2209"/>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kern="1200" dirty="0" smtClean="0"/>
            <a:t>A scop is a type of boasting which was very important to the culture of people like Beowulf.</a:t>
          </a:r>
          <a:endParaRPr lang="en-US" sz="2700" kern="1200" dirty="0"/>
        </a:p>
      </dsp:txBody>
      <dsp:txXfrm>
        <a:off x="0" y="2209"/>
        <a:ext cx="8229600" cy="1507181"/>
      </dsp:txXfrm>
    </dsp:sp>
    <dsp:sp modelId="{9CADB706-AA64-7A40-8133-B1BA56A8FE57}">
      <dsp:nvSpPr>
        <dsp:cNvPr id="0" name=""/>
        <dsp:cNvSpPr/>
      </dsp:nvSpPr>
      <dsp:spPr>
        <a:xfrm>
          <a:off x="0" y="150939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49111E5-F265-034C-BF69-8A67DE9509B4}">
      <dsp:nvSpPr>
        <dsp:cNvPr id="0" name=""/>
        <dsp:cNvSpPr/>
      </dsp:nvSpPr>
      <dsp:spPr>
        <a:xfrm>
          <a:off x="0" y="1509390"/>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kern="1200" dirty="0" err="1" smtClean="0"/>
            <a:t>Scops</a:t>
          </a:r>
          <a:r>
            <a:rPr lang="en-US" sz="2700" kern="1200" dirty="0" smtClean="0"/>
            <a:t> were a a way for warriors to identify themselves and their people.</a:t>
          </a:r>
        </a:p>
      </dsp:txBody>
      <dsp:txXfrm>
        <a:off x="0" y="1509390"/>
        <a:ext cx="8229600" cy="1507181"/>
      </dsp:txXfrm>
    </dsp:sp>
    <dsp:sp modelId="{E0F33B7B-DD5A-3D44-816C-53654284B7F6}">
      <dsp:nvSpPr>
        <dsp:cNvPr id="0" name=""/>
        <dsp:cNvSpPr/>
      </dsp:nvSpPr>
      <dsp:spPr>
        <a:xfrm>
          <a:off x="0" y="3016572"/>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DFFB888-D90C-5D4E-9666-A8A2D64225AE}">
      <dsp:nvSpPr>
        <dsp:cNvPr id="0" name=""/>
        <dsp:cNvSpPr/>
      </dsp:nvSpPr>
      <dsp:spPr>
        <a:xfrm>
          <a:off x="0" y="3016572"/>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kern="1200" dirty="0" smtClean="0"/>
            <a:t>Boasting in this culture was a symbol of pride for the community, but could also have legal repercussions.</a:t>
          </a:r>
        </a:p>
      </dsp:txBody>
      <dsp:txXfrm>
        <a:off x="0" y="3016572"/>
        <a:ext cx="8229600" cy="150718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275-187B-5E4D-90B9-6C7165F5E223}">
      <dsp:nvSpPr>
        <dsp:cNvPr id="0" name=""/>
        <dsp:cNvSpPr/>
      </dsp:nvSpPr>
      <dsp:spPr>
        <a:xfrm>
          <a:off x="0" y="2567"/>
          <a:ext cx="91440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54A9429-5113-0543-B0C9-1785BFC93941}">
      <dsp:nvSpPr>
        <dsp:cNvPr id="0" name=""/>
        <dsp:cNvSpPr/>
      </dsp:nvSpPr>
      <dsp:spPr>
        <a:xfrm>
          <a:off x="0" y="2567"/>
          <a:ext cx="1828800" cy="5252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Your assignment is to create your own scop.</a:t>
          </a:r>
        </a:p>
        <a:p>
          <a:pPr lvl="0" algn="l" defTabSz="1244600" rtl="0">
            <a:lnSpc>
              <a:spcPct val="90000"/>
            </a:lnSpc>
            <a:spcBef>
              <a:spcPct val="0"/>
            </a:spcBef>
            <a:spcAft>
              <a:spcPct val="35000"/>
            </a:spcAft>
          </a:pPr>
          <a:r>
            <a:rPr lang="en-US" sz="2800" kern="1200" dirty="0" smtClean="0"/>
            <a:t>Your scop should include the following things:</a:t>
          </a:r>
          <a:endParaRPr lang="en-US" sz="2800" kern="1200" dirty="0"/>
        </a:p>
      </dsp:txBody>
      <dsp:txXfrm>
        <a:off x="0" y="2567"/>
        <a:ext cx="1828800" cy="5252665"/>
      </dsp:txXfrm>
    </dsp:sp>
    <dsp:sp modelId="{66825A5C-21B7-2A40-A594-C289BD9FED9E}">
      <dsp:nvSpPr>
        <dsp:cNvPr id="0" name=""/>
        <dsp:cNvSpPr/>
      </dsp:nvSpPr>
      <dsp:spPr>
        <a:xfrm>
          <a:off x="1965960" y="38025"/>
          <a:ext cx="7178040" cy="709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Identify yourself.</a:t>
          </a:r>
          <a:endParaRPr lang="en-US" sz="1800" kern="1200" dirty="0"/>
        </a:p>
      </dsp:txBody>
      <dsp:txXfrm>
        <a:off x="1965960" y="38025"/>
        <a:ext cx="7178040" cy="709161"/>
      </dsp:txXfrm>
    </dsp:sp>
    <dsp:sp modelId="{46D41DCE-4738-0F4C-9E87-40B357E5DB45}">
      <dsp:nvSpPr>
        <dsp:cNvPr id="0" name=""/>
        <dsp:cNvSpPr/>
      </dsp:nvSpPr>
      <dsp:spPr>
        <a:xfrm>
          <a:off x="1828800" y="747186"/>
          <a:ext cx="731520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97AA4DA9-F9EC-1244-BB6A-DCF7D7AF8192}">
      <dsp:nvSpPr>
        <dsp:cNvPr id="0" name=""/>
        <dsp:cNvSpPr/>
      </dsp:nvSpPr>
      <dsp:spPr>
        <a:xfrm>
          <a:off x="1965960" y="782644"/>
          <a:ext cx="7178040" cy="709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Identify your father or mother.</a:t>
          </a:r>
          <a:br>
            <a:rPr lang="en-US" sz="1800" kern="1200" dirty="0" smtClean="0"/>
          </a:br>
          <a:endParaRPr lang="en-US" sz="1800" kern="1200" dirty="0"/>
        </a:p>
      </dsp:txBody>
      <dsp:txXfrm>
        <a:off x="1965960" y="782644"/>
        <a:ext cx="7178040" cy="709161"/>
      </dsp:txXfrm>
    </dsp:sp>
    <dsp:sp modelId="{603B82C6-2131-5849-A21D-E73573E33334}">
      <dsp:nvSpPr>
        <dsp:cNvPr id="0" name=""/>
        <dsp:cNvSpPr/>
      </dsp:nvSpPr>
      <dsp:spPr>
        <a:xfrm>
          <a:off x="1828800" y="1491805"/>
          <a:ext cx="731520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5F97FBE8-6484-3B45-9C95-7B315BDB1A13}">
      <dsp:nvSpPr>
        <dsp:cNvPr id="0" name=""/>
        <dsp:cNvSpPr/>
      </dsp:nvSpPr>
      <dsp:spPr>
        <a:xfrm>
          <a:off x="1965960" y="1527263"/>
          <a:ext cx="7178040" cy="709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Boast about three of your past accomplishments.</a:t>
          </a:r>
          <a:endParaRPr lang="en-US" sz="1800" kern="1200" dirty="0"/>
        </a:p>
      </dsp:txBody>
      <dsp:txXfrm>
        <a:off x="1965960" y="1527263"/>
        <a:ext cx="7178040" cy="709161"/>
      </dsp:txXfrm>
    </dsp:sp>
    <dsp:sp modelId="{3F9B3AED-FEF3-EB42-B976-E999DF8AC41D}">
      <dsp:nvSpPr>
        <dsp:cNvPr id="0" name=""/>
        <dsp:cNvSpPr/>
      </dsp:nvSpPr>
      <dsp:spPr>
        <a:xfrm>
          <a:off x="1828800" y="2236424"/>
          <a:ext cx="731520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D0D22496-360D-B746-8B72-318503475536}">
      <dsp:nvSpPr>
        <dsp:cNvPr id="0" name=""/>
        <dsp:cNvSpPr/>
      </dsp:nvSpPr>
      <dsp:spPr>
        <a:xfrm>
          <a:off x="1965960" y="2271882"/>
          <a:ext cx="7178040" cy="709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Boast about something you will achieve.</a:t>
          </a:r>
          <a:endParaRPr lang="en-US" sz="1800" kern="1200" dirty="0"/>
        </a:p>
      </dsp:txBody>
      <dsp:txXfrm>
        <a:off x="1965960" y="2271882"/>
        <a:ext cx="7178040" cy="709161"/>
      </dsp:txXfrm>
    </dsp:sp>
    <dsp:sp modelId="{CCE45F0B-A554-404C-A8D9-03A871497F1D}">
      <dsp:nvSpPr>
        <dsp:cNvPr id="0" name=""/>
        <dsp:cNvSpPr/>
      </dsp:nvSpPr>
      <dsp:spPr>
        <a:xfrm>
          <a:off x="1828800" y="2981044"/>
          <a:ext cx="731520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F9385BD7-178B-AC49-9D66-68735C4FB5DA}">
      <dsp:nvSpPr>
        <dsp:cNvPr id="0" name=""/>
        <dsp:cNvSpPr/>
      </dsp:nvSpPr>
      <dsp:spPr>
        <a:xfrm>
          <a:off x="1965960" y="3016502"/>
          <a:ext cx="7178040" cy="709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Write at least 20-25 lines.</a:t>
          </a:r>
          <a:endParaRPr lang="en-US" sz="1800" kern="1200" dirty="0"/>
        </a:p>
      </dsp:txBody>
      <dsp:txXfrm>
        <a:off x="1965960" y="3016502"/>
        <a:ext cx="7178040" cy="709161"/>
      </dsp:txXfrm>
    </dsp:sp>
    <dsp:sp modelId="{35059822-DCBB-C94B-94F8-CA881556D5C3}">
      <dsp:nvSpPr>
        <dsp:cNvPr id="0" name=""/>
        <dsp:cNvSpPr/>
      </dsp:nvSpPr>
      <dsp:spPr>
        <a:xfrm>
          <a:off x="1828800" y="3725663"/>
          <a:ext cx="731520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AF511B10-0A6E-BA41-954C-39E0C398FE93}">
      <dsp:nvSpPr>
        <dsp:cNvPr id="0" name=""/>
        <dsp:cNvSpPr/>
      </dsp:nvSpPr>
      <dsp:spPr>
        <a:xfrm>
          <a:off x="1965960" y="3761121"/>
          <a:ext cx="7178040" cy="709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Include at least three alliterative phrases.</a:t>
          </a:r>
          <a:endParaRPr lang="en-US" sz="1800" kern="1200" dirty="0"/>
        </a:p>
      </dsp:txBody>
      <dsp:txXfrm>
        <a:off x="1965960" y="3761121"/>
        <a:ext cx="7178040" cy="709161"/>
      </dsp:txXfrm>
    </dsp:sp>
    <dsp:sp modelId="{EC769527-0814-814A-AE6E-F0605C3746DA}">
      <dsp:nvSpPr>
        <dsp:cNvPr id="0" name=""/>
        <dsp:cNvSpPr/>
      </dsp:nvSpPr>
      <dsp:spPr>
        <a:xfrm>
          <a:off x="1828800" y="4470282"/>
          <a:ext cx="731520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3062E170-C14E-C84A-B32E-4CEE673BE8F7}">
      <dsp:nvSpPr>
        <dsp:cNvPr id="0" name=""/>
        <dsp:cNvSpPr/>
      </dsp:nvSpPr>
      <dsp:spPr>
        <a:xfrm>
          <a:off x="1965960" y="4505740"/>
          <a:ext cx="7178040" cy="709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Include at least three kennings.</a:t>
          </a:r>
          <a:endParaRPr lang="en-US" sz="1800" kern="1200" dirty="0"/>
        </a:p>
      </dsp:txBody>
      <dsp:txXfrm>
        <a:off x="1965960" y="4505740"/>
        <a:ext cx="7178040" cy="709161"/>
      </dsp:txXfrm>
    </dsp:sp>
    <dsp:sp modelId="{ED6FE55D-E04F-314E-90D2-FCA4AD2E551D}">
      <dsp:nvSpPr>
        <dsp:cNvPr id="0" name=""/>
        <dsp:cNvSpPr/>
      </dsp:nvSpPr>
      <dsp:spPr>
        <a:xfrm>
          <a:off x="1828800" y="5214901"/>
          <a:ext cx="731520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275-187B-5E4D-90B9-6C7165F5E223}">
      <dsp:nvSpPr>
        <dsp:cNvPr id="0" name=""/>
        <dsp:cNvSpPr/>
      </dsp:nvSpPr>
      <dsp:spPr>
        <a:xfrm>
          <a:off x="0" y="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54A9429-5113-0543-B0C9-1785BFC93941}">
      <dsp:nvSpPr>
        <dsp:cNvPr id="0" name=""/>
        <dsp:cNvSpPr/>
      </dsp:nvSpPr>
      <dsp:spPr>
        <a:xfrm>
          <a:off x="0" y="0"/>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740" tIns="205740" rIns="205740" bIns="205740" numCol="1" spcCol="1270" anchor="t" anchorCtr="0">
          <a:noAutofit/>
        </a:bodyPr>
        <a:lstStyle/>
        <a:p>
          <a:pPr lvl="0" algn="l" defTabSz="2400300" rtl="0">
            <a:lnSpc>
              <a:spcPct val="90000"/>
            </a:lnSpc>
            <a:spcBef>
              <a:spcPct val="0"/>
            </a:spcBef>
            <a:spcAft>
              <a:spcPct val="35000"/>
            </a:spcAft>
          </a:pPr>
          <a:r>
            <a:rPr lang="en-US" sz="5400" kern="1200" dirty="0" smtClean="0"/>
            <a:t>Book reports are due Friday, August 28, 2015.</a:t>
          </a:r>
        </a:p>
      </dsp:txBody>
      <dsp:txXfrm>
        <a:off x="0" y="0"/>
        <a:ext cx="8229600" cy="2262981"/>
      </dsp:txXfrm>
    </dsp:sp>
    <dsp:sp modelId="{E7149B8F-8076-2B45-BB37-CF1B31138A16}">
      <dsp:nvSpPr>
        <dsp:cNvPr id="0" name=""/>
        <dsp:cNvSpPr/>
      </dsp:nvSpPr>
      <dsp:spPr>
        <a:xfrm>
          <a:off x="0" y="2262981"/>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4272FC4-3D77-8F4B-8303-EC7E6BD48D14}">
      <dsp:nvSpPr>
        <dsp:cNvPr id="0" name=""/>
        <dsp:cNvSpPr/>
      </dsp:nvSpPr>
      <dsp:spPr>
        <a:xfrm>
          <a:off x="0" y="2262981"/>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740" tIns="205740" rIns="205740" bIns="205740" numCol="1" spcCol="1270" anchor="t" anchorCtr="0">
          <a:noAutofit/>
        </a:bodyPr>
        <a:lstStyle/>
        <a:p>
          <a:pPr lvl="0" algn="l" defTabSz="2400300" rtl="0">
            <a:lnSpc>
              <a:spcPct val="90000"/>
            </a:lnSpc>
            <a:spcBef>
              <a:spcPct val="0"/>
            </a:spcBef>
            <a:spcAft>
              <a:spcPct val="35000"/>
            </a:spcAft>
          </a:pPr>
          <a:r>
            <a:rPr lang="en-US" sz="5400" kern="1200" dirty="0" smtClean="0"/>
            <a:t>Vocabulary test is also on Friday</a:t>
          </a:r>
          <a:r>
            <a:rPr lang="en-US" sz="5400" kern="1200" smtClean="0"/>
            <a:t>, August 28, 2015</a:t>
          </a:r>
        </a:p>
      </dsp:txBody>
      <dsp:txXfrm>
        <a:off x="0" y="2262981"/>
        <a:ext cx="8229600" cy="226298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275-187B-5E4D-90B9-6C7165F5E223}">
      <dsp:nvSpPr>
        <dsp:cNvPr id="0" name=""/>
        <dsp:cNvSpPr/>
      </dsp:nvSpPr>
      <dsp:spPr>
        <a:xfrm>
          <a:off x="0" y="2209"/>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54A9429-5113-0543-B0C9-1785BFC93941}">
      <dsp:nvSpPr>
        <dsp:cNvPr id="0" name=""/>
        <dsp:cNvSpPr/>
      </dsp:nvSpPr>
      <dsp:spPr>
        <a:xfrm>
          <a:off x="0" y="2209"/>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Please take out the same paper on which you completed your vocabulary assignment yesterday.</a:t>
          </a:r>
          <a:endParaRPr lang="en-US" sz="2800" kern="1200" dirty="0"/>
        </a:p>
      </dsp:txBody>
      <dsp:txXfrm>
        <a:off x="0" y="2209"/>
        <a:ext cx="8229600" cy="1507181"/>
      </dsp:txXfrm>
    </dsp:sp>
    <dsp:sp modelId="{685B975C-6A5D-714A-A7C8-2818E63203D1}">
      <dsp:nvSpPr>
        <dsp:cNvPr id="0" name=""/>
        <dsp:cNvSpPr/>
      </dsp:nvSpPr>
      <dsp:spPr>
        <a:xfrm>
          <a:off x="0" y="150939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0AAA70D-1E6D-2946-896F-A54BF040C198}">
      <dsp:nvSpPr>
        <dsp:cNvPr id="0" name=""/>
        <dsp:cNvSpPr/>
      </dsp:nvSpPr>
      <dsp:spPr>
        <a:xfrm>
          <a:off x="0" y="1509390"/>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Look on the board, and complete exercise two and three.</a:t>
          </a:r>
        </a:p>
      </dsp:txBody>
      <dsp:txXfrm>
        <a:off x="0" y="1509390"/>
        <a:ext cx="8229600" cy="1507181"/>
      </dsp:txXfrm>
    </dsp:sp>
    <dsp:sp modelId="{682FFD9F-36BA-5D49-94CE-1764BC4652FB}">
      <dsp:nvSpPr>
        <dsp:cNvPr id="0" name=""/>
        <dsp:cNvSpPr/>
      </dsp:nvSpPr>
      <dsp:spPr>
        <a:xfrm>
          <a:off x="0" y="3016572"/>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9F8A253-9943-0248-A5A8-007344DB84CB}">
      <dsp:nvSpPr>
        <dsp:cNvPr id="0" name=""/>
        <dsp:cNvSpPr/>
      </dsp:nvSpPr>
      <dsp:spPr>
        <a:xfrm>
          <a:off x="0" y="3016572"/>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Remember, that you will be tested on these definitions on Friday.</a:t>
          </a:r>
        </a:p>
      </dsp:txBody>
      <dsp:txXfrm>
        <a:off x="0" y="3016572"/>
        <a:ext cx="8229600" cy="150718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2FFD9F-36BA-5D49-94CE-1764BC4652FB}">
      <dsp:nvSpPr>
        <dsp:cNvPr id="0" name=""/>
        <dsp:cNvSpPr/>
      </dsp:nvSpPr>
      <dsp:spPr>
        <a:xfrm>
          <a:off x="0" y="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9F8A253-9943-0248-A5A8-007344DB84CB}">
      <dsp:nvSpPr>
        <dsp:cNvPr id="0" name=""/>
        <dsp:cNvSpPr/>
      </dsp:nvSpPr>
      <dsp:spPr>
        <a:xfrm>
          <a:off x="0" y="0"/>
          <a:ext cx="822960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rtl="0">
            <a:lnSpc>
              <a:spcPct val="90000"/>
            </a:lnSpc>
            <a:spcBef>
              <a:spcPct val="0"/>
            </a:spcBef>
            <a:spcAft>
              <a:spcPct val="35000"/>
            </a:spcAft>
          </a:pPr>
          <a:r>
            <a:rPr lang="en-US" sz="6500" b="0" kern="1200" dirty="0" smtClean="0">
              <a:solidFill>
                <a:schemeClr val="tx1"/>
              </a:solidFill>
            </a:rPr>
            <a:t>How are the values of a culture expressed within literature?</a:t>
          </a:r>
        </a:p>
      </dsp:txBody>
      <dsp:txXfrm>
        <a:off x="0" y="0"/>
        <a:ext cx="8229600" cy="452596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2FFD9F-36BA-5D49-94CE-1764BC4652FB}">
      <dsp:nvSpPr>
        <dsp:cNvPr id="0" name=""/>
        <dsp:cNvSpPr/>
      </dsp:nvSpPr>
      <dsp:spPr>
        <a:xfrm>
          <a:off x="0" y="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9F8A253-9943-0248-A5A8-007344DB84CB}">
      <dsp:nvSpPr>
        <dsp:cNvPr id="0" name=""/>
        <dsp:cNvSpPr/>
      </dsp:nvSpPr>
      <dsp:spPr>
        <a:xfrm>
          <a:off x="0" y="0"/>
          <a:ext cx="822960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rtl="0">
            <a:lnSpc>
              <a:spcPct val="90000"/>
            </a:lnSpc>
            <a:spcBef>
              <a:spcPct val="0"/>
            </a:spcBef>
            <a:spcAft>
              <a:spcPct val="35000"/>
            </a:spcAft>
          </a:pPr>
          <a:endParaRPr lang="en-US" sz="6500" b="0" kern="1200" dirty="0" smtClean="0">
            <a:solidFill>
              <a:schemeClr val="tx1"/>
            </a:solidFill>
          </a:endParaRPr>
        </a:p>
      </dsp:txBody>
      <dsp:txXfrm>
        <a:off x="0" y="0"/>
        <a:ext cx="8229600" cy="452596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3301C-A35E-4E2C-821B-3ABCDC6675E4}">
      <dsp:nvSpPr>
        <dsp:cNvPr id="0" name=""/>
        <dsp:cNvSpPr/>
      </dsp:nvSpPr>
      <dsp:spPr>
        <a:xfrm>
          <a:off x="0" y="268131"/>
          <a:ext cx="8229600" cy="398970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smtClean="0"/>
            <a:t>ELAGSE-12 RL2</a:t>
          </a:r>
          <a:br>
            <a:rPr lang="en-US" sz="3100" kern="1200" dirty="0" smtClean="0"/>
          </a:br>
          <a:r>
            <a:rPr lang="en-US" sz="3100" kern="1200" dirty="0" smtClean="0"/>
            <a:t>Determine two or more themes or central ideas of text and analyze their development over the course of the text, including how they interact and build on one another to produce a complex account; provide an objective summary of the text.</a:t>
          </a:r>
          <a:endParaRPr lang="en-US" sz="3100" kern="1200" dirty="0"/>
        </a:p>
      </dsp:txBody>
      <dsp:txXfrm>
        <a:off x="194761" y="462892"/>
        <a:ext cx="7840078" cy="360017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275-187B-5E4D-90B9-6C7165F5E223}">
      <dsp:nvSpPr>
        <dsp:cNvPr id="0" name=""/>
        <dsp:cNvSpPr/>
      </dsp:nvSpPr>
      <dsp:spPr>
        <a:xfrm>
          <a:off x="0" y="2567"/>
          <a:ext cx="91440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54A9429-5113-0543-B0C9-1785BFC93941}">
      <dsp:nvSpPr>
        <dsp:cNvPr id="0" name=""/>
        <dsp:cNvSpPr/>
      </dsp:nvSpPr>
      <dsp:spPr>
        <a:xfrm>
          <a:off x="0" y="2567"/>
          <a:ext cx="1828800" cy="5252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Your assignment is to create your own scop.</a:t>
          </a:r>
        </a:p>
        <a:p>
          <a:pPr lvl="0" algn="l" defTabSz="1244600" rtl="0">
            <a:lnSpc>
              <a:spcPct val="90000"/>
            </a:lnSpc>
            <a:spcBef>
              <a:spcPct val="0"/>
            </a:spcBef>
            <a:spcAft>
              <a:spcPct val="35000"/>
            </a:spcAft>
          </a:pPr>
          <a:r>
            <a:rPr lang="en-US" sz="2800" kern="1200" dirty="0" smtClean="0"/>
            <a:t>Your scop should include the following things:</a:t>
          </a:r>
          <a:endParaRPr lang="en-US" sz="2800" kern="1200" dirty="0"/>
        </a:p>
      </dsp:txBody>
      <dsp:txXfrm>
        <a:off x="0" y="2567"/>
        <a:ext cx="1828800" cy="5252665"/>
      </dsp:txXfrm>
    </dsp:sp>
    <dsp:sp modelId="{66825A5C-21B7-2A40-A594-C289BD9FED9E}">
      <dsp:nvSpPr>
        <dsp:cNvPr id="0" name=""/>
        <dsp:cNvSpPr/>
      </dsp:nvSpPr>
      <dsp:spPr>
        <a:xfrm>
          <a:off x="1965960" y="38025"/>
          <a:ext cx="7178040" cy="709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Identify yourself.</a:t>
          </a:r>
          <a:endParaRPr lang="en-US" sz="1800" kern="1200" dirty="0"/>
        </a:p>
      </dsp:txBody>
      <dsp:txXfrm>
        <a:off x="1965960" y="38025"/>
        <a:ext cx="7178040" cy="709161"/>
      </dsp:txXfrm>
    </dsp:sp>
    <dsp:sp modelId="{46D41DCE-4738-0F4C-9E87-40B357E5DB45}">
      <dsp:nvSpPr>
        <dsp:cNvPr id="0" name=""/>
        <dsp:cNvSpPr/>
      </dsp:nvSpPr>
      <dsp:spPr>
        <a:xfrm>
          <a:off x="1828800" y="747186"/>
          <a:ext cx="731520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97AA4DA9-F9EC-1244-BB6A-DCF7D7AF8192}">
      <dsp:nvSpPr>
        <dsp:cNvPr id="0" name=""/>
        <dsp:cNvSpPr/>
      </dsp:nvSpPr>
      <dsp:spPr>
        <a:xfrm>
          <a:off x="1965960" y="782644"/>
          <a:ext cx="7178040" cy="709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Identify your father or mother.</a:t>
          </a:r>
          <a:br>
            <a:rPr lang="en-US" sz="1800" kern="1200" dirty="0" smtClean="0"/>
          </a:br>
          <a:endParaRPr lang="en-US" sz="1800" kern="1200" dirty="0"/>
        </a:p>
      </dsp:txBody>
      <dsp:txXfrm>
        <a:off x="1965960" y="782644"/>
        <a:ext cx="7178040" cy="709161"/>
      </dsp:txXfrm>
    </dsp:sp>
    <dsp:sp modelId="{603B82C6-2131-5849-A21D-E73573E33334}">
      <dsp:nvSpPr>
        <dsp:cNvPr id="0" name=""/>
        <dsp:cNvSpPr/>
      </dsp:nvSpPr>
      <dsp:spPr>
        <a:xfrm>
          <a:off x="1828800" y="1491805"/>
          <a:ext cx="731520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5F97FBE8-6484-3B45-9C95-7B315BDB1A13}">
      <dsp:nvSpPr>
        <dsp:cNvPr id="0" name=""/>
        <dsp:cNvSpPr/>
      </dsp:nvSpPr>
      <dsp:spPr>
        <a:xfrm>
          <a:off x="1965960" y="1527263"/>
          <a:ext cx="7178040" cy="709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Boast about three of your past accomplishments.</a:t>
          </a:r>
          <a:endParaRPr lang="en-US" sz="1800" kern="1200" dirty="0"/>
        </a:p>
      </dsp:txBody>
      <dsp:txXfrm>
        <a:off x="1965960" y="1527263"/>
        <a:ext cx="7178040" cy="709161"/>
      </dsp:txXfrm>
    </dsp:sp>
    <dsp:sp modelId="{3F9B3AED-FEF3-EB42-B976-E999DF8AC41D}">
      <dsp:nvSpPr>
        <dsp:cNvPr id="0" name=""/>
        <dsp:cNvSpPr/>
      </dsp:nvSpPr>
      <dsp:spPr>
        <a:xfrm>
          <a:off x="1828800" y="2236424"/>
          <a:ext cx="731520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D0D22496-360D-B746-8B72-318503475536}">
      <dsp:nvSpPr>
        <dsp:cNvPr id="0" name=""/>
        <dsp:cNvSpPr/>
      </dsp:nvSpPr>
      <dsp:spPr>
        <a:xfrm>
          <a:off x="1965960" y="2271882"/>
          <a:ext cx="7178040" cy="709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Boast about something you will achieve.</a:t>
          </a:r>
          <a:endParaRPr lang="en-US" sz="1800" kern="1200" dirty="0"/>
        </a:p>
      </dsp:txBody>
      <dsp:txXfrm>
        <a:off x="1965960" y="2271882"/>
        <a:ext cx="7178040" cy="709161"/>
      </dsp:txXfrm>
    </dsp:sp>
    <dsp:sp modelId="{CCE45F0B-A554-404C-A8D9-03A871497F1D}">
      <dsp:nvSpPr>
        <dsp:cNvPr id="0" name=""/>
        <dsp:cNvSpPr/>
      </dsp:nvSpPr>
      <dsp:spPr>
        <a:xfrm>
          <a:off x="1828800" y="2981044"/>
          <a:ext cx="731520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F9385BD7-178B-AC49-9D66-68735C4FB5DA}">
      <dsp:nvSpPr>
        <dsp:cNvPr id="0" name=""/>
        <dsp:cNvSpPr/>
      </dsp:nvSpPr>
      <dsp:spPr>
        <a:xfrm>
          <a:off x="1965960" y="3016502"/>
          <a:ext cx="7178040" cy="709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Write at least 20-25 lines.</a:t>
          </a:r>
          <a:endParaRPr lang="en-US" sz="1800" kern="1200" dirty="0"/>
        </a:p>
      </dsp:txBody>
      <dsp:txXfrm>
        <a:off x="1965960" y="3016502"/>
        <a:ext cx="7178040" cy="709161"/>
      </dsp:txXfrm>
    </dsp:sp>
    <dsp:sp modelId="{35059822-DCBB-C94B-94F8-CA881556D5C3}">
      <dsp:nvSpPr>
        <dsp:cNvPr id="0" name=""/>
        <dsp:cNvSpPr/>
      </dsp:nvSpPr>
      <dsp:spPr>
        <a:xfrm>
          <a:off x="1828800" y="3725663"/>
          <a:ext cx="731520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AF511B10-0A6E-BA41-954C-39E0C398FE93}">
      <dsp:nvSpPr>
        <dsp:cNvPr id="0" name=""/>
        <dsp:cNvSpPr/>
      </dsp:nvSpPr>
      <dsp:spPr>
        <a:xfrm>
          <a:off x="1965960" y="3761121"/>
          <a:ext cx="7178040" cy="709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Include at least three alliterative phrases.</a:t>
          </a:r>
          <a:endParaRPr lang="en-US" sz="1800" kern="1200" dirty="0"/>
        </a:p>
      </dsp:txBody>
      <dsp:txXfrm>
        <a:off x="1965960" y="3761121"/>
        <a:ext cx="7178040" cy="709161"/>
      </dsp:txXfrm>
    </dsp:sp>
    <dsp:sp modelId="{EC769527-0814-814A-AE6E-F0605C3746DA}">
      <dsp:nvSpPr>
        <dsp:cNvPr id="0" name=""/>
        <dsp:cNvSpPr/>
      </dsp:nvSpPr>
      <dsp:spPr>
        <a:xfrm>
          <a:off x="1828800" y="4470282"/>
          <a:ext cx="731520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3062E170-C14E-C84A-B32E-4CEE673BE8F7}">
      <dsp:nvSpPr>
        <dsp:cNvPr id="0" name=""/>
        <dsp:cNvSpPr/>
      </dsp:nvSpPr>
      <dsp:spPr>
        <a:xfrm>
          <a:off x="1965960" y="4505740"/>
          <a:ext cx="7178040" cy="709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Include at least three kennings.</a:t>
          </a:r>
          <a:endParaRPr lang="en-US" sz="1800" kern="1200" dirty="0"/>
        </a:p>
      </dsp:txBody>
      <dsp:txXfrm>
        <a:off x="1965960" y="4505740"/>
        <a:ext cx="7178040" cy="709161"/>
      </dsp:txXfrm>
    </dsp:sp>
    <dsp:sp modelId="{ED6FE55D-E04F-314E-90D2-FCA4AD2E551D}">
      <dsp:nvSpPr>
        <dsp:cNvPr id="0" name=""/>
        <dsp:cNvSpPr/>
      </dsp:nvSpPr>
      <dsp:spPr>
        <a:xfrm>
          <a:off x="1828800" y="5214901"/>
          <a:ext cx="731520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2FFD9F-36BA-5D49-94CE-1764BC4652FB}">
      <dsp:nvSpPr>
        <dsp:cNvPr id="0" name=""/>
        <dsp:cNvSpPr/>
      </dsp:nvSpPr>
      <dsp:spPr>
        <a:xfrm>
          <a:off x="0" y="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9F8A253-9943-0248-A5A8-007344DB84CB}">
      <dsp:nvSpPr>
        <dsp:cNvPr id="0" name=""/>
        <dsp:cNvSpPr/>
      </dsp:nvSpPr>
      <dsp:spPr>
        <a:xfrm>
          <a:off x="0" y="0"/>
          <a:ext cx="822960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rtl="0">
            <a:lnSpc>
              <a:spcPct val="90000"/>
            </a:lnSpc>
            <a:spcBef>
              <a:spcPct val="0"/>
            </a:spcBef>
            <a:spcAft>
              <a:spcPct val="35000"/>
            </a:spcAft>
          </a:pPr>
          <a:r>
            <a:rPr lang="en-US" sz="6500" b="0" kern="1200" dirty="0" smtClean="0">
              <a:solidFill>
                <a:schemeClr val="tx1"/>
              </a:solidFill>
            </a:rPr>
            <a:t>How are the values of a culture expressed within literature?</a:t>
          </a:r>
        </a:p>
      </dsp:txBody>
      <dsp:txXfrm>
        <a:off x="0" y="0"/>
        <a:ext cx="8229600" cy="452596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CEDE44-D205-0A47-8B26-DC6DC23A3AFF}">
      <dsp:nvSpPr>
        <dsp:cNvPr id="0" name=""/>
        <dsp:cNvSpPr/>
      </dsp:nvSpPr>
      <dsp:spPr>
        <a:xfrm>
          <a:off x="0" y="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9E0EE98-0B3D-E043-9E36-539D3A42C715}">
      <dsp:nvSpPr>
        <dsp:cNvPr id="0" name=""/>
        <dsp:cNvSpPr/>
      </dsp:nvSpPr>
      <dsp:spPr>
        <a:xfrm>
          <a:off x="0" y="0"/>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dirty="0" smtClean="0"/>
            <a:t>Today, each person will perform his or her own “Beowulf” inspired boast.</a:t>
          </a:r>
          <a:endParaRPr lang="en-US" sz="3200" kern="1200" dirty="0"/>
        </a:p>
      </dsp:txBody>
      <dsp:txXfrm>
        <a:off x="0" y="0"/>
        <a:ext cx="8229600" cy="1131490"/>
      </dsp:txXfrm>
    </dsp:sp>
    <dsp:sp modelId="{8604A5EC-A4B7-AC4A-8B4D-707AACBED912}">
      <dsp:nvSpPr>
        <dsp:cNvPr id="0" name=""/>
        <dsp:cNvSpPr/>
      </dsp:nvSpPr>
      <dsp:spPr>
        <a:xfrm>
          <a:off x="0" y="113149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984643C-E8A9-3040-8EE9-37B5E399065E}">
      <dsp:nvSpPr>
        <dsp:cNvPr id="0" name=""/>
        <dsp:cNvSpPr/>
      </dsp:nvSpPr>
      <dsp:spPr>
        <a:xfrm>
          <a:off x="0" y="1131490"/>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dirty="0" smtClean="0"/>
            <a:t>To make this more interesting, you will have to out-boast an opponent. </a:t>
          </a:r>
          <a:endParaRPr lang="en-US" sz="3200" kern="1200" dirty="0"/>
        </a:p>
      </dsp:txBody>
      <dsp:txXfrm>
        <a:off x="0" y="1131490"/>
        <a:ext cx="8229600" cy="1131490"/>
      </dsp:txXfrm>
    </dsp:sp>
    <dsp:sp modelId="{35D6AB94-56C4-D949-8714-8D64FC8DBEFD}">
      <dsp:nvSpPr>
        <dsp:cNvPr id="0" name=""/>
        <dsp:cNvSpPr/>
      </dsp:nvSpPr>
      <dsp:spPr>
        <a:xfrm>
          <a:off x="0" y="2262981"/>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C8B2002-D8EE-6846-90D3-84B5412172F7}">
      <dsp:nvSpPr>
        <dsp:cNvPr id="0" name=""/>
        <dsp:cNvSpPr/>
      </dsp:nvSpPr>
      <dsp:spPr>
        <a:xfrm>
          <a:off x="0" y="2262981"/>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dirty="0" smtClean="0"/>
            <a:t>I will randomly choose your opponent.</a:t>
          </a:r>
          <a:endParaRPr lang="en-US" sz="3200" kern="1200" dirty="0"/>
        </a:p>
      </dsp:txBody>
      <dsp:txXfrm>
        <a:off x="0" y="2262981"/>
        <a:ext cx="8229600" cy="1131490"/>
      </dsp:txXfrm>
    </dsp:sp>
    <dsp:sp modelId="{54E59CE3-505B-3444-8165-8E72C6B48B94}">
      <dsp:nvSpPr>
        <dsp:cNvPr id="0" name=""/>
        <dsp:cNvSpPr/>
      </dsp:nvSpPr>
      <dsp:spPr>
        <a:xfrm>
          <a:off x="0" y="3394472"/>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56EE192-7595-C144-B15C-5961EEDAEFB7}">
      <dsp:nvSpPr>
        <dsp:cNvPr id="0" name=""/>
        <dsp:cNvSpPr/>
      </dsp:nvSpPr>
      <dsp:spPr>
        <a:xfrm>
          <a:off x="0" y="3394472"/>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dirty="0" smtClean="0"/>
            <a:t>Audience, clap for your </a:t>
          </a:r>
          <a:r>
            <a:rPr lang="en-US" sz="3200" kern="1200" smtClean="0"/>
            <a:t>favorite warrior.</a:t>
          </a:r>
          <a:endParaRPr lang="en-US" sz="3200" kern="1200" dirty="0"/>
        </a:p>
      </dsp:txBody>
      <dsp:txXfrm>
        <a:off x="0" y="3394472"/>
        <a:ext cx="8229600" cy="113149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CEDE44-D205-0A47-8B26-DC6DC23A3AFF}">
      <dsp:nvSpPr>
        <dsp:cNvPr id="0" name=""/>
        <dsp:cNvSpPr/>
      </dsp:nvSpPr>
      <dsp:spPr>
        <a:xfrm>
          <a:off x="0" y="2209"/>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9E0EE98-0B3D-E043-9E36-539D3A42C715}">
      <dsp:nvSpPr>
        <dsp:cNvPr id="0" name=""/>
        <dsp:cNvSpPr/>
      </dsp:nvSpPr>
      <dsp:spPr>
        <a:xfrm>
          <a:off x="0" y="2209"/>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dirty="0" smtClean="0"/>
            <a:t>How are the values of a culture expressed within literature?</a:t>
          </a:r>
          <a:endParaRPr lang="en-US" sz="3200" kern="1200" dirty="0"/>
        </a:p>
      </dsp:txBody>
      <dsp:txXfrm>
        <a:off x="0" y="2209"/>
        <a:ext cx="8229600" cy="1507181"/>
      </dsp:txXfrm>
    </dsp:sp>
    <dsp:sp modelId="{5662114E-31B0-CA4F-9CA0-A61ACAD73490}">
      <dsp:nvSpPr>
        <dsp:cNvPr id="0" name=""/>
        <dsp:cNvSpPr/>
      </dsp:nvSpPr>
      <dsp:spPr>
        <a:xfrm>
          <a:off x="0" y="150939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218CB8E-F4B3-E149-A185-A928C34C1625}">
      <dsp:nvSpPr>
        <dsp:cNvPr id="0" name=""/>
        <dsp:cNvSpPr/>
      </dsp:nvSpPr>
      <dsp:spPr>
        <a:xfrm>
          <a:off x="0" y="1509390"/>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b="0" kern="1200" dirty="0" smtClean="0"/>
            <a:t>What have we learned about the way that the Anglo-Saxons and the Danes lived their daily lives?</a:t>
          </a:r>
          <a:endParaRPr lang="en-US" sz="3200" kern="1200" dirty="0"/>
        </a:p>
      </dsp:txBody>
      <dsp:txXfrm>
        <a:off x="0" y="1509390"/>
        <a:ext cx="8229600" cy="1507181"/>
      </dsp:txXfrm>
    </dsp:sp>
    <dsp:sp modelId="{01863D60-2EC2-9B4B-9B5C-4DBDD504C0F7}">
      <dsp:nvSpPr>
        <dsp:cNvPr id="0" name=""/>
        <dsp:cNvSpPr/>
      </dsp:nvSpPr>
      <dsp:spPr>
        <a:xfrm>
          <a:off x="0" y="3016572"/>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FED194F-D46D-2C47-BEC6-C607CE1FEEC0}">
      <dsp:nvSpPr>
        <dsp:cNvPr id="0" name=""/>
        <dsp:cNvSpPr/>
      </dsp:nvSpPr>
      <dsp:spPr>
        <a:xfrm>
          <a:off x="0" y="3016572"/>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dirty="0" smtClean="0"/>
            <a:t>What similarities do you see in our own lives? What differences do you see?</a:t>
          </a:r>
          <a:endParaRPr lang="en-US" sz="3200" kern="1200" dirty="0"/>
        </a:p>
      </dsp:txBody>
      <dsp:txXfrm>
        <a:off x="0" y="3016572"/>
        <a:ext cx="8229600" cy="1507181"/>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275-187B-5E4D-90B9-6C7165F5E223}">
      <dsp:nvSpPr>
        <dsp:cNvPr id="0" name=""/>
        <dsp:cNvSpPr/>
      </dsp:nvSpPr>
      <dsp:spPr>
        <a:xfrm>
          <a:off x="0" y="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54A9429-5113-0543-B0C9-1785BFC93941}">
      <dsp:nvSpPr>
        <dsp:cNvPr id="0" name=""/>
        <dsp:cNvSpPr/>
      </dsp:nvSpPr>
      <dsp:spPr>
        <a:xfrm>
          <a:off x="0" y="0"/>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740" tIns="205740" rIns="205740" bIns="205740" numCol="1" spcCol="1270" anchor="t" anchorCtr="0">
          <a:noAutofit/>
        </a:bodyPr>
        <a:lstStyle/>
        <a:p>
          <a:pPr lvl="0" algn="l" defTabSz="2400300" rtl="0">
            <a:lnSpc>
              <a:spcPct val="90000"/>
            </a:lnSpc>
            <a:spcBef>
              <a:spcPct val="0"/>
            </a:spcBef>
            <a:spcAft>
              <a:spcPct val="35000"/>
            </a:spcAft>
          </a:pPr>
          <a:r>
            <a:rPr lang="en-US" sz="5400" kern="1200" dirty="0" smtClean="0"/>
            <a:t>Book reports are due Friday, August 28, 2015.</a:t>
          </a:r>
        </a:p>
      </dsp:txBody>
      <dsp:txXfrm>
        <a:off x="0" y="0"/>
        <a:ext cx="8229600" cy="2262981"/>
      </dsp:txXfrm>
    </dsp:sp>
    <dsp:sp modelId="{E7149B8F-8076-2B45-BB37-CF1B31138A16}">
      <dsp:nvSpPr>
        <dsp:cNvPr id="0" name=""/>
        <dsp:cNvSpPr/>
      </dsp:nvSpPr>
      <dsp:spPr>
        <a:xfrm>
          <a:off x="0" y="2262981"/>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4272FC4-3D77-8F4B-8303-EC7E6BD48D14}">
      <dsp:nvSpPr>
        <dsp:cNvPr id="0" name=""/>
        <dsp:cNvSpPr/>
      </dsp:nvSpPr>
      <dsp:spPr>
        <a:xfrm>
          <a:off x="0" y="2262981"/>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740" tIns="205740" rIns="205740" bIns="205740" numCol="1" spcCol="1270" anchor="t" anchorCtr="0">
          <a:noAutofit/>
        </a:bodyPr>
        <a:lstStyle/>
        <a:p>
          <a:pPr lvl="0" algn="l" defTabSz="2400300" rtl="0">
            <a:lnSpc>
              <a:spcPct val="90000"/>
            </a:lnSpc>
            <a:spcBef>
              <a:spcPct val="0"/>
            </a:spcBef>
            <a:spcAft>
              <a:spcPct val="35000"/>
            </a:spcAft>
          </a:pPr>
          <a:r>
            <a:rPr lang="en-US" sz="5400" kern="1200" dirty="0" smtClean="0"/>
            <a:t>Vocabulary test is also on Friday</a:t>
          </a:r>
          <a:r>
            <a:rPr lang="en-US" sz="5400" kern="1200" smtClean="0"/>
            <a:t>, August 28, 2015</a:t>
          </a:r>
        </a:p>
      </dsp:txBody>
      <dsp:txXfrm>
        <a:off x="0" y="2262981"/>
        <a:ext cx="8229600" cy="2262981"/>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987E51-D561-714A-B200-AAB9E3E5BDBC}">
      <dsp:nvSpPr>
        <dsp:cNvPr id="0" name=""/>
        <dsp:cNvSpPr/>
      </dsp:nvSpPr>
      <dsp:spPr>
        <a:xfrm>
          <a:off x="0" y="2209"/>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2507507-B400-FA44-8794-70A34CDA23F1}">
      <dsp:nvSpPr>
        <dsp:cNvPr id="0" name=""/>
        <dsp:cNvSpPr/>
      </dsp:nvSpPr>
      <dsp:spPr>
        <a:xfrm>
          <a:off x="0" y="2209"/>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smtClean="0"/>
            <a:t>Please take out your vocabulary assignments that you have completed this week.</a:t>
          </a:r>
          <a:endParaRPr lang="en-US" sz="2800" kern="1200"/>
        </a:p>
      </dsp:txBody>
      <dsp:txXfrm>
        <a:off x="0" y="2209"/>
        <a:ext cx="8229600" cy="1507181"/>
      </dsp:txXfrm>
    </dsp:sp>
    <dsp:sp modelId="{5D8E620C-630D-0E46-8806-87E5DE3BEDCC}">
      <dsp:nvSpPr>
        <dsp:cNvPr id="0" name=""/>
        <dsp:cNvSpPr/>
      </dsp:nvSpPr>
      <dsp:spPr>
        <a:xfrm>
          <a:off x="0" y="150939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794C1E2-DC2A-9243-A895-1CB68475DB74}">
      <dsp:nvSpPr>
        <dsp:cNvPr id="0" name=""/>
        <dsp:cNvSpPr/>
      </dsp:nvSpPr>
      <dsp:spPr>
        <a:xfrm>
          <a:off x="0" y="1509390"/>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smtClean="0"/>
            <a:t>On the next available space, please look at the board and complete Exercises Two and Three.</a:t>
          </a:r>
          <a:endParaRPr lang="en-US" sz="2800" kern="1200"/>
        </a:p>
      </dsp:txBody>
      <dsp:txXfrm>
        <a:off x="0" y="1509390"/>
        <a:ext cx="8229600" cy="1507181"/>
      </dsp:txXfrm>
    </dsp:sp>
    <dsp:sp modelId="{1C9EE6B1-CC64-7D49-B88C-5908DACF314A}">
      <dsp:nvSpPr>
        <dsp:cNvPr id="0" name=""/>
        <dsp:cNvSpPr/>
      </dsp:nvSpPr>
      <dsp:spPr>
        <a:xfrm>
          <a:off x="0" y="3016572"/>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6C924F9-083E-8F4F-AFDF-DA3202873E57}">
      <dsp:nvSpPr>
        <dsp:cNvPr id="0" name=""/>
        <dsp:cNvSpPr/>
      </dsp:nvSpPr>
      <dsp:spPr>
        <a:xfrm>
          <a:off x="0" y="3016572"/>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smtClean="0"/>
            <a:t>You do not have to write the sentences. Please write only the answers for both of these exercises.</a:t>
          </a:r>
          <a:endParaRPr lang="en-US" sz="2800" kern="1200"/>
        </a:p>
      </dsp:txBody>
      <dsp:txXfrm>
        <a:off x="0" y="3016572"/>
        <a:ext cx="8229600" cy="1507181"/>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AC6896-97D5-3242-AE88-DABC7B3ACC6B}">
      <dsp:nvSpPr>
        <dsp:cNvPr id="0" name=""/>
        <dsp:cNvSpPr/>
      </dsp:nvSpPr>
      <dsp:spPr>
        <a:xfrm>
          <a:off x="0" y="2209"/>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F1C5DA3-C6CD-094B-8E70-89EA0509F27F}">
      <dsp:nvSpPr>
        <dsp:cNvPr id="0" name=""/>
        <dsp:cNvSpPr/>
      </dsp:nvSpPr>
      <dsp:spPr>
        <a:xfrm>
          <a:off x="0" y="2209"/>
          <a:ext cx="164592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Opening Session</a:t>
          </a:r>
          <a:endParaRPr lang="en-US" sz="2800" kern="1200" dirty="0"/>
        </a:p>
      </dsp:txBody>
      <dsp:txXfrm>
        <a:off x="0" y="2209"/>
        <a:ext cx="1645920" cy="1507181"/>
      </dsp:txXfrm>
    </dsp:sp>
    <dsp:sp modelId="{22BA2D54-0696-1244-88C3-FE23C4F72D63}">
      <dsp:nvSpPr>
        <dsp:cNvPr id="0" name=""/>
        <dsp:cNvSpPr/>
      </dsp:nvSpPr>
      <dsp:spPr>
        <a:xfrm>
          <a:off x="1769364" y="70651"/>
          <a:ext cx="6460236" cy="13688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n-US" sz="2500" kern="1200" dirty="0" smtClean="0"/>
            <a:t>Students will continue to develop their vocabulary skills and knowledge of Greek and Latin roots.</a:t>
          </a:r>
          <a:endParaRPr lang="en-US" sz="2500" kern="1200" dirty="0"/>
        </a:p>
      </dsp:txBody>
      <dsp:txXfrm>
        <a:off x="1769364" y="70651"/>
        <a:ext cx="6460236" cy="1368826"/>
      </dsp:txXfrm>
    </dsp:sp>
    <dsp:sp modelId="{82A82BBF-1F9F-B942-92CC-1AB073B243E7}">
      <dsp:nvSpPr>
        <dsp:cNvPr id="0" name=""/>
        <dsp:cNvSpPr/>
      </dsp:nvSpPr>
      <dsp:spPr>
        <a:xfrm>
          <a:off x="1645920" y="1439477"/>
          <a:ext cx="658368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766E0289-2E9B-814F-9A64-0EFEE1ED2894}">
      <dsp:nvSpPr>
        <dsp:cNvPr id="0" name=""/>
        <dsp:cNvSpPr/>
      </dsp:nvSpPr>
      <dsp:spPr>
        <a:xfrm>
          <a:off x="0" y="150939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6A3EA56-0040-364D-B4AB-FF53CE1F69A1}">
      <dsp:nvSpPr>
        <dsp:cNvPr id="0" name=""/>
        <dsp:cNvSpPr/>
      </dsp:nvSpPr>
      <dsp:spPr>
        <a:xfrm>
          <a:off x="0" y="1509390"/>
          <a:ext cx="164592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Work Session</a:t>
          </a:r>
          <a:endParaRPr lang="en-US" sz="2800" kern="1200" dirty="0"/>
        </a:p>
      </dsp:txBody>
      <dsp:txXfrm>
        <a:off x="0" y="1509390"/>
        <a:ext cx="1645920" cy="1507181"/>
      </dsp:txXfrm>
    </dsp:sp>
    <dsp:sp modelId="{BD896C0A-BFB0-1A49-99A7-6BFF95AF2A84}">
      <dsp:nvSpPr>
        <dsp:cNvPr id="0" name=""/>
        <dsp:cNvSpPr/>
      </dsp:nvSpPr>
      <dsp:spPr>
        <a:xfrm>
          <a:off x="1769364" y="1577832"/>
          <a:ext cx="6460236" cy="13688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n-US" sz="2500" kern="1200" dirty="0" smtClean="0"/>
            <a:t>Students will perform their Beowulf Warrior Boast Challenge for the class.</a:t>
          </a:r>
          <a:endParaRPr lang="en-US" sz="2500" kern="1200" dirty="0"/>
        </a:p>
      </dsp:txBody>
      <dsp:txXfrm>
        <a:off x="1769364" y="1577832"/>
        <a:ext cx="6460236" cy="1368826"/>
      </dsp:txXfrm>
    </dsp:sp>
    <dsp:sp modelId="{44EE505D-7D87-6C43-B445-DF2837DBFE4E}">
      <dsp:nvSpPr>
        <dsp:cNvPr id="0" name=""/>
        <dsp:cNvSpPr/>
      </dsp:nvSpPr>
      <dsp:spPr>
        <a:xfrm>
          <a:off x="1645920" y="2946658"/>
          <a:ext cx="658368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F399151D-ABC1-7240-8D32-B27561258208}">
      <dsp:nvSpPr>
        <dsp:cNvPr id="0" name=""/>
        <dsp:cNvSpPr/>
      </dsp:nvSpPr>
      <dsp:spPr>
        <a:xfrm>
          <a:off x="0" y="3016572"/>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232D765-29BE-B64F-AA9D-7C7DC3D7B30A}">
      <dsp:nvSpPr>
        <dsp:cNvPr id="0" name=""/>
        <dsp:cNvSpPr/>
      </dsp:nvSpPr>
      <dsp:spPr>
        <a:xfrm>
          <a:off x="0" y="3016572"/>
          <a:ext cx="164592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Closing Session</a:t>
          </a:r>
          <a:endParaRPr lang="en-US" sz="2800" kern="1200" dirty="0"/>
        </a:p>
      </dsp:txBody>
      <dsp:txXfrm>
        <a:off x="0" y="3016572"/>
        <a:ext cx="1645920" cy="1507181"/>
      </dsp:txXfrm>
    </dsp:sp>
    <dsp:sp modelId="{737CEA44-A060-3947-9132-0B33BD1A9EAD}">
      <dsp:nvSpPr>
        <dsp:cNvPr id="0" name=""/>
        <dsp:cNvSpPr/>
      </dsp:nvSpPr>
      <dsp:spPr>
        <a:xfrm>
          <a:off x="1769364" y="3085013"/>
          <a:ext cx="6460236" cy="13688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n-US" sz="2500" kern="1200" dirty="0" smtClean="0"/>
            <a:t>Students will finish reading the Anglo-Saxon epic, Beowulf.</a:t>
          </a:r>
          <a:endParaRPr lang="en-US" sz="2500" kern="1200" dirty="0"/>
        </a:p>
      </dsp:txBody>
      <dsp:txXfrm>
        <a:off x="1769364" y="3085013"/>
        <a:ext cx="6460236" cy="1368826"/>
      </dsp:txXfrm>
    </dsp:sp>
    <dsp:sp modelId="{68B79021-745E-5546-8741-82C8111365B3}">
      <dsp:nvSpPr>
        <dsp:cNvPr id="0" name=""/>
        <dsp:cNvSpPr/>
      </dsp:nvSpPr>
      <dsp:spPr>
        <a:xfrm>
          <a:off x="1645920" y="4453839"/>
          <a:ext cx="658368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285C1C-ADDF-8846-BC32-5D2321B42286}">
      <dsp:nvSpPr>
        <dsp:cNvPr id="0" name=""/>
        <dsp:cNvSpPr/>
      </dsp:nvSpPr>
      <dsp:spPr>
        <a:xfrm>
          <a:off x="0" y="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54CF0C5-740C-EE40-93E1-44EDA88E5E00}">
      <dsp:nvSpPr>
        <dsp:cNvPr id="0" name=""/>
        <dsp:cNvSpPr/>
      </dsp:nvSpPr>
      <dsp:spPr>
        <a:xfrm>
          <a:off x="0" y="0"/>
          <a:ext cx="164592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kern="1200" dirty="0" smtClean="0"/>
            <a:t>Please write these questions down in your Cornell notes.</a:t>
          </a:r>
          <a:endParaRPr lang="en-US" sz="2600" kern="1200" dirty="0"/>
        </a:p>
      </dsp:txBody>
      <dsp:txXfrm>
        <a:off x="0" y="0"/>
        <a:ext cx="1645920" cy="4525963"/>
      </dsp:txXfrm>
    </dsp:sp>
    <dsp:sp modelId="{C0BCAFE8-93C7-EE41-AE89-73AB3BF3B365}">
      <dsp:nvSpPr>
        <dsp:cNvPr id="0" name=""/>
        <dsp:cNvSpPr/>
      </dsp:nvSpPr>
      <dsp:spPr>
        <a:xfrm>
          <a:off x="1769364" y="105193"/>
          <a:ext cx="6460236" cy="2103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rtl="0">
            <a:lnSpc>
              <a:spcPct val="90000"/>
            </a:lnSpc>
            <a:spcBef>
              <a:spcPct val="0"/>
            </a:spcBef>
            <a:spcAft>
              <a:spcPct val="35000"/>
            </a:spcAft>
          </a:pPr>
          <a:r>
            <a:rPr lang="en-US" sz="3000" kern="1200" dirty="0" smtClean="0"/>
            <a:t>How does literature reflect the qualities valued by a culture?</a:t>
          </a:r>
          <a:endParaRPr lang="en-US" sz="3000" kern="1200" dirty="0"/>
        </a:p>
      </dsp:txBody>
      <dsp:txXfrm>
        <a:off x="1769364" y="105193"/>
        <a:ext cx="6460236" cy="2103865"/>
      </dsp:txXfrm>
    </dsp:sp>
    <dsp:sp modelId="{0DAC6917-B4C8-AE4C-B7EA-78121EF232C2}">
      <dsp:nvSpPr>
        <dsp:cNvPr id="0" name=""/>
        <dsp:cNvSpPr/>
      </dsp:nvSpPr>
      <dsp:spPr>
        <a:xfrm>
          <a:off x="1645920" y="2209058"/>
          <a:ext cx="658368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E9AF7356-4F95-AF47-88C5-469A85DCA31A}">
      <dsp:nvSpPr>
        <dsp:cNvPr id="0" name=""/>
        <dsp:cNvSpPr/>
      </dsp:nvSpPr>
      <dsp:spPr>
        <a:xfrm>
          <a:off x="1769364" y="2314252"/>
          <a:ext cx="6460236" cy="2103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rtl="0">
            <a:lnSpc>
              <a:spcPct val="90000"/>
            </a:lnSpc>
            <a:spcBef>
              <a:spcPct val="0"/>
            </a:spcBef>
            <a:spcAft>
              <a:spcPct val="35000"/>
            </a:spcAft>
          </a:pPr>
          <a:r>
            <a:rPr lang="en-US" sz="3000" kern="1200" dirty="0" smtClean="0"/>
            <a:t>What are the similarities and differences between our culture and the culture of the Anglo-Saxon and Danish peoples?</a:t>
          </a:r>
          <a:endParaRPr lang="en-US" sz="3000" kern="1200" dirty="0"/>
        </a:p>
      </dsp:txBody>
      <dsp:txXfrm>
        <a:off x="1769364" y="2314252"/>
        <a:ext cx="6460236" cy="2103865"/>
      </dsp:txXfrm>
    </dsp:sp>
    <dsp:sp modelId="{ED451C14-FC1E-6E48-AE8E-2185173C494C}">
      <dsp:nvSpPr>
        <dsp:cNvPr id="0" name=""/>
        <dsp:cNvSpPr/>
      </dsp:nvSpPr>
      <dsp:spPr>
        <a:xfrm>
          <a:off x="1645920" y="4418117"/>
          <a:ext cx="658368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3301C-A35E-4E2C-821B-3ABCDC6675E4}">
      <dsp:nvSpPr>
        <dsp:cNvPr id="0" name=""/>
        <dsp:cNvSpPr/>
      </dsp:nvSpPr>
      <dsp:spPr>
        <a:xfrm>
          <a:off x="0" y="268131"/>
          <a:ext cx="8229600" cy="398970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smtClean="0"/>
            <a:t>ELAGSE-12 RL2</a:t>
          </a:r>
          <a:br>
            <a:rPr lang="en-US" sz="3100" kern="1200" smtClean="0"/>
          </a:br>
          <a:r>
            <a:rPr lang="en-US" sz="3100" kern="1200" smtClean="0"/>
            <a:t>Determine two or more themes or central ideas of text and analyze their development over the course of the text, including how they interact and build on one another to produce a complex account; provide an objective summary of the text.</a:t>
          </a:r>
          <a:endParaRPr lang="en-US" sz="3100" kern="1200"/>
        </a:p>
      </dsp:txBody>
      <dsp:txXfrm>
        <a:off x="194761" y="462892"/>
        <a:ext cx="7840078" cy="3600178"/>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7B1CF-CC0D-2647-AF1C-C86C2AC50363}">
      <dsp:nvSpPr>
        <dsp:cNvPr id="0" name=""/>
        <dsp:cNvSpPr/>
      </dsp:nvSpPr>
      <dsp:spPr>
        <a:xfrm>
          <a:off x="0" y="8391"/>
          <a:ext cx="8229600" cy="45091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en-US" sz="4700" kern="1200" dirty="0" smtClean="0"/>
            <a:t>If you did not perform your Beowulf Warrior Boast Challenge for the class yesterday, you will do so today.</a:t>
          </a:r>
          <a:endParaRPr lang="en-US" sz="4700" kern="1200" dirty="0"/>
        </a:p>
      </dsp:txBody>
      <dsp:txXfrm>
        <a:off x="220120" y="228511"/>
        <a:ext cx="7789360" cy="4068940"/>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F05BF9-F8EB-E34A-AB0F-FBBEA2AD1CA4}">
      <dsp:nvSpPr>
        <dsp:cNvPr id="0" name=""/>
        <dsp:cNvSpPr/>
      </dsp:nvSpPr>
      <dsp:spPr>
        <a:xfrm>
          <a:off x="0" y="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ED833F8-AD10-EE4E-A5C8-D3BE51320001}">
      <dsp:nvSpPr>
        <dsp:cNvPr id="0" name=""/>
        <dsp:cNvSpPr/>
      </dsp:nvSpPr>
      <dsp:spPr>
        <a:xfrm>
          <a:off x="0" y="0"/>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980" tIns="220980" rIns="220980" bIns="220980" numCol="1" spcCol="1270" anchor="t" anchorCtr="0">
          <a:noAutofit/>
        </a:bodyPr>
        <a:lstStyle/>
        <a:p>
          <a:pPr lvl="0" algn="l" defTabSz="2578100" rtl="0">
            <a:lnSpc>
              <a:spcPct val="90000"/>
            </a:lnSpc>
            <a:spcBef>
              <a:spcPct val="0"/>
            </a:spcBef>
            <a:spcAft>
              <a:spcPct val="35000"/>
            </a:spcAft>
          </a:pPr>
          <a:r>
            <a:rPr lang="en-US" sz="5800" kern="1200" dirty="0" smtClean="0"/>
            <a:t>We will now finish reading Beowulf.</a:t>
          </a:r>
          <a:endParaRPr lang="en-US" sz="5800" kern="1200" dirty="0"/>
        </a:p>
      </dsp:txBody>
      <dsp:txXfrm>
        <a:off x="0" y="0"/>
        <a:ext cx="8229600" cy="2262981"/>
      </dsp:txXfrm>
    </dsp:sp>
    <dsp:sp modelId="{9BB2F693-B5C5-134B-AA16-E6BBD59D5993}">
      <dsp:nvSpPr>
        <dsp:cNvPr id="0" name=""/>
        <dsp:cNvSpPr/>
      </dsp:nvSpPr>
      <dsp:spPr>
        <a:xfrm>
          <a:off x="0" y="2262981"/>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552FA89-48EE-8F4D-B043-CE563056D2B1}">
      <dsp:nvSpPr>
        <dsp:cNvPr id="0" name=""/>
        <dsp:cNvSpPr/>
      </dsp:nvSpPr>
      <dsp:spPr>
        <a:xfrm>
          <a:off x="0" y="2262981"/>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980" tIns="220980" rIns="220980" bIns="220980" numCol="1" spcCol="1270" anchor="t" anchorCtr="0">
          <a:noAutofit/>
        </a:bodyPr>
        <a:lstStyle/>
        <a:p>
          <a:pPr lvl="0" algn="l" defTabSz="2578100" rtl="0">
            <a:lnSpc>
              <a:spcPct val="90000"/>
            </a:lnSpc>
            <a:spcBef>
              <a:spcPct val="0"/>
            </a:spcBef>
            <a:spcAft>
              <a:spcPct val="35000"/>
            </a:spcAft>
          </a:pPr>
          <a:r>
            <a:rPr lang="en-US" sz="5800" kern="1200" dirty="0" smtClean="0"/>
            <a:t>Please turn to page in your text.</a:t>
          </a:r>
          <a:endParaRPr lang="en-US" sz="5800" kern="1200" dirty="0"/>
        </a:p>
      </dsp:txBody>
      <dsp:txXfrm>
        <a:off x="0" y="2262981"/>
        <a:ext cx="8229600" cy="22629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3301C-A35E-4E2C-821B-3ABCDC6675E4}">
      <dsp:nvSpPr>
        <dsp:cNvPr id="0" name=""/>
        <dsp:cNvSpPr/>
      </dsp:nvSpPr>
      <dsp:spPr>
        <a:xfrm>
          <a:off x="0" y="268131"/>
          <a:ext cx="8229600" cy="398970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smtClean="0"/>
            <a:t>ELAGSE-12 RL2</a:t>
          </a:r>
          <a:br>
            <a:rPr lang="en-US" sz="3100" kern="1200" dirty="0" smtClean="0"/>
          </a:br>
          <a:r>
            <a:rPr lang="en-US" sz="3100" kern="1200" dirty="0" smtClean="0"/>
            <a:t>Determine two or more themes or central ideas of text and analyze their development over the course of the text, including how they interact and build on one another to produce a complex account; provide an objective summary of the text.</a:t>
          </a:r>
          <a:endParaRPr lang="en-US" sz="3100" kern="1200" dirty="0"/>
        </a:p>
      </dsp:txBody>
      <dsp:txXfrm>
        <a:off x="194761" y="462892"/>
        <a:ext cx="7840078" cy="3600178"/>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E80557-056B-0A42-87A4-59A7042763D6}">
      <dsp:nvSpPr>
        <dsp:cNvPr id="0" name=""/>
        <dsp:cNvSpPr/>
      </dsp:nvSpPr>
      <dsp:spPr>
        <a:xfrm>
          <a:off x="0" y="409701"/>
          <a:ext cx="8229600" cy="370655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rtl="0">
            <a:lnSpc>
              <a:spcPct val="90000"/>
            </a:lnSpc>
            <a:spcBef>
              <a:spcPct val="0"/>
            </a:spcBef>
            <a:spcAft>
              <a:spcPct val="35000"/>
            </a:spcAft>
          </a:pPr>
          <a:r>
            <a:rPr lang="en-US" sz="4800" kern="1200" dirty="0" smtClean="0"/>
            <a:t>Please answer the essential questions that you copied and we discussed at the beginning of the period.</a:t>
          </a:r>
          <a:endParaRPr lang="en-US" sz="4800" kern="1200" dirty="0"/>
        </a:p>
      </dsp:txBody>
      <dsp:txXfrm>
        <a:off x="180939" y="590640"/>
        <a:ext cx="7867722" cy="3344681"/>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EF541-D133-8843-B07C-3E7226D4567C}">
      <dsp:nvSpPr>
        <dsp:cNvPr id="0" name=""/>
        <dsp:cNvSpPr/>
      </dsp:nvSpPr>
      <dsp:spPr>
        <a:xfrm>
          <a:off x="0" y="2209"/>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0C0E833-8223-9B49-BF75-1DC9992B4423}">
      <dsp:nvSpPr>
        <dsp:cNvPr id="0" name=""/>
        <dsp:cNvSpPr/>
      </dsp:nvSpPr>
      <dsp:spPr>
        <a:xfrm>
          <a:off x="0" y="2209"/>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rtl="0">
            <a:lnSpc>
              <a:spcPct val="90000"/>
            </a:lnSpc>
            <a:spcBef>
              <a:spcPct val="0"/>
            </a:spcBef>
            <a:spcAft>
              <a:spcPct val="35000"/>
            </a:spcAft>
          </a:pPr>
          <a:r>
            <a:rPr lang="en-US" sz="3400" kern="1200" smtClean="0"/>
            <a:t>Your book report is due tomorrow.</a:t>
          </a:r>
          <a:endParaRPr lang="en-US" sz="3400" kern="1200"/>
        </a:p>
      </dsp:txBody>
      <dsp:txXfrm>
        <a:off x="0" y="2209"/>
        <a:ext cx="8229600" cy="1507181"/>
      </dsp:txXfrm>
    </dsp:sp>
    <dsp:sp modelId="{178006F5-AF43-554F-85D7-CF0825945399}">
      <dsp:nvSpPr>
        <dsp:cNvPr id="0" name=""/>
        <dsp:cNvSpPr/>
      </dsp:nvSpPr>
      <dsp:spPr>
        <a:xfrm>
          <a:off x="0" y="150939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6858281-0311-834B-A210-86BE3A9836FF}">
      <dsp:nvSpPr>
        <dsp:cNvPr id="0" name=""/>
        <dsp:cNvSpPr/>
      </dsp:nvSpPr>
      <dsp:spPr>
        <a:xfrm>
          <a:off x="0" y="1509390"/>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rtl="0">
            <a:lnSpc>
              <a:spcPct val="90000"/>
            </a:lnSpc>
            <a:spcBef>
              <a:spcPct val="0"/>
            </a:spcBef>
            <a:spcAft>
              <a:spcPct val="35000"/>
            </a:spcAft>
          </a:pPr>
          <a:r>
            <a:rPr lang="en-US" sz="3400" kern="1200" smtClean="0"/>
            <a:t>The vocabulary quiz covering the words and definitions in Unit Two is tomorrow.</a:t>
          </a:r>
          <a:endParaRPr lang="en-US" sz="3400" kern="1200"/>
        </a:p>
      </dsp:txBody>
      <dsp:txXfrm>
        <a:off x="0" y="1509390"/>
        <a:ext cx="8229600" cy="1507181"/>
      </dsp:txXfrm>
    </dsp:sp>
    <dsp:sp modelId="{EEEDE287-B4D5-3A43-AE21-1649107844E8}">
      <dsp:nvSpPr>
        <dsp:cNvPr id="0" name=""/>
        <dsp:cNvSpPr/>
      </dsp:nvSpPr>
      <dsp:spPr>
        <a:xfrm>
          <a:off x="0" y="3016572"/>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81BD335-1EF6-6B49-BB67-602D00E194A1}">
      <dsp:nvSpPr>
        <dsp:cNvPr id="0" name=""/>
        <dsp:cNvSpPr/>
      </dsp:nvSpPr>
      <dsp:spPr>
        <a:xfrm>
          <a:off x="0" y="3016572"/>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rtl="0">
            <a:lnSpc>
              <a:spcPct val="90000"/>
            </a:lnSpc>
            <a:spcBef>
              <a:spcPct val="0"/>
            </a:spcBef>
            <a:spcAft>
              <a:spcPct val="35000"/>
            </a:spcAft>
          </a:pPr>
          <a:r>
            <a:rPr lang="en-US" sz="3400" kern="1200" smtClean="0"/>
            <a:t>Please come to Open House tonight.</a:t>
          </a:r>
          <a:endParaRPr lang="en-US" sz="3400" kern="1200"/>
        </a:p>
      </dsp:txBody>
      <dsp:txXfrm>
        <a:off x="0" y="3016572"/>
        <a:ext cx="8229600" cy="1507181"/>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09776B-7C85-4766-AA96-0961E58EACCE}">
      <dsp:nvSpPr>
        <dsp:cNvPr id="0" name=""/>
        <dsp:cNvSpPr/>
      </dsp:nvSpPr>
      <dsp:spPr>
        <a:xfrm>
          <a:off x="0" y="2209"/>
          <a:ext cx="8229600" cy="0"/>
        </a:xfrm>
        <a:prstGeom prst="line">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AEA386-BDD0-44C6-A2ED-D7232E034A43}">
      <dsp:nvSpPr>
        <dsp:cNvPr id="0" name=""/>
        <dsp:cNvSpPr/>
      </dsp:nvSpPr>
      <dsp:spPr>
        <a:xfrm>
          <a:off x="0" y="2209"/>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kern="1200" dirty="0" smtClean="0"/>
            <a:t>Welcome to class, please come inside, take a seat, and take out your vocabulary assignments you completed this week.</a:t>
          </a:r>
          <a:endParaRPr lang="en-US" sz="2700" kern="1200" dirty="0"/>
        </a:p>
      </dsp:txBody>
      <dsp:txXfrm>
        <a:off x="0" y="2209"/>
        <a:ext cx="8229600" cy="1507181"/>
      </dsp:txXfrm>
    </dsp:sp>
    <dsp:sp modelId="{3EE8BC42-FBE4-4104-BDB4-585DE47F1D97}">
      <dsp:nvSpPr>
        <dsp:cNvPr id="0" name=""/>
        <dsp:cNvSpPr/>
      </dsp:nvSpPr>
      <dsp:spPr>
        <a:xfrm>
          <a:off x="0" y="1509390"/>
          <a:ext cx="8229600" cy="0"/>
        </a:xfrm>
        <a:prstGeom prst="line">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C90615-4995-439A-821B-1CB074F4CE71}">
      <dsp:nvSpPr>
        <dsp:cNvPr id="0" name=""/>
        <dsp:cNvSpPr/>
      </dsp:nvSpPr>
      <dsp:spPr>
        <a:xfrm>
          <a:off x="0" y="1509390"/>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kern="1200" dirty="0" smtClean="0"/>
            <a:t>You will take your vocabulary test today.</a:t>
          </a:r>
          <a:endParaRPr lang="en-US" sz="2700" kern="1200" dirty="0"/>
        </a:p>
      </dsp:txBody>
      <dsp:txXfrm>
        <a:off x="0" y="1509390"/>
        <a:ext cx="8229600" cy="1507181"/>
      </dsp:txXfrm>
    </dsp:sp>
    <dsp:sp modelId="{39D0605D-8393-421C-9832-BC339415A9F9}">
      <dsp:nvSpPr>
        <dsp:cNvPr id="0" name=""/>
        <dsp:cNvSpPr/>
      </dsp:nvSpPr>
      <dsp:spPr>
        <a:xfrm>
          <a:off x="0" y="3016572"/>
          <a:ext cx="8229600" cy="0"/>
        </a:xfrm>
        <a:prstGeom prst="line">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1EC321-8D89-4094-9941-86090DDC05DE}">
      <dsp:nvSpPr>
        <dsp:cNvPr id="0" name=""/>
        <dsp:cNvSpPr/>
      </dsp:nvSpPr>
      <dsp:spPr>
        <a:xfrm>
          <a:off x="0" y="3016572"/>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kern="1200" smtClean="0"/>
            <a:t>You have five minutes to study. If I hear talking that is not related to vocabulary, we will begin the test immediately.</a:t>
          </a:r>
          <a:endParaRPr lang="en-US" sz="2700" kern="1200"/>
        </a:p>
      </dsp:txBody>
      <dsp:txXfrm>
        <a:off x="0" y="3016572"/>
        <a:ext cx="8229600" cy="1507181"/>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17818-66DD-45A7-A27E-F22BDEB8931E}">
      <dsp:nvSpPr>
        <dsp:cNvPr id="0" name=""/>
        <dsp:cNvSpPr/>
      </dsp:nvSpPr>
      <dsp:spPr>
        <a:xfrm>
          <a:off x="0" y="2567"/>
          <a:ext cx="8229600" cy="0"/>
        </a:xfrm>
        <a:prstGeom prst="line">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298FC0-6C12-46A1-B26C-032DEF428E3E}">
      <dsp:nvSpPr>
        <dsp:cNvPr id="0" name=""/>
        <dsp:cNvSpPr/>
      </dsp:nvSpPr>
      <dsp:spPr>
        <a:xfrm>
          <a:off x="0" y="2567"/>
          <a:ext cx="1645920" cy="175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Opening Session</a:t>
          </a:r>
          <a:endParaRPr lang="en-US" sz="2800" kern="1200" dirty="0"/>
        </a:p>
      </dsp:txBody>
      <dsp:txXfrm>
        <a:off x="0" y="2567"/>
        <a:ext cx="1645920" cy="1750888"/>
      </dsp:txXfrm>
    </dsp:sp>
    <dsp:sp modelId="{A052CF81-6CA9-4C1A-8486-3FE932F89A7B}">
      <dsp:nvSpPr>
        <dsp:cNvPr id="0" name=""/>
        <dsp:cNvSpPr/>
      </dsp:nvSpPr>
      <dsp:spPr>
        <a:xfrm>
          <a:off x="1769364" y="82075"/>
          <a:ext cx="6460236" cy="1590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en-US" sz="2900" kern="1200" dirty="0" smtClean="0"/>
            <a:t>Students will complete a vocabulary quiz to assess their knowledge of Greek and Latin roots.</a:t>
          </a:r>
          <a:endParaRPr lang="en-US" sz="2900" kern="1200" dirty="0"/>
        </a:p>
      </dsp:txBody>
      <dsp:txXfrm>
        <a:off x="1769364" y="82075"/>
        <a:ext cx="6460236" cy="1590162"/>
      </dsp:txXfrm>
    </dsp:sp>
    <dsp:sp modelId="{BF07F559-B6C5-408A-BE38-1910DE8B56C4}">
      <dsp:nvSpPr>
        <dsp:cNvPr id="0" name=""/>
        <dsp:cNvSpPr/>
      </dsp:nvSpPr>
      <dsp:spPr>
        <a:xfrm>
          <a:off x="1645920" y="1672237"/>
          <a:ext cx="658368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55CCD6-FBC6-4521-B2D5-D00A2BE8DA5A}">
      <dsp:nvSpPr>
        <dsp:cNvPr id="0" name=""/>
        <dsp:cNvSpPr/>
      </dsp:nvSpPr>
      <dsp:spPr>
        <a:xfrm>
          <a:off x="0" y="1753455"/>
          <a:ext cx="8229600" cy="0"/>
        </a:xfrm>
        <a:prstGeom prst="line">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CF4F81-5D2A-475A-B27E-B7B523B8EF6A}">
      <dsp:nvSpPr>
        <dsp:cNvPr id="0" name=""/>
        <dsp:cNvSpPr/>
      </dsp:nvSpPr>
      <dsp:spPr>
        <a:xfrm>
          <a:off x="0" y="1753455"/>
          <a:ext cx="1645920" cy="175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Work Session</a:t>
          </a:r>
          <a:endParaRPr lang="en-US" sz="2800" kern="1200" dirty="0"/>
        </a:p>
      </dsp:txBody>
      <dsp:txXfrm>
        <a:off x="0" y="1753455"/>
        <a:ext cx="1645920" cy="1750888"/>
      </dsp:txXfrm>
    </dsp:sp>
    <dsp:sp modelId="{5D8DDCBD-AE4C-4829-8535-D9F93EF238E2}">
      <dsp:nvSpPr>
        <dsp:cNvPr id="0" name=""/>
        <dsp:cNvSpPr/>
      </dsp:nvSpPr>
      <dsp:spPr>
        <a:xfrm>
          <a:off x="1769364" y="1832963"/>
          <a:ext cx="6460236" cy="1590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en-US" sz="2900" kern="1200" dirty="0" smtClean="0"/>
            <a:t>Students will finish reading the Anglo-Saxon epic, Beowulf.</a:t>
          </a:r>
          <a:endParaRPr lang="en-US" sz="2900" kern="1200" dirty="0"/>
        </a:p>
      </dsp:txBody>
      <dsp:txXfrm>
        <a:off x="1769364" y="1832963"/>
        <a:ext cx="6460236" cy="1590162"/>
      </dsp:txXfrm>
    </dsp:sp>
    <dsp:sp modelId="{210CD141-4595-47E1-A8A9-5636578DA12C}">
      <dsp:nvSpPr>
        <dsp:cNvPr id="0" name=""/>
        <dsp:cNvSpPr/>
      </dsp:nvSpPr>
      <dsp:spPr>
        <a:xfrm>
          <a:off x="1645920" y="3423126"/>
          <a:ext cx="658368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D6984E-13E8-437F-BD7C-473F60BB51B3}">
      <dsp:nvSpPr>
        <dsp:cNvPr id="0" name=""/>
        <dsp:cNvSpPr/>
      </dsp:nvSpPr>
      <dsp:spPr>
        <a:xfrm>
          <a:off x="0" y="3504344"/>
          <a:ext cx="8229600" cy="0"/>
        </a:xfrm>
        <a:prstGeom prst="line">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96E65D-E52C-4332-98AA-805CAA2617D8}">
      <dsp:nvSpPr>
        <dsp:cNvPr id="0" name=""/>
        <dsp:cNvSpPr/>
      </dsp:nvSpPr>
      <dsp:spPr>
        <a:xfrm>
          <a:off x="0" y="3504344"/>
          <a:ext cx="1645920" cy="175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Closing Session</a:t>
          </a:r>
          <a:endParaRPr lang="en-US" sz="2800" kern="1200" dirty="0"/>
        </a:p>
      </dsp:txBody>
      <dsp:txXfrm>
        <a:off x="0" y="3504344"/>
        <a:ext cx="1645920" cy="1750888"/>
      </dsp:txXfrm>
    </dsp:sp>
    <dsp:sp modelId="{002065BA-615E-45F8-8B3A-1D593BFB915B}">
      <dsp:nvSpPr>
        <dsp:cNvPr id="0" name=""/>
        <dsp:cNvSpPr/>
      </dsp:nvSpPr>
      <dsp:spPr>
        <a:xfrm>
          <a:off x="1769364" y="3583852"/>
          <a:ext cx="6460236" cy="1590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en-US" sz="2900" kern="1200" dirty="0" smtClean="0"/>
            <a:t>Students will go to the Media Center to check out a new library book </a:t>
          </a:r>
          <a:endParaRPr lang="en-US" sz="2900" kern="1200" dirty="0"/>
        </a:p>
      </dsp:txBody>
      <dsp:txXfrm>
        <a:off x="1769364" y="3583852"/>
        <a:ext cx="6460236" cy="1590162"/>
      </dsp:txXfrm>
    </dsp:sp>
    <dsp:sp modelId="{B2344D6C-5C07-4BCC-B839-BC6ADDCDF4EB}">
      <dsp:nvSpPr>
        <dsp:cNvPr id="0" name=""/>
        <dsp:cNvSpPr/>
      </dsp:nvSpPr>
      <dsp:spPr>
        <a:xfrm>
          <a:off x="1645920" y="5174014"/>
          <a:ext cx="6583680" cy="0"/>
        </a:xfrm>
        <a:prstGeom prst="line">
          <a:avLst/>
        </a:prstGeom>
        <a:solidFill>
          <a:schemeClr val="accent1">
            <a:hueOff val="0"/>
            <a:satOff val="0"/>
            <a:lumOff val="0"/>
            <a:alphaOff val="0"/>
          </a:schemeClr>
        </a:solidFill>
        <a:ln w="285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18B2E4-6E48-43FB-904A-4E0377835319}">
      <dsp:nvSpPr>
        <dsp:cNvPr id="0" name=""/>
        <dsp:cNvSpPr/>
      </dsp:nvSpPr>
      <dsp:spPr>
        <a:xfrm>
          <a:off x="0" y="26481"/>
          <a:ext cx="8229600" cy="216450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kern="1200" smtClean="0"/>
            <a:t>How does literature reflect culture?</a:t>
          </a:r>
          <a:endParaRPr lang="en-US" sz="5000" kern="1200"/>
        </a:p>
      </dsp:txBody>
      <dsp:txXfrm>
        <a:off x="105662" y="132143"/>
        <a:ext cx="8018276" cy="1953176"/>
      </dsp:txXfrm>
    </dsp:sp>
    <dsp:sp modelId="{01EE34FA-8E05-4567-88F1-65FDAE4F055F}">
      <dsp:nvSpPr>
        <dsp:cNvPr id="0" name=""/>
        <dsp:cNvSpPr/>
      </dsp:nvSpPr>
      <dsp:spPr>
        <a:xfrm>
          <a:off x="0" y="2334981"/>
          <a:ext cx="8229600" cy="216450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kern="1200" smtClean="0"/>
            <a:t>In what ways is Wiglaf similar to Beowulf?</a:t>
          </a:r>
          <a:endParaRPr lang="en-US" sz="5000" kern="1200"/>
        </a:p>
      </dsp:txBody>
      <dsp:txXfrm>
        <a:off x="105662" y="2440643"/>
        <a:ext cx="8018276" cy="1953176"/>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3301C-A35E-4E2C-821B-3ABCDC6675E4}">
      <dsp:nvSpPr>
        <dsp:cNvPr id="0" name=""/>
        <dsp:cNvSpPr/>
      </dsp:nvSpPr>
      <dsp:spPr>
        <a:xfrm>
          <a:off x="0" y="268131"/>
          <a:ext cx="8229600" cy="398970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smtClean="0"/>
            <a:t>ELAGSE-12 RL2</a:t>
          </a:r>
          <a:br>
            <a:rPr lang="en-US" sz="3100" kern="1200" dirty="0" smtClean="0"/>
          </a:br>
          <a:r>
            <a:rPr lang="en-US" sz="3100" kern="1200" dirty="0" smtClean="0"/>
            <a:t>Determine two or more themes or central ideas of text and analyze their development over the course of the text, including how they interact and build on one another to produce a complex account; provide an objective summary of the text.</a:t>
          </a:r>
          <a:endParaRPr lang="en-US" sz="3100" kern="1200" dirty="0"/>
        </a:p>
      </dsp:txBody>
      <dsp:txXfrm>
        <a:off x="194761" y="462892"/>
        <a:ext cx="7840078" cy="3600178"/>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C1F8EA-C34E-4EA1-AE34-EF94D758285A}">
      <dsp:nvSpPr>
        <dsp:cNvPr id="0" name=""/>
        <dsp:cNvSpPr/>
      </dsp:nvSpPr>
      <dsp:spPr>
        <a:xfrm>
          <a:off x="0" y="0"/>
          <a:ext cx="8229600" cy="0"/>
        </a:xfrm>
        <a:prstGeom prst="line">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6B5010-37CA-49B3-8D06-EFFC1CCD0097}">
      <dsp:nvSpPr>
        <dsp:cNvPr id="0" name=""/>
        <dsp:cNvSpPr/>
      </dsp:nvSpPr>
      <dsp:spPr>
        <a:xfrm>
          <a:off x="0" y="0"/>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rtl="0">
            <a:lnSpc>
              <a:spcPct val="90000"/>
            </a:lnSpc>
            <a:spcBef>
              <a:spcPct val="0"/>
            </a:spcBef>
            <a:spcAft>
              <a:spcPct val="35000"/>
            </a:spcAft>
          </a:pPr>
          <a:r>
            <a:rPr lang="en-US" sz="3400" kern="1200" smtClean="0"/>
            <a:t>Please take out your book reports and prepare to turn them in to Mr. Hatch or Mr. Bailey.</a:t>
          </a:r>
          <a:endParaRPr lang="en-US" sz="3400" kern="1200"/>
        </a:p>
      </dsp:txBody>
      <dsp:txXfrm>
        <a:off x="0" y="0"/>
        <a:ext cx="8229600" cy="2262981"/>
      </dsp:txXfrm>
    </dsp:sp>
    <dsp:sp modelId="{03637635-C899-4D57-9A3F-E4D527C77E2E}">
      <dsp:nvSpPr>
        <dsp:cNvPr id="0" name=""/>
        <dsp:cNvSpPr/>
      </dsp:nvSpPr>
      <dsp:spPr>
        <a:xfrm>
          <a:off x="0" y="2262981"/>
          <a:ext cx="8229600" cy="0"/>
        </a:xfrm>
        <a:prstGeom prst="line">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FC511E-3F64-4D3B-A4F4-1AB70AF64D22}">
      <dsp:nvSpPr>
        <dsp:cNvPr id="0" name=""/>
        <dsp:cNvSpPr/>
      </dsp:nvSpPr>
      <dsp:spPr>
        <a:xfrm>
          <a:off x="0" y="2262981"/>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rtl="0">
            <a:lnSpc>
              <a:spcPct val="90000"/>
            </a:lnSpc>
            <a:spcBef>
              <a:spcPct val="0"/>
            </a:spcBef>
            <a:spcAft>
              <a:spcPct val="35000"/>
            </a:spcAft>
          </a:pPr>
          <a:r>
            <a:rPr lang="en-US" sz="3400" b="1" kern="1200" dirty="0" smtClean="0">
              <a:solidFill>
                <a:srgbClr val="FF0000"/>
              </a:solidFill>
            </a:rPr>
            <a:t>Make sure that at the top of your report you have written your name, the date, the period, and your teacher’s name</a:t>
          </a:r>
          <a:endParaRPr lang="en-US" sz="3400" b="1" kern="1200" dirty="0">
            <a:solidFill>
              <a:srgbClr val="FF0000"/>
            </a:solidFill>
          </a:endParaRPr>
        </a:p>
      </dsp:txBody>
      <dsp:txXfrm>
        <a:off x="0" y="2262981"/>
        <a:ext cx="8229600" cy="2262981"/>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55449-45CF-41C8-810A-9EF4C8295A4D}">
      <dsp:nvSpPr>
        <dsp:cNvPr id="0" name=""/>
        <dsp:cNvSpPr/>
      </dsp:nvSpPr>
      <dsp:spPr>
        <a:xfrm>
          <a:off x="0" y="26481"/>
          <a:ext cx="8229600" cy="216450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kern="1200" smtClean="0"/>
            <a:t>We will now finish reading Beowulf.</a:t>
          </a:r>
          <a:endParaRPr lang="en-US" sz="5000" kern="1200"/>
        </a:p>
      </dsp:txBody>
      <dsp:txXfrm>
        <a:off x="105662" y="132143"/>
        <a:ext cx="8018276" cy="1953176"/>
      </dsp:txXfrm>
    </dsp:sp>
    <dsp:sp modelId="{A309B3D0-52D7-4D3C-BD7C-87FDD96433DB}">
      <dsp:nvSpPr>
        <dsp:cNvPr id="0" name=""/>
        <dsp:cNvSpPr/>
      </dsp:nvSpPr>
      <dsp:spPr>
        <a:xfrm>
          <a:off x="0" y="2334981"/>
          <a:ext cx="8229600" cy="216450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kern="1200" smtClean="0"/>
            <a:t>Please turn in your green literature book to page 54.</a:t>
          </a:r>
          <a:endParaRPr lang="en-US" sz="5000" kern="1200"/>
        </a:p>
      </dsp:txBody>
      <dsp:txXfrm>
        <a:off x="105662" y="2440643"/>
        <a:ext cx="8018276" cy="1953176"/>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274BC6-ECE3-4E11-BDEA-5A0EBD76BEC6}">
      <dsp:nvSpPr>
        <dsp:cNvPr id="0" name=""/>
        <dsp:cNvSpPr/>
      </dsp:nvSpPr>
      <dsp:spPr>
        <a:xfrm>
          <a:off x="0" y="0"/>
          <a:ext cx="8229600" cy="0"/>
        </a:xfrm>
        <a:prstGeom prst="line">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CF7F7F-4B63-4F77-B599-4EAD4E6C8A04}">
      <dsp:nvSpPr>
        <dsp:cNvPr id="0" name=""/>
        <dsp:cNvSpPr/>
      </dsp:nvSpPr>
      <dsp:spPr>
        <a:xfrm>
          <a:off x="0" y="0"/>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lvl="0" algn="l" defTabSz="1866900" rtl="0">
            <a:lnSpc>
              <a:spcPct val="90000"/>
            </a:lnSpc>
            <a:spcBef>
              <a:spcPct val="0"/>
            </a:spcBef>
            <a:spcAft>
              <a:spcPct val="35000"/>
            </a:spcAft>
          </a:pPr>
          <a:r>
            <a:rPr lang="en-US" sz="4200" kern="1200" smtClean="0"/>
            <a:t>We will now go to the library if there is no one in the library testing.</a:t>
          </a:r>
          <a:endParaRPr lang="en-US" sz="4200" kern="1200"/>
        </a:p>
      </dsp:txBody>
      <dsp:txXfrm>
        <a:off x="0" y="0"/>
        <a:ext cx="8229600" cy="2262981"/>
      </dsp:txXfrm>
    </dsp:sp>
    <dsp:sp modelId="{4B6CC9F8-96D9-4465-A735-B90DEC115ADA}">
      <dsp:nvSpPr>
        <dsp:cNvPr id="0" name=""/>
        <dsp:cNvSpPr/>
      </dsp:nvSpPr>
      <dsp:spPr>
        <a:xfrm>
          <a:off x="0" y="2262981"/>
          <a:ext cx="8229600" cy="0"/>
        </a:xfrm>
        <a:prstGeom prst="line">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E88C3B-9770-46E9-8A4F-2CBCDE29EEC8}">
      <dsp:nvSpPr>
        <dsp:cNvPr id="0" name=""/>
        <dsp:cNvSpPr/>
      </dsp:nvSpPr>
      <dsp:spPr>
        <a:xfrm>
          <a:off x="0" y="2262981"/>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lvl="0" algn="l" defTabSz="1866900" rtl="0">
            <a:lnSpc>
              <a:spcPct val="90000"/>
            </a:lnSpc>
            <a:spcBef>
              <a:spcPct val="0"/>
            </a:spcBef>
            <a:spcAft>
              <a:spcPct val="35000"/>
            </a:spcAft>
          </a:pPr>
          <a:r>
            <a:rPr lang="en-US" sz="4200" kern="1200" smtClean="0"/>
            <a:t>Please check out a book before you leave the library today.</a:t>
          </a:r>
          <a:endParaRPr lang="en-US" sz="4200" kern="1200"/>
        </a:p>
      </dsp:txBody>
      <dsp:txXfrm>
        <a:off x="0" y="2262981"/>
        <a:ext cx="8229600" cy="2262981"/>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755380-D4A5-4412-8024-25805AFAD7C9}">
      <dsp:nvSpPr>
        <dsp:cNvPr id="0" name=""/>
        <dsp:cNvSpPr/>
      </dsp:nvSpPr>
      <dsp:spPr>
        <a:xfrm>
          <a:off x="0" y="0"/>
          <a:ext cx="4525963" cy="4525963"/>
        </a:xfrm>
        <a:prstGeom prst="pie">
          <a:avLst>
            <a:gd name="adj1" fmla="val 5400000"/>
            <a:gd name="adj2" fmla="val 1620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987325-39DA-4663-B421-FBC71D7483BF}">
      <dsp:nvSpPr>
        <dsp:cNvPr id="0" name=""/>
        <dsp:cNvSpPr/>
      </dsp:nvSpPr>
      <dsp:spPr>
        <a:xfrm>
          <a:off x="2262981" y="0"/>
          <a:ext cx="5966618" cy="4525963"/>
        </a:xfrm>
        <a:prstGeom prst="rect">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n-US" sz="6500" kern="1200" dirty="0" smtClean="0"/>
            <a:t>Have a fantabulous weekend</a:t>
          </a:r>
          <a:endParaRPr lang="en-US" sz="6500" kern="1200" dirty="0"/>
        </a:p>
      </dsp:txBody>
      <dsp:txXfrm>
        <a:off x="2262981" y="0"/>
        <a:ext cx="5966618" cy="45259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275-187B-5E4D-90B9-6C7165F5E223}">
      <dsp:nvSpPr>
        <dsp:cNvPr id="0" name=""/>
        <dsp:cNvSpPr/>
      </dsp:nvSpPr>
      <dsp:spPr>
        <a:xfrm>
          <a:off x="0" y="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54A9429-5113-0543-B0C9-1785BFC93941}">
      <dsp:nvSpPr>
        <dsp:cNvPr id="0" name=""/>
        <dsp:cNvSpPr/>
      </dsp:nvSpPr>
      <dsp:spPr>
        <a:xfrm>
          <a:off x="0" y="0"/>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Grab a </a:t>
          </a:r>
          <a:r>
            <a:rPr lang="en-US" sz="2800" b="1" kern="1200" dirty="0" smtClean="0"/>
            <a:t>blue literature textbook </a:t>
          </a:r>
          <a:r>
            <a:rPr lang="en-US" sz="2800" kern="1200" dirty="0" smtClean="0"/>
            <a:t>from the grey shelves beside our desks.</a:t>
          </a:r>
          <a:endParaRPr lang="en-US" sz="2800" kern="1200" dirty="0"/>
        </a:p>
      </dsp:txBody>
      <dsp:txXfrm>
        <a:off x="0" y="0"/>
        <a:ext cx="8229600" cy="1131490"/>
      </dsp:txXfrm>
    </dsp:sp>
    <dsp:sp modelId="{685B975C-6A5D-714A-A7C8-2818E63203D1}">
      <dsp:nvSpPr>
        <dsp:cNvPr id="0" name=""/>
        <dsp:cNvSpPr/>
      </dsp:nvSpPr>
      <dsp:spPr>
        <a:xfrm>
          <a:off x="0" y="113149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0AAA70D-1E6D-2946-896F-A54BF040C198}">
      <dsp:nvSpPr>
        <dsp:cNvPr id="0" name=""/>
        <dsp:cNvSpPr/>
      </dsp:nvSpPr>
      <dsp:spPr>
        <a:xfrm>
          <a:off x="0" y="1131490"/>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Turn to page 43 in your book.</a:t>
          </a:r>
        </a:p>
      </dsp:txBody>
      <dsp:txXfrm>
        <a:off x="0" y="1131490"/>
        <a:ext cx="8229600" cy="1131490"/>
      </dsp:txXfrm>
    </dsp:sp>
    <dsp:sp modelId="{682FFD9F-36BA-5D49-94CE-1764BC4652FB}">
      <dsp:nvSpPr>
        <dsp:cNvPr id="0" name=""/>
        <dsp:cNvSpPr/>
      </dsp:nvSpPr>
      <dsp:spPr>
        <a:xfrm>
          <a:off x="0" y="2262981"/>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9F8A253-9943-0248-A5A8-007344DB84CB}">
      <dsp:nvSpPr>
        <dsp:cNvPr id="0" name=""/>
        <dsp:cNvSpPr/>
      </dsp:nvSpPr>
      <dsp:spPr>
        <a:xfrm>
          <a:off x="0" y="2262981"/>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We will now continue reading Beowulf.</a:t>
          </a:r>
        </a:p>
      </dsp:txBody>
      <dsp:txXfrm>
        <a:off x="0" y="2262981"/>
        <a:ext cx="8229600" cy="1131490"/>
      </dsp:txXfrm>
    </dsp:sp>
    <dsp:sp modelId="{2379E5C4-B95E-354B-AEE9-7800D290C14A}">
      <dsp:nvSpPr>
        <dsp:cNvPr id="0" name=""/>
        <dsp:cNvSpPr/>
      </dsp:nvSpPr>
      <dsp:spPr>
        <a:xfrm>
          <a:off x="0" y="3394472"/>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3EAC8AF-AA97-5140-BB65-5DC9AD62C7A5}">
      <dsp:nvSpPr>
        <dsp:cNvPr id="0" name=""/>
        <dsp:cNvSpPr/>
      </dsp:nvSpPr>
      <dsp:spPr>
        <a:xfrm>
          <a:off x="0" y="3394472"/>
          <a:ext cx="8229600" cy="1131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Please take notes of any thoughts or questions you have so we can discuss them at the end of class. </a:t>
          </a:r>
        </a:p>
      </dsp:txBody>
      <dsp:txXfrm>
        <a:off x="0" y="3394472"/>
        <a:ext cx="8229600" cy="11314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275-187B-5E4D-90B9-6C7165F5E223}">
      <dsp:nvSpPr>
        <dsp:cNvPr id="0" name=""/>
        <dsp:cNvSpPr/>
      </dsp:nvSpPr>
      <dsp:spPr>
        <a:xfrm>
          <a:off x="0" y="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54A9429-5113-0543-B0C9-1785BFC93941}">
      <dsp:nvSpPr>
        <dsp:cNvPr id="0" name=""/>
        <dsp:cNvSpPr/>
      </dsp:nvSpPr>
      <dsp:spPr>
        <a:xfrm>
          <a:off x="0" y="0"/>
          <a:ext cx="822960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170" tIns="217170" rIns="217170" bIns="217170" numCol="1" spcCol="1270" anchor="t" anchorCtr="0">
          <a:noAutofit/>
        </a:bodyPr>
        <a:lstStyle/>
        <a:p>
          <a:pPr lvl="0" algn="l" defTabSz="2533650" rtl="0">
            <a:lnSpc>
              <a:spcPct val="90000"/>
            </a:lnSpc>
            <a:spcBef>
              <a:spcPct val="0"/>
            </a:spcBef>
            <a:spcAft>
              <a:spcPct val="35000"/>
            </a:spcAft>
          </a:pPr>
          <a:r>
            <a:rPr lang="en-US" sz="5700" kern="1200" dirty="0" smtClean="0"/>
            <a:t>If you have any questions about what we read today, please ask so we can discuss it.</a:t>
          </a:r>
          <a:endParaRPr lang="en-US" sz="5700" kern="1200" dirty="0"/>
        </a:p>
      </dsp:txBody>
      <dsp:txXfrm>
        <a:off x="0" y="0"/>
        <a:ext cx="8229600" cy="45259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275-187B-5E4D-90B9-6C7165F5E223}">
      <dsp:nvSpPr>
        <dsp:cNvPr id="0" name=""/>
        <dsp:cNvSpPr/>
      </dsp:nvSpPr>
      <dsp:spPr>
        <a:xfrm>
          <a:off x="0" y="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54A9429-5113-0543-B0C9-1785BFC93941}">
      <dsp:nvSpPr>
        <dsp:cNvPr id="0" name=""/>
        <dsp:cNvSpPr/>
      </dsp:nvSpPr>
      <dsp:spPr>
        <a:xfrm>
          <a:off x="0" y="0"/>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740" tIns="205740" rIns="205740" bIns="205740" numCol="1" spcCol="1270" anchor="t" anchorCtr="0">
          <a:noAutofit/>
        </a:bodyPr>
        <a:lstStyle/>
        <a:p>
          <a:pPr lvl="0" algn="l" defTabSz="2400300" rtl="0">
            <a:lnSpc>
              <a:spcPct val="90000"/>
            </a:lnSpc>
            <a:spcBef>
              <a:spcPct val="0"/>
            </a:spcBef>
            <a:spcAft>
              <a:spcPct val="35000"/>
            </a:spcAft>
          </a:pPr>
          <a:r>
            <a:rPr lang="en-US" sz="5400" kern="1200" dirty="0" smtClean="0"/>
            <a:t>Book reports are due Friday, August 28, 2015.</a:t>
          </a:r>
        </a:p>
      </dsp:txBody>
      <dsp:txXfrm>
        <a:off x="0" y="0"/>
        <a:ext cx="8229600" cy="2262981"/>
      </dsp:txXfrm>
    </dsp:sp>
    <dsp:sp modelId="{E7149B8F-8076-2B45-BB37-CF1B31138A16}">
      <dsp:nvSpPr>
        <dsp:cNvPr id="0" name=""/>
        <dsp:cNvSpPr/>
      </dsp:nvSpPr>
      <dsp:spPr>
        <a:xfrm>
          <a:off x="0" y="2262981"/>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4272FC4-3D77-8F4B-8303-EC7E6BD48D14}">
      <dsp:nvSpPr>
        <dsp:cNvPr id="0" name=""/>
        <dsp:cNvSpPr/>
      </dsp:nvSpPr>
      <dsp:spPr>
        <a:xfrm>
          <a:off x="0" y="2262981"/>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740" tIns="205740" rIns="205740" bIns="205740" numCol="1" spcCol="1270" anchor="t" anchorCtr="0">
          <a:noAutofit/>
        </a:bodyPr>
        <a:lstStyle/>
        <a:p>
          <a:pPr lvl="0" algn="l" defTabSz="2400300" rtl="0">
            <a:lnSpc>
              <a:spcPct val="90000"/>
            </a:lnSpc>
            <a:spcBef>
              <a:spcPct val="0"/>
            </a:spcBef>
            <a:spcAft>
              <a:spcPct val="35000"/>
            </a:spcAft>
          </a:pPr>
          <a:r>
            <a:rPr lang="en-US" sz="5400" kern="1200" dirty="0" smtClean="0"/>
            <a:t>Vocabulary test is also on Friday, August 28, 2015</a:t>
          </a:r>
        </a:p>
      </dsp:txBody>
      <dsp:txXfrm>
        <a:off x="0" y="2262981"/>
        <a:ext cx="8229600" cy="226298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5A275-187B-5E4D-90B9-6C7165F5E223}">
      <dsp:nvSpPr>
        <dsp:cNvPr id="0" name=""/>
        <dsp:cNvSpPr/>
      </dsp:nvSpPr>
      <dsp:spPr>
        <a:xfrm>
          <a:off x="0" y="2209"/>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54A9429-5113-0543-B0C9-1785BFC93941}">
      <dsp:nvSpPr>
        <dsp:cNvPr id="0" name=""/>
        <dsp:cNvSpPr/>
      </dsp:nvSpPr>
      <dsp:spPr>
        <a:xfrm>
          <a:off x="0" y="2209"/>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Please take out the same paper on which you completed your vocabulary assignment yesterday.</a:t>
          </a:r>
          <a:endParaRPr lang="en-US" sz="2800" kern="1200" dirty="0"/>
        </a:p>
      </dsp:txBody>
      <dsp:txXfrm>
        <a:off x="0" y="2209"/>
        <a:ext cx="8229600" cy="1507181"/>
      </dsp:txXfrm>
    </dsp:sp>
    <dsp:sp modelId="{685B975C-6A5D-714A-A7C8-2818E63203D1}">
      <dsp:nvSpPr>
        <dsp:cNvPr id="0" name=""/>
        <dsp:cNvSpPr/>
      </dsp:nvSpPr>
      <dsp:spPr>
        <a:xfrm>
          <a:off x="0" y="150939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0AAA70D-1E6D-2946-896F-A54BF040C198}">
      <dsp:nvSpPr>
        <dsp:cNvPr id="0" name=""/>
        <dsp:cNvSpPr/>
      </dsp:nvSpPr>
      <dsp:spPr>
        <a:xfrm>
          <a:off x="0" y="1509390"/>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Look on the board, and complete exercise one.</a:t>
          </a:r>
        </a:p>
      </dsp:txBody>
      <dsp:txXfrm>
        <a:off x="0" y="1509390"/>
        <a:ext cx="8229600" cy="1507181"/>
      </dsp:txXfrm>
    </dsp:sp>
    <dsp:sp modelId="{682FFD9F-36BA-5D49-94CE-1764BC4652FB}">
      <dsp:nvSpPr>
        <dsp:cNvPr id="0" name=""/>
        <dsp:cNvSpPr/>
      </dsp:nvSpPr>
      <dsp:spPr>
        <a:xfrm>
          <a:off x="0" y="3016572"/>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9F8A253-9943-0248-A5A8-007344DB84CB}">
      <dsp:nvSpPr>
        <dsp:cNvPr id="0" name=""/>
        <dsp:cNvSpPr/>
      </dsp:nvSpPr>
      <dsp:spPr>
        <a:xfrm>
          <a:off x="0" y="3016572"/>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Remember, that you will be tested on these definitions on Friday.</a:t>
          </a:r>
        </a:p>
      </dsp:txBody>
      <dsp:txXfrm>
        <a:off x="0" y="3016572"/>
        <a:ext cx="8229600" cy="150718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2FFD9F-36BA-5D49-94CE-1764BC4652FB}">
      <dsp:nvSpPr>
        <dsp:cNvPr id="0" name=""/>
        <dsp:cNvSpPr/>
      </dsp:nvSpPr>
      <dsp:spPr>
        <a:xfrm>
          <a:off x="0" y="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9F8A253-9943-0248-A5A8-007344DB84CB}">
      <dsp:nvSpPr>
        <dsp:cNvPr id="0" name=""/>
        <dsp:cNvSpPr/>
      </dsp:nvSpPr>
      <dsp:spPr>
        <a:xfrm>
          <a:off x="0" y="0"/>
          <a:ext cx="822960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rtl="0">
            <a:lnSpc>
              <a:spcPct val="90000"/>
            </a:lnSpc>
            <a:spcBef>
              <a:spcPct val="0"/>
            </a:spcBef>
            <a:spcAft>
              <a:spcPct val="35000"/>
            </a:spcAft>
          </a:pPr>
          <a:r>
            <a:rPr lang="en-US" sz="6500" b="0" kern="1200" dirty="0" smtClean="0">
              <a:solidFill>
                <a:schemeClr val="tx1"/>
              </a:solidFill>
            </a:rPr>
            <a:t>How are the values of a culture expressed within literature?</a:t>
          </a:r>
        </a:p>
      </dsp:txBody>
      <dsp:txXfrm>
        <a:off x="0" y="0"/>
        <a:ext cx="8229600" cy="452596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2FFD9F-36BA-5D49-94CE-1764BC4652FB}">
      <dsp:nvSpPr>
        <dsp:cNvPr id="0" name=""/>
        <dsp:cNvSpPr/>
      </dsp:nvSpPr>
      <dsp:spPr>
        <a:xfrm>
          <a:off x="0" y="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9F8A253-9943-0248-A5A8-007344DB84CB}">
      <dsp:nvSpPr>
        <dsp:cNvPr id="0" name=""/>
        <dsp:cNvSpPr/>
      </dsp:nvSpPr>
      <dsp:spPr>
        <a:xfrm>
          <a:off x="0" y="0"/>
          <a:ext cx="822960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rtl="0">
            <a:lnSpc>
              <a:spcPct val="90000"/>
            </a:lnSpc>
            <a:spcBef>
              <a:spcPct val="0"/>
            </a:spcBef>
            <a:spcAft>
              <a:spcPct val="35000"/>
            </a:spcAft>
          </a:pPr>
          <a:endParaRPr lang="en-US" sz="6500" b="0" kern="1200" dirty="0" smtClean="0">
            <a:solidFill>
              <a:schemeClr val="tx1"/>
            </a:solidFill>
          </a:endParaRPr>
        </a:p>
      </dsp:txBody>
      <dsp:txXfrm>
        <a:off x="0" y="0"/>
        <a:ext cx="8229600" cy="452596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D932BF-7584-C743-BC43-D8529B6EE1A4}" type="datetimeFigureOut">
              <a:rPr lang="en-US" smtClean="0"/>
              <a:t>8/28/2015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92F1C2-7F22-354A-B3E1-34ADA765C6C5}" type="slidenum">
              <a:rPr lang="en-US" smtClean="0"/>
              <a:t>‹#›</a:t>
            </a:fld>
            <a:endParaRPr lang="en-US"/>
          </a:p>
        </p:txBody>
      </p:sp>
    </p:spTree>
    <p:extLst>
      <p:ext uri="{BB962C8B-B14F-4D97-AF65-F5344CB8AC3E}">
        <p14:creationId xmlns:p14="http://schemas.microsoft.com/office/powerpoint/2010/main" val="6194361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92F1C2-7F22-354A-B3E1-34ADA765C6C5}" type="slidenum">
              <a:rPr lang="en-US" smtClean="0"/>
              <a:t>5</a:t>
            </a:fld>
            <a:endParaRPr lang="en-US"/>
          </a:p>
        </p:txBody>
      </p:sp>
    </p:spTree>
    <p:extLst>
      <p:ext uri="{BB962C8B-B14F-4D97-AF65-F5344CB8AC3E}">
        <p14:creationId xmlns:p14="http://schemas.microsoft.com/office/powerpoint/2010/main" val="2431119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8/28/2015</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8/28/2015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8/28/2015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8/28/2015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8/28/2015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8/28/2015</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8/28/2015</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8/28/2015</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8/28/2015</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8/28/2015</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8/28/2015</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8/28/2015</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Opening Session</a:t>
            </a:r>
            <a:br>
              <a:rPr lang="en-US" dirty="0" smtClean="0"/>
            </a:br>
            <a:r>
              <a:rPr lang="en-US" dirty="0" smtClean="0"/>
              <a:t>Monday, August 24,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1695629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7878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Standards</a:t>
            </a:r>
            <a:br>
              <a:rPr lang="en-US" dirty="0" smtClean="0"/>
            </a:br>
            <a:r>
              <a:rPr lang="en-US" dirty="0"/>
              <a:t>Tuesday, August 25, 2015</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7441620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2"/>
          <p:cNvGraphicFramePr>
            <a:graphicFrameLocks/>
          </p:cNvGraphicFramePr>
          <p:nvPr>
            <p:extLst>
              <p:ext uri="{D42A27DB-BD31-4B8C-83A1-F6EECF244321}">
                <p14:modId xmlns:p14="http://schemas.microsoft.com/office/powerpoint/2010/main" val="3764845030"/>
              </p:ext>
            </p:extLst>
          </p:nvPr>
        </p:nvGraphicFramePr>
        <p:xfrm>
          <a:off x="609600" y="17526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218208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sz="4800" dirty="0" smtClean="0"/>
              <a:t>Student Learning Objectives</a:t>
            </a:r>
            <a:br>
              <a:rPr lang="en-US" sz="4800" dirty="0" smtClean="0"/>
            </a:br>
            <a:r>
              <a:rPr lang="en-US" sz="4800" dirty="0" smtClean="0"/>
              <a:t>Tuesday, </a:t>
            </a:r>
            <a:r>
              <a:rPr lang="en-US" sz="4800" dirty="0"/>
              <a:t>August </a:t>
            </a:r>
            <a:r>
              <a:rPr lang="en-US" sz="4800" dirty="0" smtClean="0"/>
              <a:t>25, </a:t>
            </a:r>
            <a:r>
              <a:rPr lang="en-US" sz="4800" dirty="0"/>
              <a:t>2015</a:t>
            </a:r>
          </a:p>
        </p:txBody>
      </p:sp>
      <p:sp>
        <p:nvSpPr>
          <p:cNvPr id="2" name="Content Placeholder 1"/>
          <p:cNvSpPr>
            <a:spLocks noGrp="1"/>
          </p:cNvSpPr>
          <p:nvPr>
            <p:ph idx="1"/>
          </p:nvPr>
        </p:nvSpPr>
        <p:spPr/>
        <p:txBody>
          <a:bodyPr>
            <a:noAutofit/>
          </a:bodyPr>
          <a:lstStyle/>
          <a:p>
            <a:pPr marL="0" lvl="0" indent="0" rtl="0">
              <a:buNone/>
            </a:pPr>
            <a:r>
              <a:rPr lang="en-US" sz="2800" b="0" dirty="0" smtClean="0">
                <a:solidFill>
                  <a:schemeClr val="tx1"/>
                </a:solidFill>
              </a:rPr>
              <a:t>Opening Session</a:t>
            </a:r>
          </a:p>
          <a:p>
            <a:pPr marL="457200" lvl="0" indent="-457200" rtl="0">
              <a:buFont typeface="+mj-lt"/>
              <a:buAutoNum type="arabicPeriod"/>
            </a:pPr>
            <a:r>
              <a:rPr lang="en-US" sz="2800" dirty="0" smtClean="0">
                <a:solidFill>
                  <a:schemeClr val="tx1"/>
                </a:solidFill>
              </a:rPr>
              <a:t>Students will expand their knowledge of Latin and Greek roots.</a:t>
            </a:r>
          </a:p>
          <a:p>
            <a:pPr marL="0" lvl="0" indent="0" rtl="0">
              <a:buNone/>
            </a:pPr>
            <a:r>
              <a:rPr lang="en-US" sz="2800" dirty="0" smtClean="0">
                <a:solidFill>
                  <a:schemeClr val="tx1"/>
                </a:solidFill>
              </a:rPr>
              <a:t>Work Session</a:t>
            </a:r>
          </a:p>
          <a:p>
            <a:pPr marL="457200" lvl="0" indent="-457200">
              <a:buFont typeface="+mj-lt"/>
              <a:buAutoNum type="arabicPeriod"/>
            </a:pPr>
            <a:r>
              <a:rPr lang="en-US" sz="2800" dirty="0">
                <a:solidFill>
                  <a:schemeClr val="tx1"/>
                </a:solidFill>
              </a:rPr>
              <a:t>Students </a:t>
            </a:r>
            <a:r>
              <a:rPr lang="en-US" sz="2800" dirty="0" smtClean="0">
                <a:solidFill>
                  <a:schemeClr val="tx1"/>
                </a:solidFill>
              </a:rPr>
              <a:t>will reread an example of a scop in Beowulf after which they will create their own.</a:t>
            </a:r>
          </a:p>
          <a:p>
            <a:pPr marL="0" lvl="0" indent="0" rtl="0">
              <a:buNone/>
            </a:pPr>
            <a:r>
              <a:rPr lang="en-US" sz="2800" b="0" dirty="0" smtClean="0">
                <a:solidFill>
                  <a:schemeClr val="tx1"/>
                </a:solidFill>
              </a:rPr>
              <a:t>Closing Session</a:t>
            </a:r>
          </a:p>
          <a:p>
            <a:pPr marL="457200" indent="-457200">
              <a:buFont typeface="+mj-lt"/>
              <a:buAutoNum type="arabicPeriod"/>
            </a:pPr>
            <a:r>
              <a:rPr lang="en-US" sz="2800" dirty="0">
                <a:solidFill>
                  <a:schemeClr val="tx1"/>
                </a:solidFill>
              </a:rPr>
              <a:t>Students </a:t>
            </a:r>
            <a:r>
              <a:rPr lang="en-US" sz="2800" dirty="0" smtClean="0">
                <a:solidFill>
                  <a:schemeClr val="tx1"/>
                </a:solidFill>
              </a:rPr>
              <a:t>will perform their scop.</a:t>
            </a:r>
            <a:endParaRPr lang="en-US" sz="2800" b="0" dirty="0" smtClean="0">
              <a:solidFill>
                <a:schemeClr val="tx1"/>
              </a:solidFill>
            </a:endParaRPr>
          </a:p>
        </p:txBody>
      </p:sp>
    </p:spTree>
    <p:extLst>
      <p:ext uri="{BB962C8B-B14F-4D97-AF65-F5344CB8AC3E}">
        <p14:creationId xmlns:p14="http://schemas.microsoft.com/office/powerpoint/2010/main" val="3689840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Work Session</a:t>
            </a:r>
            <a:br>
              <a:rPr lang="en-US" dirty="0" smtClean="0"/>
            </a:br>
            <a:r>
              <a:rPr lang="en-US" dirty="0" smtClean="0"/>
              <a:t>Tuesday, August 25,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9156456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8904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Work Session</a:t>
            </a:r>
            <a:br>
              <a:rPr lang="en-US" dirty="0" smtClean="0"/>
            </a:br>
            <a:r>
              <a:rPr lang="en-US" dirty="0" smtClean="0"/>
              <a:t>Tuesday, August 25,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8050535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5862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Work Session</a:t>
            </a:r>
            <a:br>
              <a:rPr lang="en-US" dirty="0" smtClean="0"/>
            </a:br>
            <a:r>
              <a:rPr lang="en-US" dirty="0" smtClean="0"/>
              <a:t>Tuesday, August 25,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87949249"/>
              </p:ext>
            </p:extLst>
          </p:nvPr>
        </p:nvGraphicFramePr>
        <p:xfrm>
          <a:off x="0" y="16002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0610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Announcements </a:t>
            </a:r>
            <a:br>
              <a:rPr lang="en-US" dirty="0" smtClean="0"/>
            </a:br>
            <a:r>
              <a:rPr lang="en-US" dirty="0" smtClean="0"/>
              <a:t>Tuesday, August 25,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0912892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2300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sz="4800" dirty="0" smtClean="0"/>
              <a:t>Opening Session</a:t>
            </a:r>
            <a:br>
              <a:rPr lang="en-US" sz="4800" dirty="0" smtClean="0"/>
            </a:br>
            <a:r>
              <a:rPr lang="en-US" sz="4800" dirty="0" smtClean="0"/>
              <a:t>Wednesday, August 26, 2015</a:t>
            </a:r>
            <a:endParaRPr lang="en-US" sz="4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3265977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99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sz="4800" dirty="0" smtClean="0"/>
              <a:t>Essential Question</a:t>
            </a:r>
            <a:br>
              <a:rPr lang="en-US" sz="4800" dirty="0" smtClean="0"/>
            </a:br>
            <a:r>
              <a:rPr lang="en-US" sz="4800" dirty="0" smtClean="0"/>
              <a:t>Wednesday, August 26, 2015</a:t>
            </a:r>
            <a:endParaRPr lang="en-US" sz="4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9634287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965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sz="4800" dirty="0" smtClean="0"/>
              <a:t>Standards</a:t>
            </a:r>
            <a:br>
              <a:rPr lang="en-US" sz="4800" dirty="0" smtClean="0"/>
            </a:br>
            <a:r>
              <a:rPr lang="en-US" sz="4800" dirty="0" smtClean="0"/>
              <a:t>Wednesday, </a:t>
            </a:r>
            <a:r>
              <a:rPr lang="en-US" sz="4800" dirty="0"/>
              <a:t>August </a:t>
            </a:r>
            <a:r>
              <a:rPr lang="en-US" sz="4800" dirty="0" smtClean="0"/>
              <a:t>26, </a:t>
            </a:r>
            <a:r>
              <a:rPr lang="en-US" sz="4800" dirty="0"/>
              <a:t>2015</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4818780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2"/>
          <p:cNvGraphicFramePr>
            <a:graphicFrameLocks/>
          </p:cNvGraphicFramePr>
          <p:nvPr>
            <p:extLst>
              <p:ext uri="{D42A27DB-BD31-4B8C-83A1-F6EECF244321}">
                <p14:modId xmlns:p14="http://schemas.microsoft.com/office/powerpoint/2010/main" val="3764845030"/>
              </p:ext>
            </p:extLst>
          </p:nvPr>
        </p:nvGraphicFramePr>
        <p:xfrm>
          <a:off x="609600" y="17526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97730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sz="4800" dirty="0" smtClean="0"/>
              <a:t>Student Learning Objectives</a:t>
            </a:r>
            <a:br>
              <a:rPr lang="en-US" sz="4800" dirty="0" smtClean="0"/>
            </a:br>
            <a:r>
              <a:rPr lang="en-US" sz="4800" dirty="0" smtClean="0"/>
              <a:t>Wednesday, </a:t>
            </a:r>
            <a:r>
              <a:rPr lang="en-US" sz="4800" dirty="0"/>
              <a:t>August </a:t>
            </a:r>
            <a:r>
              <a:rPr lang="en-US" sz="4800" dirty="0" smtClean="0"/>
              <a:t>26, </a:t>
            </a:r>
            <a:r>
              <a:rPr lang="en-US" sz="4800" dirty="0"/>
              <a:t>2015</a:t>
            </a:r>
          </a:p>
        </p:txBody>
      </p:sp>
      <p:sp>
        <p:nvSpPr>
          <p:cNvPr id="2" name="Content Placeholder 1"/>
          <p:cNvSpPr>
            <a:spLocks noGrp="1"/>
          </p:cNvSpPr>
          <p:nvPr>
            <p:ph idx="1"/>
          </p:nvPr>
        </p:nvSpPr>
        <p:spPr/>
        <p:txBody>
          <a:bodyPr>
            <a:noAutofit/>
          </a:bodyPr>
          <a:lstStyle/>
          <a:p>
            <a:pPr marL="0" lvl="0" indent="0" rtl="0">
              <a:buNone/>
            </a:pPr>
            <a:r>
              <a:rPr lang="en-US" sz="3600" b="0" dirty="0" smtClean="0">
                <a:solidFill>
                  <a:schemeClr val="tx1"/>
                </a:solidFill>
              </a:rPr>
              <a:t>Opening Session</a:t>
            </a:r>
          </a:p>
          <a:p>
            <a:pPr marL="457200" lvl="0" indent="-457200" rtl="0">
              <a:buFont typeface="+mj-lt"/>
              <a:buAutoNum type="arabicPeriod"/>
            </a:pPr>
            <a:r>
              <a:rPr lang="en-US" sz="3600" dirty="0" smtClean="0">
                <a:solidFill>
                  <a:schemeClr val="tx1"/>
                </a:solidFill>
              </a:rPr>
              <a:t>Students will expand their knowledge of Latin and Greek roots.</a:t>
            </a:r>
          </a:p>
          <a:p>
            <a:pPr marL="0" lvl="0" indent="0" rtl="0">
              <a:buNone/>
            </a:pPr>
            <a:r>
              <a:rPr lang="en-US" sz="3600" dirty="0" smtClean="0">
                <a:solidFill>
                  <a:schemeClr val="tx1"/>
                </a:solidFill>
              </a:rPr>
              <a:t>Work Session and Closing Session</a:t>
            </a:r>
          </a:p>
          <a:p>
            <a:pPr marL="457200" lvl="0" indent="-457200">
              <a:buFont typeface="+mj-lt"/>
              <a:buAutoNum type="arabicPeriod"/>
            </a:pPr>
            <a:r>
              <a:rPr lang="en-US" sz="3600" dirty="0">
                <a:solidFill>
                  <a:schemeClr val="tx1"/>
                </a:solidFill>
              </a:rPr>
              <a:t>Students </a:t>
            </a:r>
            <a:r>
              <a:rPr lang="en-US" sz="3600" dirty="0" smtClean="0">
                <a:solidFill>
                  <a:schemeClr val="tx1"/>
                </a:solidFill>
              </a:rPr>
              <a:t>will perform their Beowulf Warrior Boast Challenge.</a:t>
            </a:r>
          </a:p>
          <a:p>
            <a:pPr marL="0" lvl="0" indent="0">
              <a:buNone/>
            </a:pPr>
            <a:endParaRPr lang="en-US" sz="2800" b="0" dirty="0" smtClean="0">
              <a:solidFill>
                <a:schemeClr val="tx1"/>
              </a:solidFill>
            </a:endParaRPr>
          </a:p>
        </p:txBody>
      </p:sp>
    </p:spTree>
    <p:extLst>
      <p:ext uri="{BB962C8B-B14F-4D97-AF65-F5344CB8AC3E}">
        <p14:creationId xmlns:p14="http://schemas.microsoft.com/office/powerpoint/2010/main" val="3850852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Essential Question</a:t>
            </a:r>
            <a:br>
              <a:rPr lang="en-US" dirty="0" smtClean="0"/>
            </a:br>
            <a:r>
              <a:rPr lang="en-US" dirty="0" smtClean="0"/>
              <a:t>Monday, August 24,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7370016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5842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sz="4800" dirty="0" smtClean="0"/>
              <a:t>Work Session</a:t>
            </a:r>
            <a:br>
              <a:rPr lang="en-US" sz="4800" dirty="0" smtClean="0"/>
            </a:br>
            <a:r>
              <a:rPr lang="en-US" sz="4800" dirty="0" smtClean="0"/>
              <a:t>Wednesday, August 26, 2015</a:t>
            </a:r>
            <a:endParaRPr lang="en-US" sz="4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63933393"/>
              </p:ext>
            </p:extLst>
          </p:nvPr>
        </p:nvGraphicFramePr>
        <p:xfrm>
          <a:off x="0" y="16002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700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sz="4800" dirty="0" smtClean="0"/>
              <a:t>Work Session</a:t>
            </a:r>
            <a:br>
              <a:rPr lang="en-US" sz="4800" dirty="0" smtClean="0"/>
            </a:br>
            <a:r>
              <a:rPr lang="en-US" sz="4800" dirty="0" smtClean="0"/>
              <a:t>Wednesday, </a:t>
            </a:r>
            <a:r>
              <a:rPr lang="en-US" sz="4800" dirty="0"/>
              <a:t>August </a:t>
            </a:r>
            <a:r>
              <a:rPr lang="en-US" sz="4800" dirty="0" smtClean="0"/>
              <a:t>26, </a:t>
            </a:r>
            <a:r>
              <a:rPr lang="en-US" sz="4800" dirty="0"/>
              <a:t>2015</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88558094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77402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sz="4800" dirty="0" smtClean="0"/>
              <a:t>Closing Session: Review</a:t>
            </a:r>
            <a:br>
              <a:rPr lang="en-US" sz="4800" dirty="0" smtClean="0"/>
            </a:br>
            <a:r>
              <a:rPr lang="en-US" sz="4800" dirty="0" smtClean="0"/>
              <a:t>Wednesday, </a:t>
            </a:r>
            <a:r>
              <a:rPr lang="en-US" sz="4800" dirty="0"/>
              <a:t>August </a:t>
            </a:r>
            <a:r>
              <a:rPr lang="en-US" sz="4800" dirty="0" smtClean="0"/>
              <a:t>26, </a:t>
            </a:r>
            <a:r>
              <a:rPr lang="en-US" sz="4800" dirty="0"/>
              <a:t>2015</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16822677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2394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sz="4800" dirty="0" smtClean="0"/>
              <a:t>Closing Session: Review</a:t>
            </a:r>
            <a:br>
              <a:rPr lang="en-US" sz="4800" dirty="0" smtClean="0"/>
            </a:br>
            <a:r>
              <a:rPr lang="en-US" sz="4800" dirty="0" smtClean="0"/>
              <a:t>Wednesday, </a:t>
            </a:r>
            <a:r>
              <a:rPr lang="en-US" sz="4800" dirty="0"/>
              <a:t>August </a:t>
            </a:r>
            <a:r>
              <a:rPr lang="en-US" sz="4800" dirty="0" smtClean="0"/>
              <a:t>26, </a:t>
            </a:r>
            <a:r>
              <a:rPr lang="en-US" sz="4800" dirty="0"/>
              <a:t>2015</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19324193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5590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sz="4800" dirty="0" smtClean="0"/>
              <a:t>Announcements </a:t>
            </a:r>
            <a:br>
              <a:rPr lang="en-US" sz="4800" dirty="0" smtClean="0"/>
            </a:br>
            <a:r>
              <a:rPr lang="en-US" sz="4800" dirty="0" smtClean="0"/>
              <a:t>Wednesday, August 26, 2015</a:t>
            </a:r>
            <a:endParaRPr lang="en-US" sz="4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0899756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55193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Opening Session</a:t>
            </a:r>
            <a:br>
              <a:rPr lang="en-US" dirty="0" smtClean="0"/>
            </a:br>
            <a:r>
              <a:rPr lang="en-US" dirty="0" smtClean="0"/>
              <a:t>Thursday, August 27,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6709389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9248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Student Objectives</a:t>
            </a:r>
            <a:br>
              <a:rPr lang="en-US" dirty="0" smtClean="0"/>
            </a:br>
            <a:r>
              <a:rPr lang="en-US" dirty="0" smtClean="0"/>
              <a:t>Thursday, August 27, 2015</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28840990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72475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Essential Question(s)</a:t>
            </a:r>
            <a:br>
              <a:rPr lang="en-US" dirty="0" smtClean="0"/>
            </a:br>
            <a:r>
              <a:rPr lang="en-US" dirty="0" smtClean="0"/>
              <a:t>Thursday, August 27, 2015</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0758471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7341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Standards</a:t>
            </a:r>
            <a:br>
              <a:rPr lang="en-US" dirty="0" smtClean="0"/>
            </a:br>
            <a:r>
              <a:rPr lang="en-US" dirty="0" smtClean="0"/>
              <a:t>Thursday, August 27, 2015</a:t>
            </a:r>
            <a:endParaRPr lang="en-US" dirty="0"/>
          </a:p>
        </p:txBody>
      </p:sp>
      <p:graphicFrame>
        <p:nvGraphicFramePr>
          <p:cNvPr id="6" name="Content Placeholder 2"/>
          <p:cNvGraphicFramePr>
            <a:graphicFrameLocks noGrp="1"/>
          </p:cNvGraphicFramePr>
          <p:nvPr>
            <p:ph idx="1"/>
            <p:extLst>
              <p:ext uri="{D42A27DB-BD31-4B8C-83A1-F6EECF244321}">
                <p14:modId xmlns:p14="http://schemas.microsoft.com/office/powerpoint/2010/main" val="376484503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6132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Work Session</a:t>
            </a:r>
            <a:br>
              <a:rPr lang="en-US" dirty="0" smtClean="0"/>
            </a:br>
            <a:r>
              <a:rPr lang="en-US" dirty="0" smtClean="0"/>
              <a:t>Thursday, August 27, 2015</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78676431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2652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Standards</a:t>
            </a:r>
            <a:br>
              <a:rPr lang="en-US" dirty="0" smtClean="0"/>
            </a:br>
            <a:r>
              <a:rPr lang="en-US" dirty="0" smtClean="0"/>
              <a:t>Monday, August 24, 2015</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26306211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9832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Work Session</a:t>
            </a:r>
            <a:br>
              <a:rPr lang="en-US" dirty="0" smtClean="0"/>
            </a:br>
            <a:r>
              <a:rPr lang="en-US" dirty="0" smtClean="0"/>
              <a:t>Thursday, August 27, 2015</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77443779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46609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Closing Session</a:t>
            </a:r>
            <a:br>
              <a:rPr lang="en-US" dirty="0" smtClean="0"/>
            </a:br>
            <a:r>
              <a:rPr lang="en-US" dirty="0" smtClean="0"/>
              <a:t>Thursday, August 27, 2015</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36879974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8469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Announcements</a:t>
            </a:r>
            <a:br>
              <a:rPr lang="en-US" dirty="0" smtClean="0"/>
            </a:br>
            <a:r>
              <a:rPr lang="en-US" dirty="0" smtClean="0"/>
              <a:t>Thursday, August 27, 2015</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44037269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3228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Opening Session</a:t>
            </a:r>
            <a:br>
              <a:rPr lang="en-US" dirty="0" smtClean="0"/>
            </a:br>
            <a:r>
              <a:rPr lang="en-US" dirty="0" smtClean="0"/>
              <a:t>Friday, </a:t>
            </a:r>
            <a:r>
              <a:rPr lang="en-US" dirty="0" smtClean="0"/>
              <a:t>August </a:t>
            </a:r>
            <a:r>
              <a:rPr lang="en-US" dirty="0" smtClean="0"/>
              <a:t>28, </a:t>
            </a:r>
            <a:r>
              <a:rPr lang="en-US" dirty="0" smtClean="0"/>
              <a:t>2015</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17188245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28553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Student Objectives</a:t>
            </a:r>
            <a:br>
              <a:rPr lang="en-US" dirty="0" smtClean="0"/>
            </a:br>
            <a:r>
              <a:rPr lang="en-US" dirty="0" smtClean="0"/>
              <a:t>Friday, </a:t>
            </a:r>
            <a:r>
              <a:rPr lang="en-US" dirty="0" smtClean="0"/>
              <a:t>August </a:t>
            </a:r>
            <a:r>
              <a:rPr lang="en-US" dirty="0" smtClean="0"/>
              <a:t>28, </a:t>
            </a:r>
            <a:r>
              <a:rPr lang="en-US" dirty="0" smtClean="0"/>
              <a:t>2015</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955578604"/>
              </p:ext>
            </p:extLst>
          </p:nvPr>
        </p:nvGraphicFramePr>
        <p:xfrm>
          <a:off x="457200" y="1600200"/>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6095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Essential Question(s)</a:t>
            </a:r>
            <a:br>
              <a:rPr lang="en-US" dirty="0" smtClean="0"/>
            </a:br>
            <a:r>
              <a:rPr lang="en-US" dirty="0" smtClean="0"/>
              <a:t>Friday, </a:t>
            </a:r>
            <a:r>
              <a:rPr lang="en-US" dirty="0" smtClean="0"/>
              <a:t>August </a:t>
            </a:r>
            <a:r>
              <a:rPr lang="en-US" dirty="0" smtClean="0"/>
              <a:t>28, </a:t>
            </a:r>
            <a:r>
              <a:rPr lang="en-US" dirty="0" smtClean="0"/>
              <a:t>2015</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8070675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7560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Standards</a:t>
            </a:r>
            <a:br>
              <a:rPr lang="en-US" dirty="0" smtClean="0"/>
            </a:br>
            <a:r>
              <a:rPr lang="en-US" dirty="0" smtClean="0"/>
              <a:t>Friday, </a:t>
            </a:r>
            <a:r>
              <a:rPr lang="en-US" dirty="0" smtClean="0"/>
              <a:t>August </a:t>
            </a:r>
            <a:r>
              <a:rPr lang="en-US" dirty="0" smtClean="0"/>
              <a:t>28, </a:t>
            </a:r>
            <a:r>
              <a:rPr lang="en-US" dirty="0" smtClean="0"/>
              <a:t>2015</a:t>
            </a:r>
            <a:endParaRPr lang="en-US" dirty="0"/>
          </a:p>
        </p:txBody>
      </p:sp>
      <p:graphicFrame>
        <p:nvGraphicFramePr>
          <p:cNvPr id="6" name="Content Placeholder 2"/>
          <p:cNvGraphicFramePr>
            <a:graphicFrameLocks noGrp="1"/>
          </p:cNvGraphicFramePr>
          <p:nvPr>
            <p:ph idx="1"/>
            <p:extLst>
              <p:ext uri="{D42A27DB-BD31-4B8C-83A1-F6EECF244321}">
                <p14:modId xmlns:p14="http://schemas.microsoft.com/office/powerpoint/2010/main" val="376484503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03050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Work Session</a:t>
            </a:r>
            <a:br>
              <a:rPr lang="en-US" dirty="0" smtClean="0"/>
            </a:br>
            <a:r>
              <a:rPr lang="en-US" dirty="0" smtClean="0"/>
              <a:t>Friday, </a:t>
            </a:r>
            <a:r>
              <a:rPr lang="en-US" dirty="0" smtClean="0"/>
              <a:t>August </a:t>
            </a:r>
            <a:r>
              <a:rPr lang="en-US" dirty="0" smtClean="0"/>
              <a:t>28, </a:t>
            </a:r>
            <a:r>
              <a:rPr lang="en-US" dirty="0" smtClean="0"/>
              <a:t>2015</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05731675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98873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Work Session</a:t>
            </a:r>
            <a:br>
              <a:rPr lang="en-US" dirty="0" smtClean="0"/>
            </a:br>
            <a:r>
              <a:rPr lang="en-US" dirty="0" smtClean="0"/>
              <a:t>Friday, </a:t>
            </a:r>
            <a:r>
              <a:rPr lang="en-US" dirty="0" smtClean="0"/>
              <a:t>August </a:t>
            </a:r>
            <a:r>
              <a:rPr lang="en-US" dirty="0" smtClean="0"/>
              <a:t>28, </a:t>
            </a:r>
            <a:r>
              <a:rPr lang="en-US" dirty="0" smtClean="0"/>
              <a:t>2015</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4021442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11013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Closing Session</a:t>
            </a:r>
            <a:br>
              <a:rPr lang="en-US" dirty="0" smtClean="0"/>
            </a:br>
            <a:r>
              <a:rPr lang="en-US" dirty="0" smtClean="0"/>
              <a:t>Friday, </a:t>
            </a:r>
            <a:r>
              <a:rPr lang="en-US" dirty="0" smtClean="0"/>
              <a:t>August </a:t>
            </a:r>
            <a:r>
              <a:rPr lang="en-US" dirty="0" smtClean="0"/>
              <a:t>28, </a:t>
            </a:r>
            <a:r>
              <a:rPr lang="en-US" dirty="0" smtClean="0"/>
              <a:t>2015</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12418398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6843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sz="4800" dirty="0"/>
              <a:t>Student Learning Objectives</a:t>
            </a:r>
            <a:br>
              <a:rPr lang="en-US" sz="4800" dirty="0"/>
            </a:br>
            <a:r>
              <a:rPr lang="en-US" sz="4800" dirty="0" smtClean="0"/>
              <a:t>Monday, </a:t>
            </a:r>
            <a:r>
              <a:rPr lang="en-US" sz="4800" dirty="0"/>
              <a:t>August </a:t>
            </a:r>
            <a:r>
              <a:rPr lang="en-US" sz="4800" dirty="0" smtClean="0"/>
              <a:t>24, </a:t>
            </a:r>
            <a:r>
              <a:rPr lang="en-US" sz="4800" dirty="0"/>
              <a:t>2015</a:t>
            </a:r>
          </a:p>
        </p:txBody>
      </p:sp>
      <p:sp>
        <p:nvSpPr>
          <p:cNvPr id="2" name="Content Placeholder 1"/>
          <p:cNvSpPr>
            <a:spLocks noGrp="1"/>
          </p:cNvSpPr>
          <p:nvPr>
            <p:ph idx="1"/>
          </p:nvPr>
        </p:nvSpPr>
        <p:spPr/>
        <p:txBody>
          <a:bodyPr>
            <a:noAutofit/>
          </a:bodyPr>
          <a:lstStyle/>
          <a:p>
            <a:pPr marL="0" lvl="0" indent="0" rtl="0">
              <a:buNone/>
            </a:pPr>
            <a:r>
              <a:rPr lang="en-US" sz="2800" b="0" dirty="0" smtClean="0">
                <a:solidFill>
                  <a:schemeClr val="tx1"/>
                </a:solidFill>
              </a:rPr>
              <a:t>Opening Session</a:t>
            </a:r>
          </a:p>
          <a:p>
            <a:pPr marL="457200" lvl="0" indent="-457200" rtl="0">
              <a:buFont typeface="+mj-lt"/>
              <a:buAutoNum type="arabicPeriod"/>
            </a:pPr>
            <a:r>
              <a:rPr lang="en-US" sz="2800" dirty="0" smtClean="0">
                <a:solidFill>
                  <a:schemeClr val="tx1"/>
                </a:solidFill>
              </a:rPr>
              <a:t>Students will expand their knowledge of Latin and Greek roots.</a:t>
            </a:r>
          </a:p>
          <a:p>
            <a:pPr marL="0" lvl="0" indent="0" rtl="0">
              <a:buNone/>
            </a:pPr>
            <a:r>
              <a:rPr lang="en-US" sz="2800" dirty="0" smtClean="0">
                <a:solidFill>
                  <a:schemeClr val="tx1"/>
                </a:solidFill>
              </a:rPr>
              <a:t>Work Session</a:t>
            </a:r>
          </a:p>
          <a:p>
            <a:pPr marL="457200" lvl="0" indent="-457200">
              <a:buFont typeface="+mj-lt"/>
              <a:buAutoNum type="arabicPeriod"/>
            </a:pPr>
            <a:r>
              <a:rPr lang="en-US" sz="2800" dirty="0">
                <a:solidFill>
                  <a:schemeClr val="tx1"/>
                </a:solidFill>
              </a:rPr>
              <a:t>Students </a:t>
            </a:r>
            <a:r>
              <a:rPr lang="en-US" sz="2800" dirty="0" smtClean="0">
                <a:solidFill>
                  <a:schemeClr val="tx1"/>
                </a:solidFill>
              </a:rPr>
              <a:t>will continue their reading of Beowulf.</a:t>
            </a:r>
          </a:p>
          <a:p>
            <a:pPr marL="0" lvl="0" indent="0" rtl="0">
              <a:buNone/>
            </a:pPr>
            <a:r>
              <a:rPr lang="en-US" sz="2800" b="0" dirty="0" smtClean="0">
                <a:solidFill>
                  <a:schemeClr val="tx1"/>
                </a:solidFill>
              </a:rPr>
              <a:t>Closing Session</a:t>
            </a:r>
          </a:p>
          <a:p>
            <a:pPr marL="457200" indent="-457200">
              <a:buFont typeface="+mj-lt"/>
              <a:buAutoNum type="arabicPeriod"/>
            </a:pPr>
            <a:r>
              <a:rPr lang="en-US" sz="2800" dirty="0">
                <a:solidFill>
                  <a:schemeClr val="tx1"/>
                </a:solidFill>
              </a:rPr>
              <a:t>Students </a:t>
            </a:r>
            <a:r>
              <a:rPr lang="en-US" sz="2800" dirty="0" smtClean="0">
                <a:solidFill>
                  <a:schemeClr val="tx1"/>
                </a:solidFill>
              </a:rPr>
              <a:t>will use what they wrote in their notes to begin a discussion about what we read in Beowulf.</a:t>
            </a:r>
            <a:endParaRPr lang="en-US" sz="2800" dirty="0">
              <a:solidFill>
                <a:schemeClr val="tx1"/>
              </a:solidFill>
            </a:endParaRPr>
          </a:p>
          <a:p>
            <a:pPr marL="0" lvl="0" indent="0" rtl="0">
              <a:buNone/>
            </a:pPr>
            <a:endParaRPr lang="en-US" sz="2800" b="0" dirty="0" smtClean="0">
              <a:solidFill>
                <a:schemeClr val="tx1"/>
              </a:solidFill>
            </a:endParaRPr>
          </a:p>
        </p:txBody>
      </p:sp>
    </p:spTree>
    <p:extLst>
      <p:ext uri="{BB962C8B-B14F-4D97-AF65-F5344CB8AC3E}">
        <p14:creationId xmlns:p14="http://schemas.microsoft.com/office/powerpoint/2010/main" val="8698322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Announcements</a:t>
            </a:r>
            <a:br>
              <a:rPr lang="en-US" dirty="0" smtClean="0"/>
            </a:br>
            <a:r>
              <a:rPr lang="en-US" dirty="0" smtClean="0"/>
              <a:t>Friday, </a:t>
            </a:r>
            <a:r>
              <a:rPr lang="en-US" dirty="0" smtClean="0"/>
              <a:t>August </a:t>
            </a:r>
            <a:r>
              <a:rPr lang="en-US" dirty="0" smtClean="0"/>
              <a:t>28, </a:t>
            </a:r>
            <a:r>
              <a:rPr lang="en-US" dirty="0" smtClean="0"/>
              <a:t>2015</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2853773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0532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Work Session</a:t>
            </a:r>
            <a:br>
              <a:rPr lang="en-US" dirty="0" smtClean="0"/>
            </a:br>
            <a:r>
              <a:rPr lang="en-US" dirty="0" smtClean="0"/>
              <a:t>Monday, August 24,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3612706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78868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Closing Session</a:t>
            </a:r>
            <a:br>
              <a:rPr lang="en-US" dirty="0" smtClean="0"/>
            </a:br>
            <a:r>
              <a:rPr lang="en-US" dirty="0" smtClean="0"/>
              <a:t>Monday, August 24,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3171994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8743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Announcements </a:t>
            </a:r>
            <a:br>
              <a:rPr lang="en-US" dirty="0" smtClean="0"/>
            </a:br>
            <a:r>
              <a:rPr lang="en-US" dirty="0" smtClean="0"/>
              <a:t>Monday, August 24,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377702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3846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Opening Session</a:t>
            </a:r>
            <a:br>
              <a:rPr lang="en-US" dirty="0" smtClean="0"/>
            </a:br>
            <a:r>
              <a:rPr lang="en-US" dirty="0" smtClean="0"/>
              <a:t>Tuesday, August 25,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3032150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3198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Essential Question</a:t>
            </a:r>
            <a:br>
              <a:rPr lang="en-US" dirty="0" smtClean="0"/>
            </a:br>
            <a:r>
              <a:rPr lang="en-US" dirty="0" smtClean="0"/>
              <a:t>Tuesday, August 25, 2015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319104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67453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305</TotalTime>
  <Words>1286</Words>
  <Application>Microsoft Office PowerPoint</Application>
  <PresentationFormat>On-screen Show (4:3)</PresentationFormat>
  <Paragraphs>153</Paragraphs>
  <Slides>40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Century Gothic</vt:lpstr>
      <vt:lpstr>Courier New</vt:lpstr>
      <vt:lpstr>Palatino Linotype</vt:lpstr>
      <vt:lpstr>Executive</vt:lpstr>
      <vt:lpstr>Opening Session Monday, August 24, 2015</vt:lpstr>
      <vt:lpstr>Essential Question Monday, August 24, 2015</vt:lpstr>
      <vt:lpstr>Standards Monday, August 24, 2015</vt:lpstr>
      <vt:lpstr>Student Learning Objectives Monday, August 24, 2015</vt:lpstr>
      <vt:lpstr>Work Session Monday, August 24, 2015</vt:lpstr>
      <vt:lpstr>Closing Session Monday, August 24, 2015</vt:lpstr>
      <vt:lpstr>Announcements  Monday, August 24, 2015</vt:lpstr>
      <vt:lpstr>Opening Session Tuesday, August 25, 2015</vt:lpstr>
      <vt:lpstr>Essential Question Tuesday, August 25, 2015</vt:lpstr>
      <vt:lpstr>Standards Tuesday, August 25, 2015</vt:lpstr>
      <vt:lpstr>Student Learning Objectives Tuesday, August 25, 2015</vt:lpstr>
      <vt:lpstr>Work Session Tuesday, August 25, 2015</vt:lpstr>
      <vt:lpstr>Work Session Tuesday, August 25, 2015</vt:lpstr>
      <vt:lpstr>Work Session Tuesday, August 25, 2015</vt:lpstr>
      <vt:lpstr>Announcements  Tuesday, August 25, 2015</vt:lpstr>
      <vt:lpstr>Opening Session Wednesday, August 26, 2015</vt:lpstr>
      <vt:lpstr>Essential Question Wednesday, August 26, 2015</vt:lpstr>
      <vt:lpstr>Standards Wednesday, August 26, 2015</vt:lpstr>
      <vt:lpstr>Student Learning Objectives Wednesday, August 26, 2015</vt:lpstr>
      <vt:lpstr>Work Session Wednesday, August 26, 2015</vt:lpstr>
      <vt:lpstr>Work Session Wednesday, August 26, 2015</vt:lpstr>
      <vt:lpstr>Closing Session: Review Wednesday, August 26, 2015</vt:lpstr>
      <vt:lpstr>Closing Session: Review Wednesday, August 26, 2015</vt:lpstr>
      <vt:lpstr>Announcements  Wednesday, August 26, 2015</vt:lpstr>
      <vt:lpstr>Opening Session Thursday, August 27, 2015</vt:lpstr>
      <vt:lpstr>Student Objectives Thursday, August 27, 2015</vt:lpstr>
      <vt:lpstr>Essential Question(s) Thursday, August 27, 2015</vt:lpstr>
      <vt:lpstr>Standards Thursday, August 27, 2015</vt:lpstr>
      <vt:lpstr>Work Session Thursday, August 27, 2015</vt:lpstr>
      <vt:lpstr>Work Session Thursday, August 27, 2015</vt:lpstr>
      <vt:lpstr>Closing Session Thursday, August 27, 2015</vt:lpstr>
      <vt:lpstr>Announcements Thursday, August 27, 2015</vt:lpstr>
      <vt:lpstr>Opening Session Friday, August 28, 2015</vt:lpstr>
      <vt:lpstr>Student Objectives Friday, August 28, 2015</vt:lpstr>
      <vt:lpstr>Essential Question(s) Friday, August 28, 2015</vt:lpstr>
      <vt:lpstr>Standards Friday, August 28, 2015</vt:lpstr>
      <vt:lpstr>Work Session Friday, August 28, 2015</vt:lpstr>
      <vt:lpstr>Work Session Friday, August 28, 2015</vt:lpstr>
      <vt:lpstr>Closing Session Friday, August 28, 2015</vt:lpstr>
      <vt:lpstr>Announcements Friday, August 28, 2015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Session Monday, August 24, 2015</dc:title>
  <dc:creator>Jordan Hatch</dc:creator>
  <cp:lastModifiedBy>Hatch Jordan T</cp:lastModifiedBy>
  <cp:revision>17</cp:revision>
  <dcterms:created xsi:type="dcterms:W3CDTF">2015-08-22T18:42:04Z</dcterms:created>
  <dcterms:modified xsi:type="dcterms:W3CDTF">2015-08-28T12:48:28Z</dcterms:modified>
</cp:coreProperties>
</file>