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61" r:id="rId9"/>
    <p:sldId id="262" r:id="rId10"/>
    <p:sldId id="263" r:id="rId11"/>
    <p:sldId id="264" r:id="rId12"/>
    <p:sldId id="260" r:id="rId13"/>
    <p:sldId id="259" r:id="rId14"/>
    <p:sldId id="25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2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EB71B-EEE8-493B-B209-54B8EE3BB6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45B732-8068-43E6-A9AC-23BF52E81B29}">
      <dgm:prSet/>
      <dgm:spPr/>
      <dgm:t>
        <a:bodyPr/>
        <a:lstStyle/>
        <a:p>
          <a:pPr algn="l" rtl="0"/>
          <a:r>
            <a:rPr lang="en-US" b="0" i="0" dirty="0" smtClean="0"/>
            <a:t>Take out a sheet of paper and label it with your name, the date, and the period, and your teacher’s name.</a:t>
          </a:r>
          <a:endParaRPr lang="en-US" dirty="0"/>
        </a:p>
      </dgm:t>
    </dgm:pt>
    <dgm:pt modelId="{F1967E9F-DA86-4D1D-9A01-00B205CBDC0E}" type="parTrans" cxnId="{11D78FC6-16C3-46BA-81AF-EDCBA68F86A7}">
      <dgm:prSet/>
      <dgm:spPr/>
      <dgm:t>
        <a:bodyPr/>
        <a:lstStyle/>
        <a:p>
          <a:pPr algn="l"/>
          <a:endParaRPr lang="en-US"/>
        </a:p>
      </dgm:t>
    </dgm:pt>
    <dgm:pt modelId="{ABEB0D02-E0A3-4391-9F92-E2FA12663FF6}" type="sibTrans" cxnId="{11D78FC6-16C3-46BA-81AF-EDCBA68F86A7}">
      <dgm:prSet/>
      <dgm:spPr/>
      <dgm:t>
        <a:bodyPr/>
        <a:lstStyle/>
        <a:p>
          <a:pPr algn="l"/>
          <a:endParaRPr lang="en-US"/>
        </a:p>
      </dgm:t>
    </dgm:pt>
    <dgm:pt modelId="{A011744C-8A3C-43F7-AA1B-3F65ABB6D2E8}">
      <dgm:prSet/>
      <dgm:spPr/>
      <dgm:t>
        <a:bodyPr/>
        <a:lstStyle/>
        <a:p>
          <a:pPr algn="l" rtl="0"/>
          <a:r>
            <a:rPr lang="en-US" dirty="0" smtClean="0"/>
            <a:t>Answer the following question in a three to five sentence paragraph.</a:t>
          </a:r>
        </a:p>
      </dgm:t>
    </dgm:pt>
    <dgm:pt modelId="{1649CD50-09ED-4AC5-8FA8-9775C577B4B8}" type="parTrans" cxnId="{E8550DB9-3317-4DDA-8C65-B50F9132479E}">
      <dgm:prSet/>
      <dgm:spPr/>
      <dgm:t>
        <a:bodyPr/>
        <a:lstStyle/>
        <a:p>
          <a:pPr algn="l"/>
          <a:endParaRPr lang="en-US"/>
        </a:p>
      </dgm:t>
    </dgm:pt>
    <dgm:pt modelId="{D123A063-DDFC-4122-AEEE-5AA1988599A9}" type="sibTrans" cxnId="{E8550DB9-3317-4DDA-8C65-B50F9132479E}">
      <dgm:prSet/>
      <dgm:spPr/>
      <dgm:t>
        <a:bodyPr/>
        <a:lstStyle/>
        <a:p>
          <a:pPr algn="l"/>
          <a:endParaRPr lang="en-US"/>
        </a:p>
      </dgm:t>
    </dgm:pt>
    <dgm:pt modelId="{C30831A6-B32B-43EC-8C38-9DA83F93895A}">
      <dgm:prSet/>
      <dgm:spPr/>
      <dgm:t>
        <a:bodyPr/>
        <a:lstStyle/>
        <a:p>
          <a:pPr algn="l" rtl="0"/>
          <a:r>
            <a:rPr lang="en-US" dirty="0" smtClean="0"/>
            <a:t>The beginning of the new year offers us a chance for us to set goals for the new year. What are some goals you have for this semester?</a:t>
          </a:r>
        </a:p>
      </dgm:t>
    </dgm:pt>
    <dgm:pt modelId="{5EC2DA7F-F6AE-4CE3-BD9A-76AD41179113}" type="parTrans" cxnId="{55CE7552-A260-438E-94B1-0BC03B5AF882}">
      <dgm:prSet/>
      <dgm:spPr/>
      <dgm:t>
        <a:bodyPr/>
        <a:lstStyle/>
        <a:p>
          <a:pPr algn="l"/>
          <a:endParaRPr lang="en-US"/>
        </a:p>
      </dgm:t>
    </dgm:pt>
    <dgm:pt modelId="{53552B03-1A00-4E57-8C87-0FCA953DF83B}" type="sibTrans" cxnId="{55CE7552-A260-438E-94B1-0BC03B5AF882}">
      <dgm:prSet/>
      <dgm:spPr/>
      <dgm:t>
        <a:bodyPr/>
        <a:lstStyle/>
        <a:p>
          <a:pPr algn="l"/>
          <a:endParaRPr lang="en-US"/>
        </a:p>
      </dgm:t>
    </dgm:pt>
    <dgm:pt modelId="{E120E648-8911-4DED-B78E-2C69380B5375}" type="pres">
      <dgm:prSet presAssocID="{2F7EB71B-EEE8-493B-B209-54B8EE3BB66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D5F266A-ACFF-45A2-84B7-7B110E75E4CB}" type="pres">
      <dgm:prSet presAssocID="{1545B732-8068-43E6-A9AC-23BF52E81B29}" presName="thickLine" presStyleLbl="alignNode1" presStyleIdx="0" presStyleCnt="3"/>
      <dgm:spPr/>
    </dgm:pt>
    <dgm:pt modelId="{93097351-4482-4361-9353-FED3C19EBB2F}" type="pres">
      <dgm:prSet presAssocID="{1545B732-8068-43E6-A9AC-23BF52E81B29}" presName="horz1" presStyleCnt="0"/>
      <dgm:spPr/>
    </dgm:pt>
    <dgm:pt modelId="{AB0F28C9-6A1F-4D7B-8889-CF9B3BC79C22}" type="pres">
      <dgm:prSet presAssocID="{1545B732-8068-43E6-A9AC-23BF52E81B29}" presName="tx1" presStyleLbl="revTx" presStyleIdx="0" presStyleCnt="3"/>
      <dgm:spPr/>
      <dgm:t>
        <a:bodyPr/>
        <a:lstStyle/>
        <a:p>
          <a:endParaRPr lang="en-US"/>
        </a:p>
      </dgm:t>
    </dgm:pt>
    <dgm:pt modelId="{3F4B2D45-D737-4746-B2F2-5B63F4422389}" type="pres">
      <dgm:prSet presAssocID="{1545B732-8068-43E6-A9AC-23BF52E81B29}" presName="vert1" presStyleCnt="0"/>
      <dgm:spPr/>
    </dgm:pt>
    <dgm:pt modelId="{38D7FAC7-D34E-4601-B96B-17C78F38E01A}" type="pres">
      <dgm:prSet presAssocID="{A011744C-8A3C-43F7-AA1B-3F65ABB6D2E8}" presName="thickLine" presStyleLbl="alignNode1" presStyleIdx="1" presStyleCnt="3"/>
      <dgm:spPr/>
    </dgm:pt>
    <dgm:pt modelId="{FE020A37-782A-4DA8-AE9B-58F3A96921FB}" type="pres">
      <dgm:prSet presAssocID="{A011744C-8A3C-43F7-AA1B-3F65ABB6D2E8}" presName="horz1" presStyleCnt="0"/>
      <dgm:spPr/>
    </dgm:pt>
    <dgm:pt modelId="{7507CD24-5A70-4DB7-887C-791FF4BC327F}" type="pres">
      <dgm:prSet presAssocID="{A011744C-8A3C-43F7-AA1B-3F65ABB6D2E8}" presName="tx1" presStyleLbl="revTx" presStyleIdx="1" presStyleCnt="3"/>
      <dgm:spPr/>
      <dgm:t>
        <a:bodyPr/>
        <a:lstStyle/>
        <a:p>
          <a:endParaRPr lang="en-US"/>
        </a:p>
      </dgm:t>
    </dgm:pt>
    <dgm:pt modelId="{EB6A235E-2147-4987-9889-E8DEB77778C4}" type="pres">
      <dgm:prSet presAssocID="{A011744C-8A3C-43F7-AA1B-3F65ABB6D2E8}" presName="vert1" presStyleCnt="0"/>
      <dgm:spPr/>
    </dgm:pt>
    <dgm:pt modelId="{FD25EC5F-287B-4101-98AA-1405E250B34F}" type="pres">
      <dgm:prSet presAssocID="{C30831A6-B32B-43EC-8C38-9DA83F93895A}" presName="thickLine" presStyleLbl="alignNode1" presStyleIdx="2" presStyleCnt="3"/>
      <dgm:spPr/>
    </dgm:pt>
    <dgm:pt modelId="{51227794-F438-4D9A-BB45-16EFA892C90F}" type="pres">
      <dgm:prSet presAssocID="{C30831A6-B32B-43EC-8C38-9DA83F93895A}" presName="horz1" presStyleCnt="0"/>
      <dgm:spPr/>
    </dgm:pt>
    <dgm:pt modelId="{54E83BB9-C265-4B29-AB16-1236B3754133}" type="pres">
      <dgm:prSet presAssocID="{C30831A6-B32B-43EC-8C38-9DA83F93895A}" presName="tx1" presStyleLbl="revTx" presStyleIdx="2" presStyleCnt="3" custScaleX="99389"/>
      <dgm:spPr/>
      <dgm:t>
        <a:bodyPr/>
        <a:lstStyle/>
        <a:p>
          <a:endParaRPr lang="en-US"/>
        </a:p>
      </dgm:t>
    </dgm:pt>
    <dgm:pt modelId="{58DB6F9E-D521-49FB-B1B0-7D46E4DD5F49}" type="pres">
      <dgm:prSet presAssocID="{C30831A6-B32B-43EC-8C38-9DA83F93895A}" presName="vert1" presStyleCnt="0"/>
      <dgm:spPr/>
    </dgm:pt>
  </dgm:ptLst>
  <dgm:cxnLst>
    <dgm:cxn modelId="{11D78FC6-16C3-46BA-81AF-EDCBA68F86A7}" srcId="{2F7EB71B-EEE8-493B-B209-54B8EE3BB666}" destId="{1545B732-8068-43E6-A9AC-23BF52E81B29}" srcOrd="0" destOrd="0" parTransId="{F1967E9F-DA86-4D1D-9A01-00B205CBDC0E}" sibTransId="{ABEB0D02-E0A3-4391-9F92-E2FA12663FF6}"/>
    <dgm:cxn modelId="{1A2E8A85-E3E9-42BE-BCDB-64EDF22598F9}" type="presOf" srcId="{1545B732-8068-43E6-A9AC-23BF52E81B29}" destId="{AB0F28C9-6A1F-4D7B-8889-CF9B3BC79C22}" srcOrd="0" destOrd="0" presId="urn:microsoft.com/office/officeart/2008/layout/LinedList"/>
    <dgm:cxn modelId="{E8550DB9-3317-4DDA-8C65-B50F9132479E}" srcId="{2F7EB71B-EEE8-493B-B209-54B8EE3BB666}" destId="{A011744C-8A3C-43F7-AA1B-3F65ABB6D2E8}" srcOrd="1" destOrd="0" parTransId="{1649CD50-09ED-4AC5-8FA8-9775C577B4B8}" sibTransId="{D123A063-DDFC-4122-AEEE-5AA1988599A9}"/>
    <dgm:cxn modelId="{D05F539F-A0B1-4B04-AB7D-A8703B9F2CE2}" type="presOf" srcId="{A011744C-8A3C-43F7-AA1B-3F65ABB6D2E8}" destId="{7507CD24-5A70-4DB7-887C-791FF4BC327F}" srcOrd="0" destOrd="0" presId="urn:microsoft.com/office/officeart/2008/layout/LinedList"/>
    <dgm:cxn modelId="{71EE8E95-B3DF-41EF-A2B7-E70200B10E57}" type="presOf" srcId="{2F7EB71B-EEE8-493B-B209-54B8EE3BB666}" destId="{E120E648-8911-4DED-B78E-2C69380B5375}" srcOrd="0" destOrd="0" presId="urn:microsoft.com/office/officeart/2008/layout/LinedList"/>
    <dgm:cxn modelId="{3B1DA585-F768-423B-AC42-2B5A917CC249}" type="presOf" srcId="{C30831A6-B32B-43EC-8C38-9DA83F93895A}" destId="{54E83BB9-C265-4B29-AB16-1236B3754133}" srcOrd="0" destOrd="0" presId="urn:microsoft.com/office/officeart/2008/layout/LinedList"/>
    <dgm:cxn modelId="{55CE7552-A260-438E-94B1-0BC03B5AF882}" srcId="{2F7EB71B-EEE8-493B-B209-54B8EE3BB666}" destId="{C30831A6-B32B-43EC-8C38-9DA83F93895A}" srcOrd="2" destOrd="0" parTransId="{5EC2DA7F-F6AE-4CE3-BD9A-76AD41179113}" sibTransId="{53552B03-1A00-4E57-8C87-0FCA953DF83B}"/>
    <dgm:cxn modelId="{1056C037-44F3-4A95-9614-0B1A9E8B7102}" type="presParOf" srcId="{E120E648-8911-4DED-B78E-2C69380B5375}" destId="{5D5F266A-ACFF-45A2-84B7-7B110E75E4CB}" srcOrd="0" destOrd="0" presId="urn:microsoft.com/office/officeart/2008/layout/LinedList"/>
    <dgm:cxn modelId="{7EF632BD-C6AB-4007-8C8A-48FA160CEEF1}" type="presParOf" srcId="{E120E648-8911-4DED-B78E-2C69380B5375}" destId="{93097351-4482-4361-9353-FED3C19EBB2F}" srcOrd="1" destOrd="0" presId="urn:microsoft.com/office/officeart/2008/layout/LinedList"/>
    <dgm:cxn modelId="{09C69D31-15F0-4A7E-9C7A-8478227FA588}" type="presParOf" srcId="{93097351-4482-4361-9353-FED3C19EBB2F}" destId="{AB0F28C9-6A1F-4D7B-8889-CF9B3BC79C22}" srcOrd="0" destOrd="0" presId="urn:microsoft.com/office/officeart/2008/layout/LinedList"/>
    <dgm:cxn modelId="{DA5950F3-561F-4DDB-AE1F-16DA75E50196}" type="presParOf" srcId="{93097351-4482-4361-9353-FED3C19EBB2F}" destId="{3F4B2D45-D737-4746-B2F2-5B63F4422389}" srcOrd="1" destOrd="0" presId="urn:microsoft.com/office/officeart/2008/layout/LinedList"/>
    <dgm:cxn modelId="{3DA2B240-780A-43BF-B89E-5D079A4FCD87}" type="presParOf" srcId="{E120E648-8911-4DED-B78E-2C69380B5375}" destId="{38D7FAC7-D34E-4601-B96B-17C78F38E01A}" srcOrd="2" destOrd="0" presId="urn:microsoft.com/office/officeart/2008/layout/LinedList"/>
    <dgm:cxn modelId="{1E4DDC08-3D2D-4540-B829-CCBFB1305543}" type="presParOf" srcId="{E120E648-8911-4DED-B78E-2C69380B5375}" destId="{FE020A37-782A-4DA8-AE9B-58F3A96921FB}" srcOrd="3" destOrd="0" presId="urn:microsoft.com/office/officeart/2008/layout/LinedList"/>
    <dgm:cxn modelId="{705E41AA-95D6-4489-9180-29F74CA656A5}" type="presParOf" srcId="{FE020A37-782A-4DA8-AE9B-58F3A96921FB}" destId="{7507CD24-5A70-4DB7-887C-791FF4BC327F}" srcOrd="0" destOrd="0" presId="urn:microsoft.com/office/officeart/2008/layout/LinedList"/>
    <dgm:cxn modelId="{94385DE0-6C89-41E9-B4BF-9CD0869851BB}" type="presParOf" srcId="{FE020A37-782A-4DA8-AE9B-58F3A96921FB}" destId="{EB6A235E-2147-4987-9889-E8DEB77778C4}" srcOrd="1" destOrd="0" presId="urn:microsoft.com/office/officeart/2008/layout/LinedList"/>
    <dgm:cxn modelId="{29272E04-885A-4F5D-92DB-FB98EE688530}" type="presParOf" srcId="{E120E648-8911-4DED-B78E-2C69380B5375}" destId="{FD25EC5F-287B-4101-98AA-1405E250B34F}" srcOrd="4" destOrd="0" presId="urn:microsoft.com/office/officeart/2008/layout/LinedList"/>
    <dgm:cxn modelId="{FB15BBEC-E404-45FE-92E9-CAE15C7C3B9D}" type="presParOf" srcId="{E120E648-8911-4DED-B78E-2C69380B5375}" destId="{51227794-F438-4D9A-BB45-16EFA892C90F}" srcOrd="5" destOrd="0" presId="urn:microsoft.com/office/officeart/2008/layout/LinedList"/>
    <dgm:cxn modelId="{938D4521-A042-416C-A734-FD4891EFE0ED}" type="presParOf" srcId="{51227794-F438-4D9A-BB45-16EFA892C90F}" destId="{54E83BB9-C265-4B29-AB16-1236B3754133}" srcOrd="0" destOrd="0" presId="urn:microsoft.com/office/officeart/2008/layout/LinedList"/>
    <dgm:cxn modelId="{DD8ECDE6-8408-4326-8322-6D780E3DAF8A}" type="presParOf" srcId="{51227794-F438-4D9A-BB45-16EFA892C90F}" destId="{58DB6F9E-D521-49FB-B1B0-7D46E4DD5F4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08A5C52-22EE-4F99-8F78-B970CC8622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7C13B4-0D95-47B0-BA5A-D5401F9D7924}">
      <dgm:prSet/>
      <dgm:spPr/>
      <dgm:t>
        <a:bodyPr/>
        <a:lstStyle/>
        <a:p>
          <a:r>
            <a:rPr lang="en-US" dirty="0" smtClean="0"/>
            <a:t>How does what happens in V. </a:t>
          </a:r>
          <a:r>
            <a:rPr lang="en-US" smtClean="0"/>
            <a:t>Frankenstein’s </a:t>
          </a:r>
          <a:r>
            <a:rPr lang="en-US" dirty="0" smtClean="0"/>
            <a:t>family affect how he creates his creature and then abandons it?</a:t>
          </a:r>
        </a:p>
      </dgm:t>
    </dgm:pt>
    <dgm:pt modelId="{3967A428-22C6-4A42-B0C2-914DAB250245}" type="parTrans" cxnId="{7AA8C085-E550-4C9A-9CA6-E22A17B24ADB}">
      <dgm:prSet/>
      <dgm:spPr/>
      <dgm:t>
        <a:bodyPr/>
        <a:lstStyle/>
        <a:p>
          <a:endParaRPr lang="en-US"/>
        </a:p>
      </dgm:t>
    </dgm:pt>
    <dgm:pt modelId="{B10474AF-D2D3-4627-8E4F-789A55D2562F}" type="sibTrans" cxnId="{7AA8C085-E550-4C9A-9CA6-E22A17B24ADB}">
      <dgm:prSet/>
      <dgm:spPr/>
      <dgm:t>
        <a:bodyPr/>
        <a:lstStyle/>
        <a:p>
          <a:endParaRPr lang="en-US"/>
        </a:p>
      </dgm:t>
    </dgm:pt>
    <dgm:pt modelId="{E67DCA13-7B2B-4679-94EC-8B6E945BDC42}">
      <dgm:prSet/>
      <dgm:spPr/>
      <dgm:t>
        <a:bodyPr/>
        <a:lstStyle/>
        <a:p>
          <a:r>
            <a:rPr lang="en-US" dirty="0" smtClean="0"/>
            <a:t>Answer the question on the right with a three to five sentence paragraph</a:t>
          </a:r>
          <a:endParaRPr lang="en-US" dirty="0"/>
        </a:p>
      </dgm:t>
    </dgm:pt>
    <dgm:pt modelId="{FC5549CB-8469-42EC-9EE3-19A1D114F745}" type="parTrans" cxnId="{920A6477-6BB3-427A-836A-41E38BD806D0}">
      <dgm:prSet/>
      <dgm:spPr/>
      <dgm:t>
        <a:bodyPr/>
        <a:lstStyle/>
        <a:p>
          <a:endParaRPr lang="en-US"/>
        </a:p>
      </dgm:t>
    </dgm:pt>
    <dgm:pt modelId="{E2C5C648-FF36-4C56-8567-594AF65CFCE1}" type="sibTrans" cxnId="{920A6477-6BB3-427A-836A-41E38BD806D0}">
      <dgm:prSet/>
      <dgm:spPr/>
      <dgm:t>
        <a:bodyPr/>
        <a:lstStyle/>
        <a:p>
          <a:endParaRPr lang="en-US"/>
        </a:p>
      </dgm:t>
    </dgm:pt>
    <dgm:pt modelId="{715F5C77-52E5-4A7B-AADF-0B0962FDF58B}" type="pres">
      <dgm:prSet presAssocID="{808A5C52-22EE-4F99-8F78-B970CC8622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DF88965-3185-4230-B0D4-A11B04313408}" type="pres">
      <dgm:prSet presAssocID="{E67DCA13-7B2B-4679-94EC-8B6E945BDC42}" presName="thickLine" presStyleLbl="alignNode1" presStyleIdx="0" presStyleCnt="1"/>
      <dgm:spPr/>
    </dgm:pt>
    <dgm:pt modelId="{50673A52-2CA1-4078-A875-4ED74E017DEA}" type="pres">
      <dgm:prSet presAssocID="{E67DCA13-7B2B-4679-94EC-8B6E945BDC42}" presName="horz1" presStyleCnt="0"/>
      <dgm:spPr/>
    </dgm:pt>
    <dgm:pt modelId="{59C915C4-2605-4032-A53A-EFD3BA449FF1}" type="pres">
      <dgm:prSet presAssocID="{E67DCA13-7B2B-4679-94EC-8B6E945BDC42}" presName="tx1" presStyleLbl="revTx" presStyleIdx="0" presStyleCnt="2"/>
      <dgm:spPr/>
      <dgm:t>
        <a:bodyPr/>
        <a:lstStyle/>
        <a:p>
          <a:endParaRPr lang="en-US"/>
        </a:p>
      </dgm:t>
    </dgm:pt>
    <dgm:pt modelId="{355CAEBD-C901-40B7-A9DC-A847D7C18744}" type="pres">
      <dgm:prSet presAssocID="{E67DCA13-7B2B-4679-94EC-8B6E945BDC42}" presName="vert1" presStyleCnt="0"/>
      <dgm:spPr/>
    </dgm:pt>
    <dgm:pt modelId="{487D5012-082F-413F-9E84-B14CD7C7284A}" type="pres">
      <dgm:prSet presAssocID="{9E7C13B4-0D95-47B0-BA5A-D5401F9D7924}" presName="vertSpace2a" presStyleCnt="0"/>
      <dgm:spPr/>
    </dgm:pt>
    <dgm:pt modelId="{DB500581-F35D-43C9-9BEB-C85A6C9CBC67}" type="pres">
      <dgm:prSet presAssocID="{9E7C13B4-0D95-47B0-BA5A-D5401F9D7924}" presName="horz2" presStyleCnt="0"/>
      <dgm:spPr/>
    </dgm:pt>
    <dgm:pt modelId="{50F8591A-2E5F-458B-AF03-7E5C92D2A90A}" type="pres">
      <dgm:prSet presAssocID="{9E7C13B4-0D95-47B0-BA5A-D5401F9D7924}" presName="horzSpace2" presStyleCnt="0"/>
      <dgm:spPr/>
    </dgm:pt>
    <dgm:pt modelId="{4C1478BD-3F4E-4D2E-B04F-62FF38ACB02F}" type="pres">
      <dgm:prSet presAssocID="{9E7C13B4-0D95-47B0-BA5A-D5401F9D7924}" presName="tx2" presStyleLbl="revTx" presStyleIdx="1" presStyleCnt="2"/>
      <dgm:spPr/>
      <dgm:t>
        <a:bodyPr/>
        <a:lstStyle/>
        <a:p>
          <a:endParaRPr lang="en-US"/>
        </a:p>
      </dgm:t>
    </dgm:pt>
    <dgm:pt modelId="{5FA2C038-5CA6-4FD7-B92E-B49D7AD18170}" type="pres">
      <dgm:prSet presAssocID="{9E7C13B4-0D95-47B0-BA5A-D5401F9D7924}" presName="vert2" presStyleCnt="0"/>
      <dgm:spPr/>
    </dgm:pt>
    <dgm:pt modelId="{A635BC4B-DC26-45AC-B994-06CA758C2E55}" type="pres">
      <dgm:prSet presAssocID="{9E7C13B4-0D95-47B0-BA5A-D5401F9D7924}" presName="thinLine2b" presStyleLbl="callout" presStyleIdx="0" presStyleCnt="1"/>
      <dgm:spPr/>
    </dgm:pt>
    <dgm:pt modelId="{542AD66C-4949-44B9-AECD-FEA3C2F4223B}" type="pres">
      <dgm:prSet presAssocID="{9E7C13B4-0D95-47B0-BA5A-D5401F9D7924}" presName="vertSpace2b" presStyleCnt="0"/>
      <dgm:spPr/>
    </dgm:pt>
  </dgm:ptLst>
  <dgm:cxnLst>
    <dgm:cxn modelId="{5E1B38F3-F5FA-4A0E-A070-B0038F03E584}" type="presOf" srcId="{808A5C52-22EE-4F99-8F78-B970CC86224C}" destId="{715F5C77-52E5-4A7B-AADF-0B0962FDF58B}" srcOrd="0" destOrd="0" presId="urn:microsoft.com/office/officeart/2008/layout/LinedList"/>
    <dgm:cxn modelId="{7AA8C085-E550-4C9A-9CA6-E22A17B24ADB}" srcId="{E67DCA13-7B2B-4679-94EC-8B6E945BDC42}" destId="{9E7C13B4-0D95-47B0-BA5A-D5401F9D7924}" srcOrd="0" destOrd="0" parTransId="{3967A428-22C6-4A42-B0C2-914DAB250245}" sibTransId="{B10474AF-D2D3-4627-8E4F-789A55D2562F}"/>
    <dgm:cxn modelId="{7FEA2EB2-DC9A-4C36-A914-97AF975E8705}" type="presOf" srcId="{9E7C13B4-0D95-47B0-BA5A-D5401F9D7924}" destId="{4C1478BD-3F4E-4D2E-B04F-62FF38ACB02F}" srcOrd="0" destOrd="0" presId="urn:microsoft.com/office/officeart/2008/layout/LinedList"/>
    <dgm:cxn modelId="{580897AE-C595-462E-8527-3A8D17BFE64C}" type="presOf" srcId="{E67DCA13-7B2B-4679-94EC-8B6E945BDC42}" destId="{59C915C4-2605-4032-A53A-EFD3BA449FF1}" srcOrd="0" destOrd="0" presId="urn:microsoft.com/office/officeart/2008/layout/LinedList"/>
    <dgm:cxn modelId="{920A6477-6BB3-427A-836A-41E38BD806D0}" srcId="{808A5C52-22EE-4F99-8F78-B970CC86224C}" destId="{E67DCA13-7B2B-4679-94EC-8B6E945BDC42}" srcOrd="0" destOrd="0" parTransId="{FC5549CB-8469-42EC-9EE3-19A1D114F745}" sibTransId="{E2C5C648-FF36-4C56-8567-594AF65CFCE1}"/>
    <dgm:cxn modelId="{E025D556-3F13-4F35-9803-AFCBBF30A806}" type="presParOf" srcId="{715F5C77-52E5-4A7B-AADF-0B0962FDF58B}" destId="{2DF88965-3185-4230-B0D4-A11B04313408}" srcOrd="0" destOrd="0" presId="urn:microsoft.com/office/officeart/2008/layout/LinedList"/>
    <dgm:cxn modelId="{B99D8337-C4DE-4F5B-8647-A3E57F71A950}" type="presParOf" srcId="{715F5C77-52E5-4A7B-AADF-0B0962FDF58B}" destId="{50673A52-2CA1-4078-A875-4ED74E017DEA}" srcOrd="1" destOrd="0" presId="urn:microsoft.com/office/officeart/2008/layout/LinedList"/>
    <dgm:cxn modelId="{91FCAE30-89CE-4136-A656-95BD30AF62ED}" type="presParOf" srcId="{50673A52-2CA1-4078-A875-4ED74E017DEA}" destId="{59C915C4-2605-4032-A53A-EFD3BA449FF1}" srcOrd="0" destOrd="0" presId="urn:microsoft.com/office/officeart/2008/layout/LinedList"/>
    <dgm:cxn modelId="{A637CAE1-372D-4062-8C57-374D4B77BD28}" type="presParOf" srcId="{50673A52-2CA1-4078-A875-4ED74E017DEA}" destId="{355CAEBD-C901-40B7-A9DC-A847D7C18744}" srcOrd="1" destOrd="0" presId="urn:microsoft.com/office/officeart/2008/layout/LinedList"/>
    <dgm:cxn modelId="{EB485C2B-A6FA-4743-B6AD-C1242E6BD854}" type="presParOf" srcId="{355CAEBD-C901-40B7-A9DC-A847D7C18744}" destId="{487D5012-082F-413F-9E84-B14CD7C7284A}" srcOrd="0" destOrd="0" presId="urn:microsoft.com/office/officeart/2008/layout/LinedList"/>
    <dgm:cxn modelId="{47F30991-1E8D-4230-B7F0-06FE25D22215}" type="presParOf" srcId="{355CAEBD-C901-40B7-A9DC-A847D7C18744}" destId="{DB500581-F35D-43C9-9BEB-C85A6C9CBC67}" srcOrd="1" destOrd="0" presId="urn:microsoft.com/office/officeart/2008/layout/LinedList"/>
    <dgm:cxn modelId="{3B41776E-E6A5-4FBE-8A9F-1D62014E05BA}" type="presParOf" srcId="{DB500581-F35D-43C9-9BEB-C85A6C9CBC67}" destId="{50F8591A-2E5F-458B-AF03-7E5C92D2A90A}" srcOrd="0" destOrd="0" presId="urn:microsoft.com/office/officeart/2008/layout/LinedList"/>
    <dgm:cxn modelId="{444D09FC-7CFF-4AF8-83BE-189FE245C04A}" type="presParOf" srcId="{DB500581-F35D-43C9-9BEB-C85A6C9CBC67}" destId="{4C1478BD-3F4E-4D2E-B04F-62FF38ACB02F}" srcOrd="1" destOrd="0" presId="urn:microsoft.com/office/officeart/2008/layout/LinedList"/>
    <dgm:cxn modelId="{DE95D4CB-1776-4D73-AD52-B6C9D3FBA54C}" type="presParOf" srcId="{DB500581-F35D-43C9-9BEB-C85A6C9CBC67}" destId="{5FA2C038-5CA6-4FD7-B92E-B49D7AD18170}" srcOrd="2" destOrd="0" presId="urn:microsoft.com/office/officeart/2008/layout/LinedList"/>
    <dgm:cxn modelId="{5965307E-8AE7-4B01-879F-AEA52FCB74E5}" type="presParOf" srcId="{355CAEBD-C901-40B7-A9DC-A847D7C18744}" destId="{A635BC4B-DC26-45AC-B994-06CA758C2E55}" srcOrd="2" destOrd="0" presId="urn:microsoft.com/office/officeart/2008/layout/LinedList"/>
    <dgm:cxn modelId="{ABBB9441-E602-4F40-8DD8-5195C912A96E}" type="presParOf" srcId="{355CAEBD-C901-40B7-A9DC-A847D7C18744}" destId="{542AD66C-4949-44B9-AECD-FEA3C2F4223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08A5C52-22EE-4F99-8F78-B970CC8622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A17DD8-D2A0-43E0-8CF6-11230CD301E9}">
      <dgm:prSet custT="1"/>
      <dgm:spPr/>
      <dgm:t>
        <a:bodyPr/>
        <a:lstStyle/>
        <a:p>
          <a:r>
            <a:rPr lang="en-US" sz="2800" dirty="0" smtClean="0"/>
            <a:t>The sentences on the right contains a grammatical mistake. Rewrite the sentence to make it grammatically correct.</a:t>
          </a:r>
          <a:endParaRPr lang="en-US" sz="2800" dirty="0"/>
        </a:p>
      </dgm:t>
    </dgm:pt>
    <dgm:pt modelId="{2A663B23-EBEC-48E1-AAB6-63BD6F9E59CD}" type="parTrans" cxnId="{94358625-29E4-4676-A217-7186F8DBBD44}">
      <dgm:prSet/>
      <dgm:spPr/>
      <dgm:t>
        <a:bodyPr/>
        <a:lstStyle/>
        <a:p>
          <a:endParaRPr lang="en-US"/>
        </a:p>
      </dgm:t>
    </dgm:pt>
    <dgm:pt modelId="{6CA625FC-934B-449F-8DBC-23C19F29EC71}" type="sibTrans" cxnId="{94358625-29E4-4676-A217-7186F8DBBD44}">
      <dgm:prSet/>
      <dgm:spPr/>
      <dgm:t>
        <a:bodyPr/>
        <a:lstStyle/>
        <a:p>
          <a:endParaRPr lang="en-US"/>
        </a:p>
      </dgm:t>
    </dgm:pt>
    <dgm:pt modelId="{6218F1C9-5ED5-434B-9520-D88CD96EEFEA}">
      <dgm:prSet/>
      <dgm:spPr/>
      <dgm:t>
        <a:bodyPr/>
        <a:lstStyle/>
        <a:p>
          <a:r>
            <a:rPr lang="en-US" dirty="0" smtClean="0"/>
            <a:t>The trial begins; and after the advocates against her has stated the charge several witnesses were called.</a:t>
          </a:r>
          <a:endParaRPr lang="en-US" dirty="0"/>
        </a:p>
      </dgm:t>
    </dgm:pt>
    <dgm:pt modelId="{906B1BBD-F5EA-4AD4-99FB-F184756CAE28}" type="parTrans" cxnId="{AD71AF59-99E5-4DFE-B80B-6FD120A1CFD1}">
      <dgm:prSet/>
      <dgm:spPr/>
      <dgm:t>
        <a:bodyPr/>
        <a:lstStyle/>
        <a:p>
          <a:endParaRPr lang="en-US"/>
        </a:p>
      </dgm:t>
    </dgm:pt>
    <dgm:pt modelId="{4AE87E22-794A-4AEF-BEB2-6347E3FBEB2C}" type="sibTrans" cxnId="{AD71AF59-99E5-4DFE-B80B-6FD120A1CFD1}">
      <dgm:prSet/>
      <dgm:spPr/>
      <dgm:t>
        <a:bodyPr/>
        <a:lstStyle/>
        <a:p>
          <a:endParaRPr lang="en-US"/>
        </a:p>
      </dgm:t>
    </dgm:pt>
    <dgm:pt modelId="{EACEFDD0-CFE5-410F-BF7C-05B8BCE128FE}">
      <dgm:prSet/>
      <dgm:spPr/>
      <dgm:t>
        <a:bodyPr/>
        <a:lstStyle/>
        <a:p>
          <a:r>
            <a:rPr lang="en-US" dirty="0" smtClean="0"/>
            <a:t>In the morning I went to the court, my lips and throat were parched.</a:t>
          </a:r>
          <a:endParaRPr lang="en-US" dirty="0"/>
        </a:p>
      </dgm:t>
    </dgm:pt>
    <dgm:pt modelId="{F02E59AA-9CCF-4DB6-AEE1-B0C6870A3F69}" type="parTrans" cxnId="{B354C7A9-61D6-4F6A-A631-9AA4F2189E50}">
      <dgm:prSet/>
      <dgm:spPr/>
      <dgm:t>
        <a:bodyPr/>
        <a:lstStyle/>
        <a:p>
          <a:endParaRPr lang="en-US"/>
        </a:p>
      </dgm:t>
    </dgm:pt>
    <dgm:pt modelId="{9953BFD0-ECD4-4729-806B-73D770F86CF7}" type="sibTrans" cxnId="{B354C7A9-61D6-4F6A-A631-9AA4F2189E50}">
      <dgm:prSet/>
      <dgm:spPr/>
      <dgm:t>
        <a:bodyPr/>
        <a:lstStyle/>
        <a:p>
          <a:endParaRPr lang="en-US"/>
        </a:p>
      </dgm:t>
    </dgm:pt>
    <dgm:pt modelId="{6FEAB9A2-CE23-446D-8B8B-B3A3C1544372}">
      <dgm:prSet/>
      <dgm:spPr/>
      <dgm:t>
        <a:bodyPr/>
        <a:lstStyle/>
        <a:p>
          <a:r>
            <a:rPr lang="en-US" dirty="0" smtClean="0"/>
            <a:t>ye weep, unhappy ones, but these are not you’re last tears!</a:t>
          </a:r>
          <a:endParaRPr lang="en-US" dirty="0"/>
        </a:p>
      </dgm:t>
    </dgm:pt>
    <dgm:pt modelId="{CE6F6409-EC3F-4D78-AD21-BB44910AA806}" type="parTrans" cxnId="{40C98123-BC9B-404A-80D3-AF4FD240A9D3}">
      <dgm:prSet/>
      <dgm:spPr/>
      <dgm:t>
        <a:bodyPr/>
        <a:lstStyle/>
        <a:p>
          <a:endParaRPr lang="en-US"/>
        </a:p>
      </dgm:t>
    </dgm:pt>
    <dgm:pt modelId="{6170691F-1BC4-4174-822B-C819FCFE36C8}" type="sibTrans" cxnId="{40C98123-BC9B-404A-80D3-AF4FD240A9D3}">
      <dgm:prSet/>
      <dgm:spPr/>
      <dgm:t>
        <a:bodyPr/>
        <a:lstStyle/>
        <a:p>
          <a:endParaRPr lang="en-US"/>
        </a:p>
      </dgm:t>
    </dgm:pt>
    <dgm:pt modelId="{715F5C77-52E5-4A7B-AADF-0B0962FDF58B}" type="pres">
      <dgm:prSet presAssocID="{808A5C52-22EE-4F99-8F78-B970CC8622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E7C8876-BED8-4002-8D65-EBCC0C214B85}" type="pres">
      <dgm:prSet presAssocID="{70A17DD8-D2A0-43E0-8CF6-11230CD301E9}" presName="thickLine" presStyleLbl="alignNode1" presStyleIdx="0" presStyleCnt="1"/>
      <dgm:spPr/>
    </dgm:pt>
    <dgm:pt modelId="{A4CC9B1D-8B42-4921-9209-AB538480E4C4}" type="pres">
      <dgm:prSet presAssocID="{70A17DD8-D2A0-43E0-8CF6-11230CD301E9}" presName="horz1" presStyleCnt="0"/>
      <dgm:spPr/>
    </dgm:pt>
    <dgm:pt modelId="{D7D93C24-C433-40EB-8B8E-79E6603222F0}" type="pres">
      <dgm:prSet presAssocID="{70A17DD8-D2A0-43E0-8CF6-11230CD301E9}" presName="tx1" presStyleLbl="revTx" presStyleIdx="0" presStyleCnt="4" custScaleX="183509"/>
      <dgm:spPr/>
      <dgm:t>
        <a:bodyPr/>
        <a:lstStyle/>
        <a:p>
          <a:endParaRPr lang="en-US"/>
        </a:p>
      </dgm:t>
    </dgm:pt>
    <dgm:pt modelId="{5C52A307-FCE7-4E2F-9D67-AC9BBA6F8660}" type="pres">
      <dgm:prSet presAssocID="{70A17DD8-D2A0-43E0-8CF6-11230CD301E9}" presName="vert1" presStyleCnt="0"/>
      <dgm:spPr/>
    </dgm:pt>
    <dgm:pt modelId="{EA61DB3A-79C4-475C-91D0-8DAAB1CEDB3C}" type="pres">
      <dgm:prSet presAssocID="{6218F1C9-5ED5-434B-9520-D88CD96EEFEA}" presName="vertSpace2a" presStyleCnt="0"/>
      <dgm:spPr/>
    </dgm:pt>
    <dgm:pt modelId="{1BB00BE6-A5FB-4266-9E24-3B7111225D0D}" type="pres">
      <dgm:prSet presAssocID="{6218F1C9-5ED5-434B-9520-D88CD96EEFEA}" presName="horz2" presStyleCnt="0"/>
      <dgm:spPr/>
    </dgm:pt>
    <dgm:pt modelId="{D00E5812-2FB1-47F1-84BC-843AB050E456}" type="pres">
      <dgm:prSet presAssocID="{6218F1C9-5ED5-434B-9520-D88CD96EEFEA}" presName="horzSpace2" presStyleCnt="0"/>
      <dgm:spPr/>
    </dgm:pt>
    <dgm:pt modelId="{0DB9E09F-3232-4CA9-84E0-F1D8D0369986}" type="pres">
      <dgm:prSet presAssocID="{6218F1C9-5ED5-434B-9520-D88CD96EEFEA}" presName="tx2" presStyleLbl="revTx" presStyleIdx="1" presStyleCnt="4"/>
      <dgm:spPr/>
      <dgm:t>
        <a:bodyPr/>
        <a:lstStyle/>
        <a:p>
          <a:endParaRPr lang="en-US"/>
        </a:p>
      </dgm:t>
    </dgm:pt>
    <dgm:pt modelId="{55D99370-7FC0-4745-9DD2-F37E0106EFE4}" type="pres">
      <dgm:prSet presAssocID="{6218F1C9-5ED5-434B-9520-D88CD96EEFEA}" presName="vert2" presStyleCnt="0"/>
      <dgm:spPr/>
    </dgm:pt>
    <dgm:pt modelId="{39B2905F-6FC7-433A-9D4E-AEF656617C3C}" type="pres">
      <dgm:prSet presAssocID="{6218F1C9-5ED5-434B-9520-D88CD96EEFEA}" presName="thinLine2b" presStyleLbl="callout" presStyleIdx="0" presStyleCnt="3"/>
      <dgm:spPr/>
    </dgm:pt>
    <dgm:pt modelId="{927E4C13-D420-46EF-B4F8-69814B8F90D7}" type="pres">
      <dgm:prSet presAssocID="{6218F1C9-5ED5-434B-9520-D88CD96EEFEA}" presName="vertSpace2b" presStyleCnt="0"/>
      <dgm:spPr/>
    </dgm:pt>
    <dgm:pt modelId="{3EBB658D-2DF8-4099-8633-1BC03B78873E}" type="pres">
      <dgm:prSet presAssocID="{EACEFDD0-CFE5-410F-BF7C-05B8BCE128FE}" presName="horz2" presStyleCnt="0"/>
      <dgm:spPr/>
    </dgm:pt>
    <dgm:pt modelId="{72D63DEC-3372-4238-9041-F3D284816D3B}" type="pres">
      <dgm:prSet presAssocID="{EACEFDD0-CFE5-410F-BF7C-05B8BCE128FE}" presName="horzSpace2" presStyleCnt="0"/>
      <dgm:spPr/>
    </dgm:pt>
    <dgm:pt modelId="{5EA46FA1-20E1-4572-9871-DDC71F38498C}" type="pres">
      <dgm:prSet presAssocID="{EACEFDD0-CFE5-410F-BF7C-05B8BCE128FE}" presName="tx2" presStyleLbl="revTx" presStyleIdx="2" presStyleCnt="4"/>
      <dgm:spPr/>
      <dgm:t>
        <a:bodyPr/>
        <a:lstStyle/>
        <a:p>
          <a:endParaRPr lang="en-US"/>
        </a:p>
      </dgm:t>
    </dgm:pt>
    <dgm:pt modelId="{57A30F2D-D73A-45C0-8754-C517315C972A}" type="pres">
      <dgm:prSet presAssocID="{EACEFDD0-CFE5-410F-BF7C-05B8BCE128FE}" presName="vert2" presStyleCnt="0"/>
      <dgm:spPr/>
    </dgm:pt>
    <dgm:pt modelId="{35F164A2-4D9C-4E79-841B-1D3FB9043538}" type="pres">
      <dgm:prSet presAssocID="{EACEFDD0-CFE5-410F-BF7C-05B8BCE128FE}" presName="thinLine2b" presStyleLbl="callout" presStyleIdx="1" presStyleCnt="3"/>
      <dgm:spPr/>
    </dgm:pt>
    <dgm:pt modelId="{3F0442CD-CF9A-4EE0-B8F4-BC63C4EB0197}" type="pres">
      <dgm:prSet presAssocID="{EACEFDD0-CFE5-410F-BF7C-05B8BCE128FE}" presName="vertSpace2b" presStyleCnt="0"/>
      <dgm:spPr/>
    </dgm:pt>
    <dgm:pt modelId="{7732C872-4EF9-4C88-8DDA-0C69705690C3}" type="pres">
      <dgm:prSet presAssocID="{6FEAB9A2-CE23-446D-8B8B-B3A3C1544372}" presName="horz2" presStyleCnt="0"/>
      <dgm:spPr/>
    </dgm:pt>
    <dgm:pt modelId="{11A6E999-33E9-4BE6-A116-6B0062B120E4}" type="pres">
      <dgm:prSet presAssocID="{6FEAB9A2-CE23-446D-8B8B-B3A3C1544372}" presName="horzSpace2" presStyleCnt="0"/>
      <dgm:spPr/>
    </dgm:pt>
    <dgm:pt modelId="{3CAC305A-ECF1-4AD0-B3AF-F3D125CF9768}" type="pres">
      <dgm:prSet presAssocID="{6FEAB9A2-CE23-446D-8B8B-B3A3C1544372}" presName="tx2" presStyleLbl="revTx" presStyleIdx="3" presStyleCnt="4"/>
      <dgm:spPr/>
      <dgm:t>
        <a:bodyPr/>
        <a:lstStyle/>
        <a:p>
          <a:endParaRPr lang="en-US"/>
        </a:p>
      </dgm:t>
    </dgm:pt>
    <dgm:pt modelId="{C37AAB5A-91B1-4767-9AEE-389C04C9E254}" type="pres">
      <dgm:prSet presAssocID="{6FEAB9A2-CE23-446D-8B8B-B3A3C1544372}" presName="vert2" presStyleCnt="0"/>
      <dgm:spPr/>
    </dgm:pt>
    <dgm:pt modelId="{CB4AE869-B19F-48C6-AEAC-4E1F48FFD1E0}" type="pres">
      <dgm:prSet presAssocID="{6FEAB9A2-CE23-446D-8B8B-B3A3C1544372}" presName="thinLine2b" presStyleLbl="callout" presStyleIdx="2" presStyleCnt="3"/>
      <dgm:spPr/>
    </dgm:pt>
    <dgm:pt modelId="{841FEF2D-6D61-454F-A9B0-6CE669151F2F}" type="pres">
      <dgm:prSet presAssocID="{6FEAB9A2-CE23-446D-8B8B-B3A3C1544372}" presName="vertSpace2b" presStyleCnt="0"/>
      <dgm:spPr/>
    </dgm:pt>
  </dgm:ptLst>
  <dgm:cxnLst>
    <dgm:cxn modelId="{94358625-29E4-4676-A217-7186F8DBBD44}" srcId="{808A5C52-22EE-4F99-8F78-B970CC86224C}" destId="{70A17DD8-D2A0-43E0-8CF6-11230CD301E9}" srcOrd="0" destOrd="0" parTransId="{2A663B23-EBEC-48E1-AAB6-63BD6F9E59CD}" sibTransId="{6CA625FC-934B-449F-8DBC-23C19F29EC71}"/>
    <dgm:cxn modelId="{8BE58EB4-8CFF-4721-83C9-2E9DBDDAB5FA}" type="presOf" srcId="{6FEAB9A2-CE23-446D-8B8B-B3A3C1544372}" destId="{3CAC305A-ECF1-4AD0-B3AF-F3D125CF9768}" srcOrd="0" destOrd="0" presId="urn:microsoft.com/office/officeart/2008/layout/LinedList"/>
    <dgm:cxn modelId="{730AC9D6-2D5D-420E-A179-EE8ED8400664}" type="presOf" srcId="{70A17DD8-D2A0-43E0-8CF6-11230CD301E9}" destId="{D7D93C24-C433-40EB-8B8E-79E6603222F0}" srcOrd="0" destOrd="0" presId="urn:microsoft.com/office/officeart/2008/layout/LinedList"/>
    <dgm:cxn modelId="{B354C7A9-61D6-4F6A-A631-9AA4F2189E50}" srcId="{70A17DD8-D2A0-43E0-8CF6-11230CD301E9}" destId="{EACEFDD0-CFE5-410F-BF7C-05B8BCE128FE}" srcOrd="1" destOrd="0" parTransId="{F02E59AA-9CCF-4DB6-AEE1-B0C6870A3F69}" sibTransId="{9953BFD0-ECD4-4729-806B-73D770F86CF7}"/>
    <dgm:cxn modelId="{AD71AF59-99E5-4DFE-B80B-6FD120A1CFD1}" srcId="{70A17DD8-D2A0-43E0-8CF6-11230CD301E9}" destId="{6218F1C9-5ED5-434B-9520-D88CD96EEFEA}" srcOrd="0" destOrd="0" parTransId="{906B1BBD-F5EA-4AD4-99FB-F184756CAE28}" sibTransId="{4AE87E22-794A-4AEF-BEB2-6347E3FBEB2C}"/>
    <dgm:cxn modelId="{60858182-8437-4F6F-BBEA-FFCAC5E1E53B}" type="presOf" srcId="{808A5C52-22EE-4F99-8F78-B970CC86224C}" destId="{715F5C77-52E5-4A7B-AADF-0B0962FDF58B}" srcOrd="0" destOrd="0" presId="urn:microsoft.com/office/officeart/2008/layout/LinedList"/>
    <dgm:cxn modelId="{40C98123-BC9B-404A-80D3-AF4FD240A9D3}" srcId="{70A17DD8-D2A0-43E0-8CF6-11230CD301E9}" destId="{6FEAB9A2-CE23-446D-8B8B-B3A3C1544372}" srcOrd="2" destOrd="0" parTransId="{CE6F6409-EC3F-4D78-AD21-BB44910AA806}" sibTransId="{6170691F-1BC4-4174-822B-C819FCFE36C8}"/>
    <dgm:cxn modelId="{6FC9CE68-EABA-47D9-BDCE-35F7FD27ABBF}" type="presOf" srcId="{6218F1C9-5ED5-434B-9520-D88CD96EEFEA}" destId="{0DB9E09F-3232-4CA9-84E0-F1D8D0369986}" srcOrd="0" destOrd="0" presId="urn:microsoft.com/office/officeart/2008/layout/LinedList"/>
    <dgm:cxn modelId="{A6397EBA-E595-45C3-ACD0-7692B97D1263}" type="presOf" srcId="{EACEFDD0-CFE5-410F-BF7C-05B8BCE128FE}" destId="{5EA46FA1-20E1-4572-9871-DDC71F38498C}" srcOrd="0" destOrd="0" presId="urn:microsoft.com/office/officeart/2008/layout/LinedList"/>
    <dgm:cxn modelId="{3170B852-5F4B-45DD-A00C-512A3F402F6A}" type="presParOf" srcId="{715F5C77-52E5-4A7B-AADF-0B0962FDF58B}" destId="{AE7C8876-BED8-4002-8D65-EBCC0C214B85}" srcOrd="0" destOrd="0" presId="urn:microsoft.com/office/officeart/2008/layout/LinedList"/>
    <dgm:cxn modelId="{5F2817FD-BBAE-4594-A755-AF7D6ADCE93D}" type="presParOf" srcId="{715F5C77-52E5-4A7B-AADF-0B0962FDF58B}" destId="{A4CC9B1D-8B42-4921-9209-AB538480E4C4}" srcOrd="1" destOrd="0" presId="urn:microsoft.com/office/officeart/2008/layout/LinedList"/>
    <dgm:cxn modelId="{D4ED0995-C761-474C-BD86-4FB67C0E1957}" type="presParOf" srcId="{A4CC9B1D-8B42-4921-9209-AB538480E4C4}" destId="{D7D93C24-C433-40EB-8B8E-79E6603222F0}" srcOrd="0" destOrd="0" presId="urn:microsoft.com/office/officeart/2008/layout/LinedList"/>
    <dgm:cxn modelId="{B1583AB7-698B-4CD0-9A6A-64B438CA650A}" type="presParOf" srcId="{A4CC9B1D-8B42-4921-9209-AB538480E4C4}" destId="{5C52A307-FCE7-4E2F-9D67-AC9BBA6F8660}" srcOrd="1" destOrd="0" presId="urn:microsoft.com/office/officeart/2008/layout/LinedList"/>
    <dgm:cxn modelId="{60B0E84D-D17E-4C77-B613-22A58AAC2592}" type="presParOf" srcId="{5C52A307-FCE7-4E2F-9D67-AC9BBA6F8660}" destId="{EA61DB3A-79C4-475C-91D0-8DAAB1CEDB3C}" srcOrd="0" destOrd="0" presId="urn:microsoft.com/office/officeart/2008/layout/LinedList"/>
    <dgm:cxn modelId="{53C34FDC-2E22-45B5-B84C-5143F94ED225}" type="presParOf" srcId="{5C52A307-FCE7-4E2F-9D67-AC9BBA6F8660}" destId="{1BB00BE6-A5FB-4266-9E24-3B7111225D0D}" srcOrd="1" destOrd="0" presId="urn:microsoft.com/office/officeart/2008/layout/LinedList"/>
    <dgm:cxn modelId="{974B0217-8C6E-4BD0-A15F-50EFD56D11CA}" type="presParOf" srcId="{1BB00BE6-A5FB-4266-9E24-3B7111225D0D}" destId="{D00E5812-2FB1-47F1-84BC-843AB050E456}" srcOrd="0" destOrd="0" presId="urn:microsoft.com/office/officeart/2008/layout/LinedList"/>
    <dgm:cxn modelId="{1DB42EDF-C20D-48E2-82DC-9BD216F467FE}" type="presParOf" srcId="{1BB00BE6-A5FB-4266-9E24-3B7111225D0D}" destId="{0DB9E09F-3232-4CA9-84E0-F1D8D0369986}" srcOrd="1" destOrd="0" presId="urn:microsoft.com/office/officeart/2008/layout/LinedList"/>
    <dgm:cxn modelId="{F7183CF2-8AB1-4904-94DB-DBF4447359FA}" type="presParOf" srcId="{1BB00BE6-A5FB-4266-9E24-3B7111225D0D}" destId="{55D99370-7FC0-4745-9DD2-F37E0106EFE4}" srcOrd="2" destOrd="0" presId="urn:microsoft.com/office/officeart/2008/layout/LinedList"/>
    <dgm:cxn modelId="{1319ACFE-CE81-4A22-B301-1C013D34A8BC}" type="presParOf" srcId="{5C52A307-FCE7-4E2F-9D67-AC9BBA6F8660}" destId="{39B2905F-6FC7-433A-9D4E-AEF656617C3C}" srcOrd="2" destOrd="0" presId="urn:microsoft.com/office/officeart/2008/layout/LinedList"/>
    <dgm:cxn modelId="{B5DA8537-467F-4CF9-91BA-B142EE0B8097}" type="presParOf" srcId="{5C52A307-FCE7-4E2F-9D67-AC9BBA6F8660}" destId="{927E4C13-D420-46EF-B4F8-69814B8F90D7}" srcOrd="3" destOrd="0" presId="urn:microsoft.com/office/officeart/2008/layout/LinedList"/>
    <dgm:cxn modelId="{53BA5A40-9F75-4D77-AC79-78F405D8AAF8}" type="presParOf" srcId="{5C52A307-FCE7-4E2F-9D67-AC9BBA6F8660}" destId="{3EBB658D-2DF8-4099-8633-1BC03B78873E}" srcOrd="4" destOrd="0" presId="urn:microsoft.com/office/officeart/2008/layout/LinedList"/>
    <dgm:cxn modelId="{9037318B-8C43-4E04-909F-FE37CF6DEF5D}" type="presParOf" srcId="{3EBB658D-2DF8-4099-8633-1BC03B78873E}" destId="{72D63DEC-3372-4238-9041-F3D284816D3B}" srcOrd="0" destOrd="0" presId="urn:microsoft.com/office/officeart/2008/layout/LinedList"/>
    <dgm:cxn modelId="{BF9D8482-E7A6-44C9-9989-AB45198489C3}" type="presParOf" srcId="{3EBB658D-2DF8-4099-8633-1BC03B78873E}" destId="{5EA46FA1-20E1-4572-9871-DDC71F38498C}" srcOrd="1" destOrd="0" presId="urn:microsoft.com/office/officeart/2008/layout/LinedList"/>
    <dgm:cxn modelId="{FDEB17D2-4E03-4175-8FC9-D342F125B9B2}" type="presParOf" srcId="{3EBB658D-2DF8-4099-8633-1BC03B78873E}" destId="{57A30F2D-D73A-45C0-8754-C517315C972A}" srcOrd="2" destOrd="0" presId="urn:microsoft.com/office/officeart/2008/layout/LinedList"/>
    <dgm:cxn modelId="{4F09CA68-3AC4-4847-B265-345154677722}" type="presParOf" srcId="{5C52A307-FCE7-4E2F-9D67-AC9BBA6F8660}" destId="{35F164A2-4D9C-4E79-841B-1D3FB9043538}" srcOrd="5" destOrd="0" presId="urn:microsoft.com/office/officeart/2008/layout/LinedList"/>
    <dgm:cxn modelId="{C29B00D2-6847-4F23-B0E4-14B7334B24C5}" type="presParOf" srcId="{5C52A307-FCE7-4E2F-9D67-AC9BBA6F8660}" destId="{3F0442CD-CF9A-4EE0-B8F4-BC63C4EB0197}" srcOrd="6" destOrd="0" presId="urn:microsoft.com/office/officeart/2008/layout/LinedList"/>
    <dgm:cxn modelId="{B9F2AB0A-BC72-499A-8C52-572DFBBCB01F}" type="presParOf" srcId="{5C52A307-FCE7-4E2F-9D67-AC9BBA6F8660}" destId="{7732C872-4EF9-4C88-8DDA-0C69705690C3}" srcOrd="7" destOrd="0" presId="urn:microsoft.com/office/officeart/2008/layout/LinedList"/>
    <dgm:cxn modelId="{0AFF3FB1-C679-4D4E-99C2-27F99D524231}" type="presParOf" srcId="{7732C872-4EF9-4C88-8DDA-0C69705690C3}" destId="{11A6E999-33E9-4BE6-A116-6B0062B120E4}" srcOrd="0" destOrd="0" presId="urn:microsoft.com/office/officeart/2008/layout/LinedList"/>
    <dgm:cxn modelId="{8A556AE3-CC2B-4C43-AF84-12300D93D559}" type="presParOf" srcId="{7732C872-4EF9-4C88-8DDA-0C69705690C3}" destId="{3CAC305A-ECF1-4AD0-B3AF-F3D125CF9768}" srcOrd="1" destOrd="0" presId="urn:microsoft.com/office/officeart/2008/layout/LinedList"/>
    <dgm:cxn modelId="{4BEEA458-3058-4D81-85F5-96FC5EF7E35F}" type="presParOf" srcId="{7732C872-4EF9-4C88-8DDA-0C69705690C3}" destId="{C37AAB5A-91B1-4767-9AEE-389C04C9E254}" srcOrd="2" destOrd="0" presId="urn:microsoft.com/office/officeart/2008/layout/LinedList"/>
    <dgm:cxn modelId="{EA684EEA-4417-413F-B0A2-02764C7E52A4}" type="presParOf" srcId="{5C52A307-FCE7-4E2F-9D67-AC9BBA6F8660}" destId="{CB4AE869-B19F-48C6-AEAC-4E1F48FFD1E0}" srcOrd="8" destOrd="0" presId="urn:microsoft.com/office/officeart/2008/layout/LinedList"/>
    <dgm:cxn modelId="{D642B32F-4644-448E-AB05-39B271A849B2}" type="presParOf" srcId="{5C52A307-FCE7-4E2F-9D67-AC9BBA6F8660}" destId="{841FEF2D-6D61-454F-A9B0-6CE669151F2F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08A5C52-22EE-4F99-8F78-B970CC8622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7C13B4-0D95-47B0-BA5A-D5401F9D7924}">
      <dgm:prSet/>
      <dgm:spPr/>
      <dgm:t>
        <a:bodyPr/>
        <a:lstStyle/>
        <a:p>
          <a:r>
            <a:rPr lang="en-US" dirty="0" smtClean="0"/>
            <a:t>What is the damning piece of evidence found on Justine that seals her fate?</a:t>
          </a:r>
          <a:endParaRPr lang="en-US" dirty="0"/>
        </a:p>
      </dgm:t>
    </dgm:pt>
    <dgm:pt modelId="{3967A428-22C6-4A42-B0C2-914DAB250245}" type="parTrans" cxnId="{7AA8C085-E550-4C9A-9CA6-E22A17B24ADB}">
      <dgm:prSet/>
      <dgm:spPr/>
      <dgm:t>
        <a:bodyPr/>
        <a:lstStyle/>
        <a:p>
          <a:endParaRPr lang="en-US"/>
        </a:p>
      </dgm:t>
    </dgm:pt>
    <dgm:pt modelId="{B10474AF-D2D3-4627-8E4F-789A55D2562F}" type="sibTrans" cxnId="{7AA8C085-E550-4C9A-9CA6-E22A17B24ADB}">
      <dgm:prSet/>
      <dgm:spPr/>
      <dgm:t>
        <a:bodyPr/>
        <a:lstStyle/>
        <a:p>
          <a:endParaRPr lang="en-US"/>
        </a:p>
      </dgm:t>
    </dgm:pt>
    <dgm:pt modelId="{E67DCA13-7B2B-4679-94EC-8B6E945BDC42}">
      <dgm:prSet/>
      <dgm:spPr/>
      <dgm:t>
        <a:bodyPr/>
        <a:lstStyle/>
        <a:p>
          <a:r>
            <a:rPr lang="en-US" dirty="0" smtClean="0"/>
            <a:t>Answer the question on the right on the same sheet of paper you wrote your Raider Rev on yesterday.</a:t>
          </a:r>
          <a:endParaRPr lang="en-US" dirty="0"/>
        </a:p>
      </dgm:t>
    </dgm:pt>
    <dgm:pt modelId="{FC5549CB-8469-42EC-9EE3-19A1D114F745}" type="parTrans" cxnId="{920A6477-6BB3-427A-836A-41E38BD806D0}">
      <dgm:prSet/>
      <dgm:spPr/>
      <dgm:t>
        <a:bodyPr/>
        <a:lstStyle/>
        <a:p>
          <a:endParaRPr lang="en-US"/>
        </a:p>
      </dgm:t>
    </dgm:pt>
    <dgm:pt modelId="{E2C5C648-FF36-4C56-8567-594AF65CFCE1}" type="sibTrans" cxnId="{920A6477-6BB3-427A-836A-41E38BD806D0}">
      <dgm:prSet/>
      <dgm:spPr/>
      <dgm:t>
        <a:bodyPr/>
        <a:lstStyle/>
        <a:p>
          <a:endParaRPr lang="en-US"/>
        </a:p>
      </dgm:t>
    </dgm:pt>
    <dgm:pt modelId="{715F5C77-52E5-4A7B-AADF-0B0962FDF58B}" type="pres">
      <dgm:prSet presAssocID="{808A5C52-22EE-4F99-8F78-B970CC8622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DF88965-3185-4230-B0D4-A11B04313408}" type="pres">
      <dgm:prSet presAssocID="{E67DCA13-7B2B-4679-94EC-8B6E945BDC42}" presName="thickLine" presStyleLbl="alignNode1" presStyleIdx="0" presStyleCnt="1"/>
      <dgm:spPr/>
    </dgm:pt>
    <dgm:pt modelId="{50673A52-2CA1-4078-A875-4ED74E017DEA}" type="pres">
      <dgm:prSet presAssocID="{E67DCA13-7B2B-4679-94EC-8B6E945BDC42}" presName="horz1" presStyleCnt="0"/>
      <dgm:spPr/>
    </dgm:pt>
    <dgm:pt modelId="{59C915C4-2605-4032-A53A-EFD3BA449FF1}" type="pres">
      <dgm:prSet presAssocID="{E67DCA13-7B2B-4679-94EC-8B6E945BDC42}" presName="tx1" presStyleLbl="revTx" presStyleIdx="0" presStyleCnt="2"/>
      <dgm:spPr/>
      <dgm:t>
        <a:bodyPr/>
        <a:lstStyle/>
        <a:p>
          <a:endParaRPr lang="en-US"/>
        </a:p>
      </dgm:t>
    </dgm:pt>
    <dgm:pt modelId="{355CAEBD-C901-40B7-A9DC-A847D7C18744}" type="pres">
      <dgm:prSet presAssocID="{E67DCA13-7B2B-4679-94EC-8B6E945BDC42}" presName="vert1" presStyleCnt="0"/>
      <dgm:spPr/>
    </dgm:pt>
    <dgm:pt modelId="{487D5012-082F-413F-9E84-B14CD7C7284A}" type="pres">
      <dgm:prSet presAssocID="{9E7C13B4-0D95-47B0-BA5A-D5401F9D7924}" presName="vertSpace2a" presStyleCnt="0"/>
      <dgm:spPr/>
    </dgm:pt>
    <dgm:pt modelId="{DB500581-F35D-43C9-9BEB-C85A6C9CBC67}" type="pres">
      <dgm:prSet presAssocID="{9E7C13B4-0D95-47B0-BA5A-D5401F9D7924}" presName="horz2" presStyleCnt="0"/>
      <dgm:spPr/>
    </dgm:pt>
    <dgm:pt modelId="{50F8591A-2E5F-458B-AF03-7E5C92D2A90A}" type="pres">
      <dgm:prSet presAssocID="{9E7C13B4-0D95-47B0-BA5A-D5401F9D7924}" presName="horzSpace2" presStyleCnt="0"/>
      <dgm:spPr/>
    </dgm:pt>
    <dgm:pt modelId="{4C1478BD-3F4E-4D2E-B04F-62FF38ACB02F}" type="pres">
      <dgm:prSet presAssocID="{9E7C13B4-0D95-47B0-BA5A-D5401F9D7924}" presName="tx2" presStyleLbl="revTx" presStyleIdx="1" presStyleCnt="2"/>
      <dgm:spPr/>
      <dgm:t>
        <a:bodyPr/>
        <a:lstStyle/>
        <a:p>
          <a:endParaRPr lang="en-US"/>
        </a:p>
      </dgm:t>
    </dgm:pt>
    <dgm:pt modelId="{5FA2C038-5CA6-4FD7-B92E-B49D7AD18170}" type="pres">
      <dgm:prSet presAssocID="{9E7C13B4-0D95-47B0-BA5A-D5401F9D7924}" presName="vert2" presStyleCnt="0"/>
      <dgm:spPr/>
    </dgm:pt>
    <dgm:pt modelId="{A635BC4B-DC26-45AC-B994-06CA758C2E55}" type="pres">
      <dgm:prSet presAssocID="{9E7C13B4-0D95-47B0-BA5A-D5401F9D7924}" presName="thinLine2b" presStyleLbl="callout" presStyleIdx="0" presStyleCnt="1"/>
      <dgm:spPr/>
    </dgm:pt>
    <dgm:pt modelId="{542AD66C-4949-44B9-AECD-FEA3C2F4223B}" type="pres">
      <dgm:prSet presAssocID="{9E7C13B4-0D95-47B0-BA5A-D5401F9D7924}" presName="vertSpace2b" presStyleCnt="0"/>
      <dgm:spPr/>
    </dgm:pt>
  </dgm:ptLst>
  <dgm:cxnLst>
    <dgm:cxn modelId="{7AA8C085-E550-4C9A-9CA6-E22A17B24ADB}" srcId="{E67DCA13-7B2B-4679-94EC-8B6E945BDC42}" destId="{9E7C13B4-0D95-47B0-BA5A-D5401F9D7924}" srcOrd="0" destOrd="0" parTransId="{3967A428-22C6-4A42-B0C2-914DAB250245}" sibTransId="{B10474AF-D2D3-4627-8E4F-789A55D2562F}"/>
    <dgm:cxn modelId="{20D1FD6B-99BE-4467-A6A0-2E11AB356F39}" type="presOf" srcId="{808A5C52-22EE-4F99-8F78-B970CC86224C}" destId="{715F5C77-52E5-4A7B-AADF-0B0962FDF58B}" srcOrd="0" destOrd="0" presId="urn:microsoft.com/office/officeart/2008/layout/LinedList"/>
    <dgm:cxn modelId="{5C09EF87-B660-4540-97D1-0870CBB778CA}" type="presOf" srcId="{E67DCA13-7B2B-4679-94EC-8B6E945BDC42}" destId="{59C915C4-2605-4032-A53A-EFD3BA449FF1}" srcOrd="0" destOrd="0" presId="urn:microsoft.com/office/officeart/2008/layout/LinedList"/>
    <dgm:cxn modelId="{920A6477-6BB3-427A-836A-41E38BD806D0}" srcId="{808A5C52-22EE-4F99-8F78-B970CC86224C}" destId="{E67DCA13-7B2B-4679-94EC-8B6E945BDC42}" srcOrd="0" destOrd="0" parTransId="{FC5549CB-8469-42EC-9EE3-19A1D114F745}" sibTransId="{E2C5C648-FF36-4C56-8567-594AF65CFCE1}"/>
    <dgm:cxn modelId="{49AD71F3-F355-4046-9D68-F16DB5B6D3C8}" type="presOf" srcId="{9E7C13B4-0D95-47B0-BA5A-D5401F9D7924}" destId="{4C1478BD-3F4E-4D2E-B04F-62FF38ACB02F}" srcOrd="0" destOrd="0" presId="urn:microsoft.com/office/officeart/2008/layout/LinedList"/>
    <dgm:cxn modelId="{9C5411D7-F59A-4A2D-AC8C-D3615FD2AA69}" type="presParOf" srcId="{715F5C77-52E5-4A7B-AADF-0B0962FDF58B}" destId="{2DF88965-3185-4230-B0D4-A11B04313408}" srcOrd="0" destOrd="0" presId="urn:microsoft.com/office/officeart/2008/layout/LinedList"/>
    <dgm:cxn modelId="{21D63420-62A5-4AE2-B7C8-79805D4CA09B}" type="presParOf" srcId="{715F5C77-52E5-4A7B-AADF-0B0962FDF58B}" destId="{50673A52-2CA1-4078-A875-4ED74E017DEA}" srcOrd="1" destOrd="0" presId="urn:microsoft.com/office/officeart/2008/layout/LinedList"/>
    <dgm:cxn modelId="{D496918A-9ECB-4784-A2CF-6377E2D42300}" type="presParOf" srcId="{50673A52-2CA1-4078-A875-4ED74E017DEA}" destId="{59C915C4-2605-4032-A53A-EFD3BA449FF1}" srcOrd="0" destOrd="0" presId="urn:microsoft.com/office/officeart/2008/layout/LinedList"/>
    <dgm:cxn modelId="{C866C735-2A62-458E-AFE6-6E07F8768813}" type="presParOf" srcId="{50673A52-2CA1-4078-A875-4ED74E017DEA}" destId="{355CAEBD-C901-40B7-A9DC-A847D7C18744}" srcOrd="1" destOrd="0" presId="urn:microsoft.com/office/officeart/2008/layout/LinedList"/>
    <dgm:cxn modelId="{E9A4782A-ED71-4DC9-B120-225CC6209F42}" type="presParOf" srcId="{355CAEBD-C901-40B7-A9DC-A847D7C18744}" destId="{487D5012-082F-413F-9E84-B14CD7C7284A}" srcOrd="0" destOrd="0" presId="urn:microsoft.com/office/officeart/2008/layout/LinedList"/>
    <dgm:cxn modelId="{524C06C3-1355-45CD-9ED9-FF8689581EE7}" type="presParOf" srcId="{355CAEBD-C901-40B7-A9DC-A847D7C18744}" destId="{DB500581-F35D-43C9-9BEB-C85A6C9CBC67}" srcOrd="1" destOrd="0" presId="urn:microsoft.com/office/officeart/2008/layout/LinedList"/>
    <dgm:cxn modelId="{4ACC549A-22E7-411A-ABF5-684763D5A7F4}" type="presParOf" srcId="{DB500581-F35D-43C9-9BEB-C85A6C9CBC67}" destId="{50F8591A-2E5F-458B-AF03-7E5C92D2A90A}" srcOrd="0" destOrd="0" presId="urn:microsoft.com/office/officeart/2008/layout/LinedList"/>
    <dgm:cxn modelId="{28E0388A-A632-43BB-83F4-E11C39DDB328}" type="presParOf" srcId="{DB500581-F35D-43C9-9BEB-C85A6C9CBC67}" destId="{4C1478BD-3F4E-4D2E-B04F-62FF38ACB02F}" srcOrd="1" destOrd="0" presId="urn:microsoft.com/office/officeart/2008/layout/LinedList"/>
    <dgm:cxn modelId="{DF31BA0A-C0CA-4877-B584-45686F76CD7A}" type="presParOf" srcId="{DB500581-F35D-43C9-9BEB-C85A6C9CBC67}" destId="{5FA2C038-5CA6-4FD7-B92E-B49D7AD18170}" srcOrd="2" destOrd="0" presId="urn:microsoft.com/office/officeart/2008/layout/LinedList"/>
    <dgm:cxn modelId="{243DF256-97E7-45D0-9478-0A6DB08F561E}" type="presParOf" srcId="{355CAEBD-C901-40B7-A9DC-A847D7C18744}" destId="{A635BC4B-DC26-45AC-B994-06CA758C2E55}" srcOrd="2" destOrd="0" presId="urn:microsoft.com/office/officeart/2008/layout/LinedList"/>
    <dgm:cxn modelId="{0A6DC8C1-FAB6-4CD3-ADB3-F81449621C38}" type="presParOf" srcId="{355CAEBD-C901-40B7-A9DC-A847D7C18744}" destId="{542AD66C-4949-44B9-AECD-FEA3C2F4223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08A5C52-22EE-4F99-8F78-B970CC8622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CCC0F0-DC4E-4F04-80BE-6C17BE6668A9}">
      <dgm:prSet/>
      <dgm:spPr/>
      <dgm:t>
        <a:bodyPr/>
        <a:lstStyle/>
        <a:p>
          <a:r>
            <a:rPr lang="en-US" dirty="0" smtClean="0"/>
            <a:t>What do you think “the creature” is like on the inside? Is he mean? Is he mad? Tell me on your Raider </a:t>
          </a:r>
          <a:r>
            <a:rPr lang="en-US" smtClean="0"/>
            <a:t>Rev sheet.</a:t>
          </a:r>
          <a:endParaRPr lang="en-US" dirty="0"/>
        </a:p>
      </dgm:t>
    </dgm:pt>
    <dgm:pt modelId="{87771759-24F7-4E42-85D2-0C1415A54215}" type="parTrans" cxnId="{6A19FCE8-4DB1-4475-97C7-2633785ABEBE}">
      <dgm:prSet/>
      <dgm:spPr/>
      <dgm:t>
        <a:bodyPr/>
        <a:lstStyle/>
        <a:p>
          <a:endParaRPr lang="en-US"/>
        </a:p>
      </dgm:t>
    </dgm:pt>
    <dgm:pt modelId="{87D37133-19C4-4864-8DF9-F242E83FD3AB}" type="sibTrans" cxnId="{6A19FCE8-4DB1-4475-97C7-2633785ABEBE}">
      <dgm:prSet/>
      <dgm:spPr/>
      <dgm:t>
        <a:bodyPr/>
        <a:lstStyle/>
        <a:p>
          <a:endParaRPr lang="en-US"/>
        </a:p>
      </dgm:t>
    </dgm:pt>
    <dgm:pt modelId="{715F5C77-52E5-4A7B-AADF-0B0962FDF58B}" type="pres">
      <dgm:prSet presAssocID="{808A5C52-22EE-4F99-8F78-B970CC8622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E78EC04-99DF-4FDB-ABF4-353E47AC0E1E}" type="pres">
      <dgm:prSet presAssocID="{E4CCC0F0-DC4E-4F04-80BE-6C17BE6668A9}" presName="thickLine" presStyleLbl="alignNode1" presStyleIdx="0" presStyleCnt="1"/>
      <dgm:spPr/>
    </dgm:pt>
    <dgm:pt modelId="{2748A6F1-CD5E-47A6-8CD3-2C5139626BEA}" type="pres">
      <dgm:prSet presAssocID="{E4CCC0F0-DC4E-4F04-80BE-6C17BE6668A9}" presName="horz1" presStyleCnt="0"/>
      <dgm:spPr/>
    </dgm:pt>
    <dgm:pt modelId="{037C68FE-0020-4024-A830-A5F94166A87F}" type="pres">
      <dgm:prSet presAssocID="{E4CCC0F0-DC4E-4F04-80BE-6C17BE6668A9}" presName="tx1" presStyleLbl="revTx" presStyleIdx="0" presStyleCnt="1"/>
      <dgm:spPr/>
      <dgm:t>
        <a:bodyPr/>
        <a:lstStyle/>
        <a:p>
          <a:endParaRPr lang="en-US"/>
        </a:p>
      </dgm:t>
    </dgm:pt>
    <dgm:pt modelId="{ABCB99A1-8D12-4230-B51E-85043641EBA0}" type="pres">
      <dgm:prSet presAssocID="{E4CCC0F0-DC4E-4F04-80BE-6C17BE6668A9}" presName="vert1" presStyleCnt="0"/>
      <dgm:spPr/>
    </dgm:pt>
  </dgm:ptLst>
  <dgm:cxnLst>
    <dgm:cxn modelId="{DA21D3AE-0205-4FDA-9340-E9E92FB7F37C}" type="presOf" srcId="{808A5C52-22EE-4F99-8F78-B970CC86224C}" destId="{715F5C77-52E5-4A7B-AADF-0B0962FDF58B}" srcOrd="0" destOrd="0" presId="urn:microsoft.com/office/officeart/2008/layout/LinedList"/>
    <dgm:cxn modelId="{862B205E-FA10-4E8B-BAC7-B84C8A33D29D}" type="presOf" srcId="{E4CCC0F0-DC4E-4F04-80BE-6C17BE6668A9}" destId="{037C68FE-0020-4024-A830-A5F94166A87F}" srcOrd="0" destOrd="0" presId="urn:microsoft.com/office/officeart/2008/layout/LinedList"/>
    <dgm:cxn modelId="{6A19FCE8-4DB1-4475-97C7-2633785ABEBE}" srcId="{808A5C52-22EE-4F99-8F78-B970CC86224C}" destId="{E4CCC0F0-DC4E-4F04-80BE-6C17BE6668A9}" srcOrd="0" destOrd="0" parTransId="{87771759-24F7-4E42-85D2-0C1415A54215}" sibTransId="{87D37133-19C4-4864-8DF9-F242E83FD3AB}"/>
    <dgm:cxn modelId="{D526C60C-9266-4C59-ABA5-7C7EBC934AF5}" type="presParOf" srcId="{715F5C77-52E5-4A7B-AADF-0B0962FDF58B}" destId="{0E78EC04-99DF-4FDB-ABF4-353E47AC0E1E}" srcOrd="0" destOrd="0" presId="urn:microsoft.com/office/officeart/2008/layout/LinedList"/>
    <dgm:cxn modelId="{DEACCDEA-CF32-4CF4-AAB1-E6BDC8781146}" type="presParOf" srcId="{715F5C77-52E5-4A7B-AADF-0B0962FDF58B}" destId="{2748A6F1-CD5E-47A6-8CD3-2C5139626BEA}" srcOrd="1" destOrd="0" presId="urn:microsoft.com/office/officeart/2008/layout/LinedList"/>
    <dgm:cxn modelId="{476D4D2C-87D3-44AA-A11B-117E171F2E1C}" type="presParOf" srcId="{2748A6F1-CD5E-47A6-8CD3-2C5139626BEA}" destId="{037C68FE-0020-4024-A830-A5F94166A87F}" srcOrd="0" destOrd="0" presId="urn:microsoft.com/office/officeart/2008/layout/LinedList"/>
    <dgm:cxn modelId="{C536FF74-613E-49B7-B554-108A8DB4DDE0}" type="presParOf" srcId="{2748A6F1-CD5E-47A6-8CD3-2C5139626BEA}" destId="{ABCB99A1-8D12-4230-B51E-85043641EBA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7EB71B-EEE8-493B-B209-54B8EE3BB6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90488C-842A-4618-BF99-325E64B2F9B3}">
      <dgm:prSet/>
      <dgm:spPr/>
      <dgm:t>
        <a:bodyPr/>
        <a:lstStyle/>
        <a:p>
          <a:r>
            <a:rPr lang="en-US" dirty="0" smtClean="0"/>
            <a:t>In Frankenstein, Dr. Victor Frankenstein creates a creature.</a:t>
          </a:r>
          <a:endParaRPr lang="en-US" dirty="0"/>
        </a:p>
      </dgm:t>
    </dgm:pt>
    <dgm:pt modelId="{E72DC63F-C5E2-486E-8743-5F67900DAC0D}" type="parTrans" cxnId="{43B40756-83C4-4086-A171-5F8CA4151D64}">
      <dgm:prSet/>
      <dgm:spPr/>
    </dgm:pt>
    <dgm:pt modelId="{3FC69B95-4DE6-462F-91F5-BF33816B3DF4}" type="sibTrans" cxnId="{43B40756-83C4-4086-A171-5F8CA4151D64}">
      <dgm:prSet/>
      <dgm:spPr/>
    </dgm:pt>
    <dgm:pt modelId="{DB0F88E0-A5B0-4973-8AE0-1D4F27BACB82}">
      <dgm:prSet/>
      <dgm:spPr/>
      <dgm:t>
        <a:bodyPr/>
        <a:lstStyle/>
        <a:p>
          <a:r>
            <a:rPr lang="en-US" dirty="0" smtClean="0"/>
            <a:t>Imagine that you were creating a being. What would it look like? Why would you create it in the first place? </a:t>
          </a:r>
          <a:endParaRPr lang="en-US" dirty="0"/>
        </a:p>
      </dgm:t>
    </dgm:pt>
    <dgm:pt modelId="{1C22B999-7E93-4631-A0F7-611A56F21A21}" type="parTrans" cxnId="{C13EDAFE-DCA8-4FBB-98E7-AAE0C07D2869}">
      <dgm:prSet/>
      <dgm:spPr/>
    </dgm:pt>
    <dgm:pt modelId="{4B39ED55-4894-4C22-88C4-65BDC66A6F77}" type="sibTrans" cxnId="{C13EDAFE-DCA8-4FBB-98E7-AAE0C07D2869}">
      <dgm:prSet/>
      <dgm:spPr/>
    </dgm:pt>
    <dgm:pt modelId="{E120E648-8911-4DED-B78E-2C69380B5375}" type="pres">
      <dgm:prSet presAssocID="{2F7EB71B-EEE8-493B-B209-54B8EE3BB66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475A8DD-F309-4E32-AACF-2B6B26CC84F1}" type="pres">
      <dgm:prSet presAssocID="{8690488C-842A-4618-BF99-325E64B2F9B3}" presName="thickLine" presStyleLbl="alignNode1" presStyleIdx="0" presStyleCnt="2"/>
      <dgm:spPr/>
    </dgm:pt>
    <dgm:pt modelId="{972989EA-D702-48AB-B8A2-B5AD91B354D0}" type="pres">
      <dgm:prSet presAssocID="{8690488C-842A-4618-BF99-325E64B2F9B3}" presName="horz1" presStyleCnt="0"/>
      <dgm:spPr/>
    </dgm:pt>
    <dgm:pt modelId="{4FB9D1CD-5375-4E4C-B29B-F5A0CB267DE4}" type="pres">
      <dgm:prSet presAssocID="{8690488C-842A-4618-BF99-325E64B2F9B3}" presName="tx1" presStyleLbl="revTx" presStyleIdx="0" presStyleCnt="2"/>
      <dgm:spPr/>
      <dgm:t>
        <a:bodyPr/>
        <a:lstStyle/>
        <a:p>
          <a:endParaRPr lang="en-US"/>
        </a:p>
      </dgm:t>
    </dgm:pt>
    <dgm:pt modelId="{66A8267A-3CAE-4B54-B325-BA35F4595041}" type="pres">
      <dgm:prSet presAssocID="{8690488C-842A-4618-BF99-325E64B2F9B3}" presName="vert1" presStyleCnt="0"/>
      <dgm:spPr/>
    </dgm:pt>
    <dgm:pt modelId="{B2BFA0AA-36DE-48C0-9E47-CB0839ACCF1E}" type="pres">
      <dgm:prSet presAssocID="{DB0F88E0-A5B0-4973-8AE0-1D4F27BACB82}" presName="thickLine" presStyleLbl="alignNode1" presStyleIdx="1" presStyleCnt="2"/>
      <dgm:spPr/>
    </dgm:pt>
    <dgm:pt modelId="{6370A5C3-DB54-4E92-AAB6-6DFA3812B620}" type="pres">
      <dgm:prSet presAssocID="{DB0F88E0-A5B0-4973-8AE0-1D4F27BACB82}" presName="horz1" presStyleCnt="0"/>
      <dgm:spPr/>
    </dgm:pt>
    <dgm:pt modelId="{A3CCA12C-D9FE-4304-BC3D-E5C4D96B3CFE}" type="pres">
      <dgm:prSet presAssocID="{DB0F88E0-A5B0-4973-8AE0-1D4F27BACB82}" presName="tx1" presStyleLbl="revTx" presStyleIdx="1" presStyleCnt="2"/>
      <dgm:spPr/>
      <dgm:t>
        <a:bodyPr/>
        <a:lstStyle/>
        <a:p>
          <a:endParaRPr lang="en-US"/>
        </a:p>
      </dgm:t>
    </dgm:pt>
    <dgm:pt modelId="{1973305D-D3B7-41F9-A53A-45C6C43A3B6E}" type="pres">
      <dgm:prSet presAssocID="{DB0F88E0-A5B0-4973-8AE0-1D4F27BACB82}" presName="vert1" presStyleCnt="0"/>
      <dgm:spPr/>
    </dgm:pt>
  </dgm:ptLst>
  <dgm:cxnLst>
    <dgm:cxn modelId="{B58D8C19-65CB-4DE7-A20C-1A1BDDE7DFB0}" type="presOf" srcId="{2F7EB71B-EEE8-493B-B209-54B8EE3BB666}" destId="{E120E648-8911-4DED-B78E-2C69380B5375}" srcOrd="0" destOrd="0" presId="urn:microsoft.com/office/officeart/2008/layout/LinedList"/>
    <dgm:cxn modelId="{43B40756-83C4-4086-A171-5F8CA4151D64}" srcId="{2F7EB71B-EEE8-493B-B209-54B8EE3BB666}" destId="{8690488C-842A-4618-BF99-325E64B2F9B3}" srcOrd="0" destOrd="0" parTransId="{E72DC63F-C5E2-486E-8743-5F67900DAC0D}" sibTransId="{3FC69B95-4DE6-462F-91F5-BF33816B3DF4}"/>
    <dgm:cxn modelId="{2EC27B9E-3976-4472-82E2-CBFE186869BF}" type="presOf" srcId="{DB0F88E0-A5B0-4973-8AE0-1D4F27BACB82}" destId="{A3CCA12C-D9FE-4304-BC3D-E5C4D96B3CFE}" srcOrd="0" destOrd="0" presId="urn:microsoft.com/office/officeart/2008/layout/LinedList"/>
    <dgm:cxn modelId="{3950F02A-4D51-45BC-ADA8-CBE44ADE1103}" type="presOf" srcId="{8690488C-842A-4618-BF99-325E64B2F9B3}" destId="{4FB9D1CD-5375-4E4C-B29B-F5A0CB267DE4}" srcOrd="0" destOrd="0" presId="urn:microsoft.com/office/officeart/2008/layout/LinedList"/>
    <dgm:cxn modelId="{C13EDAFE-DCA8-4FBB-98E7-AAE0C07D2869}" srcId="{2F7EB71B-EEE8-493B-B209-54B8EE3BB666}" destId="{DB0F88E0-A5B0-4973-8AE0-1D4F27BACB82}" srcOrd="1" destOrd="0" parTransId="{1C22B999-7E93-4631-A0F7-611A56F21A21}" sibTransId="{4B39ED55-4894-4C22-88C4-65BDC66A6F77}"/>
    <dgm:cxn modelId="{8142F267-9C51-45CC-9185-81BA296C18AB}" type="presParOf" srcId="{E120E648-8911-4DED-B78E-2C69380B5375}" destId="{B475A8DD-F309-4E32-AACF-2B6B26CC84F1}" srcOrd="0" destOrd="0" presId="urn:microsoft.com/office/officeart/2008/layout/LinedList"/>
    <dgm:cxn modelId="{94607BB5-7B8A-430A-BE24-8477C39532E7}" type="presParOf" srcId="{E120E648-8911-4DED-B78E-2C69380B5375}" destId="{972989EA-D702-48AB-B8A2-B5AD91B354D0}" srcOrd="1" destOrd="0" presId="urn:microsoft.com/office/officeart/2008/layout/LinedList"/>
    <dgm:cxn modelId="{0E9FFDA1-0FF0-46F2-8F67-E9C75C56A807}" type="presParOf" srcId="{972989EA-D702-48AB-B8A2-B5AD91B354D0}" destId="{4FB9D1CD-5375-4E4C-B29B-F5A0CB267DE4}" srcOrd="0" destOrd="0" presId="urn:microsoft.com/office/officeart/2008/layout/LinedList"/>
    <dgm:cxn modelId="{5E6B9562-CCC3-45A3-954B-8DA448F1A1B5}" type="presParOf" srcId="{972989EA-D702-48AB-B8A2-B5AD91B354D0}" destId="{66A8267A-3CAE-4B54-B325-BA35F4595041}" srcOrd="1" destOrd="0" presId="urn:microsoft.com/office/officeart/2008/layout/LinedList"/>
    <dgm:cxn modelId="{B46B7752-A78B-4A60-AE12-D17A2F89809F}" type="presParOf" srcId="{E120E648-8911-4DED-B78E-2C69380B5375}" destId="{B2BFA0AA-36DE-48C0-9E47-CB0839ACCF1E}" srcOrd="2" destOrd="0" presId="urn:microsoft.com/office/officeart/2008/layout/LinedList"/>
    <dgm:cxn modelId="{6BD72E39-E94B-4250-8A1E-77D58CF47660}" type="presParOf" srcId="{E120E648-8911-4DED-B78E-2C69380B5375}" destId="{6370A5C3-DB54-4E92-AAB6-6DFA3812B620}" srcOrd="3" destOrd="0" presId="urn:microsoft.com/office/officeart/2008/layout/LinedList"/>
    <dgm:cxn modelId="{1C0E51D6-2662-43D6-9B73-ECDDC173E6C9}" type="presParOf" srcId="{6370A5C3-DB54-4E92-AAB6-6DFA3812B620}" destId="{A3CCA12C-D9FE-4304-BC3D-E5C4D96B3CFE}" srcOrd="0" destOrd="0" presId="urn:microsoft.com/office/officeart/2008/layout/LinedList"/>
    <dgm:cxn modelId="{8CF92844-3CB3-4917-860D-04AE615FD10C}" type="presParOf" srcId="{6370A5C3-DB54-4E92-AAB6-6DFA3812B620}" destId="{1973305D-D3B7-41F9-A53A-45C6C43A3B6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7EB71B-EEE8-493B-B209-54B8EE3BB6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0F3F43-B64A-4F0C-A389-FF29E4DCB708}">
      <dgm:prSet/>
      <dgm:spPr/>
      <dgm:t>
        <a:bodyPr/>
        <a:lstStyle/>
        <a:p>
          <a:r>
            <a:rPr lang="en-US" dirty="0" smtClean="0"/>
            <a:t>I am too </a:t>
          </a:r>
          <a:r>
            <a:rPr lang="en-US" u="sng" dirty="0" smtClean="0"/>
            <a:t>ardent</a:t>
          </a:r>
          <a:r>
            <a:rPr lang="en-US" dirty="0" smtClean="0"/>
            <a:t> in execution and too impatient of difficulties.</a:t>
          </a:r>
        </a:p>
      </dgm:t>
    </dgm:pt>
    <dgm:pt modelId="{0C5EC867-2ECC-4564-99F9-17A95D015654}" type="parTrans" cxnId="{22FBC490-56A1-4EB3-BF5F-3A5382139116}">
      <dgm:prSet/>
      <dgm:spPr/>
    </dgm:pt>
    <dgm:pt modelId="{56002E3C-6A0D-4A18-B355-0DBD40FA171C}" type="sibTrans" cxnId="{22FBC490-56A1-4EB3-BF5F-3A5382139116}">
      <dgm:prSet/>
      <dgm:spPr/>
    </dgm:pt>
    <dgm:pt modelId="{E57A3F01-E72C-4D61-8666-42FA25BF7AB6}">
      <dgm:prSet/>
      <dgm:spPr/>
      <dgm:t>
        <a:bodyPr/>
        <a:lstStyle/>
        <a:p>
          <a:r>
            <a:rPr lang="en-US" dirty="0" smtClean="0"/>
            <a:t>His limbs were nearly frozen, and his bodies </a:t>
          </a:r>
          <a:r>
            <a:rPr lang="en-US" i="0" u="sng" dirty="0" smtClean="0"/>
            <a:t>emaciated</a:t>
          </a:r>
          <a:r>
            <a:rPr lang="en-US" dirty="0" smtClean="0"/>
            <a:t> by fatigue and suffering.</a:t>
          </a:r>
        </a:p>
      </dgm:t>
    </dgm:pt>
    <dgm:pt modelId="{7B1325F1-C077-4740-AC4B-AEAE2ED0AE3D}" type="parTrans" cxnId="{17EE0CC1-AA3B-4B9D-AC8A-4A9528240133}">
      <dgm:prSet/>
      <dgm:spPr/>
    </dgm:pt>
    <dgm:pt modelId="{92C4F91B-6710-4222-9F31-E926ECF6ECA4}" type="sibTrans" cxnId="{17EE0CC1-AA3B-4B9D-AC8A-4A9528240133}">
      <dgm:prSet/>
      <dgm:spPr/>
    </dgm:pt>
    <dgm:pt modelId="{C082EB67-881B-4FD5-8642-3C3FFFCECB2B}">
      <dgm:prSet/>
      <dgm:spPr/>
      <dgm:t>
        <a:bodyPr/>
        <a:lstStyle/>
        <a:p>
          <a:r>
            <a:rPr lang="en-US" dirty="0" smtClean="0"/>
            <a:t>I never say a man in so </a:t>
          </a:r>
          <a:r>
            <a:rPr lang="en-US" u="sng" dirty="0" smtClean="0"/>
            <a:t>wretched</a:t>
          </a:r>
          <a:r>
            <a:rPr lang="en-US" dirty="0" smtClean="0"/>
            <a:t> a condition.</a:t>
          </a:r>
        </a:p>
      </dgm:t>
    </dgm:pt>
    <dgm:pt modelId="{14B2C36D-812D-4237-816F-0545DB9715B9}" type="parTrans" cxnId="{0F703444-AA34-44E0-BCC6-C063BEFEA3B7}">
      <dgm:prSet/>
      <dgm:spPr/>
    </dgm:pt>
    <dgm:pt modelId="{8C20D817-AE6D-47A1-809D-4F849E5AFAD3}" type="sibTrans" cxnId="{0F703444-AA34-44E0-BCC6-C063BEFEA3B7}">
      <dgm:prSet/>
      <dgm:spPr/>
    </dgm:pt>
    <dgm:pt modelId="{32753A52-2C6A-47F8-BA56-56653091C5DD}">
      <dgm:prSet/>
      <dgm:spPr/>
      <dgm:t>
        <a:bodyPr/>
        <a:lstStyle/>
        <a:p>
          <a:r>
            <a:rPr lang="en-US" dirty="0" smtClean="0"/>
            <a:t>Strange and </a:t>
          </a:r>
          <a:r>
            <a:rPr lang="en-US" u="sng" dirty="0" smtClean="0"/>
            <a:t>harrowing</a:t>
          </a:r>
          <a:r>
            <a:rPr lang="en-US" dirty="0" smtClean="0"/>
            <a:t> must be this story.</a:t>
          </a:r>
        </a:p>
      </dgm:t>
    </dgm:pt>
    <dgm:pt modelId="{CEA133A1-42B9-4B41-B78A-139A10C39FB2}" type="parTrans" cxnId="{A6003762-076B-4183-86FD-FD777B79ACAD}">
      <dgm:prSet/>
      <dgm:spPr/>
    </dgm:pt>
    <dgm:pt modelId="{524D6385-8E9F-4E70-A8A6-A27E8A6B49E7}" type="sibTrans" cxnId="{A6003762-076B-4183-86FD-FD777B79ACAD}">
      <dgm:prSet/>
      <dgm:spPr/>
    </dgm:pt>
    <dgm:pt modelId="{67E98B1A-F410-44BA-9B6D-2D2B32CC1BF9}">
      <dgm:prSet/>
      <dgm:spPr/>
      <dgm:t>
        <a:bodyPr/>
        <a:lstStyle/>
        <a:p>
          <a:r>
            <a:rPr lang="en-US" dirty="0" smtClean="0"/>
            <a:t>Read each sentence and use context clues to determine the meaning of the underlined word. Write the definition of that word on your paper.</a:t>
          </a:r>
        </a:p>
      </dgm:t>
    </dgm:pt>
    <dgm:pt modelId="{C9292621-858D-4D92-85BB-CA446542A0FF}" type="parTrans" cxnId="{13D4A56A-203D-416C-A475-177AFF97B373}">
      <dgm:prSet/>
      <dgm:spPr/>
    </dgm:pt>
    <dgm:pt modelId="{2BA70686-1201-4870-B554-31BAFAEFC1B7}" type="sibTrans" cxnId="{13D4A56A-203D-416C-A475-177AFF97B373}">
      <dgm:prSet/>
      <dgm:spPr/>
    </dgm:pt>
    <dgm:pt modelId="{E120E648-8911-4DED-B78E-2C69380B5375}" type="pres">
      <dgm:prSet presAssocID="{2F7EB71B-EEE8-493B-B209-54B8EE3BB66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C1E81F3-FAA1-4A5D-A26F-71E420346A7A}" type="pres">
      <dgm:prSet presAssocID="{67E98B1A-F410-44BA-9B6D-2D2B32CC1BF9}" presName="thickLine" presStyleLbl="alignNode1" presStyleIdx="0" presStyleCnt="1"/>
      <dgm:spPr/>
    </dgm:pt>
    <dgm:pt modelId="{77F983B8-3172-47AA-9B72-7D6AF5C30DF7}" type="pres">
      <dgm:prSet presAssocID="{67E98B1A-F410-44BA-9B6D-2D2B32CC1BF9}" presName="horz1" presStyleCnt="0"/>
      <dgm:spPr/>
    </dgm:pt>
    <dgm:pt modelId="{94D2F51C-9427-4E47-8B1C-0D1030B94311}" type="pres">
      <dgm:prSet presAssocID="{67E98B1A-F410-44BA-9B6D-2D2B32CC1BF9}" presName="tx1" presStyleLbl="revTx" presStyleIdx="0" presStyleCnt="5"/>
      <dgm:spPr/>
      <dgm:t>
        <a:bodyPr/>
        <a:lstStyle/>
        <a:p>
          <a:endParaRPr lang="en-US"/>
        </a:p>
      </dgm:t>
    </dgm:pt>
    <dgm:pt modelId="{F0349EE5-26BA-49E0-B7ED-9B23E2BFEAED}" type="pres">
      <dgm:prSet presAssocID="{67E98B1A-F410-44BA-9B6D-2D2B32CC1BF9}" presName="vert1" presStyleCnt="0"/>
      <dgm:spPr/>
    </dgm:pt>
    <dgm:pt modelId="{1338ED8A-B764-4863-A5BA-66216CA96894}" type="pres">
      <dgm:prSet presAssocID="{C10F3F43-B64A-4F0C-A389-FF29E4DCB708}" presName="vertSpace2a" presStyleCnt="0"/>
      <dgm:spPr/>
    </dgm:pt>
    <dgm:pt modelId="{5BEE0382-B640-4179-ADAD-DF92B8706252}" type="pres">
      <dgm:prSet presAssocID="{C10F3F43-B64A-4F0C-A389-FF29E4DCB708}" presName="horz2" presStyleCnt="0"/>
      <dgm:spPr/>
    </dgm:pt>
    <dgm:pt modelId="{1E0AD513-46D9-4AEC-A500-336AFA27D6BE}" type="pres">
      <dgm:prSet presAssocID="{C10F3F43-B64A-4F0C-A389-FF29E4DCB708}" presName="horzSpace2" presStyleCnt="0"/>
      <dgm:spPr/>
    </dgm:pt>
    <dgm:pt modelId="{54030193-EEDB-4EDA-9CDE-187218CF42EF}" type="pres">
      <dgm:prSet presAssocID="{C10F3F43-B64A-4F0C-A389-FF29E4DCB708}" presName="tx2" presStyleLbl="revTx" presStyleIdx="1" presStyleCnt="5"/>
      <dgm:spPr/>
      <dgm:t>
        <a:bodyPr/>
        <a:lstStyle/>
        <a:p>
          <a:endParaRPr lang="en-US"/>
        </a:p>
      </dgm:t>
    </dgm:pt>
    <dgm:pt modelId="{FEEC5B59-4847-46EB-9DDD-913A323448CA}" type="pres">
      <dgm:prSet presAssocID="{C10F3F43-B64A-4F0C-A389-FF29E4DCB708}" presName="vert2" presStyleCnt="0"/>
      <dgm:spPr/>
    </dgm:pt>
    <dgm:pt modelId="{FA0BB5D3-1B4E-449E-9FCA-A02EFE0EA33A}" type="pres">
      <dgm:prSet presAssocID="{C10F3F43-B64A-4F0C-A389-FF29E4DCB708}" presName="thinLine2b" presStyleLbl="callout" presStyleIdx="0" presStyleCnt="4"/>
      <dgm:spPr/>
    </dgm:pt>
    <dgm:pt modelId="{AE3F8A48-EB59-40E7-BEAA-5D2F9E673400}" type="pres">
      <dgm:prSet presAssocID="{C10F3F43-B64A-4F0C-A389-FF29E4DCB708}" presName="vertSpace2b" presStyleCnt="0"/>
      <dgm:spPr/>
    </dgm:pt>
    <dgm:pt modelId="{DF7819C6-B24D-4980-ABE2-7BC46AAB769A}" type="pres">
      <dgm:prSet presAssocID="{E57A3F01-E72C-4D61-8666-42FA25BF7AB6}" presName="horz2" presStyleCnt="0"/>
      <dgm:spPr/>
    </dgm:pt>
    <dgm:pt modelId="{4A17A45D-0054-4332-ACEE-57E66EFA9F5B}" type="pres">
      <dgm:prSet presAssocID="{E57A3F01-E72C-4D61-8666-42FA25BF7AB6}" presName="horzSpace2" presStyleCnt="0"/>
      <dgm:spPr/>
    </dgm:pt>
    <dgm:pt modelId="{5737739C-EE8C-4D7B-A0E0-B3FB9C09F706}" type="pres">
      <dgm:prSet presAssocID="{E57A3F01-E72C-4D61-8666-42FA25BF7AB6}" presName="tx2" presStyleLbl="revTx" presStyleIdx="2" presStyleCnt="5"/>
      <dgm:spPr/>
      <dgm:t>
        <a:bodyPr/>
        <a:lstStyle/>
        <a:p>
          <a:endParaRPr lang="en-US"/>
        </a:p>
      </dgm:t>
    </dgm:pt>
    <dgm:pt modelId="{4B8E0887-7906-426A-B022-D4D36AC6ED88}" type="pres">
      <dgm:prSet presAssocID="{E57A3F01-E72C-4D61-8666-42FA25BF7AB6}" presName="vert2" presStyleCnt="0"/>
      <dgm:spPr/>
    </dgm:pt>
    <dgm:pt modelId="{0F74A833-02A8-4CE7-80BD-EAD87CA86B70}" type="pres">
      <dgm:prSet presAssocID="{E57A3F01-E72C-4D61-8666-42FA25BF7AB6}" presName="thinLine2b" presStyleLbl="callout" presStyleIdx="1" presStyleCnt="4"/>
      <dgm:spPr/>
    </dgm:pt>
    <dgm:pt modelId="{69E3DA5F-8AA3-47AB-87FA-29010E5782AB}" type="pres">
      <dgm:prSet presAssocID="{E57A3F01-E72C-4D61-8666-42FA25BF7AB6}" presName="vertSpace2b" presStyleCnt="0"/>
      <dgm:spPr/>
    </dgm:pt>
    <dgm:pt modelId="{91172C8D-BDE8-4F07-A351-60E5E3832362}" type="pres">
      <dgm:prSet presAssocID="{C082EB67-881B-4FD5-8642-3C3FFFCECB2B}" presName="horz2" presStyleCnt="0"/>
      <dgm:spPr/>
    </dgm:pt>
    <dgm:pt modelId="{C64BD919-997E-41BC-AFF7-BA086D84946F}" type="pres">
      <dgm:prSet presAssocID="{C082EB67-881B-4FD5-8642-3C3FFFCECB2B}" presName="horzSpace2" presStyleCnt="0"/>
      <dgm:spPr/>
    </dgm:pt>
    <dgm:pt modelId="{D16E9624-06F4-40C2-8942-965D50378A04}" type="pres">
      <dgm:prSet presAssocID="{C082EB67-881B-4FD5-8642-3C3FFFCECB2B}" presName="tx2" presStyleLbl="revTx" presStyleIdx="3" presStyleCnt="5"/>
      <dgm:spPr/>
      <dgm:t>
        <a:bodyPr/>
        <a:lstStyle/>
        <a:p>
          <a:endParaRPr lang="en-US"/>
        </a:p>
      </dgm:t>
    </dgm:pt>
    <dgm:pt modelId="{F10D229A-B56D-42AD-8E46-F25714C11DC4}" type="pres">
      <dgm:prSet presAssocID="{C082EB67-881B-4FD5-8642-3C3FFFCECB2B}" presName="vert2" presStyleCnt="0"/>
      <dgm:spPr/>
    </dgm:pt>
    <dgm:pt modelId="{A4379019-927C-4FDD-862B-13C7C264553E}" type="pres">
      <dgm:prSet presAssocID="{C082EB67-881B-4FD5-8642-3C3FFFCECB2B}" presName="thinLine2b" presStyleLbl="callout" presStyleIdx="2" presStyleCnt="4"/>
      <dgm:spPr/>
    </dgm:pt>
    <dgm:pt modelId="{83101CE1-6E86-4D86-8F2C-790C1F546472}" type="pres">
      <dgm:prSet presAssocID="{C082EB67-881B-4FD5-8642-3C3FFFCECB2B}" presName="vertSpace2b" presStyleCnt="0"/>
      <dgm:spPr/>
    </dgm:pt>
    <dgm:pt modelId="{FF8E2AF3-FD9D-4CBC-BDE2-F7A21A1C2B30}" type="pres">
      <dgm:prSet presAssocID="{32753A52-2C6A-47F8-BA56-56653091C5DD}" presName="horz2" presStyleCnt="0"/>
      <dgm:spPr/>
    </dgm:pt>
    <dgm:pt modelId="{652C6983-C4BD-489F-B1E0-953E6CB3B1FC}" type="pres">
      <dgm:prSet presAssocID="{32753A52-2C6A-47F8-BA56-56653091C5DD}" presName="horzSpace2" presStyleCnt="0"/>
      <dgm:spPr/>
    </dgm:pt>
    <dgm:pt modelId="{A3320808-9902-44F2-9612-6FFB0FAAE3EC}" type="pres">
      <dgm:prSet presAssocID="{32753A52-2C6A-47F8-BA56-56653091C5DD}" presName="tx2" presStyleLbl="revTx" presStyleIdx="4" presStyleCnt="5"/>
      <dgm:spPr/>
      <dgm:t>
        <a:bodyPr/>
        <a:lstStyle/>
        <a:p>
          <a:endParaRPr lang="en-US"/>
        </a:p>
      </dgm:t>
    </dgm:pt>
    <dgm:pt modelId="{6150B181-12EC-47A9-B57F-3E58BD6B4ABF}" type="pres">
      <dgm:prSet presAssocID="{32753A52-2C6A-47F8-BA56-56653091C5DD}" presName="vert2" presStyleCnt="0"/>
      <dgm:spPr/>
    </dgm:pt>
    <dgm:pt modelId="{E6A4B03E-7F50-490D-BE70-E62433F9EBCD}" type="pres">
      <dgm:prSet presAssocID="{32753A52-2C6A-47F8-BA56-56653091C5DD}" presName="thinLine2b" presStyleLbl="callout" presStyleIdx="3" presStyleCnt="4"/>
      <dgm:spPr/>
    </dgm:pt>
    <dgm:pt modelId="{6EDE7F64-67EE-4989-89F7-5647C08BC0E2}" type="pres">
      <dgm:prSet presAssocID="{32753A52-2C6A-47F8-BA56-56653091C5DD}" presName="vertSpace2b" presStyleCnt="0"/>
      <dgm:spPr/>
    </dgm:pt>
  </dgm:ptLst>
  <dgm:cxnLst>
    <dgm:cxn modelId="{8C2F72AB-E706-4AC4-BA58-8AC397AFA956}" type="presOf" srcId="{32753A52-2C6A-47F8-BA56-56653091C5DD}" destId="{A3320808-9902-44F2-9612-6FFB0FAAE3EC}" srcOrd="0" destOrd="0" presId="urn:microsoft.com/office/officeart/2008/layout/LinedList"/>
    <dgm:cxn modelId="{90FCFE38-DF81-4E0E-BBA7-3B4E296B695D}" type="presOf" srcId="{C10F3F43-B64A-4F0C-A389-FF29E4DCB708}" destId="{54030193-EEDB-4EDA-9CDE-187218CF42EF}" srcOrd="0" destOrd="0" presId="urn:microsoft.com/office/officeart/2008/layout/LinedList"/>
    <dgm:cxn modelId="{56AFDE0A-AEC2-4C2F-953A-0D6CFB1468E6}" type="presOf" srcId="{67E98B1A-F410-44BA-9B6D-2D2B32CC1BF9}" destId="{94D2F51C-9427-4E47-8B1C-0D1030B94311}" srcOrd="0" destOrd="0" presId="urn:microsoft.com/office/officeart/2008/layout/LinedList"/>
    <dgm:cxn modelId="{22FBC490-56A1-4EB3-BF5F-3A5382139116}" srcId="{67E98B1A-F410-44BA-9B6D-2D2B32CC1BF9}" destId="{C10F3F43-B64A-4F0C-A389-FF29E4DCB708}" srcOrd="0" destOrd="0" parTransId="{0C5EC867-2ECC-4564-99F9-17A95D015654}" sibTransId="{56002E3C-6A0D-4A18-B355-0DBD40FA171C}"/>
    <dgm:cxn modelId="{E58C1451-3315-4E06-9FF6-EBB8CB1A4E16}" type="presOf" srcId="{C082EB67-881B-4FD5-8642-3C3FFFCECB2B}" destId="{D16E9624-06F4-40C2-8942-965D50378A04}" srcOrd="0" destOrd="0" presId="urn:microsoft.com/office/officeart/2008/layout/LinedList"/>
    <dgm:cxn modelId="{47F5A2BE-A719-4C6C-B352-ADEA57B34792}" type="presOf" srcId="{2F7EB71B-EEE8-493B-B209-54B8EE3BB666}" destId="{E120E648-8911-4DED-B78E-2C69380B5375}" srcOrd="0" destOrd="0" presId="urn:microsoft.com/office/officeart/2008/layout/LinedList"/>
    <dgm:cxn modelId="{0F703444-AA34-44E0-BCC6-C063BEFEA3B7}" srcId="{67E98B1A-F410-44BA-9B6D-2D2B32CC1BF9}" destId="{C082EB67-881B-4FD5-8642-3C3FFFCECB2B}" srcOrd="2" destOrd="0" parTransId="{14B2C36D-812D-4237-816F-0545DB9715B9}" sibTransId="{8C20D817-AE6D-47A1-809D-4F849E5AFAD3}"/>
    <dgm:cxn modelId="{17EE0CC1-AA3B-4B9D-AC8A-4A9528240133}" srcId="{67E98B1A-F410-44BA-9B6D-2D2B32CC1BF9}" destId="{E57A3F01-E72C-4D61-8666-42FA25BF7AB6}" srcOrd="1" destOrd="0" parTransId="{7B1325F1-C077-4740-AC4B-AEAE2ED0AE3D}" sibTransId="{92C4F91B-6710-4222-9F31-E926ECF6ECA4}"/>
    <dgm:cxn modelId="{A6003762-076B-4183-86FD-FD777B79ACAD}" srcId="{67E98B1A-F410-44BA-9B6D-2D2B32CC1BF9}" destId="{32753A52-2C6A-47F8-BA56-56653091C5DD}" srcOrd="3" destOrd="0" parTransId="{CEA133A1-42B9-4B41-B78A-139A10C39FB2}" sibTransId="{524D6385-8E9F-4E70-A8A6-A27E8A6B49E7}"/>
    <dgm:cxn modelId="{86A44880-3F6B-4A9B-A4D8-9C2477665B55}" type="presOf" srcId="{E57A3F01-E72C-4D61-8666-42FA25BF7AB6}" destId="{5737739C-EE8C-4D7B-A0E0-B3FB9C09F706}" srcOrd="0" destOrd="0" presId="urn:microsoft.com/office/officeart/2008/layout/LinedList"/>
    <dgm:cxn modelId="{13D4A56A-203D-416C-A475-177AFF97B373}" srcId="{2F7EB71B-EEE8-493B-B209-54B8EE3BB666}" destId="{67E98B1A-F410-44BA-9B6D-2D2B32CC1BF9}" srcOrd="0" destOrd="0" parTransId="{C9292621-858D-4D92-85BB-CA446542A0FF}" sibTransId="{2BA70686-1201-4870-B554-31BAFAEFC1B7}"/>
    <dgm:cxn modelId="{785DD4CF-2D82-4549-B53A-2B1441789727}" type="presParOf" srcId="{E120E648-8911-4DED-B78E-2C69380B5375}" destId="{FC1E81F3-FAA1-4A5D-A26F-71E420346A7A}" srcOrd="0" destOrd="0" presId="urn:microsoft.com/office/officeart/2008/layout/LinedList"/>
    <dgm:cxn modelId="{BDBA9AB4-0C91-4EE1-B1BC-753F1EC11558}" type="presParOf" srcId="{E120E648-8911-4DED-B78E-2C69380B5375}" destId="{77F983B8-3172-47AA-9B72-7D6AF5C30DF7}" srcOrd="1" destOrd="0" presId="urn:microsoft.com/office/officeart/2008/layout/LinedList"/>
    <dgm:cxn modelId="{4892E59D-B50F-4608-B0DC-13DA866D0011}" type="presParOf" srcId="{77F983B8-3172-47AA-9B72-7D6AF5C30DF7}" destId="{94D2F51C-9427-4E47-8B1C-0D1030B94311}" srcOrd="0" destOrd="0" presId="urn:microsoft.com/office/officeart/2008/layout/LinedList"/>
    <dgm:cxn modelId="{4804A1A4-1C69-40A4-8460-DFDB8E3C9536}" type="presParOf" srcId="{77F983B8-3172-47AA-9B72-7D6AF5C30DF7}" destId="{F0349EE5-26BA-49E0-B7ED-9B23E2BFEAED}" srcOrd="1" destOrd="0" presId="urn:microsoft.com/office/officeart/2008/layout/LinedList"/>
    <dgm:cxn modelId="{5C71FB3B-7A37-43AF-8CE1-8914A08F8327}" type="presParOf" srcId="{F0349EE5-26BA-49E0-B7ED-9B23E2BFEAED}" destId="{1338ED8A-B764-4863-A5BA-66216CA96894}" srcOrd="0" destOrd="0" presId="urn:microsoft.com/office/officeart/2008/layout/LinedList"/>
    <dgm:cxn modelId="{F952600C-D8E6-49CE-BE28-6A833416E9D8}" type="presParOf" srcId="{F0349EE5-26BA-49E0-B7ED-9B23E2BFEAED}" destId="{5BEE0382-B640-4179-ADAD-DF92B8706252}" srcOrd="1" destOrd="0" presId="urn:microsoft.com/office/officeart/2008/layout/LinedList"/>
    <dgm:cxn modelId="{BF31BE39-814F-4965-B927-36CF839855F0}" type="presParOf" srcId="{5BEE0382-B640-4179-ADAD-DF92B8706252}" destId="{1E0AD513-46D9-4AEC-A500-336AFA27D6BE}" srcOrd="0" destOrd="0" presId="urn:microsoft.com/office/officeart/2008/layout/LinedList"/>
    <dgm:cxn modelId="{56E3A948-9A96-4172-AC02-1052A0405A9F}" type="presParOf" srcId="{5BEE0382-B640-4179-ADAD-DF92B8706252}" destId="{54030193-EEDB-4EDA-9CDE-187218CF42EF}" srcOrd="1" destOrd="0" presId="urn:microsoft.com/office/officeart/2008/layout/LinedList"/>
    <dgm:cxn modelId="{07115058-1413-4E02-94A6-F1FC5ACE7952}" type="presParOf" srcId="{5BEE0382-B640-4179-ADAD-DF92B8706252}" destId="{FEEC5B59-4847-46EB-9DDD-913A323448CA}" srcOrd="2" destOrd="0" presId="urn:microsoft.com/office/officeart/2008/layout/LinedList"/>
    <dgm:cxn modelId="{01C1D0F1-1503-422D-8BB1-1F49D315401B}" type="presParOf" srcId="{F0349EE5-26BA-49E0-B7ED-9B23E2BFEAED}" destId="{FA0BB5D3-1B4E-449E-9FCA-A02EFE0EA33A}" srcOrd="2" destOrd="0" presId="urn:microsoft.com/office/officeart/2008/layout/LinedList"/>
    <dgm:cxn modelId="{63D19515-1F49-4D04-821F-BCAB02ED6710}" type="presParOf" srcId="{F0349EE5-26BA-49E0-B7ED-9B23E2BFEAED}" destId="{AE3F8A48-EB59-40E7-BEAA-5D2F9E673400}" srcOrd="3" destOrd="0" presId="urn:microsoft.com/office/officeart/2008/layout/LinedList"/>
    <dgm:cxn modelId="{4BF1A5F2-685A-4BBD-B7FB-3F248BAD5DF4}" type="presParOf" srcId="{F0349EE5-26BA-49E0-B7ED-9B23E2BFEAED}" destId="{DF7819C6-B24D-4980-ABE2-7BC46AAB769A}" srcOrd="4" destOrd="0" presId="urn:microsoft.com/office/officeart/2008/layout/LinedList"/>
    <dgm:cxn modelId="{BB877409-22B9-43BF-83D1-87EAB671B00F}" type="presParOf" srcId="{DF7819C6-B24D-4980-ABE2-7BC46AAB769A}" destId="{4A17A45D-0054-4332-ACEE-57E66EFA9F5B}" srcOrd="0" destOrd="0" presId="urn:microsoft.com/office/officeart/2008/layout/LinedList"/>
    <dgm:cxn modelId="{4604450C-66C2-42BB-A382-6EAB2FA71533}" type="presParOf" srcId="{DF7819C6-B24D-4980-ABE2-7BC46AAB769A}" destId="{5737739C-EE8C-4D7B-A0E0-B3FB9C09F706}" srcOrd="1" destOrd="0" presId="urn:microsoft.com/office/officeart/2008/layout/LinedList"/>
    <dgm:cxn modelId="{E31EECA9-4C67-434C-9DD0-33D56A4E44DA}" type="presParOf" srcId="{DF7819C6-B24D-4980-ABE2-7BC46AAB769A}" destId="{4B8E0887-7906-426A-B022-D4D36AC6ED88}" srcOrd="2" destOrd="0" presId="urn:microsoft.com/office/officeart/2008/layout/LinedList"/>
    <dgm:cxn modelId="{299E2950-DDCF-4905-BCFB-672DE2206A62}" type="presParOf" srcId="{F0349EE5-26BA-49E0-B7ED-9B23E2BFEAED}" destId="{0F74A833-02A8-4CE7-80BD-EAD87CA86B70}" srcOrd="5" destOrd="0" presId="urn:microsoft.com/office/officeart/2008/layout/LinedList"/>
    <dgm:cxn modelId="{011CD814-D8C1-4F74-9534-DC64B8D03210}" type="presParOf" srcId="{F0349EE5-26BA-49E0-B7ED-9B23E2BFEAED}" destId="{69E3DA5F-8AA3-47AB-87FA-29010E5782AB}" srcOrd="6" destOrd="0" presId="urn:microsoft.com/office/officeart/2008/layout/LinedList"/>
    <dgm:cxn modelId="{0318D583-A59B-4651-B5FA-84680F20BA7F}" type="presParOf" srcId="{F0349EE5-26BA-49E0-B7ED-9B23E2BFEAED}" destId="{91172C8D-BDE8-4F07-A351-60E5E3832362}" srcOrd="7" destOrd="0" presId="urn:microsoft.com/office/officeart/2008/layout/LinedList"/>
    <dgm:cxn modelId="{50597C2F-D5B4-49BE-8B8D-9B150C99880B}" type="presParOf" srcId="{91172C8D-BDE8-4F07-A351-60E5E3832362}" destId="{C64BD919-997E-41BC-AFF7-BA086D84946F}" srcOrd="0" destOrd="0" presId="urn:microsoft.com/office/officeart/2008/layout/LinedList"/>
    <dgm:cxn modelId="{A66EE05D-19CA-4A3A-8C02-356155150733}" type="presParOf" srcId="{91172C8D-BDE8-4F07-A351-60E5E3832362}" destId="{D16E9624-06F4-40C2-8942-965D50378A04}" srcOrd="1" destOrd="0" presId="urn:microsoft.com/office/officeart/2008/layout/LinedList"/>
    <dgm:cxn modelId="{18204FFA-304D-4690-B609-75F6E7257AAB}" type="presParOf" srcId="{91172C8D-BDE8-4F07-A351-60E5E3832362}" destId="{F10D229A-B56D-42AD-8E46-F25714C11DC4}" srcOrd="2" destOrd="0" presId="urn:microsoft.com/office/officeart/2008/layout/LinedList"/>
    <dgm:cxn modelId="{7F492BC9-3B0C-4906-B463-B4204AA6A59C}" type="presParOf" srcId="{F0349EE5-26BA-49E0-B7ED-9B23E2BFEAED}" destId="{A4379019-927C-4FDD-862B-13C7C264553E}" srcOrd="8" destOrd="0" presId="urn:microsoft.com/office/officeart/2008/layout/LinedList"/>
    <dgm:cxn modelId="{DDF31264-D9E6-40DA-B1B9-3B332D69471B}" type="presParOf" srcId="{F0349EE5-26BA-49E0-B7ED-9B23E2BFEAED}" destId="{83101CE1-6E86-4D86-8F2C-790C1F546472}" srcOrd="9" destOrd="0" presId="urn:microsoft.com/office/officeart/2008/layout/LinedList"/>
    <dgm:cxn modelId="{34B77949-AAA0-4E67-813D-290C8E1F22B4}" type="presParOf" srcId="{F0349EE5-26BA-49E0-B7ED-9B23E2BFEAED}" destId="{FF8E2AF3-FD9D-4CBC-BDE2-F7A21A1C2B30}" srcOrd="10" destOrd="0" presId="urn:microsoft.com/office/officeart/2008/layout/LinedList"/>
    <dgm:cxn modelId="{535C9C7C-B9C8-4F53-BF55-8E2C22518CBB}" type="presParOf" srcId="{FF8E2AF3-FD9D-4CBC-BDE2-F7A21A1C2B30}" destId="{652C6983-C4BD-489F-B1E0-953E6CB3B1FC}" srcOrd="0" destOrd="0" presId="urn:microsoft.com/office/officeart/2008/layout/LinedList"/>
    <dgm:cxn modelId="{33BD1C8A-8D08-4DCF-85AA-509E4F7102FD}" type="presParOf" srcId="{FF8E2AF3-FD9D-4CBC-BDE2-F7A21A1C2B30}" destId="{A3320808-9902-44F2-9612-6FFB0FAAE3EC}" srcOrd="1" destOrd="0" presId="urn:microsoft.com/office/officeart/2008/layout/LinedList"/>
    <dgm:cxn modelId="{3563FBC5-E75D-4E30-8112-701C3507EA29}" type="presParOf" srcId="{FF8E2AF3-FD9D-4CBC-BDE2-F7A21A1C2B30}" destId="{6150B181-12EC-47A9-B57F-3E58BD6B4ABF}" srcOrd="2" destOrd="0" presId="urn:microsoft.com/office/officeart/2008/layout/LinedList"/>
    <dgm:cxn modelId="{1BFA1496-E365-493F-A87F-A3E6A0CE2460}" type="presParOf" srcId="{F0349EE5-26BA-49E0-B7ED-9B23E2BFEAED}" destId="{E6A4B03E-7F50-490D-BE70-E62433F9EBCD}" srcOrd="11" destOrd="0" presId="urn:microsoft.com/office/officeart/2008/layout/LinedList"/>
    <dgm:cxn modelId="{479FE17F-F2BF-4865-B561-550568926496}" type="presParOf" srcId="{F0349EE5-26BA-49E0-B7ED-9B23E2BFEAED}" destId="{6EDE7F64-67EE-4989-89F7-5647C08BC0E2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7EB71B-EEE8-493B-B209-54B8EE3BB6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E98B1A-F410-44BA-9B6D-2D2B32CC1BF9}">
      <dgm:prSet/>
      <dgm:spPr/>
      <dgm:t>
        <a:bodyPr/>
        <a:lstStyle/>
        <a:p>
          <a:r>
            <a:rPr lang="en-US" dirty="0" smtClean="0"/>
            <a:t>Answer the question on the right with a three to five sentence paragraph.</a:t>
          </a:r>
        </a:p>
      </dgm:t>
    </dgm:pt>
    <dgm:pt modelId="{C9292621-858D-4D92-85BB-CA446542A0FF}" type="parTrans" cxnId="{13D4A56A-203D-416C-A475-177AFF97B373}">
      <dgm:prSet/>
      <dgm:spPr/>
      <dgm:t>
        <a:bodyPr/>
        <a:lstStyle/>
        <a:p>
          <a:endParaRPr lang="en-US"/>
        </a:p>
      </dgm:t>
    </dgm:pt>
    <dgm:pt modelId="{2BA70686-1201-4870-B554-31BAFAEFC1B7}" type="sibTrans" cxnId="{13D4A56A-203D-416C-A475-177AFF97B373}">
      <dgm:prSet/>
      <dgm:spPr/>
      <dgm:t>
        <a:bodyPr/>
        <a:lstStyle/>
        <a:p>
          <a:endParaRPr lang="en-US"/>
        </a:p>
      </dgm:t>
    </dgm:pt>
    <dgm:pt modelId="{159ED7EC-1F1B-4354-BA5F-905993800BAF}">
      <dgm:prSet/>
      <dgm:spPr/>
      <dgm:t>
        <a:bodyPr/>
        <a:lstStyle/>
        <a:p>
          <a:r>
            <a:rPr lang="en-US" dirty="0" smtClean="0"/>
            <a:t>How do you define personal responsibility? When something bad that involves you happens how do you know whether or not to bear responsibility for it?</a:t>
          </a:r>
        </a:p>
      </dgm:t>
    </dgm:pt>
    <dgm:pt modelId="{08DC2A04-8B9A-4882-B920-704D7456CCB3}" type="parTrans" cxnId="{71D0475A-EED6-406A-8EBE-2BE04F8C9470}">
      <dgm:prSet/>
      <dgm:spPr/>
      <dgm:t>
        <a:bodyPr/>
        <a:lstStyle/>
        <a:p>
          <a:endParaRPr lang="en-US"/>
        </a:p>
      </dgm:t>
    </dgm:pt>
    <dgm:pt modelId="{40C7ABB3-681D-4C72-96D4-FB81141C3420}" type="sibTrans" cxnId="{71D0475A-EED6-406A-8EBE-2BE04F8C9470}">
      <dgm:prSet/>
      <dgm:spPr/>
      <dgm:t>
        <a:bodyPr/>
        <a:lstStyle/>
        <a:p>
          <a:endParaRPr lang="en-US"/>
        </a:p>
      </dgm:t>
    </dgm:pt>
    <dgm:pt modelId="{E120E648-8911-4DED-B78E-2C69380B5375}" type="pres">
      <dgm:prSet presAssocID="{2F7EB71B-EEE8-493B-B209-54B8EE3BB66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C1E81F3-FAA1-4A5D-A26F-71E420346A7A}" type="pres">
      <dgm:prSet presAssocID="{67E98B1A-F410-44BA-9B6D-2D2B32CC1BF9}" presName="thickLine" presStyleLbl="alignNode1" presStyleIdx="0" presStyleCnt="1"/>
      <dgm:spPr/>
    </dgm:pt>
    <dgm:pt modelId="{77F983B8-3172-47AA-9B72-7D6AF5C30DF7}" type="pres">
      <dgm:prSet presAssocID="{67E98B1A-F410-44BA-9B6D-2D2B32CC1BF9}" presName="horz1" presStyleCnt="0"/>
      <dgm:spPr/>
    </dgm:pt>
    <dgm:pt modelId="{94D2F51C-9427-4E47-8B1C-0D1030B94311}" type="pres">
      <dgm:prSet presAssocID="{67E98B1A-F410-44BA-9B6D-2D2B32CC1BF9}" presName="tx1" presStyleLbl="revTx" presStyleIdx="0" presStyleCnt="2"/>
      <dgm:spPr/>
      <dgm:t>
        <a:bodyPr/>
        <a:lstStyle/>
        <a:p>
          <a:endParaRPr lang="en-US"/>
        </a:p>
      </dgm:t>
    </dgm:pt>
    <dgm:pt modelId="{F0349EE5-26BA-49E0-B7ED-9B23E2BFEAED}" type="pres">
      <dgm:prSet presAssocID="{67E98B1A-F410-44BA-9B6D-2D2B32CC1BF9}" presName="vert1" presStyleCnt="0"/>
      <dgm:spPr/>
    </dgm:pt>
    <dgm:pt modelId="{841D1BAB-348A-442E-8ECD-3ACEEA50AE11}" type="pres">
      <dgm:prSet presAssocID="{159ED7EC-1F1B-4354-BA5F-905993800BAF}" presName="vertSpace2a" presStyleCnt="0"/>
      <dgm:spPr/>
    </dgm:pt>
    <dgm:pt modelId="{78B9416C-BF80-4297-A7B2-A7DCDAE1F9BC}" type="pres">
      <dgm:prSet presAssocID="{159ED7EC-1F1B-4354-BA5F-905993800BAF}" presName="horz2" presStyleCnt="0"/>
      <dgm:spPr/>
    </dgm:pt>
    <dgm:pt modelId="{7DB8ED41-03D4-4D00-B6C5-67315D92070F}" type="pres">
      <dgm:prSet presAssocID="{159ED7EC-1F1B-4354-BA5F-905993800BAF}" presName="horzSpace2" presStyleCnt="0"/>
      <dgm:spPr/>
    </dgm:pt>
    <dgm:pt modelId="{78854B9B-4292-4333-A4F9-1D79C2C1C549}" type="pres">
      <dgm:prSet presAssocID="{159ED7EC-1F1B-4354-BA5F-905993800BAF}" presName="tx2" presStyleLbl="revTx" presStyleIdx="1" presStyleCnt="2"/>
      <dgm:spPr/>
      <dgm:t>
        <a:bodyPr/>
        <a:lstStyle/>
        <a:p>
          <a:endParaRPr lang="en-US"/>
        </a:p>
      </dgm:t>
    </dgm:pt>
    <dgm:pt modelId="{312DC1E8-50C9-4E54-9063-A72EC4609C97}" type="pres">
      <dgm:prSet presAssocID="{159ED7EC-1F1B-4354-BA5F-905993800BAF}" presName="vert2" presStyleCnt="0"/>
      <dgm:spPr/>
    </dgm:pt>
    <dgm:pt modelId="{D9CBDB5C-54D3-4EC7-ABAD-5A56B2095BD4}" type="pres">
      <dgm:prSet presAssocID="{159ED7EC-1F1B-4354-BA5F-905993800BAF}" presName="thinLine2b" presStyleLbl="callout" presStyleIdx="0" presStyleCnt="1"/>
      <dgm:spPr/>
    </dgm:pt>
    <dgm:pt modelId="{D838FB6E-BAD7-4867-B1C6-55F05B9DE146}" type="pres">
      <dgm:prSet presAssocID="{159ED7EC-1F1B-4354-BA5F-905993800BAF}" presName="vertSpace2b" presStyleCnt="0"/>
      <dgm:spPr/>
    </dgm:pt>
  </dgm:ptLst>
  <dgm:cxnLst>
    <dgm:cxn modelId="{13D4A56A-203D-416C-A475-177AFF97B373}" srcId="{2F7EB71B-EEE8-493B-B209-54B8EE3BB666}" destId="{67E98B1A-F410-44BA-9B6D-2D2B32CC1BF9}" srcOrd="0" destOrd="0" parTransId="{C9292621-858D-4D92-85BB-CA446542A0FF}" sibTransId="{2BA70686-1201-4870-B554-31BAFAEFC1B7}"/>
    <dgm:cxn modelId="{71D0475A-EED6-406A-8EBE-2BE04F8C9470}" srcId="{67E98B1A-F410-44BA-9B6D-2D2B32CC1BF9}" destId="{159ED7EC-1F1B-4354-BA5F-905993800BAF}" srcOrd="0" destOrd="0" parTransId="{08DC2A04-8B9A-4882-B920-704D7456CCB3}" sibTransId="{40C7ABB3-681D-4C72-96D4-FB81141C3420}"/>
    <dgm:cxn modelId="{4B2BBD9D-84D1-48BB-A8C7-1C637899004C}" type="presOf" srcId="{159ED7EC-1F1B-4354-BA5F-905993800BAF}" destId="{78854B9B-4292-4333-A4F9-1D79C2C1C549}" srcOrd="0" destOrd="0" presId="urn:microsoft.com/office/officeart/2008/layout/LinedList"/>
    <dgm:cxn modelId="{6A60643C-AB82-4680-A8C4-D4348E7DA777}" type="presOf" srcId="{67E98B1A-F410-44BA-9B6D-2D2B32CC1BF9}" destId="{94D2F51C-9427-4E47-8B1C-0D1030B94311}" srcOrd="0" destOrd="0" presId="urn:microsoft.com/office/officeart/2008/layout/LinedList"/>
    <dgm:cxn modelId="{91AD71B2-E2DF-4BCC-BC7C-E15757A06424}" type="presOf" srcId="{2F7EB71B-EEE8-493B-B209-54B8EE3BB666}" destId="{E120E648-8911-4DED-B78E-2C69380B5375}" srcOrd="0" destOrd="0" presId="urn:microsoft.com/office/officeart/2008/layout/LinedList"/>
    <dgm:cxn modelId="{66FB8611-2591-4F8E-8448-F3B5696C19E0}" type="presParOf" srcId="{E120E648-8911-4DED-B78E-2C69380B5375}" destId="{FC1E81F3-FAA1-4A5D-A26F-71E420346A7A}" srcOrd="0" destOrd="0" presId="urn:microsoft.com/office/officeart/2008/layout/LinedList"/>
    <dgm:cxn modelId="{D7D2226A-369A-43DD-83F1-D40E3344D3D1}" type="presParOf" srcId="{E120E648-8911-4DED-B78E-2C69380B5375}" destId="{77F983B8-3172-47AA-9B72-7D6AF5C30DF7}" srcOrd="1" destOrd="0" presId="urn:microsoft.com/office/officeart/2008/layout/LinedList"/>
    <dgm:cxn modelId="{F935FFC4-788B-4A8F-8B17-B9E32B6005D4}" type="presParOf" srcId="{77F983B8-3172-47AA-9B72-7D6AF5C30DF7}" destId="{94D2F51C-9427-4E47-8B1C-0D1030B94311}" srcOrd="0" destOrd="0" presId="urn:microsoft.com/office/officeart/2008/layout/LinedList"/>
    <dgm:cxn modelId="{B385BD78-3B7C-49F9-9B16-6B33541F7E86}" type="presParOf" srcId="{77F983B8-3172-47AA-9B72-7D6AF5C30DF7}" destId="{F0349EE5-26BA-49E0-B7ED-9B23E2BFEAED}" srcOrd="1" destOrd="0" presId="urn:microsoft.com/office/officeart/2008/layout/LinedList"/>
    <dgm:cxn modelId="{A8A7299F-E601-482E-A007-0A56A076C370}" type="presParOf" srcId="{F0349EE5-26BA-49E0-B7ED-9B23E2BFEAED}" destId="{841D1BAB-348A-442E-8ECD-3ACEEA50AE11}" srcOrd="0" destOrd="0" presId="urn:microsoft.com/office/officeart/2008/layout/LinedList"/>
    <dgm:cxn modelId="{57B3FACE-0A1A-476D-957B-F1C741A6C28E}" type="presParOf" srcId="{F0349EE5-26BA-49E0-B7ED-9B23E2BFEAED}" destId="{78B9416C-BF80-4297-A7B2-A7DCDAE1F9BC}" srcOrd="1" destOrd="0" presId="urn:microsoft.com/office/officeart/2008/layout/LinedList"/>
    <dgm:cxn modelId="{2E2F6BC3-655B-4219-830D-3706C2269DA0}" type="presParOf" srcId="{78B9416C-BF80-4297-A7B2-A7DCDAE1F9BC}" destId="{7DB8ED41-03D4-4D00-B6C5-67315D92070F}" srcOrd="0" destOrd="0" presId="urn:microsoft.com/office/officeart/2008/layout/LinedList"/>
    <dgm:cxn modelId="{FD1BA7CA-EA58-46AE-8E3F-45B529A1C148}" type="presParOf" srcId="{78B9416C-BF80-4297-A7B2-A7DCDAE1F9BC}" destId="{78854B9B-4292-4333-A4F9-1D79C2C1C549}" srcOrd="1" destOrd="0" presId="urn:microsoft.com/office/officeart/2008/layout/LinedList"/>
    <dgm:cxn modelId="{991F4D0B-E39A-414F-925A-0AD2CE0F202C}" type="presParOf" srcId="{78B9416C-BF80-4297-A7B2-A7DCDAE1F9BC}" destId="{312DC1E8-50C9-4E54-9063-A72EC4609C97}" srcOrd="2" destOrd="0" presId="urn:microsoft.com/office/officeart/2008/layout/LinedList"/>
    <dgm:cxn modelId="{EF07274E-66DA-4286-859A-06C505B30B98}" type="presParOf" srcId="{F0349EE5-26BA-49E0-B7ED-9B23E2BFEAED}" destId="{D9CBDB5C-54D3-4EC7-ABAD-5A56B2095BD4}" srcOrd="2" destOrd="0" presId="urn:microsoft.com/office/officeart/2008/layout/LinedList"/>
    <dgm:cxn modelId="{6B259ABD-6C9D-4F3B-A076-0A9ED00358B7}" type="presParOf" srcId="{F0349EE5-26BA-49E0-B7ED-9B23E2BFEAED}" destId="{D838FB6E-BAD7-4867-B1C6-55F05B9DE146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7EB71B-EEE8-493B-B209-54B8EE3BB6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6CAB8F-28D8-462E-891E-6202B1B111BF}">
      <dgm:prSet/>
      <dgm:spPr/>
      <dgm:t>
        <a:bodyPr/>
        <a:lstStyle/>
        <a:p>
          <a:r>
            <a:rPr lang="en-US" dirty="0" smtClean="0"/>
            <a:t>Answer the following question with a three to five </a:t>
          </a:r>
          <a:r>
            <a:rPr lang="en-US" smtClean="0"/>
            <a:t>sentence paragraph</a:t>
          </a:r>
          <a:endParaRPr lang="en-US"/>
        </a:p>
      </dgm:t>
    </dgm:pt>
    <dgm:pt modelId="{1EB2DBD2-AE00-433B-B080-8CE0BCCFE3FE}" type="parTrans" cxnId="{880F2C33-0861-4519-8E93-CC5B104D74CD}">
      <dgm:prSet/>
      <dgm:spPr/>
    </dgm:pt>
    <dgm:pt modelId="{2E09481D-E2A5-4775-822F-8077910E36B7}" type="sibTrans" cxnId="{880F2C33-0861-4519-8E93-CC5B104D74CD}">
      <dgm:prSet/>
      <dgm:spPr/>
    </dgm:pt>
    <dgm:pt modelId="{37AC1B38-B822-4051-8ADB-27F49112A067}">
      <dgm:prSet/>
      <dgm:spPr/>
      <dgm:t>
        <a:bodyPr/>
        <a:lstStyle/>
        <a:p>
          <a:r>
            <a:rPr lang="en-US" smtClean="0"/>
            <a:t>Who is Elizabeth and how does Frankenstein feel about her? What does their relationship tell you about Frankenstein’s values and personality?</a:t>
          </a:r>
          <a:endParaRPr lang="en-US"/>
        </a:p>
      </dgm:t>
    </dgm:pt>
    <dgm:pt modelId="{4A3D3FC7-C594-4C23-BF4F-DA01A0516554}" type="parTrans" cxnId="{616C1FD2-04B1-4379-97BD-5088E1C46BAE}">
      <dgm:prSet/>
      <dgm:spPr/>
    </dgm:pt>
    <dgm:pt modelId="{D747E2DB-E3DA-4B61-9729-A6A4567DDBCE}" type="sibTrans" cxnId="{616C1FD2-04B1-4379-97BD-5088E1C46BAE}">
      <dgm:prSet/>
      <dgm:spPr/>
    </dgm:pt>
    <dgm:pt modelId="{E120E648-8911-4DED-B78E-2C69380B5375}" type="pres">
      <dgm:prSet presAssocID="{2F7EB71B-EEE8-493B-B209-54B8EE3BB66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D320EE7-709F-42EC-BEF0-89FD819A3D64}" type="pres">
      <dgm:prSet presAssocID="{1D6CAB8F-28D8-462E-891E-6202B1B111BF}" presName="thickLine" presStyleLbl="alignNode1" presStyleIdx="0" presStyleCnt="1"/>
      <dgm:spPr/>
    </dgm:pt>
    <dgm:pt modelId="{997252BF-7D0B-4CB5-A8A2-82B73A0F2CF0}" type="pres">
      <dgm:prSet presAssocID="{1D6CAB8F-28D8-462E-891E-6202B1B111BF}" presName="horz1" presStyleCnt="0"/>
      <dgm:spPr/>
    </dgm:pt>
    <dgm:pt modelId="{915008AB-1AC8-4824-9D27-9F075E771853}" type="pres">
      <dgm:prSet presAssocID="{1D6CAB8F-28D8-462E-891E-6202B1B111BF}" presName="tx1" presStyleLbl="revTx" presStyleIdx="0" presStyleCnt="2"/>
      <dgm:spPr/>
      <dgm:t>
        <a:bodyPr/>
        <a:lstStyle/>
        <a:p>
          <a:endParaRPr lang="en-US"/>
        </a:p>
      </dgm:t>
    </dgm:pt>
    <dgm:pt modelId="{C9B9F82A-97A4-423D-B6B9-43F520324022}" type="pres">
      <dgm:prSet presAssocID="{1D6CAB8F-28D8-462E-891E-6202B1B111BF}" presName="vert1" presStyleCnt="0"/>
      <dgm:spPr/>
    </dgm:pt>
    <dgm:pt modelId="{121E346B-2111-45E5-A18D-E9AB025B1579}" type="pres">
      <dgm:prSet presAssocID="{37AC1B38-B822-4051-8ADB-27F49112A067}" presName="vertSpace2a" presStyleCnt="0"/>
      <dgm:spPr/>
    </dgm:pt>
    <dgm:pt modelId="{A6A60F4B-C2B9-45EB-BCE6-B8C8AD8FC2A1}" type="pres">
      <dgm:prSet presAssocID="{37AC1B38-B822-4051-8ADB-27F49112A067}" presName="horz2" presStyleCnt="0"/>
      <dgm:spPr/>
    </dgm:pt>
    <dgm:pt modelId="{A6EAEF96-B395-4254-B2A7-E1B46A3B979C}" type="pres">
      <dgm:prSet presAssocID="{37AC1B38-B822-4051-8ADB-27F49112A067}" presName="horzSpace2" presStyleCnt="0"/>
      <dgm:spPr/>
    </dgm:pt>
    <dgm:pt modelId="{A4F3D74B-38CC-40B3-BCEB-5F80ECDF0460}" type="pres">
      <dgm:prSet presAssocID="{37AC1B38-B822-4051-8ADB-27F49112A067}" presName="tx2" presStyleLbl="revTx" presStyleIdx="1" presStyleCnt="2"/>
      <dgm:spPr/>
      <dgm:t>
        <a:bodyPr/>
        <a:lstStyle/>
        <a:p>
          <a:endParaRPr lang="en-US"/>
        </a:p>
      </dgm:t>
    </dgm:pt>
    <dgm:pt modelId="{C0590A37-6796-4D4A-89E3-3140210AF5CD}" type="pres">
      <dgm:prSet presAssocID="{37AC1B38-B822-4051-8ADB-27F49112A067}" presName="vert2" presStyleCnt="0"/>
      <dgm:spPr/>
    </dgm:pt>
    <dgm:pt modelId="{5E3FE142-AADE-42E8-8449-A3B188463772}" type="pres">
      <dgm:prSet presAssocID="{37AC1B38-B822-4051-8ADB-27F49112A067}" presName="thinLine2b" presStyleLbl="callout" presStyleIdx="0" presStyleCnt="1"/>
      <dgm:spPr/>
    </dgm:pt>
    <dgm:pt modelId="{299574A5-B019-42A8-AE90-3F9318ACCF5B}" type="pres">
      <dgm:prSet presAssocID="{37AC1B38-B822-4051-8ADB-27F49112A067}" presName="vertSpace2b" presStyleCnt="0"/>
      <dgm:spPr/>
    </dgm:pt>
  </dgm:ptLst>
  <dgm:cxnLst>
    <dgm:cxn modelId="{05342C73-9C62-4D46-A188-601488C0873F}" type="presOf" srcId="{1D6CAB8F-28D8-462E-891E-6202B1B111BF}" destId="{915008AB-1AC8-4824-9D27-9F075E771853}" srcOrd="0" destOrd="0" presId="urn:microsoft.com/office/officeart/2008/layout/LinedList"/>
    <dgm:cxn modelId="{16A6ED08-45F8-470D-BADB-7D1C98C33148}" type="presOf" srcId="{37AC1B38-B822-4051-8ADB-27F49112A067}" destId="{A4F3D74B-38CC-40B3-BCEB-5F80ECDF0460}" srcOrd="0" destOrd="0" presId="urn:microsoft.com/office/officeart/2008/layout/LinedList"/>
    <dgm:cxn modelId="{FF4E0030-A000-46EB-A476-85610B187292}" type="presOf" srcId="{2F7EB71B-EEE8-493B-B209-54B8EE3BB666}" destId="{E120E648-8911-4DED-B78E-2C69380B5375}" srcOrd="0" destOrd="0" presId="urn:microsoft.com/office/officeart/2008/layout/LinedList"/>
    <dgm:cxn modelId="{880F2C33-0861-4519-8E93-CC5B104D74CD}" srcId="{2F7EB71B-EEE8-493B-B209-54B8EE3BB666}" destId="{1D6CAB8F-28D8-462E-891E-6202B1B111BF}" srcOrd="0" destOrd="0" parTransId="{1EB2DBD2-AE00-433B-B080-8CE0BCCFE3FE}" sibTransId="{2E09481D-E2A5-4775-822F-8077910E36B7}"/>
    <dgm:cxn modelId="{616C1FD2-04B1-4379-97BD-5088E1C46BAE}" srcId="{1D6CAB8F-28D8-462E-891E-6202B1B111BF}" destId="{37AC1B38-B822-4051-8ADB-27F49112A067}" srcOrd="0" destOrd="0" parTransId="{4A3D3FC7-C594-4C23-BF4F-DA01A0516554}" sibTransId="{D747E2DB-E3DA-4B61-9729-A6A4567DDBCE}"/>
    <dgm:cxn modelId="{A7670FB4-2B19-4AD8-AFA4-11E008D54099}" type="presParOf" srcId="{E120E648-8911-4DED-B78E-2C69380B5375}" destId="{FD320EE7-709F-42EC-BEF0-89FD819A3D64}" srcOrd="0" destOrd="0" presId="urn:microsoft.com/office/officeart/2008/layout/LinedList"/>
    <dgm:cxn modelId="{D2850540-38D2-4A69-90D4-F965E2D5B04B}" type="presParOf" srcId="{E120E648-8911-4DED-B78E-2C69380B5375}" destId="{997252BF-7D0B-4CB5-A8A2-82B73A0F2CF0}" srcOrd="1" destOrd="0" presId="urn:microsoft.com/office/officeart/2008/layout/LinedList"/>
    <dgm:cxn modelId="{016BE8CA-958D-4C34-B8FC-E8B7826F0968}" type="presParOf" srcId="{997252BF-7D0B-4CB5-A8A2-82B73A0F2CF0}" destId="{915008AB-1AC8-4824-9D27-9F075E771853}" srcOrd="0" destOrd="0" presId="urn:microsoft.com/office/officeart/2008/layout/LinedList"/>
    <dgm:cxn modelId="{87190B51-FAA3-4E4D-9159-6EFF55EED068}" type="presParOf" srcId="{997252BF-7D0B-4CB5-A8A2-82B73A0F2CF0}" destId="{C9B9F82A-97A4-423D-B6B9-43F520324022}" srcOrd="1" destOrd="0" presId="urn:microsoft.com/office/officeart/2008/layout/LinedList"/>
    <dgm:cxn modelId="{912C23A6-58B4-41C6-841B-D243F8E3C396}" type="presParOf" srcId="{C9B9F82A-97A4-423D-B6B9-43F520324022}" destId="{121E346B-2111-45E5-A18D-E9AB025B1579}" srcOrd="0" destOrd="0" presId="urn:microsoft.com/office/officeart/2008/layout/LinedList"/>
    <dgm:cxn modelId="{9BB46705-CF27-4EB3-9EA4-F057A2F938A9}" type="presParOf" srcId="{C9B9F82A-97A4-423D-B6B9-43F520324022}" destId="{A6A60F4B-C2B9-45EB-BCE6-B8C8AD8FC2A1}" srcOrd="1" destOrd="0" presId="urn:microsoft.com/office/officeart/2008/layout/LinedList"/>
    <dgm:cxn modelId="{1BB796C6-5892-4EE9-B741-65AE1C70D90B}" type="presParOf" srcId="{A6A60F4B-C2B9-45EB-BCE6-B8C8AD8FC2A1}" destId="{A6EAEF96-B395-4254-B2A7-E1B46A3B979C}" srcOrd="0" destOrd="0" presId="urn:microsoft.com/office/officeart/2008/layout/LinedList"/>
    <dgm:cxn modelId="{3A0FEBEE-DB5D-4400-8F06-2D257DB788C9}" type="presParOf" srcId="{A6A60F4B-C2B9-45EB-BCE6-B8C8AD8FC2A1}" destId="{A4F3D74B-38CC-40B3-BCEB-5F80ECDF0460}" srcOrd="1" destOrd="0" presId="urn:microsoft.com/office/officeart/2008/layout/LinedList"/>
    <dgm:cxn modelId="{C73813A7-B8D6-4444-B164-FD644A22264B}" type="presParOf" srcId="{A6A60F4B-C2B9-45EB-BCE6-B8C8AD8FC2A1}" destId="{C0590A37-6796-4D4A-89E3-3140210AF5CD}" srcOrd="2" destOrd="0" presId="urn:microsoft.com/office/officeart/2008/layout/LinedList"/>
    <dgm:cxn modelId="{4952B4A0-76D7-4AB9-B36B-263B4BD82162}" type="presParOf" srcId="{C9B9F82A-97A4-423D-B6B9-43F520324022}" destId="{5E3FE142-AADE-42E8-8449-A3B188463772}" srcOrd="2" destOrd="0" presId="urn:microsoft.com/office/officeart/2008/layout/LinedList"/>
    <dgm:cxn modelId="{0546D2F2-8D44-4AB0-B303-EC71E80AD0B9}" type="presParOf" srcId="{C9B9F82A-97A4-423D-B6B9-43F520324022}" destId="{299574A5-B019-42A8-AE90-3F9318ACCF5B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7EB71B-EEE8-493B-B209-54B8EE3BB66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B8AD83-7520-4CDC-ACE7-7F804B2A5BDF}">
      <dgm:prSet/>
      <dgm:spPr/>
      <dgm:t>
        <a:bodyPr/>
        <a:lstStyle/>
        <a:p>
          <a:r>
            <a:rPr lang="en-US" dirty="0" smtClean="0"/>
            <a:t>Answer the following question in a three to five sentence paragraph.</a:t>
          </a:r>
          <a:endParaRPr lang="en-US" dirty="0"/>
        </a:p>
      </dgm:t>
    </dgm:pt>
    <dgm:pt modelId="{C6BC78B1-9DCE-445F-989C-01EEE3A41BA9}" type="parTrans" cxnId="{2264CAA9-D9A7-4277-837B-71DFE43CC2C9}">
      <dgm:prSet/>
      <dgm:spPr/>
    </dgm:pt>
    <dgm:pt modelId="{52E164A9-0A6C-40B9-AE7D-C5684824CFDF}" type="sibTrans" cxnId="{2264CAA9-D9A7-4277-837B-71DFE43CC2C9}">
      <dgm:prSet/>
      <dgm:spPr/>
    </dgm:pt>
    <dgm:pt modelId="{BBFB6BF5-5EBB-4DFF-A213-0A02A4B9AA71}">
      <dgm:prSet/>
      <dgm:spPr/>
      <dgm:t>
        <a:bodyPr/>
        <a:lstStyle/>
        <a:p>
          <a:r>
            <a:rPr lang="en-US" dirty="0" smtClean="0"/>
            <a:t>On a sheet of paper draw a Venn diagram or T—chart. Label one side “Caroline” and the other side, "Elizabeth.”</a:t>
          </a:r>
          <a:endParaRPr lang="en-US" dirty="0"/>
        </a:p>
      </dgm:t>
    </dgm:pt>
    <dgm:pt modelId="{70AF6A25-0B8C-4514-854F-94300D39B218}" type="parTrans" cxnId="{21D4F2C6-1AE2-4DAF-A8BE-79C5180A2C4C}">
      <dgm:prSet/>
      <dgm:spPr/>
    </dgm:pt>
    <dgm:pt modelId="{47DD3C99-E183-4B85-A847-FD32F61DEF24}" type="sibTrans" cxnId="{21D4F2C6-1AE2-4DAF-A8BE-79C5180A2C4C}">
      <dgm:prSet/>
      <dgm:spPr/>
    </dgm:pt>
    <dgm:pt modelId="{BF7DEE5F-5E9D-4310-B59D-C259B011F173}">
      <dgm:prSet/>
      <dgm:spPr/>
      <dgm:t>
        <a:bodyPr/>
        <a:lstStyle/>
        <a:p>
          <a:r>
            <a:rPr lang="en-US" dirty="0" smtClean="0"/>
            <a:t>Use your phone or the book to look through Chapters 1-2. Record any similarities or differences you find between the two characters.</a:t>
          </a:r>
          <a:endParaRPr lang="en-US" dirty="0"/>
        </a:p>
      </dgm:t>
    </dgm:pt>
    <dgm:pt modelId="{A0E1313A-4907-438A-9195-75F655A10E42}" type="parTrans" cxnId="{52F15973-DCDD-4AA0-862C-630933C3A6D9}">
      <dgm:prSet/>
      <dgm:spPr/>
    </dgm:pt>
    <dgm:pt modelId="{05BE810D-5F2E-4ED4-948F-D02522A31CC7}" type="sibTrans" cxnId="{52F15973-DCDD-4AA0-862C-630933C3A6D9}">
      <dgm:prSet/>
      <dgm:spPr/>
    </dgm:pt>
    <dgm:pt modelId="{D906BF7D-5072-4B1B-A64B-B156848C0F5A}">
      <dgm:prSet/>
      <dgm:spPr/>
      <dgm:t>
        <a:bodyPr/>
        <a:lstStyle/>
        <a:p>
          <a:r>
            <a:rPr lang="en-US" dirty="0" smtClean="0"/>
            <a:t>After you are finished, summarize your findings in a 3-5 sentence paragraph. </a:t>
          </a:r>
          <a:endParaRPr lang="en-US" dirty="0"/>
        </a:p>
      </dgm:t>
    </dgm:pt>
    <dgm:pt modelId="{2DEDD3DA-CAE6-4DC8-8104-D232FFD82801}" type="parTrans" cxnId="{5089E39F-C383-4DAB-8CE6-33F3BD7D8365}">
      <dgm:prSet/>
      <dgm:spPr/>
    </dgm:pt>
    <dgm:pt modelId="{3E885B52-83EB-40AD-A18A-085D6715940F}" type="sibTrans" cxnId="{5089E39F-C383-4DAB-8CE6-33F3BD7D8365}">
      <dgm:prSet/>
      <dgm:spPr/>
    </dgm:pt>
    <dgm:pt modelId="{E120E648-8911-4DED-B78E-2C69380B5375}" type="pres">
      <dgm:prSet presAssocID="{2F7EB71B-EEE8-493B-B209-54B8EE3BB66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4485950-4F75-4FD4-8638-2461BE206177}" type="pres">
      <dgm:prSet presAssocID="{59B8AD83-7520-4CDC-ACE7-7F804B2A5BDF}" presName="thickLine" presStyleLbl="alignNode1" presStyleIdx="0" presStyleCnt="1"/>
      <dgm:spPr/>
    </dgm:pt>
    <dgm:pt modelId="{9B23C8F8-2FCF-40A6-8699-7742ABD4348A}" type="pres">
      <dgm:prSet presAssocID="{59B8AD83-7520-4CDC-ACE7-7F804B2A5BDF}" presName="horz1" presStyleCnt="0"/>
      <dgm:spPr/>
    </dgm:pt>
    <dgm:pt modelId="{BF424BB7-863D-4643-A684-49EEEC78035C}" type="pres">
      <dgm:prSet presAssocID="{59B8AD83-7520-4CDC-ACE7-7F804B2A5BDF}" presName="tx1" presStyleLbl="revTx" presStyleIdx="0" presStyleCnt="4"/>
      <dgm:spPr/>
      <dgm:t>
        <a:bodyPr/>
        <a:lstStyle/>
        <a:p>
          <a:endParaRPr lang="en-US"/>
        </a:p>
      </dgm:t>
    </dgm:pt>
    <dgm:pt modelId="{BD12CB7B-F570-4D36-B9B3-FE9923DC36CA}" type="pres">
      <dgm:prSet presAssocID="{59B8AD83-7520-4CDC-ACE7-7F804B2A5BDF}" presName="vert1" presStyleCnt="0"/>
      <dgm:spPr/>
    </dgm:pt>
    <dgm:pt modelId="{C8AC1E69-61A4-4566-8DEF-D5A063AA7B15}" type="pres">
      <dgm:prSet presAssocID="{BBFB6BF5-5EBB-4DFF-A213-0A02A4B9AA71}" presName="vertSpace2a" presStyleCnt="0"/>
      <dgm:spPr/>
    </dgm:pt>
    <dgm:pt modelId="{F04913ED-E0D2-43E7-B8FB-387BA5C1DCC3}" type="pres">
      <dgm:prSet presAssocID="{BBFB6BF5-5EBB-4DFF-A213-0A02A4B9AA71}" presName="horz2" presStyleCnt="0"/>
      <dgm:spPr/>
    </dgm:pt>
    <dgm:pt modelId="{05A24121-B557-4FDC-ADA3-5749C4E25674}" type="pres">
      <dgm:prSet presAssocID="{BBFB6BF5-5EBB-4DFF-A213-0A02A4B9AA71}" presName="horzSpace2" presStyleCnt="0"/>
      <dgm:spPr/>
    </dgm:pt>
    <dgm:pt modelId="{6CD6E0F7-7003-4532-BA92-50812560BA9B}" type="pres">
      <dgm:prSet presAssocID="{BBFB6BF5-5EBB-4DFF-A213-0A02A4B9AA71}" presName="tx2" presStyleLbl="revTx" presStyleIdx="1" presStyleCnt="4"/>
      <dgm:spPr/>
      <dgm:t>
        <a:bodyPr/>
        <a:lstStyle/>
        <a:p>
          <a:endParaRPr lang="en-US"/>
        </a:p>
      </dgm:t>
    </dgm:pt>
    <dgm:pt modelId="{0AC6A1A1-AD64-4135-ADC8-F718FE8D19EE}" type="pres">
      <dgm:prSet presAssocID="{BBFB6BF5-5EBB-4DFF-A213-0A02A4B9AA71}" presName="vert2" presStyleCnt="0"/>
      <dgm:spPr/>
    </dgm:pt>
    <dgm:pt modelId="{E3CD1BB6-4F1F-4A67-A147-1922B7328F54}" type="pres">
      <dgm:prSet presAssocID="{BBFB6BF5-5EBB-4DFF-A213-0A02A4B9AA71}" presName="thinLine2b" presStyleLbl="callout" presStyleIdx="0" presStyleCnt="3"/>
      <dgm:spPr/>
    </dgm:pt>
    <dgm:pt modelId="{52A3F8F3-246F-48BF-92E1-F3A006A5FF13}" type="pres">
      <dgm:prSet presAssocID="{BBFB6BF5-5EBB-4DFF-A213-0A02A4B9AA71}" presName="vertSpace2b" presStyleCnt="0"/>
      <dgm:spPr/>
    </dgm:pt>
    <dgm:pt modelId="{6FE15F27-4AF1-4CF6-B185-BC62DEC3D1A9}" type="pres">
      <dgm:prSet presAssocID="{BF7DEE5F-5E9D-4310-B59D-C259B011F173}" presName="horz2" presStyleCnt="0"/>
      <dgm:spPr/>
    </dgm:pt>
    <dgm:pt modelId="{5F43CCB3-B60F-4F3B-BC16-AE3AF17F7804}" type="pres">
      <dgm:prSet presAssocID="{BF7DEE5F-5E9D-4310-B59D-C259B011F173}" presName="horzSpace2" presStyleCnt="0"/>
      <dgm:spPr/>
    </dgm:pt>
    <dgm:pt modelId="{D10CB494-40E2-4A5C-B8DD-043392E91EA1}" type="pres">
      <dgm:prSet presAssocID="{BF7DEE5F-5E9D-4310-B59D-C259B011F173}" presName="tx2" presStyleLbl="revTx" presStyleIdx="2" presStyleCnt="4"/>
      <dgm:spPr/>
      <dgm:t>
        <a:bodyPr/>
        <a:lstStyle/>
        <a:p>
          <a:endParaRPr lang="en-US"/>
        </a:p>
      </dgm:t>
    </dgm:pt>
    <dgm:pt modelId="{3719252A-CFD6-4D68-9FA8-F1BF4728ACB4}" type="pres">
      <dgm:prSet presAssocID="{BF7DEE5F-5E9D-4310-B59D-C259B011F173}" presName="vert2" presStyleCnt="0"/>
      <dgm:spPr/>
    </dgm:pt>
    <dgm:pt modelId="{E1774114-E692-4DD8-A72D-A66810D5FFCD}" type="pres">
      <dgm:prSet presAssocID="{BF7DEE5F-5E9D-4310-B59D-C259B011F173}" presName="thinLine2b" presStyleLbl="callout" presStyleIdx="1" presStyleCnt="3"/>
      <dgm:spPr/>
    </dgm:pt>
    <dgm:pt modelId="{54D96432-A7C4-44AA-97EA-292BC99E7123}" type="pres">
      <dgm:prSet presAssocID="{BF7DEE5F-5E9D-4310-B59D-C259B011F173}" presName="vertSpace2b" presStyleCnt="0"/>
      <dgm:spPr/>
    </dgm:pt>
    <dgm:pt modelId="{8EDD3BA7-106E-4A0D-98D2-AC466CDF8D83}" type="pres">
      <dgm:prSet presAssocID="{D906BF7D-5072-4B1B-A64B-B156848C0F5A}" presName="horz2" presStyleCnt="0"/>
      <dgm:spPr/>
    </dgm:pt>
    <dgm:pt modelId="{D8C8CCC6-0DB5-4060-ADE4-A5B3A8FBD28D}" type="pres">
      <dgm:prSet presAssocID="{D906BF7D-5072-4B1B-A64B-B156848C0F5A}" presName="horzSpace2" presStyleCnt="0"/>
      <dgm:spPr/>
    </dgm:pt>
    <dgm:pt modelId="{530E4EF1-EEFA-45D3-90CB-F930B325A7A0}" type="pres">
      <dgm:prSet presAssocID="{D906BF7D-5072-4B1B-A64B-B156848C0F5A}" presName="tx2" presStyleLbl="revTx" presStyleIdx="3" presStyleCnt="4"/>
      <dgm:spPr/>
      <dgm:t>
        <a:bodyPr/>
        <a:lstStyle/>
        <a:p>
          <a:endParaRPr lang="en-US"/>
        </a:p>
      </dgm:t>
    </dgm:pt>
    <dgm:pt modelId="{2C7B0F4B-18BA-4387-879C-EEC57CABDE2E}" type="pres">
      <dgm:prSet presAssocID="{D906BF7D-5072-4B1B-A64B-B156848C0F5A}" presName="vert2" presStyleCnt="0"/>
      <dgm:spPr/>
    </dgm:pt>
    <dgm:pt modelId="{5DB9BAD2-28B3-4B0E-A40C-0E834C539831}" type="pres">
      <dgm:prSet presAssocID="{D906BF7D-5072-4B1B-A64B-B156848C0F5A}" presName="thinLine2b" presStyleLbl="callout" presStyleIdx="2" presStyleCnt="3"/>
      <dgm:spPr/>
    </dgm:pt>
    <dgm:pt modelId="{58C53770-D688-45AC-AA19-8E4BFD4E85F6}" type="pres">
      <dgm:prSet presAssocID="{D906BF7D-5072-4B1B-A64B-B156848C0F5A}" presName="vertSpace2b" presStyleCnt="0"/>
      <dgm:spPr/>
    </dgm:pt>
  </dgm:ptLst>
  <dgm:cxnLst>
    <dgm:cxn modelId="{2264CAA9-D9A7-4277-837B-71DFE43CC2C9}" srcId="{2F7EB71B-EEE8-493B-B209-54B8EE3BB666}" destId="{59B8AD83-7520-4CDC-ACE7-7F804B2A5BDF}" srcOrd="0" destOrd="0" parTransId="{C6BC78B1-9DCE-445F-989C-01EEE3A41BA9}" sibTransId="{52E164A9-0A6C-40B9-AE7D-C5684824CFDF}"/>
    <dgm:cxn modelId="{E5AC9791-1A69-4130-B056-DDB0D3E3F6A7}" type="presOf" srcId="{BBFB6BF5-5EBB-4DFF-A213-0A02A4B9AA71}" destId="{6CD6E0F7-7003-4532-BA92-50812560BA9B}" srcOrd="0" destOrd="0" presId="urn:microsoft.com/office/officeart/2008/layout/LinedList"/>
    <dgm:cxn modelId="{266A8B20-DD43-4F57-9422-676CBFAEDE2D}" type="presOf" srcId="{BF7DEE5F-5E9D-4310-B59D-C259B011F173}" destId="{D10CB494-40E2-4A5C-B8DD-043392E91EA1}" srcOrd="0" destOrd="0" presId="urn:microsoft.com/office/officeart/2008/layout/LinedList"/>
    <dgm:cxn modelId="{D4BF7DC6-8EA1-4AC5-BFBF-F10203B68192}" type="presOf" srcId="{59B8AD83-7520-4CDC-ACE7-7F804B2A5BDF}" destId="{BF424BB7-863D-4643-A684-49EEEC78035C}" srcOrd="0" destOrd="0" presId="urn:microsoft.com/office/officeart/2008/layout/LinedList"/>
    <dgm:cxn modelId="{5089E39F-C383-4DAB-8CE6-33F3BD7D8365}" srcId="{59B8AD83-7520-4CDC-ACE7-7F804B2A5BDF}" destId="{D906BF7D-5072-4B1B-A64B-B156848C0F5A}" srcOrd="2" destOrd="0" parTransId="{2DEDD3DA-CAE6-4DC8-8104-D232FFD82801}" sibTransId="{3E885B52-83EB-40AD-A18A-085D6715940F}"/>
    <dgm:cxn modelId="{52F15973-DCDD-4AA0-862C-630933C3A6D9}" srcId="{59B8AD83-7520-4CDC-ACE7-7F804B2A5BDF}" destId="{BF7DEE5F-5E9D-4310-B59D-C259B011F173}" srcOrd="1" destOrd="0" parTransId="{A0E1313A-4907-438A-9195-75F655A10E42}" sibTransId="{05BE810D-5F2E-4ED4-948F-D02522A31CC7}"/>
    <dgm:cxn modelId="{30FB82AF-CEA3-47DA-89C2-754C0E0115BC}" type="presOf" srcId="{D906BF7D-5072-4B1B-A64B-B156848C0F5A}" destId="{530E4EF1-EEFA-45D3-90CB-F930B325A7A0}" srcOrd="0" destOrd="0" presId="urn:microsoft.com/office/officeart/2008/layout/LinedList"/>
    <dgm:cxn modelId="{21D4F2C6-1AE2-4DAF-A8BE-79C5180A2C4C}" srcId="{59B8AD83-7520-4CDC-ACE7-7F804B2A5BDF}" destId="{BBFB6BF5-5EBB-4DFF-A213-0A02A4B9AA71}" srcOrd="0" destOrd="0" parTransId="{70AF6A25-0B8C-4514-854F-94300D39B218}" sibTransId="{47DD3C99-E183-4B85-A847-FD32F61DEF24}"/>
    <dgm:cxn modelId="{8BC162F0-6408-4856-A909-EBEE1312BC53}" type="presOf" srcId="{2F7EB71B-EEE8-493B-B209-54B8EE3BB666}" destId="{E120E648-8911-4DED-B78E-2C69380B5375}" srcOrd="0" destOrd="0" presId="urn:microsoft.com/office/officeart/2008/layout/LinedList"/>
    <dgm:cxn modelId="{1E4D6B6A-39EE-4A79-AD7D-A95EFEFC792E}" type="presParOf" srcId="{E120E648-8911-4DED-B78E-2C69380B5375}" destId="{14485950-4F75-4FD4-8638-2461BE206177}" srcOrd="0" destOrd="0" presId="urn:microsoft.com/office/officeart/2008/layout/LinedList"/>
    <dgm:cxn modelId="{7A263321-0008-4275-87E4-FD9A4F19E234}" type="presParOf" srcId="{E120E648-8911-4DED-B78E-2C69380B5375}" destId="{9B23C8F8-2FCF-40A6-8699-7742ABD4348A}" srcOrd="1" destOrd="0" presId="urn:microsoft.com/office/officeart/2008/layout/LinedList"/>
    <dgm:cxn modelId="{3F27F6C4-52B4-41A3-A743-491C5BAF6D25}" type="presParOf" srcId="{9B23C8F8-2FCF-40A6-8699-7742ABD4348A}" destId="{BF424BB7-863D-4643-A684-49EEEC78035C}" srcOrd="0" destOrd="0" presId="urn:microsoft.com/office/officeart/2008/layout/LinedList"/>
    <dgm:cxn modelId="{C7C429D5-FD14-4B60-9CA0-5CF42F1A5F36}" type="presParOf" srcId="{9B23C8F8-2FCF-40A6-8699-7742ABD4348A}" destId="{BD12CB7B-F570-4D36-B9B3-FE9923DC36CA}" srcOrd="1" destOrd="0" presId="urn:microsoft.com/office/officeart/2008/layout/LinedList"/>
    <dgm:cxn modelId="{4D5967B4-A4F4-4DBD-BD47-D5475EC0BD4E}" type="presParOf" srcId="{BD12CB7B-F570-4D36-B9B3-FE9923DC36CA}" destId="{C8AC1E69-61A4-4566-8DEF-D5A063AA7B15}" srcOrd="0" destOrd="0" presId="urn:microsoft.com/office/officeart/2008/layout/LinedList"/>
    <dgm:cxn modelId="{76131EDF-D9DB-46C9-A229-74262E41EB5E}" type="presParOf" srcId="{BD12CB7B-F570-4D36-B9B3-FE9923DC36CA}" destId="{F04913ED-E0D2-43E7-B8FB-387BA5C1DCC3}" srcOrd="1" destOrd="0" presId="urn:microsoft.com/office/officeart/2008/layout/LinedList"/>
    <dgm:cxn modelId="{E0037775-4C19-4162-AAD0-3DD51A5FC957}" type="presParOf" srcId="{F04913ED-E0D2-43E7-B8FB-387BA5C1DCC3}" destId="{05A24121-B557-4FDC-ADA3-5749C4E25674}" srcOrd="0" destOrd="0" presId="urn:microsoft.com/office/officeart/2008/layout/LinedList"/>
    <dgm:cxn modelId="{C8D9A4BC-1121-4AC2-978F-8297577BB20B}" type="presParOf" srcId="{F04913ED-E0D2-43E7-B8FB-387BA5C1DCC3}" destId="{6CD6E0F7-7003-4532-BA92-50812560BA9B}" srcOrd="1" destOrd="0" presId="urn:microsoft.com/office/officeart/2008/layout/LinedList"/>
    <dgm:cxn modelId="{1EB133DC-A3BF-4126-94DB-01206D7009A4}" type="presParOf" srcId="{F04913ED-E0D2-43E7-B8FB-387BA5C1DCC3}" destId="{0AC6A1A1-AD64-4135-ADC8-F718FE8D19EE}" srcOrd="2" destOrd="0" presId="urn:microsoft.com/office/officeart/2008/layout/LinedList"/>
    <dgm:cxn modelId="{D8CCC43A-BD6D-4F7F-8E90-8511FA8AFE51}" type="presParOf" srcId="{BD12CB7B-F570-4D36-B9B3-FE9923DC36CA}" destId="{E3CD1BB6-4F1F-4A67-A147-1922B7328F54}" srcOrd="2" destOrd="0" presId="urn:microsoft.com/office/officeart/2008/layout/LinedList"/>
    <dgm:cxn modelId="{74C691C6-3691-4BAE-9639-A61C00C68597}" type="presParOf" srcId="{BD12CB7B-F570-4D36-B9B3-FE9923DC36CA}" destId="{52A3F8F3-246F-48BF-92E1-F3A006A5FF13}" srcOrd="3" destOrd="0" presId="urn:microsoft.com/office/officeart/2008/layout/LinedList"/>
    <dgm:cxn modelId="{156BC688-DDD9-4AD8-A96F-D823851F418C}" type="presParOf" srcId="{BD12CB7B-F570-4D36-B9B3-FE9923DC36CA}" destId="{6FE15F27-4AF1-4CF6-B185-BC62DEC3D1A9}" srcOrd="4" destOrd="0" presId="urn:microsoft.com/office/officeart/2008/layout/LinedList"/>
    <dgm:cxn modelId="{673C1E03-A729-4301-A8DF-9D854E034CCC}" type="presParOf" srcId="{6FE15F27-4AF1-4CF6-B185-BC62DEC3D1A9}" destId="{5F43CCB3-B60F-4F3B-BC16-AE3AF17F7804}" srcOrd="0" destOrd="0" presId="urn:microsoft.com/office/officeart/2008/layout/LinedList"/>
    <dgm:cxn modelId="{4D3ECECA-E6F2-4B41-83F8-CC4A0B10E4E1}" type="presParOf" srcId="{6FE15F27-4AF1-4CF6-B185-BC62DEC3D1A9}" destId="{D10CB494-40E2-4A5C-B8DD-043392E91EA1}" srcOrd="1" destOrd="0" presId="urn:microsoft.com/office/officeart/2008/layout/LinedList"/>
    <dgm:cxn modelId="{E4F5F422-110E-4A4F-950C-6BC4B54EB1F3}" type="presParOf" srcId="{6FE15F27-4AF1-4CF6-B185-BC62DEC3D1A9}" destId="{3719252A-CFD6-4D68-9FA8-F1BF4728ACB4}" srcOrd="2" destOrd="0" presId="urn:microsoft.com/office/officeart/2008/layout/LinedList"/>
    <dgm:cxn modelId="{A72539E0-2DDF-48AD-B710-EC0A7E411004}" type="presParOf" srcId="{BD12CB7B-F570-4D36-B9B3-FE9923DC36CA}" destId="{E1774114-E692-4DD8-A72D-A66810D5FFCD}" srcOrd="5" destOrd="0" presId="urn:microsoft.com/office/officeart/2008/layout/LinedList"/>
    <dgm:cxn modelId="{3A24A5C5-6F9D-4EBE-BC01-12E9CDEFEE2A}" type="presParOf" srcId="{BD12CB7B-F570-4D36-B9B3-FE9923DC36CA}" destId="{54D96432-A7C4-44AA-97EA-292BC99E7123}" srcOrd="6" destOrd="0" presId="urn:microsoft.com/office/officeart/2008/layout/LinedList"/>
    <dgm:cxn modelId="{509B11FB-EF9B-416C-AF1E-F0FAA52FEA54}" type="presParOf" srcId="{BD12CB7B-F570-4D36-B9B3-FE9923DC36CA}" destId="{8EDD3BA7-106E-4A0D-98D2-AC466CDF8D83}" srcOrd="7" destOrd="0" presId="urn:microsoft.com/office/officeart/2008/layout/LinedList"/>
    <dgm:cxn modelId="{C297DCD7-8AAC-47B0-B269-E98473B92D29}" type="presParOf" srcId="{8EDD3BA7-106E-4A0D-98D2-AC466CDF8D83}" destId="{D8C8CCC6-0DB5-4060-ADE4-A5B3A8FBD28D}" srcOrd="0" destOrd="0" presId="urn:microsoft.com/office/officeart/2008/layout/LinedList"/>
    <dgm:cxn modelId="{CBE92371-6FC3-4DDC-B233-1D3A737B0C0C}" type="presParOf" srcId="{8EDD3BA7-106E-4A0D-98D2-AC466CDF8D83}" destId="{530E4EF1-EEFA-45D3-90CB-F930B325A7A0}" srcOrd="1" destOrd="0" presId="urn:microsoft.com/office/officeart/2008/layout/LinedList"/>
    <dgm:cxn modelId="{A5E5D619-2042-4CD5-B1ED-92CF6D02E1C5}" type="presParOf" srcId="{8EDD3BA7-106E-4A0D-98D2-AC466CDF8D83}" destId="{2C7B0F4B-18BA-4387-879C-EEC57CABDE2E}" srcOrd="2" destOrd="0" presId="urn:microsoft.com/office/officeart/2008/layout/LinedList"/>
    <dgm:cxn modelId="{81CB538E-F505-41CB-9CA0-93CED41D65D2}" type="presParOf" srcId="{BD12CB7B-F570-4D36-B9B3-FE9923DC36CA}" destId="{5DB9BAD2-28B3-4B0E-A40C-0E834C539831}" srcOrd="8" destOrd="0" presId="urn:microsoft.com/office/officeart/2008/layout/LinedList"/>
    <dgm:cxn modelId="{FABA95B7-7EC7-4288-8DDB-4710DAF4CE5A}" type="presParOf" srcId="{BD12CB7B-F570-4D36-B9B3-FE9923DC36CA}" destId="{58C53770-D688-45AC-AA19-8E4BFD4E85F6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80DFFFB-8B67-4085-91D2-595642EBB5E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3908C1A-C931-486A-AE84-3AFC1BEFC439}">
      <dgm:prSet/>
      <dgm:spPr/>
      <dgm:t>
        <a:bodyPr/>
        <a:lstStyle/>
        <a:p>
          <a:pPr rtl="0"/>
          <a:r>
            <a:rPr lang="en-US" b="0" i="0" dirty="0" smtClean="0"/>
            <a:t>In each sentence there is a grammatical mistake. Rewrite the sentence and correct the mistake, then use context clues to define the underline word or phrase in each sentence.</a:t>
          </a:r>
          <a:endParaRPr lang="en-US" dirty="0"/>
        </a:p>
      </dgm:t>
    </dgm:pt>
    <dgm:pt modelId="{D014C7F9-0BC6-47ED-BF81-3A8D077786E1}" type="parTrans" cxnId="{B7F6249F-5038-46D1-A2CF-A00F9488C191}">
      <dgm:prSet/>
      <dgm:spPr/>
      <dgm:t>
        <a:bodyPr/>
        <a:lstStyle/>
        <a:p>
          <a:endParaRPr lang="en-US"/>
        </a:p>
      </dgm:t>
    </dgm:pt>
    <dgm:pt modelId="{244A8AB6-1795-46A4-8EC1-7AF53E4ABB74}" type="sibTrans" cxnId="{B7F6249F-5038-46D1-A2CF-A00F9488C191}">
      <dgm:prSet/>
      <dgm:spPr/>
      <dgm:t>
        <a:bodyPr/>
        <a:lstStyle/>
        <a:p>
          <a:endParaRPr lang="en-US"/>
        </a:p>
      </dgm:t>
    </dgm:pt>
    <dgm:pt modelId="{305DDDA0-27F0-4E35-AF98-FC8AC5D84430}">
      <dgm:prSet/>
      <dgm:spPr/>
      <dgm:t>
        <a:bodyPr/>
        <a:lstStyle/>
        <a:p>
          <a:pPr rtl="0"/>
          <a:r>
            <a:rPr lang="en-US" b="0" i="0" dirty="0" smtClean="0"/>
            <a:t>My </a:t>
          </a:r>
          <a:r>
            <a:rPr lang="en-US" b="0" i="0" u="sng" dirty="0" smtClean="0"/>
            <a:t>ardor</a:t>
          </a:r>
          <a:r>
            <a:rPr lang="en-US" b="0" i="0" dirty="0" smtClean="0"/>
            <a:t> was indeed the astonishment of the students and my proficiency that of the masters.</a:t>
          </a:r>
        </a:p>
      </dgm:t>
    </dgm:pt>
    <dgm:pt modelId="{E04ECED1-E431-4272-BF87-B8BA08C043B9}" type="parTrans" cxnId="{C8A23D95-7D77-478A-8273-CA4D5E6E6EE2}">
      <dgm:prSet/>
      <dgm:spPr/>
      <dgm:t>
        <a:bodyPr/>
        <a:lstStyle/>
        <a:p>
          <a:endParaRPr lang="en-US"/>
        </a:p>
      </dgm:t>
    </dgm:pt>
    <dgm:pt modelId="{17462365-7435-4A56-969E-115727FBC78A}" type="sibTrans" cxnId="{C8A23D95-7D77-478A-8273-CA4D5E6E6EE2}">
      <dgm:prSet/>
      <dgm:spPr/>
      <dgm:t>
        <a:bodyPr/>
        <a:lstStyle/>
        <a:p>
          <a:endParaRPr lang="en-US"/>
        </a:p>
      </dgm:t>
    </dgm:pt>
    <dgm:pt modelId="{538DB79E-2DE6-4A5F-892B-E18298327A3B}">
      <dgm:prSet/>
      <dgm:spPr/>
      <dgm:t>
        <a:bodyPr/>
        <a:lstStyle/>
        <a:p>
          <a:pPr rtl="0"/>
          <a:r>
            <a:rPr lang="en-US" b="0" i="0" dirty="0" smtClean="0"/>
            <a:t>if no man allowed any pursuit whatsoever to interfere with the tranquility of his </a:t>
          </a:r>
          <a:r>
            <a:rPr lang="en-US" b="0" i="0" u="sng" dirty="0" smtClean="0"/>
            <a:t>domestic affections</a:t>
          </a:r>
          <a:r>
            <a:rPr lang="en-US" b="0" i="0" dirty="0" smtClean="0"/>
            <a:t>, Greece had not been enslaved, Cesar would have spared his country, America would have been discovered more gradually, and the empires of Mexico and Peru had not been destroyed</a:t>
          </a:r>
        </a:p>
      </dgm:t>
    </dgm:pt>
    <dgm:pt modelId="{10C17B68-7EC7-4258-B0CC-C4BEE1B930FE}" type="parTrans" cxnId="{DB86FAE2-B6F2-4EBF-9747-CDE475D0D691}">
      <dgm:prSet/>
      <dgm:spPr/>
      <dgm:t>
        <a:bodyPr/>
        <a:lstStyle/>
        <a:p>
          <a:endParaRPr lang="en-US"/>
        </a:p>
      </dgm:t>
    </dgm:pt>
    <dgm:pt modelId="{1645C483-DB80-4A26-9BA4-2F395EBDA2BB}" type="sibTrans" cxnId="{DB86FAE2-B6F2-4EBF-9747-CDE475D0D691}">
      <dgm:prSet/>
      <dgm:spPr/>
      <dgm:t>
        <a:bodyPr/>
        <a:lstStyle/>
        <a:p>
          <a:endParaRPr lang="en-US"/>
        </a:p>
      </dgm:t>
    </dgm:pt>
    <dgm:pt modelId="{0CAFC5BE-19DB-452B-AF8F-5883E3ED2570}" type="pres">
      <dgm:prSet presAssocID="{E80DFFFB-8B67-4085-91D2-595642EBB5E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E763E43-4114-4DEA-A34B-7B4B8BA3B486}" type="pres">
      <dgm:prSet presAssocID="{B3908C1A-C931-486A-AE84-3AFC1BEFC439}" presName="thickLine" presStyleLbl="alignNode1" presStyleIdx="0" presStyleCnt="1"/>
      <dgm:spPr/>
    </dgm:pt>
    <dgm:pt modelId="{BA017062-F507-4A7F-B2AE-D436790E5099}" type="pres">
      <dgm:prSet presAssocID="{B3908C1A-C931-486A-AE84-3AFC1BEFC439}" presName="horz1" presStyleCnt="0"/>
      <dgm:spPr/>
    </dgm:pt>
    <dgm:pt modelId="{BB35FFF1-A48E-4543-99A2-5A25960F2BAE}" type="pres">
      <dgm:prSet presAssocID="{B3908C1A-C931-486A-AE84-3AFC1BEFC439}" presName="tx1" presStyleLbl="revTx" presStyleIdx="0" presStyleCnt="3"/>
      <dgm:spPr/>
      <dgm:t>
        <a:bodyPr/>
        <a:lstStyle/>
        <a:p>
          <a:endParaRPr lang="en-US"/>
        </a:p>
      </dgm:t>
    </dgm:pt>
    <dgm:pt modelId="{F14D1F3D-9181-42A2-A9AD-396FCF9C58DE}" type="pres">
      <dgm:prSet presAssocID="{B3908C1A-C931-486A-AE84-3AFC1BEFC439}" presName="vert1" presStyleCnt="0"/>
      <dgm:spPr/>
    </dgm:pt>
    <dgm:pt modelId="{E2363437-317C-4127-9890-1A52AA15E518}" type="pres">
      <dgm:prSet presAssocID="{305DDDA0-27F0-4E35-AF98-FC8AC5D84430}" presName="vertSpace2a" presStyleCnt="0"/>
      <dgm:spPr/>
    </dgm:pt>
    <dgm:pt modelId="{86D7E7FB-7E48-4124-AD9E-A9E017F1474F}" type="pres">
      <dgm:prSet presAssocID="{305DDDA0-27F0-4E35-AF98-FC8AC5D84430}" presName="horz2" presStyleCnt="0"/>
      <dgm:spPr/>
    </dgm:pt>
    <dgm:pt modelId="{5B3DD8CB-7470-4D65-906C-07E5DCB635DF}" type="pres">
      <dgm:prSet presAssocID="{305DDDA0-27F0-4E35-AF98-FC8AC5D84430}" presName="horzSpace2" presStyleCnt="0"/>
      <dgm:spPr/>
    </dgm:pt>
    <dgm:pt modelId="{83BB1E11-0A95-495A-8BE0-7D6B6DC6AD57}" type="pres">
      <dgm:prSet presAssocID="{305DDDA0-27F0-4E35-AF98-FC8AC5D84430}" presName="tx2" presStyleLbl="revTx" presStyleIdx="1" presStyleCnt="3"/>
      <dgm:spPr/>
      <dgm:t>
        <a:bodyPr/>
        <a:lstStyle/>
        <a:p>
          <a:endParaRPr lang="en-US"/>
        </a:p>
      </dgm:t>
    </dgm:pt>
    <dgm:pt modelId="{992153F0-864A-4812-A3E8-40A387046C72}" type="pres">
      <dgm:prSet presAssocID="{305DDDA0-27F0-4E35-AF98-FC8AC5D84430}" presName="vert2" presStyleCnt="0"/>
      <dgm:spPr/>
    </dgm:pt>
    <dgm:pt modelId="{76E425C6-061E-4694-B887-E0886DB02CAB}" type="pres">
      <dgm:prSet presAssocID="{305DDDA0-27F0-4E35-AF98-FC8AC5D84430}" presName="thinLine2b" presStyleLbl="callout" presStyleIdx="0" presStyleCnt="2"/>
      <dgm:spPr/>
    </dgm:pt>
    <dgm:pt modelId="{AA1756F7-3DD7-42F0-B733-7D55D9579E84}" type="pres">
      <dgm:prSet presAssocID="{305DDDA0-27F0-4E35-AF98-FC8AC5D84430}" presName="vertSpace2b" presStyleCnt="0"/>
      <dgm:spPr/>
    </dgm:pt>
    <dgm:pt modelId="{AE33DFB0-38AD-4A03-B8CB-D441F17445CA}" type="pres">
      <dgm:prSet presAssocID="{538DB79E-2DE6-4A5F-892B-E18298327A3B}" presName="horz2" presStyleCnt="0"/>
      <dgm:spPr/>
    </dgm:pt>
    <dgm:pt modelId="{59FA60B6-2CFE-415D-93AA-C700ED55A57A}" type="pres">
      <dgm:prSet presAssocID="{538DB79E-2DE6-4A5F-892B-E18298327A3B}" presName="horzSpace2" presStyleCnt="0"/>
      <dgm:spPr/>
    </dgm:pt>
    <dgm:pt modelId="{641E977A-455A-4869-9D20-A4885670FA37}" type="pres">
      <dgm:prSet presAssocID="{538DB79E-2DE6-4A5F-892B-E18298327A3B}" presName="tx2" presStyleLbl="revTx" presStyleIdx="2" presStyleCnt="3"/>
      <dgm:spPr/>
      <dgm:t>
        <a:bodyPr/>
        <a:lstStyle/>
        <a:p>
          <a:endParaRPr lang="en-US"/>
        </a:p>
      </dgm:t>
    </dgm:pt>
    <dgm:pt modelId="{2FFC5559-B296-4464-BE7D-4EFF6D1A82A5}" type="pres">
      <dgm:prSet presAssocID="{538DB79E-2DE6-4A5F-892B-E18298327A3B}" presName="vert2" presStyleCnt="0"/>
      <dgm:spPr/>
    </dgm:pt>
    <dgm:pt modelId="{C46A74AF-E5BC-4007-BE1C-088AC7E8050E}" type="pres">
      <dgm:prSet presAssocID="{538DB79E-2DE6-4A5F-892B-E18298327A3B}" presName="thinLine2b" presStyleLbl="callout" presStyleIdx="1" presStyleCnt="2"/>
      <dgm:spPr/>
    </dgm:pt>
    <dgm:pt modelId="{5D89D95F-708A-4964-82C3-D168E4AF817C}" type="pres">
      <dgm:prSet presAssocID="{538DB79E-2DE6-4A5F-892B-E18298327A3B}" presName="vertSpace2b" presStyleCnt="0"/>
      <dgm:spPr/>
    </dgm:pt>
  </dgm:ptLst>
  <dgm:cxnLst>
    <dgm:cxn modelId="{0867D880-076E-4312-BFE1-A4A346AC8416}" type="presOf" srcId="{305DDDA0-27F0-4E35-AF98-FC8AC5D84430}" destId="{83BB1E11-0A95-495A-8BE0-7D6B6DC6AD57}" srcOrd="0" destOrd="0" presId="urn:microsoft.com/office/officeart/2008/layout/LinedList"/>
    <dgm:cxn modelId="{5EB2B6EA-0333-412E-ADF6-D44AE8DCAEEC}" type="presOf" srcId="{E80DFFFB-8B67-4085-91D2-595642EBB5ED}" destId="{0CAFC5BE-19DB-452B-AF8F-5883E3ED2570}" srcOrd="0" destOrd="0" presId="urn:microsoft.com/office/officeart/2008/layout/LinedList"/>
    <dgm:cxn modelId="{F80FA03F-8033-4B57-93C5-CABC3419D8B0}" type="presOf" srcId="{B3908C1A-C931-486A-AE84-3AFC1BEFC439}" destId="{BB35FFF1-A48E-4543-99A2-5A25960F2BAE}" srcOrd="0" destOrd="0" presId="urn:microsoft.com/office/officeart/2008/layout/LinedList"/>
    <dgm:cxn modelId="{DB86FAE2-B6F2-4EBF-9747-CDE475D0D691}" srcId="{B3908C1A-C931-486A-AE84-3AFC1BEFC439}" destId="{538DB79E-2DE6-4A5F-892B-E18298327A3B}" srcOrd="1" destOrd="0" parTransId="{10C17B68-7EC7-4258-B0CC-C4BEE1B930FE}" sibTransId="{1645C483-DB80-4A26-9BA4-2F395EBDA2BB}"/>
    <dgm:cxn modelId="{C8A23D95-7D77-478A-8273-CA4D5E6E6EE2}" srcId="{B3908C1A-C931-486A-AE84-3AFC1BEFC439}" destId="{305DDDA0-27F0-4E35-AF98-FC8AC5D84430}" srcOrd="0" destOrd="0" parTransId="{E04ECED1-E431-4272-BF87-B8BA08C043B9}" sibTransId="{17462365-7435-4A56-969E-115727FBC78A}"/>
    <dgm:cxn modelId="{D76C4E93-92BB-47A2-A674-04BEE330FE6B}" type="presOf" srcId="{538DB79E-2DE6-4A5F-892B-E18298327A3B}" destId="{641E977A-455A-4869-9D20-A4885670FA37}" srcOrd="0" destOrd="0" presId="urn:microsoft.com/office/officeart/2008/layout/LinedList"/>
    <dgm:cxn modelId="{B7F6249F-5038-46D1-A2CF-A00F9488C191}" srcId="{E80DFFFB-8B67-4085-91D2-595642EBB5ED}" destId="{B3908C1A-C931-486A-AE84-3AFC1BEFC439}" srcOrd="0" destOrd="0" parTransId="{D014C7F9-0BC6-47ED-BF81-3A8D077786E1}" sibTransId="{244A8AB6-1795-46A4-8EC1-7AF53E4ABB74}"/>
    <dgm:cxn modelId="{F0CADAD7-38CA-4FD7-BD6C-87BC5ADFBB3B}" type="presParOf" srcId="{0CAFC5BE-19DB-452B-AF8F-5883E3ED2570}" destId="{CE763E43-4114-4DEA-A34B-7B4B8BA3B486}" srcOrd="0" destOrd="0" presId="urn:microsoft.com/office/officeart/2008/layout/LinedList"/>
    <dgm:cxn modelId="{9A724562-F590-41CD-9C84-5FFC188DD8C9}" type="presParOf" srcId="{0CAFC5BE-19DB-452B-AF8F-5883E3ED2570}" destId="{BA017062-F507-4A7F-B2AE-D436790E5099}" srcOrd="1" destOrd="0" presId="urn:microsoft.com/office/officeart/2008/layout/LinedList"/>
    <dgm:cxn modelId="{C6774CD9-4078-485E-9110-5979E53B4EB5}" type="presParOf" srcId="{BA017062-F507-4A7F-B2AE-D436790E5099}" destId="{BB35FFF1-A48E-4543-99A2-5A25960F2BAE}" srcOrd="0" destOrd="0" presId="urn:microsoft.com/office/officeart/2008/layout/LinedList"/>
    <dgm:cxn modelId="{69014D4B-9BB8-4FF7-A2E6-90C01F765DFA}" type="presParOf" srcId="{BA017062-F507-4A7F-B2AE-D436790E5099}" destId="{F14D1F3D-9181-42A2-A9AD-396FCF9C58DE}" srcOrd="1" destOrd="0" presId="urn:microsoft.com/office/officeart/2008/layout/LinedList"/>
    <dgm:cxn modelId="{1A690795-C883-47FB-A9DC-0BDBC2391C0E}" type="presParOf" srcId="{F14D1F3D-9181-42A2-A9AD-396FCF9C58DE}" destId="{E2363437-317C-4127-9890-1A52AA15E518}" srcOrd="0" destOrd="0" presId="urn:microsoft.com/office/officeart/2008/layout/LinedList"/>
    <dgm:cxn modelId="{48BF6457-9546-4872-B198-61897D712534}" type="presParOf" srcId="{F14D1F3D-9181-42A2-A9AD-396FCF9C58DE}" destId="{86D7E7FB-7E48-4124-AD9E-A9E017F1474F}" srcOrd="1" destOrd="0" presId="urn:microsoft.com/office/officeart/2008/layout/LinedList"/>
    <dgm:cxn modelId="{046737CB-D37F-4EBE-AFB2-C12DE7F41DE4}" type="presParOf" srcId="{86D7E7FB-7E48-4124-AD9E-A9E017F1474F}" destId="{5B3DD8CB-7470-4D65-906C-07E5DCB635DF}" srcOrd="0" destOrd="0" presId="urn:microsoft.com/office/officeart/2008/layout/LinedList"/>
    <dgm:cxn modelId="{07A88A6E-C4E0-4966-8C03-188C14E5BB87}" type="presParOf" srcId="{86D7E7FB-7E48-4124-AD9E-A9E017F1474F}" destId="{83BB1E11-0A95-495A-8BE0-7D6B6DC6AD57}" srcOrd="1" destOrd="0" presId="urn:microsoft.com/office/officeart/2008/layout/LinedList"/>
    <dgm:cxn modelId="{DD935336-D580-4900-90E7-DF0C09DFCABA}" type="presParOf" srcId="{86D7E7FB-7E48-4124-AD9E-A9E017F1474F}" destId="{992153F0-864A-4812-A3E8-40A387046C72}" srcOrd="2" destOrd="0" presId="urn:microsoft.com/office/officeart/2008/layout/LinedList"/>
    <dgm:cxn modelId="{E8518750-6B13-4A61-9BD9-587DEA0217C6}" type="presParOf" srcId="{F14D1F3D-9181-42A2-A9AD-396FCF9C58DE}" destId="{76E425C6-061E-4694-B887-E0886DB02CAB}" srcOrd="2" destOrd="0" presId="urn:microsoft.com/office/officeart/2008/layout/LinedList"/>
    <dgm:cxn modelId="{373586B4-742D-4621-9476-B8315A57D496}" type="presParOf" srcId="{F14D1F3D-9181-42A2-A9AD-396FCF9C58DE}" destId="{AA1756F7-3DD7-42F0-B733-7D55D9579E84}" srcOrd="3" destOrd="0" presId="urn:microsoft.com/office/officeart/2008/layout/LinedList"/>
    <dgm:cxn modelId="{A3D69F7E-2159-4F98-B3E1-81A5055E37F5}" type="presParOf" srcId="{F14D1F3D-9181-42A2-A9AD-396FCF9C58DE}" destId="{AE33DFB0-38AD-4A03-B8CB-D441F17445CA}" srcOrd="4" destOrd="0" presId="urn:microsoft.com/office/officeart/2008/layout/LinedList"/>
    <dgm:cxn modelId="{D7AB8E21-1E52-4C30-9E0E-5737D425F00E}" type="presParOf" srcId="{AE33DFB0-38AD-4A03-B8CB-D441F17445CA}" destId="{59FA60B6-2CFE-415D-93AA-C700ED55A57A}" srcOrd="0" destOrd="0" presId="urn:microsoft.com/office/officeart/2008/layout/LinedList"/>
    <dgm:cxn modelId="{75DF9329-7193-4545-AC89-048160144419}" type="presParOf" srcId="{AE33DFB0-38AD-4A03-B8CB-D441F17445CA}" destId="{641E977A-455A-4869-9D20-A4885670FA37}" srcOrd="1" destOrd="0" presId="urn:microsoft.com/office/officeart/2008/layout/LinedList"/>
    <dgm:cxn modelId="{48FA9DBC-8DD9-44E7-9C15-369A2D387836}" type="presParOf" srcId="{AE33DFB0-38AD-4A03-B8CB-D441F17445CA}" destId="{2FFC5559-B296-4464-BE7D-4EFF6D1A82A5}" srcOrd="2" destOrd="0" presId="urn:microsoft.com/office/officeart/2008/layout/LinedList"/>
    <dgm:cxn modelId="{ECFDDF03-5DD7-48CF-9537-4C91121A884E}" type="presParOf" srcId="{F14D1F3D-9181-42A2-A9AD-396FCF9C58DE}" destId="{C46A74AF-E5BC-4007-BE1C-088AC7E8050E}" srcOrd="5" destOrd="0" presId="urn:microsoft.com/office/officeart/2008/layout/LinedList"/>
    <dgm:cxn modelId="{C182B440-4A44-4922-A82F-4A271A961214}" type="presParOf" srcId="{F14D1F3D-9181-42A2-A9AD-396FCF9C58DE}" destId="{5D89D95F-708A-4964-82C3-D168E4AF817C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08A5C52-22EE-4F99-8F78-B970CC8622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CFCAE1-9ACA-4604-97E2-CECF83DED841}">
      <dgm:prSet/>
      <dgm:spPr/>
      <dgm:t>
        <a:bodyPr/>
        <a:lstStyle/>
        <a:p>
          <a:r>
            <a:rPr lang="en-US" dirty="0" smtClean="0"/>
            <a:t>On a sheet of paper answer the following question in a three to five sentence paragraph. </a:t>
          </a:r>
          <a:r>
            <a:rPr lang="en-US" b="1" dirty="0" smtClean="0">
              <a:solidFill>
                <a:srgbClr val="FF0000"/>
              </a:solidFill>
            </a:rPr>
            <a:t>You have four minutes.</a:t>
          </a:r>
        </a:p>
      </dgm:t>
    </dgm:pt>
    <dgm:pt modelId="{1E38C6A7-BF06-4971-9985-5BBA94BC21DA}" type="parTrans" cxnId="{46696C85-DF0F-4DAD-86EC-887CDB217D7A}">
      <dgm:prSet/>
      <dgm:spPr/>
      <dgm:t>
        <a:bodyPr/>
        <a:lstStyle/>
        <a:p>
          <a:endParaRPr lang="en-US"/>
        </a:p>
      </dgm:t>
    </dgm:pt>
    <dgm:pt modelId="{165708F9-DF64-4C80-92A6-EA4981F69CD8}" type="sibTrans" cxnId="{46696C85-DF0F-4DAD-86EC-887CDB217D7A}">
      <dgm:prSet/>
      <dgm:spPr/>
      <dgm:t>
        <a:bodyPr/>
        <a:lstStyle/>
        <a:p>
          <a:endParaRPr lang="en-US"/>
        </a:p>
      </dgm:t>
    </dgm:pt>
    <dgm:pt modelId="{65912FEB-1173-4FC9-8AB6-E530721F3195}">
      <dgm:prSet/>
      <dgm:spPr/>
      <dgm:t>
        <a:bodyPr/>
        <a:lstStyle/>
        <a:p>
          <a:r>
            <a:rPr lang="en-US" dirty="0" smtClean="0"/>
            <a:t>What do you think about when you hear the word, “Gothic?” Explain.</a:t>
          </a:r>
        </a:p>
      </dgm:t>
    </dgm:pt>
    <dgm:pt modelId="{0A84B8AE-4055-4F51-8413-915AC793804C}" type="parTrans" cxnId="{8C6A4982-2AA7-4C87-ADFE-D959DD5E9AC7}">
      <dgm:prSet/>
      <dgm:spPr/>
    </dgm:pt>
    <dgm:pt modelId="{719A3164-9D56-403B-92E5-F76E5F3F0EF6}" type="sibTrans" cxnId="{8C6A4982-2AA7-4C87-ADFE-D959DD5E9AC7}">
      <dgm:prSet/>
      <dgm:spPr/>
    </dgm:pt>
    <dgm:pt modelId="{715F5C77-52E5-4A7B-AADF-0B0962FDF58B}" type="pres">
      <dgm:prSet presAssocID="{808A5C52-22EE-4F99-8F78-B970CC8622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BC23586-E1F5-4FE8-9C06-6A7995E73A23}" type="pres">
      <dgm:prSet presAssocID="{1BCFCAE1-9ACA-4604-97E2-CECF83DED841}" presName="thickLine" presStyleLbl="alignNode1" presStyleIdx="0" presStyleCnt="1"/>
      <dgm:spPr/>
    </dgm:pt>
    <dgm:pt modelId="{B5CFED30-3DC0-423F-8E6E-4EFBCE93B5AE}" type="pres">
      <dgm:prSet presAssocID="{1BCFCAE1-9ACA-4604-97E2-CECF83DED841}" presName="horz1" presStyleCnt="0"/>
      <dgm:spPr/>
    </dgm:pt>
    <dgm:pt modelId="{7178D825-7B83-4D28-BCAC-52FC73C123D5}" type="pres">
      <dgm:prSet presAssocID="{1BCFCAE1-9ACA-4604-97E2-CECF83DED841}" presName="tx1" presStyleLbl="revTx" presStyleIdx="0" presStyleCnt="2"/>
      <dgm:spPr/>
      <dgm:t>
        <a:bodyPr/>
        <a:lstStyle/>
        <a:p>
          <a:endParaRPr lang="en-US"/>
        </a:p>
      </dgm:t>
    </dgm:pt>
    <dgm:pt modelId="{B965184D-5DC7-4D81-8251-F47E1CDA6675}" type="pres">
      <dgm:prSet presAssocID="{1BCFCAE1-9ACA-4604-97E2-CECF83DED841}" presName="vert1" presStyleCnt="0"/>
      <dgm:spPr/>
    </dgm:pt>
    <dgm:pt modelId="{A1FF558E-97B0-450D-99D8-9B73AD108CE8}" type="pres">
      <dgm:prSet presAssocID="{65912FEB-1173-4FC9-8AB6-E530721F3195}" presName="vertSpace2a" presStyleCnt="0"/>
      <dgm:spPr/>
    </dgm:pt>
    <dgm:pt modelId="{6B7B592C-D5F2-4791-9683-E075225F91FB}" type="pres">
      <dgm:prSet presAssocID="{65912FEB-1173-4FC9-8AB6-E530721F3195}" presName="horz2" presStyleCnt="0"/>
      <dgm:spPr/>
    </dgm:pt>
    <dgm:pt modelId="{197AA55A-85ED-4A28-BEAE-CF3DF0CE335F}" type="pres">
      <dgm:prSet presAssocID="{65912FEB-1173-4FC9-8AB6-E530721F3195}" presName="horzSpace2" presStyleCnt="0"/>
      <dgm:spPr/>
    </dgm:pt>
    <dgm:pt modelId="{99DC7461-C554-41E5-B933-00CE4D86C83C}" type="pres">
      <dgm:prSet presAssocID="{65912FEB-1173-4FC9-8AB6-E530721F3195}" presName="tx2" presStyleLbl="revTx" presStyleIdx="1" presStyleCnt="2"/>
      <dgm:spPr/>
      <dgm:t>
        <a:bodyPr/>
        <a:lstStyle/>
        <a:p>
          <a:endParaRPr lang="en-US"/>
        </a:p>
      </dgm:t>
    </dgm:pt>
    <dgm:pt modelId="{04F4AD59-F1A0-4FB6-B903-15211D74DE16}" type="pres">
      <dgm:prSet presAssocID="{65912FEB-1173-4FC9-8AB6-E530721F3195}" presName="vert2" presStyleCnt="0"/>
      <dgm:spPr/>
    </dgm:pt>
    <dgm:pt modelId="{3D2D1741-B54E-41B1-B624-C530FAE29D1E}" type="pres">
      <dgm:prSet presAssocID="{65912FEB-1173-4FC9-8AB6-E530721F3195}" presName="thinLine2b" presStyleLbl="callout" presStyleIdx="0" presStyleCnt="1"/>
      <dgm:spPr/>
    </dgm:pt>
    <dgm:pt modelId="{5C25C2EB-CD24-4082-993B-CEA6312DA5A1}" type="pres">
      <dgm:prSet presAssocID="{65912FEB-1173-4FC9-8AB6-E530721F3195}" presName="vertSpace2b" presStyleCnt="0"/>
      <dgm:spPr/>
    </dgm:pt>
  </dgm:ptLst>
  <dgm:cxnLst>
    <dgm:cxn modelId="{8158534B-B168-4A04-BF30-C2EB7DA41C3A}" type="presOf" srcId="{65912FEB-1173-4FC9-8AB6-E530721F3195}" destId="{99DC7461-C554-41E5-B933-00CE4D86C83C}" srcOrd="0" destOrd="0" presId="urn:microsoft.com/office/officeart/2008/layout/LinedList"/>
    <dgm:cxn modelId="{3B155F77-F1CA-41A9-8957-0FBDB0585910}" type="presOf" srcId="{1BCFCAE1-9ACA-4604-97E2-CECF83DED841}" destId="{7178D825-7B83-4D28-BCAC-52FC73C123D5}" srcOrd="0" destOrd="0" presId="urn:microsoft.com/office/officeart/2008/layout/LinedList"/>
    <dgm:cxn modelId="{386B619F-DDE4-4DEA-95C7-CFE337123C34}" type="presOf" srcId="{808A5C52-22EE-4F99-8F78-B970CC86224C}" destId="{715F5C77-52E5-4A7B-AADF-0B0962FDF58B}" srcOrd="0" destOrd="0" presId="urn:microsoft.com/office/officeart/2008/layout/LinedList"/>
    <dgm:cxn modelId="{46696C85-DF0F-4DAD-86EC-887CDB217D7A}" srcId="{808A5C52-22EE-4F99-8F78-B970CC86224C}" destId="{1BCFCAE1-9ACA-4604-97E2-CECF83DED841}" srcOrd="0" destOrd="0" parTransId="{1E38C6A7-BF06-4971-9985-5BBA94BC21DA}" sibTransId="{165708F9-DF64-4C80-92A6-EA4981F69CD8}"/>
    <dgm:cxn modelId="{8C6A4982-2AA7-4C87-ADFE-D959DD5E9AC7}" srcId="{1BCFCAE1-9ACA-4604-97E2-CECF83DED841}" destId="{65912FEB-1173-4FC9-8AB6-E530721F3195}" srcOrd="0" destOrd="0" parTransId="{0A84B8AE-4055-4F51-8413-915AC793804C}" sibTransId="{719A3164-9D56-403B-92E5-F76E5F3F0EF6}"/>
    <dgm:cxn modelId="{B8709123-478C-47F4-BC60-FA8F47BF07B2}" type="presParOf" srcId="{715F5C77-52E5-4A7B-AADF-0B0962FDF58B}" destId="{7BC23586-E1F5-4FE8-9C06-6A7995E73A23}" srcOrd="0" destOrd="0" presId="urn:microsoft.com/office/officeart/2008/layout/LinedList"/>
    <dgm:cxn modelId="{583D198D-E4D0-4D40-846C-80955F0143CC}" type="presParOf" srcId="{715F5C77-52E5-4A7B-AADF-0B0962FDF58B}" destId="{B5CFED30-3DC0-423F-8E6E-4EFBCE93B5AE}" srcOrd="1" destOrd="0" presId="urn:microsoft.com/office/officeart/2008/layout/LinedList"/>
    <dgm:cxn modelId="{04A1EA7B-3571-4F66-9D55-1E6E8B627DCB}" type="presParOf" srcId="{B5CFED30-3DC0-423F-8E6E-4EFBCE93B5AE}" destId="{7178D825-7B83-4D28-BCAC-52FC73C123D5}" srcOrd="0" destOrd="0" presId="urn:microsoft.com/office/officeart/2008/layout/LinedList"/>
    <dgm:cxn modelId="{D1C6BC78-2735-4136-894E-EEE0E39377C5}" type="presParOf" srcId="{B5CFED30-3DC0-423F-8E6E-4EFBCE93B5AE}" destId="{B965184D-5DC7-4D81-8251-F47E1CDA6675}" srcOrd="1" destOrd="0" presId="urn:microsoft.com/office/officeart/2008/layout/LinedList"/>
    <dgm:cxn modelId="{73BD21DA-66E7-4C07-97CB-13FC061B7922}" type="presParOf" srcId="{B965184D-5DC7-4D81-8251-F47E1CDA6675}" destId="{A1FF558E-97B0-450D-99D8-9B73AD108CE8}" srcOrd="0" destOrd="0" presId="urn:microsoft.com/office/officeart/2008/layout/LinedList"/>
    <dgm:cxn modelId="{A5CDCA06-D005-4734-B201-1F393FED6C16}" type="presParOf" srcId="{B965184D-5DC7-4D81-8251-F47E1CDA6675}" destId="{6B7B592C-D5F2-4791-9683-E075225F91FB}" srcOrd="1" destOrd="0" presId="urn:microsoft.com/office/officeart/2008/layout/LinedList"/>
    <dgm:cxn modelId="{78094FA8-D8AB-4359-8350-C2818F444E67}" type="presParOf" srcId="{6B7B592C-D5F2-4791-9683-E075225F91FB}" destId="{197AA55A-85ED-4A28-BEAE-CF3DF0CE335F}" srcOrd="0" destOrd="0" presId="urn:microsoft.com/office/officeart/2008/layout/LinedList"/>
    <dgm:cxn modelId="{530DB052-F4FF-43DE-AA2F-042EDE35F50B}" type="presParOf" srcId="{6B7B592C-D5F2-4791-9683-E075225F91FB}" destId="{99DC7461-C554-41E5-B933-00CE4D86C83C}" srcOrd="1" destOrd="0" presId="urn:microsoft.com/office/officeart/2008/layout/LinedList"/>
    <dgm:cxn modelId="{7218CCC6-CE25-4C22-97FD-C2DDE9E28773}" type="presParOf" srcId="{6B7B592C-D5F2-4791-9683-E075225F91FB}" destId="{04F4AD59-F1A0-4FB6-B903-15211D74DE16}" srcOrd="2" destOrd="0" presId="urn:microsoft.com/office/officeart/2008/layout/LinedList"/>
    <dgm:cxn modelId="{7F0ABA96-61F3-49A1-B50B-2DB4B507CE67}" type="presParOf" srcId="{B965184D-5DC7-4D81-8251-F47E1CDA6675}" destId="{3D2D1741-B54E-41B1-B624-C530FAE29D1E}" srcOrd="2" destOrd="0" presId="urn:microsoft.com/office/officeart/2008/layout/LinedList"/>
    <dgm:cxn modelId="{A06887E9-26D2-4F8A-B731-296E7986F5CB}" type="presParOf" srcId="{B965184D-5DC7-4D81-8251-F47E1CDA6675}" destId="{5C25C2EB-CD24-4082-993B-CEA6312DA5A1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08A5C52-22EE-4F99-8F78-B970CC86224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BCFCAE1-9ACA-4604-97E2-CECF83DED841}">
      <dgm:prSet/>
      <dgm:spPr/>
      <dgm:t>
        <a:bodyPr/>
        <a:lstStyle/>
        <a:p>
          <a:r>
            <a:rPr lang="en-US" dirty="0" smtClean="0"/>
            <a:t>What are some of the characteristics in Frankenstein that make it a Gothic novel?</a:t>
          </a:r>
        </a:p>
      </dgm:t>
    </dgm:pt>
    <dgm:pt modelId="{1E38C6A7-BF06-4971-9985-5BBA94BC21DA}" type="parTrans" cxnId="{46696C85-DF0F-4DAD-86EC-887CDB217D7A}">
      <dgm:prSet/>
      <dgm:spPr/>
      <dgm:t>
        <a:bodyPr/>
        <a:lstStyle/>
        <a:p>
          <a:endParaRPr lang="en-US"/>
        </a:p>
      </dgm:t>
    </dgm:pt>
    <dgm:pt modelId="{165708F9-DF64-4C80-92A6-EA4981F69CD8}" type="sibTrans" cxnId="{46696C85-DF0F-4DAD-86EC-887CDB217D7A}">
      <dgm:prSet/>
      <dgm:spPr/>
      <dgm:t>
        <a:bodyPr/>
        <a:lstStyle/>
        <a:p>
          <a:endParaRPr lang="en-US"/>
        </a:p>
      </dgm:t>
    </dgm:pt>
    <dgm:pt modelId="{715F5C77-52E5-4A7B-AADF-0B0962FDF58B}" type="pres">
      <dgm:prSet presAssocID="{808A5C52-22EE-4F99-8F78-B970CC8622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7BC23586-E1F5-4FE8-9C06-6A7995E73A23}" type="pres">
      <dgm:prSet presAssocID="{1BCFCAE1-9ACA-4604-97E2-CECF83DED841}" presName="thickLine" presStyleLbl="alignNode1" presStyleIdx="0" presStyleCnt="1"/>
      <dgm:spPr/>
    </dgm:pt>
    <dgm:pt modelId="{B5CFED30-3DC0-423F-8E6E-4EFBCE93B5AE}" type="pres">
      <dgm:prSet presAssocID="{1BCFCAE1-9ACA-4604-97E2-CECF83DED841}" presName="horz1" presStyleCnt="0"/>
      <dgm:spPr/>
    </dgm:pt>
    <dgm:pt modelId="{7178D825-7B83-4D28-BCAC-52FC73C123D5}" type="pres">
      <dgm:prSet presAssocID="{1BCFCAE1-9ACA-4604-97E2-CECF83DED841}" presName="tx1" presStyleLbl="revTx" presStyleIdx="0" presStyleCnt="1"/>
      <dgm:spPr/>
      <dgm:t>
        <a:bodyPr/>
        <a:lstStyle/>
        <a:p>
          <a:endParaRPr lang="en-US"/>
        </a:p>
      </dgm:t>
    </dgm:pt>
    <dgm:pt modelId="{B965184D-5DC7-4D81-8251-F47E1CDA6675}" type="pres">
      <dgm:prSet presAssocID="{1BCFCAE1-9ACA-4604-97E2-CECF83DED841}" presName="vert1" presStyleCnt="0"/>
      <dgm:spPr/>
    </dgm:pt>
  </dgm:ptLst>
  <dgm:cxnLst>
    <dgm:cxn modelId="{AE49B3C7-D15C-4982-8D4D-825703E2DDAE}" type="presOf" srcId="{1BCFCAE1-9ACA-4604-97E2-CECF83DED841}" destId="{7178D825-7B83-4D28-BCAC-52FC73C123D5}" srcOrd="0" destOrd="0" presId="urn:microsoft.com/office/officeart/2008/layout/LinedList"/>
    <dgm:cxn modelId="{46696C85-DF0F-4DAD-86EC-887CDB217D7A}" srcId="{808A5C52-22EE-4F99-8F78-B970CC86224C}" destId="{1BCFCAE1-9ACA-4604-97E2-CECF83DED841}" srcOrd="0" destOrd="0" parTransId="{1E38C6A7-BF06-4971-9985-5BBA94BC21DA}" sibTransId="{165708F9-DF64-4C80-92A6-EA4981F69CD8}"/>
    <dgm:cxn modelId="{EA858ACF-855D-4FA4-93FC-6994088DA2BE}" type="presOf" srcId="{808A5C52-22EE-4F99-8F78-B970CC86224C}" destId="{715F5C77-52E5-4A7B-AADF-0B0962FDF58B}" srcOrd="0" destOrd="0" presId="urn:microsoft.com/office/officeart/2008/layout/LinedList"/>
    <dgm:cxn modelId="{DF7AC910-5A03-4F9B-B412-1EC8F775414B}" type="presParOf" srcId="{715F5C77-52E5-4A7B-AADF-0B0962FDF58B}" destId="{7BC23586-E1F5-4FE8-9C06-6A7995E73A23}" srcOrd="0" destOrd="0" presId="urn:microsoft.com/office/officeart/2008/layout/LinedList"/>
    <dgm:cxn modelId="{7A4A64E9-F717-4C12-954B-CC58984C85B3}" type="presParOf" srcId="{715F5C77-52E5-4A7B-AADF-0B0962FDF58B}" destId="{B5CFED30-3DC0-423F-8E6E-4EFBCE93B5AE}" srcOrd="1" destOrd="0" presId="urn:microsoft.com/office/officeart/2008/layout/LinedList"/>
    <dgm:cxn modelId="{27F2E94F-63A2-41B4-B580-C58840469F0D}" type="presParOf" srcId="{B5CFED30-3DC0-423F-8E6E-4EFBCE93B5AE}" destId="{7178D825-7B83-4D28-BCAC-52FC73C123D5}" srcOrd="0" destOrd="0" presId="urn:microsoft.com/office/officeart/2008/layout/LinedList"/>
    <dgm:cxn modelId="{6009A5D3-F6B0-4C8B-86DA-EAB2A49BDB98}" type="presParOf" srcId="{B5CFED30-3DC0-423F-8E6E-4EFBCE93B5AE}" destId="{B965184D-5DC7-4D81-8251-F47E1CDA667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F266A-ACFF-45A2-84B7-7B110E75E4CB}">
      <dsp:nvSpPr>
        <dsp:cNvPr id="0" name=""/>
        <dsp:cNvSpPr/>
      </dsp:nvSpPr>
      <dsp:spPr>
        <a:xfrm>
          <a:off x="0" y="1668"/>
          <a:ext cx="87614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F28C9-6A1F-4D7B-8889-CF9B3BC79C22}">
      <dsp:nvSpPr>
        <dsp:cNvPr id="0" name=""/>
        <dsp:cNvSpPr/>
      </dsp:nvSpPr>
      <dsp:spPr>
        <a:xfrm>
          <a:off x="0" y="1668"/>
          <a:ext cx="8761413" cy="1137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i="0" kern="1200" dirty="0" smtClean="0"/>
            <a:t>Take out a sheet of paper and label it with your name, the date, and the period, and your teacher’s name.</a:t>
          </a:r>
          <a:endParaRPr lang="en-US" sz="2200" kern="1200" dirty="0"/>
        </a:p>
      </dsp:txBody>
      <dsp:txXfrm>
        <a:off x="0" y="1668"/>
        <a:ext cx="8761413" cy="1137654"/>
      </dsp:txXfrm>
    </dsp:sp>
    <dsp:sp modelId="{38D7FAC7-D34E-4601-B96B-17C78F38E01A}">
      <dsp:nvSpPr>
        <dsp:cNvPr id="0" name=""/>
        <dsp:cNvSpPr/>
      </dsp:nvSpPr>
      <dsp:spPr>
        <a:xfrm>
          <a:off x="0" y="1139322"/>
          <a:ext cx="87614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07CD24-5A70-4DB7-887C-791FF4BC327F}">
      <dsp:nvSpPr>
        <dsp:cNvPr id="0" name=""/>
        <dsp:cNvSpPr/>
      </dsp:nvSpPr>
      <dsp:spPr>
        <a:xfrm>
          <a:off x="0" y="1139322"/>
          <a:ext cx="8761413" cy="1137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Answer the following question in a three to five sentence paragraph.</a:t>
          </a:r>
        </a:p>
      </dsp:txBody>
      <dsp:txXfrm>
        <a:off x="0" y="1139322"/>
        <a:ext cx="8761413" cy="1137654"/>
      </dsp:txXfrm>
    </dsp:sp>
    <dsp:sp modelId="{FD25EC5F-287B-4101-98AA-1405E250B34F}">
      <dsp:nvSpPr>
        <dsp:cNvPr id="0" name=""/>
        <dsp:cNvSpPr/>
      </dsp:nvSpPr>
      <dsp:spPr>
        <a:xfrm>
          <a:off x="0" y="2276977"/>
          <a:ext cx="876141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E83BB9-C265-4B29-AB16-1236B3754133}">
      <dsp:nvSpPr>
        <dsp:cNvPr id="0" name=""/>
        <dsp:cNvSpPr/>
      </dsp:nvSpPr>
      <dsp:spPr>
        <a:xfrm>
          <a:off x="0" y="2276977"/>
          <a:ext cx="8707880" cy="11376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The beginning of the new year offers us a chance for us to set goals for the new year. What are some goals you have for this semester?</a:t>
          </a:r>
        </a:p>
      </dsp:txBody>
      <dsp:txXfrm>
        <a:off x="0" y="2276977"/>
        <a:ext cx="8707880" cy="11376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88965-3185-4230-B0D4-A11B04313408}">
      <dsp:nvSpPr>
        <dsp:cNvPr id="0" name=""/>
        <dsp:cNvSpPr/>
      </dsp:nvSpPr>
      <dsp:spPr>
        <a:xfrm>
          <a:off x="0" y="0"/>
          <a:ext cx="89163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915C4-2605-4032-A53A-EFD3BA449FF1}">
      <dsp:nvSpPr>
        <dsp:cNvPr id="0" name=""/>
        <dsp:cNvSpPr/>
      </dsp:nvSpPr>
      <dsp:spPr>
        <a:xfrm>
          <a:off x="0" y="0"/>
          <a:ext cx="1783264" cy="456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Answer the question on the right with a three to five sentence paragraph</a:t>
          </a:r>
          <a:endParaRPr lang="en-US" sz="2300" kern="1200" dirty="0"/>
        </a:p>
      </dsp:txBody>
      <dsp:txXfrm>
        <a:off x="0" y="0"/>
        <a:ext cx="1783264" cy="4565561"/>
      </dsp:txXfrm>
    </dsp:sp>
    <dsp:sp modelId="{4C1478BD-3F4E-4D2E-B04F-62FF38ACB02F}">
      <dsp:nvSpPr>
        <dsp:cNvPr id="0" name=""/>
        <dsp:cNvSpPr/>
      </dsp:nvSpPr>
      <dsp:spPr>
        <a:xfrm>
          <a:off x="1917009" y="207322"/>
          <a:ext cx="6999314" cy="414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0" tIns="171450" rIns="171450" bIns="171450" numCol="1" spcCol="1270" anchor="t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How does what happens in V. </a:t>
          </a:r>
          <a:r>
            <a:rPr lang="en-US" sz="4500" kern="1200" smtClean="0"/>
            <a:t>Frankenstein’s </a:t>
          </a:r>
          <a:r>
            <a:rPr lang="en-US" sz="4500" kern="1200" dirty="0" smtClean="0"/>
            <a:t>family affect how he creates his creature and then abandons it?</a:t>
          </a:r>
        </a:p>
      </dsp:txBody>
      <dsp:txXfrm>
        <a:off x="1917009" y="207322"/>
        <a:ext cx="6999314" cy="4146456"/>
      </dsp:txXfrm>
    </dsp:sp>
    <dsp:sp modelId="{A635BC4B-DC26-45AC-B994-06CA758C2E55}">
      <dsp:nvSpPr>
        <dsp:cNvPr id="0" name=""/>
        <dsp:cNvSpPr/>
      </dsp:nvSpPr>
      <dsp:spPr>
        <a:xfrm>
          <a:off x="1783264" y="4353779"/>
          <a:ext cx="71330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7C8876-BED8-4002-8D65-EBCC0C214B85}">
      <dsp:nvSpPr>
        <dsp:cNvPr id="0" name=""/>
        <dsp:cNvSpPr/>
      </dsp:nvSpPr>
      <dsp:spPr>
        <a:xfrm>
          <a:off x="0" y="0"/>
          <a:ext cx="89163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D93C24-C433-40EB-8B8E-79E6603222F0}">
      <dsp:nvSpPr>
        <dsp:cNvPr id="0" name=""/>
        <dsp:cNvSpPr/>
      </dsp:nvSpPr>
      <dsp:spPr>
        <a:xfrm>
          <a:off x="0" y="0"/>
          <a:ext cx="2802675" cy="456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The sentences on the right contains a grammatical mistake. Rewrite the sentence to make it grammatically correct.</a:t>
          </a:r>
          <a:endParaRPr lang="en-US" sz="2800" kern="1200" dirty="0"/>
        </a:p>
      </dsp:txBody>
      <dsp:txXfrm>
        <a:off x="0" y="0"/>
        <a:ext cx="2802675" cy="4565561"/>
      </dsp:txXfrm>
    </dsp:sp>
    <dsp:sp modelId="{0DB9E09F-3232-4CA9-84E0-F1D8D0369986}">
      <dsp:nvSpPr>
        <dsp:cNvPr id="0" name=""/>
        <dsp:cNvSpPr/>
      </dsp:nvSpPr>
      <dsp:spPr>
        <a:xfrm>
          <a:off x="2917220" y="71336"/>
          <a:ext cx="5994529" cy="1426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The trial begins; and after the advocates against her has stated the charge several witnesses were called.</a:t>
          </a:r>
          <a:endParaRPr lang="en-US" sz="2400" kern="1200" dirty="0"/>
        </a:p>
      </dsp:txBody>
      <dsp:txXfrm>
        <a:off x="2917220" y="71336"/>
        <a:ext cx="5994529" cy="1426737"/>
      </dsp:txXfrm>
    </dsp:sp>
    <dsp:sp modelId="{39B2905F-6FC7-433A-9D4E-AEF656617C3C}">
      <dsp:nvSpPr>
        <dsp:cNvPr id="0" name=""/>
        <dsp:cNvSpPr/>
      </dsp:nvSpPr>
      <dsp:spPr>
        <a:xfrm>
          <a:off x="2802675" y="1498074"/>
          <a:ext cx="61090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46FA1-20E1-4572-9871-DDC71F38498C}">
      <dsp:nvSpPr>
        <dsp:cNvPr id="0" name=""/>
        <dsp:cNvSpPr/>
      </dsp:nvSpPr>
      <dsp:spPr>
        <a:xfrm>
          <a:off x="2917220" y="1569411"/>
          <a:ext cx="5994529" cy="1426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 the morning I went to the court, my lips and throat were parched.</a:t>
          </a:r>
          <a:endParaRPr lang="en-US" sz="2400" kern="1200" dirty="0"/>
        </a:p>
      </dsp:txBody>
      <dsp:txXfrm>
        <a:off x="2917220" y="1569411"/>
        <a:ext cx="5994529" cy="1426737"/>
      </dsp:txXfrm>
    </dsp:sp>
    <dsp:sp modelId="{35F164A2-4D9C-4E79-841B-1D3FB9043538}">
      <dsp:nvSpPr>
        <dsp:cNvPr id="0" name=""/>
        <dsp:cNvSpPr/>
      </dsp:nvSpPr>
      <dsp:spPr>
        <a:xfrm>
          <a:off x="2802675" y="2996149"/>
          <a:ext cx="61090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AC305A-ECF1-4AD0-B3AF-F3D125CF9768}">
      <dsp:nvSpPr>
        <dsp:cNvPr id="0" name=""/>
        <dsp:cNvSpPr/>
      </dsp:nvSpPr>
      <dsp:spPr>
        <a:xfrm>
          <a:off x="2917220" y="3067486"/>
          <a:ext cx="5994529" cy="1426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ye weep, unhappy ones, but these are not you’re last tears!</a:t>
          </a:r>
          <a:endParaRPr lang="en-US" sz="2400" kern="1200" dirty="0"/>
        </a:p>
      </dsp:txBody>
      <dsp:txXfrm>
        <a:off x="2917220" y="3067486"/>
        <a:ext cx="5994529" cy="1426737"/>
      </dsp:txXfrm>
    </dsp:sp>
    <dsp:sp modelId="{CB4AE869-B19F-48C6-AEAC-4E1F48FFD1E0}">
      <dsp:nvSpPr>
        <dsp:cNvPr id="0" name=""/>
        <dsp:cNvSpPr/>
      </dsp:nvSpPr>
      <dsp:spPr>
        <a:xfrm>
          <a:off x="2802675" y="4494224"/>
          <a:ext cx="610907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F88965-3185-4230-B0D4-A11B04313408}">
      <dsp:nvSpPr>
        <dsp:cNvPr id="0" name=""/>
        <dsp:cNvSpPr/>
      </dsp:nvSpPr>
      <dsp:spPr>
        <a:xfrm>
          <a:off x="0" y="0"/>
          <a:ext cx="89163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915C4-2605-4032-A53A-EFD3BA449FF1}">
      <dsp:nvSpPr>
        <dsp:cNvPr id="0" name=""/>
        <dsp:cNvSpPr/>
      </dsp:nvSpPr>
      <dsp:spPr>
        <a:xfrm>
          <a:off x="0" y="0"/>
          <a:ext cx="1783264" cy="456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Answer the question on the right on the same sheet of paper you wrote your Raider Rev on yesterday.</a:t>
          </a:r>
          <a:endParaRPr lang="en-US" sz="2400" kern="1200" dirty="0"/>
        </a:p>
      </dsp:txBody>
      <dsp:txXfrm>
        <a:off x="0" y="0"/>
        <a:ext cx="1783264" cy="4565561"/>
      </dsp:txXfrm>
    </dsp:sp>
    <dsp:sp modelId="{4C1478BD-3F4E-4D2E-B04F-62FF38ACB02F}">
      <dsp:nvSpPr>
        <dsp:cNvPr id="0" name=""/>
        <dsp:cNvSpPr/>
      </dsp:nvSpPr>
      <dsp:spPr>
        <a:xfrm>
          <a:off x="1917009" y="207322"/>
          <a:ext cx="6999314" cy="414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lvl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What is the damning piece of evidence found on Justine that seals her fate?</a:t>
          </a:r>
          <a:endParaRPr lang="en-US" sz="5300" kern="1200" dirty="0"/>
        </a:p>
      </dsp:txBody>
      <dsp:txXfrm>
        <a:off x="1917009" y="207322"/>
        <a:ext cx="6999314" cy="4146456"/>
      </dsp:txXfrm>
    </dsp:sp>
    <dsp:sp modelId="{A635BC4B-DC26-45AC-B994-06CA758C2E55}">
      <dsp:nvSpPr>
        <dsp:cNvPr id="0" name=""/>
        <dsp:cNvSpPr/>
      </dsp:nvSpPr>
      <dsp:spPr>
        <a:xfrm>
          <a:off x="1783264" y="4353779"/>
          <a:ext cx="71330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8EC04-99DF-4FDB-ABF4-353E47AC0E1E}">
      <dsp:nvSpPr>
        <dsp:cNvPr id="0" name=""/>
        <dsp:cNvSpPr/>
      </dsp:nvSpPr>
      <dsp:spPr>
        <a:xfrm>
          <a:off x="0" y="0"/>
          <a:ext cx="89163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C68FE-0020-4024-A830-A5F94166A87F}">
      <dsp:nvSpPr>
        <dsp:cNvPr id="0" name=""/>
        <dsp:cNvSpPr/>
      </dsp:nvSpPr>
      <dsp:spPr>
        <a:xfrm>
          <a:off x="0" y="0"/>
          <a:ext cx="8916324" cy="456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What do you think “the creature” is like on the inside? Is he mean? Is he mad? Tell me on your Raider </a:t>
          </a:r>
          <a:r>
            <a:rPr lang="en-US" sz="5800" kern="1200" smtClean="0"/>
            <a:t>Rev sheet.</a:t>
          </a:r>
          <a:endParaRPr lang="en-US" sz="5800" kern="1200" dirty="0"/>
        </a:p>
      </dsp:txBody>
      <dsp:txXfrm>
        <a:off x="0" y="0"/>
        <a:ext cx="8916324" cy="45655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75A8DD-F309-4E32-AACF-2B6B26CC84F1}">
      <dsp:nvSpPr>
        <dsp:cNvPr id="0" name=""/>
        <dsp:cNvSpPr/>
      </dsp:nvSpPr>
      <dsp:spPr>
        <a:xfrm>
          <a:off x="0" y="0"/>
          <a:ext cx="1188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9D1CD-5375-4E4C-B29B-F5A0CB267DE4}">
      <dsp:nvSpPr>
        <dsp:cNvPr id="0" name=""/>
        <dsp:cNvSpPr/>
      </dsp:nvSpPr>
      <dsp:spPr>
        <a:xfrm>
          <a:off x="0" y="0"/>
          <a:ext cx="11887200" cy="212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In Frankenstein, Dr. Victor Frankenstein creates a creature.</a:t>
          </a:r>
          <a:endParaRPr lang="en-US" sz="4200" kern="1200" dirty="0"/>
        </a:p>
      </dsp:txBody>
      <dsp:txXfrm>
        <a:off x="0" y="0"/>
        <a:ext cx="11887200" cy="2127250"/>
      </dsp:txXfrm>
    </dsp:sp>
    <dsp:sp modelId="{B2BFA0AA-36DE-48C0-9E47-CB0839ACCF1E}">
      <dsp:nvSpPr>
        <dsp:cNvPr id="0" name=""/>
        <dsp:cNvSpPr/>
      </dsp:nvSpPr>
      <dsp:spPr>
        <a:xfrm>
          <a:off x="0" y="2127250"/>
          <a:ext cx="1188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CA12C-D9FE-4304-BC3D-E5C4D96B3CFE}">
      <dsp:nvSpPr>
        <dsp:cNvPr id="0" name=""/>
        <dsp:cNvSpPr/>
      </dsp:nvSpPr>
      <dsp:spPr>
        <a:xfrm>
          <a:off x="0" y="2127250"/>
          <a:ext cx="11887200" cy="2127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Imagine that you were creating a being. What would it look like? Why would you create it in the first place? </a:t>
          </a:r>
          <a:endParaRPr lang="en-US" sz="4200" kern="1200" dirty="0"/>
        </a:p>
      </dsp:txBody>
      <dsp:txXfrm>
        <a:off x="0" y="2127250"/>
        <a:ext cx="11887200" cy="2127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E81F3-FAA1-4A5D-A26F-71E420346A7A}">
      <dsp:nvSpPr>
        <dsp:cNvPr id="0" name=""/>
        <dsp:cNvSpPr/>
      </dsp:nvSpPr>
      <dsp:spPr>
        <a:xfrm>
          <a:off x="0" y="0"/>
          <a:ext cx="1188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2F51C-9427-4E47-8B1C-0D1030B94311}">
      <dsp:nvSpPr>
        <dsp:cNvPr id="0" name=""/>
        <dsp:cNvSpPr/>
      </dsp:nvSpPr>
      <dsp:spPr>
        <a:xfrm>
          <a:off x="0" y="0"/>
          <a:ext cx="2377440" cy="425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Read each sentence and use context clues to determine the meaning of the underlined word. Write the definition of that word on your paper.</a:t>
          </a:r>
        </a:p>
      </dsp:txBody>
      <dsp:txXfrm>
        <a:off x="0" y="0"/>
        <a:ext cx="2377440" cy="4254500"/>
      </dsp:txXfrm>
    </dsp:sp>
    <dsp:sp modelId="{54030193-EEDB-4EDA-9CDE-187218CF42EF}">
      <dsp:nvSpPr>
        <dsp:cNvPr id="0" name=""/>
        <dsp:cNvSpPr/>
      </dsp:nvSpPr>
      <dsp:spPr>
        <a:xfrm>
          <a:off x="2555748" y="50013"/>
          <a:ext cx="9331452" cy="1000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 am too </a:t>
          </a:r>
          <a:r>
            <a:rPr lang="en-US" sz="2800" u="sng" kern="1200" dirty="0" smtClean="0"/>
            <a:t>ardent</a:t>
          </a:r>
          <a:r>
            <a:rPr lang="en-US" sz="2800" kern="1200" dirty="0" smtClean="0"/>
            <a:t> in execution and too impatient of difficulties.</a:t>
          </a:r>
        </a:p>
      </dsp:txBody>
      <dsp:txXfrm>
        <a:off x="2555748" y="50013"/>
        <a:ext cx="9331452" cy="1000264"/>
      </dsp:txXfrm>
    </dsp:sp>
    <dsp:sp modelId="{FA0BB5D3-1B4E-449E-9FCA-A02EFE0EA33A}">
      <dsp:nvSpPr>
        <dsp:cNvPr id="0" name=""/>
        <dsp:cNvSpPr/>
      </dsp:nvSpPr>
      <dsp:spPr>
        <a:xfrm>
          <a:off x="2377439" y="1050277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7739C-EE8C-4D7B-A0E0-B3FB9C09F706}">
      <dsp:nvSpPr>
        <dsp:cNvPr id="0" name=""/>
        <dsp:cNvSpPr/>
      </dsp:nvSpPr>
      <dsp:spPr>
        <a:xfrm>
          <a:off x="2555748" y="1100290"/>
          <a:ext cx="9331452" cy="1000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His limbs were nearly frozen, and his bodies </a:t>
          </a:r>
          <a:r>
            <a:rPr lang="en-US" sz="2800" i="0" u="sng" kern="1200" dirty="0" smtClean="0"/>
            <a:t>emaciated</a:t>
          </a:r>
          <a:r>
            <a:rPr lang="en-US" sz="2800" kern="1200" dirty="0" smtClean="0"/>
            <a:t> by fatigue and suffering.</a:t>
          </a:r>
        </a:p>
      </dsp:txBody>
      <dsp:txXfrm>
        <a:off x="2555748" y="1100290"/>
        <a:ext cx="9331452" cy="1000264"/>
      </dsp:txXfrm>
    </dsp:sp>
    <dsp:sp modelId="{0F74A833-02A8-4CE7-80BD-EAD87CA86B70}">
      <dsp:nvSpPr>
        <dsp:cNvPr id="0" name=""/>
        <dsp:cNvSpPr/>
      </dsp:nvSpPr>
      <dsp:spPr>
        <a:xfrm>
          <a:off x="2377439" y="2100555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6E9624-06F4-40C2-8942-965D50378A04}">
      <dsp:nvSpPr>
        <dsp:cNvPr id="0" name=""/>
        <dsp:cNvSpPr/>
      </dsp:nvSpPr>
      <dsp:spPr>
        <a:xfrm>
          <a:off x="2555748" y="2150568"/>
          <a:ext cx="9331452" cy="1000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 never say a man in so </a:t>
          </a:r>
          <a:r>
            <a:rPr lang="en-US" sz="2800" u="sng" kern="1200" dirty="0" smtClean="0"/>
            <a:t>wretched</a:t>
          </a:r>
          <a:r>
            <a:rPr lang="en-US" sz="2800" kern="1200" dirty="0" smtClean="0"/>
            <a:t> a condition.</a:t>
          </a:r>
        </a:p>
      </dsp:txBody>
      <dsp:txXfrm>
        <a:off x="2555748" y="2150568"/>
        <a:ext cx="9331452" cy="1000264"/>
      </dsp:txXfrm>
    </dsp:sp>
    <dsp:sp modelId="{A4379019-927C-4FDD-862B-13C7C264553E}">
      <dsp:nvSpPr>
        <dsp:cNvPr id="0" name=""/>
        <dsp:cNvSpPr/>
      </dsp:nvSpPr>
      <dsp:spPr>
        <a:xfrm>
          <a:off x="2377439" y="3150833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320808-9902-44F2-9612-6FFB0FAAE3EC}">
      <dsp:nvSpPr>
        <dsp:cNvPr id="0" name=""/>
        <dsp:cNvSpPr/>
      </dsp:nvSpPr>
      <dsp:spPr>
        <a:xfrm>
          <a:off x="2555748" y="3200846"/>
          <a:ext cx="9331452" cy="1000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Strange and </a:t>
          </a:r>
          <a:r>
            <a:rPr lang="en-US" sz="2800" u="sng" kern="1200" dirty="0" smtClean="0"/>
            <a:t>harrowing</a:t>
          </a:r>
          <a:r>
            <a:rPr lang="en-US" sz="2800" kern="1200" dirty="0" smtClean="0"/>
            <a:t> must be this story.</a:t>
          </a:r>
        </a:p>
      </dsp:txBody>
      <dsp:txXfrm>
        <a:off x="2555748" y="3200846"/>
        <a:ext cx="9331452" cy="1000264"/>
      </dsp:txXfrm>
    </dsp:sp>
    <dsp:sp modelId="{E6A4B03E-7F50-490D-BE70-E62433F9EBCD}">
      <dsp:nvSpPr>
        <dsp:cNvPr id="0" name=""/>
        <dsp:cNvSpPr/>
      </dsp:nvSpPr>
      <dsp:spPr>
        <a:xfrm>
          <a:off x="2377439" y="4201111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E81F3-FAA1-4A5D-A26F-71E420346A7A}">
      <dsp:nvSpPr>
        <dsp:cNvPr id="0" name=""/>
        <dsp:cNvSpPr/>
      </dsp:nvSpPr>
      <dsp:spPr>
        <a:xfrm>
          <a:off x="0" y="0"/>
          <a:ext cx="1188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D2F51C-9427-4E47-8B1C-0D1030B94311}">
      <dsp:nvSpPr>
        <dsp:cNvPr id="0" name=""/>
        <dsp:cNvSpPr/>
      </dsp:nvSpPr>
      <dsp:spPr>
        <a:xfrm>
          <a:off x="0" y="0"/>
          <a:ext cx="2377440" cy="425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Answer the question on the right with a three to five sentence paragraph.</a:t>
          </a:r>
        </a:p>
      </dsp:txBody>
      <dsp:txXfrm>
        <a:off x="0" y="0"/>
        <a:ext cx="2377440" cy="4254500"/>
      </dsp:txXfrm>
    </dsp:sp>
    <dsp:sp modelId="{78854B9B-4292-4333-A4F9-1D79C2C1C549}">
      <dsp:nvSpPr>
        <dsp:cNvPr id="0" name=""/>
        <dsp:cNvSpPr/>
      </dsp:nvSpPr>
      <dsp:spPr>
        <a:xfrm>
          <a:off x="2555748" y="193197"/>
          <a:ext cx="9331452" cy="3863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t" anchorCtr="0">
          <a:noAutofit/>
        </a:bodyPr>
        <a:lstStyle/>
        <a:p>
          <a:pPr lvl="0" algn="l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How do you define personal responsibility? When something bad that involves you happens how do you know whether or not to bear responsibility for it?</a:t>
          </a:r>
        </a:p>
      </dsp:txBody>
      <dsp:txXfrm>
        <a:off x="2555748" y="193197"/>
        <a:ext cx="9331452" cy="3863950"/>
      </dsp:txXfrm>
    </dsp:sp>
    <dsp:sp modelId="{D9CBDB5C-54D3-4EC7-ABAD-5A56B2095BD4}">
      <dsp:nvSpPr>
        <dsp:cNvPr id="0" name=""/>
        <dsp:cNvSpPr/>
      </dsp:nvSpPr>
      <dsp:spPr>
        <a:xfrm>
          <a:off x="2377439" y="4057147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320EE7-709F-42EC-BEF0-89FD819A3D64}">
      <dsp:nvSpPr>
        <dsp:cNvPr id="0" name=""/>
        <dsp:cNvSpPr/>
      </dsp:nvSpPr>
      <dsp:spPr>
        <a:xfrm>
          <a:off x="0" y="0"/>
          <a:ext cx="1188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008AB-1AC8-4824-9D27-9F075E771853}">
      <dsp:nvSpPr>
        <dsp:cNvPr id="0" name=""/>
        <dsp:cNvSpPr/>
      </dsp:nvSpPr>
      <dsp:spPr>
        <a:xfrm>
          <a:off x="0" y="0"/>
          <a:ext cx="2377440" cy="425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Answer the following question with a three to five </a:t>
          </a:r>
          <a:r>
            <a:rPr lang="en-US" sz="3100" kern="1200" smtClean="0"/>
            <a:t>sentence paragraph</a:t>
          </a:r>
          <a:endParaRPr lang="en-US" sz="3100" kern="1200"/>
        </a:p>
      </dsp:txBody>
      <dsp:txXfrm>
        <a:off x="0" y="0"/>
        <a:ext cx="2377440" cy="4254500"/>
      </dsp:txXfrm>
    </dsp:sp>
    <dsp:sp modelId="{A4F3D74B-38CC-40B3-BCEB-5F80ECDF0460}">
      <dsp:nvSpPr>
        <dsp:cNvPr id="0" name=""/>
        <dsp:cNvSpPr/>
      </dsp:nvSpPr>
      <dsp:spPr>
        <a:xfrm>
          <a:off x="2555748" y="193197"/>
          <a:ext cx="9331452" cy="3863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l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700" kern="1200" smtClean="0"/>
            <a:t>Who is Elizabeth and how does Frankenstein feel about her? What does their relationship tell you about Frankenstein’s values and personality?</a:t>
          </a:r>
          <a:endParaRPr lang="en-US" sz="4700" kern="1200"/>
        </a:p>
      </dsp:txBody>
      <dsp:txXfrm>
        <a:off x="2555748" y="193197"/>
        <a:ext cx="9331452" cy="3863950"/>
      </dsp:txXfrm>
    </dsp:sp>
    <dsp:sp modelId="{5E3FE142-AADE-42E8-8449-A3B188463772}">
      <dsp:nvSpPr>
        <dsp:cNvPr id="0" name=""/>
        <dsp:cNvSpPr/>
      </dsp:nvSpPr>
      <dsp:spPr>
        <a:xfrm>
          <a:off x="2377439" y="4057147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85950-4F75-4FD4-8638-2461BE206177}">
      <dsp:nvSpPr>
        <dsp:cNvPr id="0" name=""/>
        <dsp:cNvSpPr/>
      </dsp:nvSpPr>
      <dsp:spPr>
        <a:xfrm>
          <a:off x="0" y="0"/>
          <a:ext cx="118872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24BB7-863D-4643-A684-49EEEC78035C}">
      <dsp:nvSpPr>
        <dsp:cNvPr id="0" name=""/>
        <dsp:cNvSpPr/>
      </dsp:nvSpPr>
      <dsp:spPr>
        <a:xfrm>
          <a:off x="0" y="0"/>
          <a:ext cx="2377440" cy="425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Answer the following question in a three to five sentence paragraph.</a:t>
          </a:r>
          <a:endParaRPr lang="en-US" sz="3000" kern="1200" dirty="0"/>
        </a:p>
      </dsp:txBody>
      <dsp:txXfrm>
        <a:off x="0" y="0"/>
        <a:ext cx="2377440" cy="4254500"/>
      </dsp:txXfrm>
    </dsp:sp>
    <dsp:sp modelId="{6CD6E0F7-7003-4532-BA92-50812560BA9B}">
      <dsp:nvSpPr>
        <dsp:cNvPr id="0" name=""/>
        <dsp:cNvSpPr/>
      </dsp:nvSpPr>
      <dsp:spPr>
        <a:xfrm>
          <a:off x="2555748" y="66476"/>
          <a:ext cx="9331452" cy="1329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On a sheet of paper draw a Venn diagram or T—chart. Label one side “Caroline” and the other side, "Elizabeth.”</a:t>
          </a:r>
          <a:endParaRPr lang="en-US" sz="2600" kern="1200" dirty="0"/>
        </a:p>
      </dsp:txBody>
      <dsp:txXfrm>
        <a:off x="2555748" y="66476"/>
        <a:ext cx="9331452" cy="1329531"/>
      </dsp:txXfrm>
    </dsp:sp>
    <dsp:sp modelId="{E3CD1BB6-4F1F-4A67-A147-1922B7328F54}">
      <dsp:nvSpPr>
        <dsp:cNvPr id="0" name=""/>
        <dsp:cNvSpPr/>
      </dsp:nvSpPr>
      <dsp:spPr>
        <a:xfrm>
          <a:off x="2377439" y="1396007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0CB494-40E2-4A5C-B8DD-043392E91EA1}">
      <dsp:nvSpPr>
        <dsp:cNvPr id="0" name=""/>
        <dsp:cNvSpPr/>
      </dsp:nvSpPr>
      <dsp:spPr>
        <a:xfrm>
          <a:off x="2555748" y="1462484"/>
          <a:ext cx="9331452" cy="1329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Use your phone or the book to look through Chapters 1-2. Record any similarities or differences you find between the two characters.</a:t>
          </a:r>
          <a:endParaRPr lang="en-US" sz="2600" kern="1200" dirty="0"/>
        </a:p>
      </dsp:txBody>
      <dsp:txXfrm>
        <a:off x="2555748" y="1462484"/>
        <a:ext cx="9331452" cy="1329531"/>
      </dsp:txXfrm>
    </dsp:sp>
    <dsp:sp modelId="{E1774114-E692-4DD8-A72D-A66810D5FFCD}">
      <dsp:nvSpPr>
        <dsp:cNvPr id="0" name=""/>
        <dsp:cNvSpPr/>
      </dsp:nvSpPr>
      <dsp:spPr>
        <a:xfrm>
          <a:off x="2377439" y="2792015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E4EF1-EEFA-45D3-90CB-F930B325A7A0}">
      <dsp:nvSpPr>
        <dsp:cNvPr id="0" name=""/>
        <dsp:cNvSpPr/>
      </dsp:nvSpPr>
      <dsp:spPr>
        <a:xfrm>
          <a:off x="2555748" y="2858492"/>
          <a:ext cx="9331452" cy="13295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After you are finished, summarize your findings in a 3-5 sentence paragraph. </a:t>
          </a:r>
          <a:endParaRPr lang="en-US" sz="2600" kern="1200" dirty="0"/>
        </a:p>
      </dsp:txBody>
      <dsp:txXfrm>
        <a:off x="2555748" y="2858492"/>
        <a:ext cx="9331452" cy="1329531"/>
      </dsp:txXfrm>
    </dsp:sp>
    <dsp:sp modelId="{5DB9BAD2-28B3-4B0E-A40C-0E834C539831}">
      <dsp:nvSpPr>
        <dsp:cNvPr id="0" name=""/>
        <dsp:cNvSpPr/>
      </dsp:nvSpPr>
      <dsp:spPr>
        <a:xfrm>
          <a:off x="2377439" y="4188023"/>
          <a:ext cx="950976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63E43-4114-4DEA-A34B-7B4B8BA3B486}">
      <dsp:nvSpPr>
        <dsp:cNvPr id="0" name=""/>
        <dsp:cNvSpPr/>
      </dsp:nvSpPr>
      <dsp:spPr>
        <a:xfrm>
          <a:off x="0" y="0"/>
          <a:ext cx="1103704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35FFF1-A48E-4543-99A2-5A25960F2BAE}">
      <dsp:nvSpPr>
        <dsp:cNvPr id="0" name=""/>
        <dsp:cNvSpPr/>
      </dsp:nvSpPr>
      <dsp:spPr>
        <a:xfrm>
          <a:off x="0" y="0"/>
          <a:ext cx="2207409" cy="4254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smtClean="0"/>
            <a:t>In each sentence there is a grammatical mistake. Rewrite the sentence and correct the mistake, then use context clues to define the underline word or phrase in each sentence.</a:t>
          </a:r>
          <a:endParaRPr lang="en-US" sz="2000" kern="1200" dirty="0"/>
        </a:p>
      </dsp:txBody>
      <dsp:txXfrm>
        <a:off x="0" y="0"/>
        <a:ext cx="2207409" cy="4254500"/>
      </dsp:txXfrm>
    </dsp:sp>
    <dsp:sp modelId="{83BB1E11-0A95-495A-8BE0-7D6B6DC6AD57}">
      <dsp:nvSpPr>
        <dsp:cNvPr id="0" name=""/>
        <dsp:cNvSpPr/>
      </dsp:nvSpPr>
      <dsp:spPr>
        <a:xfrm>
          <a:off x="2372964" y="98883"/>
          <a:ext cx="8664080" cy="1977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dirty="0" smtClean="0"/>
            <a:t>My </a:t>
          </a:r>
          <a:r>
            <a:rPr lang="en-US" sz="2300" b="0" i="0" u="sng" kern="1200" dirty="0" smtClean="0"/>
            <a:t>ardor</a:t>
          </a:r>
          <a:r>
            <a:rPr lang="en-US" sz="2300" b="0" i="0" kern="1200" dirty="0" smtClean="0"/>
            <a:t> was indeed the astonishment of the students and my proficiency that of the masters.</a:t>
          </a:r>
        </a:p>
      </dsp:txBody>
      <dsp:txXfrm>
        <a:off x="2372964" y="98883"/>
        <a:ext cx="8664080" cy="1977677"/>
      </dsp:txXfrm>
    </dsp:sp>
    <dsp:sp modelId="{76E425C6-061E-4694-B887-E0886DB02CAB}">
      <dsp:nvSpPr>
        <dsp:cNvPr id="0" name=""/>
        <dsp:cNvSpPr/>
      </dsp:nvSpPr>
      <dsp:spPr>
        <a:xfrm>
          <a:off x="2207409" y="2076561"/>
          <a:ext cx="88296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E977A-455A-4869-9D20-A4885670FA37}">
      <dsp:nvSpPr>
        <dsp:cNvPr id="0" name=""/>
        <dsp:cNvSpPr/>
      </dsp:nvSpPr>
      <dsp:spPr>
        <a:xfrm>
          <a:off x="2372964" y="2175445"/>
          <a:ext cx="8664080" cy="19776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0" i="0" kern="1200" dirty="0" smtClean="0"/>
            <a:t>if no man allowed any pursuit whatsoever to interfere with the tranquility of his </a:t>
          </a:r>
          <a:r>
            <a:rPr lang="en-US" sz="2300" b="0" i="0" u="sng" kern="1200" dirty="0" smtClean="0"/>
            <a:t>domestic affections</a:t>
          </a:r>
          <a:r>
            <a:rPr lang="en-US" sz="2300" b="0" i="0" kern="1200" dirty="0" smtClean="0"/>
            <a:t>, Greece had not been enslaved, Cesar would have spared his country, America would have been discovered more gradually, and the empires of Mexico and Peru had not been destroyed</a:t>
          </a:r>
        </a:p>
      </dsp:txBody>
      <dsp:txXfrm>
        <a:off x="2372964" y="2175445"/>
        <a:ext cx="8664080" cy="1977677"/>
      </dsp:txXfrm>
    </dsp:sp>
    <dsp:sp modelId="{C46A74AF-E5BC-4007-BE1C-088AC7E8050E}">
      <dsp:nvSpPr>
        <dsp:cNvPr id="0" name=""/>
        <dsp:cNvSpPr/>
      </dsp:nvSpPr>
      <dsp:spPr>
        <a:xfrm>
          <a:off x="2207409" y="4153123"/>
          <a:ext cx="882963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23586-E1F5-4FE8-9C06-6A7995E73A23}">
      <dsp:nvSpPr>
        <dsp:cNvPr id="0" name=""/>
        <dsp:cNvSpPr/>
      </dsp:nvSpPr>
      <dsp:spPr>
        <a:xfrm>
          <a:off x="0" y="0"/>
          <a:ext cx="89163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8D825-7B83-4D28-BCAC-52FC73C123D5}">
      <dsp:nvSpPr>
        <dsp:cNvPr id="0" name=""/>
        <dsp:cNvSpPr/>
      </dsp:nvSpPr>
      <dsp:spPr>
        <a:xfrm>
          <a:off x="0" y="0"/>
          <a:ext cx="1783264" cy="456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On a sheet of paper answer the following question in a three to five sentence paragraph. </a:t>
          </a:r>
          <a:r>
            <a:rPr lang="en-US" sz="2200" b="1" kern="1200" dirty="0" smtClean="0">
              <a:solidFill>
                <a:srgbClr val="FF0000"/>
              </a:solidFill>
            </a:rPr>
            <a:t>You have four minutes.</a:t>
          </a:r>
        </a:p>
      </dsp:txBody>
      <dsp:txXfrm>
        <a:off x="0" y="0"/>
        <a:ext cx="1783264" cy="4565561"/>
      </dsp:txXfrm>
    </dsp:sp>
    <dsp:sp modelId="{99DC7461-C554-41E5-B933-00CE4D86C83C}">
      <dsp:nvSpPr>
        <dsp:cNvPr id="0" name=""/>
        <dsp:cNvSpPr/>
      </dsp:nvSpPr>
      <dsp:spPr>
        <a:xfrm>
          <a:off x="1917009" y="207322"/>
          <a:ext cx="6999314" cy="4146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What do you think about when you hear the word, “Gothic?” Explain.</a:t>
          </a:r>
        </a:p>
      </dsp:txBody>
      <dsp:txXfrm>
        <a:off x="1917009" y="207322"/>
        <a:ext cx="6999314" cy="4146456"/>
      </dsp:txXfrm>
    </dsp:sp>
    <dsp:sp modelId="{3D2D1741-B54E-41B1-B624-C530FAE29D1E}">
      <dsp:nvSpPr>
        <dsp:cNvPr id="0" name=""/>
        <dsp:cNvSpPr/>
      </dsp:nvSpPr>
      <dsp:spPr>
        <a:xfrm>
          <a:off x="1783264" y="4353779"/>
          <a:ext cx="71330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C23586-E1F5-4FE8-9C06-6A7995E73A23}">
      <dsp:nvSpPr>
        <dsp:cNvPr id="0" name=""/>
        <dsp:cNvSpPr/>
      </dsp:nvSpPr>
      <dsp:spPr>
        <a:xfrm>
          <a:off x="0" y="0"/>
          <a:ext cx="89163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78D825-7B83-4D28-BCAC-52FC73C123D5}">
      <dsp:nvSpPr>
        <dsp:cNvPr id="0" name=""/>
        <dsp:cNvSpPr/>
      </dsp:nvSpPr>
      <dsp:spPr>
        <a:xfrm>
          <a:off x="0" y="0"/>
          <a:ext cx="8916324" cy="456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t" anchorCtr="0">
          <a:noAutofit/>
        </a:bodyPr>
        <a:lstStyle/>
        <a:p>
          <a:pPr lvl="0" algn="l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800" kern="1200" dirty="0" smtClean="0"/>
            <a:t>What are some of the characteristics in Frankenstein that make it a Gothic novel?</a:t>
          </a:r>
        </a:p>
      </dsp:txBody>
      <dsp:txXfrm>
        <a:off x="0" y="0"/>
        <a:ext cx="8916324" cy="4565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Raider Revs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Compilation of Our Daily Warm-Ups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9841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Thursday, January 21, 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54955" y="2292439"/>
          <a:ext cx="8916324" cy="4565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00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Friday, January 22, 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54955" y="2292439"/>
          <a:ext cx="8916324" cy="4565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517487" y="0"/>
            <a:ext cx="2674513" cy="2194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single person assignment.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17488" y="2286000"/>
            <a:ext cx="2674512" cy="2194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4 minutes.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17487" y="4572000"/>
            <a:ext cx="2674512" cy="2194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you are done, staple your Raider Revs together.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1247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Monday, </a:t>
            </a:r>
            <a:r>
              <a:rPr lang="en-US" dirty="0" smtClean="0"/>
              <a:t>January </a:t>
            </a:r>
            <a:r>
              <a:rPr lang="en-US" dirty="0" smtClean="0"/>
              <a:t>25, </a:t>
            </a:r>
            <a:r>
              <a:rPr lang="en-US" dirty="0" smtClean="0"/>
              <a:t>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54955" y="2292439"/>
          <a:ext cx="8916324" cy="4565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801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Tuesday, January 26, 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54955" y="2292439"/>
          <a:ext cx="8916324" cy="4565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517487" y="0"/>
            <a:ext cx="2674513" cy="2194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single person assignment.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17488" y="2286000"/>
            <a:ext cx="2674512" cy="2194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4 minutes.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517487" y="4572000"/>
            <a:ext cx="2674512" cy="21945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Remember to date this entry on your paper.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98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Wednesday, January 27, 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54955" y="2292439"/>
          <a:ext cx="8916324" cy="4565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16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Tuesday, January 05, 2016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55700" y="2603500"/>
          <a:ext cx="8761413" cy="3416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07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Thursday, January 07, 2016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4548" y="2603500"/>
          <a:ext cx="11887200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16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Friday, January 08, 2016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4548" y="2603500"/>
          <a:ext cx="11887200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95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Monday, January 11, 2016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4548" y="2603500"/>
          <a:ext cx="11887200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71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Tuesday, January 12, 2016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4548" y="2603500"/>
          <a:ext cx="11887200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466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Friday, January 15, 2016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54548" y="2603500"/>
          <a:ext cx="11887200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863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Raider Rev</a:t>
            </a:r>
            <a:br>
              <a:rPr lang="en-US" dirty="0"/>
            </a:br>
            <a:r>
              <a:rPr lang="en-US" dirty="0"/>
              <a:t>Tuesday, January 19, 2016</a:t>
            </a:r>
            <a:br>
              <a:rPr lang="en-US" dirty="0"/>
            </a:br>
            <a:r>
              <a:rPr lang="en-US" dirty="0"/>
              <a:t>Grade 12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154954" y="2603500"/>
          <a:ext cx="11037045" cy="4254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491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Raider Rev</a:t>
            </a:r>
            <a:br>
              <a:rPr lang="en-US" dirty="0" smtClean="0"/>
            </a:br>
            <a:r>
              <a:rPr lang="en-US" dirty="0" smtClean="0"/>
              <a:t>Wednesday, January 20, 2016</a:t>
            </a:r>
            <a:br>
              <a:rPr lang="en-US" dirty="0" smtClean="0"/>
            </a:br>
            <a:r>
              <a:rPr lang="en-US" dirty="0" smtClean="0"/>
              <a:t>Grade 12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54955" y="2292439"/>
          <a:ext cx="8916324" cy="4565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011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</TotalTime>
  <Words>720</Words>
  <Application>Microsoft Office PowerPoint</Application>
  <PresentationFormat>Widescreen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Raider Revs</vt:lpstr>
      <vt:lpstr>Raider Rev Tuesday, January 05, 2016</vt:lpstr>
      <vt:lpstr>Raider Rev Thursday, January 07, 2016</vt:lpstr>
      <vt:lpstr>Raider Rev Friday, January 08, 2016</vt:lpstr>
      <vt:lpstr>Raider Rev Monday, January 11, 2016</vt:lpstr>
      <vt:lpstr>Raider Rev Tuesday, January 12, 2016</vt:lpstr>
      <vt:lpstr>Raider Rev Friday, January 15, 2016</vt:lpstr>
      <vt:lpstr>Raider Rev Tuesday, January 19, 2016 Grade 12</vt:lpstr>
      <vt:lpstr>Raider Rev Wednesday, January 20, 2016 Grade 12</vt:lpstr>
      <vt:lpstr>Raider Rev Thursday, January 21, 2016 Grade 12</vt:lpstr>
      <vt:lpstr>Raider Rev Friday, January 22, 2016 Grade 12</vt:lpstr>
      <vt:lpstr>Raider Rev Monday, January 25, 2016 Grade 12</vt:lpstr>
      <vt:lpstr>Raider Rev Tuesday, January 26, 2016 Grade 12</vt:lpstr>
      <vt:lpstr>Raider Rev Wednesday, January 27, 2016 Grade 12</vt:lpstr>
    </vt:vector>
  </TitlesOfParts>
  <Company>Muscogee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Raider Revs</dc:title>
  <dc:creator>Hatch Jordan T</dc:creator>
  <cp:lastModifiedBy>Hatch Jordan T</cp:lastModifiedBy>
  <cp:revision>1</cp:revision>
  <dcterms:created xsi:type="dcterms:W3CDTF">2016-01-27T17:39:05Z</dcterms:created>
  <dcterms:modified xsi:type="dcterms:W3CDTF">2016-01-27T17:47:03Z</dcterms:modified>
</cp:coreProperties>
</file>