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3" r:id="rId8"/>
    <p:sldId id="261" r:id="rId9"/>
    <p:sldId id="264" r:id="rId10"/>
    <p:sldId id="265" r:id="rId11"/>
    <p:sldId id="26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02495-4A8F-3548-85CE-ED88E2ECA349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8BE75D-5AB0-F44F-9164-47A9AE7D92C4}">
      <dgm:prSet/>
      <dgm:spPr/>
      <dgm:t>
        <a:bodyPr/>
        <a:lstStyle/>
        <a:p>
          <a:pPr rtl="0"/>
          <a:r>
            <a:rPr lang="en-US" dirty="0" smtClean="0"/>
            <a:t>What is pastoral poetry?</a:t>
          </a:r>
          <a:endParaRPr lang="en-US" dirty="0"/>
        </a:p>
      </dgm:t>
    </dgm:pt>
    <dgm:pt modelId="{ABFD8C8E-9306-304E-AC4F-21060F4E9B1E}" type="parTrans" cxnId="{16E00F05-6C2C-BB43-99E4-CA7533368883}">
      <dgm:prSet/>
      <dgm:spPr/>
      <dgm:t>
        <a:bodyPr/>
        <a:lstStyle/>
        <a:p>
          <a:endParaRPr lang="en-US"/>
        </a:p>
      </dgm:t>
    </dgm:pt>
    <dgm:pt modelId="{9CADEEA9-22DF-8345-A617-BAD1907A255E}" type="sibTrans" cxnId="{16E00F05-6C2C-BB43-99E4-CA7533368883}">
      <dgm:prSet/>
      <dgm:spPr/>
      <dgm:t>
        <a:bodyPr/>
        <a:lstStyle/>
        <a:p>
          <a:endParaRPr lang="en-US"/>
        </a:p>
      </dgm:t>
    </dgm:pt>
    <dgm:pt modelId="{A4142E97-1801-384F-88C0-58D8C91614F0}">
      <dgm:prSet/>
      <dgm:spPr/>
      <dgm:t>
        <a:bodyPr/>
        <a:lstStyle/>
        <a:p>
          <a:pPr rtl="0"/>
          <a:r>
            <a:rPr lang="en-US" dirty="0" smtClean="0"/>
            <a:t> Answer this question on the same sheet of paper you answered the “Raider Rev” yesterday.</a:t>
          </a:r>
          <a:endParaRPr lang="en-US" dirty="0"/>
        </a:p>
      </dgm:t>
    </dgm:pt>
    <dgm:pt modelId="{1DEF343F-EB59-CF4D-8289-096F420B3EF5}" type="parTrans" cxnId="{8C7B7D02-BA1D-1A48-9149-92BCF08CB3D6}">
      <dgm:prSet/>
      <dgm:spPr/>
    </dgm:pt>
    <dgm:pt modelId="{36CB90E1-046E-B443-AF4F-A98B164797C9}" type="sibTrans" cxnId="{8C7B7D02-BA1D-1A48-9149-92BCF08CB3D6}">
      <dgm:prSet/>
      <dgm:spPr/>
    </dgm:pt>
    <dgm:pt modelId="{67DD691A-EE69-DD40-BDE1-E7F952BE32AC}" type="pres">
      <dgm:prSet presAssocID="{C0802495-4A8F-3548-85CE-ED88E2ECA34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7128902-F711-0C4D-A331-0408BE5E2E6C}" type="pres">
      <dgm:prSet presAssocID="{438BE75D-5AB0-F44F-9164-47A9AE7D92C4}" presName="thickLine" presStyleLbl="alignNode1" presStyleIdx="0" presStyleCnt="2"/>
      <dgm:spPr/>
    </dgm:pt>
    <dgm:pt modelId="{BBC515C2-36FD-F344-B943-76098982FACD}" type="pres">
      <dgm:prSet presAssocID="{438BE75D-5AB0-F44F-9164-47A9AE7D92C4}" presName="horz1" presStyleCnt="0"/>
      <dgm:spPr/>
    </dgm:pt>
    <dgm:pt modelId="{BB797892-36EB-7D47-A24A-8CD55FB234B8}" type="pres">
      <dgm:prSet presAssocID="{438BE75D-5AB0-F44F-9164-47A9AE7D92C4}" presName="tx1" presStyleLbl="revTx" presStyleIdx="0" presStyleCnt="2"/>
      <dgm:spPr/>
      <dgm:t>
        <a:bodyPr/>
        <a:lstStyle/>
        <a:p>
          <a:endParaRPr lang="en-US"/>
        </a:p>
      </dgm:t>
    </dgm:pt>
    <dgm:pt modelId="{58866677-A224-CA49-A1CE-9ED48446EA89}" type="pres">
      <dgm:prSet presAssocID="{438BE75D-5AB0-F44F-9164-47A9AE7D92C4}" presName="vert1" presStyleCnt="0"/>
      <dgm:spPr/>
    </dgm:pt>
    <dgm:pt modelId="{30E9BF2C-54A7-394A-A51D-9209BA40BEB6}" type="pres">
      <dgm:prSet presAssocID="{A4142E97-1801-384F-88C0-58D8C91614F0}" presName="thickLine" presStyleLbl="alignNode1" presStyleIdx="1" presStyleCnt="2"/>
      <dgm:spPr/>
    </dgm:pt>
    <dgm:pt modelId="{C4BFA95C-C4C7-2044-BC91-E52F29381D33}" type="pres">
      <dgm:prSet presAssocID="{A4142E97-1801-384F-88C0-58D8C91614F0}" presName="horz1" presStyleCnt="0"/>
      <dgm:spPr/>
    </dgm:pt>
    <dgm:pt modelId="{85FDF268-285B-6D4F-B3F2-C74AD2159315}" type="pres">
      <dgm:prSet presAssocID="{A4142E97-1801-384F-88C0-58D8C91614F0}" presName="tx1" presStyleLbl="revTx" presStyleIdx="1" presStyleCnt="2"/>
      <dgm:spPr/>
      <dgm:t>
        <a:bodyPr/>
        <a:lstStyle/>
        <a:p>
          <a:endParaRPr lang="en-US"/>
        </a:p>
      </dgm:t>
    </dgm:pt>
    <dgm:pt modelId="{56D9E419-2B48-3945-AEA6-9AD10D7F553B}" type="pres">
      <dgm:prSet presAssocID="{A4142E97-1801-384F-88C0-58D8C91614F0}" presName="vert1" presStyleCnt="0"/>
      <dgm:spPr/>
    </dgm:pt>
  </dgm:ptLst>
  <dgm:cxnLst>
    <dgm:cxn modelId="{8C7B7D02-BA1D-1A48-9149-92BCF08CB3D6}" srcId="{C0802495-4A8F-3548-85CE-ED88E2ECA349}" destId="{A4142E97-1801-384F-88C0-58D8C91614F0}" srcOrd="1" destOrd="0" parTransId="{1DEF343F-EB59-CF4D-8289-096F420B3EF5}" sibTransId="{36CB90E1-046E-B443-AF4F-A98B164797C9}"/>
    <dgm:cxn modelId="{6CEFBA04-421B-7E40-8B49-963A16AAF066}" type="presOf" srcId="{438BE75D-5AB0-F44F-9164-47A9AE7D92C4}" destId="{BB797892-36EB-7D47-A24A-8CD55FB234B8}" srcOrd="0" destOrd="0" presId="urn:microsoft.com/office/officeart/2008/layout/LinedList"/>
    <dgm:cxn modelId="{5E837F34-B365-F94A-BA96-E7417E8AEF28}" type="presOf" srcId="{A4142E97-1801-384F-88C0-58D8C91614F0}" destId="{85FDF268-285B-6D4F-B3F2-C74AD2159315}" srcOrd="0" destOrd="0" presId="urn:microsoft.com/office/officeart/2008/layout/LinedList"/>
    <dgm:cxn modelId="{16E00F05-6C2C-BB43-99E4-CA7533368883}" srcId="{C0802495-4A8F-3548-85CE-ED88E2ECA349}" destId="{438BE75D-5AB0-F44F-9164-47A9AE7D92C4}" srcOrd="0" destOrd="0" parTransId="{ABFD8C8E-9306-304E-AC4F-21060F4E9B1E}" sibTransId="{9CADEEA9-22DF-8345-A617-BAD1907A255E}"/>
    <dgm:cxn modelId="{BF16484D-3B09-0542-A1FF-2BB73DCA589D}" type="presOf" srcId="{C0802495-4A8F-3548-85CE-ED88E2ECA349}" destId="{67DD691A-EE69-DD40-BDE1-E7F952BE32AC}" srcOrd="0" destOrd="0" presId="urn:microsoft.com/office/officeart/2008/layout/LinedList"/>
    <dgm:cxn modelId="{443FD2A8-F543-1247-AB8D-14A540BD2209}" type="presParOf" srcId="{67DD691A-EE69-DD40-BDE1-E7F952BE32AC}" destId="{37128902-F711-0C4D-A331-0408BE5E2E6C}" srcOrd="0" destOrd="0" presId="urn:microsoft.com/office/officeart/2008/layout/LinedList"/>
    <dgm:cxn modelId="{084F18EA-591E-0846-907B-41D431BE241C}" type="presParOf" srcId="{67DD691A-EE69-DD40-BDE1-E7F952BE32AC}" destId="{BBC515C2-36FD-F344-B943-76098982FACD}" srcOrd="1" destOrd="0" presId="urn:microsoft.com/office/officeart/2008/layout/LinedList"/>
    <dgm:cxn modelId="{368AD37A-CECD-4849-A1A4-A8A9AE0BDDFB}" type="presParOf" srcId="{BBC515C2-36FD-F344-B943-76098982FACD}" destId="{BB797892-36EB-7D47-A24A-8CD55FB234B8}" srcOrd="0" destOrd="0" presId="urn:microsoft.com/office/officeart/2008/layout/LinedList"/>
    <dgm:cxn modelId="{A0B9E750-4347-604F-AC78-F87A21611DDA}" type="presParOf" srcId="{BBC515C2-36FD-F344-B943-76098982FACD}" destId="{58866677-A224-CA49-A1CE-9ED48446EA89}" srcOrd="1" destOrd="0" presId="urn:microsoft.com/office/officeart/2008/layout/LinedList"/>
    <dgm:cxn modelId="{2D34E064-070B-CA48-BF09-E8AD3F9F0A19}" type="presParOf" srcId="{67DD691A-EE69-DD40-BDE1-E7F952BE32AC}" destId="{30E9BF2C-54A7-394A-A51D-9209BA40BEB6}" srcOrd="2" destOrd="0" presId="urn:microsoft.com/office/officeart/2008/layout/LinedList"/>
    <dgm:cxn modelId="{395FC8C2-2B2C-8B4D-A580-3F5D465D5135}" type="presParOf" srcId="{67DD691A-EE69-DD40-BDE1-E7F952BE32AC}" destId="{C4BFA95C-C4C7-2044-BC91-E52F29381D33}" srcOrd="3" destOrd="0" presId="urn:microsoft.com/office/officeart/2008/layout/LinedList"/>
    <dgm:cxn modelId="{8E8A212F-A3D0-E44E-9EC7-16BF0793DCB9}" type="presParOf" srcId="{C4BFA95C-C4C7-2044-BC91-E52F29381D33}" destId="{85FDF268-285B-6D4F-B3F2-C74AD2159315}" srcOrd="0" destOrd="0" presId="urn:microsoft.com/office/officeart/2008/layout/LinedList"/>
    <dgm:cxn modelId="{07F12042-EE01-F841-90BA-F7BBA69584ED}" type="presParOf" srcId="{C4BFA95C-C4C7-2044-BC91-E52F29381D33}" destId="{56D9E419-2B48-3945-AEA6-9AD10D7F55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50F4B2-2FC2-3B46-80F3-047A5ACB445E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16548B-1513-7E48-BEA9-70B4D2C9E104}">
      <dgm:prSet/>
      <dgm:spPr/>
      <dgm:t>
        <a:bodyPr/>
        <a:lstStyle/>
        <a:p>
          <a:pPr rtl="0"/>
          <a:r>
            <a:rPr lang="en-US" dirty="0" smtClean="0"/>
            <a:t>Metaphysical Poetry</a:t>
          </a:r>
          <a:endParaRPr lang="en-US" dirty="0"/>
        </a:p>
      </dgm:t>
    </dgm:pt>
    <dgm:pt modelId="{E416558F-CA76-F74F-B8AD-5E1D53E0F076}" type="parTrans" cxnId="{6E3A440D-5846-534A-9AE5-5A6225316B87}">
      <dgm:prSet/>
      <dgm:spPr/>
      <dgm:t>
        <a:bodyPr/>
        <a:lstStyle/>
        <a:p>
          <a:endParaRPr lang="en-US"/>
        </a:p>
      </dgm:t>
    </dgm:pt>
    <dgm:pt modelId="{B172567E-643A-3741-AEA6-9851987A6081}" type="sibTrans" cxnId="{6E3A440D-5846-534A-9AE5-5A6225316B87}">
      <dgm:prSet/>
      <dgm:spPr/>
      <dgm:t>
        <a:bodyPr/>
        <a:lstStyle/>
        <a:p>
          <a:endParaRPr lang="en-US"/>
        </a:p>
      </dgm:t>
    </dgm:pt>
    <dgm:pt modelId="{ADA41D92-EBED-6E4B-9112-2A1312C1AA73}">
      <dgm:prSet/>
      <dgm:spPr/>
      <dgm:t>
        <a:bodyPr/>
        <a:lstStyle/>
        <a:p>
          <a:pPr rtl="0"/>
          <a:r>
            <a:rPr lang="en-US" dirty="0" smtClean="0"/>
            <a:t>Metaphysical poetry refers to a genre of poetry that was popular in England and across Europe during the seventeenth century.</a:t>
          </a:r>
          <a:endParaRPr lang="en-US" dirty="0"/>
        </a:p>
      </dgm:t>
    </dgm:pt>
    <dgm:pt modelId="{B3D2B25B-D972-E14C-9DFF-F8324D9E6DBF}" type="parTrans" cxnId="{4B13A93C-A633-0643-8E4C-05AA16B8E8F7}">
      <dgm:prSet/>
      <dgm:spPr/>
    </dgm:pt>
    <dgm:pt modelId="{BB9671B7-FFAC-9843-B2B4-4DD0E1840B78}" type="sibTrans" cxnId="{4B13A93C-A633-0643-8E4C-05AA16B8E8F7}">
      <dgm:prSet/>
      <dgm:spPr/>
    </dgm:pt>
    <dgm:pt modelId="{4662B9D5-56D3-574A-B8D1-13B657CB3A03}">
      <dgm:prSet/>
      <dgm:spPr/>
      <dgm:t>
        <a:bodyPr/>
        <a:lstStyle/>
        <a:p>
          <a:pPr rtl="0"/>
          <a:r>
            <a:rPr lang="en-US" dirty="0" smtClean="0"/>
            <a:t>Most metaphysical poetry concentrate on larger subjects such as life, love, and reality.</a:t>
          </a:r>
          <a:endParaRPr lang="en-US" dirty="0"/>
        </a:p>
      </dgm:t>
    </dgm:pt>
    <dgm:pt modelId="{076E9ED3-8EDA-1349-9E99-A5B3B57B96F9}" type="parTrans" cxnId="{DF0C0375-37AA-5E41-BEC3-C5CD0E4281FD}">
      <dgm:prSet/>
      <dgm:spPr/>
    </dgm:pt>
    <dgm:pt modelId="{A53361D1-5FDB-B340-8872-B17BDA711373}" type="sibTrans" cxnId="{DF0C0375-37AA-5E41-BEC3-C5CD0E4281FD}">
      <dgm:prSet/>
      <dgm:spPr/>
    </dgm:pt>
    <dgm:pt modelId="{7066794E-912A-BC46-8068-1EB8E988EB56}">
      <dgm:prSet/>
      <dgm:spPr/>
      <dgm:t>
        <a:bodyPr/>
        <a:lstStyle/>
        <a:p>
          <a:pPr rtl="0"/>
          <a:r>
            <a:rPr lang="en-US" dirty="0" smtClean="0"/>
            <a:t>Metaphysical poetry is highly intellectualized, use abstract imagery and paradoxes, and contain highly complex thought. </a:t>
          </a:r>
          <a:endParaRPr lang="en-US" dirty="0"/>
        </a:p>
      </dgm:t>
    </dgm:pt>
    <dgm:pt modelId="{08760425-9007-8849-BCA2-8C1EE1BFAF23}" type="parTrans" cxnId="{AEFBAEDB-7380-8443-B987-306EE34B0FE7}">
      <dgm:prSet/>
      <dgm:spPr/>
    </dgm:pt>
    <dgm:pt modelId="{774AD4CF-A75A-C546-B141-F18D5E618225}" type="sibTrans" cxnId="{AEFBAEDB-7380-8443-B987-306EE34B0FE7}">
      <dgm:prSet/>
      <dgm:spPr/>
    </dgm:pt>
    <dgm:pt modelId="{F2676864-9F4B-AB40-8C92-C2D3B9AA246F}" type="pres">
      <dgm:prSet presAssocID="{FB50F4B2-2FC2-3B46-80F3-047A5ACB44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036D032-320E-C341-8CCA-B10A6F80A84E}" type="pres">
      <dgm:prSet presAssocID="{AD16548B-1513-7E48-BEA9-70B4D2C9E104}" presName="thickLine" presStyleLbl="alignNode1" presStyleIdx="0" presStyleCnt="1"/>
      <dgm:spPr/>
    </dgm:pt>
    <dgm:pt modelId="{7A5D0A46-4EF7-884A-87BD-5080F9FEBA7F}" type="pres">
      <dgm:prSet presAssocID="{AD16548B-1513-7E48-BEA9-70B4D2C9E104}" presName="horz1" presStyleCnt="0"/>
      <dgm:spPr/>
    </dgm:pt>
    <dgm:pt modelId="{8C8FFF74-79BA-DF4B-8323-9BDD315F56B7}" type="pres">
      <dgm:prSet presAssocID="{AD16548B-1513-7E48-BEA9-70B4D2C9E104}" presName="tx1" presStyleLbl="revTx" presStyleIdx="0" presStyleCnt="4"/>
      <dgm:spPr/>
      <dgm:t>
        <a:bodyPr/>
        <a:lstStyle/>
        <a:p>
          <a:endParaRPr lang="en-US"/>
        </a:p>
      </dgm:t>
    </dgm:pt>
    <dgm:pt modelId="{2864D96C-1CDE-D84A-B2E6-013946090791}" type="pres">
      <dgm:prSet presAssocID="{AD16548B-1513-7E48-BEA9-70B4D2C9E104}" presName="vert1" presStyleCnt="0"/>
      <dgm:spPr/>
    </dgm:pt>
    <dgm:pt modelId="{0D23B4DC-B00F-BB4A-965F-A3E8E6AD3931}" type="pres">
      <dgm:prSet presAssocID="{ADA41D92-EBED-6E4B-9112-2A1312C1AA73}" presName="vertSpace2a" presStyleCnt="0"/>
      <dgm:spPr/>
    </dgm:pt>
    <dgm:pt modelId="{55BA185D-430B-F34F-97DA-1C2372A488C7}" type="pres">
      <dgm:prSet presAssocID="{ADA41D92-EBED-6E4B-9112-2A1312C1AA73}" presName="horz2" presStyleCnt="0"/>
      <dgm:spPr/>
    </dgm:pt>
    <dgm:pt modelId="{108603E2-0094-DF42-AC1D-03A9C07C3251}" type="pres">
      <dgm:prSet presAssocID="{ADA41D92-EBED-6E4B-9112-2A1312C1AA73}" presName="horzSpace2" presStyleCnt="0"/>
      <dgm:spPr/>
    </dgm:pt>
    <dgm:pt modelId="{9299B277-FAB9-E847-9741-EA49EA5381DA}" type="pres">
      <dgm:prSet presAssocID="{ADA41D92-EBED-6E4B-9112-2A1312C1AA73}" presName="tx2" presStyleLbl="revTx" presStyleIdx="1" presStyleCnt="4"/>
      <dgm:spPr/>
      <dgm:t>
        <a:bodyPr/>
        <a:lstStyle/>
        <a:p>
          <a:endParaRPr lang="en-US"/>
        </a:p>
      </dgm:t>
    </dgm:pt>
    <dgm:pt modelId="{701F848E-EA6D-9845-9E48-4A9858F3D56E}" type="pres">
      <dgm:prSet presAssocID="{ADA41D92-EBED-6E4B-9112-2A1312C1AA73}" presName="vert2" presStyleCnt="0"/>
      <dgm:spPr/>
    </dgm:pt>
    <dgm:pt modelId="{9AF7B3B7-DD97-8346-939E-071AFF4840E1}" type="pres">
      <dgm:prSet presAssocID="{ADA41D92-EBED-6E4B-9112-2A1312C1AA73}" presName="thinLine2b" presStyleLbl="callout" presStyleIdx="0" presStyleCnt="3"/>
      <dgm:spPr/>
    </dgm:pt>
    <dgm:pt modelId="{B125EDE4-7E56-BF4C-A979-D63F98252B05}" type="pres">
      <dgm:prSet presAssocID="{ADA41D92-EBED-6E4B-9112-2A1312C1AA73}" presName="vertSpace2b" presStyleCnt="0"/>
      <dgm:spPr/>
    </dgm:pt>
    <dgm:pt modelId="{C0B8BED4-822B-5F4F-B709-9F9BB271FF49}" type="pres">
      <dgm:prSet presAssocID="{7066794E-912A-BC46-8068-1EB8E988EB56}" presName="horz2" presStyleCnt="0"/>
      <dgm:spPr/>
    </dgm:pt>
    <dgm:pt modelId="{128C3DDF-4B61-3B4E-AD37-C5A7BDB30D25}" type="pres">
      <dgm:prSet presAssocID="{7066794E-912A-BC46-8068-1EB8E988EB56}" presName="horzSpace2" presStyleCnt="0"/>
      <dgm:spPr/>
    </dgm:pt>
    <dgm:pt modelId="{A429D198-31FD-6C40-88A5-313AA3BD406F}" type="pres">
      <dgm:prSet presAssocID="{7066794E-912A-BC46-8068-1EB8E988EB56}" presName="tx2" presStyleLbl="revTx" presStyleIdx="2" presStyleCnt="4"/>
      <dgm:spPr/>
      <dgm:t>
        <a:bodyPr/>
        <a:lstStyle/>
        <a:p>
          <a:endParaRPr lang="en-US"/>
        </a:p>
      </dgm:t>
    </dgm:pt>
    <dgm:pt modelId="{BCF0E36A-76EF-8040-95FA-DD79B5BA681E}" type="pres">
      <dgm:prSet presAssocID="{7066794E-912A-BC46-8068-1EB8E988EB56}" presName="vert2" presStyleCnt="0"/>
      <dgm:spPr/>
    </dgm:pt>
    <dgm:pt modelId="{D09E00C4-24CE-8C41-9C76-129E90B025B8}" type="pres">
      <dgm:prSet presAssocID="{7066794E-912A-BC46-8068-1EB8E988EB56}" presName="thinLine2b" presStyleLbl="callout" presStyleIdx="1" presStyleCnt="3"/>
      <dgm:spPr/>
    </dgm:pt>
    <dgm:pt modelId="{981F36D2-E15D-5B41-AD0C-BD4B02CBCDB4}" type="pres">
      <dgm:prSet presAssocID="{7066794E-912A-BC46-8068-1EB8E988EB56}" presName="vertSpace2b" presStyleCnt="0"/>
      <dgm:spPr/>
    </dgm:pt>
    <dgm:pt modelId="{01C6BDB0-7259-5B42-88A7-B4670EED9E56}" type="pres">
      <dgm:prSet presAssocID="{4662B9D5-56D3-574A-B8D1-13B657CB3A03}" presName="horz2" presStyleCnt="0"/>
      <dgm:spPr/>
    </dgm:pt>
    <dgm:pt modelId="{31A1967C-389C-5C4F-9E70-7C21B56F2B07}" type="pres">
      <dgm:prSet presAssocID="{4662B9D5-56D3-574A-B8D1-13B657CB3A03}" presName="horzSpace2" presStyleCnt="0"/>
      <dgm:spPr/>
    </dgm:pt>
    <dgm:pt modelId="{9745EA9A-FC7E-4E40-82A2-552AF49E32ED}" type="pres">
      <dgm:prSet presAssocID="{4662B9D5-56D3-574A-B8D1-13B657CB3A03}" presName="tx2" presStyleLbl="revTx" presStyleIdx="3" presStyleCnt="4"/>
      <dgm:spPr/>
      <dgm:t>
        <a:bodyPr/>
        <a:lstStyle/>
        <a:p>
          <a:endParaRPr lang="en-US"/>
        </a:p>
      </dgm:t>
    </dgm:pt>
    <dgm:pt modelId="{C08B8AE1-A5ED-DB4A-BAD5-7F54366C89D0}" type="pres">
      <dgm:prSet presAssocID="{4662B9D5-56D3-574A-B8D1-13B657CB3A03}" presName="vert2" presStyleCnt="0"/>
      <dgm:spPr/>
    </dgm:pt>
    <dgm:pt modelId="{989AB8EE-9514-DC46-9D45-F0A7329FF5A9}" type="pres">
      <dgm:prSet presAssocID="{4662B9D5-56D3-574A-B8D1-13B657CB3A03}" presName="thinLine2b" presStyleLbl="callout" presStyleIdx="2" presStyleCnt="3"/>
      <dgm:spPr/>
    </dgm:pt>
    <dgm:pt modelId="{17415867-70CE-1241-BDF6-22A58D622540}" type="pres">
      <dgm:prSet presAssocID="{4662B9D5-56D3-574A-B8D1-13B657CB3A03}" presName="vertSpace2b" presStyleCnt="0"/>
      <dgm:spPr/>
    </dgm:pt>
  </dgm:ptLst>
  <dgm:cxnLst>
    <dgm:cxn modelId="{6E3A440D-5846-534A-9AE5-5A6225316B87}" srcId="{FB50F4B2-2FC2-3B46-80F3-047A5ACB445E}" destId="{AD16548B-1513-7E48-BEA9-70B4D2C9E104}" srcOrd="0" destOrd="0" parTransId="{E416558F-CA76-F74F-B8AD-5E1D53E0F076}" sibTransId="{B172567E-643A-3741-AEA6-9851987A6081}"/>
    <dgm:cxn modelId="{9564E32F-8AAE-9C46-9AF6-9EF4D2148E06}" type="presOf" srcId="{FB50F4B2-2FC2-3B46-80F3-047A5ACB445E}" destId="{F2676864-9F4B-AB40-8C92-C2D3B9AA246F}" srcOrd="0" destOrd="0" presId="urn:microsoft.com/office/officeart/2008/layout/LinedList"/>
    <dgm:cxn modelId="{DF0C0375-37AA-5E41-BEC3-C5CD0E4281FD}" srcId="{AD16548B-1513-7E48-BEA9-70B4D2C9E104}" destId="{4662B9D5-56D3-574A-B8D1-13B657CB3A03}" srcOrd="2" destOrd="0" parTransId="{076E9ED3-8EDA-1349-9E99-A5B3B57B96F9}" sibTransId="{A53361D1-5FDB-B340-8872-B17BDA711373}"/>
    <dgm:cxn modelId="{0289A0BB-34CE-2645-B4D5-F17908194D2F}" type="presOf" srcId="{7066794E-912A-BC46-8068-1EB8E988EB56}" destId="{A429D198-31FD-6C40-88A5-313AA3BD406F}" srcOrd="0" destOrd="0" presId="urn:microsoft.com/office/officeart/2008/layout/LinedList"/>
    <dgm:cxn modelId="{4B13A93C-A633-0643-8E4C-05AA16B8E8F7}" srcId="{AD16548B-1513-7E48-BEA9-70B4D2C9E104}" destId="{ADA41D92-EBED-6E4B-9112-2A1312C1AA73}" srcOrd="0" destOrd="0" parTransId="{B3D2B25B-D972-E14C-9DFF-F8324D9E6DBF}" sibTransId="{BB9671B7-FFAC-9843-B2B4-4DD0E1840B78}"/>
    <dgm:cxn modelId="{2BDFB890-3DFC-0042-9710-9F8111267070}" type="presOf" srcId="{AD16548B-1513-7E48-BEA9-70B4D2C9E104}" destId="{8C8FFF74-79BA-DF4B-8323-9BDD315F56B7}" srcOrd="0" destOrd="0" presId="urn:microsoft.com/office/officeart/2008/layout/LinedList"/>
    <dgm:cxn modelId="{35F77D8B-3A24-5848-BFDE-70B62D01D346}" type="presOf" srcId="{ADA41D92-EBED-6E4B-9112-2A1312C1AA73}" destId="{9299B277-FAB9-E847-9741-EA49EA5381DA}" srcOrd="0" destOrd="0" presId="urn:microsoft.com/office/officeart/2008/layout/LinedList"/>
    <dgm:cxn modelId="{2AB094D7-79CC-CA49-8E2F-00B0309489E4}" type="presOf" srcId="{4662B9D5-56D3-574A-B8D1-13B657CB3A03}" destId="{9745EA9A-FC7E-4E40-82A2-552AF49E32ED}" srcOrd="0" destOrd="0" presId="urn:microsoft.com/office/officeart/2008/layout/LinedList"/>
    <dgm:cxn modelId="{AEFBAEDB-7380-8443-B987-306EE34B0FE7}" srcId="{AD16548B-1513-7E48-BEA9-70B4D2C9E104}" destId="{7066794E-912A-BC46-8068-1EB8E988EB56}" srcOrd="1" destOrd="0" parTransId="{08760425-9007-8849-BCA2-8C1EE1BFAF23}" sibTransId="{774AD4CF-A75A-C546-B141-F18D5E618225}"/>
    <dgm:cxn modelId="{060FBBBE-9612-A145-B6A6-DAF593096E69}" type="presParOf" srcId="{F2676864-9F4B-AB40-8C92-C2D3B9AA246F}" destId="{8036D032-320E-C341-8CCA-B10A6F80A84E}" srcOrd="0" destOrd="0" presId="urn:microsoft.com/office/officeart/2008/layout/LinedList"/>
    <dgm:cxn modelId="{EE5F3213-25D3-1D4F-A5D1-A560B1255604}" type="presParOf" srcId="{F2676864-9F4B-AB40-8C92-C2D3B9AA246F}" destId="{7A5D0A46-4EF7-884A-87BD-5080F9FEBA7F}" srcOrd="1" destOrd="0" presId="urn:microsoft.com/office/officeart/2008/layout/LinedList"/>
    <dgm:cxn modelId="{72C39605-81BF-424D-BB4E-5DFF20549E4F}" type="presParOf" srcId="{7A5D0A46-4EF7-884A-87BD-5080F9FEBA7F}" destId="{8C8FFF74-79BA-DF4B-8323-9BDD315F56B7}" srcOrd="0" destOrd="0" presId="urn:microsoft.com/office/officeart/2008/layout/LinedList"/>
    <dgm:cxn modelId="{6FB4DC99-0540-4B4D-A75E-9445F5DFEAF3}" type="presParOf" srcId="{7A5D0A46-4EF7-884A-87BD-5080F9FEBA7F}" destId="{2864D96C-1CDE-D84A-B2E6-013946090791}" srcOrd="1" destOrd="0" presId="urn:microsoft.com/office/officeart/2008/layout/LinedList"/>
    <dgm:cxn modelId="{686CA373-AC40-3141-94CC-9760A03315B6}" type="presParOf" srcId="{2864D96C-1CDE-D84A-B2E6-013946090791}" destId="{0D23B4DC-B00F-BB4A-965F-A3E8E6AD3931}" srcOrd="0" destOrd="0" presId="urn:microsoft.com/office/officeart/2008/layout/LinedList"/>
    <dgm:cxn modelId="{E351A9D9-9D10-A645-BC19-859EE6E94051}" type="presParOf" srcId="{2864D96C-1CDE-D84A-B2E6-013946090791}" destId="{55BA185D-430B-F34F-97DA-1C2372A488C7}" srcOrd="1" destOrd="0" presId="urn:microsoft.com/office/officeart/2008/layout/LinedList"/>
    <dgm:cxn modelId="{FE033437-F156-A341-ADC6-4FD76276AD88}" type="presParOf" srcId="{55BA185D-430B-F34F-97DA-1C2372A488C7}" destId="{108603E2-0094-DF42-AC1D-03A9C07C3251}" srcOrd="0" destOrd="0" presId="urn:microsoft.com/office/officeart/2008/layout/LinedList"/>
    <dgm:cxn modelId="{55D2F202-63B6-0A45-95FA-400BB7BD7AF6}" type="presParOf" srcId="{55BA185D-430B-F34F-97DA-1C2372A488C7}" destId="{9299B277-FAB9-E847-9741-EA49EA5381DA}" srcOrd="1" destOrd="0" presId="urn:microsoft.com/office/officeart/2008/layout/LinedList"/>
    <dgm:cxn modelId="{6CBE53E6-B800-924D-9F38-6B41ED4D6047}" type="presParOf" srcId="{55BA185D-430B-F34F-97DA-1C2372A488C7}" destId="{701F848E-EA6D-9845-9E48-4A9858F3D56E}" srcOrd="2" destOrd="0" presId="urn:microsoft.com/office/officeart/2008/layout/LinedList"/>
    <dgm:cxn modelId="{3F0D3293-9277-5140-8A38-6D1C1F435B06}" type="presParOf" srcId="{2864D96C-1CDE-D84A-B2E6-013946090791}" destId="{9AF7B3B7-DD97-8346-939E-071AFF4840E1}" srcOrd="2" destOrd="0" presId="urn:microsoft.com/office/officeart/2008/layout/LinedList"/>
    <dgm:cxn modelId="{333793F7-490C-AE42-8BD9-1648E87F1D63}" type="presParOf" srcId="{2864D96C-1CDE-D84A-B2E6-013946090791}" destId="{B125EDE4-7E56-BF4C-A979-D63F98252B05}" srcOrd="3" destOrd="0" presId="urn:microsoft.com/office/officeart/2008/layout/LinedList"/>
    <dgm:cxn modelId="{7A0CFFC6-C3FF-9747-8797-F884569FD67C}" type="presParOf" srcId="{2864D96C-1CDE-D84A-B2E6-013946090791}" destId="{C0B8BED4-822B-5F4F-B709-9F9BB271FF49}" srcOrd="4" destOrd="0" presId="urn:microsoft.com/office/officeart/2008/layout/LinedList"/>
    <dgm:cxn modelId="{A50CF511-1ADE-EC44-8576-40977974FB4E}" type="presParOf" srcId="{C0B8BED4-822B-5F4F-B709-9F9BB271FF49}" destId="{128C3DDF-4B61-3B4E-AD37-C5A7BDB30D25}" srcOrd="0" destOrd="0" presId="urn:microsoft.com/office/officeart/2008/layout/LinedList"/>
    <dgm:cxn modelId="{4CE830A6-6165-3440-BC75-CFC5B1FB54DF}" type="presParOf" srcId="{C0B8BED4-822B-5F4F-B709-9F9BB271FF49}" destId="{A429D198-31FD-6C40-88A5-313AA3BD406F}" srcOrd="1" destOrd="0" presId="urn:microsoft.com/office/officeart/2008/layout/LinedList"/>
    <dgm:cxn modelId="{E684C594-D22C-3042-840E-616E66283841}" type="presParOf" srcId="{C0B8BED4-822B-5F4F-B709-9F9BB271FF49}" destId="{BCF0E36A-76EF-8040-95FA-DD79B5BA681E}" srcOrd="2" destOrd="0" presId="urn:microsoft.com/office/officeart/2008/layout/LinedList"/>
    <dgm:cxn modelId="{28281097-DF21-9247-9AB1-B842374C838C}" type="presParOf" srcId="{2864D96C-1CDE-D84A-B2E6-013946090791}" destId="{D09E00C4-24CE-8C41-9C76-129E90B025B8}" srcOrd="5" destOrd="0" presId="urn:microsoft.com/office/officeart/2008/layout/LinedList"/>
    <dgm:cxn modelId="{7A1D5269-9F7F-194B-9433-17CB373C4474}" type="presParOf" srcId="{2864D96C-1CDE-D84A-B2E6-013946090791}" destId="{981F36D2-E15D-5B41-AD0C-BD4B02CBCDB4}" srcOrd="6" destOrd="0" presId="urn:microsoft.com/office/officeart/2008/layout/LinedList"/>
    <dgm:cxn modelId="{08A9E435-B1C9-E74D-B08B-E7D5F8DFA001}" type="presParOf" srcId="{2864D96C-1CDE-D84A-B2E6-013946090791}" destId="{01C6BDB0-7259-5B42-88A7-B4670EED9E56}" srcOrd="7" destOrd="0" presId="urn:microsoft.com/office/officeart/2008/layout/LinedList"/>
    <dgm:cxn modelId="{A26CF209-CC19-3840-A152-5780AECE3940}" type="presParOf" srcId="{01C6BDB0-7259-5B42-88A7-B4670EED9E56}" destId="{31A1967C-389C-5C4F-9E70-7C21B56F2B07}" srcOrd="0" destOrd="0" presId="urn:microsoft.com/office/officeart/2008/layout/LinedList"/>
    <dgm:cxn modelId="{7B1597A1-4A84-9648-8FF2-E08506765D8C}" type="presParOf" srcId="{01C6BDB0-7259-5B42-88A7-B4670EED9E56}" destId="{9745EA9A-FC7E-4E40-82A2-552AF49E32ED}" srcOrd="1" destOrd="0" presId="urn:microsoft.com/office/officeart/2008/layout/LinedList"/>
    <dgm:cxn modelId="{27E505BD-0BC4-3346-9180-5784F8F5D1E3}" type="presParOf" srcId="{01C6BDB0-7259-5B42-88A7-B4670EED9E56}" destId="{C08B8AE1-A5ED-DB4A-BAD5-7F54366C89D0}" srcOrd="2" destOrd="0" presId="urn:microsoft.com/office/officeart/2008/layout/LinedList"/>
    <dgm:cxn modelId="{CA5A1FB8-EB6A-9444-9438-823B4A397451}" type="presParOf" srcId="{2864D96C-1CDE-D84A-B2E6-013946090791}" destId="{989AB8EE-9514-DC46-9D45-F0A7329FF5A9}" srcOrd="8" destOrd="0" presId="urn:microsoft.com/office/officeart/2008/layout/LinedList"/>
    <dgm:cxn modelId="{787C3A83-A5AF-FD48-91AA-31E3FC1A829A}" type="presParOf" srcId="{2864D96C-1CDE-D84A-B2E6-013946090791}" destId="{17415867-70CE-1241-BDF6-22A58D62254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50F4B2-2FC2-3B46-80F3-047A5ACB445E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16548B-1513-7E48-BEA9-70B4D2C9E104}">
      <dgm:prSet/>
      <dgm:spPr/>
      <dgm:t>
        <a:bodyPr/>
        <a:lstStyle/>
        <a:p>
          <a:pPr rtl="0"/>
          <a:r>
            <a:rPr lang="en-US" dirty="0" smtClean="0"/>
            <a:t>Metaphysics Definition</a:t>
          </a:r>
          <a:endParaRPr lang="en-US" dirty="0"/>
        </a:p>
      </dgm:t>
    </dgm:pt>
    <dgm:pt modelId="{E416558F-CA76-F74F-B8AD-5E1D53E0F076}" type="parTrans" cxnId="{6E3A440D-5846-534A-9AE5-5A6225316B87}">
      <dgm:prSet/>
      <dgm:spPr/>
      <dgm:t>
        <a:bodyPr/>
        <a:lstStyle/>
        <a:p>
          <a:endParaRPr lang="en-US"/>
        </a:p>
      </dgm:t>
    </dgm:pt>
    <dgm:pt modelId="{B172567E-643A-3741-AEA6-9851987A6081}" type="sibTrans" cxnId="{6E3A440D-5846-534A-9AE5-5A6225316B87}">
      <dgm:prSet/>
      <dgm:spPr/>
      <dgm:t>
        <a:bodyPr/>
        <a:lstStyle/>
        <a:p>
          <a:endParaRPr lang="en-US"/>
        </a:p>
      </dgm:t>
    </dgm:pt>
    <dgm:pt modelId="{ADA41D92-EBED-6E4B-9112-2A1312C1AA73}">
      <dgm:prSet/>
      <dgm:spPr/>
      <dgm:t>
        <a:bodyPr/>
        <a:lstStyle/>
        <a:p>
          <a:pPr rtl="0"/>
          <a:r>
            <a:rPr lang="en-US" dirty="0" smtClean="0"/>
            <a:t>“Meta” means “after,” so “metaphysical” means “after </a:t>
          </a:r>
          <a:r>
            <a:rPr lang="en-US" smtClean="0"/>
            <a:t>the physical</a:t>
          </a:r>
          <a:endParaRPr lang="en-US" dirty="0"/>
        </a:p>
      </dgm:t>
    </dgm:pt>
    <dgm:pt modelId="{B3D2B25B-D972-E14C-9DFF-F8324D9E6DBF}" type="parTrans" cxnId="{4B13A93C-A633-0643-8E4C-05AA16B8E8F7}">
      <dgm:prSet/>
      <dgm:spPr/>
      <dgm:t>
        <a:bodyPr/>
        <a:lstStyle/>
        <a:p>
          <a:endParaRPr lang="en-US"/>
        </a:p>
      </dgm:t>
    </dgm:pt>
    <dgm:pt modelId="{BB9671B7-FFAC-9843-B2B4-4DD0E1840B78}" type="sibTrans" cxnId="{4B13A93C-A633-0643-8E4C-05AA16B8E8F7}">
      <dgm:prSet/>
      <dgm:spPr/>
      <dgm:t>
        <a:bodyPr/>
        <a:lstStyle/>
        <a:p>
          <a:endParaRPr lang="en-US"/>
        </a:p>
      </dgm:t>
    </dgm:pt>
    <dgm:pt modelId="{61505209-631D-694E-854B-F81E77B353EF}" type="pres">
      <dgm:prSet presAssocID="{FB50F4B2-2FC2-3B46-80F3-047A5ACB44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32C57-005D-4043-B029-A56E5CBFFA56}" type="pres">
      <dgm:prSet presAssocID="{AD16548B-1513-7E48-BEA9-70B4D2C9E1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10A19-9E47-B744-A485-5FFBC59CBEF5}" type="pres">
      <dgm:prSet presAssocID="{AD16548B-1513-7E48-BEA9-70B4D2C9E1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382EAB-8D21-024F-9EC1-4F6BCD88B87C}" type="presOf" srcId="{FB50F4B2-2FC2-3B46-80F3-047A5ACB445E}" destId="{61505209-631D-694E-854B-F81E77B353EF}" srcOrd="0" destOrd="0" presId="urn:microsoft.com/office/officeart/2005/8/layout/vList2"/>
    <dgm:cxn modelId="{6E3A440D-5846-534A-9AE5-5A6225316B87}" srcId="{FB50F4B2-2FC2-3B46-80F3-047A5ACB445E}" destId="{AD16548B-1513-7E48-BEA9-70B4D2C9E104}" srcOrd="0" destOrd="0" parTransId="{E416558F-CA76-F74F-B8AD-5E1D53E0F076}" sibTransId="{B172567E-643A-3741-AEA6-9851987A6081}"/>
    <dgm:cxn modelId="{6EB22AC2-9A4F-CB4F-A605-B4BCF295B1CC}" type="presOf" srcId="{ADA41D92-EBED-6E4B-9112-2A1312C1AA73}" destId="{2E510A19-9E47-B744-A485-5FFBC59CBEF5}" srcOrd="0" destOrd="0" presId="urn:microsoft.com/office/officeart/2005/8/layout/vList2"/>
    <dgm:cxn modelId="{4B13A93C-A633-0643-8E4C-05AA16B8E8F7}" srcId="{AD16548B-1513-7E48-BEA9-70B4D2C9E104}" destId="{ADA41D92-EBED-6E4B-9112-2A1312C1AA73}" srcOrd="0" destOrd="0" parTransId="{B3D2B25B-D972-E14C-9DFF-F8324D9E6DBF}" sibTransId="{BB9671B7-FFAC-9843-B2B4-4DD0E1840B78}"/>
    <dgm:cxn modelId="{0A5AB835-46B5-6542-A3B2-BB50C145636C}" type="presOf" srcId="{AD16548B-1513-7E48-BEA9-70B4D2C9E104}" destId="{F1332C57-005D-4043-B029-A56E5CBFFA56}" srcOrd="0" destOrd="0" presId="urn:microsoft.com/office/officeart/2005/8/layout/vList2"/>
    <dgm:cxn modelId="{34BF9315-77CE-EF47-A4A2-B9869A47742F}" type="presParOf" srcId="{61505209-631D-694E-854B-F81E77B353EF}" destId="{F1332C57-005D-4043-B029-A56E5CBFFA56}" srcOrd="0" destOrd="0" presId="urn:microsoft.com/office/officeart/2005/8/layout/vList2"/>
    <dgm:cxn modelId="{27D92B7E-300E-0B4E-B978-7BA28E13C259}" type="presParOf" srcId="{61505209-631D-694E-854B-F81E77B353EF}" destId="{2E510A19-9E47-B744-A485-5FFBC59CBEF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50F4B2-2FC2-3B46-80F3-047A5ACB445E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16548B-1513-7E48-BEA9-70B4D2C9E104}">
      <dgm:prSet/>
      <dgm:spPr/>
      <dgm:t>
        <a:bodyPr/>
        <a:lstStyle/>
        <a:p>
          <a:pPr rtl="0"/>
          <a:r>
            <a:rPr lang="en-US" dirty="0" smtClean="0"/>
            <a:t>As you watch the next video, write down the answers to the following questions:</a:t>
          </a:r>
          <a:endParaRPr lang="en-US" dirty="0"/>
        </a:p>
      </dgm:t>
    </dgm:pt>
    <dgm:pt modelId="{E416558F-CA76-F74F-B8AD-5E1D53E0F076}" type="parTrans" cxnId="{6E3A440D-5846-534A-9AE5-5A6225316B87}">
      <dgm:prSet/>
      <dgm:spPr/>
      <dgm:t>
        <a:bodyPr/>
        <a:lstStyle/>
        <a:p>
          <a:endParaRPr lang="en-US"/>
        </a:p>
      </dgm:t>
    </dgm:pt>
    <dgm:pt modelId="{B172567E-643A-3741-AEA6-9851987A6081}" type="sibTrans" cxnId="{6E3A440D-5846-534A-9AE5-5A6225316B87}">
      <dgm:prSet/>
      <dgm:spPr/>
      <dgm:t>
        <a:bodyPr/>
        <a:lstStyle/>
        <a:p>
          <a:endParaRPr lang="en-US"/>
        </a:p>
      </dgm:t>
    </dgm:pt>
    <dgm:pt modelId="{ADA41D92-EBED-6E4B-9112-2A1312C1AA73}">
      <dgm:prSet/>
      <dgm:spPr/>
      <dgm:t>
        <a:bodyPr/>
        <a:lstStyle/>
        <a:p>
          <a:pPr rtl="0"/>
          <a:r>
            <a:rPr lang="en-US" dirty="0" smtClean="0"/>
            <a:t>Who were three famous metaphysical poets?</a:t>
          </a:r>
          <a:endParaRPr lang="en-US" dirty="0"/>
        </a:p>
      </dgm:t>
    </dgm:pt>
    <dgm:pt modelId="{B3D2B25B-D972-E14C-9DFF-F8324D9E6DBF}" type="parTrans" cxnId="{4B13A93C-A633-0643-8E4C-05AA16B8E8F7}">
      <dgm:prSet/>
      <dgm:spPr/>
      <dgm:t>
        <a:bodyPr/>
        <a:lstStyle/>
        <a:p>
          <a:endParaRPr lang="en-US"/>
        </a:p>
      </dgm:t>
    </dgm:pt>
    <dgm:pt modelId="{BB9671B7-FFAC-9843-B2B4-4DD0E1840B78}" type="sibTrans" cxnId="{4B13A93C-A633-0643-8E4C-05AA16B8E8F7}">
      <dgm:prSet/>
      <dgm:spPr/>
      <dgm:t>
        <a:bodyPr/>
        <a:lstStyle/>
        <a:p>
          <a:endParaRPr lang="en-US"/>
        </a:p>
      </dgm:t>
    </dgm:pt>
    <dgm:pt modelId="{7F3F1C41-F6F5-644B-87DE-0C91C8610002}">
      <dgm:prSet/>
      <dgm:spPr/>
      <dgm:t>
        <a:bodyPr/>
        <a:lstStyle/>
        <a:p>
          <a:pPr rtl="0"/>
          <a:r>
            <a:rPr lang="en-US" dirty="0" smtClean="0"/>
            <a:t>What is metaphysical poetry?</a:t>
          </a:r>
          <a:endParaRPr lang="en-US" dirty="0"/>
        </a:p>
      </dgm:t>
    </dgm:pt>
    <dgm:pt modelId="{328ADE04-2558-964D-89D1-B9B7A8990E30}" type="parTrans" cxnId="{8EDD21D8-5BB8-C144-BA89-73B8CB5F701E}">
      <dgm:prSet/>
      <dgm:spPr/>
    </dgm:pt>
    <dgm:pt modelId="{B171D5D7-1997-7A49-9607-98B8F7A1B192}" type="sibTrans" cxnId="{8EDD21D8-5BB8-C144-BA89-73B8CB5F701E}">
      <dgm:prSet/>
      <dgm:spPr/>
    </dgm:pt>
    <dgm:pt modelId="{053AF984-5765-E045-AE93-EFCD59C1AF18}">
      <dgm:prSet/>
      <dgm:spPr/>
      <dgm:t>
        <a:bodyPr/>
        <a:lstStyle/>
        <a:p>
          <a:pPr rtl="0"/>
          <a:r>
            <a:rPr lang="en-US" dirty="0" smtClean="0"/>
            <a:t>What are three characteristics of metaphysical poetry?</a:t>
          </a:r>
          <a:endParaRPr lang="en-US" dirty="0"/>
        </a:p>
      </dgm:t>
    </dgm:pt>
    <dgm:pt modelId="{873FCA91-E04C-2146-A81E-4D0D0C773FCA}" type="parTrans" cxnId="{5D02AF20-BF45-234E-8B23-67452653B481}">
      <dgm:prSet/>
      <dgm:spPr/>
    </dgm:pt>
    <dgm:pt modelId="{EC208C92-045D-4B4C-9ECE-044178A79075}" type="sibTrans" cxnId="{5D02AF20-BF45-234E-8B23-67452653B481}">
      <dgm:prSet/>
      <dgm:spPr/>
    </dgm:pt>
    <dgm:pt modelId="{302F39C1-82B7-2C47-9F30-D6167DE70CC9}">
      <dgm:prSet/>
      <dgm:spPr/>
      <dgm:t>
        <a:bodyPr/>
        <a:lstStyle/>
        <a:p>
          <a:pPr rtl="0"/>
          <a:r>
            <a:rPr lang="en-US" dirty="0" smtClean="0"/>
            <a:t>What is a conceit an why did the metaphysical poets use them in their writing?</a:t>
          </a:r>
          <a:endParaRPr lang="en-US" dirty="0"/>
        </a:p>
      </dgm:t>
    </dgm:pt>
    <dgm:pt modelId="{49D26870-D012-7C46-B334-60A929256666}" type="parTrans" cxnId="{D94F7B4C-8925-7143-A378-A686E6A512AB}">
      <dgm:prSet/>
      <dgm:spPr/>
    </dgm:pt>
    <dgm:pt modelId="{D938F428-3310-7A45-BECC-E6B84C7049BA}" type="sibTrans" cxnId="{D94F7B4C-8925-7143-A378-A686E6A512AB}">
      <dgm:prSet/>
      <dgm:spPr/>
    </dgm:pt>
    <dgm:pt modelId="{F2676864-9F4B-AB40-8C92-C2D3B9AA246F}" type="pres">
      <dgm:prSet presAssocID="{FB50F4B2-2FC2-3B46-80F3-047A5ACB44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036D032-320E-C341-8CCA-B10A6F80A84E}" type="pres">
      <dgm:prSet presAssocID="{AD16548B-1513-7E48-BEA9-70B4D2C9E104}" presName="thickLine" presStyleLbl="alignNode1" presStyleIdx="0" presStyleCnt="1"/>
      <dgm:spPr/>
    </dgm:pt>
    <dgm:pt modelId="{7A5D0A46-4EF7-884A-87BD-5080F9FEBA7F}" type="pres">
      <dgm:prSet presAssocID="{AD16548B-1513-7E48-BEA9-70B4D2C9E104}" presName="horz1" presStyleCnt="0"/>
      <dgm:spPr/>
    </dgm:pt>
    <dgm:pt modelId="{8C8FFF74-79BA-DF4B-8323-9BDD315F56B7}" type="pres">
      <dgm:prSet presAssocID="{AD16548B-1513-7E48-BEA9-70B4D2C9E104}" presName="tx1" presStyleLbl="revTx" presStyleIdx="0" presStyleCnt="5"/>
      <dgm:spPr/>
      <dgm:t>
        <a:bodyPr/>
        <a:lstStyle/>
        <a:p>
          <a:endParaRPr lang="en-US"/>
        </a:p>
      </dgm:t>
    </dgm:pt>
    <dgm:pt modelId="{2864D96C-1CDE-D84A-B2E6-013946090791}" type="pres">
      <dgm:prSet presAssocID="{AD16548B-1513-7E48-BEA9-70B4D2C9E104}" presName="vert1" presStyleCnt="0"/>
      <dgm:spPr/>
    </dgm:pt>
    <dgm:pt modelId="{0C36E3B4-9666-2545-A020-BB6827BE929D}" type="pres">
      <dgm:prSet presAssocID="{7F3F1C41-F6F5-644B-87DE-0C91C8610002}" presName="vertSpace2a" presStyleCnt="0"/>
      <dgm:spPr/>
    </dgm:pt>
    <dgm:pt modelId="{D180E0FA-7497-2748-A11A-5EE6F0D52B35}" type="pres">
      <dgm:prSet presAssocID="{7F3F1C41-F6F5-644B-87DE-0C91C8610002}" presName="horz2" presStyleCnt="0"/>
      <dgm:spPr/>
    </dgm:pt>
    <dgm:pt modelId="{7F4FC8C8-0EC6-2740-9105-E078FEE415FA}" type="pres">
      <dgm:prSet presAssocID="{7F3F1C41-F6F5-644B-87DE-0C91C8610002}" presName="horzSpace2" presStyleCnt="0"/>
      <dgm:spPr/>
    </dgm:pt>
    <dgm:pt modelId="{880D2D99-F456-8646-91DB-AA189581AF5D}" type="pres">
      <dgm:prSet presAssocID="{7F3F1C41-F6F5-644B-87DE-0C91C8610002}" presName="tx2" presStyleLbl="revTx" presStyleIdx="1" presStyleCnt="5"/>
      <dgm:spPr/>
      <dgm:t>
        <a:bodyPr/>
        <a:lstStyle/>
        <a:p>
          <a:endParaRPr lang="en-US"/>
        </a:p>
      </dgm:t>
    </dgm:pt>
    <dgm:pt modelId="{1284ABD8-AAF1-7441-BEEF-206251AC0001}" type="pres">
      <dgm:prSet presAssocID="{7F3F1C41-F6F5-644B-87DE-0C91C8610002}" presName="vert2" presStyleCnt="0"/>
      <dgm:spPr/>
    </dgm:pt>
    <dgm:pt modelId="{79E46E66-87AA-3B4F-9D91-1B9F090C265D}" type="pres">
      <dgm:prSet presAssocID="{7F3F1C41-F6F5-644B-87DE-0C91C8610002}" presName="thinLine2b" presStyleLbl="callout" presStyleIdx="0" presStyleCnt="4"/>
      <dgm:spPr/>
    </dgm:pt>
    <dgm:pt modelId="{7FD93405-4D8F-1E45-9006-6E098ADDE646}" type="pres">
      <dgm:prSet presAssocID="{7F3F1C41-F6F5-644B-87DE-0C91C8610002}" presName="vertSpace2b" presStyleCnt="0"/>
      <dgm:spPr/>
    </dgm:pt>
    <dgm:pt modelId="{A0854A1D-3866-D24A-9B4A-F4611133E235}" type="pres">
      <dgm:prSet presAssocID="{053AF984-5765-E045-AE93-EFCD59C1AF18}" presName="horz2" presStyleCnt="0"/>
      <dgm:spPr/>
    </dgm:pt>
    <dgm:pt modelId="{6595C9B4-B24D-C446-9014-F417963D5DB5}" type="pres">
      <dgm:prSet presAssocID="{053AF984-5765-E045-AE93-EFCD59C1AF18}" presName="horzSpace2" presStyleCnt="0"/>
      <dgm:spPr/>
    </dgm:pt>
    <dgm:pt modelId="{C72AAF18-3DF4-8D46-894B-D12FDE7D2E64}" type="pres">
      <dgm:prSet presAssocID="{053AF984-5765-E045-AE93-EFCD59C1AF18}" presName="tx2" presStyleLbl="revTx" presStyleIdx="2" presStyleCnt="5"/>
      <dgm:spPr/>
      <dgm:t>
        <a:bodyPr/>
        <a:lstStyle/>
        <a:p>
          <a:endParaRPr lang="en-US"/>
        </a:p>
      </dgm:t>
    </dgm:pt>
    <dgm:pt modelId="{0C1B8566-DACF-444A-BE6C-463D8D2F4992}" type="pres">
      <dgm:prSet presAssocID="{053AF984-5765-E045-AE93-EFCD59C1AF18}" presName="vert2" presStyleCnt="0"/>
      <dgm:spPr/>
    </dgm:pt>
    <dgm:pt modelId="{434CBB70-5933-EE49-8A80-3660EB6B16EF}" type="pres">
      <dgm:prSet presAssocID="{053AF984-5765-E045-AE93-EFCD59C1AF18}" presName="thinLine2b" presStyleLbl="callout" presStyleIdx="1" presStyleCnt="4"/>
      <dgm:spPr/>
    </dgm:pt>
    <dgm:pt modelId="{7EFC3011-8971-BD48-844B-527172DCC267}" type="pres">
      <dgm:prSet presAssocID="{053AF984-5765-E045-AE93-EFCD59C1AF18}" presName="vertSpace2b" presStyleCnt="0"/>
      <dgm:spPr/>
    </dgm:pt>
    <dgm:pt modelId="{55BA185D-430B-F34F-97DA-1C2372A488C7}" type="pres">
      <dgm:prSet presAssocID="{ADA41D92-EBED-6E4B-9112-2A1312C1AA73}" presName="horz2" presStyleCnt="0"/>
      <dgm:spPr/>
    </dgm:pt>
    <dgm:pt modelId="{108603E2-0094-DF42-AC1D-03A9C07C3251}" type="pres">
      <dgm:prSet presAssocID="{ADA41D92-EBED-6E4B-9112-2A1312C1AA73}" presName="horzSpace2" presStyleCnt="0"/>
      <dgm:spPr/>
    </dgm:pt>
    <dgm:pt modelId="{9299B277-FAB9-E847-9741-EA49EA5381DA}" type="pres">
      <dgm:prSet presAssocID="{ADA41D92-EBED-6E4B-9112-2A1312C1AA73}" presName="tx2" presStyleLbl="revTx" presStyleIdx="3" presStyleCnt="5"/>
      <dgm:spPr/>
      <dgm:t>
        <a:bodyPr/>
        <a:lstStyle/>
        <a:p>
          <a:endParaRPr lang="en-US"/>
        </a:p>
      </dgm:t>
    </dgm:pt>
    <dgm:pt modelId="{701F848E-EA6D-9845-9E48-4A9858F3D56E}" type="pres">
      <dgm:prSet presAssocID="{ADA41D92-EBED-6E4B-9112-2A1312C1AA73}" presName="vert2" presStyleCnt="0"/>
      <dgm:spPr/>
    </dgm:pt>
    <dgm:pt modelId="{9AF7B3B7-DD97-8346-939E-071AFF4840E1}" type="pres">
      <dgm:prSet presAssocID="{ADA41D92-EBED-6E4B-9112-2A1312C1AA73}" presName="thinLine2b" presStyleLbl="callout" presStyleIdx="2" presStyleCnt="4"/>
      <dgm:spPr/>
    </dgm:pt>
    <dgm:pt modelId="{B125EDE4-7E56-BF4C-A979-D63F98252B05}" type="pres">
      <dgm:prSet presAssocID="{ADA41D92-EBED-6E4B-9112-2A1312C1AA73}" presName="vertSpace2b" presStyleCnt="0"/>
      <dgm:spPr/>
    </dgm:pt>
    <dgm:pt modelId="{260917DA-6C7D-BF40-AA95-B30A932D35E3}" type="pres">
      <dgm:prSet presAssocID="{302F39C1-82B7-2C47-9F30-D6167DE70CC9}" presName="horz2" presStyleCnt="0"/>
      <dgm:spPr/>
    </dgm:pt>
    <dgm:pt modelId="{01729DE6-01D8-7443-B34F-B19287B2FFE0}" type="pres">
      <dgm:prSet presAssocID="{302F39C1-82B7-2C47-9F30-D6167DE70CC9}" presName="horzSpace2" presStyleCnt="0"/>
      <dgm:spPr/>
    </dgm:pt>
    <dgm:pt modelId="{B2EDDC95-E59F-A749-AB33-27EEAC9EB5BF}" type="pres">
      <dgm:prSet presAssocID="{302F39C1-82B7-2C47-9F30-D6167DE70CC9}" presName="tx2" presStyleLbl="revTx" presStyleIdx="4" presStyleCnt="5"/>
      <dgm:spPr/>
      <dgm:t>
        <a:bodyPr/>
        <a:lstStyle/>
        <a:p>
          <a:endParaRPr lang="en-US"/>
        </a:p>
      </dgm:t>
    </dgm:pt>
    <dgm:pt modelId="{769C1156-F581-AE4F-BA59-434287B1FBF9}" type="pres">
      <dgm:prSet presAssocID="{302F39C1-82B7-2C47-9F30-D6167DE70CC9}" presName="vert2" presStyleCnt="0"/>
      <dgm:spPr/>
    </dgm:pt>
    <dgm:pt modelId="{70FFF7C9-7BBD-CB4E-A3F4-F586566C6DCB}" type="pres">
      <dgm:prSet presAssocID="{302F39C1-82B7-2C47-9F30-D6167DE70CC9}" presName="thinLine2b" presStyleLbl="callout" presStyleIdx="3" presStyleCnt="4"/>
      <dgm:spPr/>
    </dgm:pt>
    <dgm:pt modelId="{AA5C9BC7-BADD-BB48-919B-F861828D98DF}" type="pres">
      <dgm:prSet presAssocID="{302F39C1-82B7-2C47-9F30-D6167DE70CC9}" presName="vertSpace2b" presStyleCnt="0"/>
      <dgm:spPr/>
    </dgm:pt>
  </dgm:ptLst>
  <dgm:cxnLst>
    <dgm:cxn modelId="{D94F7B4C-8925-7143-A378-A686E6A512AB}" srcId="{AD16548B-1513-7E48-BEA9-70B4D2C9E104}" destId="{302F39C1-82B7-2C47-9F30-D6167DE70CC9}" srcOrd="3" destOrd="0" parTransId="{49D26870-D012-7C46-B334-60A929256666}" sibTransId="{D938F428-3310-7A45-BECC-E6B84C7049BA}"/>
    <dgm:cxn modelId="{6E3A440D-5846-534A-9AE5-5A6225316B87}" srcId="{FB50F4B2-2FC2-3B46-80F3-047A5ACB445E}" destId="{AD16548B-1513-7E48-BEA9-70B4D2C9E104}" srcOrd="0" destOrd="0" parTransId="{E416558F-CA76-F74F-B8AD-5E1D53E0F076}" sibTransId="{B172567E-643A-3741-AEA6-9851987A6081}"/>
    <dgm:cxn modelId="{D64D7662-85C2-CD4A-B3B6-3C8575144B2D}" type="presOf" srcId="{302F39C1-82B7-2C47-9F30-D6167DE70CC9}" destId="{B2EDDC95-E59F-A749-AB33-27EEAC9EB5BF}" srcOrd="0" destOrd="0" presId="urn:microsoft.com/office/officeart/2008/layout/LinedList"/>
    <dgm:cxn modelId="{4B13A93C-A633-0643-8E4C-05AA16B8E8F7}" srcId="{AD16548B-1513-7E48-BEA9-70B4D2C9E104}" destId="{ADA41D92-EBED-6E4B-9112-2A1312C1AA73}" srcOrd="2" destOrd="0" parTransId="{B3D2B25B-D972-E14C-9DFF-F8324D9E6DBF}" sibTransId="{BB9671B7-FFAC-9843-B2B4-4DD0E1840B78}"/>
    <dgm:cxn modelId="{8E9AA027-6A6F-F341-B11A-4EB67AE6B312}" type="presOf" srcId="{053AF984-5765-E045-AE93-EFCD59C1AF18}" destId="{C72AAF18-3DF4-8D46-894B-D12FDE7D2E64}" srcOrd="0" destOrd="0" presId="urn:microsoft.com/office/officeart/2008/layout/LinedList"/>
    <dgm:cxn modelId="{5D02AF20-BF45-234E-8B23-67452653B481}" srcId="{AD16548B-1513-7E48-BEA9-70B4D2C9E104}" destId="{053AF984-5765-E045-AE93-EFCD59C1AF18}" srcOrd="1" destOrd="0" parTransId="{873FCA91-E04C-2146-A81E-4D0D0C773FCA}" sibTransId="{EC208C92-045D-4B4C-9ECE-044178A79075}"/>
    <dgm:cxn modelId="{3D946CB3-8D80-EB49-B384-87EB68AB711F}" type="presOf" srcId="{FB50F4B2-2FC2-3B46-80F3-047A5ACB445E}" destId="{F2676864-9F4B-AB40-8C92-C2D3B9AA246F}" srcOrd="0" destOrd="0" presId="urn:microsoft.com/office/officeart/2008/layout/LinedList"/>
    <dgm:cxn modelId="{ACB16901-4862-FB43-87FC-CFC94AFA8254}" type="presOf" srcId="{7F3F1C41-F6F5-644B-87DE-0C91C8610002}" destId="{880D2D99-F456-8646-91DB-AA189581AF5D}" srcOrd="0" destOrd="0" presId="urn:microsoft.com/office/officeart/2008/layout/LinedList"/>
    <dgm:cxn modelId="{8EDD21D8-5BB8-C144-BA89-73B8CB5F701E}" srcId="{AD16548B-1513-7E48-BEA9-70B4D2C9E104}" destId="{7F3F1C41-F6F5-644B-87DE-0C91C8610002}" srcOrd="0" destOrd="0" parTransId="{328ADE04-2558-964D-89D1-B9B7A8990E30}" sibTransId="{B171D5D7-1997-7A49-9607-98B8F7A1B192}"/>
    <dgm:cxn modelId="{D2F115B7-A0E2-4740-B4D6-CB2C65257105}" type="presOf" srcId="{ADA41D92-EBED-6E4B-9112-2A1312C1AA73}" destId="{9299B277-FAB9-E847-9741-EA49EA5381DA}" srcOrd="0" destOrd="0" presId="urn:microsoft.com/office/officeart/2008/layout/LinedList"/>
    <dgm:cxn modelId="{F43F11DF-AD10-7441-BE4A-76326998668A}" type="presOf" srcId="{AD16548B-1513-7E48-BEA9-70B4D2C9E104}" destId="{8C8FFF74-79BA-DF4B-8323-9BDD315F56B7}" srcOrd="0" destOrd="0" presId="urn:microsoft.com/office/officeart/2008/layout/LinedList"/>
    <dgm:cxn modelId="{636DBA6A-5232-1647-9EE7-C55240532627}" type="presParOf" srcId="{F2676864-9F4B-AB40-8C92-C2D3B9AA246F}" destId="{8036D032-320E-C341-8CCA-B10A6F80A84E}" srcOrd="0" destOrd="0" presId="urn:microsoft.com/office/officeart/2008/layout/LinedList"/>
    <dgm:cxn modelId="{A05CF558-AA0F-6848-B63F-07E9C5CC22BD}" type="presParOf" srcId="{F2676864-9F4B-AB40-8C92-C2D3B9AA246F}" destId="{7A5D0A46-4EF7-884A-87BD-5080F9FEBA7F}" srcOrd="1" destOrd="0" presId="urn:microsoft.com/office/officeart/2008/layout/LinedList"/>
    <dgm:cxn modelId="{E900B70A-F3A2-0A4C-B66D-9750F2436035}" type="presParOf" srcId="{7A5D0A46-4EF7-884A-87BD-5080F9FEBA7F}" destId="{8C8FFF74-79BA-DF4B-8323-9BDD315F56B7}" srcOrd="0" destOrd="0" presId="urn:microsoft.com/office/officeart/2008/layout/LinedList"/>
    <dgm:cxn modelId="{A5993563-8744-344F-B36C-4340128F3F72}" type="presParOf" srcId="{7A5D0A46-4EF7-884A-87BD-5080F9FEBA7F}" destId="{2864D96C-1CDE-D84A-B2E6-013946090791}" srcOrd="1" destOrd="0" presId="urn:microsoft.com/office/officeart/2008/layout/LinedList"/>
    <dgm:cxn modelId="{CFF21B9F-D2DC-B249-BCA8-B21B0135115A}" type="presParOf" srcId="{2864D96C-1CDE-D84A-B2E6-013946090791}" destId="{0C36E3B4-9666-2545-A020-BB6827BE929D}" srcOrd="0" destOrd="0" presId="urn:microsoft.com/office/officeart/2008/layout/LinedList"/>
    <dgm:cxn modelId="{0E5DA288-62F8-D847-A484-24530FB47A7F}" type="presParOf" srcId="{2864D96C-1CDE-D84A-B2E6-013946090791}" destId="{D180E0FA-7497-2748-A11A-5EE6F0D52B35}" srcOrd="1" destOrd="0" presId="urn:microsoft.com/office/officeart/2008/layout/LinedList"/>
    <dgm:cxn modelId="{C83BF1BA-76CC-074A-879C-386D22CE37D8}" type="presParOf" srcId="{D180E0FA-7497-2748-A11A-5EE6F0D52B35}" destId="{7F4FC8C8-0EC6-2740-9105-E078FEE415FA}" srcOrd="0" destOrd="0" presId="urn:microsoft.com/office/officeart/2008/layout/LinedList"/>
    <dgm:cxn modelId="{592D8562-0382-C24A-8C3A-72F2B6B2F05A}" type="presParOf" srcId="{D180E0FA-7497-2748-A11A-5EE6F0D52B35}" destId="{880D2D99-F456-8646-91DB-AA189581AF5D}" srcOrd="1" destOrd="0" presId="urn:microsoft.com/office/officeart/2008/layout/LinedList"/>
    <dgm:cxn modelId="{51A035D0-5985-A34C-B7AC-ED2FA854259A}" type="presParOf" srcId="{D180E0FA-7497-2748-A11A-5EE6F0D52B35}" destId="{1284ABD8-AAF1-7441-BEEF-206251AC0001}" srcOrd="2" destOrd="0" presId="urn:microsoft.com/office/officeart/2008/layout/LinedList"/>
    <dgm:cxn modelId="{BFC112F2-E90C-1543-9E25-F1DF0B0E2455}" type="presParOf" srcId="{2864D96C-1CDE-D84A-B2E6-013946090791}" destId="{79E46E66-87AA-3B4F-9D91-1B9F090C265D}" srcOrd="2" destOrd="0" presId="urn:microsoft.com/office/officeart/2008/layout/LinedList"/>
    <dgm:cxn modelId="{350EC575-BA82-4041-8241-F091879C57B6}" type="presParOf" srcId="{2864D96C-1CDE-D84A-B2E6-013946090791}" destId="{7FD93405-4D8F-1E45-9006-6E098ADDE646}" srcOrd="3" destOrd="0" presId="urn:microsoft.com/office/officeart/2008/layout/LinedList"/>
    <dgm:cxn modelId="{2AB772D6-8F3B-CB44-976C-8C2A681874F4}" type="presParOf" srcId="{2864D96C-1CDE-D84A-B2E6-013946090791}" destId="{A0854A1D-3866-D24A-9B4A-F4611133E235}" srcOrd="4" destOrd="0" presId="urn:microsoft.com/office/officeart/2008/layout/LinedList"/>
    <dgm:cxn modelId="{C7836C76-3750-F942-A638-584CA41EE52E}" type="presParOf" srcId="{A0854A1D-3866-D24A-9B4A-F4611133E235}" destId="{6595C9B4-B24D-C446-9014-F417963D5DB5}" srcOrd="0" destOrd="0" presId="urn:microsoft.com/office/officeart/2008/layout/LinedList"/>
    <dgm:cxn modelId="{B4534CBD-32F0-2B4E-841B-453908DCED77}" type="presParOf" srcId="{A0854A1D-3866-D24A-9B4A-F4611133E235}" destId="{C72AAF18-3DF4-8D46-894B-D12FDE7D2E64}" srcOrd="1" destOrd="0" presId="urn:microsoft.com/office/officeart/2008/layout/LinedList"/>
    <dgm:cxn modelId="{3FE235DC-3835-7C4E-9C68-537AFC8ADF3F}" type="presParOf" srcId="{A0854A1D-3866-D24A-9B4A-F4611133E235}" destId="{0C1B8566-DACF-444A-BE6C-463D8D2F4992}" srcOrd="2" destOrd="0" presId="urn:microsoft.com/office/officeart/2008/layout/LinedList"/>
    <dgm:cxn modelId="{BF632D35-C6B0-2D47-B16F-9C1AA44A5C65}" type="presParOf" srcId="{2864D96C-1CDE-D84A-B2E6-013946090791}" destId="{434CBB70-5933-EE49-8A80-3660EB6B16EF}" srcOrd="5" destOrd="0" presId="urn:microsoft.com/office/officeart/2008/layout/LinedList"/>
    <dgm:cxn modelId="{19E1A5C6-75AB-B84B-8BB5-99AFE939546A}" type="presParOf" srcId="{2864D96C-1CDE-D84A-B2E6-013946090791}" destId="{7EFC3011-8971-BD48-844B-527172DCC267}" srcOrd="6" destOrd="0" presId="urn:microsoft.com/office/officeart/2008/layout/LinedList"/>
    <dgm:cxn modelId="{6B774ED6-A6D9-744B-A517-43C3F79F2237}" type="presParOf" srcId="{2864D96C-1CDE-D84A-B2E6-013946090791}" destId="{55BA185D-430B-F34F-97DA-1C2372A488C7}" srcOrd="7" destOrd="0" presId="urn:microsoft.com/office/officeart/2008/layout/LinedList"/>
    <dgm:cxn modelId="{4669AD0F-DA4C-DC41-AAB7-4A9DF57D6813}" type="presParOf" srcId="{55BA185D-430B-F34F-97DA-1C2372A488C7}" destId="{108603E2-0094-DF42-AC1D-03A9C07C3251}" srcOrd="0" destOrd="0" presId="urn:microsoft.com/office/officeart/2008/layout/LinedList"/>
    <dgm:cxn modelId="{1861E015-2C9A-5643-AB03-447FBB836A0D}" type="presParOf" srcId="{55BA185D-430B-F34F-97DA-1C2372A488C7}" destId="{9299B277-FAB9-E847-9741-EA49EA5381DA}" srcOrd="1" destOrd="0" presId="urn:microsoft.com/office/officeart/2008/layout/LinedList"/>
    <dgm:cxn modelId="{843F2BD0-6B15-B54D-9F98-F5306D72C009}" type="presParOf" srcId="{55BA185D-430B-F34F-97DA-1C2372A488C7}" destId="{701F848E-EA6D-9845-9E48-4A9858F3D56E}" srcOrd="2" destOrd="0" presId="urn:microsoft.com/office/officeart/2008/layout/LinedList"/>
    <dgm:cxn modelId="{65DE896E-097F-644C-B975-805EC5FE5ADD}" type="presParOf" srcId="{2864D96C-1CDE-D84A-B2E6-013946090791}" destId="{9AF7B3B7-DD97-8346-939E-071AFF4840E1}" srcOrd="8" destOrd="0" presId="urn:microsoft.com/office/officeart/2008/layout/LinedList"/>
    <dgm:cxn modelId="{9F8B5768-F53D-1647-B747-CBB7F11B9E9B}" type="presParOf" srcId="{2864D96C-1CDE-D84A-B2E6-013946090791}" destId="{B125EDE4-7E56-BF4C-A979-D63F98252B05}" srcOrd="9" destOrd="0" presId="urn:microsoft.com/office/officeart/2008/layout/LinedList"/>
    <dgm:cxn modelId="{B5150816-E6EF-804F-8A14-A10D2D864CBC}" type="presParOf" srcId="{2864D96C-1CDE-D84A-B2E6-013946090791}" destId="{260917DA-6C7D-BF40-AA95-B30A932D35E3}" srcOrd="10" destOrd="0" presId="urn:microsoft.com/office/officeart/2008/layout/LinedList"/>
    <dgm:cxn modelId="{5F3F80F1-E784-7B42-88A2-951A91F16C35}" type="presParOf" srcId="{260917DA-6C7D-BF40-AA95-B30A932D35E3}" destId="{01729DE6-01D8-7443-B34F-B19287B2FFE0}" srcOrd="0" destOrd="0" presId="urn:microsoft.com/office/officeart/2008/layout/LinedList"/>
    <dgm:cxn modelId="{07301CF0-BBF1-C74C-BE7D-B9E8D39A7F48}" type="presParOf" srcId="{260917DA-6C7D-BF40-AA95-B30A932D35E3}" destId="{B2EDDC95-E59F-A749-AB33-27EEAC9EB5BF}" srcOrd="1" destOrd="0" presId="urn:microsoft.com/office/officeart/2008/layout/LinedList"/>
    <dgm:cxn modelId="{2EEE52E7-5410-9B4E-A51A-B7106D5971C5}" type="presParOf" srcId="{260917DA-6C7D-BF40-AA95-B30A932D35E3}" destId="{769C1156-F581-AE4F-BA59-434287B1FBF9}" srcOrd="2" destOrd="0" presId="urn:microsoft.com/office/officeart/2008/layout/LinedList"/>
    <dgm:cxn modelId="{3A93E2C8-C5FF-BA4D-BCFD-C53073928568}" type="presParOf" srcId="{2864D96C-1CDE-D84A-B2E6-013946090791}" destId="{70FFF7C9-7BBD-CB4E-A3F4-F586566C6DCB}" srcOrd="11" destOrd="0" presId="urn:microsoft.com/office/officeart/2008/layout/LinedList"/>
    <dgm:cxn modelId="{F0F8A000-9141-044F-A360-72524AEA16E0}" type="presParOf" srcId="{2864D96C-1CDE-D84A-B2E6-013946090791}" destId="{AA5C9BC7-BADD-BB48-919B-F861828D98D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E49D04-3EE5-1F4F-925C-0AA3112BDEFF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6F7178-731F-ED48-A72A-3500E1BD6811}">
      <dgm:prSet phldrT="[Text]"/>
      <dgm:spPr/>
      <dgm:t>
        <a:bodyPr/>
        <a:lstStyle/>
        <a:p>
          <a:r>
            <a:rPr lang="en-US" dirty="0" smtClean="0"/>
            <a:t>Student Task:</a:t>
          </a:r>
          <a:endParaRPr lang="en-US" dirty="0"/>
        </a:p>
      </dgm:t>
    </dgm:pt>
    <dgm:pt modelId="{4AC1CD77-6929-1C41-80DF-2EC6DAC36B98}" type="parTrans" cxnId="{85A67A50-0E21-D040-AF81-311C88BA0C45}">
      <dgm:prSet/>
      <dgm:spPr/>
      <dgm:t>
        <a:bodyPr/>
        <a:lstStyle/>
        <a:p>
          <a:endParaRPr lang="en-US"/>
        </a:p>
      </dgm:t>
    </dgm:pt>
    <dgm:pt modelId="{249242B8-A9F7-EA40-B072-9545852A20A4}" type="sibTrans" cxnId="{85A67A50-0E21-D040-AF81-311C88BA0C45}">
      <dgm:prSet/>
      <dgm:spPr/>
      <dgm:t>
        <a:bodyPr/>
        <a:lstStyle/>
        <a:p>
          <a:endParaRPr lang="en-US"/>
        </a:p>
      </dgm:t>
    </dgm:pt>
    <dgm:pt modelId="{959F8C39-592C-5B40-BAAB-0F8EADA2661D}">
      <dgm:prSet phldrT="[Text]"/>
      <dgm:spPr/>
      <dgm:t>
        <a:bodyPr/>
        <a:lstStyle/>
        <a:p>
          <a:r>
            <a:rPr lang="en-US" dirty="0" smtClean="0"/>
            <a:t>Read “The Flea,” by John Donne. </a:t>
          </a:r>
          <a:endParaRPr lang="en-US" dirty="0"/>
        </a:p>
      </dgm:t>
    </dgm:pt>
    <dgm:pt modelId="{106B5076-A439-A640-B83B-2F8E5BAEBE6A}" type="parTrans" cxnId="{ED6CAFF3-46D6-B344-8BF4-0741BDE35270}">
      <dgm:prSet/>
      <dgm:spPr/>
      <dgm:t>
        <a:bodyPr/>
        <a:lstStyle/>
        <a:p>
          <a:endParaRPr lang="en-US"/>
        </a:p>
      </dgm:t>
    </dgm:pt>
    <dgm:pt modelId="{C9D6733D-ED77-FA46-886E-FB6A311FFF2A}" type="sibTrans" cxnId="{ED6CAFF3-46D6-B344-8BF4-0741BDE35270}">
      <dgm:prSet/>
      <dgm:spPr/>
      <dgm:t>
        <a:bodyPr/>
        <a:lstStyle/>
        <a:p>
          <a:endParaRPr lang="en-US"/>
        </a:p>
      </dgm:t>
    </dgm:pt>
    <dgm:pt modelId="{E2A40ACD-6605-A84F-97FC-0EDDD4B2EA52}">
      <dgm:prSet phldrT="[Text]"/>
      <dgm:spPr/>
      <dgm:t>
        <a:bodyPr/>
        <a:lstStyle/>
        <a:p>
          <a:r>
            <a:rPr lang="en-US" dirty="0" smtClean="0"/>
            <a:t>Use the STEM method to analyze the poem, then, in the spaces provided, annotate the poem by paraphrasing it, and writing down any thoughts you have about the topic.</a:t>
          </a:r>
          <a:endParaRPr lang="en-US" dirty="0"/>
        </a:p>
      </dgm:t>
    </dgm:pt>
    <dgm:pt modelId="{41FD3F5A-E11B-184A-AE42-23449864CBDD}" type="parTrans" cxnId="{338D59BF-D5DE-DF42-BC68-D010263D96FD}">
      <dgm:prSet/>
      <dgm:spPr/>
      <dgm:t>
        <a:bodyPr/>
        <a:lstStyle/>
        <a:p>
          <a:endParaRPr lang="en-US"/>
        </a:p>
      </dgm:t>
    </dgm:pt>
    <dgm:pt modelId="{F0BB7007-1177-B74B-A0CC-25F04B6327D1}" type="sibTrans" cxnId="{338D59BF-D5DE-DF42-BC68-D010263D96FD}">
      <dgm:prSet/>
      <dgm:spPr/>
      <dgm:t>
        <a:bodyPr/>
        <a:lstStyle/>
        <a:p>
          <a:endParaRPr lang="en-US"/>
        </a:p>
      </dgm:t>
    </dgm:pt>
    <dgm:pt modelId="{A0500E0E-1AF7-DE44-86FD-8A5B90038A73}" type="pres">
      <dgm:prSet presAssocID="{27E49D04-3EE5-1F4F-925C-0AA3112BDE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2B0B46-B394-2844-8846-8E451E41A420}" type="pres">
      <dgm:prSet presAssocID="{A76F7178-731F-ED48-A72A-3500E1BD68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EA01D-FC9F-CC46-BC3F-7CF99C22143A}" type="pres">
      <dgm:prSet presAssocID="{A76F7178-731F-ED48-A72A-3500E1BD681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33DF79-58CE-C946-AB25-360AA6860C65}" type="presOf" srcId="{27E49D04-3EE5-1F4F-925C-0AA3112BDEFF}" destId="{A0500E0E-1AF7-DE44-86FD-8A5B90038A73}" srcOrd="0" destOrd="0" presId="urn:microsoft.com/office/officeart/2005/8/layout/vList2"/>
    <dgm:cxn modelId="{4C199737-961D-9243-AFE1-736D460839A7}" type="presOf" srcId="{E2A40ACD-6605-A84F-97FC-0EDDD4B2EA52}" destId="{9CEEA01D-FC9F-CC46-BC3F-7CF99C22143A}" srcOrd="0" destOrd="1" presId="urn:microsoft.com/office/officeart/2005/8/layout/vList2"/>
    <dgm:cxn modelId="{1BA6F6DB-C1D2-1844-B5BE-42C449CD0270}" type="presOf" srcId="{A76F7178-731F-ED48-A72A-3500E1BD6811}" destId="{9A2B0B46-B394-2844-8846-8E451E41A420}" srcOrd="0" destOrd="0" presId="urn:microsoft.com/office/officeart/2005/8/layout/vList2"/>
    <dgm:cxn modelId="{E8CA60F9-CE49-1448-B86A-428AF78E2848}" type="presOf" srcId="{959F8C39-592C-5B40-BAAB-0F8EADA2661D}" destId="{9CEEA01D-FC9F-CC46-BC3F-7CF99C22143A}" srcOrd="0" destOrd="0" presId="urn:microsoft.com/office/officeart/2005/8/layout/vList2"/>
    <dgm:cxn modelId="{ED6CAFF3-46D6-B344-8BF4-0741BDE35270}" srcId="{A76F7178-731F-ED48-A72A-3500E1BD6811}" destId="{959F8C39-592C-5B40-BAAB-0F8EADA2661D}" srcOrd="0" destOrd="0" parTransId="{106B5076-A439-A640-B83B-2F8E5BAEBE6A}" sibTransId="{C9D6733D-ED77-FA46-886E-FB6A311FFF2A}"/>
    <dgm:cxn modelId="{85A67A50-0E21-D040-AF81-311C88BA0C45}" srcId="{27E49D04-3EE5-1F4F-925C-0AA3112BDEFF}" destId="{A76F7178-731F-ED48-A72A-3500E1BD6811}" srcOrd="0" destOrd="0" parTransId="{4AC1CD77-6929-1C41-80DF-2EC6DAC36B98}" sibTransId="{249242B8-A9F7-EA40-B072-9545852A20A4}"/>
    <dgm:cxn modelId="{338D59BF-D5DE-DF42-BC68-D010263D96FD}" srcId="{A76F7178-731F-ED48-A72A-3500E1BD6811}" destId="{E2A40ACD-6605-A84F-97FC-0EDDD4B2EA52}" srcOrd="1" destOrd="0" parTransId="{41FD3F5A-E11B-184A-AE42-23449864CBDD}" sibTransId="{F0BB7007-1177-B74B-A0CC-25F04B6327D1}"/>
    <dgm:cxn modelId="{D54FE0F5-F5C5-CB48-8AB7-0BEFB80804CD}" type="presParOf" srcId="{A0500E0E-1AF7-DE44-86FD-8A5B90038A73}" destId="{9A2B0B46-B394-2844-8846-8E451E41A420}" srcOrd="0" destOrd="0" presId="urn:microsoft.com/office/officeart/2005/8/layout/vList2"/>
    <dgm:cxn modelId="{CF3A6DCE-9473-A342-9E15-7F6FB598DE46}" type="presParOf" srcId="{A0500E0E-1AF7-DE44-86FD-8A5B90038A73}" destId="{9CEEA01D-FC9F-CC46-BC3F-7CF99C22143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50F4B2-2FC2-3B46-80F3-047A5ACB445E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16548B-1513-7E48-BEA9-70B4D2C9E104}">
      <dgm:prSet/>
      <dgm:spPr/>
      <dgm:t>
        <a:bodyPr/>
        <a:lstStyle/>
        <a:p>
          <a:pPr rtl="0"/>
          <a:r>
            <a:rPr lang="en-US" dirty="0" smtClean="0"/>
            <a:t>Student Task:</a:t>
          </a:r>
          <a:endParaRPr lang="en-US" dirty="0"/>
        </a:p>
      </dgm:t>
    </dgm:pt>
    <dgm:pt modelId="{E416558F-CA76-F74F-B8AD-5E1D53E0F076}" type="parTrans" cxnId="{6E3A440D-5846-534A-9AE5-5A6225316B87}">
      <dgm:prSet/>
      <dgm:spPr/>
      <dgm:t>
        <a:bodyPr/>
        <a:lstStyle/>
        <a:p>
          <a:endParaRPr lang="en-US"/>
        </a:p>
      </dgm:t>
    </dgm:pt>
    <dgm:pt modelId="{B172567E-643A-3741-AEA6-9851987A6081}" type="sibTrans" cxnId="{6E3A440D-5846-534A-9AE5-5A6225316B87}">
      <dgm:prSet/>
      <dgm:spPr/>
      <dgm:t>
        <a:bodyPr/>
        <a:lstStyle/>
        <a:p>
          <a:endParaRPr lang="en-US"/>
        </a:p>
      </dgm:t>
    </dgm:pt>
    <dgm:pt modelId="{ADA41D92-EBED-6E4B-9112-2A1312C1AA73}">
      <dgm:prSet custT="1"/>
      <dgm:spPr/>
      <dgm:t>
        <a:bodyPr/>
        <a:lstStyle/>
        <a:p>
          <a:pPr rtl="0"/>
          <a:r>
            <a:rPr lang="en-US" sz="2400" dirty="0" smtClean="0"/>
            <a:t>With a partner, write an eight to ten line poem imitating the style of John Donne’s, “The Flea.”</a:t>
          </a:r>
          <a:endParaRPr lang="en-US" sz="2400" dirty="0"/>
        </a:p>
      </dgm:t>
    </dgm:pt>
    <dgm:pt modelId="{B3D2B25B-D972-E14C-9DFF-F8324D9E6DBF}" type="parTrans" cxnId="{4B13A93C-A633-0643-8E4C-05AA16B8E8F7}">
      <dgm:prSet/>
      <dgm:spPr/>
      <dgm:t>
        <a:bodyPr/>
        <a:lstStyle/>
        <a:p>
          <a:endParaRPr lang="en-US"/>
        </a:p>
      </dgm:t>
    </dgm:pt>
    <dgm:pt modelId="{BB9671B7-FFAC-9843-B2B4-4DD0E1840B78}" type="sibTrans" cxnId="{4B13A93C-A633-0643-8E4C-05AA16B8E8F7}">
      <dgm:prSet/>
      <dgm:spPr/>
      <dgm:t>
        <a:bodyPr/>
        <a:lstStyle/>
        <a:p>
          <a:endParaRPr lang="en-US"/>
        </a:p>
      </dgm:t>
    </dgm:pt>
    <dgm:pt modelId="{648BBA42-5EEC-5941-A573-EA3EE570963E}">
      <dgm:prSet custT="1"/>
      <dgm:spPr/>
      <dgm:t>
        <a:bodyPr/>
        <a:lstStyle/>
        <a:p>
          <a:pPr rtl="0"/>
          <a:r>
            <a:rPr lang="en-US" sz="2400" dirty="0" smtClean="0"/>
            <a:t>Mr. Hatch will tell you what your animal and topic will be.</a:t>
          </a:r>
          <a:endParaRPr lang="en-US" sz="2400" dirty="0"/>
        </a:p>
      </dgm:t>
    </dgm:pt>
    <dgm:pt modelId="{17480B77-3751-0648-BB68-17461CA44E49}" type="parTrans" cxnId="{CD2165BF-D2A4-C241-9FE0-A0BD9E3FC0C5}">
      <dgm:prSet/>
      <dgm:spPr/>
      <dgm:t>
        <a:bodyPr/>
        <a:lstStyle/>
        <a:p>
          <a:endParaRPr lang="en-US"/>
        </a:p>
      </dgm:t>
    </dgm:pt>
    <dgm:pt modelId="{F962BCD4-FDE0-5240-95C6-2D755931C9D9}" type="sibTrans" cxnId="{CD2165BF-D2A4-C241-9FE0-A0BD9E3FC0C5}">
      <dgm:prSet/>
      <dgm:spPr/>
      <dgm:t>
        <a:bodyPr/>
        <a:lstStyle/>
        <a:p>
          <a:endParaRPr lang="en-US"/>
        </a:p>
      </dgm:t>
    </dgm:pt>
    <dgm:pt modelId="{3C76B4CB-A4D0-824C-9488-C39F46FD5AD7}">
      <dgm:prSet custT="1"/>
      <dgm:spPr/>
      <dgm:t>
        <a:bodyPr/>
        <a:lstStyle/>
        <a:p>
          <a:pPr rtl="0"/>
          <a:r>
            <a:rPr lang="en-US" sz="2400" dirty="0" smtClean="0"/>
            <a:t>The poem may rhyme, but does not have to rhyme.</a:t>
          </a:r>
          <a:endParaRPr lang="en-US" sz="2400" dirty="0"/>
        </a:p>
      </dgm:t>
    </dgm:pt>
    <dgm:pt modelId="{6F128C47-364B-3F4A-AEB6-FA1E78BAC93E}" type="parTrans" cxnId="{34DD615B-4D06-8F49-B413-7C1E98887FA7}">
      <dgm:prSet/>
      <dgm:spPr/>
      <dgm:t>
        <a:bodyPr/>
        <a:lstStyle/>
        <a:p>
          <a:endParaRPr lang="en-US"/>
        </a:p>
      </dgm:t>
    </dgm:pt>
    <dgm:pt modelId="{A7F3627A-09C6-7D46-A5DE-38BCC499E843}" type="sibTrans" cxnId="{34DD615B-4D06-8F49-B413-7C1E98887FA7}">
      <dgm:prSet/>
      <dgm:spPr/>
      <dgm:t>
        <a:bodyPr/>
        <a:lstStyle/>
        <a:p>
          <a:endParaRPr lang="en-US"/>
        </a:p>
      </dgm:t>
    </dgm:pt>
    <dgm:pt modelId="{F2676864-9F4B-AB40-8C92-C2D3B9AA246F}" type="pres">
      <dgm:prSet presAssocID="{FB50F4B2-2FC2-3B46-80F3-047A5ACB44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036D032-320E-C341-8CCA-B10A6F80A84E}" type="pres">
      <dgm:prSet presAssocID="{AD16548B-1513-7E48-BEA9-70B4D2C9E104}" presName="thickLine" presStyleLbl="alignNode1" presStyleIdx="0" presStyleCnt="1"/>
      <dgm:spPr/>
    </dgm:pt>
    <dgm:pt modelId="{7A5D0A46-4EF7-884A-87BD-5080F9FEBA7F}" type="pres">
      <dgm:prSet presAssocID="{AD16548B-1513-7E48-BEA9-70B4D2C9E104}" presName="horz1" presStyleCnt="0"/>
      <dgm:spPr/>
    </dgm:pt>
    <dgm:pt modelId="{8C8FFF74-79BA-DF4B-8323-9BDD315F56B7}" type="pres">
      <dgm:prSet presAssocID="{AD16548B-1513-7E48-BEA9-70B4D2C9E104}" presName="tx1" presStyleLbl="revTx" presStyleIdx="0" presStyleCnt="4"/>
      <dgm:spPr/>
      <dgm:t>
        <a:bodyPr/>
        <a:lstStyle/>
        <a:p>
          <a:endParaRPr lang="en-US"/>
        </a:p>
      </dgm:t>
    </dgm:pt>
    <dgm:pt modelId="{2864D96C-1CDE-D84A-B2E6-013946090791}" type="pres">
      <dgm:prSet presAssocID="{AD16548B-1513-7E48-BEA9-70B4D2C9E104}" presName="vert1" presStyleCnt="0"/>
      <dgm:spPr/>
    </dgm:pt>
    <dgm:pt modelId="{0D23B4DC-B00F-BB4A-965F-A3E8E6AD3931}" type="pres">
      <dgm:prSet presAssocID="{ADA41D92-EBED-6E4B-9112-2A1312C1AA73}" presName="vertSpace2a" presStyleCnt="0"/>
      <dgm:spPr/>
    </dgm:pt>
    <dgm:pt modelId="{55BA185D-430B-F34F-97DA-1C2372A488C7}" type="pres">
      <dgm:prSet presAssocID="{ADA41D92-EBED-6E4B-9112-2A1312C1AA73}" presName="horz2" presStyleCnt="0"/>
      <dgm:spPr/>
    </dgm:pt>
    <dgm:pt modelId="{108603E2-0094-DF42-AC1D-03A9C07C3251}" type="pres">
      <dgm:prSet presAssocID="{ADA41D92-EBED-6E4B-9112-2A1312C1AA73}" presName="horzSpace2" presStyleCnt="0"/>
      <dgm:spPr/>
    </dgm:pt>
    <dgm:pt modelId="{9299B277-FAB9-E847-9741-EA49EA5381DA}" type="pres">
      <dgm:prSet presAssocID="{ADA41D92-EBED-6E4B-9112-2A1312C1AA73}" presName="tx2" presStyleLbl="revTx" presStyleIdx="1" presStyleCnt="4"/>
      <dgm:spPr/>
      <dgm:t>
        <a:bodyPr/>
        <a:lstStyle/>
        <a:p>
          <a:endParaRPr lang="en-US"/>
        </a:p>
      </dgm:t>
    </dgm:pt>
    <dgm:pt modelId="{701F848E-EA6D-9845-9E48-4A9858F3D56E}" type="pres">
      <dgm:prSet presAssocID="{ADA41D92-EBED-6E4B-9112-2A1312C1AA73}" presName="vert2" presStyleCnt="0"/>
      <dgm:spPr/>
    </dgm:pt>
    <dgm:pt modelId="{9AF7B3B7-DD97-8346-939E-071AFF4840E1}" type="pres">
      <dgm:prSet presAssocID="{ADA41D92-EBED-6E4B-9112-2A1312C1AA73}" presName="thinLine2b" presStyleLbl="callout" presStyleIdx="0" presStyleCnt="3"/>
      <dgm:spPr/>
    </dgm:pt>
    <dgm:pt modelId="{B125EDE4-7E56-BF4C-A979-D63F98252B05}" type="pres">
      <dgm:prSet presAssocID="{ADA41D92-EBED-6E4B-9112-2A1312C1AA73}" presName="vertSpace2b" presStyleCnt="0"/>
      <dgm:spPr/>
    </dgm:pt>
    <dgm:pt modelId="{B9ECFE6F-A6C4-AC4C-BB3D-7CC894E55C6D}" type="pres">
      <dgm:prSet presAssocID="{648BBA42-5EEC-5941-A573-EA3EE570963E}" presName="horz2" presStyleCnt="0"/>
      <dgm:spPr/>
    </dgm:pt>
    <dgm:pt modelId="{82BE43DF-F975-F247-BB1D-F123546B69D9}" type="pres">
      <dgm:prSet presAssocID="{648BBA42-5EEC-5941-A573-EA3EE570963E}" presName="horzSpace2" presStyleCnt="0"/>
      <dgm:spPr/>
    </dgm:pt>
    <dgm:pt modelId="{3355061B-F51B-A541-938F-3F322C5A7DD6}" type="pres">
      <dgm:prSet presAssocID="{648BBA42-5EEC-5941-A573-EA3EE570963E}" presName="tx2" presStyleLbl="revTx" presStyleIdx="2" presStyleCnt="4"/>
      <dgm:spPr/>
      <dgm:t>
        <a:bodyPr/>
        <a:lstStyle/>
        <a:p>
          <a:endParaRPr lang="en-US"/>
        </a:p>
      </dgm:t>
    </dgm:pt>
    <dgm:pt modelId="{7DDE0D6C-9221-AC4B-A9ED-BF8E225A0ABD}" type="pres">
      <dgm:prSet presAssocID="{648BBA42-5EEC-5941-A573-EA3EE570963E}" presName="vert2" presStyleCnt="0"/>
      <dgm:spPr/>
    </dgm:pt>
    <dgm:pt modelId="{AC3C3504-DFCC-454D-9272-B99960A044D7}" type="pres">
      <dgm:prSet presAssocID="{648BBA42-5EEC-5941-A573-EA3EE570963E}" presName="thinLine2b" presStyleLbl="callout" presStyleIdx="1" presStyleCnt="3"/>
      <dgm:spPr/>
    </dgm:pt>
    <dgm:pt modelId="{EA8C2185-E0F7-E646-8F04-5E3C61BB5DAE}" type="pres">
      <dgm:prSet presAssocID="{648BBA42-5EEC-5941-A573-EA3EE570963E}" presName="vertSpace2b" presStyleCnt="0"/>
      <dgm:spPr/>
    </dgm:pt>
    <dgm:pt modelId="{23BA3DA7-9C0D-D749-B43E-7D6058CA56AC}" type="pres">
      <dgm:prSet presAssocID="{3C76B4CB-A4D0-824C-9488-C39F46FD5AD7}" presName="horz2" presStyleCnt="0"/>
      <dgm:spPr/>
    </dgm:pt>
    <dgm:pt modelId="{08180598-D81F-1E41-A252-1B35499B0BAC}" type="pres">
      <dgm:prSet presAssocID="{3C76B4CB-A4D0-824C-9488-C39F46FD5AD7}" presName="horzSpace2" presStyleCnt="0"/>
      <dgm:spPr/>
    </dgm:pt>
    <dgm:pt modelId="{5F261F05-B0F4-F245-8E0E-69962F6B75D1}" type="pres">
      <dgm:prSet presAssocID="{3C76B4CB-A4D0-824C-9488-C39F46FD5AD7}" presName="tx2" presStyleLbl="revTx" presStyleIdx="3" presStyleCnt="4"/>
      <dgm:spPr/>
      <dgm:t>
        <a:bodyPr/>
        <a:lstStyle/>
        <a:p>
          <a:endParaRPr lang="en-US"/>
        </a:p>
      </dgm:t>
    </dgm:pt>
    <dgm:pt modelId="{99C5A933-C347-EA47-9B51-C27140A5F65A}" type="pres">
      <dgm:prSet presAssocID="{3C76B4CB-A4D0-824C-9488-C39F46FD5AD7}" presName="vert2" presStyleCnt="0"/>
      <dgm:spPr/>
    </dgm:pt>
    <dgm:pt modelId="{726B88BE-7708-9B4E-8CD4-C00E27A8750A}" type="pres">
      <dgm:prSet presAssocID="{3C76B4CB-A4D0-824C-9488-C39F46FD5AD7}" presName="thinLine2b" presStyleLbl="callout" presStyleIdx="2" presStyleCnt="3"/>
      <dgm:spPr/>
    </dgm:pt>
    <dgm:pt modelId="{EE2208A2-7622-D74D-9B93-A60A0D9D2B11}" type="pres">
      <dgm:prSet presAssocID="{3C76B4CB-A4D0-824C-9488-C39F46FD5AD7}" presName="vertSpace2b" presStyleCnt="0"/>
      <dgm:spPr/>
    </dgm:pt>
  </dgm:ptLst>
  <dgm:cxnLst>
    <dgm:cxn modelId="{6E3A440D-5846-534A-9AE5-5A6225316B87}" srcId="{FB50F4B2-2FC2-3B46-80F3-047A5ACB445E}" destId="{AD16548B-1513-7E48-BEA9-70B4D2C9E104}" srcOrd="0" destOrd="0" parTransId="{E416558F-CA76-F74F-B8AD-5E1D53E0F076}" sibTransId="{B172567E-643A-3741-AEA6-9851987A6081}"/>
    <dgm:cxn modelId="{9E921B5D-6624-A245-BB3D-EB353EDB193E}" type="presOf" srcId="{FB50F4B2-2FC2-3B46-80F3-047A5ACB445E}" destId="{F2676864-9F4B-AB40-8C92-C2D3B9AA246F}" srcOrd="0" destOrd="0" presId="urn:microsoft.com/office/officeart/2008/layout/LinedList"/>
    <dgm:cxn modelId="{4B13A93C-A633-0643-8E4C-05AA16B8E8F7}" srcId="{AD16548B-1513-7E48-BEA9-70B4D2C9E104}" destId="{ADA41D92-EBED-6E4B-9112-2A1312C1AA73}" srcOrd="0" destOrd="0" parTransId="{B3D2B25B-D972-E14C-9DFF-F8324D9E6DBF}" sibTransId="{BB9671B7-FFAC-9843-B2B4-4DD0E1840B78}"/>
    <dgm:cxn modelId="{34DD615B-4D06-8F49-B413-7C1E98887FA7}" srcId="{AD16548B-1513-7E48-BEA9-70B4D2C9E104}" destId="{3C76B4CB-A4D0-824C-9488-C39F46FD5AD7}" srcOrd="2" destOrd="0" parTransId="{6F128C47-364B-3F4A-AEB6-FA1E78BAC93E}" sibTransId="{A7F3627A-09C6-7D46-A5DE-38BCC499E843}"/>
    <dgm:cxn modelId="{830131E0-346E-154F-B58A-D2F692E9652B}" type="presOf" srcId="{ADA41D92-EBED-6E4B-9112-2A1312C1AA73}" destId="{9299B277-FAB9-E847-9741-EA49EA5381DA}" srcOrd="0" destOrd="0" presId="urn:microsoft.com/office/officeart/2008/layout/LinedList"/>
    <dgm:cxn modelId="{CD2165BF-D2A4-C241-9FE0-A0BD9E3FC0C5}" srcId="{AD16548B-1513-7E48-BEA9-70B4D2C9E104}" destId="{648BBA42-5EEC-5941-A573-EA3EE570963E}" srcOrd="1" destOrd="0" parTransId="{17480B77-3751-0648-BB68-17461CA44E49}" sibTransId="{F962BCD4-FDE0-5240-95C6-2D755931C9D9}"/>
    <dgm:cxn modelId="{90EE6E9A-9655-4E4E-ACA6-206D818009A7}" type="presOf" srcId="{3C76B4CB-A4D0-824C-9488-C39F46FD5AD7}" destId="{5F261F05-B0F4-F245-8E0E-69962F6B75D1}" srcOrd="0" destOrd="0" presId="urn:microsoft.com/office/officeart/2008/layout/LinedList"/>
    <dgm:cxn modelId="{337128A2-127A-5745-8515-432D3761FDEE}" type="presOf" srcId="{AD16548B-1513-7E48-BEA9-70B4D2C9E104}" destId="{8C8FFF74-79BA-DF4B-8323-9BDD315F56B7}" srcOrd="0" destOrd="0" presId="urn:microsoft.com/office/officeart/2008/layout/LinedList"/>
    <dgm:cxn modelId="{58305752-6601-0B48-8CB8-8C4AAABA99BE}" type="presOf" srcId="{648BBA42-5EEC-5941-A573-EA3EE570963E}" destId="{3355061B-F51B-A541-938F-3F322C5A7DD6}" srcOrd="0" destOrd="0" presId="urn:microsoft.com/office/officeart/2008/layout/LinedList"/>
    <dgm:cxn modelId="{5EA8EF06-9332-7141-AEC1-22FB0D98E8F7}" type="presParOf" srcId="{F2676864-9F4B-AB40-8C92-C2D3B9AA246F}" destId="{8036D032-320E-C341-8CCA-B10A6F80A84E}" srcOrd="0" destOrd="0" presId="urn:microsoft.com/office/officeart/2008/layout/LinedList"/>
    <dgm:cxn modelId="{727A0C70-0741-A546-BED1-23D9FC1DF7C5}" type="presParOf" srcId="{F2676864-9F4B-AB40-8C92-C2D3B9AA246F}" destId="{7A5D0A46-4EF7-884A-87BD-5080F9FEBA7F}" srcOrd="1" destOrd="0" presId="urn:microsoft.com/office/officeart/2008/layout/LinedList"/>
    <dgm:cxn modelId="{2BD6B065-E4FA-CB4A-ABF8-8C571779AC00}" type="presParOf" srcId="{7A5D0A46-4EF7-884A-87BD-5080F9FEBA7F}" destId="{8C8FFF74-79BA-DF4B-8323-9BDD315F56B7}" srcOrd="0" destOrd="0" presId="urn:microsoft.com/office/officeart/2008/layout/LinedList"/>
    <dgm:cxn modelId="{C08AC84C-A858-304B-9CF7-CD66A16FBA12}" type="presParOf" srcId="{7A5D0A46-4EF7-884A-87BD-5080F9FEBA7F}" destId="{2864D96C-1CDE-D84A-B2E6-013946090791}" srcOrd="1" destOrd="0" presId="urn:microsoft.com/office/officeart/2008/layout/LinedList"/>
    <dgm:cxn modelId="{5661234B-2B85-3C45-A7BD-C6C080EAC2EF}" type="presParOf" srcId="{2864D96C-1CDE-D84A-B2E6-013946090791}" destId="{0D23B4DC-B00F-BB4A-965F-A3E8E6AD3931}" srcOrd="0" destOrd="0" presId="urn:microsoft.com/office/officeart/2008/layout/LinedList"/>
    <dgm:cxn modelId="{FC11B9D8-9630-F241-B068-62B8080BC30B}" type="presParOf" srcId="{2864D96C-1CDE-D84A-B2E6-013946090791}" destId="{55BA185D-430B-F34F-97DA-1C2372A488C7}" srcOrd="1" destOrd="0" presId="urn:microsoft.com/office/officeart/2008/layout/LinedList"/>
    <dgm:cxn modelId="{FB41E4BA-533B-7041-9962-0CF688FF7A7A}" type="presParOf" srcId="{55BA185D-430B-F34F-97DA-1C2372A488C7}" destId="{108603E2-0094-DF42-AC1D-03A9C07C3251}" srcOrd="0" destOrd="0" presId="urn:microsoft.com/office/officeart/2008/layout/LinedList"/>
    <dgm:cxn modelId="{5FA74237-C282-444A-A2D0-40D698549C15}" type="presParOf" srcId="{55BA185D-430B-F34F-97DA-1C2372A488C7}" destId="{9299B277-FAB9-E847-9741-EA49EA5381DA}" srcOrd="1" destOrd="0" presId="urn:microsoft.com/office/officeart/2008/layout/LinedList"/>
    <dgm:cxn modelId="{A2A09B77-3304-7441-9A0C-CC373BEA065A}" type="presParOf" srcId="{55BA185D-430B-F34F-97DA-1C2372A488C7}" destId="{701F848E-EA6D-9845-9E48-4A9858F3D56E}" srcOrd="2" destOrd="0" presId="urn:microsoft.com/office/officeart/2008/layout/LinedList"/>
    <dgm:cxn modelId="{0FA94CE1-824C-5B4E-B23A-1AC5DD24740C}" type="presParOf" srcId="{2864D96C-1CDE-D84A-B2E6-013946090791}" destId="{9AF7B3B7-DD97-8346-939E-071AFF4840E1}" srcOrd="2" destOrd="0" presId="urn:microsoft.com/office/officeart/2008/layout/LinedList"/>
    <dgm:cxn modelId="{3339F8D0-D324-2645-AF3B-6588BF66EB1E}" type="presParOf" srcId="{2864D96C-1CDE-D84A-B2E6-013946090791}" destId="{B125EDE4-7E56-BF4C-A979-D63F98252B05}" srcOrd="3" destOrd="0" presId="urn:microsoft.com/office/officeart/2008/layout/LinedList"/>
    <dgm:cxn modelId="{F7425B91-6ACD-7B4C-9DC5-6136766C381A}" type="presParOf" srcId="{2864D96C-1CDE-D84A-B2E6-013946090791}" destId="{B9ECFE6F-A6C4-AC4C-BB3D-7CC894E55C6D}" srcOrd="4" destOrd="0" presId="urn:microsoft.com/office/officeart/2008/layout/LinedList"/>
    <dgm:cxn modelId="{8D380497-0E82-4F44-84ED-28FC52BE3D40}" type="presParOf" srcId="{B9ECFE6F-A6C4-AC4C-BB3D-7CC894E55C6D}" destId="{82BE43DF-F975-F247-BB1D-F123546B69D9}" srcOrd="0" destOrd="0" presId="urn:microsoft.com/office/officeart/2008/layout/LinedList"/>
    <dgm:cxn modelId="{DC5A2BA5-F0FE-0E47-ADE1-63C8B28D7E6A}" type="presParOf" srcId="{B9ECFE6F-A6C4-AC4C-BB3D-7CC894E55C6D}" destId="{3355061B-F51B-A541-938F-3F322C5A7DD6}" srcOrd="1" destOrd="0" presId="urn:microsoft.com/office/officeart/2008/layout/LinedList"/>
    <dgm:cxn modelId="{A07F481A-6C6B-F64A-BE1C-FAE162957945}" type="presParOf" srcId="{B9ECFE6F-A6C4-AC4C-BB3D-7CC894E55C6D}" destId="{7DDE0D6C-9221-AC4B-A9ED-BF8E225A0ABD}" srcOrd="2" destOrd="0" presId="urn:microsoft.com/office/officeart/2008/layout/LinedList"/>
    <dgm:cxn modelId="{79A16108-4320-6842-8DB0-833EE1913BC1}" type="presParOf" srcId="{2864D96C-1CDE-D84A-B2E6-013946090791}" destId="{AC3C3504-DFCC-454D-9272-B99960A044D7}" srcOrd="5" destOrd="0" presId="urn:microsoft.com/office/officeart/2008/layout/LinedList"/>
    <dgm:cxn modelId="{ACE0E703-A1FC-DA42-8D04-45FF1EFC3C58}" type="presParOf" srcId="{2864D96C-1CDE-D84A-B2E6-013946090791}" destId="{EA8C2185-E0F7-E646-8F04-5E3C61BB5DAE}" srcOrd="6" destOrd="0" presId="urn:microsoft.com/office/officeart/2008/layout/LinedList"/>
    <dgm:cxn modelId="{CB85AD67-B34B-0545-BF32-65735D996809}" type="presParOf" srcId="{2864D96C-1CDE-D84A-B2E6-013946090791}" destId="{23BA3DA7-9C0D-D749-B43E-7D6058CA56AC}" srcOrd="7" destOrd="0" presId="urn:microsoft.com/office/officeart/2008/layout/LinedList"/>
    <dgm:cxn modelId="{364327A5-DFD1-984C-9A1E-39414352A10A}" type="presParOf" srcId="{23BA3DA7-9C0D-D749-B43E-7D6058CA56AC}" destId="{08180598-D81F-1E41-A252-1B35499B0BAC}" srcOrd="0" destOrd="0" presId="urn:microsoft.com/office/officeart/2008/layout/LinedList"/>
    <dgm:cxn modelId="{1898E1C5-8977-8147-BB4F-73A682AF728D}" type="presParOf" srcId="{23BA3DA7-9C0D-D749-B43E-7D6058CA56AC}" destId="{5F261F05-B0F4-F245-8E0E-69962F6B75D1}" srcOrd="1" destOrd="0" presId="urn:microsoft.com/office/officeart/2008/layout/LinedList"/>
    <dgm:cxn modelId="{FAA6B7AD-2D14-4642-AE68-D2C087220828}" type="presParOf" srcId="{23BA3DA7-9C0D-D749-B43E-7D6058CA56AC}" destId="{99C5A933-C347-EA47-9B51-C27140A5F65A}" srcOrd="2" destOrd="0" presId="urn:microsoft.com/office/officeart/2008/layout/LinedList"/>
    <dgm:cxn modelId="{40E7E5CB-F265-D54F-9CDE-A4DEF9E48DA9}" type="presParOf" srcId="{2864D96C-1CDE-D84A-B2E6-013946090791}" destId="{726B88BE-7708-9B4E-8CD4-C00E27A8750A}" srcOrd="8" destOrd="0" presId="urn:microsoft.com/office/officeart/2008/layout/LinedList"/>
    <dgm:cxn modelId="{904DA2B4-75DF-104B-A2FE-12191DDF8A3A}" type="presParOf" srcId="{2864D96C-1CDE-D84A-B2E6-013946090791}" destId="{EE2208A2-7622-D74D-9B93-A60A0D9D2B1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50F4B2-2FC2-3B46-80F3-047A5ACB445E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16548B-1513-7E48-BEA9-70B4D2C9E104}">
      <dgm:prSet custT="1"/>
      <dgm:spPr/>
      <dgm:t>
        <a:bodyPr/>
        <a:lstStyle/>
        <a:p>
          <a:pPr rtl="0"/>
          <a:r>
            <a:rPr lang="en-US" sz="4400" dirty="0" smtClean="0"/>
            <a:t>Student Task:</a:t>
          </a:r>
          <a:endParaRPr lang="en-US" sz="4400" dirty="0"/>
        </a:p>
      </dgm:t>
    </dgm:pt>
    <dgm:pt modelId="{E416558F-CA76-F74F-B8AD-5E1D53E0F076}" type="parTrans" cxnId="{6E3A440D-5846-534A-9AE5-5A6225316B87}">
      <dgm:prSet/>
      <dgm:spPr/>
      <dgm:t>
        <a:bodyPr/>
        <a:lstStyle/>
        <a:p>
          <a:endParaRPr lang="en-US"/>
        </a:p>
      </dgm:t>
    </dgm:pt>
    <dgm:pt modelId="{B172567E-643A-3741-AEA6-9851987A6081}" type="sibTrans" cxnId="{6E3A440D-5846-534A-9AE5-5A6225316B87}">
      <dgm:prSet/>
      <dgm:spPr/>
      <dgm:t>
        <a:bodyPr/>
        <a:lstStyle/>
        <a:p>
          <a:endParaRPr lang="en-US"/>
        </a:p>
      </dgm:t>
    </dgm:pt>
    <dgm:pt modelId="{ADA41D92-EBED-6E4B-9112-2A1312C1AA73}">
      <dgm:prSet custT="1"/>
      <dgm:spPr/>
      <dgm:t>
        <a:bodyPr/>
        <a:lstStyle/>
        <a:p>
          <a:pPr rtl="0"/>
          <a:r>
            <a:rPr lang="en-US" sz="3600" dirty="0" smtClean="0"/>
            <a:t>Find another group and share your poem with them.</a:t>
          </a:r>
          <a:endParaRPr lang="en-US" sz="3600" dirty="0"/>
        </a:p>
      </dgm:t>
    </dgm:pt>
    <dgm:pt modelId="{B3D2B25B-D972-E14C-9DFF-F8324D9E6DBF}" type="parTrans" cxnId="{4B13A93C-A633-0643-8E4C-05AA16B8E8F7}">
      <dgm:prSet/>
      <dgm:spPr/>
      <dgm:t>
        <a:bodyPr/>
        <a:lstStyle/>
        <a:p>
          <a:endParaRPr lang="en-US"/>
        </a:p>
      </dgm:t>
    </dgm:pt>
    <dgm:pt modelId="{BB9671B7-FFAC-9843-B2B4-4DD0E1840B78}" type="sibTrans" cxnId="{4B13A93C-A633-0643-8E4C-05AA16B8E8F7}">
      <dgm:prSet/>
      <dgm:spPr/>
      <dgm:t>
        <a:bodyPr/>
        <a:lstStyle/>
        <a:p>
          <a:endParaRPr lang="en-US"/>
        </a:p>
      </dgm:t>
    </dgm:pt>
    <dgm:pt modelId="{D6D4B12D-D6E2-4B4F-822F-E09382225A15}" type="pres">
      <dgm:prSet presAssocID="{FB50F4B2-2FC2-3B46-80F3-047A5ACB445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B706D405-B837-0746-812E-36ABA396DBD8}" type="pres">
      <dgm:prSet presAssocID="{AD16548B-1513-7E48-BEA9-70B4D2C9E104}" presName="parenttextcomposite" presStyleCnt="0"/>
      <dgm:spPr/>
    </dgm:pt>
    <dgm:pt modelId="{2F5EF1E6-E022-7B4A-AE03-54E0FAD6FED1}" type="pres">
      <dgm:prSet presAssocID="{AD16548B-1513-7E48-BEA9-70B4D2C9E104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538D5-1850-804D-8C43-81DD8B1BD536}" type="pres">
      <dgm:prSet presAssocID="{AD16548B-1513-7E48-BEA9-70B4D2C9E104}" presName="composite" presStyleCnt="0"/>
      <dgm:spPr/>
    </dgm:pt>
    <dgm:pt modelId="{8415D9CA-FFA6-5E4E-A6D8-F37137202CFA}" type="pres">
      <dgm:prSet presAssocID="{AD16548B-1513-7E48-BEA9-70B4D2C9E104}" presName="chevron1" presStyleLbl="alignNode1" presStyleIdx="0" presStyleCnt="7"/>
      <dgm:spPr/>
    </dgm:pt>
    <dgm:pt modelId="{ADDB214F-E07E-4041-B9C5-E40F65E478FC}" type="pres">
      <dgm:prSet presAssocID="{AD16548B-1513-7E48-BEA9-70B4D2C9E104}" presName="chevron2" presStyleLbl="alignNode1" presStyleIdx="1" presStyleCnt="7"/>
      <dgm:spPr/>
    </dgm:pt>
    <dgm:pt modelId="{6628FF18-BD6D-AA4B-AC9A-46D5D115EEE7}" type="pres">
      <dgm:prSet presAssocID="{AD16548B-1513-7E48-BEA9-70B4D2C9E104}" presName="chevron3" presStyleLbl="alignNode1" presStyleIdx="2" presStyleCnt="7"/>
      <dgm:spPr/>
    </dgm:pt>
    <dgm:pt modelId="{D9CE7B54-289F-9543-BE51-82D6F4230C0A}" type="pres">
      <dgm:prSet presAssocID="{AD16548B-1513-7E48-BEA9-70B4D2C9E104}" presName="chevron4" presStyleLbl="alignNode1" presStyleIdx="3" presStyleCnt="7"/>
      <dgm:spPr/>
    </dgm:pt>
    <dgm:pt modelId="{9930ABA5-C08C-2F4B-9D99-BA2F5A369657}" type="pres">
      <dgm:prSet presAssocID="{AD16548B-1513-7E48-BEA9-70B4D2C9E104}" presName="chevron5" presStyleLbl="alignNode1" presStyleIdx="4" presStyleCnt="7"/>
      <dgm:spPr/>
    </dgm:pt>
    <dgm:pt modelId="{C8C03B63-76DC-2C45-B70E-18988BF3FA3C}" type="pres">
      <dgm:prSet presAssocID="{AD16548B-1513-7E48-BEA9-70B4D2C9E104}" presName="chevron6" presStyleLbl="alignNode1" presStyleIdx="5" presStyleCnt="7"/>
      <dgm:spPr/>
    </dgm:pt>
    <dgm:pt modelId="{B2853A26-038E-554F-B3F4-710B59D88761}" type="pres">
      <dgm:prSet presAssocID="{AD16548B-1513-7E48-BEA9-70B4D2C9E104}" presName="chevron7" presStyleLbl="alignNode1" presStyleIdx="6" presStyleCnt="7"/>
      <dgm:spPr/>
    </dgm:pt>
    <dgm:pt modelId="{F9E4D9D4-57F3-9B46-B295-B106908A2E02}" type="pres">
      <dgm:prSet presAssocID="{AD16548B-1513-7E48-BEA9-70B4D2C9E104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3A93C-A633-0643-8E4C-05AA16B8E8F7}" srcId="{AD16548B-1513-7E48-BEA9-70B4D2C9E104}" destId="{ADA41D92-EBED-6E4B-9112-2A1312C1AA73}" srcOrd="0" destOrd="0" parTransId="{B3D2B25B-D972-E14C-9DFF-F8324D9E6DBF}" sibTransId="{BB9671B7-FFAC-9843-B2B4-4DD0E1840B78}"/>
    <dgm:cxn modelId="{F40758AB-7A31-2741-9D97-12A669CD27A3}" type="presOf" srcId="{FB50F4B2-2FC2-3B46-80F3-047A5ACB445E}" destId="{D6D4B12D-D6E2-4B4F-822F-E09382225A15}" srcOrd="0" destOrd="0" presId="urn:microsoft.com/office/officeart/2008/layout/VerticalAccentList"/>
    <dgm:cxn modelId="{6E3A440D-5846-534A-9AE5-5A6225316B87}" srcId="{FB50F4B2-2FC2-3B46-80F3-047A5ACB445E}" destId="{AD16548B-1513-7E48-BEA9-70B4D2C9E104}" srcOrd="0" destOrd="0" parTransId="{E416558F-CA76-F74F-B8AD-5E1D53E0F076}" sibTransId="{B172567E-643A-3741-AEA6-9851987A6081}"/>
    <dgm:cxn modelId="{11683563-19B9-304F-A1CA-9C9647ED768F}" type="presOf" srcId="{ADA41D92-EBED-6E4B-9112-2A1312C1AA73}" destId="{F9E4D9D4-57F3-9B46-B295-B106908A2E02}" srcOrd="0" destOrd="0" presId="urn:microsoft.com/office/officeart/2008/layout/VerticalAccentList"/>
    <dgm:cxn modelId="{2DE02199-9E85-AC40-AC37-7F29E5C4ACF4}" type="presOf" srcId="{AD16548B-1513-7E48-BEA9-70B4D2C9E104}" destId="{2F5EF1E6-E022-7B4A-AE03-54E0FAD6FED1}" srcOrd="0" destOrd="0" presId="urn:microsoft.com/office/officeart/2008/layout/VerticalAccentList"/>
    <dgm:cxn modelId="{1FB7C668-4F6D-3245-AD30-6B73E3582A00}" type="presParOf" srcId="{D6D4B12D-D6E2-4B4F-822F-E09382225A15}" destId="{B706D405-B837-0746-812E-36ABA396DBD8}" srcOrd="0" destOrd="0" presId="urn:microsoft.com/office/officeart/2008/layout/VerticalAccentList"/>
    <dgm:cxn modelId="{BFD12D77-81A6-144F-9271-D373AE5E24AD}" type="presParOf" srcId="{B706D405-B837-0746-812E-36ABA396DBD8}" destId="{2F5EF1E6-E022-7B4A-AE03-54E0FAD6FED1}" srcOrd="0" destOrd="0" presId="urn:microsoft.com/office/officeart/2008/layout/VerticalAccentList"/>
    <dgm:cxn modelId="{39F19EF5-F616-BF4D-9596-5F6CA92F98CC}" type="presParOf" srcId="{D6D4B12D-D6E2-4B4F-822F-E09382225A15}" destId="{977538D5-1850-804D-8C43-81DD8B1BD536}" srcOrd="1" destOrd="0" presId="urn:microsoft.com/office/officeart/2008/layout/VerticalAccentList"/>
    <dgm:cxn modelId="{A548B4AB-926A-F64E-AEDD-A92C7969B36E}" type="presParOf" srcId="{977538D5-1850-804D-8C43-81DD8B1BD536}" destId="{8415D9CA-FFA6-5E4E-A6D8-F37137202CFA}" srcOrd="0" destOrd="0" presId="urn:microsoft.com/office/officeart/2008/layout/VerticalAccentList"/>
    <dgm:cxn modelId="{F5A6A916-D1E2-F240-8052-E07D64D5A966}" type="presParOf" srcId="{977538D5-1850-804D-8C43-81DD8B1BD536}" destId="{ADDB214F-E07E-4041-B9C5-E40F65E478FC}" srcOrd="1" destOrd="0" presId="urn:microsoft.com/office/officeart/2008/layout/VerticalAccentList"/>
    <dgm:cxn modelId="{FF294B90-3B16-CE40-9527-B58EAD57C55E}" type="presParOf" srcId="{977538D5-1850-804D-8C43-81DD8B1BD536}" destId="{6628FF18-BD6D-AA4B-AC9A-46D5D115EEE7}" srcOrd="2" destOrd="0" presId="urn:microsoft.com/office/officeart/2008/layout/VerticalAccentList"/>
    <dgm:cxn modelId="{50750691-C54D-AC4C-B7BF-7E46EE26E204}" type="presParOf" srcId="{977538D5-1850-804D-8C43-81DD8B1BD536}" destId="{D9CE7B54-289F-9543-BE51-82D6F4230C0A}" srcOrd="3" destOrd="0" presId="urn:microsoft.com/office/officeart/2008/layout/VerticalAccentList"/>
    <dgm:cxn modelId="{75F79318-CDB7-6847-AA8C-158E802F7F6D}" type="presParOf" srcId="{977538D5-1850-804D-8C43-81DD8B1BD536}" destId="{9930ABA5-C08C-2F4B-9D99-BA2F5A369657}" srcOrd="4" destOrd="0" presId="urn:microsoft.com/office/officeart/2008/layout/VerticalAccentList"/>
    <dgm:cxn modelId="{689FAE6F-740F-DF4B-828F-7DCBE1D9283F}" type="presParOf" srcId="{977538D5-1850-804D-8C43-81DD8B1BD536}" destId="{C8C03B63-76DC-2C45-B70E-18988BF3FA3C}" srcOrd="5" destOrd="0" presId="urn:microsoft.com/office/officeart/2008/layout/VerticalAccentList"/>
    <dgm:cxn modelId="{1014AFEC-F102-654F-BD0C-7175DDA02E0D}" type="presParOf" srcId="{977538D5-1850-804D-8C43-81DD8B1BD536}" destId="{B2853A26-038E-554F-B3F4-710B59D88761}" srcOrd="6" destOrd="0" presId="urn:microsoft.com/office/officeart/2008/layout/VerticalAccentList"/>
    <dgm:cxn modelId="{55677A2C-8479-7948-8E69-8197EF84ADFB}" type="presParOf" srcId="{977538D5-1850-804D-8C43-81DD8B1BD536}" destId="{F9E4D9D4-57F3-9B46-B295-B106908A2E0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28902-F711-0C4D-A331-0408BE5E2E6C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797892-36EB-7D47-A24A-8CD55FB234B8}">
      <dsp:nvSpPr>
        <dsp:cNvPr id="0" name=""/>
        <dsp:cNvSpPr/>
      </dsp:nvSpPr>
      <dsp:spPr>
        <a:xfrm>
          <a:off x="0" y="0"/>
          <a:ext cx="10058399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is pastoral poetry?</a:t>
          </a:r>
          <a:endParaRPr lang="en-US" sz="3100" kern="1200" dirty="0"/>
        </a:p>
      </dsp:txBody>
      <dsp:txXfrm>
        <a:off x="0" y="0"/>
        <a:ext cx="10058399" cy="2114549"/>
      </dsp:txXfrm>
    </dsp:sp>
    <dsp:sp modelId="{30E9BF2C-54A7-394A-A51D-9209BA40BEB6}">
      <dsp:nvSpPr>
        <dsp:cNvPr id="0" name=""/>
        <dsp:cNvSpPr/>
      </dsp:nvSpPr>
      <dsp:spPr>
        <a:xfrm>
          <a:off x="0" y="2114549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FDF268-285B-6D4F-B3F2-C74AD2159315}">
      <dsp:nvSpPr>
        <dsp:cNvPr id="0" name=""/>
        <dsp:cNvSpPr/>
      </dsp:nvSpPr>
      <dsp:spPr>
        <a:xfrm>
          <a:off x="0" y="2114549"/>
          <a:ext cx="10058399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 Answer this question on the same sheet of paper you answered the “Raider Rev” yesterday.</a:t>
          </a:r>
          <a:endParaRPr lang="en-US" sz="3100" kern="1200" dirty="0"/>
        </a:p>
      </dsp:txBody>
      <dsp:txXfrm>
        <a:off x="0" y="2114549"/>
        <a:ext cx="10058399" cy="2114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6D032-320E-C341-8CCA-B10A6F80A84E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FFF74-79BA-DF4B-8323-9BDD315F56B7}">
      <dsp:nvSpPr>
        <dsp:cNvPr id="0" name=""/>
        <dsp:cNvSpPr/>
      </dsp:nvSpPr>
      <dsp:spPr>
        <a:xfrm>
          <a:off x="0" y="0"/>
          <a:ext cx="2011680" cy="42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Metaphysical Poetry</a:t>
          </a:r>
          <a:endParaRPr lang="en-US" sz="2200" kern="1200" dirty="0"/>
        </a:p>
      </dsp:txBody>
      <dsp:txXfrm>
        <a:off x="0" y="0"/>
        <a:ext cx="2011680" cy="4229100"/>
      </dsp:txXfrm>
    </dsp:sp>
    <dsp:sp modelId="{9299B277-FAB9-E847-9741-EA49EA5381DA}">
      <dsp:nvSpPr>
        <dsp:cNvPr id="0" name=""/>
        <dsp:cNvSpPr/>
      </dsp:nvSpPr>
      <dsp:spPr>
        <a:xfrm>
          <a:off x="2162556" y="66079"/>
          <a:ext cx="7895844" cy="1321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Metaphysical poetry refers to a genre of poetry that was popular in England and across Europe during the seventeenth century.</a:t>
          </a:r>
          <a:endParaRPr lang="en-US" sz="1900" kern="1200" dirty="0"/>
        </a:p>
      </dsp:txBody>
      <dsp:txXfrm>
        <a:off x="2162556" y="66079"/>
        <a:ext cx="7895844" cy="1321593"/>
      </dsp:txXfrm>
    </dsp:sp>
    <dsp:sp modelId="{9AF7B3B7-DD97-8346-939E-071AFF4840E1}">
      <dsp:nvSpPr>
        <dsp:cNvPr id="0" name=""/>
        <dsp:cNvSpPr/>
      </dsp:nvSpPr>
      <dsp:spPr>
        <a:xfrm>
          <a:off x="2011680" y="1387673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29D198-31FD-6C40-88A5-313AA3BD406F}">
      <dsp:nvSpPr>
        <dsp:cNvPr id="0" name=""/>
        <dsp:cNvSpPr/>
      </dsp:nvSpPr>
      <dsp:spPr>
        <a:xfrm>
          <a:off x="2162556" y="1453753"/>
          <a:ext cx="7895844" cy="1321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Metaphysical poetry is highly intellectualized, use abstract imagery and paradoxes, and contain highly complex thought. </a:t>
          </a:r>
          <a:endParaRPr lang="en-US" sz="1900" kern="1200" dirty="0"/>
        </a:p>
      </dsp:txBody>
      <dsp:txXfrm>
        <a:off x="2162556" y="1453753"/>
        <a:ext cx="7895844" cy="1321593"/>
      </dsp:txXfrm>
    </dsp:sp>
    <dsp:sp modelId="{D09E00C4-24CE-8C41-9C76-129E90B025B8}">
      <dsp:nvSpPr>
        <dsp:cNvPr id="0" name=""/>
        <dsp:cNvSpPr/>
      </dsp:nvSpPr>
      <dsp:spPr>
        <a:xfrm>
          <a:off x="2011680" y="2775346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45EA9A-FC7E-4E40-82A2-552AF49E32ED}">
      <dsp:nvSpPr>
        <dsp:cNvPr id="0" name=""/>
        <dsp:cNvSpPr/>
      </dsp:nvSpPr>
      <dsp:spPr>
        <a:xfrm>
          <a:off x="2162556" y="2841426"/>
          <a:ext cx="7895844" cy="1321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Most metaphysical poetry concentrate on larger subjects such as life, love, and reality.</a:t>
          </a:r>
          <a:endParaRPr lang="en-US" sz="1900" kern="1200" dirty="0"/>
        </a:p>
      </dsp:txBody>
      <dsp:txXfrm>
        <a:off x="2162556" y="2841426"/>
        <a:ext cx="7895844" cy="1321593"/>
      </dsp:txXfrm>
    </dsp:sp>
    <dsp:sp modelId="{989AB8EE-9514-DC46-9D45-F0A7329FF5A9}">
      <dsp:nvSpPr>
        <dsp:cNvPr id="0" name=""/>
        <dsp:cNvSpPr/>
      </dsp:nvSpPr>
      <dsp:spPr>
        <a:xfrm>
          <a:off x="2011680" y="4163020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32C57-005D-4043-B029-A56E5CBFFA56}">
      <dsp:nvSpPr>
        <dsp:cNvPr id="0" name=""/>
        <dsp:cNvSpPr/>
      </dsp:nvSpPr>
      <dsp:spPr>
        <a:xfrm>
          <a:off x="0" y="30689"/>
          <a:ext cx="10058399" cy="15812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Metaphysics Definition</a:t>
          </a:r>
          <a:endParaRPr lang="en-US" sz="5100" kern="1200" dirty="0"/>
        </a:p>
      </dsp:txBody>
      <dsp:txXfrm>
        <a:off x="77191" y="107880"/>
        <a:ext cx="9904017" cy="1426873"/>
      </dsp:txXfrm>
    </dsp:sp>
    <dsp:sp modelId="{2E510A19-9E47-B744-A485-5FFBC59CBEF5}">
      <dsp:nvSpPr>
        <dsp:cNvPr id="0" name=""/>
        <dsp:cNvSpPr/>
      </dsp:nvSpPr>
      <dsp:spPr>
        <a:xfrm>
          <a:off x="0" y="1611945"/>
          <a:ext cx="10058399" cy="2586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64770" rIns="362712" bIns="64770" numCol="1" spcCol="1270" anchor="t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/>
            <a:t>“Meta” means “after,” so “metaphysical” means “after </a:t>
          </a:r>
          <a:r>
            <a:rPr lang="en-US" sz="4000" kern="1200" smtClean="0"/>
            <a:t>the physical</a:t>
          </a:r>
          <a:endParaRPr lang="en-US" sz="4000" kern="1200" dirty="0"/>
        </a:p>
      </dsp:txBody>
      <dsp:txXfrm>
        <a:off x="0" y="1611945"/>
        <a:ext cx="10058399" cy="25864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6D032-320E-C341-8CCA-B10A6F80A84E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FFF74-79BA-DF4B-8323-9BDD315F56B7}">
      <dsp:nvSpPr>
        <dsp:cNvPr id="0" name=""/>
        <dsp:cNvSpPr/>
      </dsp:nvSpPr>
      <dsp:spPr>
        <a:xfrm>
          <a:off x="0" y="0"/>
          <a:ext cx="2011680" cy="42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As you watch the next video, write down the answers to the following questions:</a:t>
          </a:r>
          <a:endParaRPr lang="en-US" sz="2300" kern="1200" dirty="0"/>
        </a:p>
      </dsp:txBody>
      <dsp:txXfrm>
        <a:off x="0" y="0"/>
        <a:ext cx="2011680" cy="4229100"/>
      </dsp:txXfrm>
    </dsp:sp>
    <dsp:sp modelId="{880D2D99-F456-8646-91DB-AA189581AF5D}">
      <dsp:nvSpPr>
        <dsp:cNvPr id="0" name=""/>
        <dsp:cNvSpPr/>
      </dsp:nvSpPr>
      <dsp:spPr>
        <a:xfrm>
          <a:off x="2162556" y="49714"/>
          <a:ext cx="7895844" cy="99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is metaphysical poetry?</a:t>
          </a:r>
          <a:endParaRPr lang="en-US" sz="2000" kern="1200" dirty="0"/>
        </a:p>
      </dsp:txBody>
      <dsp:txXfrm>
        <a:off x="2162556" y="49714"/>
        <a:ext cx="7895844" cy="994292"/>
      </dsp:txXfrm>
    </dsp:sp>
    <dsp:sp modelId="{79E46E66-87AA-3B4F-9D91-1B9F090C265D}">
      <dsp:nvSpPr>
        <dsp:cNvPr id="0" name=""/>
        <dsp:cNvSpPr/>
      </dsp:nvSpPr>
      <dsp:spPr>
        <a:xfrm>
          <a:off x="2011680" y="1044007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2AAF18-3DF4-8D46-894B-D12FDE7D2E64}">
      <dsp:nvSpPr>
        <dsp:cNvPr id="0" name=""/>
        <dsp:cNvSpPr/>
      </dsp:nvSpPr>
      <dsp:spPr>
        <a:xfrm>
          <a:off x="2162556" y="1093722"/>
          <a:ext cx="7895844" cy="99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are three characteristics of metaphysical poetry?</a:t>
          </a:r>
          <a:endParaRPr lang="en-US" sz="2000" kern="1200" dirty="0"/>
        </a:p>
      </dsp:txBody>
      <dsp:txXfrm>
        <a:off x="2162556" y="1093722"/>
        <a:ext cx="7895844" cy="994292"/>
      </dsp:txXfrm>
    </dsp:sp>
    <dsp:sp modelId="{434CBB70-5933-EE49-8A80-3660EB6B16EF}">
      <dsp:nvSpPr>
        <dsp:cNvPr id="0" name=""/>
        <dsp:cNvSpPr/>
      </dsp:nvSpPr>
      <dsp:spPr>
        <a:xfrm>
          <a:off x="2011680" y="2088014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99B277-FAB9-E847-9741-EA49EA5381DA}">
      <dsp:nvSpPr>
        <dsp:cNvPr id="0" name=""/>
        <dsp:cNvSpPr/>
      </dsp:nvSpPr>
      <dsp:spPr>
        <a:xfrm>
          <a:off x="2162556" y="2137729"/>
          <a:ext cx="7895844" cy="99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Who were three famous metaphysical poets?</a:t>
          </a:r>
          <a:endParaRPr lang="en-US" sz="2000" kern="1200" dirty="0"/>
        </a:p>
      </dsp:txBody>
      <dsp:txXfrm>
        <a:off x="2162556" y="2137729"/>
        <a:ext cx="7895844" cy="994292"/>
      </dsp:txXfrm>
    </dsp:sp>
    <dsp:sp modelId="{9AF7B3B7-DD97-8346-939E-071AFF4840E1}">
      <dsp:nvSpPr>
        <dsp:cNvPr id="0" name=""/>
        <dsp:cNvSpPr/>
      </dsp:nvSpPr>
      <dsp:spPr>
        <a:xfrm>
          <a:off x="2011680" y="3132022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EDDC95-E59F-A749-AB33-27EEAC9EB5BF}">
      <dsp:nvSpPr>
        <dsp:cNvPr id="0" name=""/>
        <dsp:cNvSpPr/>
      </dsp:nvSpPr>
      <dsp:spPr>
        <a:xfrm>
          <a:off x="2162556" y="3181736"/>
          <a:ext cx="7895844" cy="99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is a conceit an why did the metaphysical poets use them in their writing?</a:t>
          </a:r>
          <a:endParaRPr lang="en-US" sz="2000" kern="1200" dirty="0"/>
        </a:p>
      </dsp:txBody>
      <dsp:txXfrm>
        <a:off x="2162556" y="3181736"/>
        <a:ext cx="7895844" cy="994292"/>
      </dsp:txXfrm>
    </dsp:sp>
    <dsp:sp modelId="{70FFF7C9-7BBD-CB4E-A3F4-F586566C6DCB}">
      <dsp:nvSpPr>
        <dsp:cNvPr id="0" name=""/>
        <dsp:cNvSpPr/>
      </dsp:nvSpPr>
      <dsp:spPr>
        <a:xfrm>
          <a:off x="2011680" y="4176029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B0B46-B394-2844-8846-8E451E41A420}">
      <dsp:nvSpPr>
        <dsp:cNvPr id="0" name=""/>
        <dsp:cNvSpPr/>
      </dsp:nvSpPr>
      <dsp:spPr>
        <a:xfrm>
          <a:off x="0" y="177262"/>
          <a:ext cx="10058399" cy="12712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Student Task:</a:t>
          </a:r>
          <a:endParaRPr lang="en-US" sz="4100" kern="1200" dirty="0"/>
        </a:p>
      </dsp:txBody>
      <dsp:txXfrm>
        <a:off x="62055" y="239317"/>
        <a:ext cx="9934289" cy="1147095"/>
      </dsp:txXfrm>
    </dsp:sp>
    <dsp:sp modelId="{9CEEA01D-FC9F-CC46-BC3F-7CF99C22143A}">
      <dsp:nvSpPr>
        <dsp:cNvPr id="0" name=""/>
        <dsp:cNvSpPr/>
      </dsp:nvSpPr>
      <dsp:spPr>
        <a:xfrm>
          <a:off x="0" y="1448467"/>
          <a:ext cx="10058399" cy="34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smtClean="0"/>
            <a:t>Read “The Flea,” by John Donne. 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smtClean="0"/>
            <a:t>Use the STEM method to analyze the poem, then, in the spaces provided, annotate the poem by paraphrasing it, and writing down any thoughts you have about the topic.</a:t>
          </a:r>
          <a:endParaRPr lang="en-US" sz="3200" kern="1200" dirty="0"/>
        </a:p>
      </dsp:txBody>
      <dsp:txXfrm>
        <a:off x="0" y="1448467"/>
        <a:ext cx="10058399" cy="34796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6D032-320E-C341-8CCA-B10A6F80A84E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FFF74-79BA-DF4B-8323-9BDD315F56B7}">
      <dsp:nvSpPr>
        <dsp:cNvPr id="0" name=""/>
        <dsp:cNvSpPr/>
      </dsp:nvSpPr>
      <dsp:spPr>
        <a:xfrm>
          <a:off x="0" y="0"/>
          <a:ext cx="2011680" cy="510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Student Task:</a:t>
          </a:r>
          <a:endParaRPr lang="en-US" sz="3400" kern="1200" dirty="0"/>
        </a:p>
      </dsp:txBody>
      <dsp:txXfrm>
        <a:off x="0" y="0"/>
        <a:ext cx="2011680" cy="5105400"/>
      </dsp:txXfrm>
    </dsp:sp>
    <dsp:sp modelId="{9299B277-FAB9-E847-9741-EA49EA5381DA}">
      <dsp:nvSpPr>
        <dsp:cNvPr id="0" name=""/>
        <dsp:cNvSpPr/>
      </dsp:nvSpPr>
      <dsp:spPr>
        <a:xfrm>
          <a:off x="2162556" y="79771"/>
          <a:ext cx="7895844" cy="1595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With a partner, write an eight to ten line poem imitating the style of John Donne’s, “The Flea.”</a:t>
          </a:r>
          <a:endParaRPr lang="en-US" sz="2400" kern="1200" dirty="0"/>
        </a:p>
      </dsp:txBody>
      <dsp:txXfrm>
        <a:off x="2162556" y="79771"/>
        <a:ext cx="7895844" cy="1595437"/>
      </dsp:txXfrm>
    </dsp:sp>
    <dsp:sp modelId="{9AF7B3B7-DD97-8346-939E-071AFF4840E1}">
      <dsp:nvSpPr>
        <dsp:cNvPr id="0" name=""/>
        <dsp:cNvSpPr/>
      </dsp:nvSpPr>
      <dsp:spPr>
        <a:xfrm>
          <a:off x="2011680" y="1675209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55061B-F51B-A541-938F-3F322C5A7DD6}">
      <dsp:nvSpPr>
        <dsp:cNvPr id="0" name=""/>
        <dsp:cNvSpPr/>
      </dsp:nvSpPr>
      <dsp:spPr>
        <a:xfrm>
          <a:off x="2162556" y="1754981"/>
          <a:ext cx="7895844" cy="1595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Mr. Hatch will tell you what your animal and topic will be.</a:t>
          </a:r>
          <a:endParaRPr lang="en-US" sz="2400" kern="1200" dirty="0"/>
        </a:p>
      </dsp:txBody>
      <dsp:txXfrm>
        <a:off x="2162556" y="1754981"/>
        <a:ext cx="7895844" cy="1595437"/>
      </dsp:txXfrm>
    </dsp:sp>
    <dsp:sp modelId="{AC3C3504-DFCC-454D-9272-B99960A044D7}">
      <dsp:nvSpPr>
        <dsp:cNvPr id="0" name=""/>
        <dsp:cNvSpPr/>
      </dsp:nvSpPr>
      <dsp:spPr>
        <a:xfrm>
          <a:off x="2011680" y="3350418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261F05-B0F4-F245-8E0E-69962F6B75D1}">
      <dsp:nvSpPr>
        <dsp:cNvPr id="0" name=""/>
        <dsp:cNvSpPr/>
      </dsp:nvSpPr>
      <dsp:spPr>
        <a:xfrm>
          <a:off x="2162556" y="3430190"/>
          <a:ext cx="7895844" cy="1595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poem may rhyme, but does not have to rhyme.</a:t>
          </a:r>
          <a:endParaRPr lang="en-US" sz="2400" kern="1200" dirty="0"/>
        </a:p>
      </dsp:txBody>
      <dsp:txXfrm>
        <a:off x="2162556" y="3430190"/>
        <a:ext cx="7895844" cy="1595437"/>
      </dsp:txXfrm>
    </dsp:sp>
    <dsp:sp modelId="{726B88BE-7708-9B4E-8CD4-C00E27A8750A}">
      <dsp:nvSpPr>
        <dsp:cNvPr id="0" name=""/>
        <dsp:cNvSpPr/>
      </dsp:nvSpPr>
      <dsp:spPr>
        <a:xfrm>
          <a:off x="2011680" y="5025628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EF1E6-E022-7B4A-AE03-54E0FAD6FED1}">
      <dsp:nvSpPr>
        <dsp:cNvPr id="0" name=""/>
        <dsp:cNvSpPr/>
      </dsp:nvSpPr>
      <dsp:spPr>
        <a:xfrm>
          <a:off x="156142" y="1304240"/>
          <a:ext cx="9043719" cy="82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b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Student Task:</a:t>
          </a:r>
          <a:endParaRPr lang="en-US" sz="4400" kern="1200" dirty="0"/>
        </a:p>
      </dsp:txBody>
      <dsp:txXfrm>
        <a:off x="156142" y="1304240"/>
        <a:ext cx="9043719" cy="822156"/>
      </dsp:txXfrm>
    </dsp:sp>
    <dsp:sp modelId="{8415D9CA-FFA6-5E4E-A6D8-F37137202CFA}">
      <dsp:nvSpPr>
        <dsp:cNvPr id="0" name=""/>
        <dsp:cNvSpPr/>
      </dsp:nvSpPr>
      <dsp:spPr>
        <a:xfrm>
          <a:off x="156142" y="2126396"/>
          <a:ext cx="2116230" cy="16747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DB214F-E07E-4041-B9C5-E40F65E478FC}">
      <dsp:nvSpPr>
        <dsp:cNvPr id="0" name=""/>
        <dsp:cNvSpPr/>
      </dsp:nvSpPr>
      <dsp:spPr>
        <a:xfrm>
          <a:off x="1427287" y="2126396"/>
          <a:ext cx="2116230" cy="16747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28FF18-BD6D-AA4B-AC9A-46D5D115EEE7}">
      <dsp:nvSpPr>
        <dsp:cNvPr id="0" name=""/>
        <dsp:cNvSpPr/>
      </dsp:nvSpPr>
      <dsp:spPr>
        <a:xfrm>
          <a:off x="2699437" y="2126396"/>
          <a:ext cx="2116230" cy="16747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CE7B54-289F-9543-BE51-82D6F4230C0A}">
      <dsp:nvSpPr>
        <dsp:cNvPr id="0" name=""/>
        <dsp:cNvSpPr/>
      </dsp:nvSpPr>
      <dsp:spPr>
        <a:xfrm>
          <a:off x="3970582" y="2126396"/>
          <a:ext cx="2116230" cy="16747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30ABA5-C08C-2F4B-9D99-BA2F5A369657}">
      <dsp:nvSpPr>
        <dsp:cNvPr id="0" name=""/>
        <dsp:cNvSpPr/>
      </dsp:nvSpPr>
      <dsp:spPr>
        <a:xfrm>
          <a:off x="5242732" y="2126396"/>
          <a:ext cx="2116230" cy="16747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C03B63-76DC-2C45-B70E-18988BF3FA3C}">
      <dsp:nvSpPr>
        <dsp:cNvPr id="0" name=""/>
        <dsp:cNvSpPr/>
      </dsp:nvSpPr>
      <dsp:spPr>
        <a:xfrm>
          <a:off x="6513877" y="2126396"/>
          <a:ext cx="2116230" cy="16747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853A26-038E-554F-B3F4-710B59D88761}">
      <dsp:nvSpPr>
        <dsp:cNvPr id="0" name=""/>
        <dsp:cNvSpPr/>
      </dsp:nvSpPr>
      <dsp:spPr>
        <a:xfrm>
          <a:off x="7786027" y="2126396"/>
          <a:ext cx="2116230" cy="167476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E4D9D4-57F3-9B46-B295-B106908A2E02}">
      <dsp:nvSpPr>
        <dsp:cNvPr id="0" name=""/>
        <dsp:cNvSpPr/>
      </dsp:nvSpPr>
      <dsp:spPr>
        <a:xfrm>
          <a:off x="156142" y="2293873"/>
          <a:ext cx="9161287" cy="13398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Find another group and share your poem with them.</a:t>
          </a:r>
          <a:endParaRPr lang="en-US" sz="3600" kern="1200" dirty="0"/>
        </a:p>
      </dsp:txBody>
      <dsp:txXfrm>
        <a:off x="156142" y="2293873"/>
        <a:ext cx="9161287" cy="1339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3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11/17/2015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5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90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1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90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1" y="36465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048895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4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5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400"/>
            <a:ext cx="643339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3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4951415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7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7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11/17/2015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2" y="724621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1" y="724621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1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1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9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11/17/2015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4"/>
            <a:ext cx="4114800" cy="338161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9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XowrolrFz0?rel=0&amp;showinfo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M6xTfq-zxo?rel=0&amp;showinfo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12</a:t>
            </a:r>
            <a:br>
              <a:rPr lang="en-US" dirty="0" smtClean="0"/>
            </a:br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Tuesday, November 17, 2015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746840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767365" y="28610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8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12</a:t>
            </a:r>
            <a:br>
              <a:rPr lang="en-US" dirty="0" smtClean="0"/>
            </a:br>
            <a:r>
              <a:rPr lang="en-US" dirty="0" smtClean="0"/>
              <a:t>Work Session: Group Breakdown</a:t>
            </a:r>
            <a:br>
              <a:rPr lang="en-US" dirty="0" smtClean="0"/>
            </a:br>
            <a:r>
              <a:rPr lang="en-US" dirty="0" smtClean="0"/>
              <a:t>Tuesday, November 17, 2015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05541"/>
              </p:ext>
            </p:extLst>
          </p:nvPr>
        </p:nvGraphicFramePr>
        <p:xfrm>
          <a:off x="1065213" y="1524000"/>
          <a:ext cx="100584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Group Number: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Animal: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Poem Topic:</a:t>
                      </a:r>
                      <a:endParaRPr lang="en-US" sz="3600" dirty="0"/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Group 1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Scorpion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Heartbreak</a:t>
                      </a:r>
                      <a:endParaRPr lang="en-US" sz="3600" dirty="0"/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Group 2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Bee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Crime</a:t>
                      </a:r>
                      <a:endParaRPr lang="en-US" sz="3600" dirty="0"/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Group 3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Butterfly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Inspiration</a:t>
                      </a:r>
                      <a:endParaRPr lang="en-US" sz="3600" dirty="0"/>
                    </a:p>
                  </a:txBody>
                  <a:tcPr anchor="ctr"/>
                </a:tc>
              </a:tr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Group 4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Ant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Fear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92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12</a:t>
            </a:r>
            <a:br>
              <a:rPr lang="en-US" dirty="0" smtClean="0"/>
            </a:br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Tuesday, November 17, 2015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172829"/>
              </p:ext>
            </p:extLst>
          </p:nvPr>
        </p:nvGraphicFramePr>
        <p:xfrm>
          <a:off x="1065215" y="1752600"/>
          <a:ext cx="10058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0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12</a:t>
            </a:r>
            <a:br>
              <a:rPr lang="en-US" dirty="0" smtClean="0"/>
            </a:br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November 17, 2015</a:t>
            </a:r>
            <a:endParaRPr lang="en-US" dirty="0"/>
          </a:p>
        </p:txBody>
      </p:sp>
      <p:pic>
        <p:nvPicPr>
          <p:cNvPr id="3" name="dXowrolrFz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5212" y="1524000"/>
            <a:ext cx="1005840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7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12</a:t>
            </a:r>
            <a:br>
              <a:rPr lang="en-US" dirty="0" smtClean="0"/>
            </a:br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November 17, 2015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092582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26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12</a:t>
            </a:r>
            <a:br>
              <a:rPr lang="en-US" dirty="0" smtClean="0"/>
            </a:br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November 17, 2015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956822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7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12</a:t>
            </a:r>
            <a:br>
              <a:rPr lang="en-US" dirty="0" smtClean="0"/>
            </a:br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November 17, 2015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151499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7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Grade 12</a:t>
            </a:r>
            <a:br>
              <a:rPr lang="en-US" dirty="0"/>
            </a:br>
            <a:r>
              <a:rPr lang="en-US" dirty="0"/>
              <a:t>Opening Session</a:t>
            </a:r>
            <a:br>
              <a:rPr lang="en-US" dirty="0"/>
            </a:br>
            <a:r>
              <a:rPr lang="en-US" dirty="0"/>
              <a:t>Tuesday, November 17, 2015</a:t>
            </a:r>
          </a:p>
        </p:txBody>
      </p:sp>
      <p:pic>
        <p:nvPicPr>
          <p:cNvPr id="4" name="gM6xTfq-zx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5212" y="1524000"/>
            <a:ext cx="1005840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5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Grade 12</a:t>
            </a:r>
            <a:br>
              <a:rPr lang="en-US" dirty="0"/>
            </a:br>
            <a:r>
              <a:rPr lang="en-US" dirty="0"/>
              <a:t>Opening Session</a:t>
            </a:r>
            <a:br>
              <a:rPr lang="en-US" dirty="0"/>
            </a:br>
            <a:r>
              <a:rPr lang="en-US" dirty="0"/>
              <a:t>Tuesday, November 17, 2015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506643"/>
              </p:ext>
            </p:extLst>
          </p:nvPr>
        </p:nvGraphicFramePr>
        <p:xfrm>
          <a:off x="1065215" y="1752600"/>
          <a:ext cx="10058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4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12</a:t>
            </a:r>
            <a:br>
              <a:rPr lang="en-US" dirty="0" smtClean="0"/>
            </a:br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Tuesday, November 17, 2015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977009"/>
              </p:ext>
            </p:extLst>
          </p:nvPr>
        </p:nvGraphicFramePr>
        <p:xfrm>
          <a:off x="1065215" y="1752600"/>
          <a:ext cx="10058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7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 12</a:t>
            </a:r>
            <a:br>
              <a:rPr lang="en-US" dirty="0" smtClean="0"/>
            </a:br>
            <a:r>
              <a:rPr lang="en-US" dirty="0" smtClean="0"/>
              <a:t>Work Session: Student Work Example</a:t>
            </a:r>
            <a:br>
              <a:rPr lang="en-US" dirty="0" smtClean="0"/>
            </a:br>
            <a:r>
              <a:rPr lang="en-US" dirty="0" smtClean="0"/>
              <a:t>Tuesday, November 17, 2015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5215" y="1752600"/>
            <a:ext cx="10058400" cy="51054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4800" dirty="0"/>
              <a:t>Animal: Spider 		Topic: </a:t>
            </a:r>
            <a:r>
              <a:rPr lang="en-US" sz="4800" dirty="0" smtClean="0"/>
              <a:t>Death</a:t>
            </a:r>
            <a:endParaRPr lang="en-US" sz="4800" dirty="0"/>
          </a:p>
          <a:p>
            <a:pPr marL="0" lvl="0" indent="0">
              <a:buNone/>
            </a:pPr>
            <a:r>
              <a:rPr lang="en-US" sz="3200" dirty="0" smtClean="0"/>
              <a:t>He </a:t>
            </a:r>
            <a:r>
              <a:rPr lang="en-US" sz="3200" dirty="0"/>
              <a:t>lies in wait for me</a:t>
            </a:r>
            <a:br>
              <a:rPr lang="en-US" sz="3200" dirty="0"/>
            </a:br>
            <a:r>
              <a:rPr lang="en-US" sz="3200" dirty="0"/>
              <a:t>Like a spider on the thread of time</a:t>
            </a:r>
            <a:br>
              <a:rPr lang="en-US" sz="3200" dirty="0"/>
            </a:br>
            <a:r>
              <a:rPr lang="en-US" sz="3200" dirty="0"/>
              <a:t>Weaving a web to capture me</a:t>
            </a:r>
            <a:br>
              <a:rPr lang="en-US" sz="3200" dirty="0"/>
            </a:br>
            <a:r>
              <a:rPr lang="en-US" sz="3200" dirty="0"/>
              <a:t>A trap, most cleverly set</a:t>
            </a:r>
            <a:br>
              <a:rPr lang="en-US" sz="3200" dirty="0"/>
            </a:br>
            <a:r>
              <a:rPr lang="en-US" sz="3200" dirty="0"/>
              <a:t>Sticky, clear and unavoidable</a:t>
            </a:r>
            <a:br>
              <a:rPr lang="en-US" sz="3200" dirty="0"/>
            </a:br>
            <a:r>
              <a:rPr lang="en-US" sz="3200" dirty="0"/>
              <a:t>In the dark places I forgot about</a:t>
            </a:r>
            <a:br>
              <a:rPr lang="en-US" sz="3200" dirty="0"/>
            </a:br>
            <a:r>
              <a:rPr lang="en-US" sz="3200" dirty="0"/>
              <a:t>Death waits, like this spider, to snuff me out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91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Green Bird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Bird.thmx</Template>
  <TotalTime>0</TotalTime>
  <Words>310</Words>
  <Application>Microsoft Office PowerPoint</Application>
  <PresentationFormat>Widescreen</PresentationFormat>
  <Paragraphs>50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Segoe Print</vt:lpstr>
      <vt:lpstr>Green Bird</vt:lpstr>
      <vt:lpstr>Grade 12 Raider Rev Tuesday, November 17, 2015</vt:lpstr>
      <vt:lpstr>Grade 12 Opening Session Tuesday, November 17, 2015</vt:lpstr>
      <vt:lpstr>Grade 12 Opening Session Tuesday, November 17, 2015</vt:lpstr>
      <vt:lpstr>Grade 12 Opening Session Tuesday, November 17, 2015</vt:lpstr>
      <vt:lpstr>Grade 12 Opening Session Tuesday, November 17, 2015</vt:lpstr>
      <vt:lpstr>Grade 12 Opening Session Tuesday, November 17, 2015</vt:lpstr>
      <vt:lpstr>Grade 12 Opening Session Tuesday, November 17, 2015</vt:lpstr>
      <vt:lpstr>Grade 12 Work Session Tuesday, November 17, 2015</vt:lpstr>
      <vt:lpstr>Grade 12 Work Session: Student Work Example Tuesday, November 17, 2015</vt:lpstr>
      <vt:lpstr>Grade 12 Work Session: Group Breakdown Tuesday, November 17, 2015</vt:lpstr>
      <vt:lpstr>Grade 12 Closing Session Tuesday, November 17, 2015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2015-11-17T04:09:26Z</dcterms:created>
  <dcterms:modified xsi:type="dcterms:W3CDTF">2015-11-17T13:35:27Z</dcterms:modified>
</cp:coreProperties>
</file>