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1" r:id="rId12"/>
    <p:sldId id="271" r:id="rId13"/>
    <p:sldId id="262" r:id="rId14"/>
    <p:sldId id="263" r:id="rId15"/>
    <p:sldId id="264" r:id="rId16"/>
    <p:sldId id="272" r:id="rId17"/>
    <p:sldId id="286" r:id="rId18"/>
    <p:sldId id="281" r:id="rId19"/>
    <p:sldId id="275" r:id="rId20"/>
    <p:sldId id="276" r:id="rId21"/>
    <p:sldId id="278" r:id="rId22"/>
    <p:sldId id="279" r:id="rId23"/>
    <p:sldId id="277" r:id="rId24"/>
    <p:sldId id="273" r:id="rId25"/>
    <p:sldId id="274" r:id="rId26"/>
    <p:sldId id="282" r:id="rId27"/>
    <p:sldId id="285" r:id="rId28"/>
    <p:sldId id="280" r:id="rId29"/>
    <p:sldId id="284" r:id="rId30"/>
    <p:sldId id="283" r:id="rId31"/>
    <p:sldId id="287" r:id="rId32"/>
    <p:sldId id="288" r:id="rId33"/>
    <p:sldId id="297" r:id="rId34"/>
    <p:sldId id="290" r:id="rId35"/>
    <p:sldId id="295" r:id="rId36"/>
    <p:sldId id="289" r:id="rId37"/>
    <p:sldId id="294" r:id="rId38"/>
    <p:sldId id="296" r:id="rId39"/>
    <p:sldId id="292" r:id="rId40"/>
    <p:sldId id="293" r:id="rId41"/>
    <p:sldId id="299" r:id="rId42"/>
    <p:sldId id="300" r:id="rId43"/>
    <p:sldId id="305" r:id="rId44"/>
    <p:sldId id="306" r:id="rId45"/>
    <p:sldId id="301" r:id="rId46"/>
    <p:sldId id="298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DFFFB-8B67-4085-91D2-595642EBB5E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908C1A-C931-486A-AE84-3AFC1BEFC439}">
      <dgm:prSet/>
      <dgm:spPr/>
      <dgm:t>
        <a:bodyPr/>
        <a:lstStyle/>
        <a:p>
          <a:pPr rtl="0"/>
          <a:r>
            <a:rPr lang="en-US" b="0" i="0" dirty="0" smtClean="0"/>
            <a:t>In each sentence there is a grammatical mistake. Rewrite the sentence and correct the mistake, then use context clues to define the underline word or phrase in each sentence.</a:t>
          </a:r>
          <a:endParaRPr lang="en-US" dirty="0"/>
        </a:p>
      </dgm:t>
    </dgm:pt>
    <dgm:pt modelId="{D014C7F9-0BC6-47ED-BF81-3A8D077786E1}" type="parTrans" cxnId="{B7F6249F-5038-46D1-A2CF-A00F9488C191}">
      <dgm:prSet/>
      <dgm:spPr/>
      <dgm:t>
        <a:bodyPr/>
        <a:lstStyle/>
        <a:p>
          <a:endParaRPr lang="en-US"/>
        </a:p>
      </dgm:t>
    </dgm:pt>
    <dgm:pt modelId="{244A8AB6-1795-46A4-8EC1-7AF53E4ABB74}" type="sibTrans" cxnId="{B7F6249F-5038-46D1-A2CF-A00F9488C191}">
      <dgm:prSet/>
      <dgm:spPr/>
      <dgm:t>
        <a:bodyPr/>
        <a:lstStyle/>
        <a:p>
          <a:endParaRPr lang="en-US"/>
        </a:p>
      </dgm:t>
    </dgm:pt>
    <dgm:pt modelId="{305DDDA0-27F0-4E35-AF98-FC8AC5D84430}">
      <dgm:prSet/>
      <dgm:spPr/>
      <dgm:t>
        <a:bodyPr/>
        <a:lstStyle/>
        <a:p>
          <a:pPr rtl="0"/>
          <a:r>
            <a:rPr lang="en-US" b="0" i="0" dirty="0" smtClean="0"/>
            <a:t>My </a:t>
          </a:r>
          <a:r>
            <a:rPr lang="en-US" b="0" i="0" u="sng" dirty="0" smtClean="0"/>
            <a:t>ardor</a:t>
          </a:r>
          <a:r>
            <a:rPr lang="en-US" b="0" i="0" dirty="0" smtClean="0"/>
            <a:t> was indeed the astonishment of the students and my proficiency that of the masters.</a:t>
          </a:r>
        </a:p>
      </dgm:t>
    </dgm:pt>
    <dgm:pt modelId="{E04ECED1-E431-4272-BF87-B8BA08C043B9}" type="parTrans" cxnId="{C8A23D95-7D77-478A-8273-CA4D5E6E6EE2}">
      <dgm:prSet/>
      <dgm:spPr/>
      <dgm:t>
        <a:bodyPr/>
        <a:lstStyle/>
        <a:p>
          <a:endParaRPr lang="en-US"/>
        </a:p>
      </dgm:t>
    </dgm:pt>
    <dgm:pt modelId="{17462365-7435-4A56-969E-115727FBC78A}" type="sibTrans" cxnId="{C8A23D95-7D77-478A-8273-CA4D5E6E6EE2}">
      <dgm:prSet/>
      <dgm:spPr/>
      <dgm:t>
        <a:bodyPr/>
        <a:lstStyle/>
        <a:p>
          <a:endParaRPr lang="en-US"/>
        </a:p>
      </dgm:t>
    </dgm:pt>
    <dgm:pt modelId="{538DB79E-2DE6-4A5F-892B-E18298327A3B}">
      <dgm:prSet/>
      <dgm:spPr/>
      <dgm:t>
        <a:bodyPr/>
        <a:lstStyle/>
        <a:p>
          <a:pPr rtl="0"/>
          <a:r>
            <a:rPr lang="en-US" b="0" i="0" dirty="0" smtClean="0"/>
            <a:t>if no man allowed any pursuit whatsoever to interfere with the tranquility of his </a:t>
          </a:r>
          <a:r>
            <a:rPr lang="en-US" b="0" i="0" u="sng" dirty="0" smtClean="0"/>
            <a:t>domestic affections</a:t>
          </a:r>
          <a:r>
            <a:rPr lang="en-US" b="0" i="0" dirty="0" smtClean="0"/>
            <a:t>, Greece had not been enslaved, Cesar would have spared his country, America would have been discovered more gradually, and the empires of Mexico and Peru had not been destroyed</a:t>
          </a:r>
        </a:p>
      </dgm:t>
    </dgm:pt>
    <dgm:pt modelId="{10C17B68-7EC7-4258-B0CC-C4BEE1B930FE}" type="parTrans" cxnId="{DB86FAE2-B6F2-4EBF-9747-CDE475D0D691}">
      <dgm:prSet/>
      <dgm:spPr/>
      <dgm:t>
        <a:bodyPr/>
        <a:lstStyle/>
        <a:p>
          <a:endParaRPr lang="en-US"/>
        </a:p>
      </dgm:t>
    </dgm:pt>
    <dgm:pt modelId="{1645C483-DB80-4A26-9BA4-2F395EBDA2BB}" type="sibTrans" cxnId="{DB86FAE2-B6F2-4EBF-9747-CDE475D0D691}">
      <dgm:prSet/>
      <dgm:spPr/>
      <dgm:t>
        <a:bodyPr/>
        <a:lstStyle/>
        <a:p>
          <a:endParaRPr lang="en-US"/>
        </a:p>
      </dgm:t>
    </dgm:pt>
    <dgm:pt modelId="{0CAFC5BE-19DB-452B-AF8F-5883E3ED2570}" type="pres">
      <dgm:prSet presAssocID="{E80DFFFB-8B67-4085-91D2-595642EBB5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E763E43-4114-4DEA-A34B-7B4B8BA3B486}" type="pres">
      <dgm:prSet presAssocID="{B3908C1A-C931-486A-AE84-3AFC1BEFC439}" presName="thickLine" presStyleLbl="alignNode1" presStyleIdx="0" presStyleCnt="1"/>
      <dgm:spPr/>
    </dgm:pt>
    <dgm:pt modelId="{BA017062-F507-4A7F-B2AE-D436790E5099}" type="pres">
      <dgm:prSet presAssocID="{B3908C1A-C931-486A-AE84-3AFC1BEFC439}" presName="horz1" presStyleCnt="0"/>
      <dgm:spPr/>
    </dgm:pt>
    <dgm:pt modelId="{BB35FFF1-A48E-4543-99A2-5A25960F2BAE}" type="pres">
      <dgm:prSet presAssocID="{B3908C1A-C931-486A-AE84-3AFC1BEFC439}" presName="tx1" presStyleLbl="revTx" presStyleIdx="0" presStyleCnt="3"/>
      <dgm:spPr/>
      <dgm:t>
        <a:bodyPr/>
        <a:lstStyle/>
        <a:p>
          <a:endParaRPr lang="en-US"/>
        </a:p>
      </dgm:t>
    </dgm:pt>
    <dgm:pt modelId="{F14D1F3D-9181-42A2-A9AD-396FCF9C58DE}" type="pres">
      <dgm:prSet presAssocID="{B3908C1A-C931-486A-AE84-3AFC1BEFC439}" presName="vert1" presStyleCnt="0"/>
      <dgm:spPr/>
    </dgm:pt>
    <dgm:pt modelId="{E2363437-317C-4127-9890-1A52AA15E518}" type="pres">
      <dgm:prSet presAssocID="{305DDDA0-27F0-4E35-AF98-FC8AC5D84430}" presName="vertSpace2a" presStyleCnt="0"/>
      <dgm:spPr/>
    </dgm:pt>
    <dgm:pt modelId="{86D7E7FB-7E48-4124-AD9E-A9E017F1474F}" type="pres">
      <dgm:prSet presAssocID="{305DDDA0-27F0-4E35-AF98-FC8AC5D84430}" presName="horz2" presStyleCnt="0"/>
      <dgm:spPr/>
    </dgm:pt>
    <dgm:pt modelId="{5B3DD8CB-7470-4D65-906C-07E5DCB635DF}" type="pres">
      <dgm:prSet presAssocID="{305DDDA0-27F0-4E35-AF98-FC8AC5D84430}" presName="horzSpace2" presStyleCnt="0"/>
      <dgm:spPr/>
    </dgm:pt>
    <dgm:pt modelId="{83BB1E11-0A95-495A-8BE0-7D6B6DC6AD57}" type="pres">
      <dgm:prSet presAssocID="{305DDDA0-27F0-4E35-AF98-FC8AC5D84430}" presName="tx2" presStyleLbl="revTx" presStyleIdx="1" presStyleCnt="3"/>
      <dgm:spPr/>
      <dgm:t>
        <a:bodyPr/>
        <a:lstStyle/>
        <a:p>
          <a:endParaRPr lang="en-US"/>
        </a:p>
      </dgm:t>
    </dgm:pt>
    <dgm:pt modelId="{992153F0-864A-4812-A3E8-40A387046C72}" type="pres">
      <dgm:prSet presAssocID="{305DDDA0-27F0-4E35-AF98-FC8AC5D84430}" presName="vert2" presStyleCnt="0"/>
      <dgm:spPr/>
    </dgm:pt>
    <dgm:pt modelId="{76E425C6-061E-4694-B887-E0886DB02CAB}" type="pres">
      <dgm:prSet presAssocID="{305DDDA0-27F0-4E35-AF98-FC8AC5D84430}" presName="thinLine2b" presStyleLbl="callout" presStyleIdx="0" presStyleCnt="2"/>
      <dgm:spPr/>
    </dgm:pt>
    <dgm:pt modelId="{AA1756F7-3DD7-42F0-B733-7D55D9579E84}" type="pres">
      <dgm:prSet presAssocID="{305DDDA0-27F0-4E35-AF98-FC8AC5D84430}" presName="vertSpace2b" presStyleCnt="0"/>
      <dgm:spPr/>
    </dgm:pt>
    <dgm:pt modelId="{AE33DFB0-38AD-4A03-B8CB-D441F17445CA}" type="pres">
      <dgm:prSet presAssocID="{538DB79E-2DE6-4A5F-892B-E18298327A3B}" presName="horz2" presStyleCnt="0"/>
      <dgm:spPr/>
    </dgm:pt>
    <dgm:pt modelId="{59FA60B6-2CFE-415D-93AA-C700ED55A57A}" type="pres">
      <dgm:prSet presAssocID="{538DB79E-2DE6-4A5F-892B-E18298327A3B}" presName="horzSpace2" presStyleCnt="0"/>
      <dgm:spPr/>
    </dgm:pt>
    <dgm:pt modelId="{641E977A-455A-4869-9D20-A4885670FA37}" type="pres">
      <dgm:prSet presAssocID="{538DB79E-2DE6-4A5F-892B-E18298327A3B}" presName="tx2" presStyleLbl="revTx" presStyleIdx="2" presStyleCnt="3"/>
      <dgm:spPr/>
      <dgm:t>
        <a:bodyPr/>
        <a:lstStyle/>
        <a:p>
          <a:endParaRPr lang="en-US"/>
        </a:p>
      </dgm:t>
    </dgm:pt>
    <dgm:pt modelId="{2FFC5559-B296-4464-BE7D-4EFF6D1A82A5}" type="pres">
      <dgm:prSet presAssocID="{538DB79E-2DE6-4A5F-892B-E18298327A3B}" presName="vert2" presStyleCnt="0"/>
      <dgm:spPr/>
    </dgm:pt>
    <dgm:pt modelId="{C46A74AF-E5BC-4007-BE1C-088AC7E8050E}" type="pres">
      <dgm:prSet presAssocID="{538DB79E-2DE6-4A5F-892B-E18298327A3B}" presName="thinLine2b" presStyleLbl="callout" presStyleIdx="1" presStyleCnt="2"/>
      <dgm:spPr/>
    </dgm:pt>
    <dgm:pt modelId="{5D89D95F-708A-4964-82C3-D168E4AF817C}" type="pres">
      <dgm:prSet presAssocID="{538DB79E-2DE6-4A5F-892B-E18298327A3B}" presName="vertSpace2b" presStyleCnt="0"/>
      <dgm:spPr/>
    </dgm:pt>
  </dgm:ptLst>
  <dgm:cxnLst>
    <dgm:cxn modelId="{DB688FCC-D9D5-42F9-A141-D27F7B453C47}" type="presOf" srcId="{E80DFFFB-8B67-4085-91D2-595642EBB5ED}" destId="{0CAFC5BE-19DB-452B-AF8F-5883E3ED2570}" srcOrd="0" destOrd="0" presId="urn:microsoft.com/office/officeart/2008/layout/LinedList"/>
    <dgm:cxn modelId="{DB86FAE2-B6F2-4EBF-9747-CDE475D0D691}" srcId="{B3908C1A-C931-486A-AE84-3AFC1BEFC439}" destId="{538DB79E-2DE6-4A5F-892B-E18298327A3B}" srcOrd="1" destOrd="0" parTransId="{10C17B68-7EC7-4258-B0CC-C4BEE1B930FE}" sibTransId="{1645C483-DB80-4A26-9BA4-2F395EBDA2BB}"/>
    <dgm:cxn modelId="{377B3116-A739-4E11-8051-E45391A3A7B8}" type="presOf" srcId="{538DB79E-2DE6-4A5F-892B-E18298327A3B}" destId="{641E977A-455A-4869-9D20-A4885670FA37}" srcOrd="0" destOrd="0" presId="urn:microsoft.com/office/officeart/2008/layout/LinedList"/>
    <dgm:cxn modelId="{C8A23D95-7D77-478A-8273-CA4D5E6E6EE2}" srcId="{B3908C1A-C931-486A-AE84-3AFC1BEFC439}" destId="{305DDDA0-27F0-4E35-AF98-FC8AC5D84430}" srcOrd="0" destOrd="0" parTransId="{E04ECED1-E431-4272-BF87-B8BA08C043B9}" sibTransId="{17462365-7435-4A56-969E-115727FBC78A}"/>
    <dgm:cxn modelId="{F9BA0279-D5AC-4AE4-9BE1-8A1B71ECCF7D}" type="presOf" srcId="{B3908C1A-C931-486A-AE84-3AFC1BEFC439}" destId="{BB35FFF1-A48E-4543-99A2-5A25960F2BAE}" srcOrd="0" destOrd="0" presId="urn:microsoft.com/office/officeart/2008/layout/LinedList"/>
    <dgm:cxn modelId="{B7F6249F-5038-46D1-A2CF-A00F9488C191}" srcId="{E80DFFFB-8B67-4085-91D2-595642EBB5ED}" destId="{B3908C1A-C931-486A-AE84-3AFC1BEFC439}" srcOrd="0" destOrd="0" parTransId="{D014C7F9-0BC6-47ED-BF81-3A8D077786E1}" sibTransId="{244A8AB6-1795-46A4-8EC1-7AF53E4ABB74}"/>
    <dgm:cxn modelId="{9B787EBE-F747-4E2B-B76F-F301B7F98DB1}" type="presOf" srcId="{305DDDA0-27F0-4E35-AF98-FC8AC5D84430}" destId="{83BB1E11-0A95-495A-8BE0-7D6B6DC6AD57}" srcOrd="0" destOrd="0" presId="urn:microsoft.com/office/officeart/2008/layout/LinedList"/>
    <dgm:cxn modelId="{671886E8-385F-4C75-9F07-78CAB6FAACAB}" type="presParOf" srcId="{0CAFC5BE-19DB-452B-AF8F-5883E3ED2570}" destId="{CE763E43-4114-4DEA-A34B-7B4B8BA3B486}" srcOrd="0" destOrd="0" presId="urn:microsoft.com/office/officeart/2008/layout/LinedList"/>
    <dgm:cxn modelId="{3A5F79BF-B849-4D12-ADC0-A894078E381D}" type="presParOf" srcId="{0CAFC5BE-19DB-452B-AF8F-5883E3ED2570}" destId="{BA017062-F507-4A7F-B2AE-D436790E5099}" srcOrd="1" destOrd="0" presId="urn:microsoft.com/office/officeart/2008/layout/LinedList"/>
    <dgm:cxn modelId="{CFFB3F9C-5124-4C75-87A2-8D87744C3563}" type="presParOf" srcId="{BA017062-F507-4A7F-B2AE-D436790E5099}" destId="{BB35FFF1-A48E-4543-99A2-5A25960F2BAE}" srcOrd="0" destOrd="0" presId="urn:microsoft.com/office/officeart/2008/layout/LinedList"/>
    <dgm:cxn modelId="{8EFBB436-1D0C-4C69-AA06-F2856A57C1A5}" type="presParOf" srcId="{BA017062-F507-4A7F-B2AE-D436790E5099}" destId="{F14D1F3D-9181-42A2-A9AD-396FCF9C58DE}" srcOrd="1" destOrd="0" presId="urn:microsoft.com/office/officeart/2008/layout/LinedList"/>
    <dgm:cxn modelId="{EA3A5B91-28A6-4568-A372-42296C26A153}" type="presParOf" srcId="{F14D1F3D-9181-42A2-A9AD-396FCF9C58DE}" destId="{E2363437-317C-4127-9890-1A52AA15E518}" srcOrd="0" destOrd="0" presId="urn:microsoft.com/office/officeart/2008/layout/LinedList"/>
    <dgm:cxn modelId="{186A5D5E-6EE1-4EBF-B488-9C48AA540F7C}" type="presParOf" srcId="{F14D1F3D-9181-42A2-A9AD-396FCF9C58DE}" destId="{86D7E7FB-7E48-4124-AD9E-A9E017F1474F}" srcOrd="1" destOrd="0" presId="urn:microsoft.com/office/officeart/2008/layout/LinedList"/>
    <dgm:cxn modelId="{44C605D9-AF86-4FE7-8041-C39F15640EC4}" type="presParOf" srcId="{86D7E7FB-7E48-4124-AD9E-A9E017F1474F}" destId="{5B3DD8CB-7470-4D65-906C-07E5DCB635DF}" srcOrd="0" destOrd="0" presId="urn:microsoft.com/office/officeart/2008/layout/LinedList"/>
    <dgm:cxn modelId="{5A67049C-EE7B-4571-949C-227C7EAB17EA}" type="presParOf" srcId="{86D7E7FB-7E48-4124-AD9E-A9E017F1474F}" destId="{83BB1E11-0A95-495A-8BE0-7D6B6DC6AD57}" srcOrd="1" destOrd="0" presId="urn:microsoft.com/office/officeart/2008/layout/LinedList"/>
    <dgm:cxn modelId="{77F44BEA-457B-4470-9BF8-463D296DC6C7}" type="presParOf" srcId="{86D7E7FB-7E48-4124-AD9E-A9E017F1474F}" destId="{992153F0-864A-4812-A3E8-40A387046C72}" srcOrd="2" destOrd="0" presId="urn:microsoft.com/office/officeart/2008/layout/LinedList"/>
    <dgm:cxn modelId="{B222F495-49C1-4F63-85BF-488516C774D4}" type="presParOf" srcId="{F14D1F3D-9181-42A2-A9AD-396FCF9C58DE}" destId="{76E425C6-061E-4694-B887-E0886DB02CAB}" srcOrd="2" destOrd="0" presId="urn:microsoft.com/office/officeart/2008/layout/LinedList"/>
    <dgm:cxn modelId="{316E52B1-AC94-44DE-A830-BD7D49070EBC}" type="presParOf" srcId="{F14D1F3D-9181-42A2-A9AD-396FCF9C58DE}" destId="{AA1756F7-3DD7-42F0-B733-7D55D9579E84}" srcOrd="3" destOrd="0" presId="urn:microsoft.com/office/officeart/2008/layout/LinedList"/>
    <dgm:cxn modelId="{16D618D0-D65D-4AFA-ABB0-A2181E580E31}" type="presParOf" srcId="{F14D1F3D-9181-42A2-A9AD-396FCF9C58DE}" destId="{AE33DFB0-38AD-4A03-B8CB-D441F17445CA}" srcOrd="4" destOrd="0" presId="urn:microsoft.com/office/officeart/2008/layout/LinedList"/>
    <dgm:cxn modelId="{A8A103B9-97D8-491D-BE2E-A3FEE8D81F5D}" type="presParOf" srcId="{AE33DFB0-38AD-4A03-B8CB-D441F17445CA}" destId="{59FA60B6-2CFE-415D-93AA-C700ED55A57A}" srcOrd="0" destOrd="0" presId="urn:microsoft.com/office/officeart/2008/layout/LinedList"/>
    <dgm:cxn modelId="{B19456C1-4C2D-49F7-99A0-F0414DD94C0F}" type="presParOf" srcId="{AE33DFB0-38AD-4A03-B8CB-D441F17445CA}" destId="{641E977A-455A-4869-9D20-A4885670FA37}" srcOrd="1" destOrd="0" presId="urn:microsoft.com/office/officeart/2008/layout/LinedList"/>
    <dgm:cxn modelId="{E1944ACD-41EB-42E0-8DA3-B9C1E384F89D}" type="presParOf" srcId="{AE33DFB0-38AD-4A03-B8CB-D441F17445CA}" destId="{2FFC5559-B296-4464-BE7D-4EFF6D1A82A5}" srcOrd="2" destOrd="0" presId="urn:microsoft.com/office/officeart/2008/layout/LinedList"/>
    <dgm:cxn modelId="{4824902D-5BFA-4B32-B557-787A4E3967E0}" type="presParOf" srcId="{F14D1F3D-9181-42A2-A9AD-396FCF9C58DE}" destId="{C46A74AF-E5BC-4007-BE1C-088AC7E8050E}" srcOrd="5" destOrd="0" presId="urn:microsoft.com/office/officeart/2008/layout/LinedList"/>
    <dgm:cxn modelId="{85B1221D-5BF0-4670-869D-8BAFBC44C6DE}" type="presParOf" srcId="{F14D1F3D-9181-42A2-A9AD-396FCF9C58DE}" destId="{5D89D95F-708A-4964-82C3-D168E4AF817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Themes and Symbols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8BC34E5E-D611-4A23-97A9-189306DC432F}">
      <dgm:prSet/>
      <dgm:spPr/>
      <dgm:t>
        <a:bodyPr/>
        <a:lstStyle/>
        <a:p>
          <a:r>
            <a:rPr lang="en-US" dirty="0" smtClean="0"/>
            <a:t>Are there any major themes or symbols represented in the reading section? Remember to cite evidence from the text.</a:t>
          </a:r>
          <a:endParaRPr lang="en-US" dirty="0"/>
        </a:p>
      </dgm:t>
    </dgm:pt>
    <dgm:pt modelId="{2C75E2BD-C4BA-400F-8F8F-C253E0F725E1}" type="parTrans" cxnId="{2810C609-4299-4AFC-9E53-9555CDA5CE3A}">
      <dgm:prSet/>
      <dgm:spPr/>
    </dgm:pt>
    <dgm:pt modelId="{E6487EF8-DAF2-4BE7-A760-B929EF2F5A47}" type="sibTrans" cxnId="{2810C609-4299-4AFC-9E53-9555CDA5CE3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92B418-9D98-4BFF-8C89-A7CBCED25A57}" type="pres">
      <dgm:prSet presAssocID="{04D711EF-6944-4FA5-A413-37668FAC10E3}" presName="thickLine" presStyleLbl="alignNode1" presStyleIdx="0" presStyleCnt="2"/>
      <dgm:spPr/>
    </dgm:pt>
    <dgm:pt modelId="{191AF3C6-1C1A-4CB8-AA1C-0725B2F49CCA}" type="pres">
      <dgm:prSet presAssocID="{04D711EF-6944-4FA5-A413-37668FAC10E3}" presName="horz1" presStyleCnt="0"/>
      <dgm:spPr/>
    </dgm:pt>
    <dgm:pt modelId="{1D365157-072F-4C39-8FF1-C0F1053C53B3}" type="pres">
      <dgm:prSet presAssocID="{04D711EF-6944-4FA5-A413-37668FAC10E3}" presName="tx1" presStyleLbl="revTx" presStyleIdx="0" presStyleCnt="2"/>
      <dgm:spPr/>
      <dgm:t>
        <a:bodyPr/>
        <a:lstStyle/>
        <a:p>
          <a:endParaRPr lang="en-US"/>
        </a:p>
      </dgm:t>
    </dgm:pt>
    <dgm:pt modelId="{B99AA4FF-F71D-4278-BB2F-C2D7B585DAC3}" type="pres">
      <dgm:prSet presAssocID="{04D711EF-6944-4FA5-A413-37668FAC10E3}" presName="vert1" presStyleCnt="0"/>
      <dgm:spPr/>
    </dgm:pt>
    <dgm:pt modelId="{B2917254-B6E2-410A-A187-E37EC4BC9F39}" type="pres">
      <dgm:prSet presAssocID="{8BC34E5E-D611-4A23-97A9-189306DC432F}" presName="thickLine" presStyleLbl="alignNode1" presStyleIdx="1" presStyleCnt="2"/>
      <dgm:spPr/>
    </dgm:pt>
    <dgm:pt modelId="{0B64BF1F-FF16-47E5-A67F-99083036339E}" type="pres">
      <dgm:prSet presAssocID="{8BC34E5E-D611-4A23-97A9-189306DC432F}" presName="horz1" presStyleCnt="0"/>
      <dgm:spPr/>
    </dgm:pt>
    <dgm:pt modelId="{6D141CD7-71DA-4A63-BA93-12F017151817}" type="pres">
      <dgm:prSet presAssocID="{8BC34E5E-D611-4A23-97A9-189306DC432F}" presName="tx1" presStyleLbl="revTx" presStyleIdx="1" presStyleCnt="2"/>
      <dgm:spPr/>
      <dgm:t>
        <a:bodyPr/>
        <a:lstStyle/>
        <a:p>
          <a:endParaRPr lang="en-US"/>
        </a:p>
      </dgm:t>
    </dgm:pt>
    <dgm:pt modelId="{767ABE36-FF55-452C-8F17-B303FE12FFA8}" type="pres">
      <dgm:prSet presAssocID="{8BC34E5E-D611-4A23-97A9-189306DC432F}" presName="vert1" presStyleCnt="0"/>
      <dgm:spPr/>
    </dgm:pt>
  </dgm:ptLst>
  <dgm:cxnLst>
    <dgm:cxn modelId="{159EAA51-CE2F-4ECD-BBDB-37621034245B}" type="presOf" srcId="{04D711EF-6944-4FA5-A413-37668FAC10E3}" destId="{1D365157-072F-4C39-8FF1-C0F1053C53B3}" srcOrd="0" destOrd="0" presId="urn:microsoft.com/office/officeart/2008/layout/LinedList"/>
    <dgm:cxn modelId="{479EC5EB-7E7A-4606-A2F9-D5D3108B836A}" type="presOf" srcId="{8BC34E5E-D611-4A23-97A9-189306DC432F}" destId="{6D141CD7-71DA-4A63-BA93-12F017151817}" srcOrd="0" destOrd="0" presId="urn:microsoft.com/office/officeart/2008/layout/LinedList"/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2810C609-4299-4AFC-9E53-9555CDA5CE3A}" srcId="{808A5C52-22EE-4F99-8F78-B970CC86224C}" destId="{8BC34E5E-D611-4A23-97A9-189306DC432F}" srcOrd="1" destOrd="0" parTransId="{2C75E2BD-C4BA-400F-8F8F-C253E0F725E1}" sibTransId="{E6487EF8-DAF2-4BE7-A760-B929EF2F5A47}"/>
    <dgm:cxn modelId="{BEEEC6BE-9653-43B7-8B74-5CEF968B0948}" type="presOf" srcId="{808A5C52-22EE-4F99-8F78-B970CC86224C}" destId="{715F5C77-52E5-4A7B-AADF-0B0962FDF58B}" srcOrd="0" destOrd="0" presId="urn:microsoft.com/office/officeart/2008/layout/LinedList"/>
    <dgm:cxn modelId="{A5D9FEEC-C4FE-4A0A-BB4F-EE4808E53ADF}" type="presParOf" srcId="{715F5C77-52E5-4A7B-AADF-0B0962FDF58B}" destId="{7392B418-9D98-4BFF-8C89-A7CBCED25A57}" srcOrd="0" destOrd="0" presId="urn:microsoft.com/office/officeart/2008/layout/LinedList"/>
    <dgm:cxn modelId="{D9603F4C-4751-4126-BCB9-7F0D45B7AB9F}" type="presParOf" srcId="{715F5C77-52E5-4A7B-AADF-0B0962FDF58B}" destId="{191AF3C6-1C1A-4CB8-AA1C-0725B2F49CCA}" srcOrd="1" destOrd="0" presId="urn:microsoft.com/office/officeart/2008/layout/LinedList"/>
    <dgm:cxn modelId="{7FDB2CBF-B92A-422E-AFF3-67C64E2A6C89}" type="presParOf" srcId="{191AF3C6-1C1A-4CB8-AA1C-0725B2F49CCA}" destId="{1D365157-072F-4C39-8FF1-C0F1053C53B3}" srcOrd="0" destOrd="0" presId="urn:microsoft.com/office/officeart/2008/layout/LinedList"/>
    <dgm:cxn modelId="{E1257F3F-3CA5-45DB-8297-656821576C75}" type="presParOf" srcId="{191AF3C6-1C1A-4CB8-AA1C-0725B2F49CCA}" destId="{B99AA4FF-F71D-4278-BB2F-C2D7B585DAC3}" srcOrd="1" destOrd="0" presId="urn:microsoft.com/office/officeart/2008/layout/LinedList"/>
    <dgm:cxn modelId="{319FE537-7B06-451E-AF03-A9B28D023A6F}" type="presParOf" srcId="{715F5C77-52E5-4A7B-AADF-0B0962FDF58B}" destId="{B2917254-B6E2-410A-A187-E37EC4BC9F39}" srcOrd="2" destOrd="0" presId="urn:microsoft.com/office/officeart/2008/layout/LinedList"/>
    <dgm:cxn modelId="{E684B0FD-60DC-4216-A88B-7D04D5E43E81}" type="presParOf" srcId="{715F5C77-52E5-4A7B-AADF-0B0962FDF58B}" destId="{0B64BF1F-FF16-47E5-A67F-99083036339E}" srcOrd="3" destOrd="0" presId="urn:microsoft.com/office/officeart/2008/layout/LinedList"/>
    <dgm:cxn modelId="{027EF96C-52EC-44FE-8B6B-C91C85A015D1}" type="presParOf" srcId="{0B64BF1F-FF16-47E5-A67F-99083036339E}" destId="{6D141CD7-71DA-4A63-BA93-12F017151817}" srcOrd="0" destOrd="0" presId="urn:microsoft.com/office/officeart/2008/layout/LinedList"/>
    <dgm:cxn modelId="{5BF08C15-24E8-41EB-8DE3-543B0A4D1B67}" type="presParOf" srcId="{0B64BF1F-FF16-47E5-A67F-99083036339E}" destId="{767ABE36-FF55-452C-8F17-B303FE12FF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Please read either with a partner, or silently for the next 15 minutes. 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A2F244F-FE31-41CD-A353-D08F1AACEC5B}">
      <dgm:prSet/>
      <dgm:spPr/>
      <dgm:t>
        <a:bodyPr/>
        <a:lstStyle/>
        <a:p>
          <a:r>
            <a:rPr lang="en-US" dirty="0" smtClean="0"/>
            <a:t>As you read, please annotate what you read in the way that we showed you.</a:t>
          </a:r>
        </a:p>
      </dgm:t>
    </dgm:pt>
    <dgm:pt modelId="{102145A0-251F-4409-86EB-D73379CBD288}" type="parTrans" cxnId="{7D04BE85-BC63-4207-9801-DAAF27F14D42}">
      <dgm:prSet/>
      <dgm:spPr/>
    </dgm:pt>
    <dgm:pt modelId="{0BCA03C2-2351-4C1B-84FA-51DC00E1A371}" type="sibTrans" cxnId="{7D04BE85-BC63-4207-9801-DAAF27F14D42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ADFB0482-37C4-4DC5-BC1A-9E802FDE8B98}" type="pres">
      <dgm:prSet presAssocID="{7A2F244F-FE31-41CD-A353-D08F1AACEC5B}" presName="thickLine" presStyleLbl="alignNode1" presStyleIdx="1" presStyleCnt="2"/>
      <dgm:spPr/>
    </dgm:pt>
    <dgm:pt modelId="{0CB0B1EB-18BE-4A87-AFDA-B4632A992C1B}" type="pres">
      <dgm:prSet presAssocID="{7A2F244F-FE31-41CD-A353-D08F1AACEC5B}" presName="horz1" presStyleCnt="0"/>
      <dgm:spPr/>
    </dgm:pt>
    <dgm:pt modelId="{0639827D-1AC4-4537-943D-57009B37C4E5}" type="pres">
      <dgm:prSet presAssocID="{7A2F244F-FE31-41CD-A353-D08F1AACEC5B}" presName="tx1" presStyleLbl="revTx" presStyleIdx="1" presStyleCnt="2"/>
      <dgm:spPr/>
      <dgm:t>
        <a:bodyPr/>
        <a:lstStyle/>
        <a:p>
          <a:endParaRPr lang="en-US"/>
        </a:p>
      </dgm:t>
    </dgm:pt>
    <dgm:pt modelId="{A5294D2E-32C7-4CE0-9700-EF57283AD8DB}" type="pres">
      <dgm:prSet presAssocID="{7A2F244F-FE31-41CD-A353-D08F1AACEC5B}" presName="vert1" presStyleCnt="0"/>
      <dgm:spPr/>
    </dgm:pt>
  </dgm:ptLst>
  <dgm:cxnLst>
    <dgm:cxn modelId="{1960F713-BE26-4C5D-85E4-A44897A7BDE4}" type="presOf" srcId="{7A2F244F-FE31-41CD-A353-D08F1AACEC5B}" destId="{0639827D-1AC4-4537-943D-57009B37C4E5}" srcOrd="0" destOrd="0" presId="urn:microsoft.com/office/officeart/2008/layout/LinedList"/>
    <dgm:cxn modelId="{1F3BA852-2572-41B7-9F2C-66CF841FC895}" type="presOf" srcId="{1BCFCAE1-9ACA-4604-97E2-CECF83DED841}" destId="{7178D825-7B83-4D28-BCAC-52FC73C123D5}" srcOrd="0" destOrd="0" presId="urn:microsoft.com/office/officeart/2008/layout/LinedList"/>
    <dgm:cxn modelId="{7D04BE85-BC63-4207-9801-DAAF27F14D42}" srcId="{808A5C52-22EE-4F99-8F78-B970CC86224C}" destId="{7A2F244F-FE31-41CD-A353-D08F1AACEC5B}" srcOrd="1" destOrd="0" parTransId="{102145A0-251F-4409-86EB-D73379CBD288}" sibTransId="{0BCA03C2-2351-4C1B-84FA-51DC00E1A371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21F32E11-3396-4848-8052-0303CE8FA483}" type="presOf" srcId="{808A5C52-22EE-4F99-8F78-B970CC86224C}" destId="{715F5C77-52E5-4A7B-AADF-0B0962FDF58B}" srcOrd="0" destOrd="0" presId="urn:microsoft.com/office/officeart/2008/layout/LinedList"/>
    <dgm:cxn modelId="{3AA1C0D0-D806-41F4-984A-D6031D118B0F}" type="presParOf" srcId="{715F5C77-52E5-4A7B-AADF-0B0962FDF58B}" destId="{7BC23586-E1F5-4FE8-9C06-6A7995E73A23}" srcOrd="0" destOrd="0" presId="urn:microsoft.com/office/officeart/2008/layout/LinedList"/>
    <dgm:cxn modelId="{A4B5BD8A-1963-454D-8E81-5C5D01AF6E2E}" type="presParOf" srcId="{715F5C77-52E5-4A7B-AADF-0B0962FDF58B}" destId="{B5CFED30-3DC0-423F-8E6E-4EFBCE93B5AE}" srcOrd="1" destOrd="0" presId="urn:microsoft.com/office/officeart/2008/layout/LinedList"/>
    <dgm:cxn modelId="{2CED6BF8-E082-4A7D-8848-93E058101F56}" type="presParOf" srcId="{B5CFED30-3DC0-423F-8E6E-4EFBCE93B5AE}" destId="{7178D825-7B83-4D28-BCAC-52FC73C123D5}" srcOrd="0" destOrd="0" presId="urn:microsoft.com/office/officeart/2008/layout/LinedList"/>
    <dgm:cxn modelId="{F05DD977-EEE7-407C-B591-7D79752279C6}" type="presParOf" srcId="{B5CFED30-3DC0-423F-8E6E-4EFBCE93B5AE}" destId="{B965184D-5DC7-4D81-8251-F47E1CDA6675}" srcOrd="1" destOrd="0" presId="urn:microsoft.com/office/officeart/2008/layout/LinedList"/>
    <dgm:cxn modelId="{11150F51-888E-4BEF-BB90-B0B05D36EEFF}" type="presParOf" srcId="{715F5C77-52E5-4A7B-AADF-0B0962FDF58B}" destId="{ADFB0482-37C4-4DC5-BC1A-9E802FDE8B98}" srcOrd="2" destOrd="0" presId="urn:microsoft.com/office/officeart/2008/layout/LinedList"/>
    <dgm:cxn modelId="{C27DC02D-0780-4A9A-AEB7-C0EA106C6F53}" type="presParOf" srcId="{715F5C77-52E5-4A7B-AADF-0B0962FDF58B}" destId="{0CB0B1EB-18BE-4A87-AFDA-B4632A992C1B}" srcOrd="3" destOrd="0" presId="urn:microsoft.com/office/officeart/2008/layout/LinedList"/>
    <dgm:cxn modelId="{6A5D7623-938D-4799-A871-DB3DAF4CE438}" type="presParOf" srcId="{0CB0B1EB-18BE-4A87-AFDA-B4632A992C1B}" destId="{0639827D-1AC4-4537-943D-57009B37C4E5}" srcOrd="0" destOrd="0" presId="urn:microsoft.com/office/officeart/2008/layout/LinedList"/>
    <dgm:cxn modelId="{E4F5C7C6-F2FF-4F07-A22A-40D1C512FA1E}" type="presParOf" srcId="{0CB0B1EB-18BE-4A87-AFDA-B4632A992C1B}" destId="{A5294D2E-32C7-4CE0-9700-EF57283AD8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Class Discussion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81DD25B3-2CE0-4AA4-8852-EE7A11873165}">
      <dgm:prSet/>
      <dgm:spPr/>
      <dgm:t>
        <a:bodyPr/>
        <a:lstStyle/>
        <a:p>
          <a:r>
            <a:rPr lang="en-US" dirty="0" smtClean="0"/>
            <a:t>How does this video relate to Frankenstein?</a:t>
          </a:r>
        </a:p>
      </dgm:t>
    </dgm:pt>
    <dgm:pt modelId="{0A146A5B-85DF-4B8C-AF6D-87DF08B8744F}" type="parTrans" cxnId="{11884C5E-3834-4F6B-BE7C-C6F68AE399E8}">
      <dgm:prSet/>
      <dgm:spPr/>
    </dgm:pt>
    <dgm:pt modelId="{C476AE15-7EC2-4457-B40F-52F24996827A}" type="sibTrans" cxnId="{11884C5E-3834-4F6B-BE7C-C6F68AE399E8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A7657B04-D703-4FA6-BBAB-37658D767951}" type="pres">
      <dgm:prSet presAssocID="{81DD25B3-2CE0-4AA4-8852-EE7A11873165}" presName="vertSpace2a" presStyleCnt="0"/>
      <dgm:spPr/>
    </dgm:pt>
    <dgm:pt modelId="{E3D1D7C9-44BA-473B-BC88-B35F0F6C6B36}" type="pres">
      <dgm:prSet presAssocID="{81DD25B3-2CE0-4AA4-8852-EE7A11873165}" presName="horz2" presStyleCnt="0"/>
      <dgm:spPr/>
    </dgm:pt>
    <dgm:pt modelId="{B5F66FAA-DA22-4F58-AE19-FDBD4382D795}" type="pres">
      <dgm:prSet presAssocID="{81DD25B3-2CE0-4AA4-8852-EE7A11873165}" presName="horzSpace2" presStyleCnt="0"/>
      <dgm:spPr/>
    </dgm:pt>
    <dgm:pt modelId="{6EB80CA4-ADD8-4F28-B88C-9E7CFCEE7542}" type="pres">
      <dgm:prSet presAssocID="{81DD25B3-2CE0-4AA4-8852-EE7A11873165}" presName="tx2" presStyleLbl="revTx" presStyleIdx="1" presStyleCnt="2"/>
      <dgm:spPr/>
      <dgm:t>
        <a:bodyPr/>
        <a:lstStyle/>
        <a:p>
          <a:endParaRPr lang="en-US"/>
        </a:p>
      </dgm:t>
    </dgm:pt>
    <dgm:pt modelId="{BEE5877D-AD59-4A6E-8491-A362E9D805C3}" type="pres">
      <dgm:prSet presAssocID="{81DD25B3-2CE0-4AA4-8852-EE7A11873165}" presName="vert2" presStyleCnt="0"/>
      <dgm:spPr/>
    </dgm:pt>
    <dgm:pt modelId="{69C37E13-4162-4DC4-8198-26F635298F5B}" type="pres">
      <dgm:prSet presAssocID="{81DD25B3-2CE0-4AA4-8852-EE7A11873165}" presName="thinLine2b" presStyleLbl="callout" presStyleIdx="0" presStyleCnt="1"/>
      <dgm:spPr/>
    </dgm:pt>
    <dgm:pt modelId="{53AB288A-746D-4F4C-8BFF-C28875E68713}" type="pres">
      <dgm:prSet presAssocID="{81DD25B3-2CE0-4AA4-8852-EE7A11873165}" presName="vertSpace2b" presStyleCnt="0"/>
      <dgm:spPr/>
    </dgm:pt>
  </dgm:ptLst>
  <dgm:cxnLst>
    <dgm:cxn modelId="{11884C5E-3834-4F6B-BE7C-C6F68AE399E8}" srcId="{1BCFCAE1-9ACA-4604-97E2-CECF83DED841}" destId="{81DD25B3-2CE0-4AA4-8852-EE7A11873165}" srcOrd="0" destOrd="0" parTransId="{0A146A5B-85DF-4B8C-AF6D-87DF08B8744F}" sibTransId="{C476AE15-7EC2-4457-B40F-52F24996827A}"/>
    <dgm:cxn modelId="{C2E6EABA-A044-493F-8266-FE2CF3BC8E8F}" type="presOf" srcId="{1BCFCAE1-9ACA-4604-97E2-CECF83DED841}" destId="{7178D825-7B83-4D28-BCAC-52FC73C123D5}" srcOrd="0" destOrd="0" presId="urn:microsoft.com/office/officeart/2008/layout/LinedList"/>
    <dgm:cxn modelId="{92712570-1747-43C6-8C10-10256AF91FE3}" type="presOf" srcId="{81DD25B3-2CE0-4AA4-8852-EE7A11873165}" destId="{6EB80CA4-ADD8-4F28-B88C-9E7CFCEE7542}" srcOrd="0" destOrd="0" presId="urn:microsoft.com/office/officeart/2008/layout/LinedList"/>
    <dgm:cxn modelId="{75D8DA45-2183-473B-A242-DFB3DEBB0C7F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87C8F54C-B064-4DF4-B9F3-8D1B1940331A}" type="presParOf" srcId="{715F5C77-52E5-4A7B-AADF-0B0962FDF58B}" destId="{7BC23586-E1F5-4FE8-9C06-6A7995E73A23}" srcOrd="0" destOrd="0" presId="urn:microsoft.com/office/officeart/2008/layout/LinedList"/>
    <dgm:cxn modelId="{1A976DE2-91F3-44DB-8F6E-DD6B06E1E264}" type="presParOf" srcId="{715F5C77-52E5-4A7B-AADF-0B0962FDF58B}" destId="{B5CFED30-3DC0-423F-8E6E-4EFBCE93B5AE}" srcOrd="1" destOrd="0" presId="urn:microsoft.com/office/officeart/2008/layout/LinedList"/>
    <dgm:cxn modelId="{9A4F78E9-92A8-4B66-BA08-89A6EDBB4310}" type="presParOf" srcId="{B5CFED30-3DC0-423F-8E6E-4EFBCE93B5AE}" destId="{7178D825-7B83-4D28-BCAC-52FC73C123D5}" srcOrd="0" destOrd="0" presId="urn:microsoft.com/office/officeart/2008/layout/LinedList"/>
    <dgm:cxn modelId="{94307067-24A5-4025-9ACA-F9BAC517D291}" type="presParOf" srcId="{B5CFED30-3DC0-423F-8E6E-4EFBCE93B5AE}" destId="{B965184D-5DC7-4D81-8251-F47E1CDA6675}" srcOrd="1" destOrd="0" presId="urn:microsoft.com/office/officeart/2008/layout/LinedList"/>
    <dgm:cxn modelId="{6210F705-D14C-4A97-9259-A4D011CFBE38}" type="presParOf" srcId="{B965184D-5DC7-4D81-8251-F47E1CDA6675}" destId="{A7657B04-D703-4FA6-BBAB-37658D767951}" srcOrd="0" destOrd="0" presId="urn:microsoft.com/office/officeart/2008/layout/LinedList"/>
    <dgm:cxn modelId="{2A8EC446-40FF-438F-AE11-D7278DF97F86}" type="presParOf" srcId="{B965184D-5DC7-4D81-8251-F47E1CDA6675}" destId="{E3D1D7C9-44BA-473B-BC88-B35F0F6C6B36}" srcOrd="1" destOrd="0" presId="urn:microsoft.com/office/officeart/2008/layout/LinedList"/>
    <dgm:cxn modelId="{C1E7DECD-EA8E-4E24-A2CB-F38DCB5772F4}" type="presParOf" srcId="{E3D1D7C9-44BA-473B-BC88-B35F0F6C6B36}" destId="{B5F66FAA-DA22-4F58-AE19-FDBD4382D795}" srcOrd="0" destOrd="0" presId="urn:microsoft.com/office/officeart/2008/layout/LinedList"/>
    <dgm:cxn modelId="{A21BB658-3544-4434-890A-8544EF1303E1}" type="presParOf" srcId="{E3D1D7C9-44BA-473B-BC88-B35F0F6C6B36}" destId="{6EB80CA4-ADD8-4F28-B88C-9E7CFCEE7542}" srcOrd="1" destOrd="0" presId="urn:microsoft.com/office/officeart/2008/layout/LinedList"/>
    <dgm:cxn modelId="{E998ADF4-B8CF-4DC4-A318-B37776055D74}" type="presParOf" srcId="{E3D1D7C9-44BA-473B-BC88-B35F0F6C6B36}" destId="{BEE5877D-AD59-4A6E-8491-A362E9D805C3}" srcOrd="2" destOrd="0" presId="urn:microsoft.com/office/officeart/2008/layout/LinedList"/>
    <dgm:cxn modelId="{D1E82A9C-F053-4EBB-A561-7AC56CD60CC7}" type="presParOf" srcId="{B965184D-5DC7-4D81-8251-F47E1CDA6675}" destId="{69C37E13-4162-4DC4-8198-26F635298F5B}" srcOrd="2" destOrd="0" presId="urn:microsoft.com/office/officeart/2008/layout/LinedList"/>
    <dgm:cxn modelId="{BE2B54B1-7C8C-43B7-83DE-5F0FE966842F}" type="presParOf" srcId="{B965184D-5DC7-4D81-8251-F47E1CDA6675}" destId="{53AB288A-746D-4F4C-8BFF-C28875E68713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ACT/SAT Review, Credit Recovery, Frankenstein Quiz 1 Retakes after school this week Tuesday—Friday.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68D21082-2698-448E-B835-443AD15BA7A7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21050-D281-4854-9687-3C0879D6BA50}" type="pres">
      <dgm:prSet presAssocID="{1BCFCAE1-9ACA-4604-97E2-CECF83DED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19B034-B1E0-4A95-9219-65A7613F7AC1}" type="presOf" srcId="{808A5C52-22EE-4F99-8F78-B970CC86224C}" destId="{68D21082-2698-448E-B835-443AD15BA7A7}" srcOrd="0" destOrd="0" presId="urn:microsoft.com/office/officeart/2005/8/layout/vList2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01E17773-EFF5-4173-AB09-AC6E7EB0DE8D}" type="presOf" srcId="{1BCFCAE1-9ACA-4604-97E2-CECF83DED841}" destId="{46721050-D281-4854-9687-3C0879D6BA50}" srcOrd="0" destOrd="0" presId="urn:microsoft.com/office/officeart/2005/8/layout/vList2"/>
    <dgm:cxn modelId="{1E559383-FC34-4FF4-A689-BB6C7ADB2F5F}" type="presParOf" srcId="{68D21082-2698-448E-B835-443AD15BA7A7}" destId="{46721050-D281-4854-9687-3C0879D6BA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Please read through Chapter 7 tonight as homework.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1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</dgm:ptLst>
  <dgm:cxnLst>
    <dgm:cxn modelId="{166F1844-181E-4052-8AAE-A255CFFE52AA}" type="presOf" srcId="{1BCFCAE1-9ACA-4604-97E2-CECF83DED841}" destId="{7178D825-7B83-4D28-BCAC-52FC73C123D5}" srcOrd="0" destOrd="0" presId="urn:microsoft.com/office/officeart/2008/layout/LinedList"/>
    <dgm:cxn modelId="{557EEBF5-EEE2-4779-8585-8CA9D7460BCD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D3A0783B-AEC9-4FD2-A030-9B0B6C16C597}" type="presParOf" srcId="{715F5C77-52E5-4A7B-AADF-0B0962FDF58B}" destId="{7BC23586-E1F5-4FE8-9C06-6A7995E73A23}" srcOrd="0" destOrd="0" presId="urn:microsoft.com/office/officeart/2008/layout/LinedList"/>
    <dgm:cxn modelId="{B8993843-62C1-4F3A-A086-B208C247C292}" type="presParOf" srcId="{715F5C77-52E5-4A7B-AADF-0B0962FDF58B}" destId="{B5CFED30-3DC0-423F-8E6E-4EFBCE93B5AE}" srcOrd="1" destOrd="0" presId="urn:microsoft.com/office/officeart/2008/layout/LinedList"/>
    <dgm:cxn modelId="{3DF9CB2A-EBF2-451F-8AAC-F74AEC31B286}" type="presParOf" srcId="{B5CFED30-3DC0-423F-8E6E-4EFBCE93B5AE}" destId="{7178D825-7B83-4D28-BCAC-52FC73C123D5}" srcOrd="0" destOrd="0" presId="urn:microsoft.com/office/officeart/2008/layout/LinedList"/>
    <dgm:cxn modelId="{229E1595-F0F5-40B6-A7C9-AD06BD2BC1B8}" type="presParOf" srcId="{B5CFED30-3DC0-423F-8E6E-4EFBCE93B5AE}" destId="{B965184D-5DC7-4D81-8251-F47E1CDA66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On a sheet of paper answer the following question in a three to five sentence paragraph. </a:t>
          </a:r>
          <a:r>
            <a:rPr lang="en-US" b="1" dirty="0" smtClean="0">
              <a:solidFill>
                <a:srgbClr val="FF0000"/>
              </a:solidFill>
            </a:rPr>
            <a:t>You have four minutes.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65912FEB-1173-4FC9-8AB6-E530721F3195}">
      <dgm:prSet/>
      <dgm:spPr/>
      <dgm:t>
        <a:bodyPr/>
        <a:lstStyle/>
        <a:p>
          <a:r>
            <a:rPr lang="en-US" dirty="0" smtClean="0"/>
            <a:t>What do you think about when you hear the word, “Gothic?” Explain.</a:t>
          </a:r>
        </a:p>
      </dgm:t>
    </dgm:pt>
    <dgm:pt modelId="{0A84B8AE-4055-4F51-8413-915AC793804C}" type="parTrans" cxnId="{8C6A4982-2AA7-4C87-ADFE-D959DD5E9AC7}">
      <dgm:prSet/>
      <dgm:spPr/>
    </dgm:pt>
    <dgm:pt modelId="{719A3164-9D56-403B-92E5-F76E5F3F0EF6}" type="sibTrans" cxnId="{8C6A4982-2AA7-4C87-ADFE-D959DD5E9AC7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A1FF558E-97B0-450D-99D8-9B73AD108CE8}" type="pres">
      <dgm:prSet presAssocID="{65912FEB-1173-4FC9-8AB6-E530721F3195}" presName="vertSpace2a" presStyleCnt="0"/>
      <dgm:spPr/>
    </dgm:pt>
    <dgm:pt modelId="{6B7B592C-D5F2-4791-9683-E075225F91FB}" type="pres">
      <dgm:prSet presAssocID="{65912FEB-1173-4FC9-8AB6-E530721F3195}" presName="horz2" presStyleCnt="0"/>
      <dgm:spPr/>
    </dgm:pt>
    <dgm:pt modelId="{197AA55A-85ED-4A28-BEAE-CF3DF0CE335F}" type="pres">
      <dgm:prSet presAssocID="{65912FEB-1173-4FC9-8AB6-E530721F3195}" presName="horzSpace2" presStyleCnt="0"/>
      <dgm:spPr/>
    </dgm:pt>
    <dgm:pt modelId="{99DC7461-C554-41E5-B933-00CE4D86C83C}" type="pres">
      <dgm:prSet presAssocID="{65912FEB-1173-4FC9-8AB6-E530721F3195}" presName="tx2" presStyleLbl="revTx" presStyleIdx="1" presStyleCnt="2"/>
      <dgm:spPr/>
      <dgm:t>
        <a:bodyPr/>
        <a:lstStyle/>
        <a:p>
          <a:endParaRPr lang="en-US"/>
        </a:p>
      </dgm:t>
    </dgm:pt>
    <dgm:pt modelId="{04F4AD59-F1A0-4FB6-B903-15211D74DE16}" type="pres">
      <dgm:prSet presAssocID="{65912FEB-1173-4FC9-8AB6-E530721F3195}" presName="vert2" presStyleCnt="0"/>
      <dgm:spPr/>
    </dgm:pt>
    <dgm:pt modelId="{3D2D1741-B54E-41B1-B624-C530FAE29D1E}" type="pres">
      <dgm:prSet presAssocID="{65912FEB-1173-4FC9-8AB6-E530721F3195}" presName="thinLine2b" presStyleLbl="callout" presStyleIdx="0" presStyleCnt="1"/>
      <dgm:spPr/>
    </dgm:pt>
    <dgm:pt modelId="{5C25C2EB-CD24-4082-993B-CEA6312DA5A1}" type="pres">
      <dgm:prSet presAssocID="{65912FEB-1173-4FC9-8AB6-E530721F3195}" presName="vertSpace2b" presStyleCnt="0"/>
      <dgm:spPr/>
    </dgm:pt>
  </dgm:ptLst>
  <dgm:cxnLst>
    <dgm:cxn modelId="{3209F4AF-40AB-4DF2-B77D-7CBC652F8ACB}" type="presOf" srcId="{808A5C52-22EE-4F99-8F78-B970CC86224C}" destId="{715F5C77-52E5-4A7B-AADF-0B0962FDF58B}" srcOrd="0" destOrd="0" presId="urn:microsoft.com/office/officeart/2008/layout/LinedList"/>
    <dgm:cxn modelId="{608F97AF-CAFD-4AE7-9A54-A9BBDA8D8BF5}" type="presOf" srcId="{1BCFCAE1-9ACA-4604-97E2-CECF83DED841}" destId="{7178D825-7B83-4D28-BCAC-52FC73C123D5}" srcOrd="0" destOrd="0" presId="urn:microsoft.com/office/officeart/2008/layout/LinedList"/>
    <dgm:cxn modelId="{0BBCEC87-027F-46AA-91C4-08031502E3BD}" type="presOf" srcId="{65912FEB-1173-4FC9-8AB6-E530721F3195}" destId="{99DC7461-C554-41E5-B933-00CE4D86C83C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8C6A4982-2AA7-4C87-ADFE-D959DD5E9AC7}" srcId="{1BCFCAE1-9ACA-4604-97E2-CECF83DED841}" destId="{65912FEB-1173-4FC9-8AB6-E530721F3195}" srcOrd="0" destOrd="0" parTransId="{0A84B8AE-4055-4F51-8413-915AC793804C}" sibTransId="{719A3164-9D56-403B-92E5-F76E5F3F0EF6}"/>
    <dgm:cxn modelId="{D614B860-E812-41DB-A10C-6AEBA846DA68}" type="presParOf" srcId="{715F5C77-52E5-4A7B-AADF-0B0962FDF58B}" destId="{7BC23586-E1F5-4FE8-9C06-6A7995E73A23}" srcOrd="0" destOrd="0" presId="urn:microsoft.com/office/officeart/2008/layout/LinedList"/>
    <dgm:cxn modelId="{A74E4772-F635-4B3B-BD66-B058996EBB79}" type="presParOf" srcId="{715F5C77-52E5-4A7B-AADF-0B0962FDF58B}" destId="{B5CFED30-3DC0-423F-8E6E-4EFBCE93B5AE}" srcOrd="1" destOrd="0" presId="urn:microsoft.com/office/officeart/2008/layout/LinedList"/>
    <dgm:cxn modelId="{0AFE2ABF-932C-4238-BB53-3CBC7AEB2E42}" type="presParOf" srcId="{B5CFED30-3DC0-423F-8E6E-4EFBCE93B5AE}" destId="{7178D825-7B83-4D28-BCAC-52FC73C123D5}" srcOrd="0" destOrd="0" presId="urn:microsoft.com/office/officeart/2008/layout/LinedList"/>
    <dgm:cxn modelId="{09AC2A5E-575F-4903-99AF-938874BC97CD}" type="presParOf" srcId="{B5CFED30-3DC0-423F-8E6E-4EFBCE93B5AE}" destId="{B965184D-5DC7-4D81-8251-F47E1CDA6675}" srcOrd="1" destOrd="0" presId="urn:microsoft.com/office/officeart/2008/layout/LinedList"/>
    <dgm:cxn modelId="{83D06968-DA4F-4ABB-B30C-97F192E91BF1}" type="presParOf" srcId="{B965184D-5DC7-4D81-8251-F47E1CDA6675}" destId="{A1FF558E-97B0-450D-99D8-9B73AD108CE8}" srcOrd="0" destOrd="0" presId="urn:microsoft.com/office/officeart/2008/layout/LinedList"/>
    <dgm:cxn modelId="{C4D14120-D05A-41BE-8F28-3D0CA8664E34}" type="presParOf" srcId="{B965184D-5DC7-4D81-8251-F47E1CDA6675}" destId="{6B7B592C-D5F2-4791-9683-E075225F91FB}" srcOrd="1" destOrd="0" presId="urn:microsoft.com/office/officeart/2008/layout/LinedList"/>
    <dgm:cxn modelId="{65A78BC4-E033-4679-9F17-D7FC0A19BA2D}" type="presParOf" srcId="{6B7B592C-D5F2-4791-9683-E075225F91FB}" destId="{197AA55A-85ED-4A28-BEAE-CF3DF0CE335F}" srcOrd="0" destOrd="0" presId="urn:microsoft.com/office/officeart/2008/layout/LinedList"/>
    <dgm:cxn modelId="{2244653F-DCC2-4724-A592-152CBEC135BB}" type="presParOf" srcId="{6B7B592C-D5F2-4791-9683-E075225F91FB}" destId="{99DC7461-C554-41E5-B933-00CE4D86C83C}" srcOrd="1" destOrd="0" presId="urn:microsoft.com/office/officeart/2008/layout/LinedList"/>
    <dgm:cxn modelId="{E42FD8A1-9C41-4398-B2D9-DD4304A921BF}" type="presParOf" srcId="{6B7B592C-D5F2-4791-9683-E075225F91FB}" destId="{04F4AD59-F1A0-4FB6-B903-15211D74DE16}" srcOrd="2" destOrd="0" presId="urn:microsoft.com/office/officeart/2008/layout/LinedList"/>
    <dgm:cxn modelId="{197938CF-16B0-4C4C-9D60-4ED4D296410E}" type="presParOf" srcId="{B965184D-5DC7-4D81-8251-F47E1CDA6675}" destId="{3D2D1741-B54E-41B1-B624-C530FAE29D1E}" srcOrd="2" destOrd="0" presId="urn:microsoft.com/office/officeart/2008/layout/LinedList"/>
    <dgm:cxn modelId="{6B4DDBD0-6774-4D85-B6AB-931AC7694A39}" type="presParOf" srcId="{B965184D-5DC7-4D81-8251-F47E1CDA6675}" destId="{5C25C2EB-CD24-4082-993B-CEA6312DA5A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What is Gothic literature, and what are some characteristics of the Gothic genre?</a:t>
          </a:r>
          <a:endParaRPr lang="en-US" b="1" dirty="0" smtClean="0">
            <a:solidFill>
              <a:srgbClr val="FF0000"/>
            </a:solidFill>
          </a:endParaRP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A18DC059-F7B3-4B55-9AEE-86413000696C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3A1585-867B-460F-BC2E-E20F91103CF9}" type="pres">
      <dgm:prSet presAssocID="{1BCFCAE1-9ACA-4604-97E2-CECF83DED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5FDE4-F380-4276-B26C-82C22922A149}" type="presOf" srcId="{1BCFCAE1-9ACA-4604-97E2-CECF83DED841}" destId="{8F3A1585-867B-460F-BC2E-E20F91103CF9}" srcOrd="0" destOrd="0" presId="urn:microsoft.com/office/officeart/2005/8/layout/vList2"/>
    <dgm:cxn modelId="{B29C7DE0-5A34-4FC0-83A1-74C1DC3358FF}" type="presOf" srcId="{808A5C52-22EE-4F99-8F78-B970CC86224C}" destId="{A18DC059-F7B3-4B55-9AEE-86413000696C}" srcOrd="0" destOrd="0" presId="urn:microsoft.com/office/officeart/2005/8/layout/vList2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0D2425D0-811C-4951-9EA1-719FAA95EA3B}" type="presParOf" srcId="{A18DC059-F7B3-4B55-9AEE-86413000696C}" destId="{8F3A1585-867B-460F-BC2E-E20F91103C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What is a Gothic Novel?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068785-16BD-469F-A326-7E0BA1427E74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A Gothic novel can be said to be a novel that has elements of both romanticism and horror.</a:t>
          </a:r>
        </a:p>
      </dgm:t>
    </dgm:pt>
    <dgm:pt modelId="{9074EF13-E1D3-49E8-8FDE-08B3F9B8E3B0}" type="parTrans" cxnId="{D35EED27-CB83-4E85-9211-6A778E95D616}">
      <dgm:prSet/>
      <dgm:spPr/>
      <dgm:t>
        <a:bodyPr/>
        <a:lstStyle/>
        <a:p>
          <a:endParaRPr lang="en-US"/>
        </a:p>
      </dgm:t>
    </dgm:pt>
    <dgm:pt modelId="{0EAABDF8-D2E7-4F82-9673-6C665400E588}" type="sibTrans" cxnId="{D35EED27-CB83-4E85-9211-6A778E95D616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5239A3FA-171B-4A81-96A1-1256060F06A4}" type="pres">
      <dgm:prSet presAssocID="{71068785-16BD-469F-A326-7E0BA1427E74}" presName="vertSpace2a" presStyleCnt="0"/>
      <dgm:spPr/>
    </dgm:pt>
    <dgm:pt modelId="{AED586E6-5DD3-4B55-B474-0495F02953B9}" type="pres">
      <dgm:prSet presAssocID="{71068785-16BD-469F-A326-7E0BA1427E74}" presName="horz2" presStyleCnt="0"/>
      <dgm:spPr/>
    </dgm:pt>
    <dgm:pt modelId="{5DC609F1-2206-48B9-9171-C7DE6B615A43}" type="pres">
      <dgm:prSet presAssocID="{71068785-16BD-469F-A326-7E0BA1427E74}" presName="horzSpace2" presStyleCnt="0"/>
      <dgm:spPr/>
    </dgm:pt>
    <dgm:pt modelId="{538B65C6-6456-4794-9380-143F4390383C}" type="pres">
      <dgm:prSet presAssocID="{71068785-16BD-469F-A326-7E0BA1427E74}" presName="tx2" presStyleLbl="revTx" presStyleIdx="1" presStyleCnt="2"/>
      <dgm:spPr/>
      <dgm:t>
        <a:bodyPr/>
        <a:lstStyle/>
        <a:p>
          <a:endParaRPr lang="en-US"/>
        </a:p>
      </dgm:t>
    </dgm:pt>
    <dgm:pt modelId="{6459BE26-E922-42B4-B833-A71F9FC1AD1B}" type="pres">
      <dgm:prSet presAssocID="{71068785-16BD-469F-A326-7E0BA1427E74}" presName="vert2" presStyleCnt="0"/>
      <dgm:spPr/>
    </dgm:pt>
    <dgm:pt modelId="{3C99D407-7224-49BE-AFB3-2C5FD5E60AA7}" type="pres">
      <dgm:prSet presAssocID="{71068785-16BD-469F-A326-7E0BA1427E74}" presName="thinLine2b" presStyleLbl="callout" presStyleIdx="0" presStyleCnt="1"/>
      <dgm:spPr/>
    </dgm:pt>
    <dgm:pt modelId="{76B4FE1B-9BC9-4FE5-8F5E-BB38DBEAE2FD}" type="pres">
      <dgm:prSet presAssocID="{71068785-16BD-469F-A326-7E0BA1427E74}" presName="vertSpace2b" presStyleCnt="0"/>
      <dgm:spPr/>
    </dgm:pt>
  </dgm:ptLst>
  <dgm:cxnLst>
    <dgm:cxn modelId="{356D5955-B9F6-41C5-B32F-9C4FCB474B1C}" type="presOf" srcId="{808A5C52-22EE-4F99-8F78-B970CC86224C}" destId="{715F5C77-52E5-4A7B-AADF-0B0962FDF58B}" srcOrd="0" destOrd="0" presId="urn:microsoft.com/office/officeart/2008/layout/LinedList"/>
    <dgm:cxn modelId="{1BD9A215-043F-4CCA-B953-8554FAE0ACD6}" type="presOf" srcId="{1BCFCAE1-9ACA-4604-97E2-CECF83DED841}" destId="{7178D825-7B83-4D28-BCAC-52FC73C123D5}" srcOrd="0" destOrd="0" presId="urn:microsoft.com/office/officeart/2008/layout/LinedList"/>
    <dgm:cxn modelId="{D35EED27-CB83-4E85-9211-6A778E95D616}" srcId="{1BCFCAE1-9ACA-4604-97E2-CECF83DED841}" destId="{71068785-16BD-469F-A326-7E0BA1427E74}" srcOrd="0" destOrd="0" parTransId="{9074EF13-E1D3-49E8-8FDE-08B3F9B8E3B0}" sibTransId="{0EAABDF8-D2E7-4F82-9673-6C665400E588}"/>
    <dgm:cxn modelId="{112AB0FA-6051-40AE-BEF6-E4C5797B9343}" type="presOf" srcId="{71068785-16BD-469F-A326-7E0BA1427E74}" destId="{538B65C6-6456-4794-9380-143F4390383C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3D4A08D6-204B-41B5-AC75-93325BA9E134}" type="presParOf" srcId="{715F5C77-52E5-4A7B-AADF-0B0962FDF58B}" destId="{7BC23586-E1F5-4FE8-9C06-6A7995E73A23}" srcOrd="0" destOrd="0" presId="urn:microsoft.com/office/officeart/2008/layout/LinedList"/>
    <dgm:cxn modelId="{6BDBFF2A-BDCD-47D7-B5EB-36C096A76344}" type="presParOf" srcId="{715F5C77-52E5-4A7B-AADF-0B0962FDF58B}" destId="{B5CFED30-3DC0-423F-8E6E-4EFBCE93B5AE}" srcOrd="1" destOrd="0" presId="urn:microsoft.com/office/officeart/2008/layout/LinedList"/>
    <dgm:cxn modelId="{8DF7C702-D99C-41E4-BF21-51C6263DE56C}" type="presParOf" srcId="{B5CFED30-3DC0-423F-8E6E-4EFBCE93B5AE}" destId="{7178D825-7B83-4D28-BCAC-52FC73C123D5}" srcOrd="0" destOrd="0" presId="urn:microsoft.com/office/officeart/2008/layout/LinedList"/>
    <dgm:cxn modelId="{1294E2B2-3289-45A8-9072-D4A83889C5C7}" type="presParOf" srcId="{B5CFED30-3DC0-423F-8E6E-4EFBCE93B5AE}" destId="{B965184D-5DC7-4D81-8251-F47E1CDA6675}" srcOrd="1" destOrd="0" presId="urn:microsoft.com/office/officeart/2008/layout/LinedList"/>
    <dgm:cxn modelId="{DF6365B4-F9FD-4831-944F-C64D3B8DC539}" type="presParOf" srcId="{B965184D-5DC7-4D81-8251-F47E1CDA6675}" destId="{5239A3FA-171B-4A81-96A1-1256060F06A4}" srcOrd="0" destOrd="0" presId="urn:microsoft.com/office/officeart/2008/layout/LinedList"/>
    <dgm:cxn modelId="{B3A0C205-046C-4AAD-AFAA-D13EA8C418E7}" type="presParOf" srcId="{B965184D-5DC7-4D81-8251-F47E1CDA6675}" destId="{AED586E6-5DD3-4B55-B474-0495F02953B9}" srcOrd="1" destOrd="0" presId="urn:microsoft.com/office/officeart/2008/layout/LinedList"/>
    <dgm:cxn modelId="{32F8904A-8CE1-4F5A-89D3-0C99C19768F6}" type="presParOf" srcId="{AED586E6-5DD3-4B55-B474-0495F02953B9}" destId="{5DC609F1-2206-48B9-9171-C7DE6B615A43}" srcOrd="0" destOrd="0" presId="urn:microsoft.com/office/officeart/2008/layout/LinedList"/>
    <dgm:cxn modelId="{CC786400-3103-4823-9A53-27EB4A7AD78A}" type="presParOf" srcId="{AED586E6-5DD3-4B55-B474-0495F02953B9}" destId="{538B65C6-6456-4794-9380-143F4390383C}" srcOrd="1" destOrd="0" presId="urn:microsoft.com/office/officeart/2008/layout/LinedList"/>
    <dgm:cxn modelId="{9C42DAA8-CA09-47BD-82C2-72BF3768B8C2}" type="presParOf" srcId="{AED586E6-5DD3-4B55-B474-0495F02953B9}" destId="{6459BE26-E922-42B4-B833-A71F9FC1AD1B}" srcOrd="2" destOrd="0" presId="urn:microsoft.com/office/officeart/2008/layout/LinedList"/>
    <dgm:cxn modelId="{BAA88E3C-DA90-4DCF-B6FD-70DF7FCFB774}" type="presParOf" srcId="{B965184D-5DC7-4D81-8251-F47E1CDA6675}" destId="{3C99D407-7224-49BE-AFB3-2C5FD5E60AA7}" srcOrd="2" destOrd="0" presId="urn:microsoft.com/office/officeart/2008/layout/LinedList"/>
    <dgm:cxn modelId="{216D1604-3BF7-4902-BA8A-A87089155EB8}" type="presParOf" srcId="{B965184D-5DC7-4D81-8251-F47E1CDA6675}" destId="{76B4FE1B-9BC9-4FE5-8F5E-BB38DBEAE2F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Qualities of Gothic Literature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068785-16BD-469F-A326-7E0BA1427E74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Supernatural Elements</a:t>
          </a:r>
        </a:p>
      </dgm:t>
    </dgm:pt>
    <dgm:pt modelId="{9074EF13-E1D3-49E8-8FDE-08B3F9B8E3B0}" type="parTrans" cxnId="{D35EED27-CB83-4E85-9211-6A778E95D616}">
      <dgm:prSet/>
      <dgm:spPr/>
      <dgm:t>
        <a:bodyPr/>
        <a:lstStyle/>
        <a:p>
          <a:endParaRPr lang="en-US"/>
        </a:p>
      </dgm:t>
    </dgm:pt>
    <dgm:pt modelId="{0EAABDF8-D2E7-4F82-9673-6C665400E588}" type="sibTrans" cxnId="{D35EED27-CB83-4E85-9211-6A778E95D616}">
      <dgm:prSet/>
      <dgm:spPr/>
      <dgm:t>
        <a:bodyPr/>
        <a:lstStyle/>
        <a:p>
          <a:endParaRPr lang="en-US"/>
        </a:p>
      </dgm:t>
    </dgm:pt>
    <dgm:pt modelId="{4E5FC046-D90D-4722-8697-7D7BCD6757C6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Foreign and Remote Settings</a:t>
          </a:r>
        </a:p>
      </dgm:t>
    </dgm:pt>
    <dgm:pt modelId="{29C20984-94EC-4B2C-8818-67E1B436EC8B}" type="parTrans" cxnId="{7A0D5B0D-2856-4A4F-BCBD-4D26B3BD16A1}">
      <dgm:prSet/>
      <dgm:spPr/>
      <dgm:t>
        <a:bodyPr/>
        <a:lstStyle/>
        <a:p>
          <a:endParaRPr lang="en-US"/>
        </a:p>
      </dgm:t>
    </dgm:pt>
    <dgm:pt modelId="{EBEB8ACC-8B11-4B25-9FCF-27D69B3455B6}" type="sibTrans" cxnId="{7A0D5B0D-2856-4A4F-BCBD-4D26B3BD16A1}">
      <dgm:prSet/>
      <dgm:spPr/>
      <dgm:t>
        <a:bodyPr/>
        <a:lstStyle/>
        <a:p>
          <a:endParaRPr lang="en-US"/>
        </a:p>
      </dgm:t>
    </dgm:pt>
    <dgm:pt modelId="{AEA6B02C-604B-4D7E-85AB-AAAF7523D3D6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“The Sublime” – a concept of beauty that places emphasis on things not typically considered beautiful</a:t>
          </a:r>
        </a:p>
      </dgm:t>
    </dgm:pt>
    <dgm:pt modelId="{CC31FB4C-583A-4489-9E3F-FFF23D2BF8AF}" type="parTrans" cxnId="{4C2F35C2-0719-4525-93A3-43988EB041E5}">
      <dgm:prSet/>
      <dgm:spPr/>
      <dgm:t>
        <a:bodyPr/>
        <a:lstStyle/>
        <a:p>
          <a:endParaRPr lang="en-US"/>
        </a:p>
      </dgm:t>
    </dgm:pt>
    <dgm:pt modelId="{A0C5B580-DCBA-4CBB-BF4A-F394E7F287E7}" type="sibTrans" cxnId="{4C2F35C2-0719-4525-93A3-43988EB041E5}">
      <dgm:prSet/>
      <dgm:spPr/>
      <dgm:t>
        <a:bodyPr/>
        <a:lstStyle/>
        <a:p>
          <a:endParaRPr lang="en-US"/>
        </a:p>
      </dgm:t>
    </dgm:pt>
    <dgm:pt modelId="{7F29A4D6-FB9B-4B54-A2A9-92244EFD3B12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The Role of Women – “Damsels in Distress”</a:t>
          </a:r>
        </a:p>
      </dgm:t>
    </dgm:pt>
    <dgm:pt modelId="{93085039-7A96-4337-8755-A69D45FD4B31}" type="parTrans" cxnId="{259C3B73-0279-4DE1-917E-9C90B842E3C8}">
      <dgm:prSet/>
      <dgm:spPr/>
      <dgm:t>
        <a:bodyPr/>
        <a:lstStyle/>
        <a:p>
          <a:endParaRPr lang="en-US"/>
        </a:p>
      </dgm:t>
    </dgm:pt>
    <dgm:pt modelId="{ED4C9949-CF08-49C4-A386-B3356DB145D4}" type="sibTrans" cxnId="{259C3B73-0279-4DE1-917E-9C90B842E3C8}">
      <dgm:prSet/>
      <dgm:spPr/>
      <dgm:t>
        <a:bodyPr/>
        <a:lstStyle/>
        <a:p>
          <a:endParaRPr lang="en-US"/>
        </a:p>
      </dgm:t>
    </dgm:pt>
    <dgm:pt modelId="{D3056D82-94D6-49EE-9FBB-771D3110B101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Mystery and Suspense</a:t>
          </a:r>
        </a:p>
      </dgm:t>
    </dgm:pt>
    <dgm:pt modelId="{BC86D7DD-222D-4077-A92A-3A32F3882627}" type="parTrans" cxnId="{560EA285-5122-4B6E-8781-F2E7F9720603}">
      <dgm:prSet/>
      <dgm:spPr/>
    </dgm:pt>
    <dgm:pt modelId="{2A92DE7A-CE0A-40DB-93D1-7AF5FC0B4768}" type="sibTrans" cxnId="{560EA285-5122-4B6E-8781-F2E7F9720603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6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5239A3FA-171B-4A81-96A1-1256060F06A4}" type="pres">
      <dgm:prSet presAssocID="{71068785-16BD-469F-A326-7E0BA1427E74}" presName="vertSpace2a" presStyleCnt="0"/>
      <dgm:spPr/>
    </dgm:pt>
    <dgm:pt modelId="{AED586E6-5DD3-4B55-B474-0495F02953B9}" type="pres">
      <dgm:prSet presAssocID="{71068785-16BD-469F-A326-7E0BA1427E74}" presName="horz2" presStyleCnt="0"/>
      <dgm:spPr/>
    </dgm:pt>
    <dgm:pt modelId="{5DC609F1-2206-48B9-9171-C7DE6B615A43}" type="pres">
      <dgm:prSet presAssocID="{71068785-16BD-469F-A326-7E0BA1427E74}" presName="horzSpace2" presStyleCnt="0"/>
      <dgm:spPr/>
    </dgm:pt>
    <dgm:pt modelId="{538B65C6-6456-4794-9380-143F4390383C}" type="pres">
      <dgm:prSet presAssocID="{71068785-16BD-469F-A326-7E0BA1427E74}" presName="tx2" presStyleLbl="revTx" presStyleIdx="1" presStyleCnt="6"/>
      <dgm:spPr/>
      <dgm:t>
        <a:bodyPr/>
        <a:lstStyle/>
        <a:p>
          <a:endParaRPr lang="en-US"/>
        </a:p>
      </dgm:t>
    </dgm:pt>
    <dgm:pt modelId="{6459BE26-E922-42B4-B833-A71F9FC1AD1B}" type="pres">
      <dgm:prSet presAssocID="{71068785-16BD-469F-A326-7E0BA1427E74}" presName="vert2" presStyleCnt="0"/>
      <dgm:spPr/>
    </dgm:pt>
    <dgm:pt modelId="{3C99D407-7224-49BE-AFB3-2C5FD5E60AA7}" type="pres">
      <dgm:prSet presAssocID="{71068785-16BD-469F-A326-7E0BA1427E74}" presName="thinLine2b" presStyleLbl="callout" presStyleIdx="0" presStyleCnt="5"/>
      <dgm:spPr/>
    </dgm:pt>
    <dgm:pt modelId="{76B4FE1B-9BC9-4FE5-8F5E-BB38DBEAE2FD}" type="pres">
      <dgm:prSet presAssocID="{71068785-16BD-469F-A326-7E0BA1427E74}" presName="vertSpace2b" presStyleCnt="0"/>
      <dgm:spPr/>
    </dgm:pt>
    <dgm:pt modelId="{0B2DB16E-0269-4D62-BDCA-2A4828402E0C}" type="pres">
      <dgm:prSet presAssocID="{4E5FC046-D90D-4722-8697-7D7BCD6757C6}" presName="horz2" presStyleCnt="0"/>
      <dgm:spPr/>
    </dgm:pt>
    <dgm:pt modelId="{8BF69483-83F5-4390-A692-3A144DBC92E4}" type="pres">
      <dgm:prSet presAssocID="{4E5FC046-D90D-4722-8697-7D7BCD6757C6}" presName="horzSpace2" presStyleCnt="0"/>
      <dgm:spPr/>
    </dgm:pt>
    <dgm:pt modelId="{4165BA1B-D654-4BD9-A4CD-DCCC7C649814}" type="pres">
      <dgm:prSet presAssocID="{4E5FC046-D90D-4722-8697-7D7BCD6757C6}" presName="tx2" presStyleLbl="revTx" presStyleIdx="2" presStyleCnt="6"/>
      <dgm:spPr/>
      <dgm:t>
        <a:bodyPr/>
        <a:lstStyle/>
        <a:p>
          <a:endParaRPr lang="en-US"/>
        </a:p>
      </dgm:t>
    </dgm:pt>
    <dgm:pt modelId="{A6F3C072-D141-4452-B261-AC374C675543}" type="pres">
      <dgm:prSet presAssocID="{4E5FC046-D90D-4722-8697-7D7BCD6757C6}" presName="vert2" presStyleCnt="0"/>
      <dgm:spPr/>
    </dgm:pt>
    <dgm:pt modelId="{B314F07B-840F-417A-9471-0596E44B9E11}" type="pres">
      <dgm:prSet presAssocID="{4E5FC046-D90D-4722-8697-7D7BCD6757C6}" presName="thinLine2b" presStyleLbl="callout" presStyleIdx="1" presStyleCnt="5"/>
      <dgm:spPr/>
    </dgm:pt>
    <dgm:pt modelId="{07636C37-E997-4C52-AD6B-6AD457FE23CB}" type="pres">
      <dgm:prSet presAssocID="{4E5FC046-D90D-4722-8697-7D7BCD6757C6}" presName="vertSpace2b" presStyleCnt="0"/>
      <dgm:spPr/>
    </dgm:pt>
    <dgm:pt modelId="{C9F4EBCF-DE42-4BD8-9553-0F6EF7B95F0B}" type="pres">
      <dgm:prSet presAssocID="{7F29A4D6-FB9B-4B54-A2A9-92244EFD3B12}" presName="horz2" presStyleCnt="0"/>
      <dgm:spPr/>
    </dgm:pt>
    <dgm:pt modelId="{5AD30AF9-783C-4720-9272-07F76E005FFC}" type="pres">
      <dgm:prSet presAssocID="{7F29A4D6-FB9B-4B54-A2A9-92244EFD3B12}" presName="horzSpace2" presStyleCnt="0"/>
      <dgm:spPr/>
    </dgm:pt>
    <dgm:pt modelId="{CCFBF513-A45C-4BBE-8153-252063237D0E}" type="pres">
      <dgm:prSet presAssocID="{7F29A4D6-FB9B-4B54-A2A9-92244EFD3B12}" presName="tx2" presStyleLbl="revTx" presStyleIdx="3" presStyleCnt="6"/>
      <dgm:spPr/>
      <dgm:t>
        <a:bodyPr/>
        <a:lstStyle/>
        <a:p>
          <a:endParaRPr lang="en-US"/>
        </a:p>
      </dgm:t>
    </dgm:pt>
    <dgm:pt modelId="{45E460AC-D43E-4967-A800-D3D5C06FD073}" type="pres">
      <dgm:prSet presAssocID="{7F29A4D6-FB9B-4B54-A2A9-92244EFD3B12}" presName="vert2" presStyleCnt="0"/>
      <dgm:spPr/>
    </dgm:pt>
    <dgm:pt modelId="{27A78964-4A9E-4EB9-BEF8-5E4E1843FEBE}" type="pres">
      <dgm:prSet presAssocID="{7F29A4D6-FB9B-4B54-A2A9-92244EFD3B12}" presName="thinLine2b" presStyleLbl="callout" presStyleIdx="2" presStyleCnt="5"/>
      <dgm:spPr/>
    </dgm:pt>
    <dgm:pt modelId="{37AC0532-06FE-4D25-9282-FA6C09C1F1A9}" type="pres">
      <dgm:prSet presAssocID="{7F29A4D6-FB9B-4B54-A2A9-92244EFD3B12}" presName="vertSpace2b" presStyleCnt="0"/>
      <dgm:spPr/>
    </dgm:pt>
    <dgm:pt modelId="{A197E182-9523-4FF9-AFF0-7ABC299B0755}" type="pres">
      <dgm:prSet presAssocID="{D3056D82-94D6-49EE-9FBB-771D3110B101}" presName="horz2" presStyleCnt="0"/>
      <dgm:spPr/>
    </dgm:pt>
    <dgm:pt modelId="{5B9D99A6-73E3-4E9F-BE80-11BCB5009046}" type="pres">
      <dgm:prSet presAssocID="{D3056D82-94D6-49EE-9FBB-771D3110B101}" presName="horzSpace2" presStyleCnt="0"/>
      <dgm:spPr/>
    </dgm:pt>
    <dgm:pt modelId="{AA16D8BE-6BF7-4899-B441-486DA8DCE359}" type="pres">
      <dgm:prSet presAssocID="{D3056D82-94D6-49EE-9FBB-771D3110B101}" presName="tx2" presStyleLbl="revTx" presStyleIdx="4" presStyleCnt="6"/>
      <dgm:spPr/>
      <dgm:t>
        <a:bodyPr/>
        <a:lstStyle/>
        <a:p>
          <a:endParaRPr lang="en-US"/>
        </a:p>
      </dgm:t>
    </dgm:pt>
    <dgm:pt modelId="{E3EF4E05-71F2-4E51-9DED-D6ABDC8DF263}" type="pres">
      <dgm:prSet presAssocID="{D3056D82-94D6-49EE-9FBB-771D3110B101}" presName="vert2" presStyleCnt="0"/>
      <dgm:spPr/>
    </dgm:pt>
    <dgm:pt modelId="{B317F495-66A1-4B11-8BBC-E9CBD71A7B25}" type="pres">
      <dgm:prSet presAssocID="{D3056D82-94D6-49EE-9FBB-771D3110B101}" presName="thinLine2b" presStyleLbl="callout" presStyleIdx="3" presStyleCnt="5"/>
      <dgm:spPr/>
    </dgm:pt>
    <dgm:pt modelId="{0E2CE803-CDD4-4C86-B2C6-A9DA08E967E1}" type="pres">
      <dgm:prSet presAssocID="{D3056D82-94D6-49EE-9FBB-771D3110B101}" presName="vertSpace2b" presStyleCnt="0"/>
      <dgm:spPr/>
    </dgm:pt>
    <dgm:pt modelId="{B686BB43-57A7-4806-A4BB-D84398DCDCC4}" type="pres">
      <dgm:prSet presAssocID="{AEA6B02C-604B-4D7E-85AB-AAAF7523D3D6}" presName="horz2" presStyleCnt="0"/>
      <dgm:spPr/>
    </dgm:pt>
    <dgm:pt modelId="{29CCEFA0-242D-4021-BE5C-741A58F2EF42}" type="pres">
      <dgm:prSet presAssocID="{AEA6B02C-604B-4D7E-85AB-AAAF7523D3D6}" presName="horzSpace2" presStyleCnt="0"/>
      <dgm:spPr/>
    </dgm:pt>
    <dgm:pt modelId="{6DEEA1ED-5D91-4498-BA4A-7A33DC22CE23}" type="pres">
      <dgm:prSet presAssocID="{AEA6B02C-604B-4D7E-85AB-AAAF7523D3D6}" presName="tx2" presStyleLbl="revTx" presStyleIdx="5" presStyleCnt="6"/>
      <dgm:spPr/>
      <dgm:t>
        <a:bodyPr/>
        <a:lstStyle/>
        <a:p>
          <a:endParaRPr lang="en-US"/>
        </a:p>
      </dgm:t>
    </dgm:pt>
    <dgm:pt modelId="{E9B6ABA5-0014-4633-A12C-5843966AAFE7}" type="pres">
      <dgm:prSet presAssocID="{AEA6B02C-604B-4D7E-85AB-AAAF7523D3D6}" presName="vert2" presStyleCnt="0"/>
      <dgm:spPr/>
    </dgm:pt>
    <dgm:pt modelId="{357CD963-36DB-48EE-A439-0B80025ACFC9}" type="pres">
      <dgm:prSet presAssocID="{AEA6B02C-604B-4D7E-85AB-AAAF7523D3D6}" presName="thinLine2b" presStyleLbl="callout" presStyleIdx="4" presStyleCnt="5"/>
      <dgm:spPr/>
    </dgm:pt>
    <dgm:pt modelId="{AF697C5B-4D17-4C04-8D1D-8260315CDAAF}" type="pres">
      <dgm:prSet presAssocID="{AEA6B02C-604B-4D7E-85AB-AAAF7523D3D6}" presName="vertSpace2b" presStyleCnt="0"/>
      <dgm:spPr/>
    </dgm:pt>
  </dgm:ptLst>
  <dgm:cxnLst>
    <dgm:cxn modelId="{21BC0C0F-D486-4C62-9203-B89260B6AC4E}" type="presOf" srcId="{7F29A4D6-FB9B-4B54-A2A9-92244EFD3B12}" destId="{CCFBF513-A45C-4BBE-8153-252063237D0E}" srcOrd="0" destOrd="0" presId="urn:microsoft.com/office/officeart/2008/layout/LinedList"/>
    <dgm:cxn modelId="{4C2F35C2-0719-4525-93A3-43988EB041E5}" srcId="{1BCFCAE1-9ACA-4604-97E2-CECF83DED841}" destId="{AEA6B02C-604B-4D7E-85AB-AAAF7523D3D6}" srcOrd="4" destOrd="0" parTransId="{CC31FB4C-583A-4489-9E3F-FFF23D2BF8AF}" sibTransId="{A0C5B580-DCBA-4CBB-BF4A-F394E7F287E7}"/>
    <dgm:cxn modelId="{398241D2-CAA5-4163-BEB3-75256581431A}" type="presOf" srcId="{4E5FC046-D90D-4722-8697-7D7BCD6757C6}" destId="{4165BA1B-D654-4BD9-A4CD-DCCC7C649814}" srcOrd="0" destOrd="0" presId="urn:microsoft.com/office/officeart/2008/layout/LinedList"/>
    <dgm:cxn modelId="{D35EED27-CB83-4E85-9211-6A778E95D616}" srcId="{1BCFCAE1-9ACA-4604-97E2-CECF83DED841}" destId="{71068785-16BD-469F-A326-7E0BA1427E74}" srcOrd="0" destOrd="0" parTransId="{9074EF13-E1D3-49E8-8FDE-08B3F9B8E3B0}" sibTransId="{0EAABDF8-D2E7-4F82-9673-6C665400E588}"/>
    <dgm:cxn modelId="{65DB2497-54C0-4FBF-93CF-6B9428B75201}" type="presOf" srcId="{1BCFCAE1-9ACA-4604-97E2-CECF83DED841}" destId="{7178D825-7B83-4D28-BCAC-52FC73C123D5}" srcOrd="0" destOrd="0" presId="urn:microsoft.com/office/officeart/2008/layout/LinedList"/>
    <dgm:cxn modelId="{1A363B83-3FCA-4687-80A1-A9F92F2651E8}" type="presOf" srcId="{71068785-16BD-469F-A326-7E0BA1427E74}" destId="{538B65C6-6456-4794-9380-143F4390383C}" srcOrd="0" destOrd="0" presId="urn:microsoft.com/office/officeart/2008/layout/LinedList"/>
    <dgm:cxn modelId="{259C3B73-0279-4DE1-917E-9C90B842E3C8}" srcId="{1BCFCAE1-9ACA-4604-97E2-CECF83DED841}" destId="{7F29A4D6-FB9B-4B54-A2A9-92244EFD3B12}" srcOrd="2" destOrd="0" parTransId="{93085039-7A96-4337-8755-A69D45FD4B31}" sibTransId="{ED4C9949-CF08-49C4-A386-B3356DB145D4}"/>
    <dgm:cxn modelId="{7A0D5B0D-2856-4A4F-BCBD-4D26B3BD16A1}" srcId="{1BCFCAE1-9ACA-4604-97E2-CECF83DED841}" destId="{4E5FC046-D90D-4722-8697-7D7BCD6757C6}" srcOrd="1" destOrd="0" parTransId="{29C20984-94EC-4B2C-8818-67E1B436EC8B}" sibTransId="{EBEB8ACC-8B11-4B25-9FCF-27D69B3455B6}"/>
    <dgm:cxn modelId="{2BE66A63-8D6D-490F-A286-9BDAB350F0EA}" type="presOf" srcId="{AEA6B02C-604B-4D7E-85AB-AAAF7523D3D6}" destId="{6DEEA1ED-5D91-4498-BA4A-7A33DC22CE23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560EA285-5122-4B6E-8781-F2E7F9720603}" srcId="{1BCFCAE1-9ACA-4604-97E2-CECF83DED841}" destId="{D3056D82-94D6-49EE-9FBB-771D3110B101}" srcOrd="3" destOrd="0" parTransId="{BC86D7DD-222D-4077-A92A-3A32F3882627}" sibTransId="{2A92DE7A-CE0A-40DB-93D1-7AF5FC0B4768}"/>
    <dgm:cxn modelId="{DC72F3ED-486A-4E8A-8F24-B1DF6EAB0439}" type="presOf" srcId="{D3056D82-94D6-49EE-9FBB-771D3110B101}" destId="{AA16D8BE-6BF7-4899-B441-486DA8DCE359}" srcOrd="0" destOrd="0" presId="urn:microsoft.com/office/officeart/2008/layout/LinedList"/>
    <dgm:cxn modelId="{E1500C26-45A2-4CD8-90C5-473D0CDB6EEC}" type="presOf" srcId="{808A5C52-22EE-4F99-8F78-B970CC86224C}" destId="{715F5C77-52E5-4A7B-AADF-0B0962FDF58B}" srcOrd="0" destOrd="0" presId="urn:microsoft.com/office/officeart/2008/layout/LinedList"/>
    <dgm:cxn modelId="{B1492160-709C-4711-90EB-F15D71D1745D}" type="presParOf" srcId="{715F5C77-52E5-4A7B-AADF-0B0962FDF58B}" destId="{7BC23586-E1F5-4FE8-9C06-6A7995E73A23}" srcOrd="0" destOrd="0" presId="urn:microsoft.com/office/officeart/2008/layout/LinedList"/>
    <dgm:cxn modelId="{64E85CCF-4C70-417B-A7EF-5F21E2714489}" type="presParOf" srcId="{715F5C77-52E5-4A7B-AADF-0B0962FDF58B}" destId="{B5CFED30-3DC0-423F-8E6E-4EFBCE93B5AE}" srcOrd="1" destOrd="0" presId="urn:microsoft.com/office/officeart/2008/layout/LinedList"/>
    <dgm:cxn modelId="{1479E983-117D-4357-B7D0-C31F8E839DD7}" type="presParOf" srcId="{B5CFED30-3DC0-423F-8E6E-4EFBCE93B5AE}" destId="{7178D825-7B83-4D28-BCAC-52FC73C123D5}" srcOrd="0" destOrd="0" presId="urn:microsoft.com/office/officeart/2008/layout/LinedList"/>
    <dgm:cxn modelId="{4DFD7C80-C117-493D-8A7B-DC6278725A54}" type="presParOf" srcId="{B5CFED30-3DC0-423F-8E6E-4EFBCE93B5AE}" destId="{B965184D-5DC7-4D81-8251-F47E1CDA6675}" srcOrd="1" destOrd="0" presId="urn:microsoft.com/office/officeart/2008/layout/LinedList"/>
    <dgm:cxn modelId="{608CC467-B438-49D9-A38E-9302777E2FEB}" type="presParOf" srcId="{B965184D-5DC7-4D81-8251-F47E1CDA6675}" destId="{5239A3FA-171B-4A81-96A1-1256060F06A4}" srcOrd="0" destOrd="0" presId="urn:microsoft.com/office/officeart/2008/layout/LinedList"/>
    <dgm:cxn modelId="{0B7B338A-E949-4A65-B5F3-DB637C992F2B}" type="presParOf" srcId="{B965184D-5DC7-4D81-8251-F47E1CDA6675}" destId="{AED586E6-5DD3-4B55-B474-0495F02953B9}" srcOrd="1" destOrd="0" presId="urn:microsoft.com/office/officeart/2008/layout/LinedList"/>
    <dgm:cxn modelId="{3B58C60C-D858-4BE8-BBA2-5BCB41957FF8}" type="presParOf" srcId="{AED586E6-5DD3-4B55-B474-0495F02953B9}" destId="{5DC609F1-2206-48B9-9171-C7DE6B615A43}" srcOrd="0" destOrd="0" presId="urn:microsoft.com/office/officeart/2008/layout/LinedList"/>
    <dgm:cxn modelId="{4461C754-7E67-49E1-B90E-38113E541390}" type="presParOf" srcId="{AED586E6-5DD3-4B55-B474-0495F02953B9}" destId="{538B65C6-6456-4794-9380-143F4390383C}" srcOrd="1" destOrd="0" presId="urn:microsoft.com/office/officeart/2008/layout/LinedList"/>
    <dgm:cxn modelId="{8E81B059-0095-4514-8D6A-7785F992E5B0}" type="presParOf" srcId="{AED586E6-5DD3-4B55-B474-0495F02953B9}" destId="{6459BE26-E922-42B4-B833-A71F9FC1AD1B}" srcOrd="2" destOrd="0" presId="urn:microsoft.com/office/officeart/2008/layout/LinedList"/>
    <dgm:cxn modelId="{298DB581-4FB5-4532-814F-498197D242DD}" type="presParOf" srcId="{B965184D-5DC7-4D81-8251-F47E1CDA6675}" destId="{3C99D407-7224-49BE-AFB3-2C5FD5E60AA7}" srcOrd="2" destOrd="0" presId="urn:microsoft.com/office/officeart/2008/layout/LinedList"/>
    <dgm:cxn modelId="{90A97A1B-CB62-4459-9FE6-B5B33F2C351D}" type="presParOf" srcId="{B965184D-5DC7-4D81-8251-F47E1CDA6675}" destId="{76B4FE1B-9BC9-4FE5-8F5E-BB38DBEAE2FD}" srcOrd="3" destOrd="0" presId="urn:microsoft.com/office/officeart/2008/layout/LinedList"/>
    <dgm:cxn modelId="{A8603884-45D7-464B-99AF-19B8828111AA}" type="presParOf" srcId="{B965184D-5DC7-4D81-8251-F47E1CDA6675}" destId="{0B2DB16E-0269-4D62-BDCA-2A4828402E0C}" srcOrd="4" destOrd="0" presId="urn:microsoft.com/office/officeart/2008/layout/LinedList"/>
    <dgm:cxn modelId="{8348EAB7-C448-4516-B240-5E7023EA7DCC}" type="presParOf" srcId="{0B2DB16E-0269-4D62-BDCA-2A4828402E0C}" destId="{8BF69483-83F5-4390-A692-3A144DBC92E4}" srcOrd="0" destOrd="0" presId="urn:microsoft.com/office/officeart/2008/layout/LinedList"/>
    <dgm:cxn modelId="{3743092A-B9AD-4EB2-A657-8C443E8963BC}" type="presParOf" srcId="{0B2DB16E-0269-4D62-BDCA-2A4828402E0C}" destId="{4165BA1B-D654-4BD9-A4CD-DCCC7C649814}" srcOrd="1" destOrd="0" presId="urn:microsoft.com/office/officeart/2008/layout/LinedList"/>
    <dgm:cxn modelId="{5B69843F-770E-43D4-A0A2-15B17436CA9E}" type="presParOf" srcId="{0B2DB16E-0269-4D62-BDCA-2A4828402E0C}" destId="{A6F3C072-D141-4452-B261-AC374C675543}" srcOrd="2" destOrd="0" presId="urn:microsoft.com/office/officeart/2008/layout/LinedList"/>
    <dgm:cxn modelId="{3FE51759-2507-4212-AC28-B1BBAFB795E9}" type="presParOf" srcId="{B965184D-5DC7-4D81-8251-F47E1CDA6675}" destId="{B314F07B-840F-417A-9471-0596E44B9E11}" srcOrd="5" destOrd="0" presId="urn:microsoft.com/office/officeart/2008/layout/LinedList"/>
    <dgm:cxn modelId="{6C95E605-0CEC-4831-B093-01AEFCFBADA8}" type="presParOf" srcId="{B965184D-5DC7-4D81-8251-F47E1CDA6675}" destId="{07636C37-E997-4C52-AD6B-6AD457FE23CB}" srcOrd="6" destOrd="0" presId="urn:microsoft.com/office/officeart/2008/layout/LinedList"/>
    <dgm:cxn modelId="{8C056786-78C2-44C3-9FAF-A66E5E757FE3}" type="presParOf" srcId="{B965184D-5DC7-4D81-8251-F47E1CDA6675}" destId="{C9F4EBCF-DE42-4BD8-9553-0F6EF7B95F0B}" srcOrd="7" destOrd="0" presId="urn:microsoft.com/office/officeart/2008/layout/LinedList"/>
    <dgm:cxn modelId="{29A94F4E-075F-4B96-9498-C1BB44A7056F}" type="presParOf" srcId="{C9F4EBCF-DE42-4BD8-9553-0F6EF7B95F0B}" destId="{5AD30AF9-783C-4720-9272-07F76E005FFC}" srcOrd="0" destOrd="0" presId="urn:microsoft.com/office/officeart/2008/layout/LinedList"/>
    <dgm:cxn modelId="{AF0A31F2-49FB-4575-B0D2-85CFF989B37B}" type="presParOf" srcId="{C9F4EBCF-DE42-4BD8-9553-0F6EF7B95F0B}" destId="{CCFBF513-A45C-4BBE-8153-252063237D0E}" srcOrd="1" destOrd="0" presId="urn:microsoft.com/office/officeart/2008/layout/LinedList"/>
    <dgm:cxn modelId="{87514A28-5388-4193-99FE-7D24C1132A1F}" type="presParOf" srcId="{C9F4EBCF-DE42-4BD8-9553-0F6EF7B95F0B}" destId="{45E460AC-D43E-4967-A800-D3D5C06FD073}" srcOrd="2" destOrd="0" presId="urn:microsoft.com/office/officeart/2008/layout/LinedList"/>
    <dgm:cxn modelId="{80CCA1DC-F84B-489F-85C3-61DB2D88D45F}" type="presParOf" srcId="{B965184D-5DC7-4D81-8251-F47E1CDA6675}" destId="{27A78964-4A9E-4EB9-BEF8-5E4E1843FEBE}" srcOrd="8" destOrd="0" presId="urn:microsoft.com/office/officeart/2008/layout/LinedList"/>
    <dgm:cxn modelId="{336DD451-3266-4F40-8192-EE013CA9341F}" type="presParOf" srcId="{B965184D-5DC7-4D81-8251-F47E1CDA6675}" destId="{37AC0532-06FE-4D25-9282-FA6C09C1F1A9}" srcOrd="9" destOrd="0" presId="urn:microsoft.com/office/officeart/2008/layout/LinedList"/>
    <dgm:cxn modelId="{9E4AE4EA-C500-415A-81A0-008AEFD3F8B1}" type="presParOf" srcId="{B965184D-5DC7-4D81-8251-F47E1CDA6675}" destId="{A197E182-9523-4FF9-AFF0-7ABC299B0755}" srcOrd="10" destOrd="0" presId="urn:microsoft.com/office/officeart/2008/layout/LinedList"/>
    <dgm:cxn modelId="{AFCE0174-F32F-4F6B-A4F3-4E889779821B}" type="presParOf" srcId="{A197E182-9523-4FF9-AFF0-7ABC299B0755}" destId="{5B9D99A6-73E3-4E9F-BE80-11BCB5009046}" srcOrd="0" destOrd="0" presId="urn:microsoft.com/office/officeart/2008/layout/LinedList"/>
    <dgm:cxn modelId="{03000B10-4865-4317-88AB-FB0152187B9C}" type="presParOf" srcId="{A197E182-9523-4FF9-AFF0-7ABC299B0755}" destId="{AA16D8BE-6BF7-4899-B441-486DA8DCE359}" srcOrd="1" destOrd="0" presId="urn:microsoft.com/office/officeart/2008/layout/LinedList"/>
    <dgm:cxn modelId="{0D88A1A5-F317-4B40-8328-3D6972D0856C}" type="presParOf" srcId="{A197E182-9523-4FF9-AFF0-7ABC299B0755}" destId="{E3EF4E05-71F2-4E51-9DED-D6ABDC8DF263}" srcOrd="2" destOrd="0" presId="urn:microsoft.com/office/officeart/2008/layout/LinedList"/>
    <dgm:cxn modelId="{36692545-37F2-486E-A64A-405311665863}" type="presParOf" srcId="{B965184D-5DC7-4D81-8251-F47E1CDA6675}" destId="{B317F495-66A1-4B11-8BBC-E9CBD71A7B25}" srcOrd="11" destOrd="0" presId="urn:microsoft.com/office/officeart/2008/layout/LinedList"/>
    <dgm:cxn modelId="{A1AD7164-CE31-4125-92AD-2F72F7A1F41D}" type="presParOf" srcId="{B965184D-5DC7-4D81-8251-F47E1CDA6675}" destId="{0E2CE803-CDD4-4C86-B2C6-A9DA08E967E1}" srcOrd="12" destOrd="0" presId="urn:microsoft.com/office/officeart/2008/layout/LinedList"/>
    <dgm:cxn modelId="{E03696C0-2B4D-405C-8365-6AAAD2A335DA}" type="presParOf" srcId="{B965184D-5DC7-4D81-8251-F47E1CDA6675}" destId="{B686BB43-57A7-4806-A4BB-D84398DCDCC4}" srcOrd="13" destOrd="0" presId="urn:microsoft.com/office/officeart/2008/layout/LinedList"/>
    <dgm:cxn modelId="{8BB8F537-D76E-42C2-82A9-BCAF4CA70FF1}" type="presParOf" srcId="{B686BB43-57A7-4806-A4BB-D84398DCDCC4}" destId="{29CCEFA0-242D-4021-BE5C-741A58F2EF42}" srcOrd="0" destOrd="0" presId="urn:microsoft.com/office/officeart/2008/layout/LinedList"/>
    <dgm:cxn modelId="{D30E962C-6230-4253-A28E-4A8D6C7A90FB}" type="presParOf" srcId="{B686BB43-57A7-4806-A4BB-D84398DCDCC4}" destId="{6DEEA1ED-5D91-4498-BA4A-7A33DC22CE23}" srcOrd="1" destOrd="0" presId="urn:microsoft.com/office/officeart/2008/layout/LinedList"/>
    <dgm:cxn modelId="{F1219D1F-A500-4E92-87F6-09BF819B1DF6}" type="presParOf" srcId="{B686BB43-57A7-4806-A4BB-D84398DCDCC4}" destId="{E9B6ABA5-0014-4633-A12C-5843966AAFE7}" srcOrd="2" destOrd="0" presId="urn:microsoft.com/office/officeart/2008/layout/LinedList"/>
    <dgm:cxn modelId="{3360FE1A-0B91-469E-963E-2090077DC8F2}" type="presParOf" srcId="{B965184D-5DC7-4D81-8251-F47E1CDA6675}" destId="{357CD963-36DB-48EE-A439-0B80025ACFC9}" srcOrd="14" destOrd="0" presId="urn:microsoft.com/office/officeart/2008/layout/LinedList"/>
    <dgm:cxn modelId="{4550DD66-FC0D-4FD1-8E63-ECD4C2C67551}" type="presParOf" srcId="{B965184D-5DC7-4D81-8251-F47E1CDA6675}" destId="{AF697C5B-4D17-4C04-8D1D-8260315CDAA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Gothic Literature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068785-16BD-469F-A326-7E0BA1427E74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Frankenstein</a:t>
          </a:r>
        </a:p>
      </dgm:t>
    </dgm:pt>
    <dgm:pt modelId="{9074EF13-E1D3-49E8-8FDE-08B3F9B8E3B0}" type="parTrans" cxnId="{D35EED27-CB83-4E85-9211-6A778E95D616}">
      <dgm:prSet/>
      <dgm:spPr/>
      <dgm:t>
        <a:bodyPr/>
        <a:lstStyle/>
        <a:p>
          <a:endParaRPr lang="en-US"/>
        </a:p>
      </dgm:t>
    </dgm:pt>
    <dgm:pt modelId="{0EAABDF8-D2E7-4F82-9673-6C665400E588}" type="sibTrans" cxnId="{D35EED27-CB83-4E85-9211-6A778E95D616}">
      <dgm:prSet/>
      <dgm:spPr/>
      <dgm:t>
        <a:bodyPr/>
        <a:lstStyle/>
        <a:p>
          <a:endParaRPr lang="en-US"/>
        </a:p>
      </dgm:t>
    </dgm:pt>
    <dgm:pt modelId="{AEA6B02C-604B-4D7E-85AB-AAAF7523D3D6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Edgar Allan Poe</a:t>
          </a:r>
        </a:p>
      </dgm:t>
    </dgm:pt>
    <dgm:pt modelId="{CC31FB4C-583A-4489-9E3F-FFF23D2BF8AF}" type="parTrans" cxnId="{4C2F35C2-0719-4525-93A3-43988EB041E5}">
      <dgm:prSet/>
      <dgm:spPr/>
      <dgm:t>
        <a:bodyPr/>
        <a:lstStyle/>
        <a:p>
          <a:endParaRPr lang="en-US"/>
        </a:p>
      </dgm:t>
    </dgm:pt>
    <dgm:pt modelId="{A0C5B580-DCBA-4CBB-BF4A-F394E7F287E7}" type="sibTrans" cxnId="{4C2F35C2-0719-4525-93A3-43988EB041E5}">
      <dgm:prSet/>
      <dgm:spPr/>
      <dgm:t>
        <a:bodyPr/>
        <a:lstStyle/>
        <a:p>
          <a:endParaRPr lang="en-US"/>
        </a:p>
      </dgm:t>
    </dgm:pt>
    <dgm:pt modelId="{12BA0D4C-35F3-44DC-B500-1BA0562F3247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Dracula</a:t>
          </a:r>
        </a:p>
      </dgm:t>
    </dgm:pt>
    <dgm:pt modelId="{32BCB308-661C-4F3D-9E1A-B54B83816268}" type="parTrans" cxnId="{B88B4C6C-B733-44C7-AAA2-D322DBDFF7DF}">
      <dgm:prSet/>
      <dgm:spPr/>
      <dgm:t>
        <a:bodyPr/>
        <a:lstStyle/>
        <a:p>
          <a:endParaRPr lang="en-US"/>
        </a:p>
      </dgm:t>
    </dgm:pt>
    <dgm:pt modelId="{8D00EB6D-4E84-4E73-8B09-5899D91DA164}" type="sibTrans" cxnId="{B88B4C6C-B733-44C7-AAA2-D322DBDFF7DF}">
      <dgm:prSet/>
      <dgm:spPr/>
      <dgm:t>
        <a:bodyPr/>
        <a:lstStyle/>
        <a:p>
          <a:endParaRPr lang="en-US"/>
        </a:p>
      </dgm:t>
    </dgm:pt>
    <dgm:pt modelId="{96090A54-FFE7-4F84-8544-0A82BEABB0E6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Dr. Jekyll and Mr. Hyde</a:t>
          </a:r>
        </a:p>
      </dgm:t>
    </dgm:pt>
    <dgm:pt modelId="{F16D36CF-FCD7-4A29-8B0F-26539D6BAAD9}" type="parTrans" cxnId="{187FFF05-59DD-48B4-A998-0A41B95EE5AC}">
      <dgm:prSet/>
      <dgm:spPr/>
      <dgm:t>
        <a:bodyPr/>
        <a:lstStyle/>
        <a:p>
          <a:endParaRPr lang="en-US"/>
        </a:p>
      </dgm:t>
    </dgm:pt>
    <dgm:pt modelId="{364FE342-A431-4572-AD57-AE836B7C2946}" type="sibTrans" cxnId="{187FFF05-59DD-48B4-A998-0A41B95EE5AC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5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5239A3FA-171B-4A81-96A1-1256060F06A4}" type="pres">
      <dgm:prSet presAssocID="{71068785-16BD-469F-A326-7E0BA1427E74}" presName="vertSpace2a" presStyleCnt="0"/>
      <dgm:spPr/>
    </dgm:pt>
    <dgm:pt modelId="{AED586E6-5DD3-4B55-B474-0495F02953B9}" type="pres">
      <dgm:prSet presAssocID="{71068785-16BD-469F-A326-7E0BA1427E74}" presName="horz2" presStyleCnt="0"/>
      <dgm:spPr/>
    </dgm:pt>
    <dgm:pt modelId="{5DC609F1-2206-48B9-9171-C7DE6B615A43}" type="pres">
      <dgm:prSet presAssocID="{71068785-16BD-469F-A326-7E0BA1427E74}" presName="horzSpace2" presStyleCnt="0"/>
      <dgm:spPr/>
    </dgm:pt>
    <dgm:pt modelId="{538B65C6-6456-4794-9380-143F4390383C}" type="pres">
      <dgm:prSet presAssocID="{71068785-16BD-469F-A326-7E0BA1427E74}" presName="tx2" presStyleLbl="revTx" presStyleIdx="1" presStyleCnt="5"/>
      <dgm:spPr/>
      <dgm:t>
        <a:bodyPr/>
        <a:lstStyle/>
        <a:p>
          <a:endParaRPr lang="en-US"/>
        </a:p>
      </dgm:t>
    </dgm:pt>
    <dgm:pt modelId="{6459BE26-E922-42B4-B833-A71F9FC1AD1B}" type="pres">
      <dgm:prSet presAssocID="{71068785-16BD-469F-A326-7E0BA1427E74}" presName="vert2" presStyleCnt="0"/>
      <dgm:spPr/>
    </dgm:pt>
    <dgm:pt modelId="{3C99D407-7224-49BE-AFB3-2C5FD5E60AA7}" type="pres">
      <dgm:prSet presAssocID="{71068785-16BD-469F-A326-7E0BA1427E74}" presName="thinLine2b" presStyleLbl="callout" presStyleIdx="0" presStyleCnt="4"/>
      <dgm:spPr/>
    </dgm:pt>
    <dgm:pt modelId="{76B4FE1B-9BC9-4FE5-8F5E-BB38DBEAE2FD}" type="pres">
      <dgm:prSet presAssocID="{71068785-16BD-469F-A326-7E0BA1427E74}" presName="vertSpace2b" presStyleCnt="0"/>
      <dgm:spPr/>
    </dgm:pt>
    <dgm:pt modelId="{A4C91485-80B2-41CD-9353-041BC7DAAA84}" type="pres">
      <dgm:prSet presAssocID="{12BA0D4C-35F3-44DC-B500-1BA0562F3247}" presName="horz2" presStyleCnt="0"/>
      <dgm:spPr/>
    </dgm:pt>
    <dgm:pt modelId="{F56ECD1E-699C-4854-B9DE-069666E0E3E9}" type="pres">
      <dgm:prSet presAssocID="{12BA0D4C-35F3-44DC-B500-1BA0562F3247}" presName="horzSpace2" presStyleCnt="0"/>
      <dgm:spPr/>
    </dgm:pt>
    <dgm:pt modelId="{EBF03B0E-D660-40FB-A24C-8F8D03A64A33}" type="pres">
      <dgm:prSet presAssocID="{12BA0D4C-35F3-44DC-B500-1BA0562F3247}" presName="tx2" presStyleLbl="revTx" presStyleIdx="2" presStyleCnt="5"/>
      <dgm:spPr/>
      <dgm:t>
        <a:bodyPr/>
        <a:lstStyle/>
        <a:p>
          <a:endParaRPr lang="en-US"/>
        </a:p>
      </dgm:t>
    </dgm:pt>
    <dgm:pt modelId="{55224D4D-427A-4C43-904A-48F17D3111E0}" type="pres">
      <dgm:prSet presAssocID="{12BA0D4C-35F3-44DC-B500-1BA0562F3247}" presName="vert2" presStyleCnt="0"/>
      <dgm:spPr/>
    </dgm:pt>
    <dgm:pt modelId="{CB669C71-6558-4BBC-8127-2D1B96C05994}" type="pres">
      <dgm:prSet presAssocID="{12BA0D4C-35F3-44DC-B500-1BA0562F3247}" presName="thinLine2b" presStyleLbl="callout" presStyleIdx="1" presStyleCnt="4"/>
      <dgm:spPr/>
    </dgm:pt>
    <dgm:pt modelId="{99D7B3A6-352A-4887-B2E2-A2EAF815273B}" type="pres">
      <dgm:prSet presAssocID="{12BA0D4C-35F3-44DC-B500-1BA0562F3247}" presName="vertSpace2b" presStyleCnt="0"/>
      <dgm:spPr/>
    </dgm:pt>
    <dgm:pt modelId="{B686BB43-57A7-4806-A4BB-D84398DCDCC4}" type="pres">
      <dgm:prSet presAssocID="{AEA6B02C-604B-4D7E-85AB-AAAF7523D3D6}" presName="horz2" presStyleCnt="0"/>
      <dgm:spPr/>
    </dgm:pt>
    <dgm:pt modelId="{29CCEFA0-242D-4021-BE5C-741A58F2EF42}" type="pres">
      <dgm:prSet presAssocID="{AEA6B02C-604B-4D7E-85AB-AAAF7523D3D6}" presName="horzSpace2" presStyleCnt="0"/>
      <dgm:spPr/>
    </dgm:pt>
    <dgm:pt modelId="{6DEEA1ED-5D91-4498-BA4A-7A33DC22CE23}" type="pres">
      <dgm:prSet presAssocID="{AEA6B02C-604B-4D7E-85AB-AAAF7523D3D6}" presName="tx2" presStyleLbl="revTx" presStyleIdx="3" presStyleCnt="5"/>
      <dgm:spPr/>
      <dgm:t>
        <a:bodyPr/>
        <a:lstStyle/>
        <a:p>
          <a:endParaRPr lang="en-US"/>
        </a:p>
      </dgm:t>
    </dgm:pt>
    <dgm:pt modelId="{E9B6ABA5-0014-4633-A12C-5843966AAFE7}" type="pres">
      <dgm:prSet presAssocID="{AEA6B02C-604B-4D7E-85AB-AAAF7523D3D6}" presName="vert2" presStyleCnt="0"/>
      <dgm:spPr/>
    </dgm:pt>
    <dgm:pt modelId="{357CD963-36DB-48EE-A439-0B80025ACFC9}" type="pres">
      <dgm:prSet presAssocID="{AEA6B02C-604B-4D7E-85AB-AAAF7523D3D6}" presName="thinLine2b" presStyleLbl="callout" presStyleIdx="2" presStyleCnt="4"/>
      <dgm:spPr/>
    </dgm:pt>
    <dgm:pt modelId="{AF697C5B-4D17-4C04-8D1D-8260315CDAAF}" type="pres">
      <dgm:prSet presAssocID="{AEA6B02C-604B-4D7E-85AB-AAAF7523D3D6}" presName="vertSpace2b" presStyleCnt="0"/>
      <dgm:spPr/>
    </dgm:pt>
    <dgm:pt modelId="{0B49FFD0-E050-485B-962B-00F2B179D76F}" type="pres">
      <dgm:prSet presAssocID="{96090A54-FFE7-4F84-8544-0A82BEABB0E6}" presName="horz2" presStyleCnt="0"/>
      <dgm:spPr/>
    </dgm:pt>
    <dgm:pt modelId="{BD3CD962-5BDF-410D-BD58-F3B948AF2097}" type="pres">
      <dgm:prSet presAssocID="{96090A54-FFE7-4F84-8544-0A82BEABB0E6}" presName="horzSpace2" presStyleCnt="0"/>
      <dgm:spPr/>
    </dgm:pt>
    <dgm:pt modelId="{0D328849-FA2D-4F9E-88EE-CD3EAF23832B}" type="pres">
      <dgm:prSet presAssocID="{96090A54-FFE7-4F84-8544-0A82BEABB0E6}" presName="tx2" presStyleLbl="revTx" presStyleIdx="4" presStyleCnt="5"/>
      <dgm:spPr/>
      <dgm:t>
        <a:bodyPr/>
        <a:lstStyle/>
        <a:p>
          <a:endParaRPr lang="en-US"/>
        </a:p>
      </dgm:t>
    </dgm:pt>
    <dgm:pt modelId="{660106B7-D6F4-46E6-9227-7C59B5788C88}" type="pres">
      <dgm:prSet presAssocID="{96090A54-FFE7-4F84-8544-0A82BEABB0E6}" presName="vert2" presStyleCnt="0"/>
      <dgm:spPr/>
    </dgm:pt>
    <dgm:pt modelId="{CFFA0DD3-100C-4106-B837-26AC547FB851}" type="pres">
      <dgm:prSet presAssocID="{96090A54-FFE7-4F84-8544-0A82BEABB0E6}" presName="thinLine2b" presStyleLbl="callout" presStyleIdx="3" presStyleCnt="4"/>
      <dgm:spPr/>
    </dgm:pt>
    <dgm:pt modelId="{593A321A-D782-4CE8-986C-C35542B4D8EF}" type="pres">
      <dgm:prSet presAssocID="{96090A54-FFE7-4F84-8544-0A82BEABB0E6}" presName="vertSpace2b" presStyleCnt="0"/>
      <dgm:spPr/>
    </dgm:pt>
  </dgm:ptLst>
  <dgm:cxnLst>
    <dgm:cxn modelId="{3F0AC5B0-7ACC-4061-A59F-53FE22E99EE1}" type="presOf" srcId="{1BCFCAE1-9ACA-4604-97E2-CECF83DED841}" destId="{7178D825-7B83-4D28-BCAC-52FC73C123D5}" srcOrd="0" destOrd="0" presId="urn:microsoft.com/office/officeart/2008/layout/LinedList"/>
    <dgm:cxn modelId="{ECEB456A-0506-4759-9F78-66D8259C44B8}" type="presOf" srcId="{12BA0D4C-35F3-44DC-B500-1BA0562F3247}" destId="{EBF03B0E-D660-40FB-A24C-8F8D03A64A33}" srcOrd="0" destOrd="0" presId="urn:microsoft.com/office/officeart/2008/layout/LinedList"/>
    <dgm:cxn modelId="{4C2F35C2-0719-4525-93A3-43988EB041E5}" srcId="{1BCFCAE1-9ACA-4604-97E2-CECF83DED841}" destId="{AEA6B02C-604B-4D7E-85AB-AAAF7523D3D6}" srcOrd="2" destOrd="0" parTransId="{CC31FB4C-583A-4489-9E3F-FFF23D2BF8AF}" sibTransId="{A0C5B580-DCBA-4CBB-BF4A-F394E7F287E7}"/>
    <dgm:cxn modelId="{D35EED27-CB83-4E85-9211-6A778E95D616}" srcId="{1BCFCAE1-9ACA-4604-97E2-CECF83DED841}" destId="{71068785-16BD-469F-A326-7E0BA1427E74}" srcOrd="0" destOrd="0" parTransId="{9074EF13-E1D3-49E8-8FDE-08B3F9B8E3B0}" sibTransId="{0EAABDF8-D2E7-4F82-9673-6C665400E588}"/>
    <dgm:cxn modelId="{FE976E7B-622B-46D9-B786-1865194CC802}" type="presOf" srcId="{71068785-16BD-469F-A326-7E0BA1427E74}" destId="{538B65C6-6456-4794-9380-143F4390383C}" srcOrd="0" destOrd="0" presId="urn:microsoft.com/office/officeart/2008/layout/LinedList"/>
    <dgm:cxn modelId="{9B7AA779-0684-436C-A425-6D0A8456430E}" type="presOf" srcId="{808A5C52-22EE-4F99-8F78-B970CC86224C}" destId="{715F5C77-52E5-4A7B-AADF-0B0962FDF58B}" srcOrd="0" destOrd="0" presId="urn:microsoft.com/office/officeart/2008/layout/LinedList"/>
    <dgm:cxn modelId="{187FFF05-59DD-48B4-A998-0A41B95EE5AC}" srcId="{1BCFCAE1-9ACA-4604-97E2-CECF83DED841}" destId="{96090A54-FFE7-4F84-8544-0A82BEABB0E6}" srcOrd="3" destOrd="0" parTransId="{F16D36CF-FCD7-4A29-8B0F-26539D6BAAD9}" sibTransId="{364FE342-A431-4572-AD57-AE836B7C2946}"/>
    <dgm:cxn modelId="{B88B4C6C-B733-44C7-AAA2-D322DBDFF7DF}" srcId="{1BCFCAE1-9ACA-4604-97E2-CECF83DED841}" destId="{12BA0D4C-35F3-44DC-B500-1BA0562F3247}" srcOrd="1" destOrd="0" parTransId="{32BCB308-661C-4F3D-9E1A-B54B83816268}" sibTransId="{8D00EB6D-4E84-4E73-8B09-5899D91DA164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A1022F4E-C610-46EE-8AC6-9331EEB9E7C1}" type="presOf" srcId="{96090A54-FFE7-4F84-8544-0A82BEABB0E6}" destId="{0D328849-FA2D-4F9E-88EE-CD3EAF23832B}" srcOrd="0" destOrd="0" presId="urn:microsoft.com/office/officeart/2008/layout/LinedList"/>
    <dgm:cxn modelId="{B45B47B6-470E-45E7-8FAF-C7CBE59DB2CA}" type="presOf" srcId="{AEA6B02C-604B-4D7E-85AB-AAAF7523D3D6}" destId="{6DEEA1ED-5D91-4498-BA4A-7A33DC22CE23}" srcOrd="0" destOrd="0" presId="urn:microsoft.com/office/officeart/2008/layout/LinedList"/>
    <dgm:cxn modelId="{CC89EE1B-7023-4479-979D-FB9AB6893701}" type="presParOf" srcId="{715F5C77-52E5-4A7B-AADF-0B0962FDF58B}" destId="{7BC23586-E1F5-4FE8-9C06-6A7995E73A23}" srcOrd="0" destOrd="0" presId="urn:microsoft.com/office/officeart/2008/layout/LinedList"/>
    <dgm:cxn modelId="{325FD8C7-6DD2-4D5A-A48D-1A99F8F5E90C}" type="presParOf" srcId="{715F5C77-52E5-4A7B-AADF-0B0962FDF58B}" destId="{B5CFED30-3DC0-423F-8E6E-4EFBCE93B5AE}" srcOrd="1" destOrd="0" presId="urn:microsoft.com/office/officeart/2008/layout/LinedList"/>
    <dgm:cxn modelId="{0230DDB0-9EEA-4E49-BC21-22D729142E2F}" type="presParOf" srcId="{B5CFED30-3DC0-423F-8E6E-4EFBCE93B5AE}" destId="{7178D825-7B83-4D28-BCAC-52FC73C123D5}" srcOrd="0" destOrd="0" presId="urn:microsoft.com/office/officeart/2008/layout/LinedList"/>
    <dgm:cxn modelId="{3B67EA97-389E-4A0B-B039-111F9E55D696}" type="presParOf" srcId="{B5CFED30-3DC0-423F-8E6E-4EFBCE93B5AE}" destId="{B965184D-5DC7-4D81-8251-F47E1CDA6675}" srcOrd="1" destOrd="0" presId="urn:microsoft.com/office/officeart/2008/layout/LinedList"/>
    <dgm:cxn modelId="{F6BE491B-9799-45BB-A590-01F77973F6E2}" type="presParOf" srcId="{B965184D-5DC7-4D81-8251-F47E1CDA6675}" destId="{5239A3FA-171B-4A81-96A1-1256060F06A4}" srcOrd="0" destOrd="0" presId="urn:microsoft.com/office/officeart/2008/layout/LinedList"/>
    <dgm:cxn modelId="{A1B0DD39-04E7-43CB-A9AC-2751D258D595}" type="presParOf" srcId="{B965184D-5DC7-4D81-8251-F47E1CDA6675}" destId="{AED586E6-5DD3-4B55-B474-0495F02953B9}" srcOrd="1" destOrd="0" presId="urn:microsoft.com/office/officeart/2008/layout/LinedList"/>
    <dgm:cxn modelId="{6283EA61-17FD-4BF6-B6F9-E0B09CF02A5A}" type="presParOf" srcId="{AED586E6-5DD3-4B55-B474-0495F02953B9}" destId="{5DC609F1-2206-48B9-9171-C7DE6B615A43}" srcOrd="0" destOrd="0" presId="urn:microsoft.com/office/officeart/2008/layout/LinedList"/>
    <dgm:cxn modelId="{E55B186B-91D1-44FE-B521-E241FB65CD93}" type="presParOf" srcId="{AED586E6-5DD3-4B55-B474-0495F02953B9}" destId="{538B65C6-6456-4794-9380-143F4390383C}" srcOrd="1" destOrd="0" presId="urn:microsoft.com/office/officeart/2008/layout/LinedList"/>
    <dgm:cxn modelId="{C520103E-C2EA-46C6-90CE-19268F274D5D}" type="presParOf" srcId="{AED586E6-5DD3-4B55-B474-0495F02953B9}" destId="{6459BE26-E922-42B4-B833-A71F9FC1AD1B}" srcOrd="2" destOrd="0" presId="urn:microsoft.com/office/officeart/2008/layout/LinedList"/>
    <dgm:cxn modelId="{1FE99CE6-CF05-4090-90E3-55BA483D296E}" type="presParOf" srcId="{B965184D-5DC7-4D81-8251-F47E1CDA6675}" destId="{3C99D407-7224-49BE-AFB3-2C5FD5E60AA7}" srcOrd="2" destOrd="0" presId="urn:microsoft.com/office/officeart/2008/layout/LinedList"/>
    <dgm:cxn modelId="{F4C694E4-6316-46A1-AD71-080E523182CA}" type="presParOf" srcId="{B965184D-5DC7-4D81-8251-F47E1CDA6675}" destId="{76B4FE1B-9BC9-4FE5-8F5E-BB38DBEAE2FD}" srcOrd="3" destOrd="0" presId="urn:microsoft.com/office/officeart/2008/layout/LinedList"/>
    <dgm:cxn modelId="{E957382F-7B70-4A52-B8B1-653361DD5273}" type="presParOf" srcId="{B965184D-5DC7-4D81-8251-F47E1CDA6675}" destId="{A4C91485-80B2-41CD-9353-041BC7DAAA84}" srcOrd="4" destOrd="0" presId="urn:microsoft.com/office/officeart/2008/layout/LinedList"/>
    <dgm:cxn modelId="{513A5760-8D29-44DC-949B-3A662A1212D0}" type="presParOf" srcId="{A4C91485-80B2-41CD-9353-041BC7DAAA84}" destId="{F56ECD1E-699C-4854-B9DE-069666E0E3E9}" srcOrd="0" destOrd="0" presId="urn:microsoft.com/office/officeart/2008/layout/LinedList"/>
    <dgm:cxn modelId="{6DCC9363-D874-4A44-8D20-ABF33FDEFB78}" type="presParOf" srcId="{A4C91485-80B2-41CD-9353-041BC7DAAA84}" destId="{EBF03B0E-D660-40FB-A24C-8F8D03A64A33}" srcOrd="1" destOrd="0" presId="urn:microsoft.com/office/officeart/2008/layout/LinedList"/>
    <dgm:cxn modelId="{01FCC0A2-8843-42D2-99F7-918B95AFD244}" type="presParOf" srcId="{A4C91485-80B2-41CD-9353-041BC7DAAA84}" destId="{55224D4D-427A-4C43-904A-48F17D3111E0}" srcOrd="2" destOrd="0" presId="urn:microsoft.com/office/officeart/2008/layout/LinedList"/>
    <dgm:cxn modelId="{38BE8AA9-4AAF-4334-A8AB-A62CFB47B0C8}" type="presParOf" srcId="{B965184D-5DC7-4D81-8251-F47E1CDA6675}" destId="{CB669C71-6558-4BBC-8127-2D1B96C05994}" srcOrd="5" destOrd="0" presId="urn:microsoft.com/office/officeart/2008/layout/LinedList"/>
    <dgm:cxn modelId="{29E95F4B-F607-4D7C-B4BB-D61F48EE5B1C}" type="presParOf" srcId="{B965184D-5DC7-4D81-8251-F47E1CDA6675}" destId="{99D7B3A6-352A-4887-B2E2-A2EAF815273B}" srcOrd="6" destOrd="0" presId="urn:microsoft.com/office/officeart/2008/layout/LinedList"/>
    <dgm:cxn modelId="{A462D288-4AEC-493B-9BC7-43BDE3550656}" type="presParOf" srcId="{B965184D-5DC7-4D81-8251-F47E1CDA6675}" destId="{B686BB43-57A7-4806-A4BB-D84398DCDCC4}" srcOrd="7" destOrd="0" presId="urn:microsoft.com/office/officeart/2008/layout/LinedList"/>
    <dgm:cxn modelId="{45B7F0D6-A86F-4FF3-9BEF-D1A456523472}" type="presParOf" srcId="{B686BB43-57A7-4806-A4BB-D84398DCDCC4}" destId="{29CCEFA0-242D-4021-BE5C-741A58F2EF42}" srcOrd="0" destOrd="0" presId="urn:microsoft.com/office/officeart/2008/layout/LinedList"/>
    <dgm:cxn modelId="{0E75C0FE-B07D-4AA3-961D-C1A7ED2709D1}" type="presParOf" srcId="{B686BB43-57A7-4806-A4BB-D84398DCDCC4}" destId="{6DEEA1ED-5D91-4498-BA4A-7A33DC22CE23}" srcOrd="1" destOrd="0" presId="urn:microsoft.com/office/officeart/2008/layout/LinedList"/>
    <dgm:cxn modelId="{35BE5584-A6DB-48BB-B522-B90E320B2FC7}" type="presParOf" srcId="{B686BB43-57A7-4806-A4BB-D84398DCDCC4}" destId="{E9B6ABA5-0014-4633-A12C-5843966AAFE7}" srcOrd="2" destOrd="0" presId="urn:microsoft.com/office/officeart/2008/layout/LinedList"/>
    <dgm:cxn modelId="{34A1D1B1-1EAE-43D1-8997-5A1CD0B21B27}" type="presParOf" srcId="{B965184D-5DC7-4D81-8251-F47E1CDA6675}" destId="{357CD963-36DB-48EE-A439-0B80025ACFC9}" srcOrd="8" destOrd="0" presId="urn:microsoft.com/office/officeart/2008/layout/LinedList"/>
    <dgm:cxn modelId="{6E88DBFC-49BA-4290-97EC-3104719A6857}" type="presParOf" srcId="{B965184D-5DC7-4D81-8251-F47E1CDA6675}" destId="{AF697C5B-4D17-4C04-8D1D-8260315CDAAF}" srcOrd="9" destOrd="0" presId="urn:microsoft.com/office/officeart/2008/layout/LinedList"/>
    <dgm:cxn modelId="{921605F1-3E04-429C-8B56-C2073AFACC75}" type="presParOf" srcId="{B965184D-5DC7-4D81-8251-F47E1CDA6675}" destId="{0B49FFD0-E050-485B-962B-00F2B179D76F}" srcOrd="10" destOrd="0" presId="urn:microsoft.com/office/officeart/2008/layout/LinedList"/>
    <dgm:cxn modelId="{F764B057-F04A-4F3A-9D2D-AA6D315DA9E5}" type="presParOf" srcId="{0B49FFD0-E050-485B-962B-00F2B179D76F}" destId="{BD3CD962-5BDF-410D-BD58-F3B948AF2097}" srcOrd="0" destOrd="0" presId="urn:microsoft.com/office/officeart/2008/layout/LinedList"/>
    <dgm:cxn modelId="{BC08C3C0-8580-4B06-998C-598B35C64E11}" type="presParOf" srcId="{0B49FFD0-E050-485B-962B-00F2B179D76F}" destId="{0D328849-FA2D-4F9E-88EE-CD3EAF23832B}" srcOrd="1" destOrd="0" presId="urn:microsoft.com/office/officeart/2008/layout/LinedList"/>
    <dgm:cxn modelId="{60158741-A253-4FAB-BEB0-36C111F84C3F}" type="presParOf" srcId="{0B49FFD0-E050-485B-962B-00F2B179D76F}" destId="{660106B7-D6F4-46E6-9227-7C59B5788C88}" srcOrd="2" destOrd="0" presId="urn:microsoft.com/office/officeart/2008/layout/LinedList"/>
    <dgm:cxn modelId="{6A254122-BC59-4579-ACEB-F3BDDA1ECE63}" type="presParOf" srcId="{B965184D-5DC7-4D81-8251-F47E1CDA6675}" destId="{CFFA0DD3-100C-4106-B837-26AC547FB851}" srcOrd="11" destOrd="0" presId="urn:microsoft.com/office/officeart/2008/layout/LinedList"/>
    <dgm:cxn modelId="{CED5D2A3-2168-4E5B-9A9B-E609D3AD9660}" type="presParOf" srcId="{B965184D-5DC7-4D81-8251-F47E1CDA6675}" destId="{593A321A-D782-4CE8-986C-C35542B4D8E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6A235-CE4D-4EF7-8EEA-FF27DE9C4F9C}">
      <dgm:prSet/>
      <dgm:spPr/>
      <dgm:t>
        <a:bodyPr/>
        <a:lstStyle/>
        <a:p>
          <a:pPr rtl="0"/>
          <a:r>
            <a:rPr lang="en-US" b="0" i="0" smtClean="0"/>
            <a:t>Over the weekend, you were supposed to read Chapters 4-6.</a:t>
          </a:r>
          <a:endParaRPr lang="en-US"/>
        </a:p>
      </dgm:t>
    </dgm:pt>
    <dgm:pt modelId="{06C97E9B-67DA-47A8-8C5C-F8924B12F6B9}" type="parTrans" cxnId="{062AB53F-8EBC-4B3D-A600-28BCEEF94711}">
      <dgm:prSet/>
      <dgm:spPr/>
      <dgm:t>
        <a:bodyPr/>
        <a:lstStyle/>
        <a:p>
          <a:endParaRPr lang="en-US"/>
        </a:p>
      </dgm:t>
    </dgm:pt>
    <dgm:pt modelId="{A88AA92D-CD43-4374-952A-1249EB170B73}" type="sibTrans" cxnId="{062AB53F-8EBC-4B3D-A600-28BCEEF94711}">
      <dgm:prSet/>
      <dgm:spPr/>
      <dgm:t>
        <a:bodyPr/>
        <a:lstStyle/>
        <a:p>
          <a:endParaRPr lang="en-US"/>
        </a:p>
      </dgm:t>
    </dgm:pt>
    <dgm:pt modelId="{C473ED82-9EF2-4870-A9FB-5A7BB2DBCD8C}">
      <dgm:prSet/>
      <dgm:spPr/>
      <dgm:t>
        <a:bodyPr/>
        <a:lstStyle/>
        <a:p>
          <a:pPr rtl="0"/>
          <a:r>
            <a:rPr lang="en-US" b="0" i="0" smtClean="0"/>
            <a:t>Show that you did by completing this Raider Rev.</a:t>
          </a:r>
          <a:endParaRPr lang="en-US"/>
        </a:p>
      </dgm:t>
    </dgm:pt>
    <dgm:pt modelId="{16DE3963-82B7-4826-AE00-D2FACFB4E78A}" type="parTrans" cxnId="{AB046425-EB26-4E41-B52D-EE9CCCB91C87}">
      <dgm:prSet/>
      <dgm:spPr/>
      <dgm:t>
        <a:bodyPr/>
        <a:lstStyle/>
        <a:p>
          <a:endParaRPr lang="en-US"/>
        </a:p>
      </dgm:t>
    </dgm:pt>
    <dgm:pt modelId="{20198A29-3A32-41C1-87ED-CE6F1A2FD859}" type="sibTrans" cxnId="{AB046425-EB26-4E41-B52D-EE9CCCB91C87}">
      <dgm:prSet/>
      <dgm:spPr/>
      <dgm:t>
        <a:bodyPr/>
        <a:lstStyle/>
        <a:p>
          <a:endParaRPr lang="en-US"/>
        </a:p>
      </dgm:t>
    </dgm:pt>
    <dgm:pt modelId="{7C81EC80-1D94-4DCE-9BCC-97D29E4B9683}">
      <dgm:prSet/>
      <dgm:spPr/>
      <dgm:t>
        <a:bodyPr/>
        <a:lstStyle/>
        <a:p>
          <a:pPr rtl="0"/>
          <a:r>
            <a:rPr lang="en-US" b="0" i="0" dirty="0" smtClean="0"/>
            <a:t>Follow the instructions on the sheet of paper given to you.</a:t>
          </a:r>
          <a:endParaRPr lang="en-US" dirty="0"/>
        </a:p>
      </dgm:t>
    </dgm:pt>
    <dgm:pt modelId="{1861AC5D-2066-4023-89D1-1CF28029D827}" type="sibTrans" cxnId="{1F21D677-FEF9-4FEB-ABD0-8B8C877265A3}">
      <dgm:prSet/>
      <dgm:spPr/>
      <dgm:t>
        <a:bodyPr/>
        <a:lstStyle/>
        <a:p>
          <a:endParaRPr lang="en-US"/>
        </a:p>
      </dgm:t>
    </dgm:pt>
    <dgm:pt modelId="{733A2111-3ACD-4970-B34B-FF2891056DD1}" type="parTrans" cxnId="{1F21D677-FEF9-4FEB-ABD0-8B8C877265A3}">
      <dgm:prSet/>
      <dgm:spPr/>
      <dgm:t>
        <a:bodyPr/>
        <a:lstStyle/>
        <a:p>
          <a:endParaRPr lang="en-US"/>
        </a:p>
      </dgm:t>
    </dgm:pt>
    <dgm:pt modelId="{038793A5-31F1-4CE1-8C64-842093157BA4}">
      <dgm:prSet/>
      <dgm:spPr/>
      <dgm:t>
        <a:bodyPr/>
        <a:lstStyle/>
        <a:p>
          <a:pPr rtl="0"/>
          <a:r>
            <a:rPr lang="en-US" dirty="0" smtClean="0"/>
            <a:t>You have 10 minutes.</a:t>
          </a:r>
          <a:endParaRPr lang="en-US" dirty="0"/>
        </a:p>
      </dgm:t>
    </dgm:pt>
    <dgm:pt modelId="{4445C62C-61B0-41F2-B03F-775BD7F21866}" type="parTrans" cxnId="{63F0B8BA-F763-4AB9-8ED4-DC743FDCB4A6}">
      <dgm:prSet/>
      <dgm:spPr/>
    </dgm:pt>
    <dgm:pt modelId="{A948BD96-AFF5-4F16-BB4B-664812CF84A3}" type="sibTrans" cxnId="{63F0B8BA-F763-4AB9-8ED4-DC743FDCB4A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016802-357B-472A-8047-80EE3609D853}" type="pres">
      <dgm:prSet presAssocID="{AB56A235-CE4D-4EF7-8EEA-FF27DE9C4F9C}" presName="thickLine" presStyleLbl="alignNode1" presStyleIdx="0" presStyleCnt="4"/>
      <dgm:spPr/>
    </dgm:pt>
    <dgm:pt modelId="{E94B0C28-F625-422F-8A1A-161EF1D60A64}" type="pres">
      <dgm:prSet presAssocID="{AB56A235-CE4D-4EF7-8EEA-FF27DE9C4F9C}" presName="horz1" presStyleCnt="0"/>
      <dgm:spPr/>
    </dgm:pt>
    <dgm:pt modelId="{C0ECF1C4-09E1-44AD-BB0D-30A21A2ADAB5}" type="pres">
      <dgm:prSet presAssocID="{AB56A235-CE4D-4EF7-8EEA-FF27DE9C4F9C}" presName="tx1" presStyleLbl="revTx" presStyleIdx="0" presStyleCnt="4"/>
      <dgm:spPr/>
      <dgm:t>
        <a:bodyPr/>
        <a:lstStyle/>
        <a:p>
          <a:endParaRPr lang="en-US"/>
        </a:p>
      </dgm:t>
    </dgm:pt>
    <dgm:pt modelId="{F08CDA67-48AE-4CCE-A112-6F41F61DC125}" type="pres">
      <dgm:prSet presAssocID="{AB56A235-CE4D-4EF7-8EEA-FF27DE9C4F9C}" presName="vert1" presStyleCnt="0"/>
      <dgm:spPr/>
    </dgm:pt>
    <dgm:pt modelId="{42C36B8C-9664-42F3-9427-4FCDCBE71EA7}" type="pres">
      <dgm:prSet presAssocID="{C473ED82-9EF2-4870-A9FB-5A7BB2DBCD8C}" presName="thickLine" presStyleLbl="alignNode1" presStyleIdx="1" presStyleCnt="4"/>
      <dgm:spPr/>
    </dgm:pt>
    <dgm:pt modelId="{38DB0E6D-9801-4B31-855B-1D2E927B8774}" type="pres">
      <dgm:prSet presAssocID="{C473ED82-9EF2-4870-A9FB-5A7BB2DBCD8C}" presName="horz1" presStyleCnt="0"/>
      <dgm:spPr/>
    </dgm:pt>
    <dgm:pt modelId="{54E02F77-4B1E-4639-843F-C0FD0F8E9022}" type="pres">
      <dgm:prSet presAssocID="{C473ED82-9EF2-4870-A9FB-5A7BB2DBCD8C}" presName="tx1" presStyleLbl="revTx" presStyleIdx="1" presStyleCnt="4"/>
      <dgm:spPr/>
      <dgm:t>
        <a:bodyPr/>
        <a:lstStyle/>
        <a:p>
          <a:endParaRPr lang="en-US"/>
        </a:p>
      </dgm:t>
    </dgm:pt>
    <dgm:pt modelId="{7591F443-15CE-4412-A85D-38F5F6C602B0}" type="pres">
      <dgm:prSet presAssocID="{C473ED82-9EF2-4870-A9FB-5A7BB2DBCD8C}" presName="vert1" presStyleCnt="0"/>
      <dgm:spPr/>
    </dgm:pt>
    <dgm:pt modelId="{E1839BB9-D1F3-4CF0-B6CE-BCE53C8059EA}" type="pres">
      <dgm:prSet presAssocID="{7C81EC80-1D94-4DCE-9BCC-97D29E4B9683}" presName="thickLine" presStyleLbl="alignNode1" presStyleIdx="2" presStyleCnt="4"/>
      <dgm:spPr/>
    </dgm:pt>
    <dgm:pt modelId="{97A26831-DDFA-45CF-8147-4B36ED7DA90E}" type="pres">
      <dgm:prSet presAssocID="{7C81EC80-1D94-4DCE-9BCC-97D29E4B9683}" presName="horz1" presStyleCnt="0"/>
      <dgm:spPr/>
    </dgm:pt>
    <dgm:pt modelId="{34C6375E-9B8C-4136-952F-03BA4ACE93D3}" type="pres">
      <dgm:prSet presAssocID="{7C81EC80-1D94-4DCE-9BCC-97D29E4B9683}" presName="tx1" presStyleLbl="revTx" presStyleIdx="2" presStyleCnt="4"/>
      <dgm:spPr/>
      <dgm:t>
        <a:bodyPr/>
        <a:lstStyle/>
        <a:p>
          <a:endParaRPr lang="en-US"/>
        </a:p>
      </dgm:t>
    </dgm:pt>
    <dgm:pt modelId="{B9EB8175-780D-4E6F-ABB6-C87BD1F19C71}" type="pres">
      <dgm:prSet presAssocID="{7C81EC80-1D94-4DCE-9BCC-97D29E4B9683}" presName="vert1" presStyleCnt="0"/>
      <dgm:spPr/>
    </dgm:pt>
    <dgm:pt modelId="{D761D023-B00E-4B85-A6E3-3F05F8F5CFEF}" type="pres">
      <dgm:prSet presAssocID="{038793A5-31F1-4CE1-8C64-842093157BA4}" presName="thickLine" presStyleLbl="alignNode1" presStyleIdx="3" presStyleCnt="4"/>
      <dgm:spPr/>
    </dgm:pt>
    <dgm:pt modelId="{9551AB8F-B80C-433C-8E93-ADC1DF3FF44A}" type="pres">
      <dgm:prSet presAssocID="{038793A5-31F1-4CE1-8C64-842093157BA4}" presName="horz1" presStyleCnt="0"/>
      <dgm:spPr/>
    </dgm:pt>
    <dgm:pt modelId="{AF3BB105-2038-440D-8052-0F9DA181DD3E}" type="pres">
      <dgm:prSet presAssocID="{038793A5-31F1-4CE1-8C64-842093157BA4}" presName="tx1" presStyleLbl="revTx" presStyleIdx="3" presStyleCnt="4"/>
      <dgm:spPr/>
      <dgm:t>
        <a:bodyPr/>
        <a:lstStyle/>
        <a:p>
          <a:endParaRPr lang="en-US"/>
        </a:p>
      </dgm:t>
    </dgm:pt>
    <dgm:pt modelId="{242BEE87-A4C2-4CC0-90AF-414EAB1612AD}" type="pres">
      <dgm:prSet presAssocID="{038793A5-31F1-4CE1-8C64-842093157BA4}" presName="vert1" presStyleCnt="0"/>
      <dgm:spPr/>
    </dgm:pt>
  </dgm:ptLst>
  <dgm:cxnLst>
    <dgm:cxn modelId="{1F21D677-FEF9-4FEB-ABD0-8B8C877265A3}" srcId="{808A5C52-22EE-4F99-8F78-B970CC86224C}" destId="{7C81EC80-1D94-4DCE-9BCC-97D29E4B9683}" srcOrd="2" destOrd="0" parTransId="{733A2111-3ACD-4970-B34B-FF2891056DD1}" sibTransId="{1861AC5D-2066-4023-89D1-1CF28029D827}"/>
    <dgm:cxn modelId="{8F54A115-6464-4977-9969-AB2EEF1BABFD}" type="presOf" srcId="{AB56A235-CE4D-4EF7-8EEA-FF27DE9C4F9C}" destId="{C0ECF1C4-09E1-44AD-BB0D-30A21A2ADAB5}" srcOrd="0" destOrd="0" presId="urn:microsoft.com/office/officeart/2008/layout/LinedList"/>
    <dgm:cxn modelId="{3697C160-6729-4AF2-B867-29E022BCDEA2}" type="presOf" srcId="{808A5C52-22EE-4F99-8F78-B970CC86224C}" destId="{715F5C77-52E5-4A7B-AADF-0B0962FDF58B}" srcOrd="0" destOrd="0" presId="urn:microsoft.com/office/officeart/2008/layout/LinedList"/>
    <dgm:cxn modelId="{0E1279A7-2B56-4A07-9001-082E3A874F8D}" type="presOf" srcId="{C473ED82-9EF2-4870-A9FB-5A7BB2DBCD8C}" destId="{54E02F77-4B1E-4639-843F-C0FD0F8E9022}" srcOrd="0" destOrd="0" presId="urn:microsoft.com/office/officeart/2008/layout/LinedList"/>
    <dgm:cxn modelId="{6C5E2846-050E-4145-9B47-11CC928DF19A}" type="presOf" srcId="{7C81EC80-1D94-4DCE-9BCC-97D29E4B9683}" destId="{34C6375E-9B8C-4136-952F-03BA4ACE93D3}" srcOrd="0" destOrd="0" presId="urn:microsoft.com/office/officeart/2008/layout/LinedList"/>
    <dgm:cxn modelId="{63F0B8BA-F763-4AB9-8ED4-DC743FDCB4A6}" srcId="{808A5C52-22EE-4F99-8F78-B970CC86224C}" destId="{038793A5-31F1-4CE1-8C64-842093157BA4}" srcOrd="3" destOrd="0" parTransId="{4445C62C-61B0-41F2-B03F-775BD7F21866}" sibTransId="{A948BD96-AFF5-4F16-BB4B-664812CF84A3}"/>
    <dgm:cxn modelId="{AB046425-EB26-4E41-B52D-EE9CCCB91C87}" srcId="{808A5C52-22EE-4F99-8F78-B970CC86224C}" destId="{C473ED82-9EF2-4870-A9FB-5A7BB2DBCD8C}" srcOrd="1" destOrd="0" parTransId="{16DE3963-82B7-4826-AE00-D2FACFB4E78A}" sibTransId="{20198A29-3A32-41C1-87ED-CE6F1A2FD859}"/>
    <dgm:cxn modelId="{062AB53F-8EBC-4B3D-A600-28BCEEF94711}" srcId="{808A5C52-22EE-4F99-8F78-B970CC86224C}" destId="{AB56A235-CE4D-4EF7-8EEA-FF27DE9C4F9C}" srcOrd="0" destOrd="0" parTransId="{06C97E9B-67DA-47A8-8C5C-F8924B12F6B9}" sibTransId="{A88AA92D-CD43-4374-952A-1249EB170B73}"/>
    <dgm:cxn modelId="{9D4736DA-3985-432D-842D-08A514378C79}" type="presOf" srcId="{038793A5-31F1-4CE1-8C64-842093157BA4}" destId="{AF3BB105-2038-440D-8052-0F9DA181DD3E}" srcOrd="0" destOrd="0" presId="urn:microsoft.com/office/officeart/2008/layout/LinedList"/>
    <dgm:cxn modelId="{234E60C2-5151-44E1-A9C7-C20F954E5260}" type="presParOf" srcId="{715F5C77-52E5-4A7B-AADF-0B0962FDF58B}" destId="{D2016802-357B-472A-8047-80EE3609D853}" srcOrd="0" destOrd="0" presId="urn:microsoft.com/office/officeart/2008/layout/LinedList"/>
    <dgm:cxn modelId="{C9AEF3B5-B87E-4DA3-A72B-D074BF292C79}" type="presParOf" srcId="{715F5C77-52E5-4A7B-AADF-0B0962FDF58B}" destId="{E94B0C28-F625-422F-8A1A-161EF1D60A64}" srcOrd="1" destOrd="0" presId="urn:microsoft.com/office/officeart/2008/layout/LinedList"/>
    <dgm:cxn modelId="{F34B362E-8568-46C1-B3D0-E61EF00FCF10}" type="presParOf" srcId="{E94B0C28-F625-422F-8A1A-161EF1D60A64}" destId="{C0ECF1C4-09E1-44AD-BB0D-30A21A2ADAB5}" srcOrd="0" destOrd="0" presId="urn:microsoft.com/office/officeart/2008/layout/LinedList"/>
    <dgm:cxn modelId="{9651DBA7-0AE7-45A3-96F6-CA0CE8515AD8}" type="presParOf" srcId="{E94B0C28-F625-422F-8A1A-161EF1D60A64}" destId="{F08CDA67-48AE-4CCE-A112-6F41F61DC125}" srcOrd="1" destOrd="0" presId="urn:microsoft.com/office/officeart/2008/layout/LinedList"/>
    <dgm:cxn modelId="{23F56DBC-5437-4FD1-8235-148FF7940F6A}" type="presParOf" srcId="{715F5C77-52E5-4A7B-AADF-0B0962FDF58B}" destId="{42C36B8C-9664-42F3-9427-4FCDCBE71EA7}" srcOrd="2" destOrd="0" presId="urn:microsoft.com/office/officeart/2008/layout/LinedList"/>
    <dgm:cxn modelId="{5B8E8C44-C662-4586-AEDA-6FCAEB8E039C}" type="presParOf" srcId="{715F5C77-52E5-4A7B-AADF-0B0962FDF58B}" destId="{38DB0E6D-9801-4B31-855B-1D2E927B8774}" srcOrd="3" destOrd="0" presId="urn:microsoft.com/office/officeart/2008/layout/LinedList"/>
    <dgm:cxn modelId="{09A4ECE8-5083-4297-B6FB-D3ED9B7C822A}" type="presParOf" srcId="{38DB0E6D-9801-4B31-855B-1D2E927B8774}" destId="{54E02F77-4B1E-4639-843F-C0FD0F8E9022}" srcOrd="0" destOrd="0" presId="urn:microsoft.com/office/officeart/2008/layout/LinedList"/>
    <dgm:cxn modelId="{A175C3BF-3427-48C5-8DDB-B098B91AB9DE}" type="presParOf" srcId="{38DB0E6D-9801-4B31-855B-1D2E927B8774}" destId="{7591F443-15CE-4412-A85D-38F5F6C602B0}" srcOrd="1" destOrd="0" presId="urn:microsoft.com/office/officeart/2008/layout/LinedList"/>
    <dgm:cxn modelId="{2BD031D4-F567-41FB-86B9-CC59B532C13D}" type="presParOf" srcId="{715F5C77-52E5-4A7B-AADF-0B0962FDF58B}" destId="{E1839BB9-D1F3-4CF0-B6CE-BCE53C8059EA}" srcOrd="4" destOrd="0" presId="urn:microsoft.com/office/officeart/2008/layout/LinedList"/>
    <dgm:cxn modelId="{0D742E6A-078E-49C3-8A87-FE27F8C5812B}" type="presParOf" srcId="{715F5C77-52E5-4A7B-AADF-0B0962FDF58B}" destId="{97A26831-DDFA-45CF-8147-4B36ED7DA90E}" srcOrd="5" destOrd="0" presId="urn:microsoft.com/office/officeart/2008/layout/LinedList"/>
    <dgm:cxn modelId="{E3B4D3B8-C95B-4BC9-8EA6-FE02C7C1FB0F}" type="presParOf" srcId="{97A26831-DDFA-45CF-8147-4B36ED7DA90E}" destId="{34C6375E-9B8C-4136-952F-03BA4ACE93D3}" srcOrd="0" destOrd="0" presId="urn:microsoft.com/office/officeart/2008/layout/LinedList"/>
    <dgm:cxn modelId="{D0D67A05-5AAA-4123-A1D5-839EF9C89065}" type="presParOf" srcId="{97A26831-DDFA-45CF-8147-4B36ED7DA90E}" destId="{B9EB8175-780D-4E6F-ABB6-C87BD1F19C71}" srcOrd="1" destOrd="0" presId="urn:microsoft.com/office/officeart/2008/layout/LinedList"/>
    <dgm:cxn modelId="{4F0E1057-7F5B-4569-B0F1-10EEE6243FAC}" type="presParOf" srcId="{715F5C77-52E5-4A7B-AADF-0B0962FDF58B}" destId="{D761D023-B00E-4B85-A6E3-3F05F8F5CFEF}" srcOrd="6" destOrd="0" presId="urn:microsoft.com/office/officeart/2008/layout/LinedList"/>
    <dgm:cxn modelId="{ACD7866D-AC05-46AD-B947-96B5B8DD295B}" type="presParOf" srcId="{715F5C77-52E5-4A7B-AADF-0B0962FDF58B}" destId="{9551AB8F-B80C-433C-8E93-ADC1DF3FF44A}" srcOrd="7" destOrd="0" presId="urn:microsoft.com/office/officeart/2008/layout/LinedList"/>
    <dgm:cxn modelId="{8CC24608-949D-4467-A589-15FE278A6834}" type="presParOf" srcId="{9551AB8F-B80C-433C-8E93-ADC1DF3FF44A}" destId="{AF3BB105-2038-440D-8052-0F9DA181DD3E}" srcOrd="0" destOrd="0" presId="urn:microsoft.com/office/officeart/2008/layout/LinedList"/>
    <dgm:cxn modelId="{97C3DAD3-236B-4866-93FB-FF6CE73B500B}" type="presParOf" srcId="{9551AB8F-B80C-433C-8E93-ADC1DF3FF44A}" destId="{242BEE87-A4C2-4CC0-90AF-414EAB1612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</a:rPr>
            <a:t>How does all this relate to Frankenstein?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4D9C5B30-9247-43A1-B17E-A5EC3695B12C}">
      <dgm:prSet custT="1"/>
      <dgm:spPr/>
      <dgm:t>
        <a:bodyPr/>
        <a:lstStyle/>
        <a:p>
          <a:r>
            <a:rPr lang="en-US" sz="3600" b="0" dirty="0" smtClean="0">
              <a:solidFill>
                <a:schemeClr val="tx1"/>
              </a:solidFill>
            </a:rPr>
            <a:t>What are some basic questions that Frankenstein forces its readers to ask about the way the world works?</a:t>
          </a:r>
        </a:p>
      </dgm:t>
    </dgm:pt>
    <dgm:pt modelId="{3EBF69C3-B51C-4612-8FE5-5DF92756848E}" type="parTrans" cxnId="{5EE521C1-B2B0-4131-9A68-CF187C0C19CA}">
      <dgm:prSet/>
      <dgm:spPr/>
      <dgm:t>
        <a:bodyPr/>
        <a:lstStyle/>
        <a:p>
          <a:endParaRPr lang="en-US"/>
        </a:p>
      </dgm:t>
    </dgm:pt>
    <dgm:pt modelId="{0291837F-6071-4BDE-ACD2-DBF13C7DFFBE}" type="sibTrans" cxnId="{5EE521C1-B2B0-4131-9A68-CF187C0C19CA}">
      <dgm:prSet/>
      <dgm:spPr/>
      <dgm:t>
        <a:bodyPr/>
        <a:lstStyle/>
        <a:p>
          <a:endParaRPr lang="en-US"/>
        </a:p>
      </dgm:t>
    </dgm:pt>
    <dgm:pt modelId="{49DB292F-327C-47B4-A56D-23413A93E812}">
      <dgm:prSet custT="1"/>
      <dgm:spPr/>
      <dgm:t>
        <a:bodyPr/>
        <a:lstStyle/>
        <a:p>
          <a:r>
            <a:rPr lang="en-US" sz="3600" b="0" dirty="0" smtClean="0">
              <a:solidFill>
                <a:schemeClr val="tx1"/>
              </a:solidFill>
            </a:rPr>
            <a:t>Class Discussion</a:t>
          </a:r>
        </a:p>
      </dgm:t>
    </dgm:pt>
    <dgm:pt modelId="{2F3E2C16-A961-4E36-B870-593204DB2A1D}" type="parTrans" cxnId="{8244299E-C9EC-4587-A209-418CBB93DF78}">
      <dgm:prSet/>
      <dgm:spPr/>
      <dgm:t>
        <a:bodyPr/>
        <a:lstStyle/>
        <a:p>
          <a:endParaRPr lang="en-US"/>
        </a:p>
      </dgm:t>
    </dgm:pt>
    <dgm:pt modelId="{1BD60C01-1360-420E-AC1D-6037861A98F4}" type="sibTrans" cxnId="{8244299E-C9EC-4587-A209-418CBB93DF78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CA1DCCA-86E2-4AD3-B480-39277903EC0A}" type="pres">
      <dgm:prSet presAssocID="{49DB292F-327C-47B4-A56D-23413A93E812}" presName="thickLine" presStyleLbl="alignNode1" presStyleIdx="0" presStyleCnt="1"/>
      <dgm:spPr/>
    </dgm:pt>
    <dgm:pt modelId="{2A2CDEEC-7E98-4606-A169-8F1748ECEBAB}" type="pres">
      <dgm:prSet presAssocID="{49DB292F-327C-47B4-A56D-23413A93E812}" presName="horz1" presStyleCnt="0"/>
      <dgm:spPr/>
    </dgm:pt>
    <dgm:pt modelId="{B0A89CFB-E648-411F-B4A6-DBB1C33B94D0}" type="pres">
      <dgm:prSet presAssocID="{49DB292F-327C-47B4-A56D-23413A93E812}" presName="tx1" presStyleLbl="revTx" presStyleIdx="0" presStyleCnt="3" custScaleX="124844"/>
      <dgm:spPr/>
      <dgm:t>
        <a:bodyPr/>
        <a:lstStyle/>
        <a:p>
          <a:endParaRPr lang="en-US"/>
        </a:p>
      </dgm:t>
    </dgm:pt>
    <dgm:pt modelId="{75458FCC-AC2C-4093-8D62-2E791250D0DE}" type="pres">
      <dgm:prSet presAssocID="{49DB292F-327C-47B4-A56D-23413A93E812}" presName="vert1" presStyleCnt="0"/>
      <dgm:spPr/>
    </dgm:pt>
    <dgm:pt modelId="{09462994-CF9F-48C5-807F-0AF72EA200CE}" type="pres">
      <dgm:prSet presAssocID="{1BCFCAE1-9ACA-4604-97E2-CECF83DED841}" presName="vertSpace2a" presStyleCnt="0"/>
      <dgm:spPr/>
    </dgm:pt>
    <dgm:pt modelId="{FA5BAE11-0D1B-416F-9642-3AA829C6A931}" type="pres">
      <dgm:prSet presAssocID="{1BCFCAE1-9ACA-4604-97E2-CECF83DED841}" presName="horz2" presStyleCnt="0"/>
      <dgm:spPr/>
    </dgm:pt>
    <dgm:pt modelId="{6ED7D3CD-E66E-4259-9000-62E882BB675C}" type="pres">
      <dgm:prSet presAssocID="{1BCFCAE1-9ACA-4604-97E2-CECF83DED841}" presName="horzSpace2" presStyleCnt="0"/>
      <dgm:spPr/>
    </dgm:pt>
    <dgm:pt modelId="{35FF0F58-EA5A-4687-955B-A54940914680}" type="pres">
      <dgm:prSet presAssocID="{1BCFCAE1-9ACA-4604-97E2-CECF83DED841}" presName="tx2" presStyleLbl="revTx" presStyleIdx="1" presStyleCnt="3"/>
      <dgm:spPr/>
      <dgm:t>
        <a:bodyPr/>
        <a:lstStyle/>
        <a:p>
          <a:endParaRPr lang="en-US"/>
        </a:p>
      </dgm:t>
    </dgm:pt>
    <dgm:pt modelId="{E8E83718-F421-4D34-A532-6842F5D73741}" type="pres">
      <dgm:prSet presAssocID="{1BCFCAE1-9ACA-4604-97E2-CECF83DED841}" presName="vert2" presStyleCnt="0"/>
      <dgm:spPr/>
    </dgm:pt>
    <dgm:pt modelId="{C644A19A-1537-4E02-926C-673E842FCC46}" type="pres">
      <dgm:prSet presAssocID="{1BCFCAE1-9ACA-4604-97E2-CECF83DED841}" presName="thinLine2b" presStyleLbl="callout" presStyleIdx="0" presStyleCnt="2"/>
      <dgm:spPr/>
    </dgm:pt>
    <dgm:pt modelId="{5B695F90-1BBC-4B60-A3A6-45CD1FE66F88}" type="pres">
      <dgm:prSet presAssocID="{1BCFCAE1-9ACA-4604-97E2-CECF83DED841}" presName="vertSpace2b" presStyleCnt="0"/>
      <dgm:spPr/>
    </dgm:pt>
    <dgm:pt modelId="{4C8310AD-57B5-40D1-943F-B19191AC6807}" type="pres">
      <dgm:prSet presAssocID="{4D9C5B30-9247-43A1-B17E-A5EC3695B12C}" presName="horz2" presStyleCnt="0"/>
      <dgm:spPr/>
    </dgm:pt>
    <dgm:pt modelId="{D5318E9B-2C77-4547-99E3-4284DA84BAFC}" type="pres">
      <dgm:prSet presAssocID="{4D9C5B30-9247-43A1-B17E-A5EC3695B12C}" presName="horzSpace2" presStyleCnt="0"/>
      <dgm:spPr/>
    </dgm:pt>
    <dgm:pt modelId="{028C7589-80C4-46CC-9D43-EBA1D05F25A7}" type="pres">
      <dgm:prSet presAssocID="{4D9C5B30-9247-43A1-B17E-A5EC3695B12C}" presName="tx2" presStyleLbl="revTx" presStyleIdx="2" presStyleCnt="3"/>
      <dgm:spPr/>
      <dgm:t>
        <a:bodyPr/>
        <a:lstStyle/>
        <a:p>
          <a:endParaRPr lang="en-US"/>
        </a:p>
      </dgm:t>
    </dgm:pt>
    <dgm:pt modelId="{EC3F4237-D92B-41D0-9D73-3F3B2FC2236B}" type="pres">
      <dgm:prSet presAssocID="{4D9C5B30-9247-43A1-B17E-A5EC3695B12C}" presName="vert2" presStyleCnt="0"/>
      <dgm:spPr/>
    </dgm:pt>
    <dgm:pt modelId="{19718FED-93E9-470D-9C7A-9EDB7310CE94}" type="pres">
      <dgm:prSet presAssocID="{4D9C5B30-9247-43A1-B17E-A5EC3695B12C}" presName="thinLine2b" presStyleLbl="callout" presStyleIdx="1" presStyleCnt="2"/>
      <dgm:spPr/>
    </dgm:pt>
    <dgm:pt modelId="{8CF743BC-B451-4AE2-A23A-5BB7188443B6}" type="pres">
      <dgm:prSet presAssocID="{4D9C5B30-9247-43A1-B17E-A5EC3695B12C}" presName="vertSpace2b" presStyleCnt="0"/>
      <dgm:spPr/>
    </dgm:pt>
  </dgm:ptLst>
  <dgm:cxnLst>
    <dgm:cxn modelId="{BC38A717-5196-4EFA-8855-694289FACBB5}" type="presOf" srcId="{49DB292F-327C-47B4-A56D-23413A93E812}" destId="{B0A89CFB-E648-411F-B4A6-DBB1C33B94D0}" srcOrd="0" destOrd="0" presId="urn:microsoft.com/office/officeart/2008/layout/LinedList"/>
    <dgm:cxn modelId="{B40A4DEF-04FA-49F9-9902-D9A2BD1348E6}" type="presOf" srcId="{4D9C5B30-9247-43A1-B17E-A5EC3695B12C}" destId="{028C7589-80C4-46CC-9D43-EBA1D05F25A7}" srcOrd="0" destOrd="0" presId="urn:microsoft.com/office/officeart/2008/layout/LinedList"/>
    <dgm:cxn modelId="{265D12D7-9F09-46ED-8A58-40840B1C57A6}" type="presOf" srcId="{1BCFCAE1-9ACA-4604-97E2-CECF83DED841}" destId="{35FF0F58-EA5A-4687-955B-A54940914680}" srcOrd="0" destOrd="0" presId="urn:microsoft.com/office/officeart/2008/layout/LinedList"/>
    <dgm:cxn modelId="{5EE521C1-B2B0-4131-9A68-CF187C0C19CA}" srcId="{49DB292F-327C-47B4-A56D-23413A93E812}" destId="{4D9C5B30-9247-43A1-B17E-A5EC3695B12C}" srcOrd="1" destOrd="0" parTransId="{3EBF69C3-B51C-4612-8FE5-5DF92756848E}" sibTransId="{0291837F-6071-4BDE-ACD2-DBF13C7DFFBE}"/>
    <dgm:cxn modelId="{46696C85-DF0F-4DAD-86EC-887CDB217D7A}" srcId="{49DB292F-327C-47B4-A56D-23413A93E812}" destId="{1BCFCAE1-9ACA-4604-97E2-CECF83DED841}" srcOrd="0" destOrd="0" parTransId="{1E38C6A7-BF06-4971-9985-5BBA94BC21DA}" sibTransId="{165708F9-DF64-4C80-92A6-EA4981F69CD8}"/>
    <dgm:cxn modelId="{8244299E-C9EC-4587-A209-418CBB93DF78}" srcId="{808A5C52-22EE-4F99-8F78-B970CC86224C}" destId="{49DB292F-327C-47B4-A56D-23413A93E812}" srcOrd="0" destOrd="0" parTransId="{2F3E2C16-A961-4E36-B870-593204DB2A1D}" sibTransId="{1BD60C01-1360-420E-AC1D-6037861A98F4}"/>
    <dgm:cxn modelId="{EF829082-17CD-4800-9C22-681DBBD2528F}" type="presOf" srcId="{808A5C52-22EE-4F99-8F78-B970CC86224C}" destId="{715F5C77-52E5-4A7B-AADF-0B0962FDF58B}" srcOrd="0" destOrd="0" presId="urn:microsoft.com/office/officeart/2008/layout/LinedList"/>
    <dgm:cxn modelId="{62D11261-998F-47FE-8A7D-63207CAB01E3}" type="presParOf" srcId="{715F5C77-52E5-4A7B-AADF-0B0962FDF58B}" destId="{DCA1DCCA-86E2-4AD3-B480-39277903EC0A}" srcOrd="0" destOrd="0" presId="urn:microsoft.com/office/officeart/2008/layout/LinedList"/>
    <dgm:cxn modelId="{A9A0ECDC-BE77-4CB8-95BA-1FA5792559D8}" type="presParOf" srcId="{715F5C77-52E5-4A7B-AADF-0B0962FDF58B}" destId="{2A2CDEEC-7E98-4606-A169-8F1748ECEBAB}" srcOrd="1" destOrd="0" presId="urn:microsoft.com/office/officeart/2008/layout/LinedList"/>
    <dgm:cxn modelId="{A4D232B4-FC4C-4322-8695-E1AE1C2ED9F9}" type="presParOf" srcId="{2A2CDEEC-7E98-4606-A169-8F1748ECEBAB}" destId="{B0A89CFB-E648-411F-B4A6-DBB1C33B94D0}" srcOrd="0" destOrd="0" presId="urn:microsoft.com/office/officeart/2008/layout/LinedList"/>
    <dgm:cxn modelId="{21E2B214-5788-4060-B8ED-3DC337867819}" type="presParOf" srcId="{2A2CDEEC-7E98-4606-A169-8F1748ECEBAB}" destId="{75458FCC-AC2C-4093-8D62-2E791250D0DE}" srcOrd="1" destOrd="0" presId="urn:microsoft.com/office/officeart/2008/layout/LinedList"/>
    <dgm:cxn modelId="{56AC1308-1FA9-4682-969B-6552B9A4DEE9}" type="presParOf" srcId="{75458FCC-AC2C-4093-8D62-2E791250D0DE}" destId="{09462994-CF9F-48C5-807F-0AF72EA200CE}" srcOrd="0" destOrd="0" presId="urn:microsoft.com/office/officeart/2008/layout/LinedList"/>
    <dgm:cxn modelId="{6326599E-C4D8-43D9-8230-7210C780BE3F}" type="presParOf" srcId="{75458FCC-AC2C-4093-8D62-2E791250D0DE}" destId="{FA5BAE11-0D1B-416F-9642-3AA829C6A931}" srcOrd="1" destOrd="0" presId="urn:microsoft.com/office/officeart/2008/layout/LinedList"/>
    <dgm:cxn modelId="{076105CA-B7F0-4146-B513-BB84FB960922}" type="presParOf" srcId="{FA5BAE11-0D1B-416F-9642-3AA829C6A931}" destId="{6ED7D3CD-E66E-4259-9000-62E882BB675C}" srcOrd="0" destOrd="0" presId="urn:microsoft.com/office/officeart/2008/layout/LinedList"/>
    <dgm:cxn modelId="{E546CD16-8065-4EC1-9618-6F2F2177D46E}" type="presParOf" srcId="{FA5BAE11-0D1B-416F-9642-3AA829C6A931}" destId="{35FF0F58-EA5A-4687-955B-A54940914680}" srcOrd="1" destOrd="0" presId="urn:microsoft.com/office/officeart/2008/layout/LinedList"/>
    <dgm:cxn modelId="{EFDC24EE-0EB9-417B-BB43-7EA255C2ED3C}" type="presParOf" srcId="{FA5BAE11-0D1B-416F-9642-3AA829C6A931}" destId="{E8E83718-F421-4D34-A532-6842F5D73741}" srcOrd="2" destOrd="0" presId="urn:microsoft.com/office/officeart/2008/layout/LinedList"/>
    <dgm:cxn modelId="{4EAD0B62-515A-452E-AC3F-D854B1926833}" type="presParOf" srcId="{75458FCC-AC2C-4093-8D62-2E791250D0DE}" destId="{C644A19A-1537-4E02-926C-673E842FCC46}" srcOrd="2" destOrd="0" presId="urn:microsoft.com/office/officeart/2008/layout/LinedList"/>
    <dgm:cxn modelId="{EB5937EE-9207-433B-928A-CE2B685F4B6F}" type="presParOf" srcId="{75458FCC-AC2C-4093-8D62-2E791250D0DE}" destId="{5B695F90-1BBC-4B60-A3A6-45CD1FE66F88}" srcOrd="3" destOrd="0" presId="urn:microsoft.com/office/officeart/2008/layout/LinedList"/>
    <dgm:cxn modelId="{FBAD4364-311F-4424-AC92-A6C8300A8B2A}" type="presParOf" srcId="{75458FCC-AC2C-4093-8D62-2E791250D0DE}" destId="{4C8310AD-57B5-40D1-943F-B19191AC6807}" srcOrd="4" destOrd="0" presId="urn:microsoft.com/office/officeart/2008/layout/LinedList"/>
    <dgm:cxn modelId="{5BF63882-D3F7-4836-9202-8EA046FC2779}" type="presParOf" srcId="{4C8310AD-57B5-40D1-943F-B19191AC6807}" destId="{D5318E9B-2C77-4547-99E3-4284DA84BAFC}" srcOrd="0" destOrd="0" presId="urn:microsoft.com/office/officeart/2008/layout/LinedList"/>
    <dgm:cxn modelId="{399F6297-C971-4AC1-B787-4AB69FB04982}" type="presParOf" srcId="{4C8310AD-57B5-40D1-943F-B19191AC6807}" destId="{028C7589-80C4-46CC-9D43-EBA1D05F25A7}" srcOrd="1" destOrd="0" presId="urn:microsoft.com/office/officeart/2008/layout/LinedList"/>
    <dgm:cxn modelId="{A6D33B98-6F8B-4236-B3B0-442C8EF5B06A}" type="presParOf" srcId="{4C8310AD-57B5-40D1-943F-B19191AC6807}" destId="{EC3F4237-D92B-41D0-9D73-3F3B2FC2236B}" srcOrd="2" destOrd="0" presId="urn:microsoft.com/office/officeart/2008/layout/LinedList"/>
    <dgm:cxn modelId="{2120038F-4A59-4D07-8D31-B8C5D4BDD95F}" type="presParOf" srcId="{75458FCC-AC2C-4093-8D62-2E791250D0DE}" destId="{19718FED-93E9-470D-9C7A-9EDB7310CE94}" srcOrd="5" destOrd="0" presId="urn:microsoft.com/office/officeart/2008/layout/LinedList"/>
    <dgm:cxn modelId="{CF3B0588-E70C-4B94-84A7-36579F274EDF}" type="presParOf" srcId="{75458FCC-AC2C-4093-8D62-2E791250D0DE}" destId="{8CF743BC-B451-4AE2-A23A-5BB7188443B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822F3B-3556-4959-B8D3-7CAD1695F49C}">
      <dgm:prSet/>
      <dgm:spPr/>
      <dgm:t>
        <a:bodyPr/>
        <a:lstStyle/>
        <a:p>
          <a:r>
            <a:rPr lang="en-US" dirty="0" smtClean="0"/>
            <a:t>Choose one of the major themes or elements of Gothicism we spoke about in class.</a:t>
          </a:r>
          <a:endParaRPr lang="en-US" dirty="0"/>
        </a:p>
      </dgm:t>
    </dgm:pt>
    <dgm:pt modelId="{B62EFE37-ECF5-48A6-9AF2-3AA26128C792}" type="parTrans" cxnId="{5BD524BA-9FBE-4929-90BF-201924FB497B}">
      <dgm:prSet/>
      <dgm:spPr/>
    </dgm:pt>
    <dgm:pt modelId="{E12A4D40-A28D-4972-9413-ED50233A6222}" type="sibTrans" cxnId="{5BD524BA-9FBE-4929-90BF-201924FB497B}">
      <dgm:prSet/>
      <dgm:spPr/>
    </dgm:pt>
    <dgm:pt modelId="{60AD70C9-A228-40E5-81AF-A75D09065DD0}">
      <dgm:prSet/>
      <dgm:spPr/>
      <dgm:t>
        <a:bodyPr/>
        <a:lstStyle/>
        <a:p>
          <a:r>
            <a:rPr lang="en-US" dirty="0" smtClean="0"/>
            <a:t>Create a PowerPoint, Prezi, video, build a website, etc. that explores the theme you chose in detail.</a:t>
          </a:r>
          <a:endParaRPr lang="en-US" dirty="0"/>
        </a:p>
      </dgm:t>
    </dgm:pt>
    <dgm:pt modelId="{394EA017-7EB4-4048-828C-37462A65C682}" type="parTrans" cxnId="{18564C6E-7259-4926-AED1-887F90C50988}">
      <dgm:prSet/>
      <dgm:spPr/>
    </dgm:pt>
    <dgm:pt modelId="{2CEDA22C-ADAB-4F6E-A6C0-1CB7FFC1E629}" type="sibTrans" cxnId="{18564C6E-7259-4926-AED1-887F90C50988}">
      <dgm:prSet/>
      <dgm:spPr/>
    </dgm:pt>
    <dgm:pt modelId="{28E67335-7EB3-41C3-8C4C-6C59AA7DD83F}">
      <dgm:prSet/>
      <dgm:spPr/>
      <dgm:t>
        <a:bodyPr/>
        <a:lstStyle/>
        <a:p>
          <a:r>
            <a:rPr lang="en-US" dirty="0" smtClean="0"/>
            <a:t>Use the Internet today to search for usable sources that you can include as a part of your research. You will need at least three sources. </a:t>
          </a:r>
          <a:endParaRPr lang="en-US" dirty="0"/>
        </a:p>
      </dgm:t>
    </dgm:pt>
    <dgm:pt modelId="{7D11F6BC-5ABD-44CE-B1B9-BA4FD4283E39}" type="parTrans" cxnId="{F718C2F9-5CA7-4B12-AEE3-9C04F2D9F58D}">
      <dgm:prSet/>
      <dgm:spPr/>
    </dgm:pt>
    <dgm:pt modelId="{660BD932-1A42-46E5-8173-A59AEE649578}" type="sibTrans" cxnId="{F718C2F9-5CA7-4B12-AEE3-9C04F2D9F58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FD0199-CB1A-4DD5-927B-BDC68CE5B1E8}" type="pres">
      <dgm:prSet presAssocID="{2A822F3B-3556-4959-B8D3-7CAD1695F49C}" presName="thickLine" presStyleLbl="alignNode1" presStyleIdx="0" presStyleCnt="3"/>
      <dgm:spPr/>
    </dgm:pt>
    <dgm:pt modelId="{9420F874-6028-44A2-984D-8DB01D802DB1}" type="pres">
      <dgm:prSet presAssocID="{2A822F3B-3556-4959-B8D3-7CAD1695F49C}" presName="horz1" presStyleCnt="0"/>
      <dgm:spPr/>
    </dgm:pt>
    <dgm:pt modelId="{9A8DF31E-1E26-44E6-AF15-B62A430E018F}" type="pres">
      <dgm:prSet presAssocID="{2A822F3B-3556-4959-B8D3-7CAD1695F49C}" presName="tx1" presStyleLbl="revTx" presStyleIdx="0" presStyleCnt="3"/>
      <dgm:spPr/>
      <dgm:t>
        <a:bodyPr/>
        <a:lstStyle/>
        <a:p>
          <a:endParaRPr lang="en-US"/>
        </a:p>
      </dgm:t>
    </dgm:pt>
    <dgm:pt modelId="{1182BD58-EEE6-410A-A424-BB30A4A8B868}" type="pres">
      <dgm:prSet presAssocID="{2A822F3B-3556-4959-B8D3-7CAD1695F49C}" presName="vert1" presStyleCnt="0"/>
      <dgm:spPr/>
    </dgm:pt>
    <dgm:pt modelId="{F94E5595-EFF3-42BD-AFEA-1C0E594B6880}" type="pres">
      <dgm:prSet presAssocID="{60AD70C9-A228-40E5-81AF-A75D09065DD0}" presName="thickLine" presStyleLbl="alignNode1" presStyleIdx="1" presStyleCnt="3"/>
      <dgm:spPr/>
    </dgm:pt>
    <dgm:pt modelId="{4A478BAE-9FD9-4AE2-8D77-67B303C7636C}" type="pres">
      <dgm:prSet presAssocID="{60AD70C9-A228-40E5-81AF-A75D09065DD0}" presName="horz1" presStyleCnt="0"/>
      <dgm:spPr/>
    </dgm:pt>
    <dgm:pt modelId="{94FAE549-B9F3-4468-8836-78B6E4EEBBB6}" type="pres">
      <dgm:prSet presAssocID="{60AD70C9-A228-40E5-81AF-A75D09065DD0}" presName="tx1" presStyleLbl="revTx" presStyleIdx="1" presStyleCnt="3"/>
      <dgm:spPr/>
      <dgm:t>
        <a:bodyPr/>
        <a:lstStyle/>
        <a:p>
          <a:endParaRPr lang="en-US"/>
        </a:p>
      </dgm:t>
    </dgm:pt>
    <dgm:pt modelId="{EAFDE219-91C4-42B0-9D15-893CDA2D8992}" type="pres">
      <dgm:prSet presAssocID="{60AD70C9-A228-40E5-81AF-A75D09065DD0}" presName="vert1" presStyleCnt="0"/>
      <dgm:spPr/>
    </dgm:pt>
    <dgm:pt modelId="{8DE6A497-A7CF-471C-BCB3-D8A03A94CBB9}" type="pres">
      <dgm:prSet presAssocID="{28E67335-7EB3-41C3-8C4C-6C59AA7DD83F}" presName="thickLine" presStyleLbl="alignNode1" presStyleIdx="2" presStyleCnt="3"/>
      <dgm:spPr/>
    </dgm:pt>
    <dgm:pt modelId="{1527EECC-582E-4A25-8007-11D6C2728DE9}" type="pres">
      <dgm:prSet presAssocID="{28E67335-7EB3-41C3-8C4C-6C59AA7DD83F}" presName="horz1" presStyleCnt="0"/>
      <dgm:spPr/>
    </dgm:pt>
    <dgm:pt modelId="{729CE37C-004E-4CF6-AA49-60B2CA9321DC}" type="pres">
      <dgm:prSet presAssocID="{28E67335-7EB3-41C3-8C4C-6C59AA7DD83F}" presName="tx1" presStyleLbl="revTx" presStyleIdx="2" presStyleCnt="3"/>
      <dgm:spPr/>
      <dgm:t>
        <a:bodyPr/>
        <a:lstStyle/>
        <a:p>
          <a:endParaRPr lang="en-US"/>
        </a:p>
      </dgm:t>
    </dgm:pt>
    <dgm:pt modelId="{4195125B-BEC5-44F7-B99A-A3DE96D2BE6B}" type="pres">
      <dgm:prSet presAssocID="{28E67335-7EB3-41C3-8C4C-6C59AA7DD83F}" presName="vert1" presStyleCnt="0"/>
      <dgm:spPr/>
    </dgm:pt>
  </dgm:ptLst>
  <dgm:cxnLst>
    <dgm:cxn modelId="{F718C2F9-5CA7-4B12-AEE3-9C04F2D9F58D}" srcId="{808A5C52-22EE-4F99-8F78-B970CC86224C}" destId="{28E67335-7EB3-41C3-8C4C-6C59AA7DD83F}" srcOrd="2" destOrd="0" parTransId="{7D11F6BC-5ABD-44CE-B1B9-BA4FD4283E39}" sibTransId="{660BD932-1A42-46E5-8173-A59AEE649578}"/>
    <dgm:cxn modelId="{B2B17712-382A-4BE9-8B54-BB3F0581C334}" type="presOf" srcId="{2A822F3B-3556-4959-B8D3-7CAD1695F49C}" destId="{9A8DF31E-1E26-44E6-AF15-B62A430E018F}" srcOrd="0" destOrd="0" presId="urn:microsoft.com/office/officeart/2008/layout/LinedList"/>
    <dgm:cxn modelId="{6CB6F2FD-C3F6-4A35-966A-CD882460A75D}" type="presOf" srcId="{60AD70C9-A228-40E5-81AF-A75D09065DD0}" destId="{94FAE549-B9F3-4468-8836-78B6E4EEBBB6}" srcOrd="0" destOrd="0" presId="urn:microsoft.com/office/officeart/2008/layout/LinedList"/>
    <dgm:cxn modelId="{F5E51521-A691-41EC-97BD-6E374A4DA063}" type="presOf" srcId="{808A5C52-22EE-4F99-8F78-B970CC86224C}" destId="{715F5C77-52E5-4A7B-AADF-0B0962FDF58B}" srcOrd="0" destOrd="0" presId="urn:microsoft.com/office/officeart/2008/layout/LinedList"/>
    <dgm:cxn modelId="{5BD524BA-9FBE-4929-90BF-201924FB497B}" srcId="{808A5C52-22EE-4F99-8F78-B970CC86224C}" destId="{2A822F3B-3556-4959-B8D3-7CAD1695F49C}" srcOrd="0" destOrd="0" parTransId="{B62EFE37-ECF5-48A6-9AF2-3AA26128C792}" sibTransId="{E12A4D40-A28D-4972-9413-ED50233A6222}"/>
    <dgm:cxn modelId="{18564C6E-7259-4926-AED1-887F90C50988}" srcId="{808A5C52-22EE-4F99-8F78-B970CC86224C}" destId="{60AD70C9-A228-40E5-81AF-A75D09065DD0}" srcOrd="1" destOrd="0" parTransId="{394EA017-7EB4-4048-828C-37462A65C682}" sibTransId="{2CEDA22C-ADAB-4F6E-A6C0-1CB7FFC1E629}"/>
    <dgm:cxn modelId="{64A94AE3-7E78-450A-87FB-17432F2457A1}" type="presOf" srcId="{28E67335-7EB3-41C3-8C4C-6C59AA7DD83F}" destId="{729CE37C-004E-4CF6-AA49-60B2CA9321DC}" srcOrd="0" destOrd="0" presId="urn:microsoft.com/office/officeart/2008/layout/LinedList"/>
    <dgm:cxn modelId="{C2275EF2-A84A-4F5D-BF21-9EC57BAF6F8E}" type="presParOf" srcId="{715F5C77-52E5-4A7B-AADF-0B0962FDF58B}" destId="{90FD0199-CB1A-4DD5-927B-BDC68CE5B1E8}" srcOrd="0" destOrd="0" presId="urn:microsoft.com/office/officeart/2008/layout/LinedList"/>
    <dgm:cxn modelId="{321B5F4A-9913-4B1E-AB57-514EC2A9B12D}" type="presParOf" srcId="{715F5C77-52E5-4A7B-AADF-0B0962FDF58B}" destId="{9420F874-6028-44A2-984D-8DB01D802DB1}" srcOrd="1" destOrd="0" presId="urn:microsoft.com/office/officeart/2008/layout/LinedList"/>
    <dgm:cxn modelId="{411C78D0-FEC8-4A51-A78D-202C44CF931D}" type="presParOf" srcId="{9420F874-6028-44A2-984D-8DB01D802DB1}" destId="{9A8DF31E-1E26-44E6-AF15-B62A430E018F}" srcOrd="0" destOrd="0" presId="urn:microsoft.com/office/officeart/2008/layout/LinedList"/>
    <dgm:cxn modelId="{60E95029-74D4-4521-8E65-48A95D29F582}" type="presParOf" srcId="{9420F874-6028-44A2-984D-8DB01D802DB1}" destId="{1182BD58-EEE6-410A-A424-BB30A4A8B868}" srcOrd="1" destOrd="0" presId="urn:microsoft.com/office/officeart/2008/layout/LinedList"/>
    <dgm:cxn modelId="{2BE32B8E-2AB8-435F-AD4A-7F897135C643}" type="presParOf" srcId="{715F5C77-52E5-4A7B-AADF-0B0962FDF58B}" destId="{F94E5595-EFF3-42BD-AFEA-1C0E594B6880}" srcOrd="2" destOrd="0" presId="urn:microsoft.com/office/officeart/2008/layout/LinedList"/>
    <dgm:cxn modelId="{E32A1E26-450E-4449-8E73-94944A2DF86C}" type="presParOf" srcId="{715F5C77-52E5-4A7B-AADF-0B0962FDF58B}" destId="{4A478BAE-9FD9-4AE2-8D77-67B303C7636C}" srcOrd="3" destOrd="0" presId="urn:microsoft.com/office/officeart/2008/layout/LinedList"/>
    <dgm:cxn modelId="{67560812-2EF6-4435-A71C-6670226974D3}" type="presParOf" srcId="{4A478BAE-9FD9-4AE2-8D77-67B303C7636C}" destId="{94FAE549-B9F3-4468-8836-78B6E4EEBBB6}" srcOrd="0" destOrd="0" presId="urn:microsoft.com/office/officeart/2008/layout/LinedList"/>
    <dgm:cxn modelId="{94C59FF7-7B47-4796-ABFE-587E7FD234FD}" type="presParOf" srcId="{4A478BAE-9FD9-4AE2-8D77-67B303C7636C}" destId="{EAFDE219-91C4-42B0-9D15-893CDA2D8992}" srcOrd="1" destOrd="0" presId="urn:microsoft.com/office/officeart/2008/layout/LinedList"/>
    <dgm:cxn modelId="{794706E2-78B2-43A1-A8C6-58500937340F}" type="presParOf" srcId="{715F5C77-52E5-4A7B-AADF-0B0962FDF58B}" destId="{8DE6A497-A7CF-471C-BCB3-D8A03A94CBB9}" srcOrd="4" destOrd="0" presId="urn:microsoft.com/office/officeart/2008/layout/LinedList"/>
    <dgm:cxn modelId="{FB2BCB08-241C-4233-9288-3B3400AE79EB}" type="presParOf" srcId="{715F5C77-52E5-4A7B-AADF-0B0962FDF58B}" destId="{1527EECC-582E-4A25-8007-11D6C2728DE9}" srcOrd="5" destOrd="0" presId="urn:microsoft.com/office/officeart/2008/layout/LinedList"/>
    <dgm:cxn modelId="{1C1DF685-1FA3-429E-BB02-3D23EDD1C93D}" type="presParOf" srcId="{1527EECC-582E-4A25-8007-11D6C2728DE9}" destId="{729CE37C-004E-4CF6-AA49-60B2CA9321DC}" srcOrd="0" destOrd="0" presId="urn:microsoft.com/office/officeart/2008/layout/LinedList"/>
    <dgm:cxn modelId="{F5B00AA4-8738-41A4-81AF-77E90AFA888E}" type="presParOf" srcId="{1527EECC-582E-4A25-8007-11D6C2728DE9}" destId="{4195125B-BEC5-44F7-B99A-A3DE96D2BE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Answer the questions on the write in complete sentences. You do not need to write the sentence.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61D02F2A-A67F-4D88-90B3-6E5AA9B8CD6A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What two genres does the Gothic novel combine?</a:t>
          </a:r>
        </a:p>
      </dgm:t>
    </dgm:pt>
    <dgm:pt modelId="{45499942-101A-412C-B708-3593A9B2F84C}" type="parTrans" cxnId="{F1BC5820-8B85-45EA-9B6F-D410BDC77476}">
      <dgm:prSet/>
      <dgm:spPr/>
    </dgm:pt>
    <dgm:pt modelId="{95CE6C69-9966-4293-9E02-6A13F530C0A1}" type="sibTrans" cxnId="{F1BC5820-8B85-45EA-9B6F-D410BDC77476}">
      <dgm:prSet/>
      <dgm:spPr/>
    </dgm:pt>
    <dgm:pt modelId="{8212E027-4543-43D6-AC91-7F222DFE3750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Name three major themes of the Gothic genre.</a:t>
          </a:r>
        </a:p>
      </dgm:t>
    </dgm:pt>
    <dgm:pt modelId="{6BAC399D-8199-4DFE-8014-0AC56FEC5133}" type="parTrans" cxnId="{180EF684-E4BD-4AF0-B7F7-9394F9BC989F}">
      <dgm:prSet/>
      <dgm:spPr/>
    </dgm:pt>
    <dgm:pt modelId="{89DFA208-EAB6-4400-89ED-7343D0B2E698}" type="sibTrans" cxnId="{180EF684-E4BD-4AF0-B7F7-9394F9BC989F}">
      <dgm:prSet/>
      <dgm:spPr/>
    </dgm:pt>
    <dgm:pt modelId="{F5DD1C85-BC6B-48CA-A5A8-BE872F70A102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Name a gothic novel or literary work other than Frankenstein.</a:t>
          </a:r>
        </a:p>
      </dgm:t>
    </dgm:pt>
    <dgm:pt modelId="{98D4CDF9-3A4C-4F33-A261-D74130E66D6C}" type="parTrans" cxnId="{20858126-033B-424B-92CA-8C98BA3D07FC}">
      <dgm:prSet/>
      <dgm:spPr/>
    </dgm:pt>
    <dgm:pt modelId="{9E2D97A9-A007-45FA-A309-2EA083CF64E6}" type="sibTrans" cxnId="{20858126-033B-424B-92CA-8C98BA3D07FC}">
      <dgm:prSet/>
      <dgm:spPr/>
    </dgm:pt>
    <dgm:pt modelId="{C4B5E01D-D293-4F89-8E7C-96D42B72B729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Why do you think the Gothic genre has remained in popular culture for so long?</a:t>
          </a:r>
        </a:p>
      </dgm:t>
    </dgm:pt>
    <dgm:pt modelId="{B2AC65B3-A4CE-43E5-88CB-1E89F459BC37}" type="parTrans" cxnId="{60DC97C4-293C-4C77-BAB7-CB7276E44E9A}">
      <dgm:prSet/>
      <dgm:spPr/>
    </dgm:pt>
    <dgm:pt modelId="{8CAB97AE-5AED-4C91-A75C-3925B5F4931E}" type="sibTrans" cxnId="{60DC97C4-293C-4C77-BAB7-CB7276E44E9A}">
      <dgm:prSet/>
      <dgm:spPr/>
    </dgm:pt>
    <dgm:pt modelId="{D0D76D4F-DD58-46E2-A69B-9580846EF149}">
      <dgm:prSet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Explain the concept of “the sublime.”</a:t>
          </a:r>
        </a:p>
      </dgm:t>
    </dgm:pt>
    <dgm:pt modelId="{8AF0C6A6-07D7-48E6-9DF1-510AB1468AF4}" type="parTrans" cxnId="{AA54287E-3F51-44B9-8F80-E02C25F79066}">
      <dgm:prSet/>
      <dgm:spPr/>
    </dgm:pt>
    <dgm:pt modelId="{04889074-B9E4-44B4-B323-760E6CE6A48A}" type="sibTrans" cxnId="{AA54287E-3F51-44B9-8F80-E02C25F7906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6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2B8D6802-A59B-48E3-B72B-5FE6FEC06074}" type="pres">
      <dgm:prSet presAssocID="{61D02F2A-A67F-4D88-90B3-6E5AA9B8CD6A}" presName="vertSpace2a" presStyleCnt="0"/>
      <dgm:spPr/>
    </dgm:pt>
    <dgm:pt modelId="{34BD0927-9C97-49A9-8657-01C3A6A6C9BB}" type="pres">
      <dgm:prSet presAssocID="{61D02F2A-A67F-4D88-90B3-6E5AA9B8CD6A}" presName="horz2" presStyleCnt="0"/>
      <dgm:spPr/>
    </dgm:pt>
    <dgm:pt modelId="{51EFFD97-A711-4C31-93E9-2E69F563E0C6}" type="pres">
      <dgm:prSet presAssocID="{61D02F2A-A67F-4D88-90B3-6E5AA9B8CD6A}" presName="horzSpace2" presStyleCnt="0"/>
      <dgm:spPr/>
    </dgm:pt>
    <dgm:pt modelId="{7003AFD0-2273-4F0F-82FF-5CBAAEAF9F0D}" type="pres">
      <dgm:prSet presAssocID="{61D02F2A-A67F-4D88-90B3-6E5AA9B8CD6A}" presName="tx2" presStyleLbl="revTx" presStyleIdx="1" presStyleCnt="6"/>
      <dgm:spPr/>
      <dgm:t>
        <a:bodyPr/>
        <a:lstStyle/>
        <a:p>
          <a:endParaRPr lang="en-US"/>
        </a:p>
      </dgm:t>
    </dgm:pt>
    <dgm:pt modelId="{78DC1F13-33DD-4A70-A83D-4311BFC330F6}" type="pres">
      <dgm:prSet presAssocID="{61D02F2A-A67F-4D88-90B3-6E5AA9B8CD6A}" presName="vert2" presStyleCnt="0"/>
      <dgm:spPr/>
    </dgm:pt>
    <dgm:pt modelId="{35C71C81-B5FB-4211-8798-1357C61FF6F3}" type="pres">
      <dgm:prSet presAssocID="{61D02F2A-A67F-4D88-90B3-6E5AA9B8CD6A}" presName="thinLine2b" presStyleLbl="callout" presStyleIdx="0" presStyleCnt="5"/>
      <dgm:spPr/>
    </dgm:pt>
    <dgm:pt modelId="{22E18027-1CFB-42F4-AA6E-03ADA0817B6D}" type="pres">
      <dgm:prSet presAssocID="{61D02F2A-A67F-4D88-90B3-6E5AA9B8CD6A}" presName="vertSpace2b" presStyleCnt="0"/>
      <dgm:spPr/>
    </dgm:pt>
    <dgm:pt modelId="{2E019C52-3619-408A-9E24-43F012C1AA76}" type="pres">
      <dgm:prSet presAssocID="{8212E027-4543-43D6-AC91-7F222DFE3750}" presName="horz2" presStyleCnt="0"/>
      <dgm:spPr/>
    </dgm:pt>
    <dgm:pt modelId="{7F0583C5-2C05-4EBE-A526-DDD27A58B03A}" type="pres">
      <dgm:prSet presAssocID="{8212E027-4543-43D6-AC91-7F222DFE3750}" presName="horzSpace2" presStyleCnt="0"/>
      <dgm:spPr/>
    </dgm:pt>
    <dgm:pt modelId="{9D28E301-92C1-49D2-8B59-8099619C485B}" type="pres">
      <dgm:prSet presAssocID="{8212E027-4543-43D6-AC91-7F222DFE3750}" presName="tx2" presStyleLbl="revTx" presStyleIdx="2" presStyleCnt="6"/>
      <dgm:spPr/>
      <dgm:t>
        <a:bodyPr/>
        <a:lstStyle/>
        <a:p>
          <a:endParaRPr lang="en-US"/>
        </a:p>
      </dgm:t>
    </dgm:pt>
    <dgm:pt modelId="{27B155F7-8DEA-406F-8D39-986AF8C86FC7}" type="pres">
      <dgm:prSet presAssocID="{8212E027-4543-43D6-AC91-7F222DFE3750}" presName="vert2" presStyleCnt="0"/>
      <dgm:spPr/>
    </dgm:pt>
    <dgm:pt modelId="{F14F1711-020B-48B1-A3AF-00D4F1336B0C}" type="pres">
      <dgm:prSet presAssocID="{8212E027-4543-43D6-AC91-7F222DFE3750}" presName="thinLine2b" presStyleLbl="callout" presStyleIdx="1" presStyleCnt="5"/>
      <dgm:spPr/>
    </dgm:pt>
    <dgm:pt modelId="{1D638B14-C404-44C6-8576-EF26F00185A9}" type="pres">
      <dgm:prSet presAssocID="{8212E027-4543-43D6-AC91-7F222DFE3750}" presName="vertSpace2b" presStyleCnt="0"/>
      <dgm:spPr/>
    </dgm:pt>
    <dgm:pt modelId="{463EC872-EFFC-4140-BFAE-A4519FC4CB08}" type="pres">
      <dgm:prSet presAssocID="{D0D76D4F-DD58-46E2-A69B-9580846EF149}" presName="horz2" presStyleCnt="0"/>
      <dgm:spPr/>
    </dgm:pt>
    <dgm:pt modelId="{E5BFABA7-6AF0-41D8-BEA1-026DFD485237}" type="pres">
      <dgm:prSet presAssocID="{D0D76D4F-DD58-46E2-A69B-9580846EF149}" presName="horzSpace2" presStyleCnt="0"/>
      <dgm:spPr/>
    </dgm:pt>
    <dgm:pt modelId="{A1856629-E69D-4F06-9E6A-86877C78A247}" type="pres">
      <dgm:prSet presAssocID="{D0D76D4F-DD58-46E2-A69B-9580846EF149}" presName="tx2" presStyleLbl="revTx" presStyleIdx="3" presStyleCnt="6"/>
      <dgm:spPr/>
      <dgm:t>
        <a:bodyPr/>
        <a:lstStyle/>
        <a:p>
          <a:endParaRPr lang="en-US"/>
        </a:p>
      </dgm:t>
    </dgm:pt>
    <dgm:pt modelId="{2943DA30-5616-4FE1-9C79-604BDF8C22DB}" type="pres">
      <dgm:prSet presAssocID="{D0D76D4F-DD58-46E2-A69B-9580846EF149}" presName="vert2" presStyleCnt="0"/>
      <dgm:spPr/>
    </dgm:pt>
    <dgm:pt modelId="{A88D889B-F3FC-4810-8BC6-F74516C2C439}" type="pres">
      <dgm:prSet presAssocID="{D0D76D4F-DD58-46E2-A69B-9580846EF149}" presName="thinLine2b" presStyleLbl="callout" presStyleIdx="2" presStyleCnt="5"/>
      <dgm:spPr/>
    </dgm:pt>
    <dgm:pt modelId="{CB101DA3-366B-4ED8-BF1C-3EE48CBE28F3}" type="pres">
      <dgm:prSet presAssocID="{D0D76D4F-DD58-46E2-A69B-9580846EF149}" presName="vertSpace2b" presStyleCnt="0"/>
      <dgm:spPr/>
    </dgm:pt>
    <dgm:pt modelId="{2AC91EA4-95AF-4BFB-99BD-F275A4B1FEC7}" type="pres">
      <dgm:prSet presAssocID="{F5DD1C85-BC6B-48CA-A5A8-BE872F70A102}" presName="horz2" presStyleCnt="0"/>
      <dgm:spPr/>
    </dgm:pt>
    <dgm:pt modelId="{C78C43EA-376C-4948-8969-57B567F572F3}" type="pres">
      <dgm:prSet presAssocID="{F5DD1C85-BC6B-48CA-A5A8-BE872F70A102}" presName="horzSpace2" presStyleCnt="0"/>
      <dgm:spPr/>
    </dgm:pt>
    <dgm:pt modelId="{59B5BCDE-783F-4C07-800B-4A9F558EFFA2}" type="pres">
      <dgm:prSet presAssocID="{F5DD1C85-BC6B-48CA-A5A8-BE872F70A102}" presName="tx2" presStyleLbl="revTx" presStyleIdx="4" presStyleCnt="6"/>
      <dgm:spPr/>
      <dgm:t>
        <a:bodyPr/>
        <a:lstStyle/>
        <a:p>
          <a:endParaRPr lang="en-US"/>
        </a:p>
      </dgm:t>
    </dgm:pt>
    <dgm:pt modelId="{639FFBD8-FE0A-4C7D-89C6-B9A579DE7647}" type="pres">
      <dgm:prSet presAssocID="{F5DD1C85-BC6B-48CA-A5A8-BE872F70A102}" presName="vert2" presStyleCnt="0"/>
      <dgm:spPr/>
    </dgm:pt>
    <dgm:pt modelId="{B3AE866D-5727-43D4-AA1A-9F772AADF1F8}" type="pres">
      <dgm:prSet presAssocID="{F5DD1C85-BC6B-48CA-A5A8-BE872F70A102}" presName="thinLine2b" presStyleLbl="callout" presStyleIdx="3" presStyleCnt="5"/>
      <dgm:spPr/>
    </dgm:pt>
    <dgm:pt modelId="{DEC294E4-33AD-4B52-B2D4-5697B2FB8AB8}" type="pres">
      <dgm:prSet presAssocID="{F5DD1C85-BC6B-48CA-A5A8-BE872F70A102}" presName="vertSpace2b" presStyleCnt="0"/>
      <dgm:spPr/>
    </dgm:pt>
    <dgm:pt modelId="{C67422EE-FE96-43F0-BB08-B37865C7462A}" type="pres">
      <dgm:prSet presAssocID="{C4B5E01D-D293-4F89-8E7C-96D42B72B729}" presName="horz2" presStyleCnt="0"/>
      <dgm:spPr/>
    </dgm:pt>
    <dgm:pt modelId="{0588505C-53ED-4734-97BF-86FFA2F9ABC2}" type="pres">
      <dgm:prSet presAssocID="{C4B5E01D-D293-4F89-8E7C-96D42B72B729}" presName="horzSpace2" presStyleCnt="0"/>
      <dgm:spPr/>
    </dgm:pt>
    <dgm:pt modelId="{B82D8367-013F-44B0-BDA9-EAD39AB7B2B7}" type="pres">
      <dgm:prSet presAssocID="{C4B5E01D-D293-4F89-8E7C-96D42B72B729}" presName="tx2" presStyleLbl="revTx" presStyleIdx="5" presStyleCnt="6"/>
      <dgm:spPr/>
      <dgm:t>
        <a:bodyPr/>
        <a:lstStyle/>
        <a:p>
          <a:endParaRPr lang="en-US"/>
        </a:p>
      </dgm:t>
    </dgm:pt>
    <dgm:pt modelId="{60D75C35-D4D3-4B19-810E-FEF4C6FA5F68}" type="pres">
      <dgm:prSet presAssocID="{C4B5E01D-D293-4F89-8E7C-96D42B72B729}" presName="vert2" presStyleCnt="0"/>
      <dgm:spPr/>
    </dgm:pt>
    <dgm:pt modelId="{1BCA6657-F939-4625-B299-E5C26717F20A}" type="pres">
      <dgm:prSet presAssocID="{C4B5E01D-D293-4F89-8E7C-96D42B72B729}" presName="thinLine2b" presStyleLbl="callout" presStyleIdx="4" presStyleCnt="5"/>
      <dgm:spPr/>
    </dgm:pt>
    <dgm:pt modelId="{98927CF8-1254-4789-A55D-0CED00EF10C4}" type="pres">
      <dgm:prSet presAssocID="{C4B5E01D-D293-4F89-8E7C-96D42B72B729}" presName="vertSpace2b" presStyleCnt="0"/>
      <dgm:spPr/>
    </dgm:pt>
  </dgm:ptLst>
  <dgm:cxnLst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60DC97C4-293C-4C77-BAB7-CB7276E44E9A}" srcId="{1BCFCAE1-9ACA-4604-97E2-CECF83DED841}" destId="{C4B5E01D-D293-4F89-8E7C-96D42B72B729}" srcOrd="4" destOrd="0" parTransId="{B2AC65B3-A4CE-43E5-88CB-1E89F459BC37}" sibTransId="{8CAB97AE-5AED-4C91-A75C-3925B5F4931E}"/>
    <dgm:cxn modelId="{3A3AA0E6-F7AC-40DF-BFF3-4D75A3FB631D}" type="presOf" srcId="{C4B5E01D-D293-4F89-8E7C-96D42B72B729}" destId="{B82D8367-013F-44B0-BDA9-EAD39AB7B2B7}" srcOrd="0" destOrd="0" presId="urn:microsoft.com/office/officeart/2008/layout/LinedList"/>
    <dgm:cxn modelId="{E27A9BC8-ADB4-43C9-9FD0-9494D5501351}" type="presOf" srcId="{1BCFCAE1-9ACA-4604-97E2-CECF83DED841}" destId="{7178D825-7B83-4D28-BCAC-52FC73C123D5}" srcOrd="0" destOrd="0" presId="urn:microsoft.com/office/officeart/2008/layout/LinedList"/>
    <dgm:cxn modelId="{D6F62DB7-E368-4CFF-9EE9-DFB04F139ADC}" type="presOf" srcId="{61D02F2A-A67F-4D88-90B3-6E5AA9B8CD6A}" destId="{7003AFD0-2273-4F0F-82FF-5CBAAEAF9F0D}" srcOrd="0" destOrd="0" presId="urn:microsoft.com/office/officeart/2008/layout/LinedList"/>
    <dgm:cxn modelId="{A7C931D6-F1CB-47F1-BDB6-5F2D94992DCE}" type="presOf" srcId="{8212E027-4543-43D6-AC91-7F222DFE3750}" destId="{9D28E301-92C1-49D2-8B59-8099619C485B}" srcOrd="0" destOrd="0" presId="urn:microsoft.com/office/officeart/2008/layout/LinedList"/>
    <dgm:cxn modelId="{180EF684-E4BD-4AF0-B7F7-9394F9BC989F}" srcId="{1BCFCAE1-9ACA-4604-97E2-CECF83DED841}" destId="{8212E027-4543-43D6-AC91-7F222DFE3750}" srcOrd="1" destOrd="0" parTransId="{6BAC399D-8199-4DFE-8014-0AC56FEC5133}" sibTransId="{89DFA208-EAB6-4400-89ED-7343D0B2E698}"/>
    <dgm:cxn modelId="{5A3FD1BC-F3DB-4854-8392-9B60F9DC0C20}" type="presOf" srcId="{808A5C52-22EE-4F99-8F78-B970CC86224C}" destId="{715F5C77-52E5-4A7B-AADF-0B0962FDF58B}" srcOrd="0" destOrd="0" presId="urn:microsoft.com/office/officeart/2008/layout/LinedList"/>
    <dgm:cxn modelId="{20858126-033B-424B-92CA-8C98BA3D07FC}" srcId="{1BCFCAE1-9ACA-4604-97E2-CECF83DED841}" destId="{F5DD1C85-BC6B-48CA-A5A8-BE872F70A102}" srcOrd="3" destOrd="0" parTransId="{98D4CDF9-3A4C-4F33-A261-D74130E66D6C}" sibTransId="{9E2D97A9-A007-45FA-A309-2EA083CF64E6}"/>
    <dgm:cxn modelId="{2C46450C-06F7-407A-B46F-971D81E8118E}" type="presOf" srcId="{F5DD1C85-BC6B-48CA-A5A8-BE872F70A102}" destId="{59B5BCDE-783F-4C07-800B-4A9F558EFFA2}" srcOrd="0" destOrd="0" presId="urn:microsoft.com/office/officeart/2008/layout/LinedList"/>
    <dgm:cxn modelId="{AA54287E-3F51-44B9-8F80-E02C25F79066}" srcId="{1BCFCAE1-9ACA-4604-97E2-CECF83DED841}" destId="{D0D76D4F-DD58-46E2-A69B-9580846EF149}" srcOrd="2" destOrd="0" parTransId="{8AF0C6A6-07D7-48E6-9DF1-510AB1468AF4}" sibTransId="{04889074-B9E4-44B4-B323-760E6CE6A48A}"/>
    <dgm:cxn modelId="{F1BC5820-8B85-45EA-9B6F-D410BDC77476}" srcId="{1BCFCAE1-9ACA-4604-97E2-CECF83DED841}" destId="{61D02F2A-A67F-4D88-90B3-6E5AA9B8CD6A}" srcOrd="0" destOrd="0" parTransId="{45499942-101A-412C-B708-3593A9B2F84C}" sibTransId="{95CE6C69-9966-4293-9E02-6A13F530C0A1}"/>
    <dgm:cxn modelId="{9D03F1A7-7895-41DF-8F81-9186EC7B84A2}" type="presOf" srcId="{D0D76D4F-DD58-46E2-A69B-9580846EF149}" destId="{A1856629-E69D-4F06-9E6A-86877C78A247}" srcOrd="0" destOrd="0" presId="urn:microsoft.com/office/officeart/2008/layout/LinedList"/>
    <dgm:cxn modelId="{18BEC684-C4D1-485F-A193-740823D5D0DA}" type="presParOf" srcId="{715F5C77-52E5-4A7B-AADF-0B0962FDF58B}" destId="{7BC23586-E1F5-4FE8-9C06-6A7995E73A23}" srcOrd="0" destOrd="0" presId="urn:microsoft.com/office/officeart/2008/layout/LinedList"/>
    <dgm:cxn modelId="{06A6427A-48D5-4B71-9635-179E6F87B4B0}" type="presParOf" srcId="{715F5C77-52E5-4A7B-AADF-0B0962FDF58B}" destId="{B5CFED30-3DC0-423F-8E6E-4EFBCE93B5AE}" srcOrd="1" destOrd="0" presId="urn:microsoft.com/office/officeart/2008/layout/LinedList"/>
    <dgm:cxn modelId="{0BDC20AC-AA37-4E27-90FB-B9509CC8C844}" type="presParOf" srcId="{B5CFED30-3DC0-423F-8E6E-4EFBCE93B5AE}" destId="{7178D825-7B83-4D28-BCAC-52FC73C123D5}" srcOrd="0" destOrd="0" presId="urn:microsoft.com/office/officeart/2008/layout/LinedList"/>
    <dgm:cxn modelId="{20EF5AE1-47D3-4D02-BB6B-D317002A1BC4}" type="presParOf" srcId="{B5CFED30-3DC0-423F-8E6E-4EFBCE93B5AE}" destId="{B965184D-5DC7-4D81-8251-F47E1CDA6675}" srcOrd="1" destOrd="0" presId="urn:microsoft.com/office/officeart/2008/layout/LinedList"/>
    <dgm:cxn modelId="{8D53F4DE-0BDD-4640-B5F7-4CFE976D6CED}" type="presParOf" srcId="{B965184D-5DC7-4D81-8251-F47E1CDA6675}" destId="{2B8D6802-A59B-48E3-B72B-5FE6FEC06074}" srcOrd="0" destOrd="0" presId="urn:microsoft.com/office/officeart/2008/layout/LinedList"/>
    <dgm:cxn modelId="{DD50EF38-87EC-4A62-B5E9-FDDF5561EB1D}" type="presParOf" srcId="{B965184D-5DC7-4D81-8251-F47E1CDA6675}" destId="{34BD0927-9C97-49A9-8657-01C3A6A6C9BB}" srcOrd="1" destOrd="0" presId="urn:microsoft.com/office/officeart/2008/layout/LinedList"/>
    <dgm:cxn modelId="{95A1BCB6-EDDE-4D3D-97C1-5688089B89EF}" type="presParOf" srcId="{34BD0927-9C97-49A9-8657-01C3A6A6C9BB}" destId="{51EFFD97-A711-4C31-93E9-2E69F563E0C6}" srcOrd="0" destOrd="0" presId="urn:microsoft.com/office/officeart/2008/layout/LinedList"/>
    <dgm:cxn modelId="{0250F2F5-F3B1-4E28-88CE-01F6D9558414}" type="presParOf" srcId="{34BD0927-9C97-49A9-8657-01C3A6A6C9BB}" destId="{7003AFD0-2273-4F0F-82FF-5CBAAEAF9F0D}" srcOrd="1" destOrd="0" presId="urn:microsoft.com/office/officeart/2008/layout/LinedList"/>
    <dgm:cxn modelId="{B2DC48D6-62CC-4644-83D2-F37C17A94D0F}" type="presParOf" srcId="{34BD0927-9C97-49A9-8657-01C3A6A6C9BB}" destId="{78DC1F13-33DD-4A70-A83D-4311BFC330F6}" srcOrd="2" destOrd="0" presId="urn:microsoft.com/office/officeart/2008/layout/LinedList"/>
    <dgm:cxn modelId="{D7089687-5C13-4FA7-ACBB-8E7FD29FC51E}" type="presParOf" srcId="{B965184D-5DC7-4D81-8251-F47E1CDA6675}" destId="{35C71C81-B5FB-4211-8798-1357C61FF6F3}" srcOrd="2" destOrd="0" presId="urn:microsoft.com/office/officeart/2008/layout/LinedList"/>
    <dgm:cxn modelId="{D6AF7E43-1EEA-4DE3-A66B-74582F111469}" type="presParOf" srcId="{B965184D-5DC7-4D81-8251-F47E1CDA6675}" destId="{22E18027-1CFB-42F4-AA6E-03ADA0817B6D}" srcOrd="3" destOrd="0" presId="urn:microsoft.com/office/officeart/2008/layout/LinedList"/>
    <dgm:cxn modelId="{AEDAADC0-DF5D-416C-905B-48CADC5BD3EC}" type="presParOf" srcId="{B965184D-5DC7-4D81-8251-F47E1CDA6675}" destId="{2E019C52-3619-408A-9E24-43F012C1AA76}" srcOrd="4" destOrd="0" presId="urn:microsoft.com/office/officeart/2008/layout/LinedList"/>
    <dgm:cxn modelId="{F7A52D20-3280-48BB-B56F-DAABD7A2D4F2}" type="presParOf" srcId="{2E019C52-3619-408A-9E24-43F012C1AA76}" destId="{7F0583C5-2C05-4EBE-A526-DDD27A58B03A}" srcOrd="0" destOrd="0" presId="urn:microsoft.com/office/officeart/2008/layout/LinedList"/>
    <dgm:cxn modelId="{C1834BCB-A9AD-4B83-A664-1308EFDAFDFA}" type="presParOf" srcId="{2E019C52-3619-408A-9E24-43F012C1AA76}" destId="{9D28E301-92C1-49D2-8B59-8099619C485B}" srcOrd="1" destOrd="0" presId="urn:microsoft.com/office/officeart/2008/layout/LinedList"/>
    <dgm:cxn modelId="{A71DC3C3-6930-449E-B476-68B7924D6546}" type="presParOf" srcId="{2E019C52-3619-408A-9E24-43F012C1AA76}" destId="{27B155F7-8DEA-406F-8D39-986AF8C86FC7}" srcOrd="2" destOrd="0" presId="urn:microsoft.com/office/officeart/2008/layout/LinedList"/>
    <dgm:cxn modelId="{540BC9D8-915B-4842-A862-DC30B1B14DEE}" type="presParOf" srcId="{B965184D-5DC7-4D81-8251-F47E1CDA6675}" destId="{F14F1711-020B-48B1-A3AF-00D4F1336B0C}" srcOrd="5" destOrd="0" presId="urn:microsoft.com/office/officeart/2008/layout/LinedList"/>
    <dgm:cxn modelId="{E3BD1F07-EEE3-428D-8D2E-1BDC5A38179C}" type="presParOf" srcId="{B965184D-5DC7-4D81-8251-F47E1CDA6675}" destId="{1D638B14-C404-44C6-8576-EF26F00185A9}" srcOrd="6" destOrd="0" presId="urn:microsoft.com/office/officeart/2008/layout/LinedList"/>
    <dgm:cxn modelId="{2306E9DB-FB57-403C-9CA9-2860168B21E6}" type="presParOf" srcId="{B965184D-5DC7-4D81-8251-F47E1CDA6675}" destId="{463EC872-EFFC-4140-BFAE-A4519FC4CB08}" srcOrd="7" destOrd="0" presId="urn:microsoft.com/office/officeart/2008/layout/LinedList"/>
    <dgm:cxn modelId="{BB52C5D2-1B71-4071-A6D6-49D79D39CE7B}" type="presParOf" srcId="{463EC872-EFFC-4140-BFAE-A4519FC4CB08}" destId="{E5BFABA7-6AF0-41D8-BEA1-026DFD485237}" srcOrd="0" destOrd="0" presId="urn:microsoft.com/office/officeart/2008/layout/LinedList"/>
    <dgm:cxn modelId="{9448DD58-AA1E-4996-BAF1-A937CF49F0B5}" type="presParOf" srcId="{463EC872-EFFC-4140-BFAE-A4519FC4CB08}" destId="{A1856629-E69D-4F06-9E6A-86877C78A247}" srcOrd="1" destOrd="0" presId="urn:microsoft.com/office/officeart/2008/layout/LinedList"/>
    <dgm:cxn modelId="{EFC66A90-4364-46F3-BD6A-38F791BA3181}" type="presParOf" srcId="{463EC872-EFFC-4140-BFAE-A4519FC4CB08}" destId="{2943DA30-5616-4FE1-9C79-604BDF8C22DB}" srcOrd="2" destOrd="0" presId="urn:microsoft.com/office/officeart/2008/layout/LinedList"/>
    <dgm:cxn modelId="{34440568-FE1F-4853-9B24-FCA9924380F0}" type="presParOf" srcId="{B965184D-5DC7-4D81-8251-F47E1CDA6675}" destId="{A88D889B-F3FC-4810-8BC6-F74516C2C439}" srcOrd="8" destOrd="0" presId="urn:microsoft.com/office/officeart/2008/layout/LinedList"/>
    <dgm:cxn modelId="{A665BFCF-CBFC-4B3E-ACCD-DE693062415E}" type="presParOf" srcId="{B965184D-5DC7-4D81-8251-F47E1CDA6675}" destId="{CB101DA3-366B-4ED8-BF1C-3EE48CBE28F3}" srcOrd="9" destOrd="0" presId="urn:microsoft.com/office/officeart/2008/layout/LinedList"/>
    <dgm:cxn modelId="{98F99470-3F84-4AF8-B53E-90DB7640EA48}" type="presParOf" srcId="{B965184D-5DC7-4D81-8251-F47E1CDA6675}" destId="{2AC91EA4-95AF-4BFB-99BD-F275A4B1FEC7}" srcOrd="10" destOrd="0" presId="urn:microsoft.com/office/officeart/2008/layout/LinedList"/>
    <dgm:cxn modelId="{BDA1AD0E-167E-43D2-8FEA-76E14F3E7C7C}" type="presParOf" srcId="{2AC91EA4-95AF-4BFB-99BD-F275A4B1FEC7}" destId="{C78C43EA-376C-4948-8969-57B567F572F3}" srcOrd="0" destOrd="0" presId="urn:microsoft.com/office/officeart/2008/layout/LinedList"/>
    <dgm:cxn modelId="{DEAA4503-5969-405E-9EC5-FFF391D64886}" type="presParOf" srcId="{2AC91EA4-95AF-4BFB-99BD-F275A4B1FEC7}" destId="{59B5BCDE-783F-4C07-800B-4A9F558EFFA2}" srcOrd="1" destOrd="0" presId="urn:microsoft.com/office/officeart/2008/layout/LinedList"/>
    <dgm:cxn modelId="{C7A6EBEF-90D9-4096-AB16-2F9EE33183B6}" type="presParOf" srcId="{2AC91EA4-95AF-4BFB-99BD-F275A4B1FEC7}" destId="{639FFBD8-FE0A-4C7D-89C6-B9A579DE7647}" srcOrd="2" destOrd="0" presId="urn:microsoft.com/office/officeart/2008/layout/LinedList"/>
    <dgm:cxn modelId="{C70417B1-5F39-4A64-9868-9CB4BA9B3D41}" type="presParOf" srcId="{B965184D-5DC7-4D81-8251-F47E1CDA6675}" destId="{B3AE866D-5727-43D4-AA1A-9F772AADF1F8}" srcOrd="11" destOrd="0" presId="urn:microsoft.com/office/officeart/2008/layout/LinedList"/>
    <dgm:cxn modelId="{1F156179-0E2B-4007-B2AA-13C660D95004}" type="presParOf" srcId="{B965184D-5DC7-4D81-8251-F47E1CDA6675}" destId="{DEC294E4-33AD-4B52-B2D4-5697B2FB8AB8}" srcOrd="12" destOrd="0" presId="urn:microsoft.com/office/officeart/2008/layout/LinedList"/>
    <dgm:cxn modelId="{4852E548-76C9-4257-9CA2-5B54397D7BB1}" type="presParOf" srcId="{B965184D-5DC7-4D81-8251-F47E1CDA6675}" destId="{C67422EE-FE96-43F0-BB08-B37865C7462A}" srcOrd="13" destOrd="0" presId="urn:microsoft.com/office/officeart/2008/layout/LinedList"/>
    <dgm:cxn modelId="{FE00C929-79C0-4D42-8EBF-03FCEF58B472}" type="presParOf" srcId="{C67422EE-FE96-43F0-BB08-B37865C7462A}" destId="{0588505C-53ED-4734-97BF-86FFA2F9ABC2}" srcOrd="0" destOrd="0" presId="urn:microsoft.com/office/officeart/2008/layout/LinedList"/>
    <dgm:cxn modelId="{E4843ADE-D6D9-4051-ACFD-74D55CC717C0}" type="presParOf" srcId="{C67422EE-FE96-43F0-BB08-B37865C7462A}" destId="{B82D8367-013F-44B0-BDA9-EAD39AB7B2B7}" srcOrd="1" destOrd="0" presId="urn:microsoft.com/office/officeart/2008/layout/LinedList"/>
    <dgm:cxn modelId="{424831FC-41E6-44B9-B311-B0568A2C6C05}" type="presParOf" srcId="{C67422EE-FE96-43F0-BB08-B37865C7462A}" destId="{60D75C35-D4D3-4B19-810E-FEF4C6FA5F68}" srcOrd="2" destOrd="0" presId="urn:microsoft.com/office/officeart/2008/layout/LinedList"/>
    <dgm:cxn modelId="{C6F27867-D32D-484A-8B39-121BE1DD5BC0}" type="presParOf" srcId="{B965184D-5DC7-4D81-8251-F47E1CDA6675}" destId="{1BCA6657-F939-4625-B299-E5C26717F20A}" srcOrd="14" destOrd="0" presId="urn:microsoft.com/office/officeart/2008/layout/LinedList"/>
    <dgm:cxn modelId="{E5D4E3AF-0F53-40C8-AAE4-B4BFC7CD7F3A}" type="presParOf" srcId="{B965184D-5DC7-4D81-8251-F47E1CDA6675}" destId="{98927CF8-1254-4789-A55D-0CED00EF10C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ACT/SAT Review, Credit Recovery, Frankenstein Quiz 1 Retakes after school this week Tuesday—Friday.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68D21082-2698-448E-B835-443AD15BA7A7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21050-D281-4854-9687-3C0879D6BA50}" type="pres">
      <dgm:prSet presAssocID="{1BCFCAE1-9ACA-4604-97E2-CECF83DED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A29776-9713-47E9-A26C-8BE0CF62D2CD}" type="presOf" srcId="{1BCFCAE1-9ACA-4604-97E2-CECF83DED841}" destId="{46721050-D281-4854-9687-3C0879D6BA50}" srcOrd="0" destOrd="0" presId="urn:microsoft.com/office/officeart/2005/8/layout/vList2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6AD335D2-D5BB-4D6A-94E3-A2B6E2A0B4EE}" type="presOf" srcId="{808A5C52-22EE-4F99-8F78-B970CC86224C}" destId="{68D21082-2698-448E-B835-443AD15BA7A7}" srcOrd="0" destOrd="0" presId="urn:microsoft.com/office/officeart/2005/8/layout/vList2"/>
    <dgm:cxn modelId="{29065EB0-22BC-474D-A723-F33206BDA26F}" type="presParOf" srcId="{68D21082-2698-448E-B835-443AD15BA7A7}" destId="{46721050-D281-4854-9687-3C0879D6BA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Please read through Chapter 7 tonight as homework if you have not already.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1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</dgm:ptLst>
  <dgm:cxnLst>
    <dgm:cxn modelId="{B84F649B-D523-4ED3-8087-40D18BFF285A}" type="presOf" srcId="{808A5C52-22EE-4F99-8F78-B970CC86224C}" destId="{715F5C77-52E5-4A7B-AADF-0B0962FDF58B}" srcOrd="0" destOrd="0" presId="urn:microsoft.com/office/officeart/2008/layout/LinedList"/>
    <dgm:cxn modelId="{CBE2BE07-4635-4624-AEC7-CC8E941B872D}" type="presOf" srcId="{1BCFCAE1-9ACA-4604-97E2-CECF83DED841}" destId="{7178D825-7B83-4D28-BCAC-52FC73C123D5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ED9DD889-BDF6-4438-A04E-1EC7EADA7BEA}" type="presParOf" srcId="{715F5C77-52E5-4A7B-AADF-0B0962FDF58B}" destId="{7BC23586-E1F5-4FE8-9C06-6A7995E73A23}" srcOrd="0" destOrd="0" presId="urn:microsoft.com/office/officeart/2008/layout/LinedList"/>
    <dgm:cxn modelId="{C1FC02AB-F255-40FB-962A-72E22CBF0DF7}" type="presParOf" srcId="{715F5C77-52E5-4A7B-AADF-0B0962FDF58B}" destId="{B5CFED30-3DC0-423F-8E6E-4EFBCE93B5AE}" srcOrd="1" destOrd="0" presId="urn:microsoft.com/office/officeart/2008/layout/LinedList"/>
    <dgm:cxn modelId="{44AA21F2-3DB8-4C39-A998-4078CAFEDF31}" type="presParOf" srcId="{B5CFED30-3DC0-423F-8E6E-4EFBCE93B5AE}" destId="{7178D825-7B83-4D28-BCAC-52FC73C123D5}" srcOrd="0" destOrd="0" presId="urn:microsoft.com/office/officeart/2008/layout/LinedList"/>
    <dgm:cxn modelId="{024035BF-7A37-4084-A001-40173033277E}" type="presParOf" srcId="{B5CFED30-3DC0-423F-8E6E-4EFBCE93B5AE}" destId="{B965184D-5DC7-4D81-8251-F47E1CDA66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What are some of the characteristics in Frankenstein that make it a Gothic novel?</a:t>
          </a:r>
          <a:endParaRPr lang="en-US" dirty="0" smtClean="0"/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1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</dgm:ptLst>
  <dgm:cxnLst>
    <dgm:cxn modelId="{D3D56838-C9A0-4DF3-A2C5-7364C65BB857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76174E14-79D0-4095-94DC-09DCC27D926E}" type="presOf" srcId="{1BCFCAE1-9ACA-4604-97E2-CECF83DED841}" destId="{7178D825-7B83-4D28-BCAC-52FC73C123D5}" srcOrd="0" destOrd="0" presId="urn:microsoft.com/office/officeart/2008/layout/LinedList"/>
    <dgm:cxn modelId="{8E8EABC3-F8B3-4BC2-83CF-538D5A30F159}" type="presParOf" srcId="{715F5C77-52E5-4A7B-AADF-0B0962FDF58B}" destId="{7BC23586-E1F5-4FE8-9C06-6A7995E73A23}" srcOrd="0" destOrd="0" presId="urn:microsoft.com/office/officeart/2008/layout/LinedList"/>
    <dgm:cxn modelId="{EC4E176C-258F-4E0C-B298-2355471DB4B3}" type="presParOf" srcId="{715F5C77-52E5-4A7B-AADF-0B0962FDF58B}" destId="{B5CFED30-3DC0-423F-8E6E-4EFBCE93B5AE}" srcOrd="1" destOrd="0" presId="urn:microsoft.com/office/officeart/2008/layout/LinedList"/>
    <dgm:cxn modelId="{F99F89BE-81DB-4FC3-83D6-9D7B7D319972}" type="presParOf" srcId="{B5CFED30-3DC0-423F-8E6E-4EFBCE93B5AE}" destId="{7178D825-7B83-4D28-BCAC-52FC73C123D5}" srcOrd="0" destOrd="0" presId="urn:microsoft.com/office/officeart/2008/layout/LinedList"/>
    <dgm:cxn modelId="{9B2EB4B7-7EFE-41B3-8053-15DBE5620644}" type="presParOf" srcId="{B5CFED30-3DC0-423F-8E6E-4EFBCE93B5AE}" destId="{B965184D-5DC7-4D81-8251-F47E1CDA66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What is direct and indirect characterization?</a:t>
          </a:r>
          <a:endParaRPr lang="en-US" dirty="0" smtClean="0"/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D8EEBEB5-9E83-4B68-A186-C2D2D8DB2068}">
      <dgm:prSet/>
      <dgm:spPr/>
      <dgm:t>
        <a:bodyPr/>
        <a:lstStyle/>
        <a:p>
          <a:r>
            <a:rPr lang="en-US" dirty="0" smtClean="0"/>
            <a:t>What is a character foil?</a:t>
          </a:r>
          <a:endParaRPr lang="en-US" dirty="0" smtClean="0"/>
        </a:p>
      </dgm:t>
    </dgm:pt>
    <dgm:pt modelId="{DB44E022-7F13-4EEE-A3ED-E4F14D99691F}" type="parTrans" cxnId="{2B42FF8B-69DD-4F4F-96F4-9AD151B7F5A7}">
      <dgm:prSet/>
      <dgm:spPr/>
    </dgm:pt>
    <dgm:pt modelId="{2E5DAA5E-0116-42C1-9792-0B0F0095D00E}" type="sibTrans" cxnId="{2B42FF8B-69DD-4F4F-96F4-9AD151B7F5A7}">
      <dgm:prSet/>
      <dgm:spPr/>
    </dgm:pt>
    <dgm:pt modelId="{C29D84CD-1FA4-4612-98D4-C5D8BB168F37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111BA3-FE79-43F2-85FE-550174354E91}" type="pres">
      <dgm:prSet presAssocID="{1BCFCAE1-9ACA-4604-97E2-CECF83DED84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F0B1C-04CA-41D4-BD38-3338E2EC0516}" type="pres">
      <dgm:prSet presAssocID="{165708F9-DF64-4C80-92A6-EA4981F69CD8}" presName="spacer" presStyleCnt="0"/>
      <dgm:spPr/>
    </dgm:pt>
    <dgm:pt modelId="{4F416DDB-098B-4C9E-A7C4-25283F9F9D81}" type="pres">
      <dgm:prSet presAssocID="{D8EEBEB5-9E83-4B68-A186-C2D2D8DB206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CE89AF-A121-451B-A374-4D5F4F948157}" type="presOf" srcId="{1BCFCAE1-9ACA-4604-97E2-CECF83DED841}" destId="{9C111BA3-FE79-43F2-85FE-550174354E91}" srcOrd="0" destOrd="0" presId="urn:microsoft.com/office/officeart/2005/8/layout/vList2"/>
    <dgm:cxn modelId="{B1EBB62B-9C71-4806-AB00-BD21FBCBE656}" type="presOf" srcId="{808A5C52-22EE-4F99-8F78-B970CC86224C}" destId="{C29D84CD-1FA4-4612-98D4-C5D8BB168F37}" srcOrd="0" destOrd="0" presId="urn:microsoft.com/office/officeart/2005/8/layout/vList2"/>
    <dgm:cxn modelId="{2B42FF8B-69DD-4F4F-96F4-9AD151B7F5A7}" srcId="{808A5C52-22EE-4F99-8F78-B970CC86224C}" destId="{D8EEBEB5-9E83-4B68-A186-C2D2D8DB2068}" srcOrd="1" destOrd="0" parTransId="{DB44E022-7F13-4EEE-A3ED-E4F14D99691F}" sibTransId="{2E5DAA5E-0116-42C1-9792-0B0F0095D00E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960CFAE1-6ECE-4CE1-8DD1-A04AAFF37537}" type="presOf" srcId="{D8EEBEB5-9E83-4B68-A186-C2D2D8DB2068}" destId="{4F416DDB-098B-4C9E-A7C4-25283F9F9D81}" srcOrd="0" destOrd="0" presId="urn:microsoft.com/office/officeart/2005/8/layout/vList2"/>
    <dgm:cxn modelId="{81B593C1-8DE0-485E-81DF-566662582533}" type="presParOf" srcId="{C29D84CD-1FA4-4612-98D4-C5D8BB168F37}" destId="{9C111BA3-FE79-43F2-85FE-550174354E91}" srcOrd="0" destOrd="0" presId="urn:microsoft.com/office/officeart/2005/8/layout/vList2"/>
    <dgm:cxn modelId="{C5D13B56-CA49-4DC2-A82C-4171DE7B3D46}" type="presParOf" srcId="{C29D84CD-1FA4-4612-98D4-C5D8BB168F37}" destId="{152F0B1C-04CA-41D4-BD38-3338E2EC0516}" srcOrd="1" destOrd="0" presId="urn:microsoft.com/office/officeart/2005/8/layout/vList2"/>
    <dgm:cxn modelId="{935139C6-CDD2-4981-9874-EA914DA3C5D5}" type="presParOf" srcId="{C29D84CD-1FA4-4612-98D4-C5D8BB168F37}" destId="{4F416DDB-098B-4C9E-A7C4-25283F9F9D8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D1F1C-FECA-484B-9654-C2AC65509C78}">
      <dgm:prSet/>
      <dgm:spPr/>
      <dgm:t>
        <a:bodyPr/>
        <a:lstStyle/>
        <a:p>
          <a:r>
            <a:rPr lang="en-US" dirty="0" smtClean="0"/>
            <a:t>Complete the Incident Report from the prospective of a police officer investigating the murder of Victor’s brother, William, in Chapter 7.</a:t>
          </a:r>
          <a:endParaRPr lang="en-US" dirty="0"/>
        </a:p>
      </dgm:t>
    </dgm:pt>
    <dgm:pt modelId="{CCFDF4AD-A032-4F0F-B638-7A2E2481B76A}" type="parTrans" cxnId="{300D2A0D-6365-4171-8E83-BE01268BF2CF}">
      <dgm:prSet/>
      <dgm:spPr/>
    </dgm:pt>
    <dgm:pt modelId="{6FF03F27-B6E1-4A73-B05A-CFBB3206F536}" type="sibTrans" cxnId="{300D2A0D-6365-4171-8E83-BE01268BF2CF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16CAA32-0651-4908-BD1B-69C453835A42}" type="pres">
      <dgm:prSet presAssocID="{644D1F1C-FECA-484B-9654-C2AC65509C78}" presName="thickLine" presStyleLbl="alignNode1" presStyleIdx="0" presStyleCnt="1"/>
      <dgm:spPr/>
    </dgm:pt>
    <dgm:pt modelId="{DF3CF21C-3A90-4557-8EE7-6683415E9D1D}" type="pres">
      <dgm:prSet presAssocID="{644D1F1C-FECA-484B-9654-C2AC65509C78}" presName="horz1" presStyleCnt="0"/>
      <dgm:spPr/>
    </dgm:pt>
    <dgm:pt modelId="{1149EE30-885F-4C8A-8D8E-104B74C4D7F2}" type="pres">
      <dgm:prSet presAssocID="{644D1F1C-FECA-484B-9654-C2AC65509C78}" presName="tx1" presStyleLbl="revTx" presStyleIdx="0" presStyleCnt="1"/>
      <dgm:spPr/>
      <dgm:t>
        <a:bodyPr/>
        <a:lstStyle/>
        <a:p>
          <a:endParaRPr lang="en-US"/>
        </a:p>
      </dgm:t>
    </dgm:pt>
    <dgm:pt modelId="{C3BC4C71-FE37-4738-B7E2-F2A6F657A295}" type="pres">
      <dgm:prSet presAssocID="{644D1F1C-FECA-484B-9654-C2AC65509C78}" presName="vert1" presStyleCnt="0"/>
      <dgm:spPr/>
    </dgm:pt>
  </dgm:ptLst>
  <dgm:cxnLst>
    <dgm:cxn modelId="{300D2A0D-6365-4171-8E83-BE01268BF2CF}" srcId="{808A5C52-22EE-4F99-8F78-B970CC86224C}" destId="{644D1F1C-FECA-484B-9654-C2AC65509C78}" srcOrd="0" destOrd="0" parTransId="{CCFDF4AD-A032-4F0F-B638-7A2E2481B76A}" sibTransId="{6FF03F27-B6E1-4A73-B05A-CFBB3206F536}"/>
    <dgm:cxn modelId="{BE17375A-3BDF-4792-AFB1-43BB6D61BCD8}" type="presOf" srcId="{808A5C52-22EE-4F99-8F78-B970CC86224C}" destId="{715F5C77-52E5-4A7B-AADF-0B0962FDF58B}" srcOrd="0" destOrd="0" presId="urn:microsoft.com/office/officeart/2008/layout/LinedList"/>
    <dgm:cxn modelId="{AF5E10C4-3040-4AF2-9AE7-03FF47CF2C1A}" type="presOf" srcId="{644D1F1C-FECA-484B-9654-C2AC65509C78}" destId="{1149EE30-885F-4C8A-8D8E-104B74C4D7F2}" srcOrd="0" destOrd="0" presId="urn:microsoft.com/office/officeart/2008/layout/LinedList"/>
    <dgm:cxn modelId="{986C0756-715D-4956-9388-95841D890A99}" type="presParOf" srcId="{715F5C77-52E5-4A7B-AADF-0B0962FDF58B}" destId="{916CAA32-0651-4908-BD1B-69C453835A42}" srcOrd="0" destOrd="0" presId="urn:microsoft.com/office/officeart/2008/layout/LinedList"/>
    <dgm:cxn modelId="{A6154534-8EA3-42BA-A9CB-19A16C796563}" type="presParOf" srcId="{715F5C77-52E5-4A7B-AADF-0B0962FDF58B}" destId="{DF3CF21C-3A90-4557-8EE7-6683415E9D1D}" srcOrd="1" destOrd="0" presId="urn:microsoft.com/office/officeart/2008/layout/LinedList"/>
    <dgm:cxn modelId="{60CEAC5F-E34D-4960-A8F3-4DDAB98AE3C3}" type="presParOf" srcId="{DF3CF21C-3A90-4557-8EE7-6683415E9D1D}" destId="{1149EE30-885F-4C8A-8D8E-104B74C4D7F2}" srcOrd="0" destOrd="0" presId="urn:microsoft.com/office/officeart/2008/layout/LinedList"/>
    <dgm:cxn modelId="{28D7E295-07D1-4964-BFA1-AE6DE73F169C}" type="presParOf" srcId="{DF3CF21C-3A90-4557-8EE7-6683415E9D1D}" destId="{C3BC4C71-FE37-4738-B7E2-F2A6F657A2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Character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5E67751-96AB-4CE4-A0F6-3E0236D20AC5}">
      <dgm:prSet/>
      <dgm:spPr/>
      <dgm:t>
        <a:bodyPr/>
        <a:lstStyle/>
        <a:p>
          <a:r>
            <a:rPr lang="en-US" dirty="0" smtClean="0"/>
            <a:t>Direct Characterization:</a:t>
          </a:r>
        </a:p>
      </dgm:t>
    </dgm:pt>
    <dgm:pt modelId="{C9FC4C99-F52B-4983-8C4E-F979ED8C1591}" type="parTrans" cxnId="{94520E49-3BEE-4460-8B42-753319FBFA6C}">
      <dgm:prSet/>
      <dgm:spPr/>
      <dgm:t>
        <a:bodyPr/>
        <a:lstStyle/>
        <a:p>
          <a:endParaRPr lang="en-US"/>
        </a:p>
      </dgm:t>
    </dgm:pt>
    <dgm:pt modelId="{F2007022-281D-4BD4-B9DB-189E0D268B21}" type="sibTrans" cxnId="{94520E49-3BEE-4460-8B42-753319FBFA6C}">
      <dgm:prSet/>
      <dgm:spPr/>
      <dgm:t>
        <a:bodyPr/>
        <a:lstStyle/>
        <a:p>
          <a:endParaRPr lang="en-US"/>
        </a:p>
      </dgm:t>
    </dgm:pt>
    <dgm:pt modelId="{601359D7-A666-42F2-BC5C-F3DEEE968214}">
      <dgm:prSet/>
      <dgm:spPr/>
      <dgm:t>
        <a:bodyPr/>
        <a:lstStyle/>
        <a:p>
          <a:r>
            <a:rPr lang="en-US" dirty="0" smtClean="0"/>
            <a:t>Indirect Characterization</a:t>
          </a:r>
        </a:p>
      </dgm:t>
    </dgm:pt>
    <dgm:pt modelId="{B69473B8-735A-421D-82AE-7D42CDB8DD1F}" type="parTrans" cxnId="{339B85A3-F320-4842-B12B-D4D20BD5F036}">
      <dgm:prSet/>
      <dgm:spPr/>
      <dgm:t>
        <a:bodyPr/>
        <a:lstStyle/>
        <a:p>
          <a:endParaRPr lang="en-US"/>
        </a:p>
      </dgm:t>
    </dgm:pt>
    <dgm:pt modelId="{09DE284A-546E-4EA7-B952-3B4695B2501E}" type="sibTrans" cxnId="{339B85A3-F320-4842-B12B-D4D20BD5F036}">
      <dgm:prSet/>
      <dgm:spPr/>
      <dgm:t>
        <a:bodyPr/>
        <a:lstStyle/>
        <a:p>
          <a:endParaRPr lang="en-US"/>
        </a:p>
      </dgm:t>
    </dgm:pt>
    <dgm:pt modelId="{B3A5C592-B080-426D-848E-E47DE4F31E16}">
      <dgm:prSet/>
      <dgm:spPr/>
      <dgm:t>
        <a:bodyPr/>
        <a:lstStyle/>
        <a:p>
          <a:r>
            <a:rPr lang="en-US" dirty="0" smtClean="0"/>
            <a:t>Physical descriptions</a:t>
          </a:r>
        </a:p>
      </dgm:t>
    </dgm:pt>
    <dgm:pt modelId="{457B3C86-C627-4036-AE41-C8EE9A426A45}" type="parTrans" cxnId="{5889A85E-D288-4593-92F5-F65F92F32D6F}">
      <dgm:prSet/>
      <dgm:spPr/>
      <dgm:t>
        <a:bodyPr/>
        <a:lstStyle/>
        <a:p>
          <a:endParaRPr lang="en-US"/>
        </a:p>
      </dgm:t>
    </dgm:pt>
    <dgm:pt modelId="{B9C41EA0-830C-40A3-924A-02452091676C}" type="sibTrans" cxnId="{5889A85E-D288-4593-92F5-F65F92F32D6F}">
      <dgm:prSet/>
      <dgm:spPr/>
      <dgm:t>
        <a:bodyPr/>
        <a:lstStyle/>
        <a:p>
          <a:endParaRPr lang="en-US"/>
        </a:p>
      </dgm:t>
    </dgm:pt>
    <dgm:pt modelId="{B7221279-6E7B-49DA-AFF7-5673DD1FCC49}">
      <dgm:prSet/>
      <dgm:spPr/>
      <dgm:t>
        <a:bodyPr/>
        <a:lstStyle/>
        <a:p>
          <a:r>
            <a:rPr lang="en-US" dirty="0" smtClean="0"/>
            <a:t>Names</a:t>
          </a:r>
        </a:p>
      </dgm:t>
    </dgm:pt>
    <dgm:pt modelId="{0E1C93F4-EE13-4FE8-B398-865BE53EEA5F}" type="parTrans" cxnId="{C9C5E8BA-B6FC-49E5-AE2E-8D2B1A288AFD}">
      <dgm:prSet/>
      <dgm:spPr/>
      <dgm:t>
        <a:bodyPr/>
        <a:lstStyle/>
        <a:p>
          <a:endParaRPr lang="en-US"/>
        </a:p>
      </dgm:t>
    </dgm:pt>
    <dgm:pt modelId="{0A75E536-4543-44E2-9D97-1B2F787FA3AC}" type="sibTrans" cxnId="{C9C5E8BA-B6FC-49E5-AE2E-8D2B1A288AFD}">
      <dgm:prSet/>
      <dgm:spPr/>
      <dgm:t>
        <a:bodyPr/>
        <a:lstStyle/>
        <a:p>
          <a:endParaRPr lang="en-US"/>
        </a:p>
      </dgm:t>
    </dgm:pt>
    <dgm:pt modelId="{7418E9B5-75F7-49C9-AD2F-5F7F86FDE750}">
      <dgm:prSet/>
      <dgm:spPr/>
      <dgm:t>
        <a:bodyPr/>
        <a:lstStyle/>
        <a:p>
          <a:r>
            <a:rPr lang="en-US" dirty="0" smtClean="0"/>
            <a:t>What a character does</a:t>
          </a:r>
        </a:p>
      </dgm:t>
    </dgm:pt>
    <dgm:pt modelId="{8D8DC761-45E9-42FD-A2C1-87E9B9BF9A15}" type="parTrans" cxnId="{AC276E04-2DD3-423B-B04B-8BEBE9C75D82}">
      <dgm:prSet/>
      <dgm:spPr/>
      <dgm:t>
        <a:bodyPr/>
        <a:lstStyle/>
        <a:p>
          <a:endParaRPr lang="en-US"/>
        </a:p>
      </dgm:t>
    </dgm:pt>
    <dgm:pt modelId="{93BE9970-E20F-4E52-B345-ED44B9FA84C1}" type="sibTrans" cxnId="{AC276E04-2DD3-423B-B04B-8BEBE9C75D82}">
      <dgm:prSet/>
      <dgm:spPr/>
      <dgm:t>
        <a:bodyPr/>
        <a:lstStyle/>
        <a:p>
          <a:endParaRPr lang="en-US"/>
        </a:p>
      </dgm:t>
    </dgm:pt>
    <dgm:pt modelId="{A199FF72-85AE-4CC9-A1A0-DF6644625DC4}">
      <dgm:prSet/>
      <dgm:spPr/>
      <dgm:t>
        <a:bodyPr/>
        <a:lstStyle/>
        <a:p>
          <a:r>
            <a:rPr lang="en-US" dirty="0" smtClean="0"/>
            <a:t>What other characters say</a:t>
          </a:r>
          <a:br>
            <a:rPr lang="en-US" dirty="0" smtClean="0"/>
          </a:br>
          <a:endParaRPr lang="en-US" dirty="0" smtClean="0"/>
        </a:p>
      </dgm:t>
    </dgm:pt>
    <dgm:pt modelId="{ED2DE30C-C779-47A4-A96D-06721E6A0224}" type="parTrans" cxnId="{DD6B0CD4-E399-47A5-88B3-C6F0815F5FA1}">
      <dgm:prSet/>
      <dgm:spPr/>
      <dgm:t>
        <a:bodyPr/>
        <a:lstStyle/>
        <a:p>
          <a:endParaRPr lang="en-US"/>
        </a:p>
      </dgm:t>
    </dgm:pt>
    <dgm:pt modelId="{AD7A3929-F350-44E4-9DD6-46E39273ED3A}" type="sibTrans" cxnId="{DD6B0CD4-E399-47A5-88B3-C6F0815F5FA1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7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D57F6597-96DE-4EC9-9B89-EF91DB500192}" type="pres">
      <dgm:prSet presAssocID="{75E67751-96AB-4CE4-A0F6-3E0236D20AC5}" presName="vertSpace2a" presStyleCnt="0"/>
      <dgm:spPr/>
    </dgm:pt>
    <dgm:pt modelId="{104F3155-3E88-4CFF-BD44-48629C486ABA}" type="pres">
      <dgm:prSet presAssocID="{75E67751-96AB-4CE4-A0F6-3E0236D20AC5}" presName="horz2" presStyleCnt="0"/>
      <dgm:spPr/>
    </dgm:pt>
    <dgm:pt modelId="{C2F823F7-2433-4AAD-8309-08F29F190EC2}" type="pres">
      <dgm:prSet presAssocID="{75E67751-96AB-4CE4-A0F6-3E0236D20AC5}" presName="horzSpace2" presStyleCnt="0"/>
      <dgm:spPr/>
    </dgm:pt>
    <dgm:pt modelId="{691732BF-0498-41D6-91DC-6CCEC6C58745}" type="pres">
      <dgm:prSet presAssocID="{75E67751-96AB-4CE4-A0F6-3E0236D20AC5}" presName="tx2" presStyleLbl="revTx" presStyleIdx="1" presStyleCnt="7"/>
      <dgm:spPr/>
      <dgm:t>
        <a:bodyPr/>
        <a:lstStyle/>
        <a:p>
          <a:endParaRPr lang="en-US"/>
        </a:p>
      </dgm:t>
    </dgm:pt>
    <dgm:pt modelId="{7F88DC90-50C2-46A1-A33A-C5A0F82870ED}" type="pres">
      <dgm:prSet presAssocID="{75E67751-96AB-4CE4-A0F6-3E0236D20AC5}" presName="vert2" presStyleCnt="0"/>
      <dgm:spPr/>
    </dgm:pt>
    <dgm:pt modelId="{E52C8862-8871-49C0-A49A-65E21D9AFECD}" type="pres">
      <dgm:prSet presAssocID="{B3A5C592-B080-426D-848E-E47DE4F31E16}" presName="horz3" presStyleCnt="0"/>
      <dgm:spPr/>
    </dgm:pt>
    <dgm:pt modelId="{13C763AC-8048-4F4F-8E8B-82045989BF3A}" type="pres">
      <dgm:prSet presAssocID="{B3A5C592-B080-426D-848E-E47DE4F31E16}" presName="horzSpace3" presStyleCnt="0"/>
      <dgm:spPr/>
    </dgm:pt>
    <dgm:pt modelId="{46D49A23-84E8-4F6B-BF06-6ACC509065A3}" type="pres">
      <dgm:prSet presAssocID="{B3A5C592-B080-426D-848E-E47DE4F31E16}" presName="tx3" presStyleLbl="revTx" presStyleIdx="2" presStyleCnt="7"/>
      <dgm:spPr/>
      <dgm:t>
        <a:bodyPr/>
        <a:lstStyle/>
        <a:p>
          <a:endParaRPr lang="en-US"/>
        </a:p>
      </dgm:t>
    </dgm:pt>
    <dgm:pt modelId="{8263A7D5-195C-4AC9-A04D-8D2752E95194}" type="pres">
      <dgm:prSet presAssocID="{B3A5C592-B080-426D-848E-E47DE4F31E16}" presName="vert3" presStyleCnt="0"/>
      <dgm:spPr/>
    </dgm:pt>
    <dgm:pt modelId="{2BAD76F3-27A2-4FDD-9025-CAE759FC1503}" type="pres">
      <dgm:prSet presAssocID="{B9C41EA0-830C-40A3-924A-02452091676C}" presName="thinLine3" presStyleLbl="callout" presStyleIdx="0" presStyleCnt="4"/>
      <dgm:spPr/>
    </dgm:pt>
    <dgm:pt modelId="{6FF59BA4-5554-4ED4-9818-BF9709A3FEA0}" type="pres">
      <dgm:prSet presAssocID="{B7221279-6E7B-49DA-AFF7-5673DD1FCC49}" presName="horz3" presStyleCnt="0"/>
      <dgm:spPr/>
    </dgm:pt>
    <dgm:pt modelId="{63ED4BB0-036D-4836-83C6-4433AB532CD6}" type="pres">
      <dgm:prSet presAssocID="{B7221279-6E7B-49DA-AFF7-5673DD1FCC49}" presName="horzSpace3" presStyleCnt="0"/>
      <dgm:spPr/>
    </dgm:pt>
    <dgm:pt modelId="{1342AA9A-290E-4A90-AB4E-958B625B6298}" type="pres">
      <dgm:prSet presAssocID="{B7221279-6E7B-49DA-AFF7-5673DD1FCC49}" presName="tx3" presStyleLbl="revTx" presStyleIdx="3" presStyleCnt="7"/>
      <dgm:spPr/>
      <dgm:t>
        <a:bodyPr/>
        <a:lstStyle/>
        <a:p>
          <a:endParaRPr lang="en-US"/>
        </a:p>
      </dgm:t>
    </dgm:pt>
    <dgm:pt modelId="{270E3C32-CF01-4EF3-A318-2A4203F9D9B6}" type="pres">
      <dgm:prSet presAssocID="{B7221279-6E7B-49DA-AFF7-5673DD1FCC49}" presName="vert3" presStyleCnt="0"/>
      <dgm:spPr/>
    </dgm:pt>
    <dgm:pt modelId="{0550B562-6EF4-40AC-AEBC-AAA375ED2684}" type="pres">
      <dgm:prSet presAssocID="{75E67751-96AB-4CE4-A0F6-3E0236D20AC5}" presName="thinLine2b" presStyleLbl="callout" presStyleIdx="1" presStyleCnt="4"/>
      <dgm:spPr/>
    </dgm:pt>
    <dgm:pt modelId="{A2F83D04-4305-4817-BCC8-3AD6D06D9B1E}" type="pres">
      <dgm:prSet presAssocID="{75E67751-96AB-4CE4-A0F6-3E0236D20AC5}" presName="vertSpace2b" presStyleCnt="0"/>
      <dgm:spPr/>
    </dgm:pt>
    <dgm:pt modelId="{D668ABEC-1739-4C02-ADB5-3CDD95B0A9A4}" type="pres">
      <dgm:prSet presAssocID="{601359D7-A666-42F2-BC5C-F3DEEE968214}" presName="horz2" presStyleCnt="0"/>
      <dgm:spPr/>
    </dgm:pt>
    <dgm:pt modelId="{E1B7FC53-0C10-41F7-B66D-0C279398126C}" type="pres">
      <dgm:prSet presAssocID="{601359D7-A666-42F2-BC5C-F3DEEE968214}" presName="horzSpace2" presStyleCnt="0"/>
      <dgm:spPr/>
    </dgm:pt>
    <dgm:pt modelId="{510AEE25-B162-4045-95CE-00A93732722E}" type="pres">
      <dgm:prSet presAssocID="{601359D7-A666-42F2-BC5C-F3DEEE968214}" presName="tx2" presStyleLbl="revTx" presStyleIdx="4" presStyleCnt="7"/>
      <dgm:spPr/>
      <dgm:t>
        <a:bodyPr/>
        <a:lstStyle/>
        <a:p>
          <a:endParaRPr lang="en-US"/>
        </a:p>
      </dgm:t>
    </dgm:pt>
    <dgm:pt modelId="{B04877A7-946A-4217-9049-55A7E0D6FB19}" type="pres">
      <dgm:prSet presAssocID="{601359D7-A666-42F2-BC5C-F3DEEE968214}" presName="vert2" presStyleCnt="0"/>
      <dgm:spPr/>
    </dgm:pt>
    <dgm:pt modelId="{5700445A-0D4B-4F84-90D8-0942F310F2EE}" type="pres">
      <dgm:prSet presAssocID="{7418E9B5-75F7-49C9-AD2F-5F7F86FDE750}" presName="horz3" presStyleCnt="0"/>
      <dgm:spPr/>
    </dgm:pt>
    <dgm:pt modelId="{F59B4D7B-55E7-4CA4-9726-156737C82652}" type="pres">
      <dgm:prSet presAssocID="{7418E9B5-75F7-49C9-AD2F-5F7F86FDE750}" presName="horzSpace3" presStyleCnt="0"/>
      <dgm:spPr/>
    </dgm:pt>
    <dgm:pt modelId="{45CC0A06-D6F9-472D-8739-012BCF3E9E46}" type="pres">
      <dgm:prSet presAssocID="{7418E9B5-75F7-49C9-AD2F-5F7F86FDE750}" presName="tx3" presStyleLbl="revTx" presStyleIdx="5" presStyleCnt="7"/>
      <dgm:spPr/>
      <dgm:t>
        <a:bodyPr/>
        <a:lstStyle/>
        <a:p>
          <a:endParaRPr lang="en-US"/>
        </a:p>
      </dgm:t>
    </dgm:pt>
    <dgm:pt modelId="{2C5CF8C7-9704-464B-8D80-A3BAAEDC8122}" type="pres">
      <dgm:prSet presAssocID="{7418E9B5-75F7-49C9-AD2F-5F7F86FDE750}" presName="vert3" presStyleCnt="0"/>
      <dgm:spPr/>
    </dgm:pt>
    <dgm:pt modelId="{0264ED53-0300-46F6-B47F-FE0DE637A939}" type="pres">
      <dgm:prSet presAssocID="{93BE9970-E20F-4E52-B345-ED44B9FA84C1}" presName="thinLine3" presStyleLbl="callout" presStyleIdx="2" presStyleCnt="4"/>
      <dgm:spPr/>
    </dgm:pt>
    <dgm:pt modelId="{D86C0B5C-7F5D-40C7-8346-DF5FE113621C}" type="pres">
      <dgm:prSet presAssocID="{A199FF72-85AE-4CC9-A1A0-DF6644625DC4}" presName="horz3" presStyleCnt="0"/>
      <dgm:spPr/>
    </dgm:pt>
    <dgm:pt modelId="{E63F7D44-32CF-45B6-BE38-097753BB591E}" type="pres">
      <dgm:prSet presAssocID="{A199FF72-85AE-4CC9-A1A0-DF6644625DC4}" presName="horzSpace3" presStyleCnt="0"/>
      <dgm:spPr/>
    </dgm:pt>
    <dgm:pt modelId="{68AA9BA2-E14D-4690-A490-72469C71FB42}" type="pres">
      <dgm:prSet presAssocID="{A199FF72-85AE-4CC9-A1A0-DF6644625DC4}" presName="tx3" presStyleLbl="revTx" presStyleIdx="6" presStyleCnt="7"/>
      <dgm:spPr/>
      <dgm:t>
        <a:bodyPr/>
        <a:lstStyle/>
        <a:p>
          <a:endParaRPr lang="en-US"/>
        </a:p>
      </dgm:t>
    </dgm:pt>
    <dgm:pt modelId="{0F527BCC-43B1-43D5-9603-8D37487D55D3}" type="pres">
      <dgm:prSet presAssocID="{A199FF72-85AE-4CC9-A1A0-DF6644625DC4}" presName="vert3" presStyleCnt="0"/>
      <dgm:spPr/>
    </dgm:pt>
    <dgm:pt modelId="{9FA7DFBF-B004-4752-B94F-32C8AD71E4B2}" type="pres">
      <dgm:prSet presAssocID="{601359D7-A666-42F2-BC5C-F3DEEE968214}" presName="thinLine2b" presStyleLbl="callout" presStyleIdx="3" presStyleCnt="4"/>
      <dgm:spPr/>
    </dgm:pt>
    <dgm:pt modelId="{C6CE80C9-6FC4-4404-828B-DB05FE62A572}" type="pres">
      <dgm:prSet presAssocID="{601359D7-A666-42F2-BC5C-F3DEEE968214}" presName="vertSpace2b" presStyleCnt="0"/>
      <dgm:spPr/>
    </dgm:pt>
  </dgm:ptLst>
  <dgm:cxnLst>
    <dgm:cxn modelId="{115F0E2A-3A6A-4BA2-9AF0-DC5E942211B9}" type="presOf" srcId="{75E67751-96AB-4CE4-A0F6-3E0236D20AC5}" destId="{691732BF-0498-41D6-91DC-6CCEC6C58745}" srcOrd="0" destOrd="0" presId="urn:microsoft.com/office/officeart/2008/layout/LinedList"/>
    <dgm:cxn modelId="{DD6B0CD4-E399-47A5-88B3-C6F0815F5FA1}" srcId="{601359D7-A666-42F2-BC5C-F3DEEE968214}" destId="{A199FF72-85AE-4CC9-A1A0-DF6644625DC4}" srcOrd="1" destOrd="0" parTransId="{ED2DE30C-C779-47A4-A96D-06721E6A0224}" sibTransId="{AD7A3929-F350-44E4-9DD6-46E39273ED3A}"/>
    <dgm:cxn modelId="{94520E49-3BEE-4460-8B42-753319FBFA6C}" srcId="{1BCFCAE1-9ACA-4604-97E2-CECF83DED841}" destId="{75E67751-96AB-4CE4-A0F6-3E0236D20AC5}" srcOrd="0" destOrd="0" parTransId="{C9FC4C99-F52B-4983-8C4E-F979ED8C1591}" sibTransId="{F2007022-281D-4BD4-B9DB-189E0D268B21}"/>
    <dgm:cxn modelId="{377D0C57-B250-4B49-B8C9-31C52CBC215C}" type="presOf" srcId="{1BCFCAE1-9ACA-4604-97E2-CECF83DED841}" destId="{7178D825-7B83-4D28-BCAC-52FC73C123D5}" srcOrd="0" destOrd="0" presId="urn:microsoft.com/office/officeart/2008/layout/LinedList"/>
    <dgm:cxn modelId="{AC276E04-2DD3-423B-B04B-8BEBE9C75D82}" srcId="{601359D7-A666-42F2-BC5C-F3DEEE968214}" destId="{7418E9B5-75F7-49C9-AD2F-5F7F86FDE750}" srcOrd="0" destOrd="0" parTransId="{8D8DC761-45E9-42FD-A2C1-87E9B9BF9A15}" sibTransId="{93BE9970-E20F-4E52-B345-ED44B9FA84C1}"/>
    <dgm:cxn modelId="{90562A4B-BF05-4D49-A731-92B5A4CFF2F4}" type="presOf" srcId="{B7221279-6E7B-49DA-AFF7-5673DD1FCC49}" destId="{1342AA9A-290E-4A90-AB4E-958B625B6298}" srcOrd="0" destOrd="0" presId="urn:microsoft.com/office/officeart/2008/layout/LinedList"/>
    <dgm:cxn modelId="{2699FAF5-3290-4AD0-8141-CB6D27B1391C}" type="presOf" srcId="{B3A5C592-B080-426D-848E-E47DE4F31E16}" destId="{46D49A23-84E8-4F6B-BF06-6ACC509065A3}" srcOrd="0" destOrd="0" presId="urn:microsoft.com/office/officeart/2008/layout/LinedList"/>
    <dgm:cxn modelId="{339B85A3-F320-4842-B12B-D4D20BD5F036}" srcId="{1BCFCAE1-9ACA-4604-97E2-CECF83DED841}" destId="{601359D7-A666-42F2-BC5C-F3DEEE968214}" srcOrd="1" destOrd="0" parTransId="{B69473B8-735A-421D-82AE-7D42CDB8DD1F}" sibTransId="{09DE284A-546E-4EA7-B952-3B4695B2501E}"/>
    <dgm:cxn modelId="{7CE85403-B8AA-4E41-B7E9-8C2FD67213A8}" type="presOf" srcId="{808A5C52-22EE-4F99-8F78-B970CC86224C}" destId="{715F5C77-52E5-4A7B-AADF-0B0962FDF58B}" srcOrd="0" destOrd="0" presId="urn:microsoft.com/office/officeart/2008/layout/LinedList"/>
    <dgm:cxn modelId="{DB29BE20-3CAE-40E4-8308-E71CD85172E7}" type="presOf" srcId="{601359D7-A666-42F2-BC5C-F3DEEE968214}" destId="{510AEE25-B162-4045-95CE-00A93732722E}" srcOrd="0" destOrd="0" presId="urn:microsoft.com/office/officeart/2008/layout/LinedList"/>
    <dgm:cxn modelId="{C9C5E8BA-B6FC-49E5-AE2E-8D2B1A288AFD}" srcId="{75E67751-96AB-4CE4-A0F6-3E0236D20AC5}" destId="{B7221279-6E7B-49DA-AFF7-5673DD1FCC49}" srcOrd="1" destOrd="0" parTransId="{0E1C93F4-EE13-4FE8-B398-865BE53EEA5F}" sibTransId="{0A75E536-4543-44E2-9D97-1B2F787FA3AC}"/>
    <dgm:cxn modelId="{8148B981-200A-464C-A2F4-275DB2945FAC}" type="presOf" srcId="{A199FF72-85AE-4CC9-A1A0-DF6644625DC4}" destId="{68AA9BA2-E14D-4690-A490-72469C71FB42}" srcOrd="0" destOrd="0" presId="urn:microsoft.com/office/officeart/2008/layout/LinedList"/>
    <dgm:cxn modelId="{DE1A5EAC-A588-4564-920C-F4C75B914277}" type="presOf" srcId="{7418E9B5-75F7-49C9-AD2F-5F7F86FDE750}" destId="{45CC0A06-D6F9-472D-8739-012BCF3E9E46}" srcOrd="0" destOrd="0" presId="urn:microsoft.com/office/officeart/2008/layout/LinedList"/>
    <dgm:cxn modelId="{5889A85E-D288-4593-92F5-F65F92F32D6F}" srcId="{75E67751-96AB-4CE4-A0F6-3E0236D20AC5}" destId="{B3A5C592-B080-426D-848E-E47DE4F31E16}" srcOrd="0" destOrd="0" parTransId="{457B3C86-C627-4036-AE41-C8EE9A426A45}" sibTransId="{B9C41EA0-830C-40A3-924A-02452091676C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C213FE84-E1FF-48B7-8AD6-6B821111CDF3}" type="presParOf" srcId="{715F5C77-52E5-4A7B-AADF-0B0962FDF58B}" destId="{7BC23586-E1F5-4FE8-9C06-6A7995E73A23}" srcOrd="0" destOrd="0" presId="urn:microsoft.com/office/officeart/2008/layout/LinedList"/>
    <dgm:cxn modelId="{0144A155-3358-46D9-89DB-58469F634E09}" type="presParOf" srcId="{715F5C77-52E5-4A7B-AADF-0B0962FDF58B}" destId="{B5CFED30-3DC0-423F-8E6E-4EFBCE93B5AE}" srcOrd="1" destOrd="0" presId="urn:microsoft.com/office/officeart/2008/layout/LinedList"/>
    <dgm:cxn modelId="{A59D526A-A674-4D56-80AD-B31880BA8652}" type="presParOf" srcId="{B5CFED30-3DC0-423F-8E6E-4EFBCE93B5AE}" destId="{7178D825-7B83-4D28-BCAC-52FC73C123D5}" srcOrd="0" destOrd="0" presId="urn:microsoft.com/office/officeart/2008/layout/LinedList"/>
    <dgm:cxn modelId="{F78D3ED9-400A-41AB-8F68-E5C96A918968}" type="presParOf" srcId="{B5CFED30-3DC0-423F-8E6E-4EFBCE93B5AE}" destId="{B965184D-5DC7-4D81-8251-F47E1CDA6675}" srcOrd="1" destOrd="0" presId="urn:microsoft.com/office/officeart/2008/layout/LinedList"/>
    <dgm:cxn modelId="{6110A61F-FC06-4FEB-ACD3-998267B84BA1}" type="presParOf" srcId="{B965184D-5DC7-4D81-8251-F47E1CDA6675}" destId="{D57F6597-96DE-4EC9-9B89-EF91DB500192}" srcOrd="0" destOrd="0" presId="urn:microsoft.com/office/officeart/2008/layout/LinedList"/>
    <dgm:cxn modelId="{10CBCA7C-4230-47FA-A94A-5A279AA1E97E}" type="presParOf" srcId="{B965184D-5DC7-4D81-8251-F47E1CDA6675}" destId="{104F3155-3E88-4CFF-BD44-48629C486ABA}" srcOrd="1" destOrd="0" presId="urn:microsoft.com/office/officeart/2008/layout/LinedList"/>
    <dgm:cxn modelId="{B585E74B-8583-41FF-B3A2-687F5B9CA39E}" type="presParOf" srcId="{104F3155-3E88-4CFF-BD44-48629C486ABA}" destId="{C2F823F7-2433-4AAD-8309-08F29F190EC2}" srcOrd="0" destOrd="0" presId="urn:microsoft.com/office/officeart/2008/layout/LinedList"/>
    <dgm:cxn modelId="{8057A8D7-2717-47E5-A00F-1690EF4A456C}" type="presParOf" srcId="{104F3155-3E88-4CFF-BD44-48629C486ABA}" destId="{691732BF-0498-41D6-91DC-6CCEC6C58745}" srcOrd="1" destOrd="0" presId="urn:microsoft.com/office/officeart/2008/layout/LinedList"/>
    <dgm:cxn modelId="{861655DF-13BD-4B1C-8E81-1C23A1E54BD2}" type="presParOf" srcId="{104F3155-3E88-4CFF-BD44-48629C486ABA}" destId="{7F88DC90-50C2-46A1-A33A-C5A0F82870ED}" srcOrd="2" destOrd="0" presId="urn:microsoft.com/office/officeart/2008/layout/LinedList"/>
    <dgm:cxn modelId="{D81A9EFA-FDAA-4D1C-9998-711D33255BFE}" type="presParOf" srcId="{7F88DC90-50C2-46A1-A33A-C5A0F82870ED}" destId="{E52C8862-8871-49C0-A49A-65E21D9AFECD}" srcOrd="0" destOrd="0" presId="urn:microsoft.com/office/officeart/2008/layout/LinedList"/>
    <dgm:cxn modelId="{0979DB90-E094-412A-B50B-209234765CDD}" type="presParOf" srcId="{E52C8862-8871-49C0-A49A-65E21D9AFECD}" destId="{13C763AC-8048-4F4F-8E8B-82045989BF3A}" srcOrd="0" destOrd="0" presId="urn:microsoft.com/office/officeart/2008/layout/LinedList"/>
    <dgm:cxn modelId="{28BD93ED-78D4-4031-9B48-3B15BBB16CA4}" type="presParOf" srcId="{E52C8862-8871-49C0-A49A-65E21D9AFECD}" destId="{46D49A23-84E8-4F6B-BF06-6ACC509065A3}" srcOrd="1" destOrd="0" presId="urn:microsoft.com/office/officeart/2008/layout/LinedList"/>
    <dgm:cxn modelId="{BAAC102E-E4EF-4164-A2CB-BF52FFF2BBEF}" type="presParOf" srcId="{E52C8862-8871-49C0-A49A-65E21D9AFECD}" destId="{8263A7D5-195C-4AC9-A04D-8D2752E95194}" srcOrd="2" destOrd="0" presId="urn:microsoft.com/office/officeart/2008/layout/LinedList"/>
    <dgm:cxn modelId="{69592D87-51B9-4679-9FB9-A1E6974D8D59}" type="presParOf" srcId="{7F88DC90-50C2-46A1-A33A-C5A0F82870ED}" destId="{2BAD76F3-27A2-4FDD-9025-CAE759FC1503}" srcOrd="1" destOrd="0" presId="urn:microsoft.com/office/officeart/2008/layout/LinedList"/>
    <dgm:cxn modelId="{49C57214-EF1D-48EF-8FE1-CFCD59A65C25}" type="presParOf" srcId="{7F88DC90-50C2-46A1-A33A-C5A0F82870ED}" destId="{6FF59BA4-5554-4ED4-9818-BF9709A3FEA0}" srcOrd="2" destOrd="0" presId="urn:microsoft.com/office/officeart/2008/layout/LinedList"/>
    <dgm:cxn modelId="{7283C821-DD44-4AE5-8EC6-90D85787680E}" type="presParOf" srcId="{6FF59BA4-5554-4ED4-9818-BF9709A3FEA0}" destId="{63ED4BB0-036D-4836-83C6-4433AB532CD6}" srcOrd="0" destOrd="0" presId="urn:microsoft.com/office/officeart/2008/layout/LinedList"/>
    <dgm:cxn modelId="{76913368-9D9D-4835-A80E-5A7EEA636160}" type="presParOf" srcId="{6FF59BA4-5554-4ED4-9818-BF9709A3FEA0}" destId="{1342AA9A-290E-4A90-AB4E-958B625B6298}" srcOrd="1" destOrd="0" presId="urn:microsoft.com/office/officeart/2008/layout/LinedList"/>
    <dgm:cxn modelId="{65A61126-9386-42E8-8BA0-535B202889EF}" type="presParOf" srcId="{6FF59BA4-5554-4ED4-9818-BF9709A3FEA0}" destId="{270E3C32-CF01-4EF3-A318-2A4203F9D9B6}" srcOrd="2" destOrd="0" presId="urn:microsoft.com/office/officeart/2008/layout/LinedList"/>
    <dgm:cxn modelId="{FA84971C-A5F1-44C2-811B-9E34FBE109D0}" type="presParOf" srcId="{B965184D-5DC7-4D81-8251-F47E1CDA6675}" destId="{0550B562-6EF4-40AC-AEBC-AAA375ED2684}" srcOrd="2" destOrd="0" presId="urn:microsoft.com/office/officeart/2008/layout/LinedList"/>
    <dgm:cxn modelId="{B0DE8897-8EE6-4629-80B8-50BE49D642C0}" type="presParOf" srcId="{B965184D-5DC7-4D81-8251-F47E1CDA6675}" destId="{A2F83D04-4305-4817-BCC8-3AD6D06D9B1E}" srcOrd="3" destOrd="0" presId="urn:microsoft.com/office/officeart/2008/layout/LinedList"/>
    <dgm:cxn modelId="{0D1239C9-9034-4684-A8B0-956AB21B916D}" type="presParOf" srcId="{B965184D-5DC7-4D81-8251-F47E1CDA6675}" destId="{D668ABEC-1739-4C02-ADB5-3CDD95B0A9A4}" srcOrd="4" destOrd="0" presId="urn:microsoft.com/office/officeart/2008/layout/LinedList"/>
    <dgm:cxn modelId="{1B19ED3B-D4FB-43B9-B256-D7DE835002EC}" type="presParOf" srcId="{D668ABEC-1739-4C02-ADB5-3CDD95B0A9A4}" destId="{E1B7FC53-0C10-41F7-B66D-0C279398126C}" srcOrd="0" destOrd="0" presId="urn:microsoft.com/office/officeart/2008/layout/LinedList"/>
    <dgm:cxn modelId="{31895ADF-63B9-46AC-8734-8CDFFE7F6252}" type="presParOf" srcId="{D668ABEC-1739-4C02-ADB5-3CDD95B0A9A4}" destId="{510AEE25-B162-4045-95CE-00A93732722E}" srcOrd="1" destOrd="0" presId="urn:microsoft.com/office/officeart/2008/layout/LinedList"/>
    <dgm:cxn modelId="{16C20426-B2E4-43D2-9FF2-D6D306B319AD}" type="presParOf" srcId="{D668ABEC-1739-4C02-ADB5-3CDD95B0A9A4}" destId="{B04877A7-946A-4217-9049-55A7E0D6FB19}" srcOrd="2" destOrd="0" presId="urn:microsoft.com/office/officeart/2008/layout/LinedList"/>
    <dgm:cxn modelId="{28CB4471-DA21-4167-B03D-9B3A18B080FA}" type="presParOf" srcId="{B04877A7-946A-4217-9049-55A7E0D6FB19}" destId="{5700445A-0D4B-4F84-90D8-0942F310F2EE}" srcOrd="0" destOrd="0" presId="urn:microsoft.com/office/officeart/2008/layout/LinedList"/>
    <dgm:cxn modelId="{C4CBEE45-7C9D-4F0F-AC46-BB0A0B0D2BCF}" type="presParOf" srcId="{5700445A-0D4B-4F84-90D8-0942F310F2EE}" destId="{F59B4D7B-55E7-4CA4-9726-156737C82652}" srcOrd="0" destOrd="0" presId="urn:microsoft.com/office/officeart/2008/layout/LinedList"/>
    <dgm:cxn modelId="{5900D932-2A60-4316-B59E-FFC753959F1B}" type="presParOf" srcId="{5700445A-0D4B-4F84-90D8-0942F310F2EE}" destId="{45CC0A06-D6F9-472D-8739-012BCF3E9E46}" srcOrd="1" destOrd="0" presId="urn:microsoft.com/office/officeart/2008/layout/LinedList"/>
    <dgm:cxn modelId="{5AB122F8-9C34-4E09-9048-36AF4263B448}" type="presParOf" srcId="{5700445A-0D4B-4F84-90D8-0942F310F2EE}" destId="{2C5CF8C7-9704-464B-8D80-A3BAAEDC8122}" srcOrd="2" destOrd="0" presId="urn:microsoft.com/office/officeart/2008/layout/LinedList"/>
    <dgm:cxn modelId="{AE5AABF5-FE88-42C5-ABA5-33A07603A93D}" type="presParOf" srcId="{B04877A7-946A-4217-9049-55A7E0D6FB19}" destId="{0264ED53-0300-46F6-B47F-FE0DE637A939}" srcOrd="1" destOrd="0" presId="urn:microsoft.com/office/officeart/2008/layout/LinedList"/>
    <dgm:cxn modelId="{52BCC265-DA1A-4E88-BDA7-507FD2F1D03D}" type="presParOf" srcId="{B04877A7-946A-4217-9049-55A7E0D6FB19}" destId="{D86C0B5C-7F5D-40C7-8346-DF5FE113621C}" srcOrd="2" destOrd="0" presId="urn:microsoft.com/office/officeart/2008/layout/LinedList"/>
    <dgm:cxn modelId="{A22E714E-BB08-42FA-81F4-7C0E18460887}" type="presParOf" srcId="{D86C0B5C-7F5D-40C7-8346-DF5FE113621C}" destId="{E63F7D44-32CF-45B6-BE38-097753BB591E}" srcOrd="0" destOrd="0" presId="urn:microsoft.com/office/officeart/2008/layout/LinedList"/>
    <dgm:cxn modelId="{1F113EA6-3039-4FA5-ADF3-6433ECC3DF0A}" type="presParOf" srcId="{D86C0B5C-7F5D-40C7-8346-DF5FE113621C}" destId="{68AA9BA2-E14D-4690-A490-72469C71FB42}" srcOrd="1" destOrd="0" presId="urn:microsoft.com/office/officeart/2008/layout/LinedList"/>
    <dgm:cxn modelId="{4A7410DE-89EE-48AE-A6BD-81523C711083}" type="presParOf" srcId="{D86C0B5C-7F5D-40C7-8346-DF5FE113621C}" destId="{0F527BCC-43B1-43D5-9603-8D37487D55D3}" srcOrd="2" destOrd="0" presId="urn:microsoft.com/office/officeart/2008/layout/LinedList"/>
    <dgm:cxn modelId="{190E4F37-89CC-4365-A8D6-981BABE834CB}" type="presParOf" srcId="{B965184D-5DC7-4D81-8251-F47E1CDA6675}" destId="{9FA7DFBF-B004-4752-B94F-32C8AD71E4B2}" srcOrd="5" destOrd="0" presId="urn:microsoft.com/office/officeart/2008/layout/LinedList"/>
    <dgm:cxn modelId="{62A31C10-1B90-4CB8-95A4-871C12133D6F}" type="presParOf" srcId="{B965184D-5DC7-4D81-8251-F47E1CDA6675}" destId="{C6CE80C9-6FC4-4404-828B-DB05FE62A572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Character</a:t>
          </a:r>
        </a:p>
        <a:p>
          <a:r>
            <a:rPr lang="en-US" dirty="0" smtClean="0"/>
            <a:t>Foils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323B1A99-C77A-461D-9E69-71EC756AD43D}">
      <dgm:prSet/>
      <dgm:spPr/>
      <dgm:t>
        <a:bodyPr/>
        <a:lstStyle/>
        <a:p>
          <a:r>
            <a:rPr lang="en-US" dirty="0" smtClean="0"/>
            <a:t>A character foil is a character who is the opposite of another character used to draw attention to certain traits.</a:t>
          </a:r>
        </a:p>
      </dgm:t>
    </dgm:pt>
    <dgm:pt modelId="{9497DB7A-E941-42FD-96E3-F79C79F39074}" type="parTrans" cxnId="{A02B918C-F1F6-43EE-B2D6-0595E4033804}">
      <dgm:prSet/>
      <dgm:spPr/>
    </dgm:pt>
    <dgm:pt modelId="{444A2FBB-0352-4BD9-9BFD-433D67A316C2}" type="sibTrans" cxnId="{A02B918C-F1F6-43EE-B2D6-0595E4033804}">
      <dgm:prSet/>
      <dgm:spPr/>
    </dgm:pt>
    <dgm:pt modelId="{2D1945C5-6330-4EDB-8792-E39B819DD7FC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Can you think of a character foil for Victor Frankenstein?</a:t>
          </a:r>
        </a:p>
      </dgm:t>
    </dgm:pt>
    <dgm:pt modelId="{86525DE6-9E56-447D-AFC3-59757A82F708}" type="parTrans" cxnId="{E7DADE7E-D6F4-41EA-97D5-003305BA488E}">
      <dgm:prSet/>
      <dgm:spPr/>
    </dgm:pt>
    <dgm:pt modelId="{A0695A8D-CA76-407B-96F5-011DF726C013}" type="sibTrans" cxnId="{E7DADE7E-D6F4-41EA-97D5-003305BA488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3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1A5F89EC-5B65-4009-B483-C5FBF79A6980}" type="pres">
      <dgm:prSet presAssocID="{323B1A99-C77A-461D-9E69-71EC756AD43D}" presName="vertSpace2a" presStyleCnt="0"/>
      <dgm:spPr/>
    </dgm:pt>
    <dgm:pt modelId="{1FF12015-85EA-4B13-B0B6-A25209E53788}" type="pres">
      <dgm:prSet presAssocID="{323B1A99-C77A-461D-9E69-71EC756AD43D}" presName="horz2" presStyleCnt="0"/>
      <dgm:spPr/>
    </dgm:pt>
    <dgm:pt modelId="{F1B4EEF5-956C-4251-970E-43E8DE2A052E}" type="pres">
      <dgm:prSet presAssocID="{323B1A99-C77A-461D-9E69-71EC756AD43D}" presName="horzSpace2" presStyleCnt="0"/>
      <dgm:spPr/>
    </dgm:pt>
    <dgm:pt modelId="{E3716F18-B53B-4771-90C0-823AC4F5EEEA}" type="pres">
      <dgm:prSet presAssocID="{323B1A99-C77A-461D-9E69-71EC756AD43D}" presName="tx2" presStyleLbl="revTx" presStyleIdx="1" presStyleCnt="3"/>
      <dgm:spPr/>
      <dgm:t>
        <a:bodyPr/>
        <a:lstStyle/>
        <a:p>
          <a:endParaRPr lang="en-US"/>
        </a:p>
      </dgm:t>
    </dgm:pt>
    <dgm:pt modelId="{8F6B8745-B502-4378-B7C8-56F43DB6A996}" type="pres">
      <dgm:prSet presAssocID="{323B1A99-C77A-461D-9E69-71EC756AD43D}" presName="vert2" presStyleCnt="0"/>
      <dgm:spPr/>
    </dgm:pt>
    <dgm:pt modelId="{D0279928-E538-45E2-9E64-1DE135A723C6}" type="pres">
      <dgm:prSet presAssocID="{323B1A99-C77A-461D-9E69-71EC756AD43D}" presName="thinLine2b" presStyleLbl="callout" presStyleIdx="0" presStyleCnt="2"/>
      <dgm:spPr/>
    </dgm:pt>
    <dgm:pt modelId="{9902E147-9696-474A-8E39-7D535498698F}" type="pres">
      <dgm:prSet presAssocID="{323B1A99-C77A-461D-9E69-71EC756AD43D}" presName="vertSpace2b" presStyleCnt="0"/>
      <dgm:spPr/>
    </dgm:pt>
    <dgm:pt modelId="{41D161E9-CC7A-4C48-9F03-445BA9B42307}" type="pres">
      <dgm:prSet presAssocID="{2D1945C5-6330-4EDB-8792-E39B819DD7FC}" presName="horz2" presStyleCnt="0"/>
      <dgm:spPr/>
    </dgm:pt>
    <dgm:pt modelId="{CD610B33-8915-4463-890F-2FA782CAA78D}" type="pres">
      <dgm:prSet presAssocID="{2D1945C5-6330-4EDB-8792-E39B819DD7FC}" presName="horzSpace2" presStyleCnt="0"/>
      <dgm:spPr/>
    </dgm:pt>
    <dgm:pt modelId="{8F39AEBF-3BB3-4698-B25A-FF1F7191FA8E}" type="pres">
      <dgm:prSet presAssocID="{2D1945C5-6330-4EDB-8792-E39B819DD7FC}" presName="tx2" presStyleLbl="revTx" presStyleIdx="2" presStyleCnt="3"/>
      <dgm:spPr/>
      <dgm:t>
        <a:bodyPr/>
        <a:lstStyle/>
        <a:p>
          <a:endParaRPr lang="en-US"/>
        </a:p>
      </dgm:t>
    </dgm:pt>
    <dgm:pt modelId="{09B74F73-4735-4F6C-AFB9-9BDD0C0E3866}" type="pres">
      <dgm:prSet presAssocID="{2D1945C5-6330-4EDB-8792-E39B819DD7FC}" presName="vert2" presStyleCnt="0"/>
      <dgm:spPr/>
    </dgm:pt>
    <dgm:pt modelId="{A64E988C-2A82-46E6-BB7F-6CE99B28CAEA}" type="pres">
      <dgm:prSet presAssocID="{2D1945C5-6330-4EDB-8792-E39B819DD7FC}" presName="thinLine2b" presStyleLbl="callout" presStyleIdx="1" presStyleCnt="2"/>
      <dgm:spPr/>
    </dgm:pt>
    <dgm:pt modelId="{BCC3022F-871B-4FFF-9F1C-F975B9953D31}" type="pres">
      <dgm:prSet presAssocID="{2D1945C5-6330-4EDB-8792-E39B819DD7FC}" presName="vertSpace2b" presStyleCnt="0"/>
      <dgm:spPr/>
    </dgm:pt>
  </dgm:ptLst>
  <dgm:cxnLst>
    <dgm:cxn modelId="{842447A9-60E6-43E6-9104-B073E412BCA2}" type="presOf" srcId="{323B1A99-C77A-461D-9E69-71EC756AD43D}" destId="{E3716F18-B53B-4771-90C0-823AC4F5EEEA}" srcOrd="0" destOrd="0" presId="urn:microsoft.com/office/officeart/2008/layout/LinedList"/>
    <dgm:cxn modelId="{9D3860B8-ADD8-4126-8E04-552E6B775928}" type="presOf" srcId="{2D1945C5-6330-4EDB-8792-E39B819DD7FC}" destId="{8F39AEBF-3BB3-4698-B25A-FF1F7191FA8E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C6CD515F-91E0-41FC-89F2-29F322BB7D80}" type="presOf" srcId="{1BCFCAE1-9ACA-4604-97E2-CECF83DED841}" destId="{7178D825-7B83-4D28-BCAC-52FC73C123D5}" srcOrd="0" destOrd="0" presId="urn:microsoft.com/office/officeart/2008/layout/LinedList"/>
    <dgm:cxn modelId="{A02B918C-F1F6-43EE-B2D6-0595E4033804}" srcId="{1BCFCAE1-9ACA-4604-97E2-CECF83DED841}" destId="{323B1A99-C77A-461D-9E69-71EC756AD43D}" srcOrd="0" destOrd="0" parTransId="{9497DB7A-E941-42FD-96E3-F79C79F39074}" sibTransId="{444A2FBB-0352-4BD9-9BFD-433D67A316C2}"/>
    <dgm:cxn modelId="{FBEE09B4-0B78-4A56-B1EE-0C0187C605E2}" type="presOf" srcId="{808A5C52-22EE-4F99-8F78-B970CC86224C}" destId="{715F5C77-52E5-4A7B-AADF-0B0962FDF58B}" srcOrd="0" destOrd="0" presId="urn:microsoft.com/office/officeart/2008/layout/LinedList"/>
    <dgm:cxn modelId="{E7DADE7E-D6F4-41EA-97D5-003305BA488E}" srcId="{1BCFCAE1-9ACA-4604-97E2-CECF83DED841}" destId="{2D1945C5-6330-4EDB-8792-E39B819DD7FC}" srcOrd="1" destOrd="0" parTransId="{86525DE6-9E56-447D-AFC3-59757A82F708}" sibTransId="{A0695A8D-CA76-407B-96F5-011DF726C013}"/>
    <dgm:cxn modelId="{94B6A935-2FA4-456A-9BBE-54E65A81CA8F}" type="presParOf" srcId="{715F5C77-52E5-4A7B-AADF-0B0962FDF58B}" destId="{7BC23586-E1F5-4FE8-9C06-6A7995E73A23}" srcOrd="0" destOrd="0" presId="urn:microsoft.com/office/officeart/2008/layout/LinedList"/>
    <dgm:cxn modelId="{832CCFEC-FD60-49DA-8E4F-ECE6F88889C5}" type="presParOf" srcId="{715F5C77-52E5-4A7B-AADF-0B0962FDF58B}" destId="{B5CFED30-3DC0-423F-8E6E-4EFBCE93B5AE}" srcOrd="1" destOrd="0" presId="urn:microsoft.com/office/officeart/2008/layout/LinedList"/>
    <dgm:cxn modelId="{C3ED6C67-4013-4BF9-B8C4-43795BE9A7FD}" type="presParOf" srcId="{B5CFED30-3DC0-423F-8E6E-4EFBCE93B5AE}" destId="{7178D825-7B83-4D28-BCAC-52FC73C123D5}" srcOrd="0" destOrd="0" presId="urn:microsoft.com/office/officeart/2008/layout/LinedList"/>
    <dgm:cxn modelId="{4F18BCC8-450B-4B8B-B176-B22D5C543DFA}" type="presParOf" srcId="{B5CFED30-3DC0-423F-8E6E-4EFBCE93B5AE}" destId="{B965184D-5DC7-4D81-8251-F47E1CDA6675}" srcOrd="1" destOrd="0" presId="urn:microsoft.com/office/officeart/2008/layout/LinedList"/>
    <dgm:cxn modelId="{97E598B4-BB8A-4657-B0D0-74602EC1F60F}" type="presParOf" srcId="{B965184D-5DC7-4D81-8251-F47E1CDA6675}" destId="{1A5F89EC-5B65-4009-B483-C5FBF79A6980}" srcOrd="0" destOrd="0" presId="urn:microsoft.com/office/officeart/2008/layout/LinedList"/>
    <dgm:cxn modelId="{3B47305B-8BE4-4787-BE22-14632F5B9BAC}" type="presParOf" srcId="{B965184D-5DC7-4D81-8251-F47E1CDA6675}" destId="{1FF12015-85EA-4B13-B0B6-A25209E53788}" srcOrd="1" destOrd="0" presId="urn:microsoft.com/office/officeart/2008/layout/LinedList"/>
    <dgm:cxn modelId="{6D14781D-6D73-4BE5-AD05-621BA38008A5}" type="presParOf" srcId="{1FF12015-85EA-4B13-B0B6-A25209E53788}" destId="{F1B4EEF5-956C-4251-970E-43E8DE2A052E}" srcOrd="0" destOrd="0" presId="urn:microsoft.com/office/officeart/2008/layout/LinedList"/>
    <dgm:cxn modelId="{4E22480E-767F-4731-92B7-89E688143CE0}" type="presParOf" srcId="{1FF12015-85EA-4B13-B0B6-A25209E53788}" destId="{E3716F18-B53B-4771-90C0-823AC4F5EEEA}" srcOrd="1" destOrd="0" presId="urn:microsoft.com/office/officeart/2008/layout/LinedList"/>
    <dgm:cxn modelId="{33FE89A9-21B1-4849-8C29-9AB5ABD9C54A}" type="presParOf" srcId="{1FF12015-85EA-4B13-B0B6-A25209E53788}" destId="{8F6B8745-B502-4378-B7C8-56F43DB6A996}" srcOrd="2" destOrd="0" presId="urn:microsoft.com/office/officeart/2008/layout/LinedList"/>
    <dgm:cxn modelId="{2A1DB2E5-9CEA-49BB-A4C1-74EE27B8B140}" type="presParOf" srcId="{B965184D-5DC7-4D81-8251-F47E1CDA6675}" destId="{D0279928-E538-45E2-9E64-1DE135A723C6}" srcOrd="2" destOrd="0" presId="urn:microsoft.com/office/officeart/2008/layout/LinedList"/>
    <dgm:cxn modelId="{2FDC9E2C-4C06-41C2-AA01-9C7DA4969FA9}" type="presParOf" srcId="{B965184D-5DC7-4D81-8251-F47E1CDA6675}" destId="{9902E147-9696-474A-8E39-7D535498698F}" srcOrd="3" destOrd="0" presId="urn:microsoft.com/office/officeart/2008/layout/LinedList"/>
    <dgm:cxn modelId="{3E8CC80D-1110-45BB-829C-A1D78E04C97E}" type="presParOf" srcId="{B965184D-5DC7-4D81-8251-F47E1CDA6675}" destId="{41D161E9-CC7A-4C48-9F03-445BA9B42307}" srcOrd="4" destOrd="0" presId="urn:microsoft.com/office/officeart/2008/layout/LinedList"/>
    <dgm:cxn modelId="{2495D516-F029-467F-A001-B13099A7595F}" type="presParOf" srcId="{41D161E9-CC7A-4C48-9F03-445BA9B42307}" destId="{CD610B33-8915-4463-890F-2FA782CAA78D}" srcOrd="0" destOrd="0" presId="urn:microsoft.com/office/officeart/2008/layout/LinedList"/>
    <dgm:cxn modelId="{A957BBF9-A320-462D-936D-9783E859B3BB}" type="presParOf" srcId="{41D161E9-CC7A-4C48-9F03-445BA9B42307}" destId="{8F39AEBF-3BB3-4698-B25A-FF1F7191FA8E}" srcOrd="1" destOrd="0" presId="urn:microsoft.com/office/officeart/2008/layout/LinedList"/>
    <dgm:cxn modelId="{48DEE1B9-616B-43B0-8CA8-A32F8C772F12}" type="presParOf" srcId="{41D161E9-CC7A-4C48-9F03-445BA9B42307}" destId="{09B74F73-4735-4F6C-AFB9-9BDD0C0E3866}" srcOrd="2" destOrd="0" presId="urn:microsoft.com/office/officeart/2008/layout/LinedList"/>
    <dgm:cxn modelId="{F8A7B3BF-61CC-4D1E-91C6-7757E8C52A5E}" type="presParOf" srcId="{B965184D-5DC7-4D81-8251-F47E1CDA6675}" destId="{A64E988C-2A82-46E6-BB7F-6CE99B28CAEA}" srcOrd="5" destOrd="0" presId="urn:microsoft.com/office/officeart/2008/layout/LinedList"/>
    <dgm:cxn modelId="{996222FD-1072-4788-9056-269D4DF1850E}" type="presParOf" srcId="{B965184D-5DC7-4D81-8251-F47E1CDA6675}" destId="{BCC3022F-871B-4FFF-9F1C-F975B9953D31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Now, turn to the inside, right page, write “Something From a Friend.”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4F7EF3C9-998C-4788-8F7F-133ABC6513C5}">
      <dgm:prSet/>
      <dgm:spPr/>
      <dgm:t>
        <a:bodyPr/>
        <a:lstStyle/>
        <a:p>
          <a:r>
            <a:rPr lang="en-US" dirty="0" smtClean="0"/>
            <a:t>Turn to a person either to your immediate left or to your immediate right. </a:t>
          </a:r>
        </a:p>
      </dgm:t>
    </dgm:pt>
    <dgm:pt modelId="{2DAA9322-AF9D-4C2B-94C5-3E48E5512B3D}" type="parTrans" cxnId="{2D6FFE96-DD2E-4551-BFB6-E6BFA47AAEA4}">
      <dgm:prSet/>
      <dgm:spPr/>
    </dgm:pt>
    <dgm:pt modelId="{53F4981E-795B-454A-9AE1-4BCF58B8C425}" type="sibTrans" cxnId="{2D6FFE96-DD2E-4551-BFB6-E6BFA47AAEA4}">
      <dgm:prSet/>
      <dgm:spPr/>
    </dgm:pt>
    <dgm:pt modelId="{3E491EBD-2A14-4A8D-8232-653FEA963D94}">
      <dgm:prSet/>
      <dgm:spPr/>
      <dgm:t>
        <a:bodyPr/>
        <a:lstStyle/>
        <a:p>
          <a:r>
            <a:rPr lang="en-US" dirty="0" smtClean="0"/>
            <a:t>Share what you have written so far with your partner.</a:t>
          </a:r>
        </a:p>
      </dgm:t>
    </dgm:pt>
    <dgm:pt modelId="{6F06A906-F37F-4D78-9E96-5A648AE78FD6}" type="parTrans" cxnId="{2A97A8BD-660A-49E1-B48D-454DED5666DB}">
      <dgm:prSet/>
      <dgm:spPr/>
    </dgm:pt>
    <dgm:pt modelId="{7853362B-8C60-41B1-BBA5-48687EA5CE9D}" type="sibTrans" cxnId="{2A97A8BD-660A-49E1-B48D-454DED5666DB}">
      <dgm:prSet/>
      <dgm:spPr/>
    </dgm:pt>
    <dgm:pt modelId="{1C2FF9B8-DC3D-4E45-955C-871C5053AD46}">
      <dgm:prSet/>
      <dgm:spPr/>
      <dgm:t>
        <a:bodyPr/>
        <a:lstStyle/>
        <a:p>
          <a:r>
            <a:rPr lang="en-US" dirty="0" smtClean="0"/>
            <a:t>When you are finished, write down a quote from the conversation you had with your partner. Expand on the quote you chose.</a:t>
          </a:r>
        </a:p>
      </dgm:t>
    </dgm:pt>
    <dgm:pt modelId="{A4BF4E87-C4A5-45E1-A134-890546DF1A29}" type="parTrans" cxnId="{B4876FD8-8C42-4F2E-9991-82E01917E46D}">
      <dgm:prSet/>
      <dgm:spPr/>
    </dgm:pt>
    <dgm:pt modelId="{D184FCB5-8429-4234-A885-21F531AD3923}" type="sibTrans" cxnId="{B4876FD8-8C42-4F2E-9991-82E01917E46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4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4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C9AB30D2-6283-4B78-9EA2-4F78FA5EF798}" type="pres">
      <dgm:prSet presAssocID="{4F7EF3C9-998C-4788-8F7F-133ABC6513C5}" presName="thickLine" presStyleLbl="alignNode1" presStyleIdx="1" presStyleCnt="4"/>
      <dgm:spPr/>
    </dgm:pt>
    <dgm:pt modelId="{2943D539-0832-4EF7-9253-FB15EAAE964C}" type="pres">
      <dgm:prSet presAssocID="{4F7EF3C9-998C-4788-8F7F-133ABC6513C5}" presName="horz1" presStyleCnt="0"/>
      <dgm:spPr/>
    </dgm:pt>
    <dgm:pt modelId="{F37F7A35-49DC-4E30-A091-8898C2A5A2E8}" type="pres">
      <dgm:prSet presAssocID="{4F7EF3C9-998C-4788-8F7F-133ABC6513C5}" presName="tx1" presStyleLbl="revTx" presStyleIdx="1" presStyleCnt="4"/>
      <dgm:spPr/>
      <dgm:t>
        <a:bodyPr/>
        <a:lstStyle/>
        <a:p>
          <a:endParaRPr lang="en-US"/>
        </a:p>
      </dgm:t>
    </dgm:pt>
    <dgm:pt modelId="{080DD460-9CE8-47F4-A11E-4AF93E5A2921}" type="pres">
      <dgm:prSet presAssocID="{4F7EF3C9-998C-4788-8F7F-133ABC6513C5}" presName="vert1" presStyleCnt="0"/>
      <dgm:spPr/>
    </dgm:pt>
    <dgm:pt modelId="{0346CB3B-9223-4C2D-B2E3-B8C68DB7E44F}" type="pres">
      <dgm:prSet presAssocID="{3E491EBD-2A14-4A8D-8232-653FEA963D94}" presName="thickLine" presStyleLbl="alignNode1" presStyleIdx="2" presStyleCnt="4"/>
      <dgm:spPr/>
    </dgm:pt>
    <dgm:pt modelId="{F9D24A92-DFF6-474D-95C8-A392F15D784F}" type="pres">
      <dgm:prSet presAssocID="{3E491EBD-2A14-4A8D-8232-653FEA963D94}" presName="horz1" presStyleCnt="0"/>
      <dgm:spPr/>
    </dgm:pt>
    <dgm:pt modelId="{2EC689A3-6FCE-4DD7-9159-B74C529A9B8A}" type="pres">
      <dgm:prSet presAssocID="{3E491EBD-2A14-4A8D-8232-653FEA963D94}" presName="tx1" presStyleLbl="revTx" presStyleIdx="2" presStyleCnt="4"/>
      <dgm:spPr/>
      <dgm:t>
        <a:bodyPr/>
        <a:lstStyle/>
        <a:p>
          <a:endParaRPr lang="en-US"/>
        </a:p>
      </dgm:t>
    </dgm:pt>
    <dgm:pt modelId="{7DD573E3-A9A9-494F-A562-47342D5F649E}" type="pres">
      <dgm:prSet presAssocID="{3E491EBD-2A14-4A8D-8232-653FEA963D94}" presName="vert1" presStyleCnt="0"/>
      <dgm:spPr/>
    </dgm:pt>
    <dgm:pt modelId="{D290FA68-DBAE-48F9-A2E0-AA4B09732AA4}" type="pres">
      <dgm:prSet presAssocID="{1C2FF9B8-DC3D-4E45-955C-871C5053AD46}" presName="thickLine" presStyleLbl="alignNode1" presStyleIdx="3" presStyleCnt="4"/>
      <dgm:spPr/>
    </dgm:pt>
    <dgm:pt modelId="{3BCCE8A7-7AD8-4B4C-AA1E-9A5F82D3346F}" type="pres">
      <dgm:prSet presAssocID="{1C2FF9B8-DC3D-4E45-955C-871C5053AD46}" presName="horz1" presStyleCnt="0"/>
      <dgm:spPr/>
    </dgm:pt>
    <dgm:pt modelId="{EB8DCDC1-AEA2-48E9-A505-E2737D9C85D1}" type="pres">
      <dgm:prSet presAssocID="{1C2FF9B8-DC3D-4E45-955C-871C5053AD46}" presName="tx1" presStyleLbl="revTx" presStyleIdx="3" presStyleCnt="4"/>
      <dgm:spPr/>
      <dgm:t>
        <a:bodyPr/>
        <a:lstStyle/>
        <a:p>
          <a:endParaRPr lang="en-US"/>
        </a:p>
      </dgm:t>
    </dgm:pt>
    <dgm:pt modelId="{BCCD54F0-B9A1-4C60-8EF1-DDD1F327C4B8}" type="pres">
      <dgm:prSet presAssocID="{1C2FF9B8-DC3D-4E45-955C-871C5053AD46}" presName="vert1" presStyleCnt="0"/>
      <dgm:spPr/>
    </dgm:pt>
  </dgm:ptLst>
  <dgm:cxnLst>
    <dgm:cxn modelId="{FE72F990-476D-47B5-AADD-B8D3CAAC2DA3}" type="presOf" srcId="{3E491EBD-2A14-4A8D-8232-653FEA963D94}" destId="{2EC689A3-6FCE-4DD7-9159-B74C529A9B8A}" srcOrd="0" destOrd="0" presId="urn:microsoft.com/office/officeart/2008/layout/LinedList"/>
    <dgm:cxn modelId="{78355A4A-7DB1-49E1-A381-82186E22E520}" type="presOf" srcId="{808A5C52-22EE-4F99-8F78-B970CC86224C}" destId="{715F5C77-52E5-4A7B-AADF-0B0962FDF58B}" srcOrd="0" destOrd="0" presId="urn:microsoft.com/office/officeart/2008/layout/LinedList"/>
    <dgm:cxn modelId="{560D7A2A-DC7A-4390-A72B-D6CEFCF39883}" type="presOf" srcId="{1BCFCAE1-9ACA-4604-97E2-CECF83DED841}" destId="{7178D825-7B83-4D28-BCAC-52FC73C123D5}" srcOrd="0" destOrd="0" presId="urn:microsoft.com/office/officeart/2008/layout/LinedList"/>
    <dgm:cxn modelId="{2D6FFE96-DD2E-4551-BFB6-E6BFA47AAEA4}" srcId="{808A5C52-22EE-4F99-8F78-B970CC86224C}" destId="{4F7EF3C9-998C-4788-8F7F-133ABC6513C5}" srcOrd="1" destOrd="0" parTransId="{2DAA9322-AF9D-4C2B-94C5-3E48E5512B3D}" sibTransId="{53F4981E-795B-454A-9AE1-4BCF58B8C425}"/>
    <dgm:cxn modelId="{2A97A8BD-660A-49E1-B48D-454DED5666DB}" srcId="{808A5C52-22EE-4F99-8F78-B970CC86224C}" destId="{3E491EBD-2A14-4A8D-8232-653FEA963D94}" srcOrd="2" destOrd="0" parTransId="{6F06A906-F37F-4D78-9E96-5A648AE78FD6}" sibTransId="{7853362B-8C60-41B1-BBA5-48687EA5CE9D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CA05389B-65B3-4613-AC85-D07869327AE5}" type="presOf" srcId="{1C2FF9B8-DC3D-4E45-955C-871C5053AD46}" destId="{EB8DCDC1-AEA2-48E9-A505-E2737D9C85D1}" srcOrd="0" destOrd="0" presId="urn:microsoft.com/office/officeart/2008/layout/LinedList"/>
    <dgm:cxn modelId="{5E280EE5-5D95-4855-BD8F-73705973A2B6}" type="presOf" srcId="{4F7EF3C9-998C-4788-8F7F-133ABC6513C5}" destId="{F37F7A35-49DC-4E30-A091-8898C2A5A2E8}" srcOrd="0" destOrd="0" presId="urn:microsoft.com/office/officeart/2008/layout/LinedList"/>
    <dgm:cxn modelId="{B4876FD8-8C42-4F2E-9991-82E01917E46D}" srcId="{808A5C52-22EE-4F99-8F78-B970CC86224C}" destId="{1C2FF9B8-DC3D-4E45-955C-871C5053AD46}" srcOrd="3" destOrd="0" parTransId="{A4BF4E87-C4A5-45E1-A134-890546DF1A29}" sibTransId="{D184FCB5-8429-4234-A885-21F531AD3923}"/>
    <dgm:cxn modelId="{048EE019-8CC4-4E3C-BC98-7D53CE508387}" type="presParOf" srcId="{715F5C77-52E5-4A7B-AADF-0B0962FDF58B}" destId="{7BC23586-E1F5-4FE8-9C06-6A7995E73A23}" srcOrd="0" destOrd="0" presId="urn:microsoft.com/office/officeart/2008/layout/LinedList"/>
    <dgm:cxn modelId="{675F1207-CC0B-4473-A74A-C9445350173D}" type="presParOf" srcId="{715F5C77-52E5-4A7B-AADF-0B0962FDF58B}" destId="{B5CFED30-3DC0-423F-8E6E-4EFBCE93B5AE}" srcOrd="1" destOrd="0" presId="urn:microsoft.com/office/officeart/2008/layout/LinedList"/>
    <dgm:cxn modelId="{91F4E093-5322-4F57-8C90-F75BF5AEE65F}" type="presParOf" srcId="{B5CFED30-3DC0-423F-8E6E-4EFBCE93B5AE}" destId="{7178D825-7B83-4D28-BCAC-52FC73C123D5}" srcOrd="0" destOrd="0" presId="urn:microsoft.com/office/officeart/2008/layout/LinedList"/>
    <dgm:cxn modelId="{B06963CD-6EB0-4BB3-B7B8-76C5FA5DEC64}" type="presParOf" srcId="{B5CFED30-3DC0-423F-8E6E-4EFBCE93B5AE}" destId="{B965184D-5DC7-4D81-8251-F47E1CDA6675}" srcOrd="1" destOrd="0" presId="urn:microsoft.com/office/officeart/2008/layout/LinedList"/>
    <dgm:cxn modelId="{0DB4E00D-1596-4F33-ABFC-6AC1394FC8B4}" type="presParOf" srcId="{715F5C77-52E5-4A7B-AADF-0B0962FDF58B}" destId="{C9AB30D2-6283-4B78-9EA2-4F78FA5EF798}" srcOrd="2" destOrd="0" presId="urn:microsoft.com/office/officeart/2008/layout/LinedList"/>
    <dgm:cxn modelId="{D003677B-F7F4-40A6-9159-992B9C56F088}" type="presParOf" srcId="{715F5C77-52E5-4A7B-AADF-0B0962FDF58B}" destId="{2943D539-0832-4EF7-9253-FB15EAAE964C}" srcOrd="3" destOrd="0" presId="urn:microsoft.com/office/officeart/2008/layout/LinedList"/>
    <dgm:cxn modelId="{034ABC30-B2E0-4BF2-957B-E233160043B5}" type="presParOf" srcId="{2943D539-0832-4EF7-9253-FB15EAAE964C}" destId="{F37F7A35-49DC-4E30-A091-8898C2A5A2E8}" srcOrd="0" destOrd="0" presId="urn:microsoft.com/office/officeart/2008/layout/LinedList"/>
    <dgm:cxn modelId="{BCD7209E-22D1-4A40-B047-FFFB7403B37D}" type="presParOf" srcId="{2943D539-0832-4EF7-9253-FB15EAAE964C}" destId="{080DD460-9CE8-47F4-A11E-4AF93E5A2921}" srcOrd="1" destOrd="0" presId="urn:microsoft.com/office/officeart/2008/layout/LinedList"/>
    <dgm:cxn modelId="{951272B0-3688-427A-A397-6F155C84D366}" type="presParOf" srcId="{715F5C77-52E5-4A7B-AADF-0B0962FDF58B}" destId="{0346CB3B-9223-4C2D-B2E3-B8C68DB7E44F}" srcOrd="4" destOrd="0" presId="urn:microsoft.com/office/officeart/2008/layout/LinedList"/>
    <dgm:cxn modelId="{E8C4A4EE-785A-49CC-B2F6-C0207B05548F}" type="presParOf" srcId="{715F5C77-52E5-4A7B-AADF-0B0962FDF58B}" destId="{F9D24A92-DFF6-474D-95C8-A392F15D784F}" srcOrd="5" destOrd="0" presId="urn:microsoft.com/office/officeart/2008/layout/LinedList"/>
    <dgm:cxn modelId="{B83663D0-66DE-4ED4-B88A-C7687D3FA34C}" type="presParOf" srcId="{F9D24A92-DFF6-474D-95C8-A392F15D784F}" destId="{2EC689A3-6FCE-4DD7-9159-B74C529A9B8A}" srcOrd="0" destOrd="0" presId="urn:microsoft.com/office/officeart/2008/layout/LinedList"/>
    <dgm:cxn modelId="{8F4AD379-90C7-4E97-AEE1-42A2AC42815D}" type="presParOf" srcId="{F9D24A92-DFF6-474D-95C8-A392F15D784F}" destId="{7DD573E3-A9A9-494F-A562-47342D5F649E}" srcOrd="1" destOrd="0" presId="urn:microsoft.com/office/officeart/2008/layout/LinedList"/>
    <dgm:cxn modelId="{F1F58FEB-0F2C-41D9-B00A-F555435D1585}" type="presParOf" srcId="{715F5C77-52E5-4A7B-AADF-0B0962FDF58B}" destId="{D290FA68-DBAE-48F9-A2E0-AA4B09732AA4}" srcOrd="6" destOrd="0" presId="urn:microsoft.com/office/officeart/2008/layout/LinedList"/>
    <dgm:cxn modelId="{9109A1E4-E82B-49D3-8717-02DF94B65840}" type="presParOf" srcId="{715F5C77-52E5-4A7B-AADF-0B0962FDF58B}" destId="{3BCCE8A7-7AD8-4B4C-AA1E-9A5F82D3346F}" srcOrd="7" destOrd="0" presId="urn:microsoft.com/office/officeart/2008/layout/LinedList"/>
    <dgm:cxn modelId="{F55C87B4-0DF9-405A-A5D2-032753B538B7}" type="presParOf" srcId="{3BCCE8A7-7AD8-4B4C-AA1E-9A5F82D3346F}" destId="{EB8DCDC1-AEA2-48E9-A505-E2737D9C85D1}" srcOrd="0" destOrd="0" presId="urn:microsoft.com/office/officeart/2008/layout/LinedList"/>
    <dgm:cxn modelId="{F11B48BF-F08E-44AA-BCF1-2C24FED42E2F}" type="presParOf" srcId="{3BCCE8A7-7AD8-4B4C-AA1E-9A5F82D3346F}" destId="{BCCD54F0-B9A1-4C60-8EF1-DDD1F327C4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Complete the Cell Phone Activity for one of the characters you have read about in Frankenstein, so far.</a:t>
          </a:r>
          <a:endParaRPr lang="en-US" dirty="0" smtClean="0"/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B49F364C-80FF-4E96-A872-7549D04C708C}">
      <dgm:prSet/>
      <dgm:spPr/>
      <dgm:t>
        <a:bodyPr/>
        <a:lstStyle/>
        <a:p>
          <a:r>
            <a:rPr lang="en-US" dirty="0" smtClean="0"/>
            <a:t>(This is when having your active reading notes would be helpful.)</a:t>
          </a:r>
          <a:endParaRPr lang="en-US" dirty="0" smtClean="0"/>
        </a:p>
      </dgm:t>
    </dgm:pt>
    <dgm:pt modelId="{D3A99506-3725-412E-854D-7BDCC5AD03F6}" type="parTrans" cxnId="{ACA5021F-F09B-4A4E-9257-A15EF4D08297}">
      <dgm:prSet/>
      <dgm:spPr/>
    </dgm:pt>
    <dgm:pt modelId="{931A0584-FC3E-47A6-81AB-F8DBBEE91DAF}" type="sibTrans" cxnId="{ACA5021F-F09B-4A4E-9257-A15EF4D08297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3482AD14-3771-4D1D-AD63-AF16CE8E4C44}" type="pres">
      <dgm:prSet presAssocID="{B49F364C-80FF-4E96-A872-7549D04C708C}" presName="thickLine" presStyleLbl="alignNode1" presStyleIdx="1" presStyleCnt="2"/>
      <dgm:spPr/>
    </dgm:pt>
    <dgm:pt modelId="{CAF8F50B-D8D9-442D-9580-923DD694DBC3}" type="pres">
      <dgm:prSet presAssocID="{B49F364C-80FF-4E96-A872-7549D04C708C}" presName="horz1" presStyleCnt="0"/>
      <dgm:spPr/>
    </dgm:pt>
    <dgm:pt modelId="{65E40560-AD8B-4435-BE3B-225C29E9BD34}" type="pres">
      <dgm:prSet presAssocID="{B49F364C-80FF-4E96-A872-7549D04C708C}" presName="tx1" presStyleLbl="revTx" presStyleIdx="1" presStyleCnt="2"/>
      <dgm:spPr/>
      <dgm:t>
        <a:bodyPr/>
        <a:lstStyle/>
        <a:p>
          <a:endParaRPr lang="en-US"/>
        </a:p>
      </dgm:t>
    </dgm:pt>
    <dgm:pt modelId="{A59CAE00-E9FE-4EBE-AD36-20150E1C5F09}" type="pres">
      <dgm:prSet presAssocID="{B49F364C-80FF-4E96-A872-7549D04C708C}" presName="vert1" presStyleCnt="0"/>
      <dgm:spPr/>
    </dgm:pt>
  </dgm:ptLst>
  <dgm:cxnLst>
    <dgm:cxn modelId="{17A26FFC-F8B6-4AB3-9617-784BB882FE73}" type="presOf" srcId="{B49F364C-80FF-4E96-A872-7549D04C708C}" destId="{65E40560-AD8B-4435-BE3B-225C29E9BD34}" srcOrd="0" destOrd="0" presId="urn:microsoft.com/office/officeart/2008/layout/LinedList"/>
    <dgm:cxn modelId="{ACA5021F-F09B-4A4E-9257-A15EF4D08297}" srcId="{808A5C52-22EE-4F99-8F78-B970CC86224C}" destId="{B49F364C-80FF-4E96-A872-7549D04C708C}" srcOrd="1" destOrd="0" parTransId="{D3A99506-3725-412E-854D-7BDCC5AD03F6}" sibTransId="{931A0584-FC3E-47A6-81AB-F8DBBEE91DAF}"/>
    <dgm:cxn modelId="{28E23BF3-DF33-41C9-8570-9E40BE8CC4B8}" type="presOf" srcId="{1BCFCAE1-9ACA-4604-97E2-CECF83DED841}" destId="{7178D825-7B83-4D28-BCAC-52FC73C123D5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BD9220B5-94D6-43CD-A342-2B348730B522}" type="presOf" srcId="{808A5C52-22EE-4F99-8F78-B970CC86224C}" destId="{715F5C77-52E5-4A7B-AADF-0B0962FDF58B}" srcOrd="0" destOrd="0" presId="urn:microsoft.com/office/officeart/2008/layout/LinedList"/>
    <dgm:cxn modelId="{65B7E687-D2C0-4CF0-A5B9-9A4F9EA6FB83}" type="presParOf" srcId="{715F5C77-52E5-4A7B-AADF-0B0962FDF58B}" destId="{7BC23586-E1F5-4FE8-9C06-6A7995E73A23}" srcOrd="0" destOrd="0" presId="urn:microsoft.com/office/officeart/2008/layout/LinedList"/>
    <dgm:cxn modelId="{6EB7D4A2-9385-41F1-8285-6FE28860C910}" type="presParOf" srcId="{715F5C77-52E5-4A7B-AADF-0B0962FDF58B}" destId="{B5CFED30-3DC0-423F-8E6E-4EFBCE93B5AE}" srcOrd="1" destOrd="0" presId="urn:microsoft.com/office/officeart/2008/layout/LinedList"/>
    <dgm:cxn modelId="{6A17B856-728F-40DB-84F4-237409CD830B}" type="presParOf" srcId="{B5CFED30-3DC0-423F-8E6E-4EFBCE93B5AE}" destId="{7178D825-7B83-4D28-BCAC-52FC73C123D5}" srcOrd="0" destOrd="0" presId="urn:microsoft.com/office/officeart/2008/layout/LinedList"/>
    <dgm:cxn modelId="{E1E075DB-CB31-4C16-861B-5EFC40D2FA28}" type="presParOf" srcId="{B5CFED30-3DC0-423F-8E6E-4EFBCE93B5AE}" destId="{B965184D-5DC7-4D81-8251-F47E1CDA6675}" srcOrd="1" destOrd="0" presId="urn:microsoft.com/office/officeart/2008/layout/LinedList"/>
    <dgm:cxn modelId="{48F143D8-0368-4AB4-87EE-375939F0C507}" type="presParOf" srcId="{715F5C77-52E5-4A7B-AADF-0B0962FDF58B}" destId="{3482AD14-3771-4D1D-AD63-AF16CE8E4C44}" srcOrd="2" destOrd="0" presId="urn:microsoft.com/office/officeart/2008/layout/LinedList"/>
    <dgm:cxn modelId="{ACA795E0-D64C-4CD2-9066-2D83B254725C}" type="presParOf" srcId="{715F5C77-52E5-4A7B-AADF-0B0962FDF58B}" destId="{CAF8F50B-D8D9-442D-9580-923DD694DBC3}" srcOrd="3" destOrd="0" presId="urn:microsoft.com/office/officeart/2008/layout/LinedList"/>
    <dgm:cxn modelId="{38473673-5D3F-47AC-8072-BEA887D4EF66}" type="presParOf" srcId="{CAF8F50B-D8D9-442D-9580-923DD694DBC3}" destId="{65E40560-AD8B-4435-BE3B-225C29E9BD34}" srcOrd="0" destOrd="0" presId="urn:microsoft.com/office/officeart/2008/layout/LinedList"/>
    <dgm:cxn modelId="{2F1AF5DE-F7C9-43DA-ACE2-9E8DCFC31C8B}" type="presParOf" srcId="{CAF8F50B-D8D9-442D-9580-923DD694DBC3}" destId="{A59CAE00-E9FE-4EBE-AD36-20150E1C5F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Take a minute to find a partner who chose a different character than you did.</a:t>
          </a:r>
          <a:endParaRPr lang="en-US" dirty="0" smtClean="0"/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0A143CB4-A2A3-4163-A5B6-E8BA7F5C4F5C}">
      <dgm:prSet/>
      <dgm:spPr/>
      <dgm:t>
        <a:bodyPr/>
        <a:lstStyle/>
        <a:p>
          <a:r>
            <a:rPr lang="en-US" dirty="0" smtClean="0"/>
            <a:t>Share your Cell Phone Sheet with your partner and discuss what is different about each character and why that might be different. </a:t>
          </a:r>
          <a:endParaRPr lang="en-US" dirty="0" smtClean="0"/>
        </a:p>
      </dgm:t>
    </dgm:pt>
    <dgm:pt modelId="{723548DE-FF21-4AA9-9971-E974EC4E294E}" type="parTrans" cxnId="{9B9FDC7A-2037-461C-9D30-15E8B5F944D2}">
      <dgm:prSet/>
      <dgm:spPr/>
    </dgm:pt>
    <dgm:pt modelId="{0D739B0F-8CFA-44AF-8BDC-0516A136AA15}" type="sibTrans" cxnId="{9B9FDC7A-2037-461C-9D30-15E8B5F944D2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ECE8895F-3112-403E-8AFA-E1E3AB7DBB3B}" type="pres">
      <dgm:prSet presAssocID="{0A143CB4-A2A3-4163-A5B6-E8BA7F5C4F5C}" presName="thickLine" presStyleLbl="alignNode1" presStyleIdx="1" presStyleCnt="2"/>
      <dgm:spPr/>
    </dgm:pt>
    <dgm:pt modelId="{020A3987-8D0F-472B-993E-1D35819539F0}" type="pres">
      <dgm:prSet presAssocID="{0A143CB4-A2A3-4163-A5B6-E8BA7F5C4F5C}" presName="horz1" presStyleCnt="0"/>
      <dgm:spPr/>
    </dgm:pt>
    <dgm:pt modelId="{FCB7DF82-36CB-4588-9243-92C7D3B08E5C}" type="pres">
      <dgm:prSet presAssocID="{0A143CB4-A2A3-4163-A5B6-E8BA7F5C4F5C}" presName="tx1" presStyleLbl="revTx" presStyleIdx="1" presStyleCnt="2"/>
      <dgm:spPr/>
      <dgm:t>
        <a:bodyPr/>
        <a:lstStyle/>
        <a:p>
          <a:endParaRPr lang="en-US"/>
        </a:p>
      </dgm:t>
    </dgm:pt>
    <dgm:pt modelId="{0447CDBA-5687-4FB6-9F76-BB7D7D33A817}" type="pres">
      <dgm:prSet presAssocID="{0A143CB4-A2A3-4163-A5B6-E8BA7F5C4F5C}" presName="vert1" presStyleCnt="0"/>
      <dgm:spPr/>
    </dgm:pt>
  </dgm:ptLst>
  <dgm:cxnLst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D054DCF5-ADCA-472F-BC70-F1D41FFFFDD6}" type="presOf" srcId="{1BCFCAE1-9ACA-4604-97E2-CECF83DED841}" destId="{7178D825-7B83-4D28-BCAC-52FC73C123D5}" srcOrd="0" destOrd="0" presId="urn:microsoft.com/office/officeart/2008/layout/LinedList"/>
    <dgm:cxn modelId="{9B9FDC7A-2037-461C-9D30-15E8B5F944D2}" srcId="{808A5C52-22EE-4F99-8F78-B970CC86224C}" destId="{0A143CB4-A2A3-4163-A5B6-E8BA7F5C4F5C}" srcOrd="1" destOrd="0" parTransId="{723548DE-FF21-4AA9-9971-E974EC4E294E}" sibTransId="{0D739B0F-8CFA-44AF-8BDC-0516A136AA15}"/>
    <dgm:cxn modelId="{90F9A3DC-7118-4DF4-8BD4-2B4A4D33EACC}" type="presOf" srcId="{808A5C52-22EE-4F99-8F78-B970CC86224C}" destId="{715F5C77-52E5-4A7B-AADF-0B0962FDF58B}" srcOrd="0" destOrd="0" presId="urn:microsoft.com/office/officeart/2008/layout/LinedList"/>
    <dgm:cxn modelId="{E765B8DB-B2F8-498A-99E3-D3579701255A}" type="presOf" srcId="{0A143CB4-A2A3-4163-A5B6-E8BA7F5C4F5C}" destId="{FCB7DF82-36CB-4588-9243-92C7D3B08E5C}" srcOrd="0" destOrd="0" presId="urn:microsoft.com/office/officeart/2008/layout/LinedList"/>
    <dgm:cxn modelId="{CA910F9A-0E8C-413D-89F0-D865433C1EAE}" type="presParOf" srcId="{715F5C77-52E5-4A7B-AADF-0B0962FDF58B}" destId="{7BC23586-E1F5-4FE8-9C06-6A7995E73A23}" srcOrd="0" destOrd="0" presId="urn:microsoft.com/office/officeart/2008/layout/LinedList"/>
    <dgm:cxn modelId="{A22B98A9-6937-4DC1-8598-0DB1F8B76F5A}" type="presParOf" srcId="{715F5C77-52E5-4A7B-AADF-0B0962FDF58B}" destId="{B5CFED30-3DC0-423F-8E6E-4EFBCE93B5AE}" srcOrd="1" destOrd="0" presId="urn:microsoft.com/office/officeart/2008/layout/LinedList"/>
    <dgm:cxn modelId="{49018A02-66D5-4DC2-8B1B-7C660C9B9166}" type="presParOf" srcId="{B5CFED30-3DC0-423F-8E6E-4EFBCE93B5AE}" destId="{7178D825-7B83-4D28-BCAC-52FC73C123D5}" srcOrd="0" destOrd="0" presId="urn:microsoft.com/office/officeart/2008/layout/LinedList"/>
    <dgm:cxn modelId="{8676A081-1A88-43C1-BAA8-651452D17C52}" type="presParOf" srcId="{B5CFED30-3DC0-423F-8E6E-4EFBCE93B5AE}" destId="{B965184D-5DC7-4D81-8251-F47E1CDA6675}" srcOrd="1" destOrd="0" presId="urn:microsoft.com/office/officeart/2008/layout/LinedList"/>
    <dgm:cxn modelId="{C5BE9EBD-46CD-48F8-A73D-B3BCB7D92228}" type="presParOf" srcId="{715F5C77-52E5-4A7B-AADF-0B0962FDF58B}" destId="{ECE8895F-3112-403E-8AFA-E1E3AB7DBB3B}" srcOrd="2" destOrd="0" presId="urn:microsoft.com/office/officeart/2008/layout/LinedList"/>
    <dgm:cxn modelId="{4C5DEFBC-A433-44A0-8E4B-D6C54D515638}" type="presParOf" srcId="{715F5C77-52E5-4A7B-AADF-0B0962FDF58B}" destId="{020A3987-8D0F-472B-993E-1D35819539F0}" srcOrd="3" destOrd="0" presId="urn:microsoft.com/office/officeart/2008/layout/LinedList"/>
    <dgm:cxn modelId="{581825E3-4DBE-476D-80CE-8055F8345DC8}" type="presParOf" srcId="{020A3987-8D0F-472B-993E-1D35819539F0}" destId="{FCB7DF82-36CB-4588-9243-92C7D3B08E5C}" srcOrd="0" destOrd="0" presId="urn:microsoft.com/office/officeart/2008/layout/LinedList"/>
    <dgm:cxn modelId="{96E35845-F996-4CCF-A485-B0CBFC8EE559}" type="presParOf" srcId="{020A3987-8D0F-472B-993E-1D35819539F0}" destId="{0447CDBA-5687-4FB6-9F76-BB7D7D33A8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Questions?</a:t>
          </a:r>
          <a:endParaRPr lang="en-US" dirty="0" smtClean="0"/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C238F0A6-5604-4257-AF8D-5F7CDDF84CB4}" type="pres">
      <dgm:prSet presAssocID="{808A5C52-22EE-4F99-8F78-B970CC8622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43CF6F-BF68-4D5E-804D-082BF1DE36A9}" type="pres">
      <dgm:prSet presAssocID="{1BCFCAE1-9ACA-4604-97E2-CECF83DED841}" presName="parentLin" presStyleCnt="0"/>
      <dgm:spPr/>
    </dgm:pt>
    <dgm:pt modelId="{6D625696-EEA0-4EC6-AA78-046D1D8CEDF6}" type="pres">
      <dgm:prSet presAssocID="{1BCFCAE1-9ACA-4604-97E2-CECF83DED84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86E89F0-49D3-49B7-B089-552145F5FEA8}" type="pres">
      <dgm:prSet presAssocID="{1BCFCAE1-9ACA-4604-97E2-CECF83DED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457A9-D18D-4660-BEB7-19ED095E59D5}" type="pres">
      <dgm:prSet presAssocID="{1BCFCAE1-9ACA-4604-97E2-CECF83DED841}" presName="negativeSpace" presStyleCnt="0"/>
      <dgm:spPr/>
    </dgm:pt>
    <dgm:pt modelId="{13DD705C-CF9E-4CA1-8AAB-428270B45ED2}" type="pres">
      <dgm:prSet presAssocID="{1BCFCAE1-9ACA-4604-97E2-CECF83DED84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8C7EA-486E-4A8C-BE7A-C23B86838659}" type="presOf" srcId="{1BCFCAE1-9ACA-4604-97E2-CECF83DED841}" destId="{186E89F0-49D3-49B7-B089-552145F5FEA8}" srcOrd="1" destOrd="0" presId="urn:microsoft.com/office/officeart/2005/8/layout/list1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7325572C-4525-4E55-95D8-ACA176253518}" type="presOf" srcId="{808A5C52-22EE-4F99-8F78-B970CC86224C}" destId="{C238F0A6-5604-4257-AF8D-5F7CDDF84CB4}" srcOrd="0" destOrd="0" presId="urn:microsoft.com/office/officeart/2005/8/layout/list1"/>
    <dgm:cxn modelId="{139BF08D-5ACE-4263-B006-9BC362103C81}" type="presOf" srcId="{1BCFCAE1-9ACA-4604-97E2-CECF83DED841}" destId="{6D625696-EEA0-4EC6-AA78-046D1D8CEDF6}" srcOrd="0" destOrd="0" presId="urn:microsoft.com/office/officeart/2005/8/layout/list1"/>
    <dgm:cxn modelId="{42479F12-95E1-4658-B114-A92215B75D5D}" type="presParOf" srcId="{C238F0A6-5604-4257-AF8D-5F7CDDF84CB4}" destId="{7843CF6F-BF68-4D5E-804D-082BF1DE36A9}" srcOrd="0" destOrd="0" presId="urn:microsoft.com/office/officeart/2005/8/layout/list1"/>
    <dgm:cxn modelId="{7776FADB-159B-4010-AAEF-082D832FA751}" type="presParOf" srcId="{7843CF6F-BF68-4D5E-804D-082BF1DE36A9}" destId="{6D625696-EEA0-4EC6-AA78-046D1D8CEDF6}" srcOrd="0" destOrd="0" presId="urn:microsoft.com/office/officeart/2005/8/layout/list1"/>
    <dgm:cxn modelId="{33C2AF90-81F5-4E7A-BDF0-F8896EB8D690}" type="presParOf" srcId="{7843CF6F-BF68-4D5E-804D-082BF1DE36A9}" destId="{186E89F0-49D3-49B7-B089-552145F5FEA8}" srcOrd="1" destOrd="0" presId="urn:microsoft.com/office/officeart/2005/8/layout/list1"/>
    <dgm:cxn modelId="{6C79285E-4566-49D7-9916-2CD3FE447A8C}" type="presParOf" srcId="{C238F0A6-5604-4257-AF8D-5F7CDDF84CB4}" destId="{B6A457A9-D18D-4660-BEB7-19ED095E59D5}" srcOrd="1" destOrd="0" presId="urn:microsoft.com/office/officeart/2005/8/layout/list1"/>
    <dgm:cxn modelId="{EB7219A4-31F1-4780-82E6-37C28BE81931}" type="presParOf" srcId="{C238F0A6-5604-4257-AF8D-5F7CDDF84CB4}" destId="{13DD705C-CF9E-4CA1-8AAB-428270B45ED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There is a quiz tomorrow covering Chapters 4-7.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AB49420B-B46A-4D07-AF4B-A13E1D2A8B89}">
      <dgm:prSet/>
      <dgm:spPr/>
      <dgm:t>
        <a:bodyPr/>
        <a:lstStyle/>
        <a:p>
          <a:r>
            <a:rPr lang="en-US" dirty="0" smtClean="0"/>
            <a:t>We will collect your active reading notes before the test.</a:t>
          </a:r>
        </a:p>
      </dgm:t>
    </dgm:pt>
    <dgm:pt modelId="{564EB43C-038C-4575-8A54-03FFE476A56D}" type="parTrans" cxnId="{AFDE6B33-4435-4A33-B2A9-96ACF169007B}">
      <dgm:prSet/>
      <dgm:spPr/>
    </dgm:pt>
    <dgm:pt modelId="{114E044B-9661-404E-BFC0-9139E793EB3A}" type="sibTrans" cxnId="{AFDE6B33-4435-4A33-B2A9-96ACF169007B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6691DDD1-1456-41F7-85DE-6F56F10CB623}" type="pres">
      <dgm:prSet presAssocID="{AB49420B-B46A-4D07-AF4B-A13E1D2A8B89}" presName="thickLine" presStyleLbl="alignNode1" presStyleIdx="1" presStyleCnt="2"/>
      <dgm:spPr/>
    </dgm:pt>
    <dgm:pt modelId="{56B485B7-FACF-4246-8D5C-68013489AFC7}" type="pres">
      <dgm:prSet presAssocID="{AB49420B-B46A-4D07-AF4B-A13E1D2A8B89}" presName="horz1" presStyleCnt="0"/>
      <dgm:spPr/>
    </dgm:pt>
    <dgm:pt modelId="{D19F98E4-607D-48ED-BA4C-2ABFEF0E18FE}" type="pres">
      <dgm:prSet presAssocID="{AB49420B-B46A-4D07-AF4B-A13E1D2A8B89}" presName="tx1" presStyleLbl="revTx" presStyleIdx="1" presStyleCnt="2"/>
      <dgm:spPr/>
      <dgm:t>
        <a:bodyPr/>
        <a:lstStyle/>
        <a:p>
          <a:endParaRPr lang="en-US"/>
        </a:p>
      </dgm:t>
    </dgm:pt>
    <dgm:pt modelId="{2AA79F4B-BD50-4A88-BA7B-7B0CC0A134E2}" type="pres">
      <dgm:prSet presAssocID="{AB49420B-B46A-4D07-AF4B-A13E1D2A8B89}" presName="vert1" presStyleCnt="0"/>
      <dgm:spPr/>
    </dgm:pt>
  </dgm:ptLst>
  <dgm:cxnLst>
    <dgm:cxn modelId="{B6576D0B-CDD8-4172-933B-83A2AD04C706}" type="presOf" srcId="{808A5C52-22EE-4F99-8F78-B970CC86224C}" destId="{715F5C77-52E5-4A7B-AADF-0B0962FDF58B}" srcOrd="0" destOrd="0" presId="urn:microsoft.com/office/officeart/2008/layout/LinedList"/>
    <dgm:cxn modelId="{A4CD93A4-6A1A-4410-8223-43DB5E71CFB3}" type="presOf" srcId="{1BCFCAE1-9ACA-4604-97E2-CECF83DED841}" destId="{7178D825-7B83-4D28-BCAC-52FC73C123D5}" srcOrd="0" destOrd="0" presId="urn:microsoft.com/office/officeart/2008/layout/LinedList"/>
    <dgm:cxn modelId="{AFDE6B33-4435-4A33-B2A9-96ACF169007B}" srcId="{808A5C52-22EE-4F99-8F78-B970CC86224C}" destId="{AB49420B-B46A-4D07-AF4B-A13E1D2A8B89}" srcOrd="1" destOrd="0" parTransId="{564EB43C-038C-4575-8A54-03FFE476A56D}" sibTransId="{114E044B-9661-404E-BFC0-9139E793EB3A}"/>
    <dgm:cxn modelId="{2955D4A3-6D80-41EB-AC9C-65C18962F08A}" type="presOf" srcId="{AB49420B-B46A-4D07-AF4B-A13E1D2A8B89}" destId="{D19F98E4-607D-48ED-BA4C-2ABFEF0E18FE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77B1E3F1-A3A8-4626-86CB-4120D66DB04E}" type="presParOf" srcId="{715F5C77-52E5-4A7B-AADF-0B0962FDF58B}" destId="{7BC23586-E1F5-4FE8-9C06-6A7995E73A23}" srcOrd="0" destOrd="0" presId="urn:microsoft.com/office/officeart/2008/layout/LinedList"/>
    <dgm:cxn modelId="{35BED08B-6BB0-4981-9525-C7D720C5A1C0}" type="presParOf" srcId="{715F5C77-52E5-4A7B-AADF-0B0962FDF58B}" destId="{B5CFED30-3DC0-423F-8E6E-4EFBCE93B5AE}" srcOrd="1" destOrd="0" presId="urn:microsoft.com/office/officeart/2008/layout/LinedList"/>
    <dgm:cxn modelId="{C76C89B4-8F15-449B-9624-C3521C0CF2DF}" type="presParOf" srcId="{B5CFED30-3DC0-423F-8E6E-4EFBCE93B5AE}" destId="{7178D825-7B83-4D28-BCAC-52FC73C123D5}" srcOrd="0" destOrd="0" presId="urn:microsoft.com/office/officeart/2008/layout/LinedList"/>
    <dgm:cxn modelId="{F3483397-8967-40BE-9332-08CF0A39E2D4}" type="presParOf" srcId="{B5CFED30-3DC0-423F-8E6E-4EFBCE93B5AE}" destId="{B965184D-5DC7-4D81-8251-F47E1CDA6675}" srcOrd="1" destOrd="0" presId="urn:microsoft.com/office/officeart/2008/layout/LinedList"/>
    <dgm:cxn modelId="{1E292E8B-9D53-42BA-A7AB-1868EFB16B60}" type="presParOf" srcId="{715F5C77-52E5-4A7B-AADF-0B0962FDF58B}" destId="{6691DDD1-1456-41F7-85DE-6F56F10CB623}" srcOrd="2" destOrd="0" presId="urn:microsoft.com/office/officeart/2008/layout/LinedList"/>
    <dgm:cxn modelId="{F590C2E4-7D2D-400E-8553-06D4E0B0EE88}" type="presParOf" srcId="{715F5C77-52E5-4A7B-AADF-0B0962FDF58B}" destId="{56B485B7-FACF-4246-8D5C-68013489AFC7}" srcOrd="3" destOrd="0" presId="urn:microsoft.com/office/officeart/2008/layout/LinedList"/>
    <dgm:cxn modelId="{4F502634-E804-45F3-9611-6E8FA3617555}" type="presParOf" srcId="{56B485B7-FACF-4246-8D5C-68013489AFC7}" destId="{D19F98E4-607D-48ED-BA4C-2ABFEF0E18FE}" srcOrd="0" destOrd="0" presId="urn:microsoft.com/office/officeart/2008/layout/LinedList"/>
    <dgm:cxn modelId="{14AD0CD0-FC3E-43D7-BB81-46C11E6BA9DF}" type="presParOf" srcId="{56B485B7-FACF-4246-8D5C-68013489AFC7}" destId="{2AA79F4B-BD50-4A88-BA7B-7B0CC0A134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Read through Chapter 7 if you have not already done so.</a:t>
          </a:r>
          <a:endParaRPr lang="en-US" dirty="0" smtClean="0"/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1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1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</dgm:ptLst>
  <dgm:cxnLst>
    <dgm:cxn modelId="{9E1C73C3-F8BA-4984-AC8E-AC88EBBF8640}" type="presOf" srcId="{1BCFCAE1-9ACA-4604-97E2-CECF83DED841}" destId="{7178D825-7B83-4D28-BCAC-52FC73C123D5}" srcOrd="0" destOrd="0" presId="urn:microsoft.com/office/officeart/2008/layout/LinedList"/>
    <dgm:cxn modelId="{8FF695DD-A35D-4E94-8348-1CE6DCE57FF6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5346F133-6B0E-4438-8067-3F52F4AAF18B}" type="presParOf" srcId="{715F5C77-52E5-4A7B-AADF-0B0962FDF58B}" destId="{7BC23586-E1F5-4FE8-9C06-6A7995E73A23}" srcOrd="0" destOrd="0" presId="urn:microsoft.com/office/officeart/2008/layout/LinedList"/>
    <dgm:cxn modelId="{341815EE-1074-41F2-BB23-182DC13AA70A}" type="presParOf" srcId="{715F5C77-52E5-4A7B-AADF-0B0962FDF58B}" destId="{B5CFED30-3DC0-423F-8E6E-4EFBCE93B5AE}" srcOrd="1" destOrd="0" presId="urn:microsoft.com/office/officeart/2008/layout/LinedList"/>
    <dgm:cxn modelId="{AC759F23-9B8C-459A-AEEF-58B9AAC73954}" type="presParOf" srcId="{B5CFED30-3DC0-423F-8E6E-4EFBCE93B5AE}" destId="{7178D825-7B83-4D28-BCAC-52FC73C123D5}" srcOrd="0" destOrd="0" presId="urn:microsoft.com/office/officeart/2008/layout/LinedList"/>
    <dgm:cxn modelId="{4C33D61F-F5DC-4DD7-8DF6-25AD37B47A8F}" type="presParOf" srcId="{B5CFED30-3DC0-423F-8E6E-4EFBCE93B5AE}" destId="{B965184D-5DC7-4D81-8251-F47E1CDA66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13B4-0D95-47B0-BA5A-D5401F9D7924}">
      <dgm:prSet/>
      <dgm:spPr/>
      <dgm:t>
        <a:bodyPr/>
        <a:lstStyle/>
        <a:p>
          <a:r>
            <a:rPr lang="en-US" dirty="0" smtClean="0"/>
            <a:t>Is there ever a time in which you think censoring something is warranted?</a:t>
          </a:r>
          <a:endParaRPr lang="en-US" dirty="0"/>
        </a:p>
      </dgm:t>
    </dgm:pt>
    <dgm:pt modelId="{3967A428-22C6-4A42-B0C2-914DAB250245}" type="parTrans" cxnId="{7AA8C085-E550-4C9A-9CA6-E22A17B24ADB}">
      <dgm:prSet/>
      <dgm:spPr/>
      <dgm:t>
        <a:bodyPr/>
        <a:lstStyle/>
        <a:p>
          <a:endParaRPr lang="en-US"/>
        </a:p>
      </dgm:t>
    </dgm:pt>
    <dgm:pt modelId="{B10474AF-D2D3-4627-8E4F-789A55D2562F}" type="sibTrans" cxnId="{7AA8C085-E550-4C9A-9CA6-E22A17B24ADB}">
      <dgm:prSet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Answer the question on the right with a three to five sentence paragraph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F88965-3185-4230-B0D4-A11B04313408}" type="pres">
      <dgm:prSet presAssocID="{E67DCA13-7B2B-4679-94EC-8B6E945BDC42}" presName="thickLine" presStyleLbl="alignNode1" presStyleIdx="0" presStyleCnt="1"/>
      <dgm:spPr/>
    </dgm:pt>
    <dgm:pt modelId="{50673A52-2CA1-4078-A875-4ED74E017DEA}" type="pres">
      <dgm:prSet presAssocID="{E67DCA13-7B2B-4679-94EC-8B6E945BDC42}" presName="horz1" presStyleCnt="0"/>
      <dgm:spPr/>
    </dgm:pt>
    <dgm:pt modelId="{59C915C4-2605-4032-A53A-EFD3BA449FF1}" type="pres">
      <dgm:prSet presAssocID="{E67DCA13-7B2B-4679-94EC-8B6E945BDC42}" presName="tx1" presStyleLbl="revTx" presStyleIdx="0" presStyleCnt="2"/>
      <dgm:spPr/>
      <dgm:t>
        <a:bodyPr/>
        <a:lstStyle/>
        <a:p>
          <a:endParaRPr lang="en-US"/>
        </a:p>
      </dgm:t>
    </dgm:pt>
    <dgm:pt modelId="{355CAEBD-C901-40B7-A9DC-A847D7C18744}" type="pres">
      <dgm:prSet presAssocID="{E67DCA13-7B2B-4679-94EC-8B6E945BDC42}" presName="vert1" presStyleCnt="0"/>
      <dgm:spPr/>
    </dgm:pt>
    <dgm:pt modelId="{487D5012-082F-413F-9E84-B14CD7C7284A}" type="pres">
      <dgm:prSet presAssocID="{9E7C13B4-0D95-47B0-BA5A-D5401F9D7924}" presName="vertSpace2a" presStyleCnt="0"/>
      <dgm:spPr/>
    </dgm:pt>
    <dgm:pt modelId="{DB500581-F35D-43C9-9BEB-C85A6C9CBC67}" type="pres">
      <dgm:prSet presAssocID="{9E7C13B4-0D95-47B0-BA5A-D5401F9D7924}" presName="horz2" presStyleCnt="0"/>
      <dgm:spPr/>
    </dgm:pt>
    <dgm:pt modelId="{50F8591A-2E5F-458B-AF03-7E5C92D2A90A}" type="pres">
      <dgm:prSet presAssocID="{9E7C13B4-0D95-47B0-BA5A-D5401F9D7924}" presName="horzSpace2" presStyleCnt="0"/>
      <dgm:spPr/>
    </dgm:pt>
    <dgm:pt modelId="{4C1478BD-3F4E-4D2E-B04F-62FF38ACB02F}" type="pres">
      <dgm:prSet presAssocID="{9E7C13B4-0D95-47B0-BA5A-D5401F9D7924}" presName="tx2" presStyleLbl="revTx" presStyleIdx="1" presStyleCnt="2"/>
      <dgm:spPr/>
      <dgm:t>
        <a:bodyPr/>
        <a:lstStyle/>
        <a:p>
          <a:endParaRPr lang="en-US"/>
        </a:p>
      </dgm:t>
    </dgm:pt>
    <dgm:pt modelId="{5FA2C038-5CA6-4FD7-B92E-B49D7AD18170}" type="pres">
      <dgm:prSet presAssocID="{9E7C13B4-0D95-47B0-BA5A-D5401F9D7924}" presName="vert2" presStyleCnt="0"/>
      <dgm:spPr/>
    </dgm:pt>
    <dgm:pt modelId="{A635BC4B-DC26-45AC-B994-06CA758C2E55}" type="pres">
      <dgm:prSet presAssocID="{9E7C13B4-0D95-47B0-BA5A-D5401F9D7924}" presName="thinLine2b" presStyleLbl="callout" presStyleIdx="0" presStyleCnt="1"/>
      <dgm:spPr/>
    </dgm:pt>
    <dgm:pt modelId="{542AD66C-4949-44B9-AECD-FEA3C2F4223B}" type="pres">
      <dgm:prSet presAssocID="{9E7C13B4-0D95-47B0-BA5A-D5401F9D7924}" presName="vertSpace2b" presStyleCnt="0"/>
      <dgm:spPr/>
    </dgm:pt>
  </dgm:ptLst>
  <dgm:cxnLst>
    <dgm:cxn modelId="{920A6477-6BB3-427A-836A-41E38BD806D0}" srcId="{808A5C52-22EE-4F99-8F78-B970CC86224C}" destId="{E67DCA13-7B2B-4679-94EC-8B6E945BDC42}" srcOrd="0" destOrd="0" parTransId="{FC5549CB-8469-42EC-9EE3-19A1D114F745}" sibTransId="{E2C5C648-FF36-4C56-8567-594AF65CFCE1}"/>
    <dgm:cxn modelId="{F9C1125E-7B54-42C0-8A74-68C03FCD2E22}" type="presOf" srcId="{808A5C52-22EE-4F99-8F78-B970CC86224C}" destId="{715F5C77-52E5-4A7B-AADF-0B0962FDF58B}" srcOrd="0" destOrd="0" presId="urn:microsoft.com/office/officeart/2008/layout/LinedList"/>
    <dgm:cxn modelId="{7AA8C085-E550-4C9A-9CA6-E22A17B24ADB}" srcId="{E67DCA13-7B2B-4679-94EC-8B6E945BDC42}" destId="{9E7C13B4-0D95-47B0-BA5A-D5401F9D7924}" srcOrd="0" destOrd="0" parTransId="{3967A428-22C6-4A42-B0C2-914DAB250245}" sibTransId="{B10474AF-D2D3-4627-8E4F-789A55D2562F}"/>
    <dgm:cxn modelId="{825110C4-4FE2-4146-85A5-E5FDF5EE362E}" type="presOf" srcId="{9E7C13B4-0D95-47B0-BA5A-D5401F9D7924}" destId="{4C1478BD-3F4E-4D2E-B04F-62FF38ACB02F}" srcOrd="0" destOrd="0" presId="urn:microsoft.com/office/officeart/2008/layout/LinedList"/>
    <dgm:cxn modelId="{9C3908B5-1DEB-4A97-8215-B257E82BFF08}" type="presOf" srcId="{E67DCA13-7B2B-4679-94EC-8B6E945BDC42}" destId="{59C915C4-2605-4032-A53A-EFD3BA449FF1}" srcOrd="0" destOrd="0" presId="urn:microsoft.com/office/officeart/2008/layout/LinedList"/>
    <dgm:cxn modelId="{E9DA1EAE-725C-4D85-A2A4-C5932C0F4759}" type="presParOf" srcId="{715F5C77-52E5-4A7B-AADF-0B0962FDF58B}" destId="{2DF88965-3185-4230-B0D4-A11B04313408}" srcOrd="0" destOrd="0" presId="urn:microsoft.com/office/officeart/2008/layout/LinedList"/>
    <dgm:cxn modelId="{B46EBE3F-D913-4E70-9256-062E005473AB}" type="presParOf" srcId="{715F5C77-52E5-4A7B-AADF-0B0962FDF58B}" destId="{50673A52-2CA1-4078-A875-4ED74E017DEA}" srcOrd="1" destOrd="0" presId="urn:microsoft.com/office/officeart/2008/layout/LinedList"/>
    <dgm:cxn modelId="{946874EF-38B8-47EE-861C-4C261D3AFA35}" type="presParOf" srcId="{50673A52-2CA1-4078-A875-4ED74E017DEA}" destId="{59C915C4-2605-4032-A53A-EFD3BA449FF1}" srcOrd="0" destOrd="0" presId="urn:microsoft.com/office/officeart/2008/layout/LinedList"/>
    <dgm:cxn modelId="{F61A91BD-BDA7-4ACD-9850-1FB7ABC9F545}" type="presParOf" srcId="{50673A52-2CA1-4078-A875-4ED74E017DEA}" destId="{355CAEBD-C901-40B7-A9DC-A847D7C18744}" srcOrd="1" destOrd="0" presId="urn:microsoft.com/office/officeart/2008/layout/LinedList"/>
    <dgm:cxn modelId="{C7774E2C-AB2F-47A6-ADC6-5FE0800A323E}" type="presParOf" srcId="{355CAEBD-C901-40B7-A9DC-A847D7C18744}" destId="{487D5012-082F-413F-9E84-B14CD7C7284A}" srcOrd="0" destOrd="0" presId="urn:microsoft.com/office/officeart/2008/layout/LinedList"/>
    <dgm:cxn modelId="{78FD8E0E-5EB7-4FE2-B998-7AED6A46959B}" type="presParOf" srcId="{355CAEBD-C901-40B7-A9DC-A847D7C18744}" destId="{DB500581-F35D-43C9-9BEB-C85A6C9CBC67}" srcOrd="1" destOrd="0" presId="urn:microsoft.com/office/officeart/2008/layout/LinedList"/>
    <dgm:cxn modelId="{C4C99D0F-8546-4B5B-BCBB-11A96A3F4BC3}" type="presParOf" srcId="{DB500581-F35D-43C9-9BEB-C85A6C9CBC67}" destId="{50F8591A-2E5F-458B-AF03-7E5C92D2A90A}" srcOrd="0" destOrd="0" presId="urn:microsoft.com/office/officeart/2008/layout/LinedList"/>
    <dgm:cxn modelId="{326F49CA-8D9A-4572-AA30-BD91D71EFF5E}" type="presParOf" srcId="{DB500581-F35D-43C9-9BEB-C85A6C9CBC67}" destId="{4C1478BD-3F4E-4D2E-B04F-62FF38ACB02F}" srcOrd="1" destOrd="0" presId="urn:microsoft.com/office/officeart/2008/layout/LinedList"/>
    <dgm:cxn modelId="{47392E93-4295-4E11-A11D-88583669142B}" type="presParOf" srcId="{DB500581-F35D-43C9-9BEB-C85A6C9CBC67}" destId="{5FA2C038-5CA6-4FD7-B92E-B49D7AD18170}" srcOrd="2" destOrd="0" presId="urn:microsoft.com/office/officeart/2008/layout/LinedList"/>
    <dgm:cxn modelId="{230FCD9D-3599-4281-AC88-2BC8DC155AF4}" type="presParOf" srcId="{355CAEBD-C901-40B7-A9DC-A847D7C18744}" destId="{A635BC4B-DC26-45AC-B994-06CA758C2E55}" srcOrd="2" destOrd="0" presId="urn:microsoft.com/office/officeart/2008/layout/LinedList"/>
    <dgm:cxn modelId="{7DBA23D0-ED0B-4697-BDBB-E35FECB32EE8}" type="presParOf" srcId="{355CAEBD-C901-40B7-A9DC-A847D7C18744}" destId="{542AD66C-4949-44B9-AECD-FEA3C2F4223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E5476B-3891-4D9A-B9A7-2C04F57B093F}">
      <dgm:prSet/>
      <dgm:spPr/>
      <dgm:t>
        <a:bodyPr/>
        <a:lstStyle/>
        <a:p>
          <a:r>
            <a:rPr lang="en-US" dirty="0" smtClean="0"/>
            <a:t>What is the basic plot of Frankenstein?</a:t>
          </a:r>
          <a:endParaRPr lang="en-US" dirty="0"/>
        </a:p>
      </dgm:t>
    </dgm:pt>
    <dgm:pt modelId="{17B968AC-10D5-4E3F-A22F-8A21215269DC}" type="parTrans" cxnId="{780BB534-076B-4B41-AF1C-47C72C00C027}">
      <dgm:prSet/>
      <dgm:spPr/>
    </dgm:pt>
    <dgm:pt modelId="{56FDA03D-9A12-4748-B97D-AA1C2586E6A1}" type="sibTrans" cxnId="{780BB534-076B-4B41-AF1C-47C72C00C027}">
      <dgm:prSet/>
      <dgm:spPr/>
    </dgm:pt>
    <dgm:pt modelId="{B0E91375-918A-4380-AE3D-7664937269A9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270323-F7BB-4746-89CB-554BFF85275F}" type="pres">
      <dgm:prSet presAssocID="{3CE5476B-3891-4D9A-B9A7-2C04F57B093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39005C6-5A5F-4175-9680-4070AB72CBFE}" type="presOf" srcId="{3CE5476B-3891-4D9A-B9A7-2C04F57B093F}" destId="{43270323-F7BB-4746-89CB-554BFF85275F}" srcOrd="0" destOrd="0" presId="urn:microsoft.com/office/officeart/2005/8/layout/vList2"/>
    <dgm:cxn modelId="{23E50C64-0E28-41FC-A9F7-5FA673698A7C}" type="presOf" srcId="{808A5C52-22EE-4F99-8F78-B970CC86224C}" destId="{B0E91375-918A-4380-AE3D-7664937269A9}" srcOrd="0" destOrd="0" presId="urn:microsoft.com/office/officeart/2005/8/layout/vList2"/>
    <dgm:cxn modelId="{780BB534-076B-4B41-AF1C-47C72C00C027}" srcId="{808A5C52-22EE-4F99-8F78-B970CC86224C}" destId="{3CE5476B-3891-4D9A-B9A7-2C04F57B093F}" srcOrd="0" destOrd="0" parTransId="{17B968AC-10D5-4E3F-A22F-8A21215269DC}" sibTransId="{56FDA03D-9A12-4748-B97D-AA1C2586E6A1}"/>
    <dgm:cxn modelId="{2729F0BC-93C3-4A9D-ADB1-C0D330D0F771}" type="presParOf" srcId="{B0E91375-918A-4380-AE3D-7664937269A9}" destId="{43270323-F7BB-4746-89CB-554BFF8527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To help you review for the quiz, you and up to two other people will use computer paper to create a timeline for the plot of Frankenstein.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D92CAAD2-5518-4197-86D4-7AC5831F9808}">
      <dgm:prSet/>
      <dgm:spPr/>
      <dgm:t>
        <a:bodyPr/>
        <a:lstStyle/>
        <a:p>
          <a:r>
            <a:rPr lang="en-US" dirty="0" smtClean="0"/>
            <a:t>Remember to leave enough space so that you can add to your time line later.</a:t>
          </a:r>
          <a:endParaRPr lang="en-US" dirty="0"/>
        </a:p>
      </dgm:t>
    </dgm:pt>
    <dgm:pt modelId="{43738A83-4DCE-425D-8934-4DAC4DE35A93}" type="parTrans" cxnId="{F76F0980-664E-4D38-9DC5-5EE0246EF60E}">
      <dgm:prSet/>
      <dgm:spPr/>
    </dgm:pt>
    <dgm:pt modelId="{809657A9-958B-4B13-A8A3-4E94CF983746}" type="sibTrans" cxnId="{F76F0980-664E-4D38-9DC5-5EE0246EF60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2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2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CCCFCAE0-C8DA-4D5D-B406-9364C0B910A1}" type="pres">
      <dgm:prSet presAssocID="{D92CAAD2-5518-4197-86D4-7AC5831F9808}" presName="thickLine" presStyleLbl="alignNode1" presStyleIdx="1" presStyleCnt="2"/>
      <dgm:spPr/>
    </dgm:pt>
    <dgm:pt modelId="{62B24F2E-D407-4ECE-9E69-42643959912C}" type="pres">
      <dgm:prSet presAssocID="{D92CAAD2-5518-4197-86D4-7AC5831F9808}" presName="horz1" presStyleCnt="0"/>
      <dgm:spPr/>
    </dgm:pt>
    <dgm:pt modelId="{1E6BA2D3-E73C-45DA-8497-00620C39BD96}" type="pres">
      <dgm:prSet presAssocID="{D92CAAD2-5518-4197-86D4-7AC5831F9808}" presName="tx1" presStyleLbl="revTx" presStyleIdx="1" presStyleCnt="2"/>
      <dgm:spPr/>
      <dgm:t>
        <a:bodyPr/>
        <a:lstStyle/>
        <a:p>
          <a:endParaRPr lang="en-US"/>
        </a:p>
      </dgm:t>
    </dgm:pt>
    <dgm:pt modelId="{26B49858-3E51-4B0C-9EFB-554F58A27102}" type="pres">
      <dgm:prSet presAssocID="{D92CAAD2-5518-4197-86D4-7AC5831F9808}" presName="vert1" presStyleCnt="0"/>
      <dgm:spPr/>
    </dgm:pt>
  </dgm:ptLst>
  <dgm:cxnLst>
    <dgm:cxn modelId="{94163647-0F95-4512-BABA-5CF861844F94}" type="presOf" srcId="{D92CAAD2-5518-4197-86D4-7AC5831F9808}" destId="{1E6BA2D3-E73C-45DA-8497-00620C39BD96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B19A9D0F-CFC5-49A6-A7BB-CB376202BEA5}" type="presOf" srcId="{808A5C52-22EE-4F99-8F78-B970CC86224C}" destId="{715F5C77-52E5-4A7B-AADF-0B0962FDF58B}" srcOrd="0" destOrd="0" presId="urn:microsoft.com/office/officeart/2008/layout/LinedList"/>
    <dgm:cxn modelId="{4F6E67B5-E7C0-4B2F-9B21-F3CE79E723AA}" type="presOf" srcId="{E4CCC0F0-DC4E-4F04-80BE-6C17BE6668A9}" destId="{037C68FE-0020-4024-A830-A5F94166A87F}" srcOrd="0" destOrd="0" presId="urn:microsoft.com/office/officeart/2008/layout/LinedList"/>
    <dgm:cxn modelId="{F76F0980-664E-4D38-9DC5-5EE0246EF60E}" srcId="{808A5C52-22EE-4F99-8F78-B970CC86224C}" destId="{D92CAAD2-5518-4197-86D4-7AC5831F9808}" srcOrd="1" destOrd="0" parTransId="{43738A83-4DCE-425D-8934-4DAC4DE35A93}" sibTransId="{809657A9-958B-4B13-A8A3-4E94CF983746}"/>
    <dgm:cxn modelId="{83DA50C2-0B4C-4F6A-AB80-C9B71CB41665}" type="presParOf" srcId="{715F5C77-52E5-4A7B-AADF-0B0962FDF58B}" destId="{0E78EC04-99DF-4FDB-ABF4-353E47AC0E1E}" srcOrd="0" destOrd="0" presId="urn:microsoft.com/office/officeart/2008/layout/LinedList"/>
    <dgm:cxn modelId="{965A885C-0D62-43CA-97A3-C7CD1C1C3B03}" type="presParOf" srcId="{715F5C77-52E5-4A7B-AADF-0B0962FDF58B}" destId="{2748A6F1-CD5E-47A6-8CD3-2C5139626BEA}" srcOrd="1" destOrd="0" presId="urn:microsoft.com/office/officeart/2008/layout/LinedList"/>
    <dgm:cxn modelId="{CF72C168-5084-4AB0-A4C0-06C8AB44C597}" type="presParOf" srcId="{2748A6F1-CD5E-47A6-8CD3-2C5139626BEA}" destId="{037C68FE-0020-4024-A830-A5F94166A87F}" srcOrd="0" destOrd="0" presId="urn:microsoft.com/office/officeart/2008/layout/LinedList"/>
    <dgm:cxn modelId="{17D8C810-78FA-48FC-AE71-4837C53934C3}" type="presParOf" srcId="{2748A6F1-CD5E-47A6-8CD3-2C5139626BEA}" destId="{ABCB99A1-8D12-4230-B51E-85043641EBA0}" srcOrd="1" destOrd="0" presId="urn:microsoft.com/office/officeart/2008/layout/LinedList"/>
    <dgm:cxn modelId="{CC517F75-F864-4F89-8922-BF64A6C49EDD}" type="presParOf" srcId="{715F5C77-52E5-4A7B-AADF-0B0962FDF58B}" destId="{CCCFCAE0-C8DA-4D5D-B406-9364C0B910A1}" srcOrd="2" destOrd="0" presId="urn:microsoft.com/office/officeart/2008/layout/LinedList"/>
    <dgm:cxn modelId="{ABC5C70B-1D93-4845-AB96-AD4EEFB4816C}" type="presParOf" srcId="{715F5C77-52E5-4A7B-AADF-0B0962FDF58B}" destId="{62B24F2E-D407-4ECE-9E69-42643959912C}" srcOrd="3" destOrd="0" presId="urn:microsoft.com/office/officeart/2008/layout/LinedList"/>
    <dgm:cxn modelId="{FDC115FD-168E-4070-ACBA-C8648AC85C64}" type="presParOf" srcId="{62B24F2E-D407-4ECE-9E69-42643959912C}" destId="{1E6BA2D3-E73C-45DA-8497-00620C39BD96}" srcOrd="0" destOrd="0" presId="urn:microsoft.com/office/officeart/2008/layout/LinedList"/>
    <dgm:cxn modelId="{76E645B7-2D7D-433C-AF4B-C27648992637}" type="presParOf" srcId="{62B24F2E-D407-4ECE-9E69-42643959912C}" destId="{26B49858-3E51-4B0C-9EFB-554F58A271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Your plot timeline should include:</a:t>
          </a:r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EACB23BF-2C6E-46A5-AE4D-B1DFF6129690}">
      <dgm:prSet/>
      <dgm:spPr/>
      <dgm:t>
        <a:bodyPr/>
        <a:lstStyle/>
        <a:p>
          <a:r>
            <a:rPr lang="en-US" dirty="0" smtClean="0"/>
            <a:t>All major plot points</a:t>
          </a:r>
        </a:p>
      </dgm:t>
    </dgm:pt>
    <dgm:pt modelId="{6E9D0FD6-3FE8-48F2-A815-500E9BB0B41B}" type="parTrans" cxnId="{C041491F-37B2-4D25-9030-7E3B52E684F0}">
      <dgm:prSet/>
      <dgm:spPr/>
    </dgm:pt>
    <dgm:pt modelId="{40D50D4F-B665-4ED0-9DAF-14415F8CD49C}" type="sibTrans" cxnId="{C041491F-37B2-4D25-9030-7E3B52E684F0}">
      <dgm:prSet/>
      <dgm:spPr/>
    </dgm:pt>
    <dgm:pt modelId="{5B9D3C04-73D7-4A9F-A497-2EE746EE5208}">
      <dgm:prSet/>
      <dgm:spPr/>
      <dgm:t>
        <a:bodyPr/>
        <a:lstStyle/>
        <a:p>
          <a:r>
            <a:rPr lang="en-US" dirty="0" smtClean="0"/>
            <a:t>It should include an illustration or each major plot point</a:t>
          </a:r>
        </a:p>
      </dgm:t>
    </dgm:pt>
    <dgm:pt modelId="{6FE088DA-6A39-44C8-A0FF-01984EEB855A}" type="parTrans" cxnId="{2322B152-B439-4529-91B6-5E1697931825}">
      <dgm:prSet/>
      <dgm:spPr/>
    </dgm:pt>
    <dgm:pt modelId="{240C88E1-244C-40E1-AE01-C4C8B805A287}" type="sibTrans" cxnId="{2322B152-B439-4529-91B6-5E1697931825}">
      <dgm:prSet/>
      <dgm:spPr/>
    </dgm:pt>
    <dgm:pt modelId="{D3B6F8B8-3C05-4966-A117-A275FC02EA3B}">
      <dgm:prSet/>
      <dgm:spPr/>
      <dgm:t>
        <a:bodyPr/>
        <a:lstStyle/>
        <a:p>
          <a:r>
            <a:rPr lang="en-US" dirty="0" smtClean="0"/>
            <a:t>It should be neat and attractive</a:t>
          </a:r>
        </a:p>
      </dgm:t>
    </dgm:pt>
    <dgm:pt modelId="{99F62F87-2EB0-4A8C-B1BC-0DA88B21E06A}" type="parTrans" cxnId="{8E41E572-9601-4B55-8251-4E07E94F1139}">
      <dgm:prSet/>
      <dgm:spPr/>
    </dgm:pt>
    <dgm:pt modelId="{EDB908C1-AA12-4DD1-8BCD-DEFB333CC5AF}" type="sibTrans" cxnId="{8E41E572-9601-4B55-8251-4E07E94F1139}">
      <dgm:prSet/>
      <dgm:spPr/>
    </dgm:pt>
    <dgm:pt modelId="{55507839-3034-4A12-B37E-CEC88B1A374C}">
      <dgm:prSet/>
      <dgm:spPr/>
      <dgm:t>
        <a:bodyPr/>
        <a:lstStyle/>
        <a:p>
          <a:r>
            <a:rPr lang="en-US" dirty="0" smtClean="0"/>
            <a:t>Remember to leave room to add more to your timeline later.</a:t>
          </a:r>
        </a:p>
      </dgm:t>
    </dgm:pt>
    <dgm:pt modelId="{E7A9981E-9501-47F2-B283-50CDC1C2797C}" type="parTrans" cxnId="{2778D40D-42AC-488A-B2C1-949A845A685A}">
      <dgm:prSet/>
      <dgm:spPr/>
    </dgm:pt>
    <dgm:pt modelId="{E045D4F7-8364-4958-AB0C-881F65339565}" type="sibTrans" cxnId="{2778D40D-42AC-488A-B2C1-949A845A685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5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1992E25D-182D-4579-95CC-A6E5E58DFA3F}" type="pres">
      <dgm:prSet presAssocID="{EACB23BF-2C6E-46A5-AE4D-B1DFF6129690}" presName="vertSpace2a" presStyleCnt="0"/>
      <dgm:spPr/>
    </dgm:pt>
    <dgm:pt modelId="{90985C69-81DF-45AD-9953-8107295DBDCF}" type="pres">
      <dgm:prSet presAssocID="{EACB23BF-2C6E-46A5-AE4D-B1DFF6129690}" presName="horz2" presStyleCnt="0"/>
      <dgm:spPr/>
    </dgm:pt>
    <dgm:pt modelId="{9B9E3E9F-41F5-4AA7-A190-3DBF7976ABE7}" type="pres">
      <dgm:prSet presAssocID="{EACB23BF-2C6E-46A5-AE4D-B1DFF6129690}" presName="horzSpace2" presStyleCnt="0"/>
      <dgm:spPr/>
    </dgm:pt>
    <dgm:pt modelId="{F78757E3-A45D-4309-9737-6E988390EEDD}" type="pres">
      <dgm:prSet presAssocID="{EACB23BF-2C6E-46A5-AE4D-B1DFF6129690}" presName="tx2" presStyleLbl="revTx" presStyleIdx="1" presStyleCnt="5"/>
      <dgm:spPr/>
    </dgm:pt>
    <dgm:pt modelId="{A94F4748-B61E-4B1D-88FF-595196E7D519}" type="pres">
      <dgm:prSet presAssocID="{EACB23BF-2C6E-46A5-AE4D-B1DFF6129690}" presName="vert2" presStyleCnt="0"/>
      <dgm:spPr/>
    </dgm:pt>
    <dgm:pt modelId="{D5BE5FD9-08B5-4B7F-9F6D-8560F74E3D1F}" type="pres">
      <dgm:prSet presAssocID="{EACB23BF-2C6E-46A5-AE4D-B1DFF6129690}" presName="thinLine2b" presStyleLbl="callout" presStyleIdx="0" presStyleCnt="4"/>
      <dgm:spPr/>
    </dgm:pt>
    <dgm:pt modelId="{E6EED3BA-0A98-4440-AE90-5AE4E3C51C40}" type="pres">
      <dgm:prSet presAssocID="{EACB23BF-2C6E-46A5-AE4D-B1DFF6129690}" presName="vertSpace2b" presStyleCnt="0"/>
      <dgm:spPr/>
    </dgm:pt>
    <dgm:pt modelId="{3B832C86-8A00-4415-8713-0C31D90613A9}" type="pres">
      <dgm:prSet presAssocID="{5B9D3C04-73D7-4A9F-A497-2EE746EE5208}" presName="horz2" presStyleCnt="0"/>
      <dgm:spPr/>
    </dgm:pt>
    <dgm:pt modelId="{4CC1F279-0A9E-490B-9DCA-43EE2654099B}" type="pres">
      <dgm:prSet presAssocID="{5B9D3C04-73D7-4A9F-A497-2EE746EE5208}" presName="horzSpace2" presStyleCnt="0"/>
      <dgm:spPr/>
    </dgm:pt>
    <dgm:pt modelId="{92807A50-02F2-4A5C-AEE4-72823CA68A9A}" type="pres">
      <dgm:prSet presAssocID="{5B9D3C04-73D7-4A9F-A497-2EE746EE5208}" presName="tx2" presStyleLbl="revTx" presStyleIdx="2" presStyleCnt="5"/>
      <dgm:spPr/>
      <dgm:t>
        <a:bodyPr/>
        <a:lstStyle/>
        <a:p>
          <a:endParaRPr lang="en-US"/>
        </a:p>
      </dgm:t>
    </dgm:pt>
    <dgm:pt modelId="{BDA91CB0-CBAE-465A-9625-93C6F919BF48}" type="pres">
      <dgm:prSet presAssocID="{5B9D3C04-73D7-4A9F-A497-2EE746EE5208}" presName="vert2" presStyleCnt="0"/>
      <dgm:spPr/>
    </dgm:pt>
    <dgm:pt modelId="{9753DF1C-AD54-4173-B523-EE3A0735B2A4}" type="pres">
      <dgm:prSet presAssocID="{5B9D3C04-73D7-4A9F-A497-2EE746EE5208}" presName="thinLine2b" presStyleLbl="callout" presStyleIdx="1" presStyleCnt="4"/>
      <dgm:spPr/>
    </dgm:pt>
    <dgm:pt modelId="{94B9BA2C-163F-4603-B738-EE53E72E03C4}" type="pres">
      <dgm:prSet presAssocID="{5B9D3C04-73D7-4A9F-A497-2EE746EE5208}" presName="vertSpace2b" presStyleCnt="0"/>
      <dgm:spPr/>
    </dgm:pt>
    <dgm:pt modelId="{0FBAB320-96A4-4EF1-8F0F-71236F999D66}" type="pres">
      <dgm:prSet presAssocID="{D3B6F8B8-3C05-4966-A117-A275FC02EA3B}" presName="horz2" presStyleCnt="0"/>
      <dgm:spPr/>
    </dgm:pt>
    <dgm:pt modelId="{C4D49F63-D5CC-4C19-92FA-C615F2B1D034}" type="pres">
      <dgm:prSet presAssocID="{D3B6F8B8-3C05-4966-A117-A275FC02EA3B}" presName="horzSpace2" presStyleCnt="0"/>
      <dgm:spPr/>
    </dgm:pt>
    <dgm:pt modelId="{9E39390E-5B96-447A-9B2A-0FD6F7B88B53}" type="pres">
      <dgm:prSet presAssocID="{D3B6F8B8-3C05-4966-A117-A275FC02EA3B}" presName="tx2" presStyleLbl="revTx" presStyleIdx="3" presStyleCnt="5"/>
      <dgm:spPr/>
    </dgm:pt>
    <dgm:pt modelId="{5838DF39-E201-4ACF-8F00-30039030FDB7}" type="pres">
      <dgm:prSet presAssocID="{D3B6F8B8-3C05-4966-A117-A275FC02EA3B}" presName="vert2" presStyleCnt="0"/>
      <dgm:spPr/>
    </dgm:pt>
    <dgm:pt modelId="{5CFDB448-D5E6-49D4-A400-6899383843C9}" type="pres">
      <dgm:prSet presAssocID="{D3B6F8B8-3C05-4966-A117-A275FC02EA3B}" presName="thinLine2b" presStyleLbl="callout" presStyleIdx="2" presStyleCnt="4"/>
      <dgm:spPr/>
    </dgm:pt>
    <dgm:pt modelId="{99816265-6179-45D2-B08F-9EAFEC07EF78}" type="pres">
      <dgm:prSet presAssocID="{D3B6F8B8-3C05-4966-A117-A275FC02EA3B}" presName="vertSpace2b" presStyleCnt="0"/>
      <dgm:spPr/>
    </dgm:pt>
    <dgm:pt modelId="{6CED490C-F4BE-4BF5-B090-898CB98CEB98}" type="pres">
      <dgm:prSet presAssocID="{55507839-3034-4A12-B37E-CEC88B1A374C}" presName="horz2" presStyleCnt="0"/>
      <dgm:spPr/>
    </dgm:pt>
    <dgm:pt modelId="{93A2A1C6-125C-46AF-956B-9F483C06C177}" type="pres">
      <dgm:prSet presAssocID="{55507839-3034-4A12-B37E-CEC88B1A374C}" presName="horzSpace2" presStyleCnt="0"/>
      <dgm:spPr/>
    </dgm:pt>
    <dgm:pt modelId="{DD149BC7-31C2-463B-AC35-B879E19205C8}" type="pres">
      <dgm:prSet presAssocID="{55507839-3034-4A12-B37E-CEC88B1A374C}" presName="tx2" presStyleLbl="revTx" presStyleIdx="4" presStyleCnt="5"/>
      <dgm:spPr/>
      <dgm:t>
        <a:bodyPr/>
        <a:lstStyle/>
        <a:p>
          <a:endParaRPr lang="en-US"/>
        </a:p>
      </dgm:t>
    </dgm:pt>
    <dgm:pt modelId="{11BBDDBF-8C79-4EEB-8C1E-76416863F20A}" type="pres">
      <dgm:prSet presAssocID="{55507839-3034-4A12-B37E-CEC88B1A374C}" presName="vert2" presStyleCnt="0"/>
      <dgm:spPr/>
    </dgm:pt>
    <dgm:pt modelId="{586EED41-039B-4976-8D9F-96E488C1431A}" type="pres">
      <dgm:prSet presAssocID="{55507839-3034-4A12-B37E-CEC88B1A374C}" presName="thinLine2b" presStyleLbl="callout" presStyleIdx="3" presStyleCnt="4"/>
      <dgm:spPr/>
    </dgm:pt>
    <dgm:pt modelId="{8618370C-03F2-4F31-8731-26A7EF2BF00E}" type="pres">
      <dgm:prSet presAssocID="{55507839-3034-4A12-B37E-CEC88B1A374C}" presName="vertSpace2b" presStyleCnt="0"/>
      <dgm:spPr/>
    </dgm:pt>
  </dgm:ptLst>
  <dgm:cxnLst>
    <dgm:cxn modelId="{2322B152-B439-4529-91B6-5E1697931825}" srcId="{E4CCC0F0-DC4E-4F04-80BE-6C17BE6668A9}" destId="{5B9D3C04-73D7-4A9F-A497-2EE746EE5208}" srcOrd="1" destOrd="0" parTransId="{6FE088DA-6A39-44C8-A0FF-01984EEB855A}" sibTransId="{240C88E1-244C-40E1-AE01-C4C8B805A287}"/>
    <dgm:cxn modelId="{2778D40D-42AC-488A-B2C1-949A845A685A}" srcId="{E4CCC0F0-DC4E-4F04-80BE-6C17BE6668A9}" destId="{55507839-3034-4A12-B37E-CEC88B1A374C}" srcOrd="3" destOrd="0" parTransId="{E7A9981E-9501-47F2-B283-50CDC1C2797C}" sibTransId="{E045D4F7-8364-4958-AB0C-881F65339565}"/>
    <dgm:cxn modelId="{07BFC14A-B878-4C9D-ADE9-349E56760AA2}" type="presOf" srcId="{E4CCC0F0-DC4E-4F04-80BE-6C17BE6668A9}" destId="{037C68FE-0020-4024-A830-A5F94166A87F}" srcOrd="0" destOrd="0" presId="urn:microsoft.com/office/officeart/2008/layout/LinedList"/>
    <dgm:cxn modelId="{BFA5633E-937C-4120-8BA6-B9EDB7E79C4A}" type="presOf" srcId="{EACB23BF-2C6E-46A5-AE4D-B1DFF6129690}" destId="{F78757E3-A45D-4309-9737-6E988390EEDD}" srcOrd="0" destOrd="0" presId="urn:microsoft.com/office/officeart/2008/layout/LinedList"/>
    <dgm:cxn modelId="{02DAABFE-C2AD-400C-A42F-92C203A4AE4C}" type="presOf" srcId="{55507839-3034-4A12-B37E-CEC88B1A374C}" destId="{DD149BC7-31C2-463B-AC35-B879E19205C8}" srcOrd="0" destOrd="0" presId="urn:microsoft.com/office/officeart/2008/layout/LinedList"/>
    <dgm:cxn modelId="{8E41E572-9601-4B55-8251-4E07E94F1139}" srcId="{E4CCC0F0-DC4E-4F04-80BE-6C17BE6668A9}" destId="{D3B6F8B8-3C05-4966-A117-A275FC02EA3B}" srcOrd="2" destOrd="0" parTransId="{99F62F87-2EB0-4A8C-B1BC-0DA88B21E06A}" sibTransId="{EDB908C1-AA12-4DD1-8BCD-DEFB333CC5AF}"/>
    <dgm:cxn modelId="{907DBB30-2FFE-4F2E-A443-437505FA1725}" type="presOf" srcId="{5B9D3C04-73D7-4A9F-A497-2EE746EE5208}" destId="{92807A50-02F2-4A5C-AEE4-72823CA68A9A}" srcOrd="0" destOrd="0" presId="urn:microsoft.com/office/officeart/2008/layout/LinedList"/>
    <dgm:cxn modelId="{662D9610-872B-45A8-89B0-D81637AD8B12}" type="presOf" srcId="{808A5C52-22EE-4F99-8F78-B970CC86224C}" destId="{715F5C77-52E5-4A7B-AADF-0B0962FDF58B}" srcOrd="0" destOrd="0" presId="urn:microsoft.com/office/officeart/2008/layout/LinedList"/>
    <dgm:cxn modelId="{C041491F-37B2-4D25-9030-7E3B52E684F0}" srcId="{E4CCC0F0-DC4E-4F04-80BE-6C17BE6668A9}" destId="{EACB23BF-2C6E-46A5-AE4D-B1DFF6129690}" srcOrd="0" destOrd="0" parTransId="{6E9D0FD6-3FE8-48F2-A815-500E9BB0B41B}" sibTransId="{40D50D4F-B665-4ED0-9DAF-14415F8CD49C}"/>
    <dgm:cxn modelId="{0D822823-F7B0-4D58-AECD-A40A92D1A065}" type="presOf" srcId="{D3B6F8B8-3C05-4966-A117-A275FC02EA3B}" destId="{9E39390E-5B96-447A-9B2A-0FD6F7B88B53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622FE3E0-5F27-432B-A69B-B9A560C233A6}" type="presParOf" srcId="{715F5C77-52E5-4A7B-AADF-0B0962FDF58B}" destId="{0E78EC04-99DF-4FDB-ABF4-353E47AC0E1E}" srcOrd="0" destOrd="0" presId="urn:microsoft.com/office/officeart/2008/layout/LinedList"/>
    <dgm:cxn modelId="{4A786144-F206-4ACA-9FE7-576F8A951D18}" type="presParOf" srcId="{715F5C77-52E5-4A7B-AADF-0B0962FDF58B}" destId="{2748A6F1-CD5E-47A6-8CD3-2C5139626BEA}" srcOrd="1" destOrd="0" presId="urn:microsoft.com/office/officeart/2008/layout/LinedList"/>
    <dgm:cxn modelId="{59EB6056-85BB-4C8D-973A-3D201A9A1560}" type="presParOf" srcId="{2748A6F1-CD5E-47A6-8CD3-2C5139626BEA}" destId="{037C68FE-0020-4024-A830-A5F94166A87F}" srcOrd="0" destOrd="0" presId="urn:microsoft.com/office/officeart/2008/layout/LinedList"/>
    <dgm:cxn modelId="{69B49372-A894-4A94-BD47-CEB57F4611F5}" type="presParOf" srcId="{2748A6F1-CD5E-47A6-8CD3-2C5139626BEA}" destId="{ABCB99A1-8D12-4230-B51E-85043641EBA0}" srcOrd="1" destOrd="0" presId="urn:microsoft.com/office/officeart/2008/layout/LinedList"/>
    <dgm:cxn modelId="{F8E88BCD-A940-4586-BC88-8EF55FAE0CF6}" type="presParOf" srcId="{ABCB99A1-8D12-4230-B51E-85043641EBA0}" destId="{1992E25D-182D-4579-95CC-A6E5E58DFA3F}" srcOrd="0" destOrd="0" presId="urn:microsoft.com/office/officeart/2008/layout/LinedList"/>
    <dgm:cxn modelId="{BD40A383-4474-4351-8A4C-131420E373F2}" type="presParOf" srcId="{ABCB99A1-8D12-4230-B51E-85043641EBA0}" destId="{90985C69-81DF-45AD-9953-8107295DBDCF}" srcOrd="1" destOrd="0" presId="urn:microsoft.com/office/officeart/2008/layout/LinedList"/>
    <dgm:cxn modelId="{DEB00F0C-ABE2-4468-876E-623BDF67C4C1}" type="presParOf" srcId="{90985C69-81DF-45AD-9953-8107295DBDCF}" destId="{9B9E3E9F-41F5-4AA7-A190-3DBF7976ABE7}" srcOrd="0" destOrd="0" presId="urn:microsoft.com/office/officeart/2008/layout/LinedList"/>
    <dgm:cxn modelId="{F6D3B814-01D4-443E-B856-8AFC4926CDAD}" type="presParOf" srcId="{90985C69-81DF-45AD-9953-8107295DBDCF}" destId="{F78757E3-A45D-4309-9737-6E988390EEDD}" srcOrd="1" destOrd="0" presId="urn:microsoft.com/office/officeart/2008/layout/LinedList"/>
    <dgm:cxn modelId="{1366C395-C3A9-4117-B7D7-E9F76AA9EF16}" type="presParOf" srcId="{90985C69-81DF-45AD-9953-8107295DBDCF}" destId="{A94F4748-B61E-4B1D-88FF-595196E7D519}" srcOrd="2" destOrd="0" presId="urn:microsoft.com/office/officeart/2008/layout/LinedList"/>
    <dgm:cxn modelId="{858E267C-D89B-431C-8809-670235E2A57D}" type="presParOf" srcId="{ABCB99A1-8D12-4230-B51E-85043641EBA0}" destId="{D5BE5FD9-08B5-4B7F-9F6D-8560F74E3D1F}" srcOrd="2" destOrd="0" presId="urn:microsoft.com/office/officeart/2008/layout/LinedList"/>
    <dgm:cxn modelId="{AA08A115-A253-4ADF-A26F-9992170BFA9B}" type="presParOf" srcId="{ABCB99A1-8D12-4230-B51E-85043641EBA0}" destId="{E6EED3BA-0A98-4440-AE90-5AE4E3C51C40}" srcOrd="3" destOrd="0" presId="urn:microsoft.com/office/officeart/2008/layout/LinedList"/>
    <dgm:cxn modelId="{3580DABE-AB4D-439E-9242-B0706A309E0B}" type="presParOf" srcId="{ABCB99A1-8D12-4230-B51E-85043641EBA0}" destId="{3B832C86-8A00-4415-8713-0C31D90613A9}" srcOrd="4" destOrd="0" presId="urn:microsoft.com/office/officeart/2008/layout/LinedList"/>
    <dgm:cxn modelId="{430C00C8-3A38-4795-A668-C52DF2CC2F0A}" type="presParOf" srcId="{3B832C86-8A00-4415-8713-0C31D90613A9}" destId="{4CC1F279-0A9E-490B-9DCA-43EE2654099B}" srcOrd="0" destOrd="0" presId="urn:microsoft.com/office/officeart/2008/layout/LinedList"/>
    <dgm:cxn modelId="{FB2CF106-E184-4636-9C11-793B60980C00}" type="presParOf" srcId="{3B832C86-8A00-4415-8713-0C31D90613A9}" destId="{92807A50-02F2-4A5C-AEE4-72823CA68A9A}" srcOrd="1" destOrd="0" presId="urn:microsoft.com/office/officeart/2008/layout/LinedList"/>
    <dgm:cxn modelId="{ADD2C0A7-63D0-48DF-847F-6050A681B628}" type="presParOf" srcId="{3B832C86-8A00-4415-8713-0C31D90613A9}" destId="{BDA91CB0-CBAE-465A-9625-93C6F919BF48}" srcOrd="2" destOrd="0" presId="urn:microsoft.com/office/officeart/2008/layout/LinedList"/>
    <dgm:cxn modelId="{31DC76EB-0799-405F-97A6-34003F042C31}" type="presParOf" srcId="{ABCB99A1-8D12-4230-B51E-85043641EBA0}" destId="{9753DF1C-AD54-4173-B523-EE3A0735B2A4}" srcOrd="5" destOrd="0" presId="urn:microsoft.com/office/officeart/2008/layout/LinedList"/>
    <dgm:cxn modelId="{A74622C6-77D0-4895-BA48-01DFF25CC8F2}" type="presParOf" srcId="{ABCB99A1-8D12-4230-B51E-85043641EBA0}" destId="{94B9BA2C-163F-4603-B738-EE53E72E03C4}" srcOrd="6" destOrd="0" presId="urn:microsoft.com/office/officeart/2008/layout/LinedList"/>
    <dgm:cxn modelId="{A5FEB5D9-B640-4E0F-9ED3-8DADDF6882C5}" type="presParOf" srcId="{ABCB99A1-8D12-4230-B51E-85043641EBA0}" destId="{0FBAB320-96A4-4EF1-8F0F-71236F999D66}" srcOrd="7" destOrd="0" presId="urn:microsoft.com/office/officeart/2008/layout/LinedList"/>
    <dgm:cxn modelId="{CD1750E5-AD14-4898-B407-9A0698B8B429}" type="presParOf" srcId="{0FBAB320-96A4-4EF1-8F0F-71236F999D66}" destId="{C4D49F63-D5CC-4C19-92FA-C615F2B1D034}" srcOrd="0" destOrd="0" presId="urn:microsoft.com/office/officeart/2008/layout/LinedList"/>
    <dgm:cxn modelId="{F19CF12D-93CD-4771-A13B-846F19875118}" type="presParOf" srcId="{0FBAB320-96A4-4EF1-8F0F-71236F999D66}" destId="{9E39390E-5B96-447A-9B2A-0FD6F7B88B53}" srcOrd="1" destOrd="0" presId="urn:microsoft.com/office/officeart/2008/layout/LinedList"/>
    <dgm:cxn modelId="{A0097454-2107-48A8-8303-BFF586313711}" type="presParOf" srcId="{0FBAB320-96A4-4EF1-8F0F-71236F999D66}" destId="{5838DF39-E201-4ACF-8F00-30039030FDB7}" srcOrd="2" destOrd="0" presId="urn:microsoft.com/office/officeart/2008/layout/LinedList"/>
    <dgm:cxn modelId="{DDD06AD6-999B-439F-B332-F6414D29B5E7}" type="presParOf" srcId="{ABCB99A1-8D12-4230-B51E-85043641EBA0}" destId="{5CFDB448-D5E6-49D4-A400-6899383843C9}" srcOrd="8" destOrd="0" presId="urn:microsoft.com/office/officeart/2008/layout/LinedList"/>
    <dgm:cxn modelId="{07098BB1-709B-4390-A424-4D607123ADBE}" type="presParOf" srcId="{ABCB99A1-8D12-4230-B51E-85043641EBA0}" destId="{99816265-6179-45D2-B08F-9EAFEC07EF78}" srcOrd="9" destOrd="0" presId="urn:microsoft.com/office/officeart/2008/layout/LinedList"/>
    <dgm:cxn modelId="{E8ED7B1F-3610-41C1-B682-A93FBE251EBC}" type="presParOf" srcId="{ABCB99A1-8D12-4230-B51E-85043641EBA0}" destId="{6CED490C-F4BE-4BF5-B090-898CB98CEB98}" srcOrd="10" destOrd="0" presId="urn:microsoft.com/office/officeart/2008/layout/LinedList"/>
    <dgm:cxn modelId="{D1918F7B-C1DB-422B-B69D-D2C788C3A02F}" type="presParOf" srcId="{6CED490C-F4BE-4BF5-B090-898CB98CEB98}" destId="{93A2A1C6-125C-46AF-956B-9F483C06C177}" srcOrd="0" destOrd="0" presId="urn:microsoft.com/office/officeart/2008/layout/LinedList"/>
    <dgm:cxn modelId="{C6BC3740-B3D0-42FE-ACC7-B085135CFCFD}" type="presParOf" srcId="{6CED490C-F4BE-4BF5-B090-898CB98CEB98}" destId="{DD149BC7-31C2-463B-AC35-B879E19205C8}" srcOrd="1" destOrd="0" presId="urn:microsoft.com/office/officeart/2008/layout/LinedList"/>
    <dgm:cxn modelId="{A055C5D8-3338-4AFA-B702-00BDAC2FE95E}" type="presParOf" srcId="{6CED490C-F4BE-4BF5-B090-898CB98CEB98}" destId="{11BBDDBF-8C79-4EEB-8C1E-76416863F20A}" srcOrd="2" destOrd="0" presId="urn:microsoft.com/office/officeart/2008/layout/LinedList"/>
    <dgm:cxn modelId="{2D64C744-47BD-466E-8B37-3393E863000E}" type="presParOf" srcId="{ABCB99A1-8D12-4230-B51E-85043641EBA0}" destId="{586EED41-039B-4976-8D9F-96E488C1431A}" srcOrd="11" destOrd="0" presId="urn:microsoft.com/office/officeart/2008/layout/LinedList"/>
    <dgm:cxn modelId="{65982751-C646-46BA-B2E7-5FB2B3C92A0A}" type="presParOf" srcId="{ABCB99A1-8D12-4230-B51E-85043641EBA0}" destId="{8618370C-03F2-4F31-8731-26A7EF2BF00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7DCA13-7B2B-4679-94EC-8B6E945BDC42}">
      <dgm:prSet/>
      <dgm:spPr/>
      <dgm:t>
        <a:bodyPr/>
        <a:lstStyle/>
        <a:p>
          <a:r>
            <a:rPr lang="en-US" dirty="0" smtClean="0"/>
            <a:t>Students will demonstrate their understanding of Frankenstein by creating a timeline.</a:t>
          </a:r>
          <a:endParaRPr lang="en-US" dirty="0"/>
        </a:p>
      </dgm:t>
    </dgm:pt>
    <dgm:pt modelId="{FC5549CB-8469-42EC-9EE3-19A1D114F745}" type="parTrans" cxnId="{920A6477-6BB3-427A-836A-41E38BD806D0}">
      <dgm:prSet/>
      <dgm:spPr/>
      <dgm:t>
        <a:bodyPr/>
        <a:lstStyle/>
        <a:p>
          <a:endParaRPr lang="en-US"/>
        </a:p>
      </dgm:t>
    </dgm:pt>
    <dgm:pt modelId="{E2C5C648-FF36-4C56-8567-594AF65CFCE1}" type="sibTrans" cxnId="{920A6477-6BB3-427A-836A-41E38BD806D0}">
      <dgm:prSet/>
      <dgm:spPr/>
      <dgm:t>
        <a:bodyPr/>
        <a:lstStyle/>
        <a:p>
          <a:endParaRPr lang="en-US"/>
        </a:p>
      </dgm:t>
    </dgm:pt>
    <dgm:pt modelId="{99DC3367-0E7E-4F70-B902-D1D3DDAD5805}">
      <dgm:prSet/>
      <dgm:spPr/>
      <dgm:t>
        <a:bodyPr/>
        <a:lstStyle/>
        <a:p>
          <a:r>
            <a:rPr lang="en-US" dirty="0" smtClean="0"/>
            <a:t>Students will demonstrate their understanding of Frankenstein by taking a quiz covering Chapters 4-7</a:t>
          </a:r>
          <a:endParaRPr lang="en-US" dirty="0"/>
        </a:p>
      </dgm:t>
    </dgm:pt>
    <dgm:pt modelId="{827BFCF1-0DAE-49FF-865C-F703B0E36B38}" type="parTrans" cxnId="{C02060E5-2930-441B-90AA-D19135CC8509}">
      <dgm:prSet/>
      <dgm:spPr/>
      <dgm:t>
        <a:bodyPr/>
        <a:lstStyle/>
        <a:p>
          <a:endParaRPr lang="en-US"/>
        </a:p>
      </dgm:t>
    </dgm:pt>
    <dgm:pt modelId="{8D3CD26D-731B-437C-8958-A27504C18056}" type="sibTrans" cxnId="{C02060E5-2930-441B-90AA-D19135CC8509}">
      <dgm:prSet/>
      <dgm:spPr/>
      <dgm:t>
        <a:bodyPr/>
        <a:lstStyle/>
        <a:p>
          <a:endParaRPr lang="en-US"/>
        </a:p>
      </dgm:t>
    </dgm:pt>
    <dgm:pt modelId="{EF613AA9-835D-4D71-92AD-AD44D9AAF4BE}">
      <dgm:prSet/>
      <dgm:spPr/>
      <dgm:t>
        <a:bodyPr/>
        <a:lstStyle/>
        <a:p>
          <a:r>
            <a:rPr lang="en-US" dirty="0" smtClean="0"/>
            <a:t>Students will widen their understanding of literary history by researching literary periods.</a:t>
          </a:r>
          <a:endParaRPr lang="en-US" dirty="0"/>
        </a:p>
      </dgm:t>
    </dgm:pt>
    <dgm:pt modelId="{8B3B186D-DF29-461B-9221-2F01075BA23F}" type="parTrans" cxnId="{83E65674-9A1D-43C1-90B4-EA1C4FAFEDBB}">
      <dgm:prSet/>
      <dgm:spPr/>
      <dgm:t>
        <a:bodyPr/>
        <a:lstStyle/>
        <a:p>
          <a:endParaRPr lang="en-US"/>
        </a:p>
      </dgm:t>
    </dgm:pt>
    <dgm:pt modelId="{6EBE5AD9-5E81-4451-B1BE-6425FBF14E35}" type="sibTrans" cxnId="{83E65674-9A1D-43C1-90B4-EA1C4FAFEDBB}">
      <dgm:prSet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Opening Session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79591927-1441-4B40-9CF6-44E0AAE0963F}">
      <dgm:prSet/>
      <dgm:spPr/>
      <dgm:t>
        <a:bodyPr/>
        <a:lstStyle/>
        <a:p>
          <a:r>
            <a:rPr lang="en-US" dirty="0" smtClean="0"/>
            <a:t>Work Session</a:t>
          </a:r>
          <a:endParaRPr lang="en-US" dirty="0"/>
        </a:p>
      </dgm:t>
    </dgm:pt>
    <dgm:pt modelId="{047665C2-5A7D-4FC1-AD71-789365F1C521}" type="parTrans" cxnId="{F522625D-3568-4812-9396-40DD5D2904A6}">
      <dgm:prSet/>
      <dgm:spPr/>
      <dgm:t>
        <a:bodyPr/>
        <a:lstStyle/>
        <a:p>
          <a:endParaRPr lang="en-US"/>
        </a:p>
      </dgm:t>
    </dgm:pt>
    <dgm:pt modelId="{E1E79102-7AC9-48EB-AE4A-E7698253B9CB}" type="sibTrans" cxnId="{F522625D-3568-4812-9396-40DD5D2904A6}">
      <dgm:prSet/>
      <dgm:spPr/>
      <dgm:t>
        <a:bodyPr/>
        <a:lstStyle/>
        <a:p>
          <a:endParaRPr lang="en-US"/>
        </a:p>
      </dgm:t>
    </dgm:pt>
    <dgm:pt modelId="{5D822AB0-24EB-4A7B-9E5F-57CD0AF4CF8C}">
      <dgm:prSet/>
      <dgm:spPr/>
      <dgm:t>
        <a:bodyPr/>
        <a:lstStyle/>
        <a:p>
          <a:r>
            <a:rPr lang="en-US" dirty="0" smtClean="0"/>
            <a:t>Closing Session</a:t>
          </a:r>
          <a:endParaRPr lang="en-US" dirty="0"/>
        </a:p>
      </dgm:t>
    </dgm:pt>
    <dgm:pt modelId="{A7D43A93-6108-4431-BF88-AF7EB3E6F47D}" type="parTrans" cxnId="{C8783BC6-D9DF-4712-B480-0BFF56756EC8}">
      <dgm:prSet/>
      <dgm:spPr/>
      <dgm:t>
        <a:bodyPr/>
        <a:lstStyle/>
        <a:p>
          <a:endParaRPr lang="en-US"/>
        </a:p>
      </dgm:t>
    </dgm:pt>
    <dgm:pt modelId="{010814D5-290E-48C0-B659-5293093FF0DA}" type="sibTrans" cxnId="{C8783BC6-D9DF-4712-B480-0BFF56756EC8}">
      <dgm:prSet/>
      <dgm:spPr/>
      <dgm:t>
        <a:bodyPr/>
        <a:lstStyle/>
        <a:p>
          <a:endParaRPr lang="en-US"/>
        </a:p>
      </dgm:t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3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</dgm:pt>
    <dgm:pt modelId="{ABCB99A1-8D12-4230-B51E-85043641EBA0}" type="pres">
      <dgm:prSet presAssocID="{E4CCC0F0-DC4E-4F04-80BE-6C17BE6668A9}" presName="vert1" presStyleCnt="0"/>
      <dgm:spPr/>
    </dgm:pt>
    <dgm:pt modelId="{2E9DCB79-8EF4-48D4-9399-3B157E8F5DC0}" type="pres">
      <dgm:prSet presAssocID="{E67DCA13-7B2B-4679-94EC-8B6E945BDC42}" presName="vertSpace2a" presStyleCnt="0"/>
      <dgm:spPr/>
    </dgm:pt>
    <dgm:pt modelId="{E60CA881-7202-445D-9CF3-529FC011136D}" type="pres">
      <dgm:prSet presAssocID="{E67DCA13-7B2B-4679-94EC-8B6E945BDC42}" presName="horz2" presStyleCnt="0"/>
      <dgm:spPr/>
    </dgm:pt>
    <dgm:pt modelId="{2FCF61BB-A98A-4B44-A605-DD74308D7DDC}" type="pres">
      <dgm:prSet presAssocID="{E67DCA13-7B2B-4679-94EC-8B6E945BDC42}" presName="horzSpace2" presStyleCnt="0"/>
      <dgm:spPr/>
    </dgm:pt>
    <dgm:pt modelId="{8667C870-0A67-47B6-8955-05A9E798BD50}" type="pres">
      <dgm:prSet presAssocID="{E67DCA13-7B2B-4679-94EC-8B6E945BDC42}" presName="tx2" presStyleLbl="revTx" presStyleIdx="1" presStyleCnt="6"/>
      <dgm:spPr/>
      <dgm:t>
        <a:bodyPr/>
        <a:lstStyle/>
        <a:p>
          <a:endParaRPr lang="en-US"/>
        </a:p>
      </dgm:t>
    </dgm:pt>
    <dgm:pt modelId="{F86E5883-A717-49A5-8A72-E34CFF3DC85C}" type="pres">
      <dgm:prSet presAssocID="{E67DCA13-7B2B-4679-94EC-8B6E945BDC42}" presName="vert2" presStyleCnt="0"/>
      <dgm:spPr/>
    </dgm:pt>
    <dgm:pt modelId="{6CC3DDC9-5ACB-4A43-9567-7536456CB72C}" type="pres">
      <dgm:prSet presAssocID="{E67DCA13-7B2B-4679-94EC-8B6E945BDC42}" presName="thinLine2b" presStyleLbl="callout" presStyleIdx="0" presStyleCnt="3"/>
      <dgm:spPr/>
    </dgm:pt>
    <dgm:pt modelId="{1835256B-72B1-454D-838F-78D1B7699AE9}" type="pres">
      <dgm:prSet presAssocID="{E67DCA13-7B2B-4679-94EC-8B6E945BDC42}" presName="vertSpace2b" presStyleCnt="0"/>
      <dgm:spPr/>
    </dgm:pt>
    <dgm:pt modelId="{95CD9A87-9AB2-43F5-8AA5-A75E3D442D4E}" type="pres">
      <dgm:prSet presAssocID="{79591927-1441-4B40-9CF6-44E0AAE0963F}" presName="thickLine" presStyleLbl="alignNode1" presStyleIdx="1" presStyleCnt="3"/>
      <dgm:spPr/>
    </dgm:pt>
    <dgm:pt modelId="{AA64D6EB-64D2-4AEC-86C0-40A3215F10D8}" type="pres">
      <dgm:prSet presAssocID="{79591927-1441-4B40-9CF6-44E0AAE0963F}" presName="horz1" presStyleCnt="0"/>
      <dgm:spPr/>
    </dgm:pt>
    <dgm:pt modelId="{1AA1B5E1-58EA-45C7-89AF-91E8AC873FB2}" type="pres">
      <dgm:prSet presAssocID="{79591927-1441-4B40-9CF6-44E0AAE0963F}" presName="tx1" presStyleLbl="revTx" presStyleIdx="2" presStyleCnt="6"/>
      <dgm:spPr/>
    </dgm:pt>
    <dgm:pt modelId="{A4EF40B6-4D0A-4757-87B5-61F417B0BC7E}" type="pres">
      <dgm:prSet presAssocID="{79591927-1441-4B40-9CF6-44E0AAE0963F}" presName="vert1" presStyleCnt="0"/>
      <dgm:spPr/>
    </dgm:pt>
    <dgm:pt modelId="{42086C92-098B-4E63-B502-34D29DA148EC}" type="pres">
      <dgm:prSet presAssocID="{99DC3367-0E7E-4F70-B902-D1D3DDAD5805}" presName="vertSpace2a" presStyleCnt="0"/>
      <dgm:spPr/>
    </dgm:pt>
    <dgm:pt modelId="{4BF70E2D-DFD0-445D-9491-B190EF3E11AD}" type="pres">
      <dgm:prSet presAssocID="{99DC3367-0E7E-4F70-B902-D1D3DDAD5805}" presName="horz2" presStyleCnt="0"/>
      <dgm:spPr/>
    </dgm:pt>
    <dgm:pt modelId="{C6D40A59-D896-4DE1-9CD2-9009D81E0D08}" type="pres">
      <dgm:prSet presAssocID="{99DC3367-0E7E-4F70-B902-D1D3DDAD5805}" presName="horzSpace2" presStyleCnt="0"/>
      <dgm:spPr/>
    </dgm:pt>
    <dgm:pt modelId="{9C165574-83F1-4302-853D-7BDBAC3E7C10}" type="pres">
      <dgm:prSet presAssocID="{99DC3367-0E7E-4F70-B902-D1D3DDAD5805}" presName="tx2" presStyleLbl="revTx" presStyleIdx="3" presStyleCnt="6"/>
      <dgm:spPr/>
      <dgm:t>
        <a:bodyPr/>
        <a:lstStyle/>
        <a:p>
          <a:endParaRPr lang="en-US"/>
        </a:p>
      </dgm:t>
    </dgm:pt>
    <dgm:pt modelId="{F6F565DC-43F9-4151-987D-DB16739858EB}" type="pres">
      <dgm:prSet presAssocID="{99DC3367-0E7E-4F70-B902-D1D3DDAD5805}" presName="vert2" presStyleCnt="0"/>
      <dgm:spPr/>
    </dgm:pt>
    <dgm:pt modelId="{479917B1-D05D-4A47-BC70-3B40DCC9E210}" type="pres">
      <dgm:prSet presAssocID="{99DC3367-0E7E-4F70-B902-D1D3DDAD5805}" presName="thinLine2b" presStyleLbl="callout" presStyleIdx="1" presStyleCnt="3"/>
      <dgm:spPr/>
    </dgm:pt>
    <dgm:pt modelId="{E4A47B6D-83B7-4736-8129-AE260717A543}" type="pres">
      <dgm:prSet presAssocID="{99DC3367-0E7E-4F70-B902-D1D3DDAD5805}" presName="vertSpace2b" presStyleCnt="0"/>
      <dgm:spPr/>
    </dgm:pt>
    <dgm:pt modelId="{45796101-D02B-45F3-835B-FC54D8A0F7BD}" type="pres">
      <dgm:prSet presAssocID="{5D822AB0-24EB-4A7B-9E5F-57CD0AF4CF8C}" presName="thickLine" presStyleLbl="alignNode1" presStyleIdx="2" presStyleCnt="3"/>
      <dgm:spPr/>
    </dgm:pt>
    <dgm:pt modelId="{7A4B8EE6-4B49-4DBB-B4A4-5FBB120902C3}" type="pres">
      <dgm:prSet presAssocID="{5D822AB0-24EB-4A7B-9E5F-57CD0AF4CF8C}" presName="horz1" presStyleCnt="0"/>
      <dgm:spPr/>
    </dgm:pt>
    <dgm:pt modelId="{C31FF257-BA64-43F5-821A-2B4B2C6DE2B0}" type="pres">
      <dgm:prSet presAssocID="{5D822AB0-24EB-4A7B-9E5F-57CD0AF4CF8C}" presName="tx1" presStyleLbl="revTx" presStyleIdx="4" presStyleCnt="6"/>
      <dgm:spPr/>
      <dgm:t>
        <a:bodyPr/>
        <a:lstStyle/>
        <a:p>
          <a:endParaRPr lang="en-US"/>
        </a:p>
      </dgm:t>
    </dgm:pt>
    <dgm:pt modelId="{90412410-3A1B-460F-9D8D-B7AED911D65D}" type="pres">
      <dgm:prSet presAssocID="{5D822AB0-24EB-4A7B-9E5F-57CD0AF4CF8C}" presName="vert1" presStyleCnt="0"/>
      <dgm:spPr/>
    </dgm:pt>
    <dgm:pt modelId="{1A124AE2-C45E-45F5-810A-8157D07A383A}" type="pres">
      <dgm:prSet presAssocID="{EF613AA9-835D-4D71-92AD-AD44D9AAF4BE}" presName="vertSpace2a" presStyleCnt="0"/>
      <dgm:spPr/>
    </dgm:pt>
    <dgm:pt modelId="{380FABD9-CAA2-4659-8958-10C638A617BB}" type="pres">
      <dgm:prSet presAssocID="{EF613AA9-835D-4D71-92AD-AD44D9AAF4BE}" presName="horz2" presStyleCnt="0"/>
      <dgm:spPr/>
    </dgm:pt>
    <dgm:pt modelId="{DCD9471D-B907-403B-9ADE-A570B25E5DE2}" type="pres">
      <dgm:prSet presAssocID="{EF613AA9-835D-4D71-92AD-AD44D9AAF4BE}" presName="horzSpace2" presStyleCnt="0"/>
      <dgm:spPr/>
    </dgm:pt>
    <dgm:pt modelId="{B585C8DD-626F-418D-943A-3C4D78E819E3}" type="pres">
      <dgm:prSet presAssocID="{EF613AA9-835D-4D71-92AD-AD44D9AAF4BE}" presName="tx2" presStyleLbl="revTx" presStyleIdx="5" presStyleCnt="6"/>
      <dgm:spPr/>
      <dgm:t>
        <a:bodyPr/>
        <a:lstStyle/>
        <a:p>
          <a:endParaRPr lang="en-US"/>
        </a:p>
      </dgm:t>
    </dgm:pt>
    <dgm:pt modelId="{AF043FA8-D29F-4548-94C2-C00A4E8591AF}" type="pres">
      <dgm:prSet presAssocID="{EF613AA9-835D-4D71-92AD-AD44D9AAF4BE}" presName="vert2" presStyleCnt="0"/>
      <dgm:spPr/>
    </dgm:pt>
    <dgm:pt modelId="{8534081C-DC7A-429D-85E5-551EE9B125E5}" type="pres">
      <dgm:prSet presAssocID="{EF613AA9-835D-4D71-92AD-AD44D9AAF4BE}" presName="thinLine2b" presStyleLbl="callout" presStyleIdx="2" presStyleCnt="3"/>
      <dgm:spPr/>
    </dgm:pt>
    <dgm:pt modelId="{2C3614D2-4189-4FF8-8DB6-E4E035451F40}" type="pres">
      <dgm:prSet presAssocID="{EF613AA9-835D-4D71-92AD-AD44D9AAF4BE}" presName="vertSpace2b" presStyleCnt="0"/>
      <dgm:spPr/>
    </dgm:pt>
  </dgm:ptLst>
  <dgm:cxnLst>
    <dgm:cxn modelId="{C02060E5-2930-441B-90AA-D19135CC8509}" srcId="{79591927-1441-4B40-9CF6-44E0AAE0963F}" destId="{99DC3367-0E7E-4F70-B902-D1D3DDAD5805}" srcOrd="0" destOrd="0" parTransId="{827BFCF1-0DAE-49FF-865C-F703B0E36B38}" sibTransId="{8D3CD26D-731B-437C-8958-A27504C18056}"/>
    <dgm:cxn modelId="{C5433889-82D9-44ED-B775-F0CF891767EC}" type="presOf" srcId="{E4CCC0F0-DC4E-4F04-80BE-6C17BE6668A9}" destId="{037C68FE-0020-4024-A830-A5F94166A87F}" srcOrd="0" destOrd="0" presId="urn:microsoft.com/office/officeart/2008/layout/LinedList"/>
    <dgm:cxn modelId="{F522625D-3568-4812-9396-40DD5D2904A6}" srcId="{808A5C52-22EE-4F99-8F78-B970CC86224C}" destId="{79591927-1441-4B40-9CF6-44E0AAE0963F}" srcOrd="1" destOrd="0" parTransId="{047665C2-5A7D-4FC1-AD71-789365F1C521}" sibTransId="{E1E79102-7AC9-48EB-AE4A-E7698253B9CB}"/>
    <dgm:cxn modelId="{DC10F834-D6BC-4573-9E77-08EAB1DA8CD8}" type="presOf" srcId="{EF613AA9-835D-4D71-92AD-AD44D9AAF4BE}" destId="{B585C8DD-626F-418D-943A-3C4D78E819E3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0686B438-AA33-4B94-85BF-2C83CB3A9037}" type="presOf" srcId="{808A5C52-22EE-4F99-8F78-B970CC86224C}" destId="{715F5C77-52E5-4A7B-AADF-0B0962FDF58B}" srcOrd="0" destOrd="0" presId="urn:microsoft.com/office/officeart/2008/layout/LinedList"/>
    <dgm:cxn modelId="{58B0A95F-77CB-42A1-92CF-3FA1F86E6F87}" type="presOf" srcId="{E67DCA13-7B2B-4679-94EC-8B6E945BDC42}" destId="{8667C870-0A67-47B6-8955-05A9E798BD50}" srcOrd="0" destOrd="0" presId="urn:microsoft.com/office/officeart/2008/layout/LinedList"/>
    <dgm:cxn modelId="{F61FA47D-A018-456A-9852-0105853C1AA0}" type="presOf" srcId="{79591927-1441-4B40-9CF6-44E0AAE0963F}" destId="{1AA1B5E1-58EA-45C7-89AF-91E8AC873FB2}" srcOrd="0" destOrd="0" presId="urn:microsoft.com/office/officeart/2008/layout/LinedList"/>
    <dgm:cxn modelId="{806B8AFA-0308-46BC-9E5B-D465090CEF8E}" type="presOf" srcId="{5D822AB0-24EB-4A7B-9E5F-57CD0AF4CF8C}" destId="{C31FF257-BA64-43F5-821A-2B4B2C6DE2B0}" srcOrd="0" destOrd="0" presId="urn:microsoft.com/office/officeart/2008/layout/LinedList"/>
    <dgm:cxn modelId="{83E65674-9A1D-43C1-90B4-EA1C4FAFEDBB}" srcId="{5D822AB0-24EB-4A7B-9E5F-57CD0AF4CF8C}" destId="{EF613AA9-835D-4D71-92AD-AD44D9AAF4BE}" srcOrd="0" destOrd="0" parTransId="{8B3B186D-DF29-461B-9221-2F01075BA23F}" sibTransId="{6EBE5AD9-5E81-4451-B1BE-6425FBF14E35}"/>
    <dgm:cxn modelId="{C8783BC6-D9DF-4712-B480-0BFF56756EC8}" srcId="{808A5C52-22EE-4F99-8F78-B970CC86224C}" destId="{5D822AB0-24EB-4A7B-9E5F-57CD0AF4CF8C}" srcOrd="2" destOrd="0" parTransId="{A7D43A93-6108-4431-BF88-AF7EB3E6F47D}" sibTransId="{010814D5-290E-48C0-B659-5293093FF0DA}"/>
    <dgm:cxn modelId="{920A6477-6BB3-427A-836A-41E38BD806D0}" srcId="{E4CCC0F0-DC4E-4F04-80BE-6C17BE6668A9}" destId="{E67DCA13-7B2B-4679-94EC-8B6E945BDC42}" srcOrd="0" destOrd="0" parTransId="{FC5549CB-8469-42EC-9EE3-19A1D114F745}" sibTransId="{E2C5C648-FF36-4C56-8567-594AF65CFCE1}"/>
    <dgm:cxn modelId="{95FD04BB-74E8-43F5-A5AB-F02F340A9A7C}" type="presOf" srcId="{99DC3367-0E7E-4F70-B902-D1D3DDAD5805}" destId="{9C165574-83F1-4302-853D-7BDBAC3E7C10}" srcOrd="0" destOrd="0" presId="urn:microsoft.com/office/officeart/2008/layout/LinedList"/>
    <dgm:cxn modelId="{19EA8855-3D75-43DE-A73B-38B3FFF7EEA2}" type="presParOf" srcId="{715F5C77-52E5-4A7B-AADF-0B0962FDF58B}" destId="{0E78EC04-99DF-4FDB-ABF4-353E47AC0E1E}" srcOrd="0" destOrd="0" presId="urn:microsoft.com/office/officeart/2008/layout/LinedList"/>
    <dgm:cxn modelId="{6AF4D94C-2A1C-4F52-A1AA-954D94AE5BED}" type="presParOf" srcId="{715F5C77-52E5-4A7B-AADF-0B0962FDF58B}" destId="{2748A6F1-CD5E-47A6-8CD3-2C5139626BEA}" srcOrd="1" destOrd="0" presId="urn:microsoft.com/office/officeart/2008/layout/LinedList"/>
    <dgm:cxn modelId="{52AFC63F-3894-4DD7-8547-0F41EEE457C4}" type="presParOf" srcId="{2748A6F1-CD5E-47A6-8CD3-2C5139626BEA}" destId="{037C68FE-0020-4024-A830-A5F94166A87F}" srcOrd="0" destOrd="0" presId="urn:microsoft.com/office/officeart/2008/layout/LinedList"/>
    <dgm:cxn modelId="{0EC90513-6400-42C1-9231-F4B1F4D73CBB}" type="presParOf" srcId="{2748A6F1-CD5E-47A6-8CD3-2C5139626BEA}" destId="{ABCB99A1-8D12-4230-B51E-85043641EBA0}" srcOrd="1" destOrd="0" presId="urn:microsoft.com/office/officeart/2008/layout/LinedList"/>
    <dgm:cxn modelId="{B9A2DF9D-43ED-4EB9-9D1F-2030F35D824A}" type="presParOf" srcId="{ABCB99A1-8D12-4230-B51E-85043641EBA0}" destId="{2E9DCB79-8EF4-48D4-9399-3B157E8F5DC0}" srcOrd="0" destOrd="0" presId="urn:microsoft.com/office/officeart/2008/layout/LinedList"/>
    <dgm:cxn modelId="{4F441B39-5F7B-4A3B-96DB-F2F758DC9B46}" type="presParOf" srcId="{ABCB99A1-8D12-4230-B51E-85043641EBA0}" destId="{E60CA881-7202-445D-9CF3-529FC011136D}" srcOrd="1" destOrd="0" presId="urn:microsoft.com/office/officeart/2008/layout/LinedList"/>
    <dgm:cxn modelId="{4415709C-4129-420C-9684-A4D35A5ACC01}" type="presParOf" srcId="{E60CA881-7202-445D-9CF3-529FC011136D}" destId="{2FCF61BB-A98A-4B44-A605-DD74308D7DDC}" srcOrd="0" destOrd="0" presId="urn:microsoft.com/office/officeart/2008/layout/LinedList"/>
    <dgm:cxn modelId="{D21347EC-E93E-478A-87F7-02AEA1E774CA}" type="presParOf" srcId="{E60CA881-7202-445D-9CF3-529FC011136D}" destId="{8667C870-0A67-47B6-8955-05A9E798BD50}" srcOrd="1" destOrd="0" presId="urn:microsoft.com/office/officeart/2008/layout/LinedList"/>
    <dgm:cxn modelId="{C0E241FE-23E4-4F0B-ABCB-CC2E11EEA415}" type="presParOf" srcId="{E60CA881-7202-445D-9CF3-529FC011136D}" destId="{F86E5883-A717-49A5-8A72-E34CFF3DC85C}" srcOrd="2" destOrd="0" presId="urn:microsoft.com/office/officeart/2008/layout/LinedList"/>
    <dgm:cxn modelId="{88952957-B387-445F-A701-CFBE7AC05F3C}" type="presParOf" srcId="{ABCB99A1-8D12-4230-B51E-85043641EBA0}" destId="{6CC3DDC9-5ACB-4A43-9567-7536456CB72C}" srcOrd="2" destOrd="0" presId="urn:microsoft.com/office/officeart/2008/layout/LinedList"/>
    <dgm:cxn modelId="{E87AE4D8-E070-44D6-820A-09EF87F378E8}" type="presParOf" srcId="{ABCB99A1-8D12-4230-B51E-85043641EBA0}" destId="{1835256B-72B1-454D-838F-78D1B7699AE9}" srcOrd="3" destOrd="0" presId="urn:microsoft.com/office/officeart/2008/layout/LinedList"/>
    <dgm:cxn modelId="{6B1DF668-103A-484A-A2FE-08A17CC52DC7}" type="presParOf" srcId="{715F5C77-52E5-4A7B-AADF-0B0962FDF58B}" destId="{95CD9A87-9AB2-43F5-8AA5-A75E3D442D4E}" srcOrd="2" destOrd="0" presId="urn:microsoft.com/office/officeart/2008/layout/LinedList"/>
    <dgm:cxn modelId="{099A3D66-7DC5-4D9B-8666-2D7B6FF81FCD}" type="presParOf" srcId="{715F5C77-52E5-4A7B-AADF-0B0962FDF58B}" destId="{AA64D6EB-64D2-4AEC-86C0-40A3215F10D8}" srcOrd="3" destOrd="0" presId="urn:microsoft.com/office/officeart/2008/layout/LinedList"/>
    <dgm:cxn modelId="{9542D9A0-4F22-4E3D-8BF4-0C4ED61191EE}" type="presParOf" srcId="{AA64D6EB-64D2-4AEC-86C0-40A3215F10D8}" destId="{1AA1B5E1-58EA-45C7-89AF-91E8AC873FB2}" srcOrd="0" destOrd="0" presId="urn:microsoft.com/office/officeart/2008/layout/LinedList"/>
    <dgm:cxn modelId="{B0D71B0B-1B3D-40E9-B682-DE904564E53E}" type="presParOf" srcId="{AA64D6EB-64D2-4AEC-86C0-40A3215F10D8}" destId="{A4EF40B6-4D0A-4757-87B5-61F417B0BC7E}" srcOrd="1" destOrd="0" presId="urn:microsoft.com/office/officeart/2008/layout/LinedList"/>
    <dgm:cxn modelId="{7342F5FD-4523-424C-939E-CAD90BA7332A}" type="presParOf" srcId="{A4EF40B6-4D0A-4757-87B5-61F417B0BC7E}" destId="{42086C92-098B-4E63-B502-34D29DA148EC}" srcOrd="0" destOrd="0" presId="urn:microsoft.com/office/officeart/2008/layout/LinedList"/>
    <dgm:cxn modelId="{3705CE40-BB2F-43BA-92C6-5DD90F9E4B7E}" type="presParOf" srcId="{A4EF40B6-4D0A-4757-87B5-61F417B0BC7E}" destId="{4BF70E2D-DFD0-445D-9491-B190EF3E11AD}" srcOrd="1" destOrd="0" presId="urn:microsoft.com/office/officeart/2008/layout/LinedList"/>
    <dgm:cxn modelId="{BDB13702-C086-4A9A-9F6D-482E258961A1}" type="presParOf" srcId="{4BF70E2D-DFD0-445D-9491-B190EF3E11AD}" destId="{C6D40A59-D896-4DE1-9CD2-9009D81E0D08}" srcOrd="0" destOrd="0" presId="urn:microsoft.com/office/officeart/2008/layout/LinedList"/>
    <dgm:cxn modelId="{145B7E94-4BF4-4057-8C15-593E91686146}" type="presParOf" srcId="{4BF70E2D-DFD0-445D-9491-B190EF3E11AD}" destId="{9C165574-83F1-4302-853D-7BDBAC3E7C10}" srcOrd="1" destOrd="0" presId="urn:microsoft.com/office/officeart/2008/layout/LinedList"/>
    <dgm:cxn modelId="{EA233911-A7FB-441A-8310-B90F9325355E}" type="presParOf" srcId="{4BF70E2D-DFD0-445D-9491-B190EF3E11AD}" destId="{F6F565DC-43F9-4151-987D-DB16739858EB}" srcOrd="2" destOrd="0" presId="urn:microsoft.com/office/officeart/2008/layout/LinedList"/>
    <dgm:cxn modelId="{C91500BF-DBFE-485D-98AE-2E62E04E9AF5}" type="presParOf" srcId="{A4EF40B6-4D0A-4757-87B5-61F417B0BC7E}" destId="{479917B1-D05D-4A47-BC70-3B40DCC9E210}" srcOrd="2" destOrd="0" presId="urn:microsoft.com/office/officeart/2008/layout/LinedList"/>
    <dgm:cxn modelId="{415B9D09-A80F-4B27-AFA9-634FFFA17A9F}" type="presParOf" srcId="{A4EF40B6-4D0A-4757-87B5-61F417B0BC7E}" destId="{E4A47B6D-83B7-4736-8129-AE260717A543}" srcOrd="3" destOrd="0" presId="urn:microsoft.com/office/officeart/2008/layout/LinedList"/>
    <dgm:cxn modelId="{0B1C4152-EDC5-4EA2-B9B1-6A07265B8548}" type="presParOf" srcId="{715F5C77-52E5-4A7B-AADF-0B0962FDF58B}" destId="{45796101-D02B-45F3-835B-FC54D8A0F7BD}" srcOrd="4" destOrd="0" presId="urn:microsoft.com/office/officeart/2008/layout/LinedList"/>
    <dgm:cxn modelId="{BAAEEB87-B849-4415-85F8-EEF535CDA8E8}" type="presParOf" srcId="{715F5C77-52E5-4A7B-AADF-0B0962FDF58B}" destId="{7A4B8EE6-4B49-4DBB-B4A4-5FBB120902C3}" srcOrd="5" destOrd="0" presId="urn:microsoft.com/office/officeart/2008/layout/LinedList"/>
    <dgm:cxn modelId="{B4C5D460-0FF9-4C22-8A62-B2396E59B3A3}" type="presParOf" srcId="{7A4B8EE6-4B49-4DBB-B4A4-5FBB120902C3}" destId="{C31FF257-BA64-43F5-821A-2B4B2C6DE2B0}" srcOrd="0" destOrd="0" presId="urn:microsoft.com/office/officeart/2008/layout/LinedList"/>
    <dgm:cxn modelId="{5C7A694E-B360-420B-959F-A3591AAE59C1}" type="presParOf" srcId="{7A4B8EE6-4B49-4DBB-B4A4-5FBB120902C3}" destId="{90412410-3A1B-460F-9D8D-B7AED911D65D}" srcOrd="1" destOrd="0" presId="urn:microsoft.com/office/officeart/2008/layout/LinedList"/>
    <dgm:cxn modelId="{93E30FCE-D94D-4CC6-A545-1275C8F2B394}" type="presParOf" srcId="{90412410-3A1B-460F-9D8D-B7AED911D65D}" destId="{1A124AE2-C45E-45F5-810A-8157D07A383A}" srcOrd="0" destOrd="0" presId="urn:microsoft.com/office/officeart/2008/layout/LinedList"/>
    <dgm:cxn modelId="{98CA362F-1812-4AD8-AFA5-1CE301CA13B4}" type="presParOf" srcId="{90412410-3A1B-460F-9D8D-B7AED911D65D}" destId="{380FABD9-CAA2-4659-8958-10C638A617BB}" srcOrd="1" destOrd="0" presId="urn:microsoft.com/office/officeart/2008/layout/LinedList"/>
    <dgm:cxn modelId="{C008E265-1F3E-48CA-A674-24C437BA1081}" type="presParOf" srcId="{380FABD9-CAA2-4659-8958-10C638A617BB}" destId="{DCD9471D-B907-403B-9ADE-A570B25E5DE2}" srcOrd="0" destOrd="0" presId="urn:microsoft.com/office/officeart/2008/layout/LinedList"/>
    <dgm:cxn modelId="{E0B11048-809C-4F60-8B54-E9A4583F3F7C}" type="presParOf" srcId="{380FABD9-CAA2-4659-8958-10C638A617BB}" destId="{B585C8DD-626F-418D-943A-3C4D78E819E3}" srcOrd="1" destOrd="0" presId="urn:microsoft.com/office/officeart/2008/layout/LinedList"/>
    <dgm:cxn modelId="{E07428B1-ADAA-4820-A83B-4CFF7C91C4B3}" type="presParOf" srcId="{380FABD9-CAA2-4659-8958-10C638A617BB}" destId="{AF043FA8-D29F-4548-94C2-C00A4E8591AF}" srcOrd="2" destOrd="0" presId="urn:microsoft.com/office/officeart/2008/layout/LinedList"/>
    <dgm:cxn modelId="{F72A2988-C749-4FAA-98E9-73FC490E3001}" type="presParOf" srcId="{90412410-3A1B-460F-9D8D-B7AED911D65D}" destId="{8534081C-DC7A-429D-85E5-551EE9B125E5}" srcOrd="2" destOrd="0" presId="urn:microsoft.com/office/officeart/2008/layout/LinedList"/>
    <dgm:cxn modelId="{7CA359FE-965F-4FAB-8D37-8F5F7D00BF8A}" type="presParOf" srcId="{90412410-3A1B-460F-9D8D-B7AED911D65D}" destId="{2C3614D2-4189-4FF8-8DB6-E4E035451F4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Now, turn to the inside, right page, write “Something From a Friend.”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4F7EF3C9-998C-4788-8F7F-133ABC6513C5}">
      <dgm:prSet/>
      <dgm:spPr/>
      <dgm:t>
        <a:bodyPr/>
        <a:lstStyle/>
        <a:p>
          <a:r>
            <a:rPr lang="en-US" dirty="0" smtClean="0"/>
            <a:t>Turn to a person either to your immediate left or to your immediate right. </a:t>
          </a:r>
        </a:p>
      </dgm:t>
    </dgm:pt>
    <dgm:pt modelId="{2DAA9322-AF9D-4C2B-94C5-3E48E5512B3D}" type="parTrans" cxnId="{2D6FFE96-DD2E-4551-BFB6-E6BFA47AAEA4}">
      <dgm:prSet/>
      <dgm:spPr/>
    </dgm:pt>
    <dgm:pt modelId="{53F4981E-795B-454A-9AE1-4BCF58B8C425}" type="sibTrans" cxnId="{2D6FFE96-DD2E-4551-BFB6-E6BFA47AAEA4}">
      <dgm:prSet/>
      <dgm:spPr/>
    </dgm:pt>
    <dgm:pt modelId="{3E491EBD-2A14-4A8D-8232-653FEA963D94}">
      <dgm:prSet/>
      <dgm:spPr/>
      <dgm:t>
        <a:bodyPr/>
        <a:lstStyle/>
        <a:p>
          <a:r>
            <a:rPr lang="en-US" dirty="0" smtClean="0"/>
            <a:t>Share what you have written so far with your partner.</a:t>
          </a:r>
        </a:p>
      </dgm:t>
    </dgm:pt>
    <dgm:pt modelId="{6F06A906-F37F-4D78-9E96-5A648AE78FD6}" type="parTrans" cxnId="{2A97A8BD-660A-49E1-B48D-454DED5666DB}">
      <dgm:prSet/>
      <dgm:spPr/>
    </dgm:pt>
    <dgm:pt modelId="{7853362B-8C60-41B1-BBA5-48687EA5CE9D}" type="sibTrans" cxnId="{2A97A8BD-660A-49E1-B48D-454DED5666DB}">
      <dgm:prSet/>
      <dgm:spPr/>
    </dgm:pt>
    <dgm:pt modelId="{1C2FF9B8-DC3D-4E45-955C-871C5053AD46}">
      <dgm:prSet/>
      <dgm:spPr/>
      <dgm:t>
        <a:bodyPr/>
        <a:lstStyle/>
        <a:p>
          <a:r>
            <a:rPr lang="en-US" dirty="0" smtClean="0"/>
            <a:t>When you are finished, write down a quote from the conversation you had with your partner. Expand on the quote you chose.</a:t>
          </a:r>
        </a:p>
      </dgm:t>
    </dgm:pt>
    <dgm:pt modelId="{A4BF4E87-C4A5-45E1-A134-890546DF1A29}" type="parTrans" cxnId="{B4876FD8-8C42-4F2E-9991-82E01917E46D}">
      <dgm:prSet/>
      <dgm:spPr/>
    </dgm:pt>
    <dgm:pt modelId="{D184FCB5-8429-4234-A885-21F531AD3923}" type="sibTrans" cxnId="{B4876FD8-8C42-4F2E-9991-82E01917E46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4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4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C9AB30D2-6283-4B78-9EA2-4F78FA5EF798}" type="pres">
      <dgm:prSet presAssocID="{4F7EF3C9-998C-4788-8F7F-133ABC6513C5}" presName="thickLine" presStyleLbl="alignNode1" presStyleIdx="1" presStyleCnt="4"/>
      <dgm:spPr/>
    </dgm:pt>
    <dgm:pt modelId="{2943D539-0832-4EF7-9253-FB15EAAE964C}" type="pres">
      <dgm:prSet presAssocID="{4F7EF3C9-998C-4788-8F7F-133ABC6513C5}" presName="horz1" presStyleCnt="0"/>
      <dgm:spPr/>
    </dgm:pt>
    <dgm:pt modelId="{F37F7A35-49DC-4E30-A091-8898C2A5A2E8}" type="pres">
      <dgm:prSet presAssocID="{4F7EF3C9-998C-4788-8F7F-133ABC6513C5}" presName="tx1" presStyleLbl="revTx" presStyleIdx="1" presStyleCnt="4"/>
      <dgm:spPr/>
      <dgm:t>
        <a:bodyPr/>
        <a:lstStyle/>
        <a:p>
          <a:endParaRPr lang="en-US"/>
        </a:p>
      </dgm:t>
    </dgm:pt>
    <dgm:pt modelId="{080DD460-9CE8-47F4-A11E-4AF93E5A2921}" type="pres">
      <dgm:prSet presAssocID="{4F7EF3C9-998C-4788-8F7F-133ABC6513C5}" presName="vert1" presStyleCnt="0"/>
      <dgm:spPr/>
    </dgm:pt>
    <dgm:pt modelId="{0346CB3B-9223-4C2D-B2E3-B8C68DB7E44F}" type="pres">
      <dgm:prSet presAssocID="{3E491EBD-2A14-4A8D-8232-653FEA963D94}" presName="thickLine" presStyleLbl="alignNode1" presStyleIdx="2" presStyleCnt="4"/>
      <dgm:spPr/>
    </dgm:pt>
    <dgm:pt modelId="{F9D24A92-DFF6-474D-95C8-A392F15D784F}" type="pres">
      <dgm:prSet presAssocID="{3E491EBD-2A14-4A8D-8232-653FEA963D94}" presName="horz1" presStyleCnt="0"/>
      <dgm:spPr/>
    </dgm:pt>
    <dgm:pt modelId="{2EC689A3-6FCE-4DD7-9159-B74C529A9B8A}" type="pres">
      <dgm:prSet presAssocID="{3E491EBD-2A14-4A8D-8232-653FEA963D94}" presName="tx1" presStyleLbl="revTx" presStyleIdx="2" presStyleCnt="4"/>
      <dgm:spPr/>
      <dgm:t>
        <a:bodyPr/>
        <a:lstStyle/>
        <a:p>
          <a:endParaRPr lang="en-US"/>
        </a:p>
      </dgm:t>
    </dgm:pt>
    <dgm:pt modelId="{7DD573E3-A9A9-494F-A562-47342D5F649E}" type="pres">
      <dgm:prSet presAssocID="{3E491EBD-2A14-4A8D-8232-653FEA963D94}" presName="vert1" presStyleCnt="0"/>
      <dgm:spPr/>
    </dgm:pt>
    <dgm:pt modelId="{D290FA68-DBAE-48F9-A2E0-AA4B09732AA4}" type="pres">
      <dgm:prSet presAssocID="{1C2FF9B8-DC3D-4E45-955C-871C5053AD46}" presName="thickLine" presStyleLbl="alignNode1" presStyleIdx="3" presStyleCnt="4"/>
      <dgm:spPr/>
    </dgm:pt>
    <dgm:pt modelId="{3BCCE8A7-7AD8-4B4C-AA1E-9A5F82D3346F}" type="pres">
      <dgm:prSet presAssocID="{1C2FF9B8-DC3D-4E45-955C-871C5053AD46}" presName="horz1" presStyleCnt="0"/>
      <dgm:spPr/>
    </dgm:pt>
    <dgm:pt modelId="{EB8DCDC1-AEA2-48E9-A505-E2737D9C85D1}" type="pres">
      <dgm:prSet presAssocID="{1C2FF9B8-DC3D-4E45-955C-871C5053AD46}" presName="tx1" presStyleLbl="revTx" presStyleIdx="3" presStyleCnt="4"/>
      <dgm:spPr/>
      <dgm:t>
        <a:bodyPr/>
        <a:lstStyle/>
        <a:p>
          <a:endParaRPr lang="en-US"/>
        </a:p>
      </dgm:t>
    </dgm:pt>
    <dgm:pt modelId="{BCCD54F0-B9A1-4C60-8EF1-DDD1F327C4B8}" type="pres">
      <dgm:prSet presAssocID="{1C2FF9B8-DC3D-4E45-955C-871C5053AD46}" presName="vert1" presStyleCnt="0"/>
      <dgm:spPr/>
    </dgm:pt>
  </dgm:ptLst>
  <dgm:cxnLst>
    <dgm:cxn modelId="{97A3D6FD-11B1-415C-B109-94B28B04A48A}" type="presOf" srcId="{3E491EBD-2A14-4A8D-8232-653FEA963D94}" destId="{2EC689A3-6FCE-4DD7-9159-B74C529A9B8A}" srcOrd="0" destOrd="0" presId="urn:microsoft.com/office/officeart/2008/layout/LinedList"/>
    <dgm:cxn modelId="{990EC71A-ECF9-466E-895D-691BCCB668B7}" type="presOf" srcId="{1BCFCAE1-9ACA-4604-97E2-CECF83DED841}" destId="{7178D825-7B83-4D28-BCAC-52FC73C123D5}" srcOrd="0" destOrd="0" presId="urn:microsoft.com/office/officeart/2008/layout/LinedList"/>
    <dgm:cxn modelId="{681566BA-1F60-41F0-9568-10C738FA3D6B}" type="presOf" srcId="{1C2FF9B8-DC3D-4E45-955C-871C5053AD46}" destId="{EB8DCDC1-AEA2-48E9-A505-E2737D9C85D1}" srcOrd="0" destOrd="0" presId="urn:microsoft.com/office/officeart/2008/layout/LinedList"/>
    <dgm:cxn modelId="{21DC6549-3822-4F56-AC0E-A3B36B42D3B9}" type="presOf" srcId="{808A5C52-22EE-4F99-8F78-B970CC86224C}" destId="{715F5C77-52E5-4A7B-AADF-0B0962FDF58B}" srcOrd="0" destOrd="0" presId="urn:microsoft.com/office/officeart/2008/layout/LinedList"/>
    <dgm:cxn modelId="{2D6FFE96-DD2E-4551-BFB6-E6BFA47AAEA4}" srcId="{808A5C52-22EE-4F99-8F78-B970CC86224C}" destId="{4F7EF3C9-998C-4788-8F7F-133ABC6513C5}" srcOrd="1" destOrd="0" parTransId="{2DAA9322-AF9D-4C2B-94C5-3E48E5512B3D}" sibTransId="{53F4981E-795B-454A-9AE1-4BCF58B8C425}"/>
    <dgm:cxn modelId="{2A97A8BD-660A-49E1-B48D-454DED5666DB}" srcId="{808A5C52-22EE-4F99-8F78-B970CC86224C}" destId="{3E491EBD-2A14-4A8D-8232-653FEA963D94}" srcOrd="2" destOrd="0" parTransId="{6F06A906-F37F-4D78-9E96-5A648AE78FD6}" sibTransId="{7853362B-8C60-41B1-BBA5-48687EA5CE9D}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C5DDB2B9-28EC-48B8-B021-F8CBEA4E752E}" type="presOf" srcId="{4F7EF3C9-998C-4788-8F7F-133ABC6513C5}" destId="{F37F7A35-49DC-4E30-A091-8898C2A5A2E8}" srcOrd="0" destOrd="0" presId="urn:microsoft.com/office/officeart/2008/layout/LinedList"/>
    <dgm:cxn modelId="{B4876FD8-8C42-4F2E-9991-82E01917E46D}" srcId="{808A5C52-22EE-4F99-8F78-B970CC86224C}" destId="{1C2FF9B8-DC3D-4E45-955C-871C5053AD46}" srcOrd="3" destOrd="0" parTransId="{A4BF4E87-C4A5-45E1-A134-890546DF1A29}" sibTransId="{D184FCB5-8429-4234-A885-21F531AD3923}"/>
    <dgm:cxn modelId="{9B09F838-2612-4D83-99B5-5E6A0079A015}" type="presParOf" srcId="{715F5C77-52E5-4A7B-AADF-0B0962FDF58B}" destId="{7BC23586-E1F5-4FE8-9C06-6A7995E73A23}" srcOrd="0" destOrd="0" presId="urn:microsoft.com/office/officeart/2008/layout/LinedList"/>
    <dgm:cxn modelId="{F8DAD758-DB25-4BB3-B946-623B8322502B}" type="presParOf" srcId="{715F5C77-52E5-4A7B-AADF-0B0962FDF58B}" destId="{B5CFED30-3DC0-423F-8E6E-4EFBCE93B5AE}" srcOrd="1" destOrd="0" presId="urn:microsoft.com/office/officeart/2008/layout/LinedList"/>
    <dgm:cxn modelId="{6BD38256-898B-4E32-AF5A-5C3956DF8C93}" type="presParOf" srcId="{B5CFED30-3DC0-423F-8E6E-4EFBCE93B5AE}" destId="{7178D825-7B83-4D28-BCAC-52FC73C123D5}" srcOrd="0" destOrd="0" presId="urn:microsoft.com/office/officeart/2008/layout/LinedList"/>
    <dgm:cxn modelId="{12A0515F-F4A6-43AA-99ED-7278D85C4D4C}" type="presParOf" srcId="{B5CFED30-3DC0-423F-8E6E-4EFBCE93B5AE}" destId="{B965184D-5DC7-4D81-8251-F47E1CDA6675}" srcOrd="1" destOrd="0" presId="urn:microsoft.com/office/officeart/2008/layout/LinedList"/>
    <dgm:cxn modelId="{EBC59432-C21D-4890-83C8-5921EA0DF6FC}" type="presParOf" srcId="{715F5C77-52E5-4A7B-AADF-0B0962FDF58B}" destId="{C9AB30D2-6283-4B78-9EA2-4F78FA5EF798}" srcOrd="2" destOrd="0" presId="urn:microsoft.com/office/officeart/2008/layout/LinedList"/>
    <dgm:cxn modelId="{1184B7D7-5669-48E0-9A53-E32431B326AE}" type="presParOf" srcId="{715F5C77-52E5-4A7B-AADF-0B0962FDF58B}" destId="{2943D539-0832-4EF7-9253-FB15EAAE964C}" srcOrd="3" destOrd="0" presId="urn:microsoft.com/office/officeart/2008/layout/LinedList"/>
    <dgm:cxn modelId="{50FAB821-7CAC-473B-BEF8-2A70AC64D5A1}" type="presParOf" srcId="{2943D539-0832-4EF7-9253-FB15EAAE964C}" destId="{F37F7A35-49DC-4E30-A091-8898C2A5A2E8}" srcOrd="0" destOrd="0" presId="urn:microsoft.com/office/officeart/2008/layout/LinedList"/>
    <dgm:cxn modelId="{21857AB2-AB82-40A1-8B44-D28F9F7D62C1}" type="presParOf" srcId="{2943D539-0832-4EF7-9253-FB15EAAE964C}" destId="{080DD460-9CE8-47F4-A11E-4AF93E5A2921}" srcOrd="1" destOrd="0" presId="urn:microsoft.com/office/officeart/2008/layout/LinedList"/>
    <dgm:cxn modelId="{CA90AF79-3E03-495E-A850-AACC671E8022}" type="presParOf" srcId="{715F5C77-52E5-4A7B-AADF-0B0962FDF58B}" destId="{0346CB3B-9223-4C2D-B2E3-B8C68DB7E44F}" srcOrd="4" destOrd="0" presId="urn:microsoft.com/office/officeart/2008/layout/LinedList"/>
    <dgm:cxn modelId="{A0FB996E-9186-4BAD-A346-0E0A0DBD98FA}" type="presParOf" srcId="{715F5C77-52E5-4A7B-AADF-0B0962FDF58B}" destId="{F9D24A92-DFF6-474D-95C8-A392F15D784F}" srcOrd="5" destOrd="0" presId="urn:microsoft.com/office/officeart/2008/layout/LinedList"/>
    <dgm:cxn modelId="{92ED0655-4E83-449C-8461-0C504A0137B1}" type="presParOf" srcId="{F9D24A92-DFF6-474D-95C8-A392F15D784F}" destId="{2EC689A3-6FCE-4DD7-9159-B74C529A9B8A}" srcOrd="0" destOrd="0" presId="urn:microsoft.com/office/officeart/2008/layout/LinedList"/>
    <dgm:cxn modelId="{85DA2D40-7F17-450D-ABEB-2444990B5219}" type="presParOf" srcId="{F9D24A92-DFF6-474D-95C8-A392F15D784F}" destId="{7DD573E3-A9A9-494F-A562-47342D5F649E}" srcOrd="1" destOrd="0" presId="urn:microsoft.com/office/officeart/2008/layout/LinedList"/>
    <dgm:cxn modelId="{4366C704-8FB8-4E8D-8771-62E625AEDFA0}" type="presParOf" srcId="{715F5C77-52E5-4A7B-AADF-0B0962FDF58B}" destId="{D290FA68-DBAE-48F9-A2E0-AA4B09732AA4}" srcOrd="6" destOrd="0" presId="urn:microsoft.com/office/officeart/2008/layout/LinedList"/>
    <dgm:cxn modelId="{D14E12CF-0612-4A17-9FEF-422A215D6686}" type="presParOf" srcId="{715F5C77-52E5-4A7B-AADF-0B0962FDF58B}" destId="{3BCCE8A7-7AD8-4B4C-AA1E-9A5F82D3346F}" srcOrd="7" destOrd="0" presId="urn:microsoft.com/office/officeart/2008/layout/LinedList"/>
    <dgm:cxn modelId="{F317378C-25C1-4486-A391-772A5EDD422C}" type="presParOf" srcId="{3BCCE8A7-7AD8-4B4C-AA1E-9A5F82D3346F}" destId="{EB8DCDC1-AEA2-48E9-A505-E2737D9C85D1}" srcOrd="0" destOrd="0" presId="urn:microsoft.com/office/officeart/2008/layout/LinedList"/>
    <dgm:cxn modelId="{33579E08-DD96-43FF-BDDA-A448DDDC815A}" type="presParOf" srcId="{3BCCE8A7-7AD8-4B4C-AA1E-9A5F82D3346F}" destId="{BCCD54F0-B9A1-4C60-8EF1-DDD1F327C4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Please clear off your desk of anything except a sheet of paper and a writing utensil.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D92CAAD2-5518-4197-86D4-7AC5831F9808}">
      <dgm:prSet/>
      <dgm:spPr/>
      <dgm:t>
        <a:bodyPr/>
        <a:lstStyle/>
        <a:p>
          <a:r>
            <a:rPr lang="en-US" dirty="0" smtClean="0"/>
            <a:t>When you are finished with your test, please turn it in to Mr. Hatch and read the directions for the next assignment.</a:t>
          </a:r>
          <a:endParaRPr lang="en-US" dirty="0"/>
        </a:p>
      </dgm:t>
    </dgm:pt>
    <dgm:pt modelId="{43738A83-4DCE-425D-8934-4DAC4DE35A93}" type="parTrans" cxnId="{F76F0980-664E-4D38-9DC5-5EE0246EF60E}">
      <dgm:prSet/>
      <dgm:spPr/>
    </dgm:pt>
    <dgm:pt modelId="{809657A9-958B-4B13-A8A3-4E94CF983746}" type="sibTrans" cxnId="{F76F0980-664E-4D38-9DC5-5EE0246EF60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2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2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CCCFCAE0-C8DA-4D5D-B406-9364C0B910A1}" type="pres">
      <dgm:prSet presAssocID="{D92CAAD2-5518-4197-86D4-7AC5831F9808}" presName="thickLine" presStyleLbl="alignNode1" presStyleIdx="1" presStyleCnt="2"/>
      <dgm:spPr/>
    </dgm:pt>
    <dgm:pt modelId="{62B24F2E-D407-4ECE-9E69-42643959912C}" type="pres">
      <dgm:prSet presAssocID="{D92CAAD2-5518-4197-86D4-7AC5831F9808}" presName="horz1" presStyleCnt="0"/>
      <dgm:spPr/>
    </dgm:pt>
    <dgm:pt modelId="{1E6BA2D3-E73C-45DA-8497-00620C39BD96}" type="pres">
      <dgm:prSet presAssocID="{D92CAAD2-5518-4197-86D4-7AC5831F9808}" presName="tx1" presStyleLbl="revTx" presStyleIdx="1" presStyleCnt="2"/>
      <dgm:spPr/>
      <dgm:t>
        <a:bodyPr/>
        <a:lstStyle/>
        <a:p>
          <a:endParaRPr lang="en-US"/>
        </a:p>
      </dgm:t>
    </dgm:pt>
    <dgm:pt modelId="{26B49858-3E51-4B0C-9EFB-554F58A27102}" type="pres">
      <dgm:prSet presAssocID="{D92CAAD2-5518-4197-86D4-7AC5831F9808}" presName="vert1" presStyleCnt="0"/>
      <dgm:spPr/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DC69A857-76FC-448F-87BB-A59DC9B65A65}" type="presOf" srcId="{D92CAAD2-5518-4197-86D4-7AC5831F9808}" destId="{1E6BA2D3-E73C-45DA-8497-00620C39BD96}" srcOrd="0" destOrd="0" presId="urn:microsoft.com/office/officeart/2008/layout/LinedList"/>
    <dgm:cxn modelId="{9AACF507-A2F0-4FE4-8A47-6602595D0784}" type="presOf" srcId="{E4CCC0F0-DC4E-4F04-80BE-6C17BE6668A9}" destId="{037C68FE-0020-4024-A830-A5F94166A87F}" srcOrd="0" destOrd="0" presId="urn:microsoft.com/office/officeart/2008/layout/LinedList"/>
    <dgm:cxn modelId="{F76F0980-664E-4D38-9DC5-5EE0246EF60E}" srcId="{808A5C52-22EE-4F99-8F78-B970CC86224C}" destId="{D92CAAD2-5518-4197-86D4-7AC5831F9808}" srcOrd="1" destOrd="0" parTransId="{43738A83-4DCE-425D-8934-4DAC4DE35A93}" sibTransId="{809657A9-958B-4B13-A8A3-4E94CF983746}"/>
    <dgm:cxn modelId="{4D88280F-5932-4F1E-9F21-1233D57862FF}" type="presOf" srcId="{808A5C52-22EE-4F99-8F78-B970CC86224C}" destId="{715F5C77-52E5-4A7B-AADF-0B0962FDF58B}" srcOrd="0" destOrd="0" presId="urn:microsoft.com/office/officeart/2008/layout/LinedList"/>
    <dgm:cxn modelId="{AB7DC415-BBE6-4E3E-9C52-C21035CE9B9E}" type="presParOf" srcId="{715F5C77-52E5-4A7B-AADF-0B0962FDF58B}" destId="{0E78EC04-99DF-4FDB-ABF4-353E47AC0E1E}" srcOrd="0" destOrd="0" presId="urn:microsoft.com/office/officeart/2008/layout/LinedList"/>
    <dgm:cxn modelId="{F212F900-0DFF-413F-8149-B6C2725FCAC9}" type="presParOf" srcId="{715F5C77-52E5-4A7B-AADF-0B0962FDF58B}" destId="{2748A6F1-CD5E-47A6-8CD3-2C5139626BEA}" srcOrd="1" destOrd="0" presId="urn:microsoft.com/office/officeart/2008/layout/LinedList"/>
    <dgm:cxn modelId="{B71205E4-B5EA-499D-B651-E53F59DEC195}" type="presParOf" srcId="{2748A6F1-CD5E-47A6-8CD3-2C5139626BEA}" destId="{037C68FE-0020-4024-A830-A5F94166A87F}" srcOrd="0" destOrd="0" presId="urn:microsoft.com/office/officeart/2008/layout/LinedList"/>
    <dgm:cxn modelId="{1C3E6F84-0CC0-4B1F-8385-28D2146DB4C0}" type="presParOf" srcId="{2748A6F1-CD5E-47A6-8CD3-2C5139626BEA}" destId="{ABCB99A1-8D12-4230-B51E-85043641EBA0}" srcOrd="1" destOrd="0" presId="urn:microsoft.com/office/officeart/2008/layout/LinedList"/>
    <dgm:cxn modelId="{A74302E4-317C-48F0-9524-B2278223A90E}" type="presParOf" srcId="{715F5C77-52E5-4A7B-AADF-0B0962FDF58B}" destId="{CCCFCAE0-C8DA-4D5D-B406-9364C0B910A1}" srcOrd="2" destOrd="0" presId="urn:microsoft.com/office/officeart/2008/layout/LinedList"/>
    <dgm:cxn modelId="{04721D65-44BC-4E30-9D7F-4269C2E16035}" type="presParOf" srcId="{715F5C77-52E5-4A7B-AADF-0B0962FDF58B}" destId="{62B24F2E-D407-4ECE-9E69-42643959912C}" srcOrd="3" destOrd="0" presId="urn:microsoft.com/office/officeart/2008/layout/LinedList"/>
    <dgm:cxn modelId="{814C8E98-58B1-4FC6-9D0F-3F85A1448E65}" type="presParOf" srcId="{62B24F2E-D407-4ECE-9E69-42643959912C}" destId="{1E6BA2D3-E73C-45DA-8497-00620C39BD96}" srcOrd="0" destOrd="0" presId="urn:microsoft.com/office/officeart/2008/layout/LinedList"/>
    <dgm:cxn modelId="{4F8394D6-83B4-4988-8051-DF845FC51A47}" type="presParOf" srcId="{62B24F2E-D407-4ECE-9E69-42643959912C}" destId="{26B49858-3E51-4B0C-9EFB-554F58A2710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2C474A07-8C02-46F7-87A1-550CD7DB477F}">
      <dgm:prSet/>
      <dgm:spPr/>
      <dgm:t>
        <a:bodyPr/>
        <a:lstStyle/>
        <a:p>
          <a:r>
            <a:rPr lang="en-US" dirty="0" smtClean="0"/>
            <a:t>Major authors and/or works</a:t>
          </a:r>
          <a:endParaRPr lang="en-US" dirty="0"/>
        </a:p>
      </dgm:t>
    </dgm:pt>
    <dgm:pt modelId="{B837AB3B-B37B-4514-8EA0-E2FF46637276}" type="parTrans" cxnId="{517BBAD0-75F0-4A7D-81ED-CB16B7271CF4}">
      <dgm:prSet/>
      <dgm:spPr/>
    </dgm:pt>
    <dgm:pt modelId="{85588C3A-56D4-4E7A-99CB-23B648FF691E}" type="sibTrans" cxnId="{517BBAD0-75F0-4A7D-81ED-CB16B7271CF4}">
      <dgm:prSet/>
      <dgm:spPr/>
    </dgm:pt>
    <dgm:pt modelId="{D3F49EC3-2DD5-4491-AA5D-DC714589845D}">
      <dgm:prSet/>
      <dgm:spPr/>
      <dgm:t>
        <a:bodyPr/>
        <a:lstStyle/>
        <a:p>
          <a:r>
            <a:rPr lang="en-US" dirty="0" smtClean="0"/>
            <a:t>Time Period during which the literary period took place</a:t>
          </a:r>
          <a:endParaRPr lang="en-US" dirty="0"/>
        </a:p>
      </dgm:t>
    </dgm:pt>
    <dgm:pt modelId="{CB1D229B-7209-4E0D-9161-3C8E1C3705B3}" type="parTrans" cxnId="{CAD8907B-9BFB-46B4-BFA0-E25A6BF72677}">
      <dgm:prSet/>
      <dgm:spPr/>
    </dgm:pt>
    <dgm:pt modelId="{445CB996-5731-4909-8C25-BBEAE8A5C6E6}" type="sibTrans" cxnId="{CAD8907B-9BFB-46B4-BFA0-E25A6BF72677}">
      <dgm:prSet/>
      <dgm:spPr/>
    </dgm:pt>
    <dgm:pt modelId="{3149B144-38A9-42E5-A459-0F94E5A350B8}">
      <dgm:prSet/>
      <dgm:spPr/>
      <dgm:t>
        <a:bodyPr/>
        <a:lstStyle/>
        <a:p>
          <a:r>
            <a:rPr lang="en-US" dirty="0" smtClean="0"/>
            <a:t>A brief summary of the major themes and focuses of the literary period.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</dgm:pt>
    <dgm:pt modelId="{80B83012-00C2-4978-A70F-C5C0A73E4580}" type="sibTrans" cxnId="{7FB68C34-F392-4613-9E47-FF06296E9C16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4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4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3"/>
      <dgm:spPr/>
    </dgm:pt>
    <dgm:pt modelId="{EA7184C1-D73C-4FE1-8402-5AACA372DD5D}" type="pres">
      <dgm:prSet presAssocID="{3149B144-38A9-42E5-A459-0F94E5A350B8}" presName="vertSpace2b" presStyleCnt="0"/>
      <dgm:spPr/>
    </dgm:pt>
    <dgm:pt modelId="{CC97C088-83E2-4189-AADF-01ABA2A006EE}" type="pres">
      <dgm:prSet presAssocID="{D3F49EC3-2DD5-4491-AA5D-DC714589845D}" presName="horz2" presStyleCnt="0"/>
      <dgm:spPr/>
    </dgm:pt>
    <dgm:pt modelId="{FA2B83DC-F51C-4AE2-A7FD-ED34D8517862}" type="pres">
      <dgm:prSet presAssocID="{D3F49EC3-2DD5-4491-AA5D-DC714589845D}" presName="horzSpace2" presStyleCnt="0"/>
      <dgm:spPr/>
    </dgm:pt>
    <dgm:pt modelId="{C34366D9-3656-42F1-B573-A3F24504CFDC}" type="pres">
      <dgm:prSet presAssocID="{D3F49EC3-2DD5-4491-AA5D-DC714589845D}" presName="tx2" presStyleLbl="revTx" presStyleIdx="2" presStyleCnt="4"/>
      <dgm:spPr/>
      <dgm:t>
        <a:bodyPr/>
        <a:lstStyle/>
        <a:p>
          <a:endParaRPr lang="en-US"/>
        </a:p>
      </dgm:t>
    </dgm:pt>
    <dgm:pt modelId="{8127B203-3F82-42F3-9ECA-7128A32AC666}" type="pres">
      <dgm:prSet presAssocID="{D3F49EC3-2DD5-4491-AA5D-DC714589845D}" presName="vert2" presStyleCnt="0"/>
      <dgm:spPr/>
    </dgm:pt>
    <dgm:pt modelId="{3CB566EC-F8D0-42EC-8754-49CB3C115566}" type="pres">
      <dgm:prSet presAssocID="{D3F49EC3-2DD5-4491-AA5D-DC714589845D}" presName="thinLine2b" presStyleLbl="callout" presStyleIdx="1" presStyleCnt="3"/>
      <dgm:spPr/>
    </dgm:pt>
    <dgm:pt modelId="{73398B9C-0720-4B16-B924-4A8A47C02523}" type="pres">
      <dgm:prSet presAssocID="{D3F49EC3-2DD5-4491-AA5D-DC714589845D}" presName="vertSpace2b" presStyleCnt="0"/>
      <dgm:spPr/>
    </dgm:pt>
    <dgm:pt modelId="{80B68682-E8DF-45B2-B03E-3FBE2ACFFA82}" type="pres">
      <dgm:prSet presAssocID="{2C474A07-8C02-46F7-87A1-550CD7DB477F}" presName="horz2" presStyleCnt="0"/>
      <dgm:spPr/>
    </dgm:pt>
    <dgm:pt modelId="{2E429111-58AF-441C-8442-E27A1D5B0AE4}" type="pres">
      <dgm:prSet presAssocID="{2C474A07-8C02-46F7-87A1-550CD7DB477F}" presName="horzSpace2" presStyleCnt="0"/>
      <dgm:spPr/>
    </dgm:pt>
    <dgm:pt modelId="{C37F104F-A7E7-4EC5-A298-49CBED6FC8ED}" type="pres">
      <dgm:prSet presAssocID="{2C474A07-8C02-46F7-87A1-550CD7DB477F}" presName="tx2" presStyleLbl="revTx" presStyleIdx="3" presStyleCnt="4"/>
      <dgm:spPr/>
      <dgm:t>
        <a:bodyPr/>
        <a:lstStyle/>
        <a:p>
          <a:endParaRPr lang="en-US"/>
        </a:p>
      </dgm:t>
    </dgm:pt>
    <dgm:pt modelId="{F7D99986-6B78-46B2-BA7C-EAF59D2F718A}" type="pres">
      <dgm:prSet presAssocID="{2C474A07-8C02-46F7-87A1-550CD7DB477F}" presName="vert2" presStyleCnt="0"/>
      <dgm:spPr/>
    </dgm:pt>
    <dgm:pt modelId="{479AA5B7-0506-40B2-A1A8-D511E57E375C}" type="pres">
      <dgm:prSet presAssocID="{2C474A07-8C02-46F7-87A1-550CD7DB477F}" presName="thinLine2b" presStyleLbl="callout" presStyleIdx="2" presStyleCnt="3"/>
      <dgm:spPr/>
    </dgm:pt>
    <dgm:pt modelId="{E55B4C60-D222-4285-9495-283A26EF3BD0}" type="pres">
      <dgm:prSet presAssocID="{2C474A07-8C02-46F7-87A1-550CD7DB477F}" presName="vertSpace2b" presStyleCnt="0"/>
      <dgm:spPr/>
    </dgm:pt>
  </dgm:ptLst>
  <dgm:cxnLst>
    <dgm:cxn modelId="{CAD8907B-9BFB-46B4-BFA0-E25A6BF72677}" srcId="{E4CCC0F0-DC4E-4F04-80BE-6C17BE6668A9}" destId="{D3F49EC3-2DD5-4491-AA5D-DC714589845D}" srcOrd="1" destOrd="0" parTransId="{CB1D229B-7209-4E0D-9161-3C8E1C3705B3}" sibTransId="{445CB996-5731-4909-8C25-BBEAE8A5C6E6}"/>
    <dgm:cxn modelId="{76652C6C-483C-4032-BB0B-BDDD98DA971C}" type="presOf" srcId="{3149B144-38A9-42E5-A459-0F94E5A350B8}" destId="{BE33C6DD-072E-456F-A217-BEB618291698}" srcOrd="0" destOrd="0" presId="urn:microsoft.com/office/officeart/2008/layout/LinedList"/>
    <dgm:cxn modelId="{517BBAD0-75F0-4A7D-81ED-CB16B7271CF4}" srcId="{E4CCC0F0-DC4E-4F04-80BE-6C17BE6668A9}" destId="{2C474A07-8C02-46F7-87A1-550CD7DB477F}" srcOrd="2" destOrd="0" parTransId="{B837AB3B-B37B-4514-8EA0-E2FF46637276}" sibTransId="{85588C3A-56D4-4E7A-99CB-23B648FF691E}"/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E81F0FE6-D0E3-4A5F-9205-70858D75A282}" type="presOf" srcId="{2C474A07-8C02-46F7-87A1-550CD7DB477F}" destId="{C37F104F-A7E7-4EC5-A298-49CBED6FC8ED}" srcOrd="0" destOrd="0" presId="urn:microsoft.com/office/officeart/2008/layout/LinedList"/>
    <dgm:cxn modelId="{E4AF73F3-E783-48F9-9E0B-B0C6F4685979}" type="presOf" srcId="{E4CCC0F0-DC4E-4F04-80BE-6C17BE6668A9}" destId="{037C68FE-0020-4024-A830-A5F94166A87F}" srcOrd="0" destOrd="0" presId="urn:microsoft.com/office/officeart/2008/layout/LinedList"/>
    <dgm:cxn modelId="{0C0207DE-0239-4215-9B78-26FCF6CCC2CC}" type="presOf" srcId="{D3F49EC3-2DD5-4491-AA5D-DC714589845D}" destId="{C34366D9-3656-42F1-B573-A3F24504CFDC}" srcOrd="0" destOrd="0" presId="urn:microsoft.com/office/officeart/2008/layout/LinedList"/>
    <dgm:cxn modelId="{5510A115-AB1F-4057-858F-68758EF01D32}" type="presOf" srcId="{808A5C52-22EE-4F99-8F78-B970CC86224C}" destId="{715F5C77-52E5-4A7B-AADF-0B0962FDF58B}" srcOrd="0" destOrd="0" presId="urn:microsoft.com/office/officeart/2008/layout/LinedList"/>
    <dgm:cxn modelId="{3C5C1C27-9557-4C31-AF35-50407C146521}" type="presParOf" srcId="{715F5C77-52E5-4A7B-AADF-0B0962FDF58B}" destId="{0E78EC04-99DF-4FDB-ABF4-353E47AC0E1E}" srcOrd="0" destOrd="0" presId="urn:microsoft.com/office/officeart/2008/layout/LinedList"/>
    <dgm:cxn modelId="{D75F21C5-AD35-4F88-905F-30F3F5086A72}" type="presParOf" srcId="{715F5C77-52E5-4A7B-AADF-0B0962FDF58B}" destId="{2748A6F1-CD5E-47A6-8CD3-2C5139626BEA}" srcOrd="1" destOrd="0" presId="urn:microsoft.com/office/officeart/2008/layout/LinedList"/>
    <dgm:cxn modelId="{FE9213FA-3ADC-4256-BAAD-2A9BED464FA7}" type="presParOf" srcId="{2748A6F1-CD5E-47A6-8CD3-2C5139626BEA}" destId="{037C68FE-0020-4024-A830-A5F94166A87F}" srcOrd="0" destOrd="0" presId="urn:microsoft.com/office/officeart/2008/layout/LinedList"/>
    <dgm:cxn modelId="{356C3BD6-8712-45A3-8641-5C5EFC4E3C95}" type="presParOf" srcId="{2748A6F1-CD5E-47A6-8CD3-2C5139626BEA}" destId="{ABCB99A1-8D12-4230-B51E-85043641EBA0}" srcOrd="1" destOrd="0" presId="urn:microsoft.com/office/officeart/2008/layout/LinedList"/>
    <dgm:cxn modelId="{00FD389A-1EA1-4E6A-A9F3-44B1B29381D7}" type="presParOf" srcId="{ABCB99A1-8D12-4230-B51E-85043641EBA0}" destId="{F88DDAFB-8772-4926-B75D-88B10E5C59E3}" srcOrd="0" destOrd="0" presId="urn:microsoft.com/office/officeart/2008/layout/LinedList"/>
    <dgm:cxn modelId="{7575D0CE-B69B-4D02-B699-CD558D9725F4}" type="presParOf" srcId="{ABCB99A1-8D12-4230-B51E-85043641EBA0}" destId="{424AB687-1CA0-43CB-9BFA-490D4E3DDB49}" srcOrd="1" destOrd="0" presId="urn:microsoft.com/office/officeart/2008/layout/LinedList"/>
    <dgm:cxn modelId="{0A626173-EDA7-49D0-9887-B47D2EDA8F6F}" type="presParOf" srcId="{424AB687-1CA0-43CB-9BFA-490D4E3DDB49}" destId="{CCA2C411-B7A6-49A6-B8FA-20B6EFF186D3}" srcOrd="0" destOrd="0" presId="urn:microsoft.com/office/officeart/2008/layout/LinedList"/>
    <dgm:cxn modelId="{44012A6A-EF44-4664-B222-9FB6840EEF6E}" type="presParOf" srcId="{424AB687-1CA0-43CB-9BFA-490D4E3DDB49}" destId="{BE33C6DD-072E-456F-A217-BEB618291698}" srcOrd="1" destOrd="0" presId="urn:microsoft.com/office/officeart/2008/layout/LinedList"/>
    <dgm:cxn modelId="{F5E0EB30-2AA3-40AE-A256-CE5C32E74FC0}" type="presParOf" srcId="{424AB687-1CA0-43CB-9BFA-490D4E3DDB49}" destId="{52360A7F-8216-4878-8631-405630BD3654}" srcOrd="2" destOrd="0" presId="urn:microsoft.com/office/officeart/2008/layout/LinedList"/>
    <dgm:cxn modelId="{D5D1A692-5E21-4CA7-BC0A-07AC55DD1D99}" type="presParOf" srcId="{ABCB99A1-8D12-4230-B51E-85043641EBA0}" destId="{338E9EBD-7674-402B-89A9-B0AFA5A134C1}" srcOrd="2" destOrd="0" presId="urn:microsoft.com/office/officeart/2008/layout/LinedList"/>
    <dgm:cxn modelId="{8BA44D0C-9978-4CF5-B6AB-58B7F9BE1799}" type="presParOf" srcId="{ABCB99A1-8D12-4230-B51E-85043641EBA0}" destId="{EA7184C1-D73C-4FE1-8402-5AACA372DD5D}" srcOrd="3" destOrd="0" presId="urn:microsoft.com/office/officeart/2008/layout/LinedList"/>
    <dgm:cxn modelId="{42B47FDD-48BA-4E35-825C-D268AC3F56F2}" type="presParOf" srcId="{ABCB99A1-8D12-4230-B51E-85043641EBA0}" destId="{CC97C088-83E2-4189-AADF-01ABA2A006EE}" srcOrd="4" destOrd="0" presId="urn:microsoft.com/office/officeart/2008/layout/LinedList"/>
    <dgm:cxn modelId="{C42DECE5-AFA7-4604-AFFE-A0E31B870FCF}" type="presParOf" srcId="{CC97C088-83E2-4189-AADF-01ABA2A006EE}" destId="{FA2B83DC-F51C-4AE2-A7FD-ED34D8517862}" srcOrd="0" destOrd="0" presId="urn:microsoft.com/office/officeart/2008/layout/LinedList"/>
    <dgm:cxn modelId="{A2E757BA-53D0-45C5-879A-8F499866E8B8}" type="presParOf" srcId="{CC97C088-83E2-4189-AADF-01ABA2A006EE}" destId="{C34366D9-3656-42F1-B573-A3F24504CFDC}" srcOrd="1" destOrd="0" presId="urn:microsoft.com/office/officeart/2008/layout/LinedList"/>
    <dgm:cxn modelId="{0518EBD1-8763-47C2-B765-992BD4027952}" type="presParOf" srcId="{CC97C088-83E2-4189-AADF-01ABA2A006EE}" destId="{8127B203-3F82-42F3-9ECA-7128A32AC666}" srcOrd="2" destOrd="0" presId="urn:microsoft.com/office/officeart/2008/layout/LinedList"/>
    <dgm:cxn modelId="{C6B185EA-7B15-43E2-9BB4-5D018F7E3AFC}" type="presParOf" srcId="{ABCB99A1-8D12-4230-B51E-85043641EBA0}" destId="{3CB566EC-F8D0-42EC-8754-49CB3C115566}" srcOrd="5" destOrd="0" presId="urn:microsoft.com/office/officeart/2008/layout/LinedList"/>
    <dgm:cxn modelId="{E7D38D96-AEF3-4F88-9C6C-47956E2044E3}" type="presParOf" srcId="{ABCB99A1-8D12-4230-B51E-85043641EBA0}" destId="{73398B9C-0720-4B16-B924-4A8A47C02523}" srcOrd="6" destOrd="0" presId="urn:microsoft.com/office/officeart/2008/layout/LinedList"/>
    <dgm:cxn modelId="{277F56CA-50A8-40DF-99B5-94CA438A8EF9}" type="presParOf" srcId="{ABCB99A1-8D12-4230-B51E-85043641EBA0}" destId="{80B68682-E8DF-45B2-B03E-3FBE2ACFFA82}" srcOrd="7" destOrd="0" presId="urn:microsoft.com/office/officeart/2008/layout/LinedList"/>
    <dgm:cxn modelId="{DED884EC-5C78-43ED-ABA9-49664BC8730C}" type="presParOf" srcId="{80B68682-E8DF-45B2-B03E-3FBE2ACFFA82}" destId="{2E429111-58AF-441C-8442-E27A1D5B0AE4}" srcOrd="0" destOrd="0" presId="urn:microsoft.com/office/officeart/2008/layout/LinedList"/>
    <dgm:cxn modelId="{7184C486-21E6-463E-BE1F-50C877B48E95}" type="presParOf" srcId="{80B68682-E8DF-45B2-B03E-3FBE2ACFFA82}" destId="{C37F104F-A7E7-4EC5-A298-49CBED6FC8ED}" srcOrd="1" destOrd="0" presId="urn:microsoft.com/office/officeart/2008/layout/LinedList"/>
    <dgm:cxn modelId="{A3C01E22-8785-4C84-8F11-89E456E9D0D2}" type="presParOf" srcId="{80B68682-E8DF-45B2-B03E-3FBE2ACFFA82}" destId="{F7D99986-6B78-46B2-BA7C-EAF59D2F718A}" srcOrd="2" destOrd="0" presId="urn:microsoft.com/office/officeart/2008/layout/LinedList"/>
    <dgm:cxn modelId="{7BCD9F28-B1A1-46D8-9F33-C56B8C644E9A}" type="presParOf" srcId="{ABCB99A1-8D12-4230-B51E-85043641EBA0}" destId="{479AA5B7-0506-40B2-A1A8-D511E57E375C}" srcOrd="8" destOrd="0" presId="urn:microsoft.com/office/officeart/2008/layout/LinedList"/>
    <dgm:cxn modelId="{213EA749-8BAD-41D5-9C38-A58605DBB86A}" type="presParOf" srcId="{ABCB99A1-8D12-4230-B51E-85043641EBA0}" destId="{E55B4C60-D222-4285-9495-283A26EF3BD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3149B144-38A9-42E5-A459-0F94E5A350B8}">
      <dgm:prSet/>
      <dgm:spPr/>
      <dgm:t>
        <a:bodyPr/>
        <a:lstStyle/>
        <a:p>
          <a:r>
            <a:rPr lang="en-US" dirty="0" smtClean="0"/>
            <a:t>Romantic Period</a:t>
          </a:r>
          <a:br>
            <a:rPr lang="en-US" dirty="0" smtClean="0"/>
          </a:br>
          <a:r>
            <a:rPr lang="en-US" dirty="0" smtClean="0"/>
            <a:t>1800-1870</a:t>
          </a:r>
          <a:endParaRPr lang="en-US" dirty="0"/>
        </a:p>
      </dgm:t>
    </dgm:pt>
    <dgm:pt modelId="{79AEAFA7-11DC-4A03-BA8B-3E70A729895C}" type="parTrans" cxnId="{7FB68C34-F392-4613-9E47-FF06296E9C16}">
      <dgm:prSet/>
      <dgm:spPr/>
      <dgm:t>
        <a:bodyPr/>
        <a:lstStyle/>
        <a:p>
          <a:endParaRPr lang="en-US"/>
        </a:p>
      </dgm:t>
    </dgm:pt>
    <dgm:pt modelId="{80B83012-00C2-4978-A70F-C5C0A73E4580}" type="sibTrans" cxnId="{7FB68C34-F392-4613-9E47-FF06296E9C16}">
      <dgm:prSet/>
      <dgm:spPr/>
      <dgm:t>
        <a:bodyPr/>
        <a:lstStyle/>
        <a:p>
          <a:endParaRPr lang="en-US"/>
        </a:p>
      </dgm:t>
    </dgm:pt>
    <dgm:pt modelId="{1FF76B6A-854C-420A-A24B-E626BED8F8E8}">
      <dgm:prSet/>
      <dgm:spPr/>
      <dgm:t>
        <a:bodyPr/>
        <a:lstStyle/>
        <a:p>
          <a:r>
            <a:rPr lang="en-US" dirty="0" smtClean="0"/>
            <a:t>The Romantic Era was an artistic movement that swept through most of Europe. Its intention was to revolt against the established order.</a:t>
          </a:r>
          <a:endParaRPr lang="en-US" dirty="0"/>
        </a:p>
      </dgm:t>
    </dgm:pt>
    <dgm:pt modelId="{AEF73BE3-E15C-4F0C-9039-CA3E8BC65054}" type="parTrans" cxnId="{6167B8C9-0585-41EB-A0BC-2568A1007D87}">
      <dgm:prSet/>
      <dgm:spPr/>
    </dgm:pt>
    <dgm:pt modelId="{96C62A69-C175-4249-A18C-27F613C0881B}" type="sibTrans" cxnId="{6167B8C9-0585-41EB-A0BC-2568A1007D87}">
      <dgm:prSet/>
      <dgm:spPr/>
    </dgm:pt>
    <dgm:pt modelId="{35B8905D-6705-4BD8-ABB9-61BE67273D4F}">
      <dgm:prSet/>
      <dgm:spPr/>
      <dgm:t>
        <a:bodyPr/>
        <a:lstStyle/>
        <a:p>
          <a:r>
            <a:rPr lang="en-US" dirty="0" smtClean="0"/>
            <a:t>Imagination versus Reason</a:t>
          </a:r>
          <a:br>
            <a:rPr lang="en-US" dirty="0" smtClean="0"/>
          </a:br>
          <a:r>
            <a:rPr lang="en-US" dirty="0" smtClean="0"/>
            <a:t>Emotions versus Logic</a:t>
          </a:r>
          <a:br>
            <a:rPr lang="en-US" dirty="0" smtClean="0"/>
          </a:br>
          <a:r>
            <a:rPr lang="en-US" dirty="0" smtClean="0"/>
            <a:t>Darkness versus Light</a:t>
          </a:r>
          <a:endParaRPr lang="en-US" dirty="0"/>
        </a:p>
      </dgm:t>
    </dgm:pt>
    <dgm:pt modelId="{AE56E62E-5E94-4CA7-888C-EBC5DA078602}" type="parTrans" cxnId="{2951A6F6-2042-473B-8DA9-B7A4D55A2634}">
      <dgm:prSet/>
      <dgm:spPr/>
    </dgm:pt>
    <dgm:pt modelId="{77C35AB6-F3FB-4E26-8B7D-F758C8BFA31D}" type="sibTrans" cxnId="{2951A6F6-2042-473B-8DA9-B7A4D55A2634}">
      <dgm:prSet/>
      <dgm:spPr/>
    </dgm:pt>
    <dgm:pt modelId="{CC33B66B-8347-4593-9438-AB6D6426D6EE}">
      <dgm:prSet/>
      <dgm:spPr/>
      <dgm:t>
        <a:bodyPr/>
        <a:lstStyle/>
        <a:p>
          <a:r>
            <a:rPr lang="en-US" dirty="0" smtClean="0"/>
            <a:t>Character Stereotypes</a:t>
          </a:r>
          <a:br>
            <a:rPr lang="en-US" dirty="0" smtClean="0"/>
          </a:br>
          <a:r>
            <a:rPr lang="en-US" dirty="0" smtClean="0"/>
            <a:t>The “Sublime” and the Exotic</a:t>
          </a:r>
          <a:br>
            <a:rPr lang="en-US" dirty="0" smtClean="0"/>
          </a:br>
          <a:r>
            <a:rPr lang="en-US" dirty="0" smtClean="0"/>
            <a:t>Nature</a:t>
          </a:r>
        </a:p>
      </dgm:t>
    </dgm:pt>
    <dgm:pt modelId="{BC8648E4-4168-4C27-B5EA-E7B6C579649E}" type="parTrans" cxnId="{82DC9FD8-3F05-4234-BFF6-FE3A13D00409}">
      <dgm:prSet/>
      <dgm:spPr/>
    </dgm:pt>
    <dgm:pt modelId="{8AA28FB1-29B1-4DE7-B22B-E7A0014AC072}" type="sibTrans" cxnId="{82DC9FD8-3F05-4234-BFF6-FE3A13D00409}">
      <dgm:prSet/>
      <dgm:spPr/>
    </dgm:pt>
    <dgm:pt modelId="{F81F45AC-BCE7-4BEC-9C62-97734591F75A}">
      <dgm:prSet/>
      <dgm:spPr/>
      <dgm:t>
        <a:bodyPr/>
        <a:lstStyle/>
        <a:p>
          <a:r>
            <a:rPr lang="en-US" dirty="0" smtClean="0"/>
            <a:t>William Wordsworth “I Wandered Lonely As a Cloud”</a:t>
          </a:r>
          <a:br>
            <a:rPr lang="en-US" dirty="0" smtClean="0"/>
          </a:br>
          <a:r>
            <a:rPr lang="en-US" dirty="0" smtClean="0"/>
            <a:t>Samuel Taylor Coleridge “The Rhyme of the Ancient Mariner” </a:t>
          </a:r>
          <a:br>
            <a:rPr lang="en-US" dirty="0" smtClean="0"/>
          </a:br>
          <a:r>
            <a:rPr lang="en-US" dirty="0" smtClean="0"/>
            <a:t>Mary W. Shelley “Frankenstein”</a:t>
          </a:r>
        </a:p>
      </dgm:t>
    </dgm:pt>
    <dgm:pt modelId="{DA146CD6-43C0-4A28-BAFB-6D02D44766E4}" type="parTrans" cxnId="{68CB0667-DCC8-4527-9BFC-C16AB618497A}">
      <dgm:prSet/>
      <dgm:spPr/>
    </dgm:pt>
    <dgm:pt modelId="{A0F2DDFF-7945-4E41-A3D8-FD2E4CDBD7E3}" type="sibTrans" cxnId="{68CB0667-DCC8-4527-9BFC-C16AB618497A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6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F88DDAFB-8772-4926-B75D-88B10E5C59E3}" type="pres">
      <dgm:prSet presAssocID="{3149B144-38A9-42E5-A459-0F94E5A350B8}" presName="vertSpace2a" presStyleCnt="0"/>
      <dgm:spPr/>
    </dgm:pt>
    <dgm:pt modelId="{424AB687-1CA0-43CB-9BFA-490D4E3DDB49}" type="pres">
      <dgm:prSet presAssocID="{3149B144-38A9-42E5-A459-0F94E5A350B8}" presName="horz2" presStyleCnt="0"/>
      <dgm:spPr/>
    </dgm:pt>
    <dgm:pt modelId="{CCA2C411-B7A6-49A6-B8FA-20B6EFF186D3}" type="pres">
      <dgm:prSet presAssocID="{3149B144-38A9-42E5-A459-0F94E5A350B8}" presName="horzSpace2" presStyleCnt="0"/>
      <dgm:spPr/>
    </dgm:pt>
    <dgm:pt modelId="{BE33C6DD-072E-456F-A217-BEB618291698}" type="pres">
      <dgm:prSet presAssocID="{3149B144-38A9-42E5-A459-0F94E5A350B8}" presName="tx2" presStyleLbl="revTx" presStyleIdx="1" presStyleCnt="6"/>
      <dgm:spPr/>
      <dgm:t>
        <a:bodyPr/>
        <a:lstStyle/>
        <a:p>
          <a:endParaRPr lang="en-US"/>
        </a:p>
      </dgm:t>
    </dgm:pt>
    <dgm:pt modelId="{52360A7F-8216-4878-8631-405630BD3654}" type="pres">
      <dgm:prSet presAssocID="{3149B144-38A9-42E5-A459-0F94E5A350B8}" presName="vert2" presStyleCnt="0"/>
      <dgm:spPr/>
    </dgm:pt>
    <dgm:pt modelId="{338E9EBD-7674-402B-89A9-B0AFA5A134C1}" type="pres">
      <dgm:prSet presAssocID="{3149B144-38A9-42E5-A459-0F94E5A350B8}" presName="thinLine2b" presStyleLbl="callout" presStyleIdx="0" presStyleCnt="5"/>
      <dgm:spPr/>
    </dgm:pt>
    <dgm:pt modelId="{EA7184C1-D73C-4FE1-8402-5AACA372DD5D}" type="pres">
      <dgm:prSet presAssocID="{3149B144-38A9-42E5-A459-0F94E5A350B8}" presName="vertSpace2b" presStyleCnt="0"/>
      <dgm:spPr/>
    </dgm:pt>
    <dgm:pt modelId="{26B49F51-53A9-4696-9471-7669EB6436CB}" type="pres">
      <dgm:prSet presAssocID="{1FF76B6A-854C-420A-A24B-E626BED8F8E8}" presName="horz2" presStyleCnt="0"/>
      <dgm:spPr/>
    </dgm:pt>
    <dgm:pt modelId="{7F4F4EBF-E273-47A1-BD1F-21FD8B25AFD5}" type="pres">
      <dgm:prSet presAssocID="{1FF76B6A-854C-420A-A24B-E626BED8F8E8}" presName="horzSpace2" presStyleCnt="0"/>
      <dgm:spPr/>
    </dgm:pt>
    <dgm:pt modelId="{35BE47DD-BF73-4E33-9AF0-7C32A49FA0A6}" type="pres">
      <dgm:prSet presAssocID="{1FF76B6A-854C-420A-A24B-E626BED8F8E8}" presName="tx2" presStyleLbl="revTx" presStyleIdx="2" presStyleCnt="6"/>
      <dgm:spPr/>
      <dgm:t>
        <a:bodyPr/>
        <a:lstStyle/>
        <a:p>
          <a:endParaRPr lang="en-US"/>
        </a:p>
      </dgm:t>
    </dgm:pt>
    <dgm:pt modelId="{E5EC46AF-CEF7-43C0-AFD8-6DFF69C0697E}" type="pres">
      <dgm:prSet presAssocID="{1FF76B6A-854C-420A-A24B-E626BED8F8E8}" presName="vert2" presStyleCnt="0"/>
      <dgm:spPr/>
    </dgm:pt>
    <dgm:pt modelId="{6B95CB6A-DB27-4A1D-9F05-08A509B245F5}" type="pres">
      <dgm:prSet presAssocID="{1FF76B6A-854C-420A-A24B-E626BED8F8E8}" presName="thinLine2b" presStyleLbl="callout" presStyleIdx="1" presStyleCnt="5"/>
      <dgm:spPr/>
    </dgm:pt>
    <dgm:pt modelId="{E3638EC6-9926-4B4F-893F-2A9D903681E6}" type="pres">
      <dgm:prSet presAssocID="{1FF76B6A-854C-420A-A24B-E626BED8F8E8}" presName="vertSpace2b" presStyleCnt="0"/>
      <dgm:spPr/>
    </dgm:pt>
    <dgm:pt modelId="{C0BB907F-E6D2-4AC3-AA0A-FAD6D8364C3F}" type="pres">
      <dgm:prSet presAssocID="{35B8905D-6705-4BD8-ABB9-61BE67273D4F}" presName="horz2" presStyleCnt="0"/>
      <dgm:spPr/>
    </dgm:pt>
    <dgm:pt modelId="{A4EA628B-AF01-4132-9F08-9DCDFA2F622A}" type="pres">
      <dgm:prSet presAssocID="{35B8905D-6705-4BD8-ABB9-61BE67273D4F}" presName="horzSpace2" presStyleCnt="0"/>
      <dgm:spPr/>
    </dgm:pt>
    <dgm:pt modelId="{7C53D45C-81BE-4221-AF1E-1A8EF4142B42}" type="pres">
      <dgm:prSet presAssocID="{35B8905D-6705-4BD8-ABB9-61BE67273D4F}" presName="tx2" presStyleLbl="revTx" presStyleIdx="3" presStyleCnt="6"/>
      <dgm:spPr/>
      <dgm:t>
        <a:bodyPr/>
        <a:lstStyle/>
        <a:p>
          <a:endParaRPr lang="en-US"/>
        </a:p>
      </dgm:t>
    </dgm:pt>
    <dgm:pt modelId="{D5C8BFF6-D4B4-4252-84D4-9F09B817FF46}" type="pres">
      <dgm:prSet presAssocID="{35B8905D-6705-4BD8-ABB9-61BE67273D4F}" presName="vert2" presStyleCnt="0"/>
      <dgm:spPr/>
    </dgm:pt>
    <dgm:pt modelId="{7BB97A23-2279-41DD-A8FA-B47101691875}" type="pres">
      <dgm:prSet presAssocID="{35B8905D-6705-4BD8-ABB9-61BE67273D4F}" presName="thinLine2b" presStyleLbl="callout" presStyleIdx="2" presStyleCnt="5"/>
      <dgm:spPr/>
    </dgm:pt>
    <dgm:pt modelId="{BAA3AFF1-A105-4829-BB43-16AE4F24D386}" type="pres">
      <dgm:prSet presAssocID="{35B8905D-6705-4BD8-ABB9-61BE67273D4F}" presName="vertSpace2b" presStyleCnt="0"/>
      <dgm:spPr/>
    </dgm:pt>
    <dgm:pt modelId="{1ABAAF97-E7F9-4958-AFC2-DCFB0A255E5B}" type="pres">
      <dgm:prSet presAssocID="{CC33B66B-8347-4593-9438-AB6D6426D6EE}" presName="horz2" presStyleCnt="0"/>
      <dgm:spPr/>
    </dgm:pt>
    <dgm:pt modelId="{313952D9-D170-4110-8A35-CFFAE4BC1736}" type="pres">
      <dgm:prSet presAssocID="{CC33B66B-8347-4593-9438-AB6D6426D6EE}" presName="horzSpace2" presStyleCnt="0"/>
      <dgm:spPr/>
    </dgm:pt>
    <dgm:pt modelId="{2B017E65-8C63-4DF8-B4EC-1EBB07825EB6}" type="pres">
      <dgm:prSet presAssocID="{CC33B66B-8347-4593-9438-AB6D6426D6EE}" presName="tx2" presStyleLbl="revTx" presStyleIdx="4" presStyleCnt="6"/>
      <dgm:spPr/>
      <dgm:t>
        <a:bodyPr/>
        <a:lstStyle/>
        <a:p>
          <a:endParaRPr lang="en-US"/>
        </a:p>
      </dgm:t>
    </dgm:pt>
    <dgm:pt modelId="{2586D4E8-BEFB-42C7-B608-4593E176DCE8}" type="pres">
      <dgm:prSet presAssocID="{CC33B66B-8347-4593-9438-AB6D6426D6EE}" presName="vert2" presStyleCnt="0"/>
      <dgm:spPr/>
    </dgm:pt>
    <dgm:pt modelId="{CCFE11B2-398C-42DA-9B37-6798CB4727F3}" type="pres">
      <dgm:prSet presAssocID="{CC33B66B-8347-4593-9438-AB6D6426D6EE}" presName="thinLine2b" presStyleLbl="callout" presStyleIdx="3" presStyleCnt="5"/>
      <dgm:spPr/>
    </dgm:pt>
    <dgm:pt modelId="{C2CB1F0F-0C0E-46CF-B2B2-F583613E31D6}" type="pres">
      <dgm:prSet presAssocID="{CC33B66B-8347-4593-9438-AB6D6426D6EE}" presName="vertSpace2b" presStyleCnt="0"/>
      <dgm:spPr/>
    </dgm:pt>
    <dgm:pt modelId="{1DE51CDF-B439-481F-961F-F4DB12850152}" type="pres">
      <dgm:prSet presAssocID="{F81F45AC-BCE7-4BEC-9C62-97734591F75A}" presName="horz2" presStyleCnt="0"/>
      <dgm:spPr/>
    </dgm:pt>
    <dgm:pt modelId="{0AAF60B3-46DA-41E2-98C9-BF6023940BAE}" type="pres">
      <dgm:prSet presAssocID="{F81F45AC-BCE7-4BEC-9C62-97734591F75A}" presName="horzSpace2" presStyleCnt="0"/>
      <dgm:spPr/>
    </dgm:pt>
    <dgm:pt modelId="{5F8B4F4D-7572-499B-84C0-F4D94E9662E9}" type="pres">
      <dgm:prSet presAssocID="{F81F45AC-BCE7-4BEC-9C62-97734591F75A}" presName="tx2" presStyleLbl="revTx" presStyleIdx="5" presStyleCnt="6"/>
      <dgm:spPr/>
      <dgm:t>
        <a:bodyPr/>
        <a:lstStyle/>
        <a:p>
          <a:endParaRPr lang="en-US"/>
        </a:p>
      </dgm:t>
    </dgm:pt>
    <dgm:pt modelId="{4C4B12B3-1896-451E-AA8F-F82AB11DD985}" type="pres">
      <dgm:prSet presAssocID="{F81F45AC-BCE7-4BEC-9C62-97734591F75A}" presName="vert2" presStyleCnt="0"/>
      <dgm:spPr/>
    </dgm:pt>
    <dgm:pt modelId="{E2888841-21D1-48F4-B224-7A29335D7F0F}" type="pres">
      <dgm:prSet presAssocID="{F81F45AC-BCE7-4BEC-9C62-97734591F75A}" presName="thinLine2b" presStyleLbl="callout" presStyleIdx="4" presStyleCnt="5"/>
      <dgm:spPr/>
    </dgm:pt>
    <dgm:pt modelId="{4D63039F-8340-43DA-BDBD-A9278CBD5700}" type="pres">
      <dgm:prSet presAssocID="{F81F45AC-BCE7-4BEC-9C62-97734591F75A}" presName="vertSpace2b" presStyleCnt="0"/>
      <dgm:spPr/>
    </dgm:pt>
  </dgm:ptLst>
  <dgm:cxnLst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01A0D4A8-4557-4EA2-8BA7-60E3B1A276EE}" type="presOf" srcId="{35B8905D-6705-4BD8-ABB9-61BE67273D4F}" destId="{7C53D45C-81BE-4221-AF1E-1A8EF4142B42}" srcOrd="0" destOrd="0" presId="urn:microsoft.com/office/officeart/2008/layout/LinedList"/>
    <dgm:cxn modelId="{82DC9FD8-3F05-4234-BFF6-FE3A13D00409}" srcId="{E4CCC0F0-DC4E-4F04-80BE-6C17BE6668A9}" destId="{CC33B66B-8347-4593-9438-AB6D6426D6EE}" srcOrd="3" destOrd="0" parTransId="{BC8648E4-4168-4C27-B5EA-E7B6C579649E}" sibTransId="{8AA28FB1-29B1-4DE7-B22B-E7A0014AC072}"/>
    <dgm:cxn modelId="{6167B8C9-0585-41EB-A0BC-2568A1007D87}" srcId="{E4CCC0F0-DC4E-4F04-80BE-6C17BE6668A9}" destId="{1FF76B6A-854C-420A-A24B-E626BED8F8E8}" srcOrd="1" destOrd="0" parTransId="{AEF73BE3-E15C-4F0C-9039-CA3E8BC65054}" sibTransId="{96C62A69-C175-4249-A18C-27F613C0881B}"/>
    <dgm:cxn modelId="{DAD7EEB4-3AEF-4D61-85A1-E7220C9DF24F}" type="presOf" srcId="{F81F45AC-BCE7-4BEC-9C62-97734591F75A}" destId="{5F8B4F4D-7572-499B-84C0-F4D94E9662E9}" srcOrd="0" destOrd="0" presId="urn:microsoft.com/office/officeart/2008/layout/LinedList"/>
    <dgm:cxn modelId="{A21B6262-8339-4A89-A0F5-15A9BA5DA193}" type="presOf" srcId="{1FF76B6A-854C-420A-A24B-E626BED8F8E8}" destId="{35BE47DD-BF73-4E33-9AF0-7C32A49FA0A6}" srcOrd="0" destOrd="0" presId="urn:microsoft.com/office/officeart/2008/layout/LinedList"/>
    <dgm:cxn modelId="{7FB68C34-F392-4613-9E47-FF06296E9C16}" srcId="{E4CCC0F0-DC4E-4F04-80BE-6C17BE6668A9}" destId="{3149B144-38A9-42E5-A459-0F94E5A350B8}" srcOrd="0" destOrd="0" parTransId="{79AEAFA7-11DC-4A03-BA8B-3E70A729895C}" sibTransId="{80B83012-00C2-4978-A70F-C5C0A73E4580}"/>
    <dgm:cxn modelId="{E96FCF40-AB21-4D2B-8696-1F71E1643213}" type="presOf" srcId="{808A5C52-22EE-4F99-8F78-B970CC86224C}" destId="{715F5C77-52E5-4A7B-AADF-0B0962FDF58B}" srcOrd="0" destOrd="0" presId="urn:microsoft.com/office/officeart/2008/layout/LinedList"/>
    <dgm:cxn modelId="{478BF0C4-D7A3-471D-8159-A1C40DDC172B}" type="presOf" srcId="{E4CCC0F0-DC4E-4F04-80BE-6C17BE6668A9}" destId="{037C68FE-0020-4024-A830-A5F94166A87F}" srcOrd="0" destOrd="0" presId="urn:microsoft.com/office/officeart/2008/layout/LinedList"/>
    <dgm:cxn modelId="{9131D924-B761-49DB-82CF-586B6FF4F2FC}" type="presOf" srcId="{CC33B66B-8347-4593-9438-AB6D6426D6EE}" destId="{2B017E65-8C63-4DF8-B4EC-1EBB07825EB6}" srcOrd="0" destOrd="0" presId="urn:microsoft.com/office/officeart/2008/layout/LinedList"/>
    <dgm:cxn modelId="{2951A6F6-2042-473B-8DA9-B7A4D55A2634}" srcId="{E4CCC0F0-DC4E-4F04-80BE-6C17BE6668A9}" destId="{35B8905D-6705-4BD8-ABB9-61BE67273D4F}" srcOrd="2" destOrd="0" parTransId="{AE56E62E-5E94-4CA7-888C-EBC5DA078602}" sibTransId="{77C35AB6-F3FB-4E26-8B7D-F758C8BFA31D}"/>
    <dgm:cxn modelId="{68CB0667-DCC8-4527-9BFC-C16AB618497A}" srcId="{E4CCC0F0-DC4E-4F04-80BE-6C17BE6668A9}" destId="{F81F45AC-BCE7-4BEC-9C62-97734591F75A}" srcOrd="4" destOrd="0" parTransId="{DA146CD6-43C0-4A28-BAFB-6D02D44766E4}" sibTransId="{A0F2DDFF-7945-4E41-A3D8-FD2E4CDBD7E3}"/>
    <dgm:cxn modelId="{103A5CD1-097E-4FEA-B3F0-9F2A9E1931F3}" type="presOf" srcId="{3149B144-38A9-42E5-A459-0F94E5A350B8}" destId="{BE33C6DD-072E-456F-A217-BEB618291698}" srcOrd="0" destOrd="0" presId="urn:microsoft.com/office/officeart/2008/layout/LinedList"/>
    <dgm:cxn modelId="{0F8C9B09-402A-41F6-AC2F-5E4B2A31E1B5}" type="presParOf" srcId="{715F5C77-52E5-4A7B-AADF-0B0962FDF58B}" destId="{0E78EC04-99DF-4FDB-ABF4-353E47AC0E1E}" srcOrd="0" destOrd="0" presId="urn:microsoft.com/office/officeart/2008/layout/LinedList"/>
    <dgm:cxn modelId="{2DCFDA6D-D141-45F3-943F-2339E0C060D4}" type="presParOf" srcId="{715F5C77-52E5-4A7B-AADF-0B0962FDF58B}" destId="{2748A6F1-CD5E-47A6-8CD3-2C5139626BEA}" srcOrd="1" destOrd="0" presId="urn:microsoft.com/office/officeart/2008/layout/LinedList"/>
    <dgm:cxn modelId="{695C29D9-4201-41ED-9E4D-58F75610EAD1}" type="presParOf" srcId="{2748A6F1-CD5E-47A6-8CD3-2C5139626BEA}" destId="{037C68FE-0020-4024-A830-A5F94166A87F}" srcOrd="0" destOrd="0" presId="urn:microsoft.com/office/officeart/2008/layout/LinedList"/>
    <dgm:cxn modelId="{2E49E5AE-3BE4-43E3-B361-C82F82E20749}" type="presParOf" srcId="{2748A6F1-CD5E-47A6-8CD3-2C5139626BEA}" destId="{ABCB99A1-8D12-4230-B51E-85043641EBA0}" srcOrd="1" destOrd="0" presId="urn:microsoft.com/office/officeart/2008/layout/LinedList"/>
    <dgm:cxn modelId="{8CFF04B6-AD38-4CF8-B8EC-0AF6F05D9317}" type="presParOf" srcId="{ABCB99A1-8D12-4230-B51E-85043641EBA0}" destId="{F88DDAFB-8772-4926-B75D-88B10E5C59E3}" srcOrd="0" destOrd="0" presId="urn:microsoft.com/office/officeart/2008/layout/LinedList"/>
    <dgm:cxn modelId="{A719EA0B-1AA5-4EC0-9909-894CB078F7E4}" type="presParOf" srcId="{ABCB99A1-8D12-4230-B51E-85043641EBA0}" destId="{424AB687-1CA0-43CB-9BFA-490D4E3DDB49}" srcOrd="1" destOrd="0" presId="urn:microsoft.com/office/officeart/2008/layout/LinedList"/>
    <dgm:cxn modelId="{8EC67BB4-FC9F-456E-8C45-2F12A798B234}" type="presParOf" srcId="{424AB687-1CA0-43CB-9BFA-490D4E3DDB49}" destId="{CCA2C411-B7A6-49A6-B8FA-20B6EFF186D3}" srcOrd="0" destOrd="0" presId="urn:microsoft.com/office/officeart/2008/layout/LinedList"/>
    <dgm:cxn modelId="{B1B3488F-E397-4976-8F03-DDBE0C5736D8}" type="presParOf" srcId="{424AB687-1CA0-43CB-9BFA-490D4E3DDB49}" destId="{BE33C6DD-072E-456F-A217-BEB618291698}" srcOrd="1" destOrd="0" presId="urn:microsoft.com/office/officeart/2008/layout/LinedList"/>
    <dgm:cxn modelId="{147A3744-69E7-4B69-8129-B557A73F690B}" type="presParOf" srcId="{424AB687-1CA0-43CB-9BFA-490D4E3DDB49}" destId="{52360A7F-8216-4878-8631-405630BD3654}" srcOrd="2" destOrd="0" presId="urn:microsoft.com/office/officeart/2008/layout/LinedList"/>
    <dgm:cxn modelId="{EA539317-EBA9-4933-9409-F01601157844}" type="presParOf" srcId="{ABCB99A1-8D12-4230-B51E-85043641EBA0}" destId="{338E9EBD-7674-402B-89A9-B0AFA5A134C1}" srcOrd="2" destOrd="0" presId="urn:microsoft.com/office/officeart/2008/layout/LinedList"/>
    <dgm:cxn modelId="{A9BF6A23-34F4-4AF7-8EEF-E3F5DCB59AB7}" type="presParOf" srcId="{ABCB99A1-8D12-4230-B51E-85043641EBA0}" destId="{EA7184C1-D73C-4FE1-8402-5AACA372DD5D}" srcOrd="3" destOrd="0" presId="urn:microsoft.com/office/officeart/2008/layout/LinedList"/>
    <dgm:cxn modelId="{0EB7E519-967E-485C-A0CF-45369C7A877F}" type="presParOf" srcId="{ABCB99A1-8D12-4230-B51E-85043641EBA0}" destId="{26B49F51-53A9-4696-9471-7669EB6436CB}" srcOrd="4" destOrd="0" presId="urn:microsoft.com/office/officeart/2008/layout/LinedList"/>
    <dgm:cxn modelId="{F71F0D36-1FA9-4E2A-A08D-1D709C2BCC80}" type="presParOf" srcId="{26B49F51-53A9-4696-9471-7669EB6436CB}" destId="{7F4F4EBF-E273-47A1-BD1F-21FD8B25AFD5}" srcOrd="0" destOrd="0" presId="urn:microsoft.com/office/officeart/2008/layout/LinedList"/>
    <dgm:cxn modelId="{A788949F-2246-477E-A64C-389B6D3DE193}" type="presParOf" srcId="{26B49F51-53A9-4696-9471-7669EB6436CB}" destId="{35BE47DD-BF73-4E33-9AF0-7C32A49FA0A6}" srcOrd="1" destOrd="0" presId="urn:microsoft.com/office/officeart/2008/layout/LinedList"/>
    <dgm:cxn modelId="{E2968FF4-6202-4881-AF8F-0A8AAFC9DA40}" type="presParOf" srcId="{26B49F51-53A9-4696-9471-7669EB6436CB}" destId="{E5EC46AF-CEF7-43C0-AFD8-6DFF69C0697E}" srcOrd="2" destOrd="0" presId="urn:microsoft.com/office/officeart/2008/layout/LinedList"/>
    <dgm:cxn modelId="{A871933F-290E-40C8-92DF-E4A84CE4AE03}" type="presParOf" srcId="{ABCB99A1-8D12-4230-B51E-85043641EBA0}" destId="{6B95CB6A-DB27-4A1D-9F05-08A509B245F5}" srcOrd="5" destOrd="0" presId="urn:microsoft.com/office/officeart/2008/layout/LinedList"/>
    <dgm:cxn modelId="{E1C5B506-68C3-4BF0-BE57-89326CB7D740}" type="presParOf" srcId="{ABCB99A1-8D12-4230-B51E-85043641EBA0}" destId="{E3638EC6-9926-4B4F-893F-2A9D903681E6}" srcOrd="6" destOrd="0" presId="urn:microsoft.com/office/officeart/2008/layout/LinedList"/>
    <dgm:cxn modelId="{771E7DF8-F578-4575-9F89-908D316FBB68}" type="presParOf" srcId="{ABCB99A1-8D12-4230-B51E-85043641EBA0}" destId="{C0BB907F-E6D2-4AC3-AA0A-FAD6D8364C3F}" srcOrd="7" destOrd="0" presId="urn:microsoft.com/office/officeart/2008/layout/LinedList"/>
    <dgm:cxn modelId="{AC93A1D8-CFA8-42CD-836F-2B8525986892}" type="presParOf" srcId="{C0BB907F-E6D2-4AC3-AA0A-FAD6D8364C3F}" destId="{A4EA628B-AF01-4132-9F08-9DCDFA2F622A}" srcOrd="0" destOrd="0" presId="urn:microsoft.com/office/officeart/2008/layout/LinedList"/>
    <dgm:cxn modelId="{DBC2423D-8821-4718-A223-21C52EB14F16}" type="presParOf" srcId="{C0BB907F-E6D2-4AC3-AA0A-FAD6D8364C3F}" destId="{7C53D45C-81BE-4221-AF1E-1A8EF4142B42}" srcOrd="1" destOrd="0" presId="urn:microsoft.com/office/officeart/2008/layout/LinedList"/>
    <dgm:cxn modelId="{7AA1C03E-D7C4-4CE7-9EE9-0F1A147383FF}" type="presParOf" srcId="{C0BB907F-E6D2-4AC3-AA0A-FAD6D8364C3F}" destId="{D5C8BFF6-D4B4-4252-84D4-9F09B817FF46}" srcOrd="2" destOrd="0" presId="urn:microsoft.com/office/officeart/2008/layout/LinedList"/>
    <dgm:cxn modelId="{50253DDA-8CF1-4ADA-9F1D-9A3865176DDE}" type="presParOf" srcId="{ABCB99A1-8D12-4230-B51E-85043641EBA0}" destId="{7BB97A23-2279-41DD-A8FA-B47101691875}" srcOrd="8" destOrd="0" presId="urn:microsoft.com/office/officeart/2008/layout/LinedList"/>
    <dgm:cxn modelId="{882788B2-0CDE-495F-80D6-BE0AAF1E17AB}" type="presParOf" srcId="{ABCB99A1-8D12-4230-B51E-85043641EBA0}" destId="{BAA3AFF1-A105-4829-BB43-16AE4F24D386}" srcOrd="9" destOrd="0" presId="urn:microsoft.com/office/officeart/2008/layout/LinedList"/>
    <dgm:cxn modelId="{30F66AEA-51ED-426D-B976-A5EDAFBC9D37}" type="presParOf" srcId="{ABCB99A1-8D12-4230-B51E-85043641EBA0}" destId="{1ABAAF97-E7F9-4958-AFC2-DCFB0A255E5B}" srcOrd="10" destOrd="0" presId="urn:microsoft.com/office/officeart/2008/layout/LinedList"/>
    <dgm:cxn modelId="{50C61A0A-7686-44E3-AAC8-A237911A58D5}" type="presParOf" srcId="{1ABAAF97-E7F9-4958-AFC2-DCFB0A255E5B}" destId="{313952D9-D170-4110-8A35-CFFAE4BC1736}" srcOrd="0" destOrd="0" presId="urn:microsoft.com/office/officeart/2008/layout/LinedList"/>
    <dgm:cxn modelId="{BFE6D0EB-716B-4DBB-AD89-F29382F6573E}" type="presParOf" srcId="{1ABAAF97-E7F9-4958-AFC2-DCFB0A255E5B}" destId="{2B017E65-8C63-4DF8-B4EC-1EBB07825EB6}" srcOrd="1" destOrd="0" presId="urn:microsoft.com/office/officeart/2008/layout/LinedList"/>
    <dgm:cxn modelId="{7B7A1DDA-EB92-46FE-97C9-A119068CFA3A}" type="presParOf" srcId="{1ABAAF97-E7F9-4958-AFC2-DCFB0A255E5B}" destId="{2586D4E8-BEFB-42C7-B608-4593E176DCE8}" srcOrd="2" destOrd="0" presId="urn:microsoft.com/office/officeart/2008/layout/LinedList"/>
    <dgm:cxn modelId="{47CB7D9D-216B-48CF-B782-760BE712C324}" type="presParOf" srcId="{ABCB99A1-8D12-4230-B51E-85043641EBA0}" destId="{CCFE11B2-398C-42DA-9B37-6798CB4727F3}" srcOrd="11" destOrd="0" presId="urn:microsoft.com/office/officeart/2008/layout/LinedList"/>
    <dgm:cxn modelId="{0ED7D85E-1432-4C18-A2F8-0374C3378F42}" type="presParOf" srcId="{ABCB99A1-8D12-4230-B51E-85043641EBA0}" destId="{C2CB1F0F-0C0E-46CF-B2B2-F583613E31D6}" srcOrd="12" destOrd="0" presId="urn:microsoft.com/office/officeart/2008/layout/LinedList"/>
    <dgm:cxn modelId="{C094B801-BE39-409C-A940-5F60B5EE3CED}" type="presParOf" srcId="{ABCB99A1-8D12-4230-B51E-85043641EBA0}" destId="{1DE51CDF-B439-481F-961F-F4DB12850152}" srcOrd="13" destOrd="0" presId="urn:microsoft.com/office/officeart/2008/layout/LinedList"/>
    <dgm:cxn modelId="{254CE329-EB4F-4C1B-833E-9993A84714B5}" type="presParOf" srcId="{1DE51CDF-B439-481F-961F-F4DB12850152}" destId="{0AAF60B3-46DA-41E2-98C9-BF6023940BAE}" srcOrd="0" destOrd="0" presId="urn:microsoft.com/office/officeart/2008/layout/LinedList"/>
    <dgm:cxn modelId="{52FC2B38-201B-465F-B51B-3D07987FE84F}" type="presParOf" srcId="{1DE51CDF-B439-481F-961F-F4DB12850152}" destId="{5F8B4F4D-7572-499B-84C0-F4D94E9662E9}" srcOrd="1" destOrd="0" presId="urn:microsoft.com/office/officeart/2008/layout/LinedList"/>
    <dgm:cxn modelId="{4DE32F15-BAEE-434E-9FA8-729766FD28A0}" type="presParOf" srcId="{1DE51CDF-B439-481F-961F-F4DB12850152}" destId="{4C4B12B3-1896-451E-AA8F-F82AB11DD985}" srcOrd="2" destOrd="0" presId="urn:microsoft.com/office/officeart/2008/layout/LinedList"/>
    <dgm:cxn modelId="{70108635-A87D-4DEA-80B0-D3C8F3A22377}" type="presParOf" srcId="{ABCB99A1-8D12-4230-B51E-85043641EBA0}" destId="{E2888841-21D1-48F4-B224-7A29335D7F0F}" srcOrd="14" destOrd="0" presId="urn:microsoft.com/office/officeart/2008/layout/LinedList"/>
    <dgm:cxn modelId="{1C938445-B441-4C39-A41D-1F5CE17D4218}" type="presParOf" srcId="{ABCB99A1-8D12-4230-B51E-85043641EBA0}" destId="{4D63039F-8340-43DA-BDBD-A9278CBD5700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CC0F0-DC4E-4F04-80BE-6C17BE6668A9}">
      <dgm:prSet/>
      <dgm:spPr/>
      <dgm:t>
        <a:bodyPr/>
        <a:lstStyle/>
        <a:p>
          <a:r>
            <a:rPr lang="en-US" dirty="0" smtClean="0"/>
            <a:t>Choose three of the literary periods listed on the slip and use a computer to research those periods.</a:t>
          </a:r>
          <a:endParaRPr lang="en-US" dirty="0"/>
        </a:p>
      </dgm:t>
    </dgm:pt>
    <dgm:pt modelId="{87771759-24F7-4E42-85D2-0C1415A54215}" type="parTrans" cxnId="{6A19FCE8-4DB1-4475-97C7-2633785ABEBE}">
      <dgm:prSet/>
      <dgm:spPr/>
      <dgm:t>
        <a:bodyPr/>
        <a:lstStyle/>
        <a:p>
          <a:endParaRPr lang="en-US"/>
        </a:p>
      </dgm:t>
    </dgm:pt>
    <dgm:pt modelId="{87D37133-19C4-4864-8DF9-F242E83FD3AB}" type="sibTrans" cxnId="{6A19FCE8-4DB1-4475-97C7-2633785ABEBE}">
      <dgm:prSet/>
      <dgm:spPr/>
      <dgm:t>
        <a:bodyPr/>
        <a:lstStyle/>
        <a:p>
          <a:endParaRPr lang="en-US"/>
        </a:p>
      </dgm:t>
    </dgm:pt>
    <dgm:pt modelId="{4BC7EE84-181C-4D91-8AD1-47F6B715A90A}">
      <dgm:prSet/>
      <dgm:spPr/>
      <dgm:t>
        <a:bodyPr/>
        <a:lstStyle/>
        <a:p>
          <a:r>
            <a:rPr lang="en-US" dirty="0" smtClean="0"/>
            <a:t>Renaissance Literature</a:t>
          </a:r>
          <a:endParaRPr lang="en-US" dirty="0"/>
        </a:p>
      </dgm:t>
    </dgm:pt>
    <dgm:pt modelId="{23783555-1A88-4817-8A76-A154DEFE413E}" type="parTrans" cxnId="{08224AD5-65C0-4506-94D3-11BF2B9475BD}">
      <dgm:prSet/>
      <dgm:spPr/>
    </dgm:pt>
    <dgm:pt modelId="{C04665A7-F0EA-4BE4-9530-C0EDEFD65002}" type="sibTrans" cxnId="{08224AD5-65C0-4506-94D3-11BF2B9475BD}">
      <dgm:prSet/>
      <dgm:spPr/>
    </dgm:pt>
    <dgm:pt modelId="{18CBA926-8FAF-49E0-84F5-3843DDCCA660}">
      <dgm:prSet/>
      <dgm:spPr/>
      <dgm:t>
        <a:bodyPr/>
        <a:lstStyle/>
        <a:p>
          <a:r>
            <a:rPr lang="en-US" dirty="0" smtClean="0"/>
            <a:t>Romanticism</a:t>
          </a:r>
          <a:endParaRPr lang="en-US" dirty="0"/>
        </a:p>
      </dgm:t>
    </dgm:pt>
    <dgm:pt modelId="{22C03772-5925-484B-89C6-9C9D52C0C91B}" type="parTrans" cxnId="{792CA8D9-7861-4346-8CDA-ADCBD6D23636}">
      <dgm:prSet/>
      <dgm:spPr/>
    </dgm:pt>
    <dgm:pt modelId="{CC82859B-0FF5-4245-B91E-6A93E66A9D4E}" type="sibTrans" cxnId="{792CA8D9-7861-4346-8CDA-ADCBD6D23636}">
      <dgm:prSet/>
      <dgm:spPr/>
    </dgm:pt>
    <dgm:pt modelId="{2D4CA8BF-C2F7-4214-AF54-77D189585EF5}">
      <dgm:prSet/>
      <dgm:spPr/>
      <dgm:t>
        <a:bodyPr/>
        <a:lstStyle/>
        <a:p>
          <a:r>
            <a:rPr lang="en-US" dirty="0" smtClean="0"/>
            <a:t>Restoration Period</a:t>
          </a:r>
          <a:endParaRPr lang="en-US" dirty="0"/>
        </a:p>
      </dgm:t>
    </dgm:pt>
    <dgm:pt modelId="{70A68BEE-6864-45BE-B780-72479C03189B}" type="parTrans" cxnId="{D18D767D-C99E-4B14-9CF4-08C1FEC1CF84}">
      <dgm:prSet/>
      <dgm:spPr/>
    </dgm:pt>
    <dgm:pt modelId="{61AEA10E-1139-436F-90E9-261B45B9CE65}" type="sibTrans" cxnId="{D18D767D-C99E-4B14-9CF4-08C1FEC1CF84}">
      <dgm:prSet/>
      <dgm:spPr/>
    </dgm:pt>
    <dgm:pt modelId="{4455E82F-8816-4DFA-9B2E-0423354D3FC2}">
      <dgm:prSet/>
      <dgm:spPr/>
      <dgm:t>
        <a:bodyPr/>
        <a:lstStyle/>
        <a:p>
          <a:r>
            <a:rPr lang="en-US" dirty="0" smtClean="0"/>
            <a:t>Neoclassical Period</a:t>
          </a:r>
          <a:endParaRPr lang="en-US" dirty="0"/>
        </a:p>
      </dgm:t>
    </dgm:pt>
    <dgm:pt modelId="{6E0690C3-C681-45DA-BA97-8A68CEA2E60B}" type="parTrans" cxnId="{5ED763D4-2A0E-498E-BFDE-C629B4DD6091}">
      <dgm:prSet/>
      <dgm:spPr/>
    </dgm:pt>
    <dgm:pt modelId="{CF604E78-277D-4E11-93F4-A6B90BBAC656}" type="sibTrans" cxnId="{5ED763D4-2A0E-498E-BFDE-C629B4DD6091}">
      <dgm:prSet/>
      <dgm:spPr/>
    </dgm:pt>
    <dgm:pt modelId="{8869A699-ED0C-4945-B379-CBC2F8E861ED}">
      <dgm:prSet/>
      <dgm:spPr/>
      <dgm:t>
        <a:bodyPr/>
        <a:lstStyle/>
        <a:p>
          <a:r>
            <a:rPr lang="en-US" dirty="0" smtClean="0"/>
            <a:t>Transcendental Period</a:t>
          </a:r>
          <a:endParaRPr lang="en-US" dirty="0"/>
        </a:p>
      </dgm:t>
    </dgm:pt>
    <dgm:pt modelId="{B29B9022-3682-4BAF-B66F-FE105063312E}" type="parTrans" cxnId="{B057CCD7-3EA4-40A7-9AD4-6F5C5F083074}">
      <dgm:prSet/>
      <dgm:spPr/>
    </dgm:pt>
    <dgm:pt modelId="{288E7EA3-0311-4D5E-80ED-773E6AB9EC88}" type="sibTrans" cxnId="{B057CCD7-3EA4-40A7-9AD4-6F5C5F083074}">
      <dgm:prSet/>
      <dgm:spPr/>
    </dgm:pt>
    <dgm:pt modelId="{36D06FE9-A5BF-4EE6-8AD5-5AC64E71002C}">
      <dgm:prSet/>
      <dgm:spPr/>
      <dgm:t>
        <a:bodyPr/>
        <a:lstStyle/>
        <a:p>
          <a:r>
            <a:rPr lang="en-US" dirty="0" smtClean="0"/>
            <a:t>Victorian Period</a:t>
          </a:r>
          <a:endParaRPr lang="en-US" dirty="0"/>
        </a:p>
      </dgm:t>
    </dgm:pt>
    <dgm:pt modelId="{04D8B990-5085-4C49-9C50-CF48FDB1A246}" type="parTrans" cxnId="{CB047CAC-6F74-4C15-8382-1A78C5B82F31}">
      <dgm:prSet/>
      <dgm:spPr/>
    </dgm:pt>
    <dgm:pt modelId="{7D8AF7F1-F801-41D5-8C54-4AB4246161A0}" type="sibTrans" cxnId="{CB047CAC-6F74-4C15-8382-1A78C5B82F31}">
      <dgm:prSet/>
      <dgm:spPr/>
    </dgm:pt>
    <dgm:pt modelId="{22D2A160-A30E-44A1-B7CA-4A791CE30BCD}">
      <dgm:prSet/>
      <dgm:spPr/>
      <dgm:t>
        <a:bodyPr/>
        <a:lstStyle/>
        <a:p>
          <a:r>
            <a:rPr lang="en-US" dirty="0" smtClean="0"/>
            <a:t>Realism</a:t>
          </a:r>
          <a:endParaRPr lang="en-US" dirty="0"/>
        </a:p>
      </dgm:t>
    </dgm:pt>
    <dgm:pt modelId="{0FC47317-ECF0-402A-B844-C4BDD96BB24C}" type="parTrans" cxnId="{C97B2976-B8DE-4A5A-B3CC-EABBA4F4FC1C}">
      <dgm:prSet/>
      <dgm:spPr/>
    </dgm:pt>
    <dgm:pt modelId="{EEE9EEEA-1F8B-433D-8E81-F1BA85DC54E8}" type="sibTrans" cxnId="{C97B2976-B8DE-4A5A-B3CC-EABBA4F4FC1C}">
      <dgm:prSet/>
      <dgm:spPr/>
    </dgm:pt>
    <dgm:pt modelId="{A6A34597-8330-4B14-ADD0-0EF35F0FD9B0}">
      <dgm:prSet/>
      <dgm:spPr/>
      <dgm:t>
        <a:bodyPr/>
        <a:lstStyle/>
        <a:p>
          <a:r>
            <a:rPr lang="en-US" dirty="0" smtClean="0"/>
            <a:t>Modernism</a:t>
          </a:r>
          <a:endParaRPr lang="en-US" dirty="0"/>
        </a:p>
      </dgm:t>
    </dgm:pt>
    <dgm:pt modelId="{4F268297-034A-42B7-AC89-025679B11B0D}" type="parTrans" cxnId="{314C6CB8-6B2F-4F47-B385-44FD2D773B11}">
      <dgm:prSet/>
      <dgm:spPr/>
    </dgm:pt>
    <dgm:pt modelId="{94DE1463-6E42-416F-978F-00A3D93C9DB0}" type="sibTrans" cxnId="{314C6CB8-6B2F-4F47-B385-44FD2D773B11}">
      <dgm:prSet/>
      <dgm:spPr/>
    </dgm:pt>
    <dgm:pt modelId="{01BF56A3-1A51-4326-AE2B-DC2CEB5D6812}">
      <dgm:prSet/>
      <dgm:spPr/>
      <dgm:t>
        <a:bodyPr/>
        <a:lstStyle/>
        <a:p>
          <a:r>
            <a:rPr lang="en-US" dirty="0" smtClean="0"/>
            <a:t>Post-Modernism </a:t>
          </a:r>
          <a:endParaRPr lang="en-US" dirty="0"/>
        </a:p>
      </dgm:t>
    </dgm:pt>
    <dgm:pt modelId="{8AFA92F2-748E-4B13-804A-A8121160B227}" type="parTrans" cxnId="{B3F5DA79-9A09-4C9A-9513-FCCA39F76619}">
      <dgm:prSet/>
      <dgm:spPr/>
    </dgm:pt>
    <dgm:pt modelId="{7F0BC4B5-027E-45A8-BE35-CA1C81D5AFF2}" type="sibTrans" cxnId="{B3F5DA79-9A09-4C9A-9513-FCCA39F7661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78EC04-99DF-4FDB-ABF4-353E47AC0E1E}" type="pres">
      <dgm:prSet presAssocID="{E4CCC0F0-DC4E-4F04-80BE-6C17BE6668A9}" presName="thickLine" presStyleLbl="alignNode1" presStyleIdx="0" presStyleCnt="1"/>
      <dgm:spPr/>
    </dgm:pt>
    <dgm:pt modelId="{2748A6F1-CD5E-47A6-8CD3-2C5139626BEA}" type="pres">
      <dgm:prSet presAssocID="{E4CCC0F0-DC4E-4F04-80BE-6C17BE6668A9}" presName="horz1" presStyleCnt="0"/>
      <dgm:spPr/>
    </dgm:pt>
    <dgm:pt modelId="{037C68FE-0020-4024-A830-A5F94166A87F}" type="pres">
      <dgm:prSet presAssocID="{E4CCC0F0-DC4E-4F04-80BE-6C17BE6668A9}" presName="tx1" presStyleLbl="revTx" presStyleIdx="0" presStyleCnt="10"/>
      <dgm:spPr/>
      <dgm:t>
        <a:bodyPr/>
        <a:lstStyle/>
        <a:p>
          <a:endParaRPr lang="en-US"/>
        </a:p>
      </dgm:t>
    </dgm:pt>
    <dgm:pt modelId="{ABCB99A1-8D12-4230-B51E-85043641EBA0}" type="pres">
      <dgm:prSet presAssocID="{E4CCC0F0-DC4E-4F04-80BE-6C17BE6668A9}" presName="vert1" presStyleCnt="0"/>
      <dgm:spPr/>
    </dgm:pt>
    <dgm:pt modelId="{5C6123E7-252E-4A86-9163-715AF0528AB9}" type="pres">
      <dgm:prSet presAssocID="{4BC7EE84-181C-4D91-8AD1-47F6B715A90A}" presName="vertSpace2a" presStyleCnt="0"/>
      <dgm:spPr/>
    </dgm:pt>
    <dgm:pt modelId="{65F19FE0-0302-4582-AE5F-819C27E065CA}" type="pres">
      <dgm:prSet presAssocID="{4BC7EE84-181C-4D91-8AD1-47F6B715A90A}" presName="horz2" presStyleCnt="0"/>
      <dgm:spPr/>
    </dgm:pt>
    <dgm:pt modelId="{08F8D343-1EAC-4772-A8C6-EFD713EB994A}" type="pres">
      <dgm:prSet presAssocID="{4BC7EE84-181C-4D91-8AD1-47F6B715A90A}" presName="horzSpace2" presStyleCnt="0"/>
      <dgm:spPr/>
    </dgm:pt>
    <dgm:pt modelId="{0ED6A864-0C42-4668-B72A-A686906D54CB}" type="pres">
      <dgm:prSet presAssocID="{4BC7EE84-181C-4D91-8AD1-47F6B715A90A}" presName="tx2" presStyleLbl="revTx" presStyleIdx="1" presStyleCnt="10"/>
      <dgm:spPr/>
      <dgm:t>
        <a:bodyPr/>
        <a:lstStyle/>
        <a:p>
          <a:endParaRPr lang="en-US"/>
        </a:p>
      </dgm:t>
    </dgm:pt>
    <dgm:pt modelId="{29D894CE-7AAA-40BE-8E26-6526D247EE27}" type="pres">
      <dgm:prSet presAssocID="{4BC7EE84-181C-4D91-8AD1-47F6B715A90A}" presName="vert2" presStyleCnt="0"/>
      <dgm:spPr/>
    </dgm:pt>
    <dgm:pt modelId="{31D89493-4A77-4DCE-899F-B0589C18721E}" type="pres">
      <dgm:prSet presAssocID="{4BC7EE84-181C-4D91-8AD1-47F6B715A90A}" presName="thinLine2b" presStyleLbl="callout" presStyleIdx="0" presStyleCnt="9"/>
      <dgm:spPr/>
    </dgm:pt>
    <dgm:pt modelId="{22DF10E6-6053-4A80-B60B-AD54EB3ED66F}" type="pres">
      <dgm:prSet presAssocID="{4BC7EE84-181C-4D91-8AD1-47F6B715A90A}" presName="vertSpace2b" presStyleCnt="0"/>
      <dgm:spPr/>
    </dgm:pt>
    <dgm:pt modelId="{766C9783-B4DE-41B8-88E3-16999D7D66BA}" type="pres">
      <dgm:prSet presAssocID="{4455E82F-8816-4DFA-9B2E-0423354D3FC2}" presName="horz2" presStyleCnt="0"/>
      <dgm:spPr/>
    </dgm:pt>
    <dgm:pt modelId="{AB900473-D058-4D55-AEF1-99F98BA6905E}" type="pres">
      <dgm:prSet presAssocID="{4455E82F-8816-4DFA-9B2E-0423354D3FC2}" presName="horzSpace2" presStyleCnt="0"/>
      <dgm:spPr/>
    </dgm:pt>
    <dgm:pt modelId="{27531039-E164-4765-AA35-F12360F5CB3A}" type="pres">
      <dgm:prSet presAssocID="{4455E82F-8816-4DFA-9B2E-0423354D3FC2}" presName="tx2" presStyleLbl="revTx" presStyleIdx="2" presStyleCnt="10"/>
      <dgm:spPr/>
      <dgm:t>
        <a:bodyPr/>
        <a:lstStyle/>
        <a:p>
          <a:endParaRPr lang="en-US"/>
        </a:p>
      </dgm:t>
    </dgm:pt>
    <dgm:pt modelId="{B6BEC665-551E-4867-9DBE-6335E4CCD8FC}" type="pres">
      <dgm:prSet presAssocID="{4455E82F-8816-4DFA-9B2E-0423354D3FC2}" presName="vert2" presStyleCnt="0"/>
      <dgm:spPr/>
    </dgm:pt>
    <dgm:pt modelId="{27FB5F99-E913-40DB-88FE-C2BEE9F852DC}" type="pres">
      <dgm:prSet presAssocID="{4455E82F-8816-4DFA-9B2E-0423354D3FC2}" presName="thinLine2b" presStyleLbl="callout" presStyleIdx="1" presStyleCnt="9"/>
      <dgm:spPr/>
    </dgm:pt>
    <dgm:pt modelId="{256C3B5E-C219-4170-A297-7E6EEC1D1FFB}" type="pres">
      <dgm:prSet presAssocID="{4455E82F-8816-4DFA-9B2E-0423354D3FC2}" presName="vertSpace2b" presStyleCnt="0"/>
      <dgm:spPr/>
    </dgm:pt>
    <dgm:pt modelId="{0CD06287-98A4-463E-8EF9-0A38AD80C279}" type="pres">
      <dgm:prSet presAssocID="{2D4CA8BF-C2F7-4214-AF54-77D189585EF5}" presName="horz2" presStyleCnt="0"/>
      <dgm:spPr/>
    </dgm:pt>
    <dgm:pt modelId="{7F53963A-B264-4ED4-83D5-AADD5078FA47}" type="pres">
      <dgm:prSet presAssocID="{2D4CA8BF-C2F7-4214-AF54-77D189585EF5}" presName="horzSpace2" presStyleCnt="0"/>
      <dgm:spPr/>
    </dgm:pt>
    <dgm:pt modelId="{5793F349-8D12-4199-BC9E-7D6478F7F6BD}" type="pres">
      <dgm:prSet presAssocID="{2D4CA8BF-C2F7-4214-AF54-77D189585EF5}" presName="tx2" presStyleLbl="revTx" presStyleIdx="3" presStyleCnt="10"/>
      <dgm:spPr/>
    </dgm:pt>
    <dgm:pt modelId="{E42EE250-C210-4C54-902C-6C2E6C2DD4AF}" type="pres">
      <dgm:prSet presAssocID="{2D4CA8BF-C2F7-4214-AF54-77D189585EF5}" presName="vert2" presStyleCnt="0"/>
      <dgm:spPr/>
    </dgm:pt>
    <dgm:pt modelId="{E0E61B11-4617-4087-9920-A61826E4430D}" type="pres">
      <dgm:prSet presAssocID="{2D4CA8BF-C2F7-4214-AF54-77D189585EF5}" presName="thinLine2b" presStyleLbl="callout" presStyleIdx="2" presStyleCnt="9"/>
      <dgm:spPr/>
    </dgm:pt>
    <dgm:pt modelId="{705F57C1-1182-45A7-ADB0-510DF827C188}" type="pres">
      <dgm:prSet presAssocID="{2D4CA8BF-C2F7-4214-AF54-77D189585EF5}" presName="vertSpace2b" presStyleCnt="0"/>
      <dgm:spPr/>
    </dgm:pt>
    <dgm:pt modelId="{526B8152-6AEF-4F99-BF64-A35B62474B05}" type="pres">
      <dgm:prSet presAssocID="{18CBA926-8FAF-49E0-84F5-3843DDCCA660}" presName="horz2" presStyleCnt="0"/>
      <dgm:spPr/>
    </dgm:pt>
    <dgm:pt modelId="{40DD5023-328D-49D6-821F-D6D44646A0CB}" type="pres">
      <dgm:prSet presAssocID="{18CBA926-8FAF-49E0-84F5-3843DDCCA660}" presName="horzSpace2" presStyleCnt="0"/>
      <dgm:spPr/>
    </dgm:pt>
    <dgm:pt modelId="{71B02F5B-21DF-4B00-A5DA-6D98DEF46B3C}" type="pres">
      <dgm:prSet presAssocID="{18CBA926-8FAF-49E0-84F5-3843DDCCA660}" presName="tx2" presStyleLbl="revTx" presStyleIdx="4" presStyleCnt="10"/>
      <dgm:spPr/>
    </dgm:pt>
    <dgm:pt modelId="{863D58FD-A324-4CD5-8178-B36A75CC5BF4}" type="pres">
      <dgm:prSet presAssocID="{18CBA926-8FAF-49E0-84F5-3843DDCCA660}" presName="vert2" presStyleCnt="0"/>
      <dgm:spPr/>
    </dgm:pt>
    <dgm:pt modelId="{EC1A0050-A846-49D3-A80B-5CB871B6FB53}" type="pres">
      <dgm:prSet presAssocID="{18CBA926-8FAF-49E0-84F5-3843DDCCA660}" presName="thinLine2b" presStyleLbl="callout" presStyleIdx="3" presStyleCnt="9"/>
      <dgm:spPr/>
    </dgm:pt>
    <dgm:pt modelId="{3576D39C-AD28-460B-B95D-4044306AA366}" type="pres">
      <dgm:prSet presAssocID="{18CBA926-8FAF-49E0-84F5-3843DDCCA660}" presName="vertSpace2b" presStyleCnt="0"/>
      <dgm:spPr/>
    </dgm:pt>
    <dgm:pt modelId="{51816789-911F-4B82-AA8E-65624E881E36}" type="pres">
      <dgm:prSet presAssocID="{8869A699-ED0C-4945-B379-CBC2F8E861ED}" presName="horz2" presStyleCnt="0"/>
      <dgm:spPr/>
    </dgm:pt>
    <dgm:pt modelId="{C2938C63-EE85-4D42-AE7E-C08DEBB14D1B}" type="pres">
      <dgm:prSet presAssocID="{8869A699-ED0C-4945-B379-CBC2F8E861ED}" presName="horzSpace2" presStyleCnt="0"/>
      <dgm:spPr/>
    </dgm:pt>
    <dgm:pt modelId="{71D3F06F-5134-4D22-A37C-9E3E8D9B3CBE}" type="pres">
      <dgm:prSet presAssocID="{8869A699-ED0C-4945-B379-CBC2F8E861ED}" presName="tx2" presStyleLbl="revTx" presStyleIdx="5" presStyleCnt="10"/>
      <dgm:spPr/>
      <dgm:t>
        <a:bodyPr/>
        <a:lstStyle/>
        <a:p>
          <a:endParaRPr lang="en-US"/>
        </a:p>
      </dgm:t>
    </dgm:pt>
    <dgm:pt modelId="{27D65536-A8F6-4CB2-9329-147FEB66DB27}" type="pres">
      <dgm:prSet presAssocID="{8869A699-ED0C-4945-B379-CBC2F8E861ED}" presName="vert2" presStyleCnt="0"/>
      <dgm:spPr/>
    </dgm:pt>
    <dgm:pt modelId="{8AED0C47-6609-40A1-BA1A-BE8EBE317217}" type="pres">
      <dgm:prSet presAssocID="{8869A699-ED0C-4945-B379-CBC2F8E861ED}" presName="thinLine2b" presStyleLbl="callout" presStyleIdx="4" presStyleCnt="9"/>
      <dgm:spPr/>
    </dgm:pt>
    <dgm:pt modelId="{03F69C98-72AA-4E78-AB35-B3F29B6849A1}" type="pres">
      <dgm:prSet presAssocID="{8869A699-ED0C-4945-B379-CBC2F8E861ED}" presName="vertSpace2b" presStyleCnt="0"/>
      <dgm:spPr/>
    </dgm:pt>
    <dgm:pt modelId="{2C929629-D0A0-483E-B858-B724EDA60E21}" type="pres">
      <dgm:prSet presAssocID="{36D06FE9-A5BF-4EE6-8AD5-5AC64E71002C}" presName="horz2" presStyleCnt="0"/>
      <dgm:spPr/>
    </dgm:pt>
    <dgm:pt modelId="{169ED39F-463C-4C02-9579-4CB6E63418E3}" type="pres">
      <dgm:prSet presAssocID="{36D06FE9-A5BF-4EE6-8AD5-5AC64E71002C}" presName="horzSpace2" presStyleCnt="0"/>
      <dgm:spPr/>
    </dgm:pt>
    <dgm:pt modelId="{1DAFE462-B20A-4940-BC35-16F388E930AC}" type="pres">
      <dgm:prSet presAssocID="{36D06FE9-A5BF-4EE6-8AD5-5AC64E71002C}" presName="tx2" presStyleLbl="revTx" presStyleIdx="6" presStyleCnt="10"/>
      <dgm:spPr/>
    </dgm:pt>
    <dgm:pt modelId="{F858E376-690C-465E-BABD-389E875DE18B}" type="pres">
      <dgm:prSet presAssocID="{36D06FE9-A5BF-4EE6-8AD5-5AC64E71002C}" presName="vert2" presStyleCnt="0"/>
      <dgm:spPr/>
    </dgm:pt>
    <dgm:pt modelId="{FE7C0645-CA24-495F-9E8D-BB4340748186}" type="pres">
      <dgm:prSet presAssocID="{36D06FE9-A5BF-4EE6-8AD5-5AC64E71002C}" presName="thinLine2b" presStyleLbl="callout" presStyleIdx="5" presStyleCnt="9"/>
      <dgm:spPr/>
    </dgm:pt>
    <dgm:pt modelId="{93C3E206-9A69-46D5-9680-1EB793D3D9AE}" type="pres">
      <dgm:prSet presAssocID="{36D06FE9-A5BF-4EE6-8AD5-5AC64E71002C}" presName="vertSpace2b" presStyleCnt="0"/>
      <dgm:spPr/>
    </dgm:pt>
    <dgm:pt modelId="{079EEE6D-301B-4C45-BFCB-45A70177395B}" type="pres">
      <dgm:prSet presAssocID="{22D2A160-A30E-44A1-B7CA-4A791CE30BCD}" presName="horz2" presStyleCnt="0"/>
      <dgm:spPr/>
    </dgm:pt>
    <dgm:pt modelId="{AA288A21-8DF3-4025-A411-92C7EDA8E821}" type="pres">
      <dgm:prSet presAssocID="{22D2A160-A30E-44A1-B7CA-4A791CE30BCD}" presName="horzSpace2" presStyleCnt="0"/>
      <dgm:spPr/>
    </dgm:pt>
    <dgm:pt modelId="{A482D696-9123-4D39-96E3-9A02CF543225}" type="pres">
      <dgm:prSet presAssocID="{22D2A160-A30E-44A1-B7CA-4A791CE30BCD}" presName="tx2" presStyleLbl="revTx" presStyleIdx="7" presStyleCnt="10"/>
      <dgm:spPr/>
    </dgm:pt>
    <dgm:pt modelId="{AD7F2527-05CF-430F-A062-94E02E28DF23}" type="pres">
      <dgm:prSet presAssocID="{22D2A160-A30E-44A1-B7CA-4A791CE30BCD}" presName="vert2" presStyleCnt="0"/>
      <dgm:spPr/>
    </dgm:pt>
    <dgm:pt modelId="{40545A09-8EDC-4B73-94F3-D80FCE6DD9DF}" type="pres">
      <dgm:prSet presAssocID="{22D2A160-A30E-44A1-B7CA-4A791CE30BCD}" presName="thinLine2b" presStyleLbl="callout" presStyleIdx="6" presStyleCnt="9"/>
      <dgm:spPr/>
    </dgm:pt>
    <dgm:pt modelId="{0A9B3B53-572E-48E9-BB76-AFF1662D2A6B}" type="pres">
      <dgm:prSet presAssocID="{22D2A160-A30E-44A1-B7CA-4A791CE30BCD}" presName="vertSpace2b" presStyleCnt="0"/>
      <dgm:spPr/>
    </dgm:pt>
    <dgm:pt modelId="{533BE5F6-285B-40DA-9976-956ED32D540A}" type="pres">
      <dgm:prSet presAssocID="{A6A34597-8330-4B14-ADD0-0EF35F0FD9B0}" presName="horz2" presStyleCnt="0"/>
      <dgm:spPr/>
    </dgm:pt>
    <dgm:pt modelId="{1D4D6C18-FBFA-4F17-AAA6-341A40EA8C30}" type="pres">
      <dgm:prSet presAssocID="{A6A34597-8330-4B14-ADD0-0EF35F0FD9B0}" presName="horzSpace2" presStyleCnt="0"/>
      <dgm:spPr/>
    </dgm:pt>
    <dgm:pt modelId="{5FF7D410-660A-4A60-BEF4-7ACCE8F46DAC}" type="pres">
      <dgm:prSet presAssocID="{A6A34597-8330-4B14-ADD0-0EF35F0FD9B0}" presName="tx2" presStyleLbl="revTx" presStyleIdx="8" presStyleCnt="10"/>
      <dgm:spPr/>
    </dgm:pt>
    <dgm:pt modelId="{04330DE2-F486-4B09-BC70-B22F3862E072}" type="pres">
      <dgm:prSet presAssocID="{A6A34597-8330-4B14-ADD0-0EF35F0FD9B0}" presName="vert2" presStyleCnt="0"/>
      <dgm:spPr/>
    </dgm:pt>
    <dgm:pt modelId="{DC80EC76-3796-4387-BA75-C587F5E0F3EF}" type="pres">
      <dgm:prSet presAssocID="{A6A34597-8330-4B14-ADD0-0EF35F0FD9B0}" presName="thinLine2b" presStyleLbl="callout" presStyleIdx="7" presStyleCnt="9"/>
      <dgm:spPr/>
    </dgm:pt>
    <dgm:pt modelId="{628E7E73-B2BA-4474-8CE7-B1DC20BFDE0E}" type="pres">
      <dgm:prSet presAssocID="{A6A34597-8330-4B14-ADD0-0EF35F0FD9B0}" presName="vertSpace2b" presStyleCnt="0"/>
      <dgm:spPr/>
    </dgm:pt>
    <dgm:pt modelId="{EE390271-BF74-4266-BB4F-682F4CA7C7B3}" type="pres">
      <dgm:prSet presAssocID="{01BF56A3-1A51-4326-AE2B-DC2CEB5D6812}" presName="horz2" presStyleCnt="0"/>
      <dgm:spPr/>
    </dgm:pt>
    <dgm:pt modelId="{A55DEBE6-1953-4FE3-A5CF-BE84F58FD4F5}" type="pres">
      <dgm:prSet presAssocID="{01BF56A3-1A51-4326-AE2B-DC2CEB5D6812}" presName="horzSpace2" presStyleCnt="0"/>
      <dgm:spPr/>
    </dgm:pt>
    <dgm:pt modelId="{066E896B-6300-4521-9A5C-6A5BEB8E843C}" type="pres">
      <dgm:prSet presAssocID="{01BF56A3-1A51-4326-AE2B-DC2CEB5D6812}" presName="tx2" presStyleLbl="revTx" presStyleIdx="9" presStyleCnt="10"/>
      <dgm:spPr/>
    </dgm:pt>
    <dgm:pt modelId="{03B804BA-5255-481B-80D4-FAE095B7A3CA}" type="pres">
      <dgm:prSet presAssocID="{01BF56A3-1A51-4326-AE2B-DC2CEB5D6812}" presName="vert2" presStyleCnt="0"/>
      <dgm:spPr/>
    </dgm:pt>
    <dgm:pt modelId="{68794B83-EF9F-4462-8F1D-22A4A3970708}" type="pres">
      <dgm:prSet presAssocID="{01BF56A3-1A51-4326-AE2B-DC2CEB5D6812}" presName="thinLine2b" presStyleLbl="callout" presStyleIdx="8" presStyleCnt="9"/>
      <dgm:spPr/>
    </dgm:pt>
    <dgm:pt modelId="{1F5C82A5-C9D5-472D-9352-18A8189E8F85}" type="pres">
      <dgm:prSet presAssocID="{01BF56A3-1A51-4326-AE2B-DC2CEB5D6812}" presName="vertSpace2b" presStyleCnt="0"/>
      <dgm:spPr/>
    </dgm:pt>
  </dgm:ptLst>
  <dgm:cxnLst>
    <dgm:cxn modelId="{792CA8D9-7861-4346-8CDA-ADCBD6D23636}" srcId="{E4CCC0F0-DC4E-4F04-80BE-6C17BE6668A9}" destId="{18CBA926-8FAF-49E0-84F5-3843DDCCA660}" srcOrd="3" destOrd="0" parTransId="{22C03772-5925-484B-89C6-9C9D52C0C91B}" sibTransId="{CC82859B-0FF5-4245-B91E-6A93E66A9D4E}"/>
    <dgm:cxn modelId="{3FDCF17F-47A4-487F-A451-9D988B3CD989}" type="presOf" srcId="{22D2A160-A30E-44A1-B7CA-4A791CE30BCD}" destId="{A482D696-9123-4D39-96E3-9A02CF543225}" srcOrd="0" destOrd="0" presId="urn:microsoft.com/office/officeart/2008/layout/LinedList"/>
    <dgm:cxn modelId="{6A19FCE8-4DB1-4475-97C7-2633785ABEBE}" srcId="{808A5C52-22EE-4F99-8F78-B970CC86224C}" destId="{E4CCC0F0-DC4E-4F04-80BE-6C17BE6668A9}" srcOrd="0" destOrd="0" parTransId="{87771759-24F7-4E42-85D2-0C1415A54215}" sibTransId="{87D37133-19C4-4864-8DF9-F242E83FD3AB}"/>
    <dgm:cxn modelId="{314C6CB8-6B2F-4F47-B385-44FD2D773B11}" srcId="{E4CCC0F0-DC4E-4F04-80BE-6C17BE6668A9}" destId="{A6A34597-8330-4B14-ADD0-0EF35F0FD9B0}" srcOrd="7" destOrd="0" parTransId="{4F268297-034A-42B7-AC89-025679B11B0D}" sibTransId="{94DE1463-6E42-416F-978F-00A3D93C9DB0}"/>
    <dgm:cxn modelId="{D18D767D-C99E-4B14-9CF4-08C1FEC1CF84}" srcId="{E4CCC0F0-DC4E-4F04-80BE-6C17BE6668A9}" destId="{2D4CA8BF-C2F7-4214-AF54-77D189585EF5}" srcOrd="2" destOrd="0" parTransId="{70A68BEE-6864-45BE-B780-72479C03189B}" sibTransId="{61AEA10E-1139-436F-90E9-261B45B9CE65}"/>
    <dgm:cxn modelId="{236CC1E1-7758-432E-A1EB-BD836E125C4C}" type="presOf" srcId="{36D06FE9-A5BF-4EE6-8AD5-5AC64E71002C}" destId="{1DAFE462-B20A-4940-BC35-16F388E930AC}" srcOrd="0" destOrd="0" presId="urn:microsoft.com/office/officeart/2008/layout/LinedList"/>
    <dgm:cxn modelId="{D915747C-8A00-4FAF-B6FD-2098136F08BA}" type="presOf" srcId="{2D4CA8BF-C2F7-4214-AF54-77D189585EF5}" destId="{5793F349-8D12-4199-BC9E-7D6478F7F6BD}" srcOrd="0" destOrd="0" presId="urn:microsoft.com/office/officeart/2008/layout/LinedList"/>
    <dgm:cxn modelId="{4A2F1451-F1AD-41C2-BA32-915197480EA6}" type="presOf" srcId="{18CBA926-8FAF-49E0-84F5-3843DDCCA660}" destId="{71B02F5B-21DF-4B00-A5DA-6D98DEF46B3C}" srcOrd="0" destOrd="0" presId="urn:microsoft.com/office/officeart/2008/layout/LinedList"/>
    <dgm:cxn modelId="{CB047CAC-6F74-4C15-8382-1A78C5B82F31}" srcId="{E4CCC0F0-DC4E-4F04-80BE-6C17BE6668A9}" destId="{36D06FE9-A5BF-4EE6-8AD5-5AC64E71002C}" srcOrd="5" destOrd="0" parTransId="{04D8B990-5085-4C49-9C50-CF48FDB1A246}" sibTransId="{7D8AF7F1-F801-41D5-8C54-4AB4246161A0}"/>
    <dgm:cxn modelId="{03F5568E-3061-4384-BC85-9ADFF892E4B0}" type="presOf" srcId="{808A5C52-22EE-4F99-8F78-B970CC86224C}" destId="{715F5C77-52E5-4A7B-AADF-0B0962FDF58B}" srcOrd="0" destOrd="0" presId="urn:microsoft.com/office/officeart/2008/layout/LinedList"/>
    <dgm:cxn modelId="{B057CCD7-3EA4-40A7-9AD4-6F5C5F083074}" srcId="{E4CCC0F0-DC4E-4F04-80BE-6C17BE6668A9}" destId="{8869A699-ED0C-4945-B379-CBC2F8E861ED}" srcOrd="4" destOrd="0" parTransId="{B29B9022-3682-4BAF-B66F-FE105063312E}" sibTransId="{288E7EA3-0311-4D5E-80ED-773E6AB9EC88}"/>
    <dgm:cxn modelId="{5ED763D4-2A0E-498E-BFDE-C629B4DD6091}" srcId="{E4CCC0F0-DC4E-4F04-80BE-6C17BE6668A9}" destId="{4455E82F-8816-4DFA-9B2E-0423354D3FC2}" srcOrd="1" destOrd="0" parTransId="{6E0690C3-C681-45DA-BA97-8A68CEA2E60B}" sibTransId="{CF604E78-277D-4E11-93F4-A6B90BBAC656}"/>
    <dgm:cxn modelId="{C97B2976-B8DE-4A5A-B3CC-EABBA4F4FC1C}" srcId="{E4CCC0F0-DC4E-4F04-80BE-6C17BE6668A9}" destId="{22D2A160-A30E-44A1-B7CA-4A791CE30BCD}" srcOrd="6" destOrd="0" parTransId="{0FC47317-ECF0-402A-B844-C4BDD96BB24C}" sibTransId="{EEE9EEEA-1F8B-433D-8E81-F1BA85DC54E8}"/>
    <dgm:cxn modelId="{08224AD5-65C0-4506-94D3-11BF2B9475BD}" srcId="{E4CCC0F0-DC4E-4F04-80BE-6C17BE6668A9}" destId="{4BC7EE84-181C-4D91-8AD1-47F6B715A90A}" srcOrd="0" destOrd="0" parTransId="{23783555-1A88-4817-8A76-A154DEFE413E}" sibTransId="{C04665A7-F0EA-4BE4-9530-C0EDEFD65002}"/>
    <dgm:cxn modelId="{FE00AB0D-5634-47FC-8308-DE1AF32926A6}" type="presOf" srcId="{4455E82F-8816-4DFA-9B2E-0423354D3FC2}" destId="{27531039-E164-4765-AA35-F12360F5CB3A}" srcOrd="0" destOrd="0" presId="urn:microsoft.com/office/officeart/2008/layout/LinedList"/>
    <dgm:cxn modelId="{B3F5DA79-9A09-4C9A-9513-FCCA39F76619}" srcId="{E4CCC0F0-DC4E-4F04-80BE-6C17BE6668A9}" destId="{01BF56A3-1A51-4326-AE2B-DC2CEB5D6812}" srcOrd="8" destOrd="0" parTransId="{8AFA92F2-748E-4B13-804A-A8121160B227}" sibTransId="{7F0BC4B5-027E-45A8-BE35-CA1C81D5AFF2}"/>
    <dgm:cxn modelId="{0B93C65F-96B4-4A8D-84B3-0ABD829D94C9}" type="presOf" srcId="{4BC7EE84-181C-4D91-8AD1-47F6B715A90A}" destId="{0ED6A864-0C42-4668-B72A-A686906D54CB}" srcOrd="0" destOrd="0" presId="urn:microsoft.com/office/officeart/2008/layout/LinedList"/>
    <dgm:cxn modelId="{66528589-5D25-4127-A791-3FF3BAEF6FAB}" type="presOf" srcId="{8869A699-ED0C-4945-B379-CBC2F8E861ED}" destId="{71D3F06F-5134-4D22-A37C-9E3E8D9B3CBE}" srcOrd="0" destOrd="0" presId="urn:microsoft.com/office/officeart/2008/layout/LinedList"/>
    <dgm:cxn modelId="{44D260DA-7010-408E-9D40-01E05A28EEF9}" type="presOf" srcId="{01BF56A3-1A51-4326-AE2B-DC2CEB5D6812}" destId="{066E896B-6300-4521-9A5C-6A5BEB8E843C}" srcOrd="0" destOrd="0" presId="urn:microsoft.com/office/officeart/2008/layout/LinedList"/>
    <dgm:cxn modelId="{A7FB8614-A7F1-4F2B-BDBB-A913074F7AD8}" type="presOf" srcId="{E4CCC0F0-DC4E-4F04-80BE-6C17BE6668A9}" destId="{037C68FE-0020-4024-A830-A5F94166A87F}" srcOrd="0" destOrd="0" presId="urn:microsoft.com/office/officeart/2008/layout/LinedList"/>
    <dgm:cxn modelId="{C32CA9E0-1223-4513-86F6-D26116CBA32F}" type="presOf" srcId="{A6A34597-8330-4B14-ADD0-0EF35F0FD9B0}" destId="{5FF7D410-660A-4A60-BEF4-7ACCE8F46DAC}" srcOrd="0" destOrd="0" presId="urn:microsoft.com/office/officeart/2008/layout/LinedList"/>
    <dgm:cxn modelId="{C0151E93-4F3F-41DF-B03B-301A7C3F351D}" type="presParOf" srcId="{715F5C77-52E5-4A7B-AADF-0B0962FDF58B}" destId="{0E78EC04-99DF-4FDB-ABF4-353E47AC0E1E}" srcOrd="0" destOrd="0" presId="urn:microsoft.com/office/officeart/2008/layout/LinedList"/>
    <dgm:cxn modelId="{4D61413F-620A-402D-99A4-2B90E103B576}" type="presParOf" srcId="{715F5C77-52E5-4A7B-AADF-0B0962FDF58B}" destId="{2748A6F1-CD5E-47A6-8CD3-2C5139626BEA}" srcOrd="1" destOrd="0" presId="urn:microsoft.com/office/officeart/2008/layout/LinedList"/>
    <dgm:cxn modelId="{847E870A-EBB0-4A43-B723-35EC028D5F4E}" type="presParOf" srcId="{2748A6F1-CD5E-47A6-8CD3-2C5139626BEA}" destId="{037C68FE-0020-4024-A830-A5F94166A87F}" srcOrd="0" destOrd="0" presId="urn:microsoft.com/office/officeart/2008/layout/LinedList"/>
    <dgm:cxn modelId="{8115EEF0-71BC-4B34-87BD-A902DF8351BB}" type="presParOf" srcId="{2748A6F1-CD5E-47A6-8CD3-2C5139626BEA}" destId="{ABCB99A1-8D12-4230-B51E-85043641EBA0}" srcOrd="1" destOrd="0" presId="urn:microsoft.com/office/officeart/2008/layout/LinedList"/>
    <dgm:cxn modelId="{05C8491A-AD81-4882-9F92-A169545AECB0}" type="presParOf" srcId="{ABCB99A1-8D12-4230-B51E-85043641EBA0}" destId="{5C6123E7-252E-4A86-9163-715AF0528AB9}" srcOrd="0" destOrd="0" presId="urn:microsoft.com/office/officeart/2008/layout/LinedList"/>
    <dgm:cxn modelId="{6F3BDE9C-758E-4CCD-8854-9C47E22402E8}" type="presParOf" srcId="{ABCB99A1-8D12-4230-B51E-85043641EBA0}" destId="{65F19FE0-0302-4582-AE5F-819C27E065CA}" srcOrd="1" destOrd="0" presId="urn:microsoft.com/office/officeart/2008/layout/LinedList"/>
    <dgm:cxn modelId="{A0CA048D-1310-43F1-A01B-A50BF78E0AF8}" type="presParOf" srcId="{65F19FE0-0302-4582-AE5F-819C27E065CA}" destId="{08F8D343-1EAC-4772-A8C6-EFD713EB994A}" srcOrd="0" destOrd="0" presId="urn:microsoft.com/office/officeart/2008/layout/LinedList"/>
    <dgm:cxn modelId="{4AF4EED4-42E5-476B-A129-F4018019870E}" type="presParOf" srcId="{65F19FE0-0302-4582-AE5F-819C27E065CA}" destId="{0ED6A864-0C42-4668-B72A-A686906D54CB}" srcOrd="1" destOrd="0" presId="urn:microsoft.com/office/officeart/2008/layout/LinedList"/>
    <dgm:cxn modelId="{B8D37364-DABA-4D72-A7FA-1E28590109BA}" type="presParOf" srcId="{65F19FE0-0302-4582-AE5F-819C27E065CA}" destId="{29D894CE-7AAA-40BE-8E26-6526D247EE27}" srcOrd="2" destOrd="0" presId="urn:microsoft.com/office/officeart/2008/layout/LinedList"/>
    <dgm:cxn modelId="{44C5A718-1499-4D2C-9F21-494D42094528}" type="presParOf" srcId="{ABCB99A1-8D12-4230-B51E-85043641EBA0}" destId="{31D89493-4A77-4DCE-899F-B0589C18721E}" srcOrd="2" destOrd="0" presId="urn:microsoft.com/office/officeart/2008/layout/LinedList"/>
    <dgm:cxn modelId="{82963749-7AD2-44FD-B549-08EBC04A39F9}" type="presParOf" srcId="{ABCB99A1-8D12-4230-B51E-85043641EBA0}" destId="{22DF10E6-6053-4A80-B60B-AD54EB3ED66F}" srcOrd="3" destOrd="0" presId="urn:microsoft.com/office/officeart/2008/layout/LinedList"/>
    <dgm:cxn modelId="{3578D751-E59C-4D7A-BEE2-F409B67CBF8C}" type="presParOf" srcId="{ABCB99A1-8D12-4230-B51E-85043641EBA0}" destId="{766C9783-B4DE-41B8-88E3-16999D7D66BA}" srcOrd="4" destOrd="0" presId="urn:microsoft.com/office/officeart/2008/layout/LinedList"/>
    <dgm:cxn modelId="{8113018E-E10E-4BF1-B26C-C69518F34EBE}" type="presParOf" srcId="{766C9783-B4DE-41B8-88E3-16999D7D66BA}" destId="{AB900473-D058-4D55-AEF1-99F98BA6905E}" srcOrd="0" destOrd="0" presId="urn:microsoft.com/office/officeart/2008/layout/LinedList"/>
    <dgm:cxn modelId="{3C0DF346-4C0D-41E3-980F-4174465D95F0}" type="presParOf" srcId="{766C9783-B4DE-41B8-88E3-16999D7D66BA}" destId="{27531039-E164-4765-AA35-F12360F5CB3A}" srcOrd="1" destOrd="0" presId="urn:microsoft.com/office/officeart/2008/layout/LinedList"/>
    <dgm:cxn modelId="{682501AB-8C25-4DF3-A4C4-5E602704A072}" type="presParOf" srcId="{766C9783-B4DE-41B8-88E3-16999D7D66BA}" destId="{B6BEC665-551E-4867-9DBE-6335E4CCD8FC}" srcOrd="2" destOrd="0" presId="urn:microsoft.com/office/officeart/2008/layout/LinedList"/>
    <dgm:cxn modelId="{229DC2BE-1334-49E9-9823-499F2F3F7A0F}" type="presParOf" srcId="{ABCB99A1-8D12-4230-B51E-85043641EBA0}" destId="{27FB5F99-E913-40DB-88FE-C2BEE9F852DC}" srcOrd="5" destOrd="0" presId="urn:microsoft.com/office/officeart/2008/layout/LinedList"/>
    <dgm:cxn modelId="{6C370D82-146C-437E-96C3-F7A99E2BFE95}" type="presParOf" srcId="{ABCB99A1-8D12-4230-B51E-85043641EBA0}" destId="{256C3B5E-C219-4170-A297-7E6EEC1D1FFB}" srcOrd="6" destOrd="0" presId="urn:microsoft.com/office/officeart/2008/layout/LinedList"/>
    <dgm:cxn modelId="{B6307AD6-F9A1-4BC7-8A50-BDCD8D6A973A}" type="presParOf" srcId="{ABCB99A1-8D12-4230-B51E-85043641EBA0}" destId="{0CD06287-98A4-463E-8EF9-0A38AD80C279}" srcOrd="7" destOrd="0" presId="urn:microsoft.com/office/officeart/2008/layout/LinedList"/>
    <dgm:cxn modelId="{E87195A3-189D-4DEA-93CC-F4FE01CB8FF4}" type="presParOf" srcId="{0CD06287-98A4-463E-8EF9-0A38AD80C279}" destId="{7F53963A-B264-4ED4-83D5-AADD5078FA47}" srcOrd="0" destOrd="0" presId="urn:microsoft.com/office/officeart/2008/layout/LinedList"/>
    <dgm:cxn modelId="{4E55783B-987C-41A2-BB1E-9C70DCEABA29}" type="presParOf" srcId="{0CD06287-98A4-463E-8EF9-0A38AD80C279}" destId="{5793F349-8D12-4199-BC9E-7D6478F7F6BD}" srcOrd="1" destOrd="0" presId="urn:microsoft.com/office/officeart/2008/layout/LinedList"/>
    <dgm:cxn modelId="{3A2401E5-7341-4C82-80C2-DFA7633738EC}" type="presParOf" srcId="{0CD06287-98A4-463E-8EF9-0A38AD80C279}" destId="{E42EE250-C210-4C54-902C-6C2E6C2DD4AF}" srcOrd="2" destOrd="0" presId="urn:microsoft.com/office/officeart/2008/layout/LinedList"/>
    <dgm:cxn modelId="{49BF0BE1-E351-4863-B1FB-55B6AF203CAE}" type="presParOf" srcId="{ABCB99A1-8D12-4230-B51E-85043641EBA0}" destId="{E0E61B11-4617-4087-9920-A61826E4430D}" srcOrd="8" destOrd="0" presId="urn:microsoft.com/office/officeart/2008/layout/LinedList"/>
    <dgm:cxn modelId="{CD1006C8-9425-4C1E-B49A-E0F60F39A254}" type="presParOf" srcId="{ABCB99A1-8D12-4230-B51E-85043641EBA0}" destId="{705F57C1-1182-45A7-ADB0-510DF827C188}" srcOrd="9" destOrd="0" presId="urn:microsoft.com/office/officeart/2008/layout/LinedList"/>
    <dgm:cxn modelId="{11E50256-04E4-4826-B40B-B6E427C636AB}" type="presParOf" srcId="{ABCB99A1-8D12-4230-B51E-85043641EBA0}" destId="{526B8152-6AEF-4F99-BF64-A35B62474B05}" srcOrd="10" destOrd="0" presId="urn:microsoft.com/office/officeart/2008/layout/LinedList"/>
    <dgm:cxn modelId="{609FAB08-B95D-476C-981B-35F099F4F26F}" type="presParOf" srcId="{526B8152-6AEF-4F99-BF64-A35B62474B05}" destId="{40DD5023-328D-49D6-821F-D6D44646A0CB}" srcOrd="0" destOrd="0" presId="urn:microsoft.com/office/officeart/2008/layout/LinedList"/>
    <dgm:cxn modelId="{49E297CF-5C56-4CB0-838A-63D6105B7A70}" type="presParOf" srcId="{526B8152-6AEF-4F99-BF64-A35B62474B05}" destId="{71B02F5B-21DF-4B00-A5DA-6D98DEF46B3C}" srcOrd="1" destOrd="0" presId="urn:microsoft.com/office/officeart/2008/layout/LinedList"/>
    <dgm:cxn modelId="{1888E243-4701-48C1-9D0F-5A28D8261D85}" type="presParOf" srcId="{526B8152-6AEF-4F99-BF64-A35B62474B05}" destId="{863D58FD-A324-4CD5-8178-B36A75CC5BF4}" srcOrd="2" destOrd="0" presId="urn:microsoft.com/office/officeart/2008/layout/LinedList"/>
    <dgm:cxn modelId="{4B337E53-1256-4BC1-811B-C7D31FD1DA0F}" type="presParOf" srcId="{ABCB99A1-8D12-4230-B51E-85043641EBA0}" destId="{EC1A0050-A846-49D3-A80B-5CB871B6FB53}" srcOrd="11" destOrd="0" presId="urn:microsoft.com/office/officeart/2008/layout/LinedList"/>
    <dgm:cxn modelId="{0ACB71BC-3F19-41CC-B939-8DB0C2859DD6}" type="presParOf" srcId="{ABCB99A1-8D12-4230-B51E-85043641EBA0}" destId="{3576D39C-AD28-460B-B95D-4044306AA366}" srcOrd="12" destOrd="0" presId="urn:microsoft.com/office/officeart/2008/layout/LinedList"/>
    <dgm:cxn modelId="{F32718BD-EEF8-4C42-A7BF-C4E7DAADE162}" type="presParOf" srcId="{ABCB99A1-8D12-4230-B51E-85043641EBA0}" destId="{51816789-911F-4B82-AA8E-65624E881E36}" srcOrd="13" destOrd="0" presId="urn:microsoft.com/office/officeart/2008/layout/LinedList"/>
    <dgm:cxn modelId="{691852D2-5B93-442F-A0F9-EB41E0932508}" type="presParOf" srcId="{51816789-911F-4B82-AA8E-65624E881E36}" destId="{C2938C63-EE85-4D42-AE7E-C08DEBB14D1B}" srcOrd="0" destOrd="0" presId="urn:microsoft.com/office/officeart/2008/layout/LinedList"/>
    <dgm:cxn modelId="{A3095A1F-93F9-49B3-9F1E-9771BDAB4A1D}" type="presParOf" srcId="{51816789-911F-4B82-AA8E-65624E881E36}" destId="{71D3F06F-5134-4D22-A37C-9E3E8D9B3CBE}" srcOrd="1" destOrd="0" presId="urn:microsoft.com/office/officeart/2008/layout/LinedList"/>
    <dgm:cxn modelId="{95575B50-DE45-4230-A6EB-47072E527F63}" type="presParOf" srcId="{51816789-911F-4B82-AA8E-65624E881E36}" destId="{27D65536-A8F6-4CB2-9329-147FEB66DB27}" srcOrd="2" destOrd="0" presId="urn:microsoft.com/office/officeart/2008/layout/LinedList"/>
    <dgm:cxn modelId="{E4D0B909-EE3E-4551-BD45-86502CF5B69A}" type="presParOf" srcId="{ABCB99A1-8D12-4230-B51E-85043641EBA0}" destId="{8AED0C47-6609-40A1-BA1A-BE8EBE317217}" srcOrd="14" destOrd="0" presId="urn:microsoft.com/office/officeart/2008/layout/LinedList"/>
    <dgm:cxn modelId="{F731D0BC-005F-4C27-B158-DD0A04096919}" type="presParOf" srcId="{ABCB99A1-8D12-4230-B51E-85043641EBA0}" destId="{03F69C98-72AA-4E78-AB35-B3F29B6849A1}" srcOrd="15" destOrd="0" presId="urn:microsoft.com/office/officeart/2008/layout/LinedList"/>
    <dgm:cxn modelId="{DD62FA1E-43FC-48A6-8514-8D77EA3942FA}" type="presParOf" srcId="{ABCB99A1-8D12-4230-B51E-85043641EBA0}" destId="{2C929629-D0A0-483E-B858-B724EDA60E21}" srcOrd="16" destOrd="0" presId="urn:microsoft.com/office/officeart/2008/layout/LinedList"/>
    <dgm:cxn modelId="{E5671121-F509-4459-A26D-DB98B7779013}" type="presParOf" srcId="{2C929629-D0A0-483E-B858-B724EDA60E21}" destId="{169ED39F-463C-4C02-9579-4CB6E63418E3}" srcOrd="0" destOrd="0" presId="urn:microsoft.com/office/officeart/2008/layout/LinedList"/>
    <dgm:cxn modelId="{3A7B012A-5B62-49C0-98BA-F9E9FF0E24EA}" type="presParOf" srcId="{2C929629-D0A0-483E-B858-B724EDA60E21}" destId="{1DAFE462-B20A-4940-BC35-16F388E930AC}" srcOrd="1" destOrd="0" presId="urn:microsoft.com/office/officeart/2008/layout/LinedList"/>
    <dgm:cxn modelId="{53C9332A-365F-49CC-AE19-9F2650FFAECC}" type="presParOf" srcId="{2C929629-D0A0-483E-B858-B724EDA60E21}" destId="{F858E376-690C-465E-BABD-389E875DE18B}" srcOrd="2" destOrd="0" presId="urn:microsoft.com/office/officeart/2008/layout/LinedList"/>
    <dgm:cxn modelId="{E72A5FC4-85B0-4F9E-A9C1-6007D02CCE17}" type="presParOf" srcId="{ABCB99A1-8D12-4230-B51E-85043641EBA0}" destId="{FE7C0645-CA24-495F-9E8D-BB4340748186}" srcOrd="17" destOrd="0" presId="urn:microsoft.com/office/officeart/2008/layout/LinedList"/>
    <dgm:cxn modelId="{8F552C00-BBB6-478A-AAB9-A2E5FC533748}" type="presParOf" srcId="{ABCB99A1-8D12-4230-B51E-85043641EBA0}" destId="{93C3E206-9A69-46D5-9680-1EB793D3D9AE}" srcOrd="18" destOrd="0" presId="urn:microsoft.com/office/officeart/2008/layout/LinedList"/>
    <dgm:cxn modelId="{EBFF8AA6-2BC3-4551-9AEE-7FEA187BFDBA}" type="presParOf" srcId="{ABCB99A1-8D12-4230-B51E-85043641EBA0}" destId="{079EEE6D-301B-4C45-BFCB-45A70177395B}" srcOrd="19" destOrd="0" presId="urn:microsoft.com/office/officeart/2008/layout/LinedList"/>
    <dgm:cxn modelId="{FB68414D-9EB5-419A-A8CE-4E3CBCA9DB8C}" type="presParOf" srcId="{079EEE6D-301B-4C45-BFCB-45A70177395B}" destId="{AA288A21-8DF3-4025-A411-92C7EDA8E821}" srcOrd="0" destOrd="0" presId="urn:microsoft.com/office/officeart/2008/layout/LinedList"/>
    <dgm:cxn modelId="{5EDE7AA6-AAA8-400C-9D3E-0FDF1DB6A110}" type="presParOf" srcId="{079EEE6D-301B-4C45-BFCB-45A70177395B}" destId="{A482D696-9123-4D39-96E3-9A02CF543225}" srcOrd="1" destOrd="0" presId="urn:microsoft.com/office/officeart/2008/layout/LinedList"/>
    <dgm:cxn modelId="{BB86DC30-FAE0-4AF8-B30B-846E710CA240}" type="presParOf" srcId="{079EEE6D-301B-4C45-BFCB-45A70177395B}" destId="{AD7F2527-05CF-430F-A062-94E02E28DF23}" srcOrd="2" destOrd="0" presId="urn:microsoft.com/office/officeart/2008/layout/LinedList"/>
    <dgm:cxn modelId="{DCEFF83B-DA3B-42C6-899E-D4834400D68D}" type="presParOf" srcId="{ABCB99A1-8D12-4230-B51E-85043641EBA0}" destId="{40545A09-8EDC-4B73-94F3-D80FCE6DD9DF}" srcOrd="20" destOrd="0" presId="urn:microsoft.com/office/officeart/2008/layout/LinedList"/>
    <dgm:cxn modelId="{3D498A7C-4FC7-451F-9294-0FBC57400C39}" type="presParOf" srcId="{ABCB99A1-8D12-4230-B51E-85043641EBA0}" destId="{0A9B3B53-572E-48E9-BB76-AFF1662D2A6B}" srcOrd="21" destOrd="0" presId="urn:microsoft.com/office/officeart/2008/layout/LinedList"/>
    <dgm:cxn modelId="{401117A2-C327-4A2D-B8D3-6CED7719FB5F}" type="presParOf" srcId="{ABCB99A1-8D12-4230-B51E-85043641EBA0}" destId="{533BE5F6-285B-40DA-9976-956ED32D540A}" srcOrd="22" destOrd="0" presId="urn:microsoft.com/office/officeart/2008/layout/LinedList"/>
    <dgm:cxn modelId="{2DB85A8C-404A-47E2-875A-466E5C5FBEF2}" type="presParOf" srcId="{533BE5F6-285B-40DA-9976-956ED32D540A}" destId="{1D4D6C18-FBFA-4F17-AAA6-341A40EA8C30}" srcOrd="0" destOrd="0" presId="urn:microsoft.com/office/officeart/2008/layout/LinedList"/>
    <dgm:cxn modelId="{1DAC68AF-8741-4914-98C5-D2822C15C107}" type="presParOf" srcId="{533BE5F6-285B-40DA-9976-956ED32D540A}" destId="{5FF7D410-660A-4A60-BEF4-7ACCE8F46DAC}" srcOrd="1" destOrd="0" presId="urn:microsoft.com/office/officeart/2008/layout/LinedList"/>
    <dgm:cxn modelId="{B58A4C96-F5A3-4A42-987A-1E251CC3A9A4}" type="presParOf" srcId="{533BE5F6-285B-40DA-9976-956ED32D540A}" destId="{04330DE2-F486-4B09-BC70-B22F3862E072}" srcOrd="2" destOrd="0" presId="urn:microsoft.com/office/officeart/2008/layout/LinedList"/>
    <dgm:cxn modelId="{35D7B38D-88EF-43F0-B8E0-DEDCC5336CA3}" type="presParOf" srcId="{ABCB99A1-8D12-4230-B51E-85043641EBA0}" destId="{DC80EC76-3796-4387-BA75-C587F5E0F3EF}" srcOrd="23" destOrd="0" presId="urn:microsoft.com/office/officeart/2008/layout/LinedList"/>
    <dgm:cxn modelId="{3C044B13-7921-4AD1-ABD8-A4AA647BFBE0}" type="presParOf" srcId="{ABCB99A1-8D12-4230-B51E-85043641EBA0}" destId="{628E7E73-B2BA-4474-8CE7-B1DC20BFDE0E}" srcOrd="24" destOrd="0" presId="urn:microsoft.com/office/officeart/2008/layout/LinedList"/>
    <dgm:cxn modelId="{4AF7D3F7-7FE5-416A-8356-846487E42C78}" type="presParOf" srcId="{ABCB99A1-8D12-4230-B51E-85043641EBA0}" destId="{EE390271-BF74-4266-BB4F-682F4CA7C7B3}" srcOrd="25" destOrd="0" presId="urn:microsoft.com/office/officeart/2008/layout/LinedList"/>
    <dgm:cxn modelId="{6976B958-6F07-4134-98F1-5F3D0CFC6482}" type="presParOf" srcId="{EE390271-BF74-4266-BB4F-682F4CA7C7B3}" destId="{A55DEBE6-1953-4FE3-A5CF-BE84F58FD4F5}" srcOrd="0" destOrd="0" presId="urn:microsoft.com/office/officeart/2008/layout/LinedList"/>
    <dgm:cxn modelId="{4FAD2E1A-9F05-4C0B-854A-5A5B4AE86E90}" type="presParOf" srcId="{EE390271-BF74-4266-BB4F-682F4CA7C7B3}" destId="{066E896B-6300-4521-9A5C-6A5BEB8E843C}" srcOrd="1" destOrd="0" presId="urn:microsoft.com/office/officeart/2008/layout/LinedList"/>
    <dgm:cxn modelId="{D13E2D1D-5CB2-4A27-8788-BAB97655EF0C}" type="presParOf" srcId="{EE390271-BF74-4266-BB4F-682F4CA7C7B3}" destId="{03B804BA-5255-481B-80D4-FAE095B7A3CA}" srcOrd="2" destOrd="0" presId="urn:microsoft.com/office/officeart/2008/layout/LinedList"/>
    <dgm:cxn modelId="{F541A894-A6F3-4821-91ED-6F105118F971}" type="presParOf" srcId="{ABCB99A1-8D12-4230-B51E-85043641EBA0}" destId="{68794B83-EF9F-4462-8F1D-22A4A3970708}" srcOrd="26" destOrd="0" presId="urn:microsoft.com/office/officeart/2008/layout/LinedList"/>
    <dgm:cxn modelId="{BB053C91-B346-4FA2-ABF4-BBAA84CE6B85}" type="presParOf" srcId="{ABCB99A1-8D12-4230-B51E-85043641EBA0}" destId="{1F5C82A5-C9D5-472D-9352-18A8189E8F85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FCAE1-9ACA-4604-97E2-CECF83DED841}">
      <dgm:prSet/>
      <dgm:spPr/>
      <dgm:t>
        <a:bodyPr/>
        <a:lstStyle/>
        <a:p>
          <a:r>
            <a:rPr lang="en-US" dirty="0" smtClean="0"/>
            <a:t>Now, turn to the back cover, and write “Something From a Classmate.”</a:t>
          </a:r>
        </a:p>
      </dgm:t>
    </dgm:pt>
    <dgm:pt modelId="{1E38C6A7-BF06-4971-9985-5BBA94BC21DA}" type="parTrans" cxnId="{46696C85-DF0F-4DAD-86EC-887CDB217D7A}">
      <dgm:prSet/>
      <dgm:spPr/>
      <dgm:t>
        <a:bodyPr/>
        <a:lstStyle/>
        <a:p>
          <a:endParaRPr lang="en-US"/>
        </a:p>
      </dgm:t>
    </dgm:pt>
    <dgm:pt modelId="{165708F9-DF64-4C80-92A6-EA4981F69CD8}" type="sibTrans" cxnId="{46696C85-DF0F-4DAD-86EC-887CDB217D7A}">
      <dgm:prSet/>
      <dgm:spPr/>
      <dgm:t>
        <a:bodyPr/>
        <a:lstStyle/>
        <a:p>
          <a:endParaRPr lang="en-US"/>
        </a:p>
      </dgm:t>
    </dgm:pt>
    <dgm:pt modelId="{75769E1F-E187-4C8F-815D-A7F0C97979F3}">
      <dgm:prSet/>
      <dgm:spPr/>
      <dgm:t>
        <a:bodyPr/>
        <a:lstStyle/>
        <a:p>
          <a:r>
            <a:rPr lang="en-US" dirty="0" smtClean="0"/>
            <a:t>As we discuss what you have written so far, choose something interesting from our discussion to write about in this section.</a:t>
          </a:r>
        </a:p>
      </dgm:t>
    </dgm:pt>
    <dgm:pt modelId="{A4767563-0DD7-4B6C-968D-2EF38AD66D1F}" type="parTrans" cxnId="{016B8432-D08B-47E4-8FD0-B323B5D465CE}">
      <dgm:prSet/>
      <dgm:spPr/>
    </dgm:pt>
    <dgm:pt modelId="{E013B411-6B06-4BF4-BEC5-2FD49916E2E1}" type="sibTrans" cxnId="{016B8432-D08B-47E4-8FD0-B323B5D465CE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23586-E1F5-4FE8-9C06-6A7995E73A23}" type="pres">
      <dgm:prSet presAssocID="{1BCFCAE1-9ACA-4604-97E2-CECF83DED841}" presName="thickLine" presStyleLbl="alignNode1" presStyleIdx="0" presStyleCnt="2"/>
      <dgm:spPr/>
    </dgm:pt>
    <dgm:pt modelId="{B5CFED30-3DC0-423F-8E6E-4EFBCE93B5AE}" type="pres">
      <dgm:prSet presAssocID="{1BCFCAE1-9ACA-4604-97E2-CECF83DED841}" presName="horz1" presStyleCnt="0"/>
      <dgm:spPr/>
    </dgm:pt>
    <dgm:pt modelId="{7178D825-7B83-4D28-BCAC-52FC73C123D5}" type="pres">
      <dgm:prSet presAssocID="{1BCFCAE1-9ACA-4604-97E2-CECF83DED841}" presName="tx1" presStyleLbl="revTx" presStyleIdx="0" presStyleCnt="2"/>
      <dgm:spPr/>
      <dgm:t>
        <a:bodyPr/>
        <a:lstStyle/>
        <a:p>
          <a:endParaRPr lang="en-US"/>
        </a:p>
      </dgm:t>
    </dgm:pt>
    <dgm:pt modelId="{B965184D-5DC7-4D81-8251-F47E1CDA6675}" type="pres">
      <dgm:prSet presAssocID="{1BCFCAE1-9ACA-4604-97E2-CECF83DED841}" presName="vert1" presStyleCnt="0"/>
      <dgm:spPr/>
    </dgm:pt>
    <dgm:pt modelId="{F41BE014-3E73-4A4C-BAD9-1BA32A7CC607}" type="pres">
      <dgm:prSet presAssocID="{75769E1F-E187-4C8F-815D-A7F0C97979F3}" presName="thickLine" presStyleLbl="alignNode1" presStyleIdx="1" presStyleCnt="2"/>
      <dgm:spPr/>
    </dgm:pt>
    <dgm:pt modelId="{CF008823-289F-4429-980A-47FF954AAB77}" type="pres">
      <dgm:prSet presAssocID="{75769E1F-E187-4C8F-815D-A7F0C97979F3}" presName="horz1" presStyleCnt="0"/>
      <dgm:spPr/>
    </dgm:pt>
    <dgm:pt modelId="{9B4CB5CA-ED9A-4D3A-BDA9-FA3A43378092}" type="pres">
      <dgm:prSet presAssocID="{75769E1F-E187-4C8F-815D-A7F0C97979F3}" presName="tx1" presStyleLbl="revTx" presStyleIdx="1" presStyleCnt="2"/>
      <dgm:spPr/>
      <dgm:t>
        <a:bodyPr/>
        <a:lstStyle/>
        <a:p>
          <a:endParaRPr lang="en-US"/>
        </a:p>
      </dgm:t>
    </dgm:pt>
    <dgm:pt modelId="{1A5A3DB6-4A10-45EE-BAAD-96C088B17227}" type="pres">
      <dgm:prSet presAssocID="{75769E1F-E187-4C8F-815D-A7F0C97979F3}" presName="vert1" presStyleCnt="0"/>
      <dgm:spPr/>
    </dgm:pt>
  </dgm:ptLst>
  <dgm:cxnLst>
    <dgm:cxn modelId="{B8DEFE6C-BBB1-41EC-A7E7-8A9F32D18C33}" type="presOf" srcId="{75769E1F-E187-4C8F-815D-A7F0C97979F3}" destId="{9B4CB5CA-ED9A-4D3A-BDA9-FA3A43378092}" srcOrd="0" destOrd="0" presId="urn:microsoft.com/office/officeart/2008/layout/LinedList"/>
    <dgm:cxn modelId="{3AA23DD9-E108-466D-A46C-338F1493C194}" type="presOf" srcId="{808A5C52-22EE-4F99-8F78-B970CC86224C}" destId="{715F5C77-52E5-4A7B-AADF-0B0962FDF58B}" srcOrd="0" destOrd="0" presId="urn:microsoft.com/office/officeart/2008/layout/LinedList"/>
    <dgm:cxn modelId="{46696C85-DF0F-4DAD-86EC-887CDB217D7A}" srcId="{808A5C52-22EE-4F99-8F78-B970CC86224C}" destId="{1BCFCAE1-9ACA-4604-97E2-CECF83DED841}" srcOrd="0" destOrd="0" parTransId="{1E38C6A7-BF06-4971-9985-5BBA94BC21DA}" sibTransId="{165708F9-DF64-4C80-92A6-EA4981F69CD8}"/>
    <dgm:cxn modelId="{81334552-B8E0-4539-85EF-4411E513B5B6}" type="presOf" srcId="{1BCFCAE1-9ACA-4604-97E2-CECF83DED841}" destId="{7178D825-7B83-4D28-BCAC-52FC73C123D5}" srcOrd="0" destOrd="0" presId="urn:microsoft.com/office/officeart/2008/layout/LinedList"/>
    <dgm:cxn modelId="{016B8432-D08B-47E4-8FD0-B323B5D465CE}" srcId="{808A5C52-22EE-4F99-8F78-B970CC86224C}" destId="{75769E1F-E187-4C8F-815D-A7F0C97979F3}" srcOrd="1" destOrd="0" parTransId="{A4767563-0DD7-4B6C-968D-2EF38AD66D1F}" sibTransId="{E013B411-6B06-4BF4-BEC5-2FD49916E2E1}"/>
    <dgm:cxn modelId="{9244DD23-AB0F-45AB-8E5C-E67BDCD36B26}" type="presParOf" srcId="{715F5C77-52E5-4A7B-AADF-0B0962FDF58B}" destId="{7BC23586-E1F5-4FE8-9C06-6A7995E73A23}" srcOrd="0" destOrd="0" presId="urn:microsoft.com/office/officeart/2008/layout/LinedList"/>
    <dgm:cxn modelId="{C8FA9837-B4ED-4FD1-AEE6-ECBEDFC7FF7D}" type="presParOf" srcId="{715F5C77-52E5-4A7B-AADF-0B0962FDF58B}" destId="{B5CFED30-3DC0-423F-8E6E-4EFBCE93B5AE}" srcOrd="1" destOrd="0" presId="urn:microsoft.com/office/officeart/2008/layout/LinedList"/>
    <dgm:cxn modelId="{0952056D-3A0A-40B5-A916-CA568AEE65FB}" type="presParOf" srcId="{B5CFED30-3DC0-423F-8E6E-4EFBCE93B5AE}" destId="{7178D825-7B83-4D28-BCAC-52FC73C123D5}" srcOrd="0" destOrd="0" presId="urn:microsoft.com/office/officeart/2008/layout/LinedList"/>
    <dgm:cxn modelId="{C94F78BF-8647-48B9-8513-34592BAEB085}" type="presParOf" srcId="{B5CFED30-3DC0-423F-8E6E-4EFBCE93B5AE}" destId="{B965184D-5DC7-4D81-8251-F47E1CDA6675}" srcOrd="1" destOrd="0" presId="urn:microsoft.com/office/officeart/2008/layout/LinedList"/>
    <dgm:cxn modelId="{CA6968AB-7007-4C3E-9023-3AA2695DE826}" type="presParOf" srcId="{715F5C77-52E5-4A7B-AADF-0B0962FDF58B}" destId="{F41BE014-3E73-4A4C-BAD9-1BA32A7CC607}" srcOrd="2" destOrd="0" presId="urn:microsoft.com/office/officeart/2008/layout/LinedList"/>
    <dgm:cxn modelId="{74B810D4-3C2B-499B-925E-463A97901062}" type="presParOf" srcId="{715F5C77-52E5-4A7B-AADF-0B0962FDF58B}" destId="{CF008823-289F-4429-980A-47FF954AAB77}" srcOrd="3" destOrd="0" presId="urn:microsoft.com/office/officeart/2008/layout/LinedList"/>
    <dgm:cxn modelId="{4A3BCB1E-2214-40CC-A309-911228669B78}" type="presParOf" srcId="{CF008823-289F-4429-980A-47FF954AAB77}" destId="{9B4CB5CA-ED9A-4D3A-BDA9-FA3A43378092}" srcOrd="0" destOrd="0" presId="urn:microsoft.com/office/officeart/2008/layout/LinedList"/>
    <dgm:cxn modelId="{3F3A45AD-EFF0-46C4-970D-8E61BDB6E2E5}" type="presParOf" srcId="{CF008823-289F-4429-980A-47FF954AAB77}" destId="{1A5A3DB6-4A10-45EE-BAAD-96C088B172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Use the handout you were given to help you annotate and take notes about the novel (or any novel) as you read.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68D21082-2698-448E-B835-443AD15BA7A7}" type="pres">
      <dgm:prSet presAssocID="{808A5C52-22EE-4F99-8F78-B970CC8622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00FF3-EB7C-4392-8ABD-A4A5D16D7E31}" type="pres">
      <dgm:prSet presAssocID="{04D711EF-6944-4FA5-A413-37668FAC10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EA0EEA9A-9734-4285-8933-DAD15B9B84E9}" type="presOf" srcId="{04D711EF-6944-4FA5-A413-37668FAC10E3}" destId="{EAA00FF3-EB7C-4392-8ABD-A4A5D16D7E31}" srcOrd="0" destOrd="0" presId="urn:microsoft.com/office/officeart/2005/8/layout/vList2"/>
    <dgm:cxn modelId="{C2107CE2-6939-4C38-AC28-7F4969CDE7B6}" type="presOf" srcId="{808A5C52-22EE-4F99-8F78-B970CC86224C}" destId="{68D21082-2698-448E-B835-443AD15BA7A7}" srcOrd="0" destOrd="0" presId="urn:microsoft.com/office/officeart/2005/8/layout/vList2"/>
    <dgm:cxn modelId="{E491A22A-83CE-4600-A401-E69F25C2D411}" type="presParOf" srcId="{68D21082-2698-448E-B835-443AD15BA7A7}" destId="{EAA00FF3-EB7C-4392-8ABD-A4A5D16D7E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Plot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E0E69EC4-939F-4FE4-89F1-8E2ECA6E5C7A}">
      <dgm:prSet/>
      <dgm:spPr/>
      <dgm:t>
        <a:bodyPr/>
        <a:lstStyle/>
        <a:p>
          <a:r>
            <a:rPr lang="en-US" dirty="0" smtClean="0"/>
            <a:t>For each reading assignment, give a summary of important events.</a:t>
          </a:r>
          <a:endParaRPr lang="en-US" dirty="0"/>
        </a:p>
      </dgm:t>
    </dgm:pt>
    <dgm:pt modelId="{D8AEEA61-D61B-4EB1-81C9-091519953FAB}" type="parTrans" cxnId="{FFC698C4-34A3-4D39-93C5-36CA1EA2FEAC}">
      <dgm:prSet/>
      <dgm:spPr/>
    </dgm:pt>
    <dgm:pt modelId="{8A5840DC-108A-4205-AFDD-4993685CC7AE}" type="sibTrans" cxnId="{FFC698C4-34A3-4D39-93C5-36CA1EA2FEAC}">
      <dgm:prSet/>
      <dgm:spPr/>
    </dgm:pt>
    <dgm:pt modelId="{47475102-07B7-48E5-9F88-731D31B72DC5}">
      <dgm:prSet/>
      <dgm:spPr/>
      <dgm:t>
        <a:bodyPr/>
        <a:lstStyle/>
        <a:p>
          <a:r>
            <a:rPr lang="en-US" dirty="0" smtClean="0"/>
            <a:t>Is there foreshadowing?</a:t>
          </a:r>
          <a:br>
            <a:rPr lang="en-US" dirty="0" smtClean="0"/>
          </a:br>
          <a:r>
            <a:rPr lang="en-US" dirty="0" smtClean="0"/>
            <a:t>Is there suspense? Why?</a:t>
          </a:r>
          <a:br>
            <a:rPr lang="en-US" dirty="0" smtClean="0"/>
          </a:br>
          <a:r>
            <a:rPr lang="en-US" dirty="0" smtClean="0"/>
            <a:t>Is there a major event? How will it change the plot?</a:t>
          </a:r>
          <a:endParaRPr lang="en-US" dirty="0"/>
        </a:p>
      </dgm:t>
    </dgm:pt>
    <dgm:pt modelId="{1EDB6011-F263-46D6-90E1-64F6F6D71E0A}" type="parTrans" cxnId="{2FD047C0-CF7F-43CA-9DFD-8A2027DF6754}">
      <dgm:prSet/>
      <dgm:spPr/>
    </dgm:pt>
    <dgm:pt modelId="{E57CE9B7-17F1-484D-8CBC-76B8A7D4E2BF}" type="sibTrans" cxnId="{2FD047C0-CF7F-43CA-9DFD-8A2027DF6754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92B418-9D98-4BFF-8C89-A7CBCED25A57}" type="pres">
      <dgm:prSet presAssocID="{04D711EF-6944-4FA5-A413-37668FAC10E3}" presName="thickLine" presStyleLbl="alignNode1" presStyleIdx="0" presStyleCnt="1"/>
      <dgm:spPr/>
    </dgm:pt>
    <dgm:pt modelId="{191AF3C6-1C1A-4CB8-AA1C-0725B2F49CCA}" type="pres">
      <dgm:prSet presAssocID="{04D711EF-6944-4FA5-A413-37668FAC10E3}" presName="horz1" presStyleCnt="0"/>
      <dgm:spPr/>
    </dgm:pt>
    <dgm:pt modelId="{1D365157-072F-4C39-8FF1-C0F1053C53B3}" type="pres">
      <dgm:prSet presAssocID="{04D711EF-6944-4FA5-A413-37668FAC10E3}" presName="tx1" presStyleLbl="revTx" presStyleIdx="0" presStyleCnt="3"/>
      <dgm:spPr/>
      <dgm:t>
        <a:bodyPr/>
        <a:lstStyle/>
        <a:p>
          <a:endParaRPr lang="en-US"/>
        </a:p>
      </dgm:t>
    </dgm:pt>
    <dgm:pt modelId="{B99AA4FF-F71D-4278-BB2F-C2D7B585DAC3}" type="pres">
      <dgm:prSet presAssocID="{04D711EF-6944-4FA5-A413-37668FAC10E3}" presName="vert1" presStyleCnt="0"/>
      <dgm:spPr/>
    </dgm:pt>
    <dgm:pt modelId="{AD8A9649-5E10-4C16-BD24-7450F36AC661}" type="pres">
      <dgm:prSet presAssocID="{E0E69EC4-939F-4FE4-89F1-8E2ECA6E5C7A}" presName="vertSpace2a" presStyleCnt="0"/>
      <dgm:spPr/>
    </dgm:pt>
    <dgm:pt modelId="{708FDA21-EA9C-40E7-BD9B-BCC58D944DD0}" type="pres">
      <dgm:prSet presAssocID="{E0E69EC4-939F-4FE4-89F1-8E2ECA6E5C7A}" presName="horz2" presStyleCnt="0"/>
      <dgm:spPr/>
    </dgm:pt>
    <dgm:pt modelId="{ECC226AF-1B57-4FF7-AB13-AF4C52A2BE9B}" type="pres">
      <dgm:prSet presAssocID="{E0E69EC4-939F-4FE4-89F1-8E2ECA6E5C7A}" presName="horzSpace2" presStyleCnt="0"/>
      <dgm:spPr/>
    </dgm:pt>
    <dgm:pt modelId="{4F1648CD-25DD-4A72-A17D-49BC3DC1EA2A}" type="pres">
      <dgm:prSet presAssocID="{E0E69EC4-939F-4FE4-89F1-8E2ECA6E5C7A}" presName="tx2" presStyleLbl="revTx" presStyleIdx="1" presStyleCnt="3"/>
      <dgm:spPr/>
      <dgm:t>
        <a:bodyPr/>
        <a:lstStyle/>
        <a:p>
          <a:endParaRPr lang="en-US"/>
        </a:p>
      </dgm:t>
    </dgm:pt>
    <dgm:pt modelId="{E4940FB8-BB9A-4DC1-B1E8-6868967FABEF}" type="pres">
      <dgm:prSet presAssocID="{E0E69EC4-939F-4FE4-89F1-8E2ECA6E5C7A}" presName="vert2" presStyleCnt="0"/>
      <dgm:spPr/>
    </dgm:pt>
    <dgm:pt modelId="{B2861BC5-F544-4264-A19D-48EB5CF8A7C3}" type="pres">
      <dgm:prSet presAssocID="{E0E69EC4-939F-4FE4-89F1-8E2ECA6E5C7A}" presName="thinLine2b" presStyleLbl="callout" presStyleIdx="0" presStyleCnt="2"/>
      <dgm:spPr/>
    </dgm:pt>
    <dgm:pt modelId="{5CF3A868-4CD5-475E-B952-750354357C9F}" type="pres">
      <dgm:prSet presAssocID="{E0E69EC4-939F-4FE4-89F1-8E2ECA6E5C7A}" presName="vertSpace2b" presStyleCnt="0"/>
      <dgm:spPr/>
    </dgm:pt>
    <dgm:pt modelId="{085A091D-896B-4940-B9A3-473C26AEAB8A}" type="pres">
      <dgm:prSet presAssocID="{47475102-07B7-48E5-9F88-731D31B72DC5}" presName="horz2" presStyleCnt="0"/>
      <dgm:spPr/>
    </dgm:pt>
    <dgm:pt modelId="{6B7A3982-A57D-4A8E-98C6-2C507256F6AC}" type="pres">
      <dgm:prSet presAssocID="{47475102-07B7-48E5-9F88-731D31B72DC5}" presName="horzSpace2" presStyleCnt="0"/>
      <dgm:spPr/>
    </dgm:pt>
    <dgm:pt modelId="{5BC2812A-26DF-476D-9E65-A6412772F026}" type="pres">
      <dgm:prSet presAssocID="{47475102-07B7-48E5-9F88-731D31B72DC5}" presName="tx2" presStyleLbl="revTx" presStyleIdx="2" presStyleCnt="3"/>
      <dgm:spPr/>
      <dgm:t>
        <a:bodyPr/>
        <a:lstStyle/>
        <a:p>
          <a:endParaRPr lang="en-US"/>
        </a:p>
      </dgm:t>
    </dgm:pt>
    <dgm:pt modelId="{A2BA8BD1-6466-4285-A230-D5EAC0BE654E}" type="pres">
      <dgm:prSet presAssocID="{47475102-07B7-48E5-9F88-731D31B72DC5}" presName="vert2" presStyleCnt="0"/>
      <dgm:spPr/>
    </dgm:pt>
    <dgm:pt modelId="{43628751-9666-4750-BD2E-CE3A89C0DE14}" type="pres">
      <dgm:prSet presAssocID="{47475102-07B7-48E5-9F88-731D31B72DC5}" presName="thinLine2b" presStyleLbl="callout" presStyleIdx="1" presStyleCnt="2"/>
      <dgm:spPr/>
    </dgm:pt>
    <dgm:pt modelId="{036D421B-1529-4E54-870C-6A38187E2C7E}" type="pres">
      <dgm:prSet presAssocID="{47475102-07B7-48E5-9F88-731D31B72DC5}" presName="vertSpace2b" presStyleCnt="0"/>
      <dgm:spPr/>
    </dgm:pt>
  </dgm:ptLst>
  <dgm:cxnLst>
    <dgm:cxn modelId="{FFC698C4-34A3-4D39-93C5-36CA1EA2FEAC}" srcId="{04D711EF-6944-4FA5-A413-37668FAC10E3}" destId="{E0E69EC4-939F-4FE4-89F1-8E2ECA6E5C7A}" srcOrd="0" destOrd="0" parTransId="{D8AEEA61-D61B-4EB1-81C9-091519953FAB}" sibTransId="{8A5840DC-108A-4205-AFDD-4993685CC7AE}"/>
    <dgm:cxn modelId="{4030FA54-4D44-4B78-99A3-56C311C44AB3}" type="presOf" srcId="{04D711EF-6944-4FA5-A413-37668FAC10E3}" destId="{1D365157-072F-4C39-8FF1-C0F1053C53B3}" srcOrd="0" destOrd="0" presId="urn:microsoft.com/office/officeart/2008/layout/LinedList"/>
    <dgm:cxn modelId="{90B9B070-96EC-41F7-9301-E4619CF3BFAD}" type="presOf" srcId="{47475102-07B7-48E5-9F88-731D31B72DC5}" destId="{5BC2812A-26DF-476D-9E65-A6412772F026}" srcOrd="0" destOrd="0" presId="urn:microsoft.com/office/officeart/2008/layout/LinedList"/>
    <dgm:cxn modelId="{71879DAE-943B-4DE1-B115-BBE8F3A6D754}" type="presOf" srcId="{808A5C52-22EE-4F99-8F78-B970CC86224C}" destId="{715F5C77-52E5-4A7B-AADF-0B0962FDF58B}" srcOrd="0" destOrd="0" presId="urn:microsoft.com/office/officeart/2008/layout/LinedList"/>
    <dgm:cxn modelId="{2A0EC37B-82C0-4699-B6BA-C1A8B976AAFC}" type="presOf" srcId="{E0E69EC4-939F-4FE4-89F1-8E2ECA6E5C7A}" destId="{4F1648CD-25DD-4A72-A17D-49BC3DC1EA2A}" srcOrd="0" destOrd="0" presId="urn:microsoft.com/office/officeart/2008/layout/LinedList"/>
    <dgm:cxn modelId="{2FD047C0-CF7F-43CA-9DFD-8A2027DF6754}" srcId="{04D711EF-6944-4FA5-A413-37668FAC10E3}" destId="{47475102-07B7-48E5-9F88-731D31B72DC5}" srcOrd="1" destOrd="0" parTransId="{1EDB6011-F263-46D6-90E1-64F6F6D71E0A}" sibTransId="{E57CE9B7-17F1-484D-8CBC-76B8A7D4E2BF}"/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8E950E46-2D19-4EB4-828A-7B48D985A0B3}" type="presParOf" srcId="{715F5C77-52E5-4A7B-AADF-0B0962FDF58B}" destId="{7392B418-9D98-4BFF-8C89-A7CBCED25A57}" srcOrd="0" destOrd="0" presId="urn:microsoft.com/office/officeart/2008/layout/LinedList"/>
    <dgm:cxn modelId="{9A0C925E-EA58-42BE-AC99-1A692AE62EC3}" type="presParOf" srcId="{715F5C77-52E5-4A7B-AADF-0B0962FDF58B}" destId="{191AF3C6-1C1A-4CB8-AA1C-0725B2F49CCA}" srcOrd="1" destOrd="0" presId="urn:microsoft.com/office/officeart/2008/layout/LinedList"/>
    <dgm:cxn modelId="{BE252FBE-364D-4386-B4B5-6704C8D96F1D}" type="presParOf" srcId="{191AF3C6-1C1A-4CB8-AA1C-0725B2F49CCA}" destId="{1D365157-072F-4C39-8FF1-C0F1053C53B3}" srcOrd="0" destOrd="0" presId="urn:microsoft.com/office/officeart/2008/layout/LinedList"/>
    <dgm:cxn modelId="{821E2D2F-D866-4BFD-BEC9-49836B5306EF}" type="presParOf" srcId="{191AF3C6-1C1A-4CB8-AA1C-0725B2F49CCA}" destId="{B99AA4FF-F71D-4278-BB2F-C2D7B585DAC3}" srcOrd="1" destOrd="0" presId="urn:microsoft.com/office/officeart/2008/layout/LinedList"/>
    <dgm:cxn modelId="{FA23ADE6-00F8-4561-A034-A1A8F7EE4B21}" type="presParOf" srcId="{B99AA4FF-F71D-4278-BB2F-C2D7B585DAC3}" destId="{AD8A9649-5E10-4C16-BD24-7450F36AC661}" srcOrd="0" destOrd="0" presId="urn:microsoft.com/office/officeart/2008/layout/LinedList"/>
    <dgm:cxn modelId="{590DD748-4971-4C0D-B383-C5FB15A95987}" type="presParOf" srcId="{B99AA4FF-F71D-4278-BB2F-C2D7B585DAC3}" destId="{708FDA21-EA9C-40E7-BD9B-BCC58D944DD0}" srcOrd="1" destOrd="0" presId="urn:microsoft.com/office/officeart/2008/layout/LinedList"/>
    <dgm:cxn modelId="{EB30D4F7-F4F2-4C19-A490-B2A0CBCA8F0A}" type="presParOf" srcId="{708FDA21-EA9C-40E7-BD9B-BCC58D944DD0}" destId="{ECC226AF-1B57-4FF7-AB13-AF4C52A2BE9B}" srcOrd="0" destOrd="0" presId="urn:microsoft.com/office/officeart/2008/layout/LinedList"/>
    <dgm:cxn modelId="{14B68CF5-0180-49F0-AAEC-D5B605675114}" type="presParOf" srcId="{708FDA21-EA9C-40E7-BD9B-BCC58D944DD0}" destId="{4F1648CD-25DD-4A72-A17D-49BC3DC1EA2A}" srcOrd="1" destOrd="0" presId="urn:microsoft.com/office/officeart/2008/layout/LinedList"/>
    <dgm:cxn modelId="{1F806744-1053-4B16-AE51-1519EE1E067C}" type="presParOf" srcId="{708FDA21-EA9C-40E7-BD9B-BCC58D944DD0}" destId="{E4940FB8-BB9A-4DC1-B1E8-6868967FABEF}" srcOrd="2" destOrd="0" presId="urn:microsoft.com/office/officeart/2008/layout/LinedList"/>
    <dgm:cxn modelId="{ABF74D5F-CD0C-4359-8753-17A9159568F0}" type="presParOf" srcId="{B99AA4FF-F71D-4278-BB2F-C2D7B585DAC3}" destId="{B2861BC5-F544-4264-A19D-48EB5CF8A7C3}" srcOrd="2" destOrd="0" presId="urn:microsoft.com/office/officeart/2008/layout/LinedList"/>
    <dgm:cxn modelId="{8EAA97DF-C965-411D-B3A7-329C3134B0C4}" type="presParOf" srcId="{B99AA4FF-F71D-4278-BB2F-C2D7B585DAC3}" destId="{5CF3A868-4CD5-475E-B952-750354357C9F}" srcOrd="3" destOrd="0" presId="urn:microsoft.com/office/officeart/2008/layout/LinedList"/>
    <dgm:cxn modelId="{2804C8AC-4A3C-441E-815B-76C9035FE61C}" type="presParOf" srcId="{B99AA4FF-F71D-4278-BB2F-C2D7B585DAC3}" destId="{085A091D-896B-4940-B9A3-473C26AEAB8A}" srcOrd="4" destOrd="0" presId="urn:microsoft.com/office/officeart/2008/layout/LinedList"/>
    <dgm:cxn modelId="{6D85974A-5C2E-426A-9C14-FBE4EC992842}" type="presParOf" srcId="{085A091D-896B-4940-B9A3-473C26AEAB8A}" destId="{6B7A3982-A57D-4A8E-98C6-2C507256F6AC}" srcOrd="0" destOrd="0" presId="urn:microsoft.com/office/officeart/2008/layout/LinedList"/>
    <dgm:cxn modelId="{23BA1DD1-490D-4FE2-B954-0602C7FDF128}" type="presParOf" srcId="{085A091D-896B-4940-B9A3-473C26AEAB8A}" destId="{5BC2812A-26DF-476D-9E65-A6412772F026}" srcOrd="1" destOrd="0" presId="urn:microsoft.com/office/officeart/2008/layout/LinedList"/>
    <dgm:cxn modelId="{92E04A1B-3966-4778-BFAB-05016EBBBEC6}" type="presParOf" srcId="{085A091D-896B-4940-B9A3-473C26AEAB8A}" destId="{A2BA8BD1-6466-4285-A230-D5EAC0BE654E}" srcOrd="2" destOrd="0" presId="urn:microsoft.com/office/officeart/2008/layout/LinedList"/>
    <dgm:cxn modelId="{1CA06FB8-2F33-48E5-9EA9-9CF56FEE9C1E}" type="presParOf" srcId="{B99AA4FF-F71D-4278-BB2F-C2D7B585DAC3}" destId="{43628751-9666-4750-BD2E-CE3A89C0DE14}" srcOrd="5" destOrd="0" presId="urn:microsoft.com/office/officeart/2008/layout/LinedList"/>
    <dgm:cxn modelId="{3F6A87B8-D94B-4896-A493-F7FD7717C26D}" type="presParOf" srcId="{B99AA4FF-F71D-4278-BB2F-C2D7B585DAC3}" destId="{036D421B-1529-4E54-870C-6A38187E2C7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Character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EB55ACAB-ACE9-4AC3-888D-EDDA3D30BC9E}">
      <dgm:prSet/>
      <dgm:spPr/>
      <dgm:t>
        <a:bodyPr/>
        <a:lstStyle/>
        <a:p>
          <a:r>
            <a:rPr lang="en-US" dirty="0" smtClean="0"/>
            <a:t>Flat, Round, or Static</a:t>
          </a:r>
          <a:endParaRPr lang="en-US" dirty="0"/>
        </a:p>
      </dgm:t>
    </dgm:pt>
    <dgm:pt modelId="{D4C43A00-62E3-4C21-90BE-C06354D49F93}" type="parTrans" cxnId="{BA7E76B4-FD4B-4E02-98BD-56768161C175}">
      <dgm:prSet/>
      <dgm:spPr/>
    </dgm:pt>
    <dgm:pt modelId="{78882EC5-B394-43AC-BA4E-A934FFD7D95B}" type="sibTrans" cxnId="{BA7E76B4-FD4B-4E02-98BD-56768161C175}">
      <dgm:prSet/>
      <dgm:spPr/>
    </dgm:pt>
    <dgm:pt modelId="{197AEFB8-ACC1-4E66-B205-2900C22C47D2}">
      <dgm:prSet/>
      <dgm:spPr/>
      <dgm:t>
        <a:bodyPr/>
        <a:lstStyle/>
        <a:p>
          <a:r>
            <a:rPr lang="en-US" dirty="0" smtClean="0"/>
            <a:t>Personality</a:t>
          </a:r>
          <a:endParaRPr lang="en-US" dirty="0"/>
        </a:p>
      </dgm:t>
    </dgm:pt>
    <dgm:pt modelId="{A5F595B4-C79F-417D-9B03-B569E38B7B69}" type="parTrans" cxnId="{3720157C-6B2C-4DA5-9A56-1D39EBBAA244}">
      <dgm:prSet/>
      <dgm:spPr/>
    </dgm:pt>
    <dgm:pt modelId="{FCEA7D11-4F96-4137-8225-8819BB389C2A}" type="sibTrans" cxnId="{3720157C-6B2C-4DA5-9A56-1D39EBBAA244}">
      <dgm:prSet/>
      <dgm:spPr/>
    </dgm:pt>
    <dgm:pt modelId="{87F71048-D47A-47BE-AA4D-7FD8CC4EADEB}">
      <dgm:prSet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B19EA173-D0D4-456A-AD69-C735F675C7C1}" type="parTrans" cxnId="{71C581C8-EB0C-45CC-BA65-0351592BE91C}">
      <dgm:prSet/>
      <dgm:spPr/>
    </dgm:pt>
    <dgm:pt modelId="{B67D25B0-74B3-4556-A504-ED9DA0032935}" type="sibTrans" cxnId="{71C581C8-EB0C-45CC-BA65-0351592BE91C}">
      <dgm:prSet/>
      <dgm:spPr/>
    </dgm:pt>
    <dgm:pt modelId="{3045C5EF-5D14-466F-9F74-5F408EC80DA0}">
      <dgm:prSet/>
      <dgm:spPr/>
      <dgm:t>
        <a:bodyPr/>
        <a:lstStyle/>
        <a:p>
          <a:r>
            <a:rPr lang="en-US" dirty="0" smtClean="0"/>
            <a:t>Conflict</a:t>
          </a:r>
          <a:endParaRPr lang="en-US" dirty="0"/>
        </a:p>
      </dgm:t>
    </dgm:pt>
    <dgm:pt modelId="{4C6FF2A4-3FCD-4820-BCE3-5D4957622F9C}" type="parTrans" cxnId="{0311E701-0121-4987-B781-5751270211E9}">
      <dgm:prSet/>
      <dgm:spPr/>
    </dgm:pt>
    <dgm:pt modelId="{390F1778-FCE1-42EA-9F93-BD749FE355E6}" type="sibTrans" cxnId="{0311E701-0121-4987-B781-5751270211E9}">
      <dgm:prSet/>
      <dgm:spPr/>
    </dgm:pt>
    <dgm:pt modelId="{26944BA1-1464-4ABE-8BE9-9FC5F8A1E9A1}">
      <dgm:prSet/>
      <dgm:spPr/>
      <dgm:t>
        <a:bodyPr/>
        <a:lstStyle/>
        <a:p>
          <a:r>
            <a:rPr lang="en-US" dirty="0" smtClean="0"/>
            <a:t>What does the character do?</a:t>
          </a:r>
          <a:endParaRPr lang="en-US" dirty="0"/>
        </a:p>
      </dgm:t>
    </dgm:pt>
    <dgm:pt modelId="{E094E085-4959-4F76-9CF3-8F9E75D3FC9A}" type="parTrans" cxnId="{980635C8-374D-4CCF-B039-2CD983AB86D9}">
      <dgm:prSet/>
      <dgm:spPr/>
    </dgm:pt>
    <dgm:pt modelId="{08891BB1-EDA9-421E-86E5-94C7B8EB4566}" type="sibTrans" cxnId="{980635C8-374D-4CCF-B039-2CD983AB86D9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92B418-9D98-4BFF-8C89-A7CBCED25A57}" type="pres">
      <dgm:prSet presAssocID="{04D711EF-6944-4FA5-A413-37668FAC10E3}" presName="thickLine" presStyleLbl="alignNode1" presStyleIdx="0" presStyleCnt="1"/>
      <dgm:spPr/>
    </dgm:pt>
    <dgm:pt modelId="{191AF3C6-1C1A-4CB8-AA1C-0725B2F49CCA}" type="pres">
      <dgm:prSet presAssocID="{04D711EF-6944-4FA5-A413-37668FAC10E3}" presName="horz1" presStyleCnt="0"/>
      <dgm:spPr/>
    </dgm:pt>
    <dgm:pt modelId="{1D365157-072F-4C39-8FF1-C0F1053C53B3}" type="pres">
      <dgm:prSet presAssocID="{04D711EF-6944-4FA5-A413-37668FAC10E3}" presName="tx1" presStyleLbl="revTx" presStyleIdx="0" presStyleCnt="6"/>
      <dgm:spPr/>
      <dgm:t>
        <a:bodyPr/>
        <a:lstStyle/>
        <a:p>
          <a:endParaRPr lang="en-US"/>
        </a:p>
      </dgm:t>
    </dgm:pt>
    <dgm:pt modelId="{B99AA4FF-F71D-4278-BB2F-C2D7B585DAC3}" type="pres">
      <dgm:prSet presAssocID="{04D711EF-6944-4FA5-A413-37668FAC10E3}" presName="vert1" presStyleCnt="0"/>
      <dgm:spPr/>
    </dgm:pt>
    <dgm:pt modelId="{9F2AF6CD-634B-44EC-BBBB-046AC416747C}" type="pres">
      <dgm:prSet presAssocID="{EB55ACAB-ACE9-4AC3-888D-EDDA3D30BC9E}" presName="vertSpace2a" presStyleCnt="0"/>
      <dgm:spPr/>
    </dgm:pt>
    <dgm:pt modelId="{7B4EB44F-F1AF-41F1-81D6-3F6113AB9B01}" type="pres">
      <dgm:prSet presAssocID="{EB55ACAB-ACE9-4AC3-888D-EDDA3D30BC9E}" presName="horz2" presStyleCnt="0"/>
      <dgm:spPr/>
    </dgm:pt>
    <dgm:pt modelId="{58D99CB9-D150-45D9-BF44-BBC506D19ED8}" type="pres">
      <dgm:prSet presAssocID="{EB55ACAB-ACE9-4AC3-888D-EDDA3D30BC9E}" presName="horzSpace2" presStyleCnt="0"/>
      <dgm:spPr/>
    </dgm:pt>
    <dgm:pt modelId="{F8DF27E8-44A8-45E9-9AA4-00BCE51672FB}" type="pres">
      <dgm:prSet presAssocID="{EB55ACAB-ACE9-4AC3-888D-EDDA3D30BC9E}" presName="tx2" presStyleLbl="revTx" presStyleIdx="1" presStyleCnt="6"/>
      <dgm:spPr/>
      <dgm:t>
        <a:bodyPr/>
        <a:lstStyle/>
        <a:p>
          <a:endParaRPr lang="en-US"/>
        </a:p>
      </dgm:t>
    </dgm:pt>
    <dgm:pt modelId="{DEB949BA-3345-481B-836A-2D04DAB205B7}" type="pres">
      <dgm:prSet presAssocID="{EB55ACAB-ACE9-4AC3-888D-EDDA3D30BC9E}" presName="vert2" presStyleCnt="0"/>
      <dgm:spPr/>
    </dgm:pt>
    <dgm:pt modelId="{1CE17E74-4C4B-4490-978A-A81E8AEFE52D}" type="pres">
      <dgm:prSet presAssocID="{EB55ACAB-ACE9-4AC3-888D-EDDA3D30BC9E}" presName="thinLine2b" presStyleLbl="callout" presStyleIdx="0" presStyleCnt="5"/>
      <dgm:spPr/>
    </dgm:pt>
    <dgm:pt modelId="{6CF795A5-C801-4AF7-907C-2A915257DAC6}" type="pres">
      <dgm:prSet presAssocID="{EB55ACAB-ACE9-4AC3-888D-EDDA3D30BC9E}" presName="vertSpace2b" presStyleCnt="0"/>
      <dgm:spPr/>
    </dgm:pt>
    <dgm:pt modelId="{466CCF73-3D2E-4E43-B1F4-8DDF2F7BFF90}" type="pres">
      <dgm:prSet presAssocID="{197AEFB8-ACC1-4E66-B205-2900C22C47D2}" presName="horz2" presStyleCnt="0"/>
      <dgm:spPr/>
    </dgm:pt>
    <dgm:pt modelId="{C886A2F5-8593-43CA-952B-3696B2A122A2}" type="pres">
      <dgm:prSet presAssocID="{197AEFB8-ACC1-4E66-B205-2900C22C47D2}" presName="horzSpace2" presStyleCnt="0"/>
      <dgm:spPr/>
    </dgm:pt>
    <dgm:pt modelId="{1B07AAD1-5A02-420D-8566-CD7728CF9DC3}" type="pres">
      <dgm:prSet presAssocID="{197AEFB8-ACC1-4E66-B205-2900C22C47D2}" presName="tx2" presStyleLbl="revTx" presStyleIdx="2" presStyleCnt="6"/>
      <dgm:spPr/>
      <dgm:t>
        <a:bodyPr/>
        <a:lstStyle/>
        <a:p>
          <a:endParaRPr lang="en-US"/>
        </a:p>
      </dgm:t>
    </dgm:pt>
    <dgm:pt modelId="{17900391-4E32-46CD-8BCC-30BA4855C800}" type="pres">
      <dgm:prSet presAssocID="{197AEFB8-ACC1-4E66-B205-2900C22C47D2}" presName="vert2" presStyleCnt="0"/>
      <dgm:spPr/>
    </dgm:pt>
    <dgm:pt modelId="{D3544598-7152-4AE7-80F9-6F446C6A1F6E}" type="pres">
      <dgm:prSet presAssocID="{197AEFB8-ACC1-4E66-B205-2900C22C47D2}" presName="thinLine2b" presStyleLbl="callout" presStyleIdx="1" presStyleCnt="5"/>
      <dgm:spPr/>
    </dgm:pt>
    <dgm:pt modelId="{ADD6E4D6-6083-4F93-93EB-55385A691DAC}" type="pres">
      <dgm:prSet presAssocID="{197AEFB8-ACC1-4E66-B205-2900C22C47D2}" presName="vertSpace2b" presStyleCnt="0"/>
      <dgm:spPr/>
    </dgm:pt>
    <dgm:pt modelId="{3DBD7853-5F39-4CFE-BC71-D078A3A4090D}" type="pres">
      <dgm:prSet presAssocID="{87F71048-D47A-47BE-AA4D-7FD8CC4EADEB}" presName="horz2" presStyleCnt="0"/>
      <dgm:spPr/>
    </dgm:pt>
    <dgm:pt modelId="{A46D96AC-DDB5-4DAD-AF82-A8717ED90269}" type="pres">
      <dgm:prSet presAssocID="{87F71048-D47A-47BE-AA4D-7FD8CC4EADEB}" presName="horzSpace2" presStyleCnt="0"/>
      <dgm:spPr/>
    </dgm:pt>
    <dgm:pt modelId="{F6B4AEA4-3923-4678-9F04-74640EBF0B3D}" type="pres">
      <dgm:prSet presAssocID="{87F71048-D47A-47BE-AA4D-7FD8CC4EADEB}" presName="tx2" presStyleLbl="revTx" presStyleIdx="3" presStyleCnt="6"/>
      <dgm:spPr/>
      <dgm:t>
        <a:bodyPr/>
        <a:lstStyle/>
        <a:p>
          <a:endParaRPr lang="en-US"/>
        </a:p>
      </dgm:t>
    </dgm:pt>
    <dgm:pt modelId="{71AC312B-4297-48CA-98F2-C374668E9522}" type="pres">
      <dgm:prSet presAssocID="{87F71048-D47A-47BE-AA4D-7FD8CC4EADEB}" presName="vert2" presStyleCnt="0"/>
      <dgm:spPr/>
    </dgm:pt>
    <dgm:pt modelId="{9505E0E2-7D36-4068-8531-640DC2D8648F}" type="pres">
      <dgm:prSet presAssocID="{87F71048-D47A-47BE-AA4D-7FD8CC4EADEB}" presName="thinLine2b" presStyleLbl="callout" presStyleIdx="2" presStyleCnt="5"/>
      <dgm:spPr/>
    </dgm:pt>
    <dgm:pt modelId="{A3449B96-FE39-437D-8A26-5B8702323882}" type="pres">
      <dgm:prSet presAssocID="{87F71048-D47A-47BE-AA4D-7FD8CC4EADEB}" presName="vertSpace2b" presStyleCnt="0"/>
      <dgm:spPr/>
    </dgm:pt>
    <dgm:pt modelId="{6470B785-5626-4F83-8413-824236BCE71E}" type="pres">
      <dgm:prSet presAssocID="{3045C5EF-5D14-466F-9F74-5F408EC80DA0}" presName="horz2" presStyleCnt="0"/>
      <dgm:spPr/>
    </dgm:pt>
    <dgm:pt modelId="{6282904B-D92D-409A-8DB8-91D359667374}" type="pres">
      <dgm:prSet presAssocID="{3045C5EF-5D14-466F-9F74-5F408EC80DA0}" presName="horzSpace2" presStyleCnt="0"/>
      <dgm:spPr/>
    </dgm:pt>
    <dgm:pt modelId="{9A317D50-C6AC-4080-A624-979F74C0EB64}" type="pres">
      <dgm:prSet presAssocID="{3045C5EF-5D14-466F-9F74-5F408EC80DA0}" presName="tx2" presStyleLbl="revTx" presStyleIdx="4" presStyleCnt="6"/>
      <dgm:spPr/>
      <dgm:t>
        <a:bodyPr/>
        <a:lstStyle/>
        <a:p>
          <a:endParaRPr lang="en-US"/>
        </a:p>
      </dgm:t>
    </dgm:pt>
    <dgm:pt modelId="{91866798-A803-47A3-9DE7-F42E1A03043E}" type="pres">
      <dgm:prSet presAssocID="{3045C5EF-5D14-466F-9F74-5F408EC80DA0}" presName="vert2" presStyleCnt="0"/>
      <dgm:spPr/>
    </dgm:pt>
    <dgm:pt modelId="{150BC4A5-9093-40BA-B5E4-57573AEB5C1A}" type="pres">
      <dgm:prSet presAssocID="{3045C5EF-5D14-466F-9F74-5F408EC80DA0}" presName="thinLine2b" presStyleLbl="callout" presStyleIdx="3" presStyleCnt="5"/>
      <dgm:spPr/>
    </dgm:pt>
    <dgm:pt modelId="{00CBFE37-A22B-45F0-8015-8690A3C2E79E}" type="pres">
      <dgm:prSet presAssocID="{3045C5EF-5D14-466F-9F74-5F408EC80DA0}" presName="vertSpace2b" presStyleCnt="0"/>
      <dgm:spPr/>
    </dgm:pt>
    <dgm:pt modelId="{C437A498-44A2-4A33-A88F-EE8731778068}" type="pres">
      <dgm:prSet presAssocID="{26944BA1-1464-4ABE-8BE9-9FC5F8A1E9A1}" presName="horz2" presStyleCnt="0"/>
      <dgm:spPr/>
    </dgm:pt>
    <dgm:pt modelId="{8912ACB4-2BEB-4304-BB06-566351354F6B}" type="pres">
      <dgm:prSet presAssocID="{26944BA1-1464-4ABE-8BE9-9FC5F8A1E9A1}" presName="horzSpace2" presStyleCnt="0"/>
      <dgm:spPr/>
    </dgm:pt>
    <dgm:pt modelId="{E0FBC716-9C66-42A3-8489-DAE5F046B454}" type="pres">
      <dgm:prSet presAssocID="{26944BA1-1464-4ABE-8BE9-9FC5F8A1E9A1}" presName="tx2" presStyleLbl="revTx" presStyleIdx="5" presStyleCnt="6"/>
      <dgm:spPr/>
      <dgm:t>
        <a:bodyPr/>
        <a:lstStyle/>
        <a:p>
          <a:endParaRPr lang="en-US"/>
        </a:p>
      </dgm:t>
    </dgm:pt>
    <dgm:pt modelId="{C0367AE2-9B74-4EF0-8765-C12974DC1BF1}" type="pres">
      <dgm:prSet presAssocID="{26944BA1-1464-4ABE-8BE9-9FC5F8A1E9A1}" presName="vert2" presStyleCnt="0"/>
      <dgm:spPr/>
    </dgm:pt>
    <dgm:pt modelId="{55E285AA-B254-4365-8B76-1037E03B3AED}" type="pres">
      <dgm:prSet presAssocID="{26944BA1-1464-4ABE-8BE9-9FC5F8A1E9A1}" presName="thinLine2b" presStyleLbl="callout" presStyleIdx="4" presStyleCnt="5"/>
      <dgm:spPr/>
    </dgm:pt>
    <dgm:pt modelId="{C9BC2E9B-7700-4FD4-AE7B-7F3DC6C4F348}" type="pres">
      <dgm:prSet presAssocID="{26944BA1-1464-4ABE-8BE9-9FC5F8A1E9A1}" presName="vertSpace2b" presStyleCnt="0"/>
      <dgm:spPr/>
    </dgm:pt>
  </dgm:ptLst>
  <dgm:cxnLst>
    <dgm:cxn modelId="{B3CD3240-C930-4BBE-A18A-41B8D3598BD5}" type="presOf" srcId="{87F71048-D47A-47BE-AA4D-7FD8CC4EADEB}" destId="{F6B4AEA4-3923-4678-9F04-74640EBF0B3D}" srcOrd="0" destOrd="0" presId="urn:microsoft.com/office/officeart/2008/layout/LinedList"/>
    <dgm:cxn modelId="{0311E701-0121-4987-B781-5751270211E9}" srcId="{04D711EF-6944-4FA5-A413-37668FAC10E3}" destId="{3045C5EF-5D14-466F-9F74-5F408EC80DA0}" srcOrd="3" destOrd="0" parTransId="{4C6FF2A4-3FCD-4820-BCE3-5D4957622F9C}" sibTransId="{390F1778-FCE1-42EA-9F93-BD749FE355E6}"/>
    <dgm:cxn modelId="{BA7E76B4-FD4B-4E02-98BD-56768161C175}" srcId="{04D711EF-6944-4FA5-A413-37668FAC10E3}" destId="{EB55ACAB-ACE9-4AC3-888D-EDDA3D30BC9E}" srcOrd="0" destOrd="0" parTransId="{D4C43A00-62E3-4C21-90BE-C06354D49F93}" sibTransId="{78882EC5-B394-43AC-BA4E-A934FFD7D95B}"/>
    <dgm:cxn modelId="{980635C8-374D-4CCF-B039-2CD983AB86D9}" srcId="{04D711EF-6944-4FA5-A413-37668FAC10E3}" destId="{26944BA1-1464-4ABE-8BE9-9FC5F8A1E9A1}" srcOrd="4" destOrd="0" parTransId="{E094E085-4959-4F76-9CF3-8F9E75D3FC9A}" sibTransId="{08891BB1-EDA9-421E-86E5-94C7B8EB4566}"/>
    <dgm:cxn modelId="{7B31FF20-F501-431E-BE79-232B35FA68F5}" type="presOf" srcId="{EB55ACAB-ACE9-4AC3-888D-EDDA3D30BC9E}" destId="{F8DF27E8-44A8-45E9-9AA4-00BCE51672FB}" srcOrd="0" destOrd="0" presId="urn:microsoft.com/office/officeart/2008/layout/LinedList"/>
    <dgm:cxn modelId="{06E5DD05-4FE1-428F-AE2F-B271AD2E2E50}" type="presOf" srcId="{04D711EF-6944-4FA5-A413-37668FAC10E3}" destId="{1D365157-072F-4C39-8FF1-C0F1053C53B3}" srcOrd="0" destOrd="0" presId="urn:microsoft.com/office/officeart/2008/layout/LinedList"/>
    <dgm:cxn modelId="{AB2CD502-8E80-4FCD-BD5A-CA299FCC1C12}" type="presOf" srcId="{3045C5EF-5D14-466F-9F74-5F408EC80DA0}" destId="{9A317D50-C6AC-4080-A624-979F74C0EB64}" srcOrd="0" destOrd="0" presId="urn:microsoft.com/office/officeart/2008/layout/LinedList"/>
    <dgm:cxn modelId="{71C581C8-EB0C-45CC-BA65-0351592BE91C}" srcId="{04D711EF-6944-4FA5-A413-37668FAC10E3}" destId="{87F71048-D47A-47BE-AA4D-7FD8CC4EADEB}" srcOrd="2" destOrd="0" parTransId="{B19EA173-D0D4-456A-AD69-C735F675C7C1}" sibTransId="{B67D25B0-74B3-4556-A504-ED9DA0032935}"/>
    <dgm:cxn modelId="{3720157C-6B2C-4DA5-9A56-1D39EBBAA244}" srcId="{04D711EF-6944-4FA5-A413-37668FAC10E3}" destId="{197AEFB8-ACC1-4E66-B205-2900C22C47D2}" srcOrd="1" destOrd="0" parTransId="{A5F595B4-C79F-417D-9B03-B569E38B7B69}" sibTransId="{FCEA7D11-4F96-4137-8225-8819BB389C2A}"/>
    <dgm:cxn modelId="{1A475C41-53E1-4422-8025-431317EA46D0}" type="presOf" srcId="{197AEFB8-ACC1-4E66-B205-2900C22C47D2}" destId="{1B07AAD1-5A02-420D-8566-CD7728CF9DC3}" srcOrd="0" destOrd="0" presId="urn:microsoft.com/office/officeart/2008/layout/LinedList"/>
    <dgm:cxn modelId="{DCA1A375-A5BF-4A3D-9F46-C05256CE975B}" type="presOf" srcId="{26944BA1-1464-4ABE-8BE9-9FC5F8A1E9A1}" destId="{E0FBC716-9C66-42A3-8489-DAE5F046B454}" srcOrd="0" destOrd="0" presId="urn:microsoft.com/office/officeart/2008/layout/LinedList"/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3E13FDA2-2851-4CCE-9640-B39243CA6A12}" type="presOf" srcId="{808A5C52-22EE-4F99-8F78-B970CC86224C}" destId="{715F5C77-52E5-4A7B-AADF-0B0962FDF58B}" srcOrd="0" destOrd="0" presId="urn:microsoft.com/office/officeart/2008/layout/LinedList"/>
    <dgm:cxn modelId="{E834E6D5-5DDD-47EA-8CC5-3B9F13CD1DFC}" type="presParOf" srcId="{715F5C77-52E5-4A7B-AADF-0B0962FDF58B}" destId="{7392B418-9D98-4BFF-8C89-A7CBCED25A57}" srcOrd="0" destOrd="0" presId="urn:microsoft.com/office/officeart/2008/layout/LinedList"/>
    <dgm:cxn modelId="{C44FE430-F4E8-41A6-B679-A34F8666F554}" type="presParOf" srcId="{715F5C77-52E5-4A7B-AADF-0B0962FDF58B}" destId="{191AF3C6-1C1A-4CB8-AA1C-0725B2F49CCA}" srcOrd="1" destOrd="0" presId="urn:microsoft.com/office/officeart/2008/layout/LinedList"/>
    <dgm:cxn modelId="{D436A8FA-6CA0-421E-B00A-3808AD6F53EF}" type="presParOf" srcId="{191AF3C6-1C1A-4CB8-AA1C-0725B2F49CCA}" destId="{1D365157-072F-4C39-8FF1-C0F1053C53B3}" srcOrd="0" destOrd="0" presId="urn:microsoft.com/office/officeart/2008/layout/LinedList"/>
    <dgm:cxn modelId="{19D0B78F-FEC1-45A5-B8E3-50C42ACF144D}" type="presParOf" srcId="{191AF3C6-1C1A-4CB8-AA1C-0725B2F49CCA}" destId="{B99AA4FF-F71D-4278-BB2F-C2D7B585DAC3}" srcOrd="1" destOrd="0" presId="urn:microsoft.com/office/officeart/2008/layout/LinedList"/>
    <dgm:cxn modelId="{16AF9676-107D-4F68-9BB2-B39CB569ECF4}" type="presParOf" srcId="{B99AA4FF-F71D-4278-BB2F-C2D7B585DAC3}" destId="{9F2AF6CD-634B-44EC-BBBB-046AC416747C}" srcOrd="0" destOrd="0" presId="urn:microsoft.com/office/officeart/2008/layout/LinedList"/>
    <dgm:cxn modelId="{711C264A-71AC-4B2B-BE4E-EC54CD09C481}" type="presParOf" srcId="{B99AA4FF-F71D-4278-BB2F-C2D7B585DAC3}" destId="{7B4EB44F-F1AF-41F1-81D6-3F6113AB9B01}" srcOrd="1" destOrd="0" presId="urn:microsoft.com/office/officeart/2008/layout/LinedList"/>
    <dgm:cxn modelId="{4E7D9939-31DA-4E76-98A1-DAD26C913C1D}" type="presParOf" srcId="{7B4EB44F-F1AF-41F1-81D6-3F6113AB9B01}" destId="{58D99CB9-D150-45D9-BF44-BBC506D19ED8}" srcOrd="0" destOrd="0" presId="urn:microsoft.com/office/officeart/2008/layout/LinedList"/>
    <dgm:cxn modelId="{4CDE21E1-C42E-4517-AB02-31A06FE8B040}" type="presParOf" srcId="{7B4EB44F-F1AF-41F1-81D6-3F6113AB9B01}" destId="{F8DF27E8-44A8-45E9-9AA4-00BCE51672FB}" srcOrd="1" destOrd="0" presId="urn:microsoft.com/office/officeart/2008/layout/LinedList"/>
    <dgm:cxn modelId="{F4E76CD5-2528-460D-8C60-7FD416BEC285}" type="presParOf" srcId="{7B4EB44F-F1AF-41F1-81D6-3F6113AB9B01}" destId="{DEB949BA-3345-481B-836A-2D04DAB205B7}" srcOrd="2" destOrd="0" presId="urn:microsoft.com/office/officeart/2008/layout/LinedList"/>
    <dgm:cxn modelId="{28D53F85-171A-4CD5-BAC6-48E1124D76F6}" type="presParOf" srcId="{B99AA4FF-F71D-4278-BB2F-C2D7B585DAC3}" destId="{1CE17E74-4C4B-4490-978A-A81E8AEFE52D}" srcOrd="2" destOrd="0" presId="urn:microsoft.com/office/officeart/2008/layout/LinedList"/>
    <dgm:cxn modelId="{E6E10510-D5AE-45CB-9479-42A9A9B8015B}" type="presParOf" srcId="{B99AA4FF-F71D-4278-BB2F-C2D7B585DAC3}" destId="{6CF795A5-C801-4AF7-907C-2A915257DAC6}" srcOrd="3" destOrd="0" presId="urn:microsoft.com/office/officeart/2008/layout/LinedList"/>
    <dgm:cxn modelId="{41027036-4C07-491D-A8FD-75685385BB8C}" type="presParOf" srcId="{B99AA4FF-F71D-4278-BB2F-C2D7B585DAC3}" destId="{466CCF73-3D2E-4E43-B1F4-8DDF2F7BFF90}" srcOrd="4" destOrd="0" presId="urn:microsoft.com/office/officeart/2008/layout/LinedList"/>
    <dgm:cxn modelId="{1ED2BCC6-F78C-4155-BA4C-1B982A792BB0}" type="presParOf" srcId="{466CCF73-3D2E-4E43-B1F4-8DDF2F7BFF90}" destId="{C886A2F5-8593-43CA-952B-3696B2A122A2}" srcOrd="0" destOrd="0" presId="urn:microsoft.com/office/officeart/2008/layout/LinedList"/>
    <dgm:cxn modelId="{32BDC630-DF75-40F4-B026-32C200507BAF}" type="presParOf" srcId="{466CCF73-3D2E-4E43-B1F4-8DDF2F7BFF90}" destId="{1B07AAD1-5A02-420D-8566-CD7728CF9DC3}" srcOrd="1" destOrd="0" presId="urn:microsoft.com/office/officeart/2008/layout/LinedList"/>
    <dgm:cxn modelId="{B2D285FC-F9A0-46B1-AC53-820401D53EA1}" type="presParOf" srcId="{466CCF73-3D2E-4E43-B1F4-8DDF2F7BFF90}" destId="{17900391-4E32-46CD-8BCC-30BA4855C800}" srcOrd="2" destOrd="0" presId="urn:microsoft.com/office/officeart/2008/layout/LinedList"/>
    <dgm:cxn modelId="{29D67F69-9A63-4B68-85ED-21FF3359B6C4}" type="presParOf" srcId="{B99AA4FF-F71D-4278-BB2F-C2D7B585DAC3}" destId="{D3544598-7152-4AE7-80F9-6F446C6A1F6E}" srcOrd="5" destOrd="0" presId="urn:microsoft.com/office/officeart/2008/layout/LinedList"/>
    <dgm:cxn modelId="{3056DEE6-5170-415C-902C-45E48DBCD9C3}" type="presParOf" srcId="{B99AA4FF-F71D-4278-BB2F-C2D7B585DAC3}" destId="{ADD6E4D6-6083-4F93-93EB-55385A691DAC}" srcOrd="6" destOrd="0" presId="urn:microsoft.com/office/officeart/2008/layout/LinedList"/>
    <dgm:cxn modelId="{2BEA01F0-F08C-4D68-B58B-3A4B8D23FD09}" type="presParOf" srcId="{B99AA4FF-F71D-4278-BB2F-C2D7B585DAC3}" destId="{3DBD7853-5F39-4CFE-BC71-D078A3A4090D}" srcOrd="7" destOrd="0" presId="urn:microsoft.com/office/officeart/2008/layout/LinedList"/>
    <dgm:cxn modelId="{33742F10-D8DD-4B29-98C6-0211E3C4B227}" type="presParOf" srcId="{3DBD7853-5F39-4CFE-BC71-D078A3A4090D}" destId="{A46D96AC-DDB5-4DAD-AF82-A8717ED90269}" srcOrd="0" destOrd="0" presId="urn:microsoft.com/office/officeart/2008/layout/LinedList"/>
    <dgm:cxn modelId="{A14BEB47-804C-4DF5-B285-88703E163C9B}" type="presParOf" srcId="{3DBD7853-5F39-4CFE-BC71-D078A3A4090D}" destId="{F6B4AEA4-3923-4678-9F04-74640EBF0B3D}" srcOrd="1" destOrd="0" presId="urn:microsoft.com/office/officeart/2008/layout/LinedList"/>
    <dgm:cxn modelId="{30104BB7-451B-4D7C-80AE-5D4585DA6ADE}" type="presParOf" srcId="{3DBD7853-5F39-4CFE-BC71-D078A3A4090D}" destId="{71AC312B-4297-48CA-98F2-C374668E9522}" srcOrd="2" destOrd="0" presId="urn:microsoft.com/office/officeart/2008/layout/LinedList"/>
    <dgm:cxn modelId="{85E082C8-F279-4B2D-8E28-DF78D9A12774}" type="presParOf" srcId="{B99AA4FF-F71D-4278-BB2F-C2D7B585DAC3}" destId="{9505E0E2-7D36-4068-8531-640DC2D8648F}" srcOrd="8" destOrd="0" presId="urn:microsoft.com/office/officeart/2008/layout/LinedList"/>
    <dgm:cxn modelId="{C413313A-CCE3-47CC-939C-202D85D84B72}" type="presParOf" srcId="{B99AA4FF-F71D-4278-BB2F-C2D7B585DAC3}" destId="{A3449B96-FE39-437D-8A26-5B8702323882}" srcOrd="9" destOrd="0" presId="urn:microsoft.com/office/officeart/2008/layout/LinedList"/>
    <dgm:cxn modelId="{AF9FB410-D77F-4F73-9E97-FECDF6D1BDB4}" type="presParOf" srcId="{B99AA4FF-F71D-4278-BB2F-C2D7B585DAC3}" destId="{6470B785-5626-4F83-8413-824236BCE71E}" srcOrd="10" destOrd="0" presId="urn:microsoft.com/office/officeart/2008/layout/LinedList"/>
    <dgm:cxn modelId="{41188173-E980-4F4C-BD6B-DCD2337886FB}" type="presParOf" srcId="{6470B785-5626-4F83-8413-824236BCE71E}" destId="{6282904B-D92D-409A-8DB8-91D359667374}" srcOrd="0" destOrd="0" presId="urn:microsoft.com/office/officeart/2008/layout/LinedList"/>
    <dgm:cxn modelId="{42E4C28D-8827-4682-B8A9-87D549EE4166}" type="presParOf" srcId="{6470B785-5626-4F83-8413-824236BCE71E}" destId="{9A317D50-C6AC-4080-A624-979F74C0EB64}" srcOrd="1" destOrd="0" presId="urn:microsoft.com/office/officeart/2008/layout/LinedList"/>
    <dgm:cxn modelId="{BC10C9B0-7768-4D62-BD88-103EAE54FCF8}" type="presParOf" srcId="{6470B785-5626-4F83-8413-824236BCE71E}" destId="{91866798-A803-47A3-9DE7-F42E1A03043E}" srcOrd="2" destOrd="0" presId="urn:microsoft.com/office/officeart/2008/layout/LinedList"/>
    <dgm:cxn modelId="{AC9BB9DD-97BA-484A-9B5B-20199BFA4F86}" type="presParOf" srcId="{B99AA4FF-F71D-4278-BB2F-C2D7B585DAC3}" destId="{150BC4A5-9093-40BA-B5E4-57573AEB5C1A}" srcOrd="11" destOrd="0" presId="urn:microsoft.com/office/officeart/2008/layout/LinedList"/>
    <dgm:cxn modelId="{356EB6B3-7E9A-44EE-867F-DF494D31A701}" type="presParOf" srcId="{B99AA4FF-F71D-4278-BB2F-C2D7B585DAC3}" destId="{00CBFE37-A22B-45F0-8015-8690A3C2E79E}" srcOrd="12" destOrd="0" presId="urn:microsoft.com/office/officeart/2008/layout/LinedList"/>
    <dgm:cxn modelId="{F5D836DF-B4DE-4D71-9307-BA05EE4ADDCE}" type="presParOf" srcId="{B99AA4FF-F71D-4278-BB2F-C2D7B585DAC3}" destId="{C437A498-44A2-4A33-A88F-EE8731778068}" srcOrd="13" destOrd="0" presId="urn:microsoft.com/office/officeart/2008/layout/LinedList"/>
    <dgm:cxn modelId="{5576BD2A-889E-4A0E-AAA4-14C8744049DC}" type="presParOf" srcId="{C437A498-44A2-4A33-A88F-EE8731778068}" destId="{8912ACB4-2BEB-4304-BB06-566351354F6B}" srcOrd="0" destOrd="0" presId="urn:microsoft.com/office/officeart/2008/layout/LinedList"/>
    <dgm:cxn modelId="{CA24845B-CB1C-4B77-9E68-13A25B3A6FAB}" type="presParOf" srcId="{C437A498-44A2-4A33-A88F-EE8731778068}" destId="{E0FBC716-9C66-42A3-8489-DAE5F046B454}" srcOrd="1" destOrd="0" presId="urn:microsoft.com/office/officeart/2008/layout/LinedList"/>
    <dgm:cxn modelId="{071E734F-B35F-4BE2-9DAA-C2ABA1E8159B}" type="presParOf" srcId="{C437A498-44A2-4A33-A88F-EE8731778068}" destId="{C0367AE2-9B74-4EF0-8765-C12974DC1BF1}" srcOrd="2" destOrd="0" presId="urn:microsoft.com/office/officeart/2008/layout/LinedList"/>
    <dgm:cxn modelId="{A20B64B1-FAE9-4269-930F-12981B098B83}" type="presParOf" srcId="{B99AA4FF-F71D-4278-BB2F-C2D7B585DAC3}" destId="{55E285AA-B254-4365-8B76-1037E03B3AED}" srcOrd="14" destOrd="0" presId="urn:microsoft.com/office/officeart/2008/layout/LinedList"/>
    <dgm:cxn modelId="{0985F958-2BC6-47DE-AEDC-1EC3718C9A79}" type="presParOf" srcId="{B99AA4FF-F71D-4278-BB2F-C2D7B585DAC3}" destId="{C9BC2E9B-7700-4FD4-AE7B-7F3DC6C4F34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8A5C52-22EE-4F99-8F78-B970CC8622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711EF-6944-4FA5-A413-37668FAC10E3}">
      <dgm:prSet/>
      <dgm:spPr/>
      <dgm:t>
        <a:bodyPr/>
        <a:lstStyle/>
        <a:p>
          <a:r>
            <a:rPr lang="en-US" dirty="0" smtClean="0"/>
            <a:t>Style</a:t>
          </a:r>
          <a:endParaRPr lang="en-US" dirty="0"/>
        </a:p>
      </dgm:t>
    </dgm:pt>
    <dgm:pt modelId="{49E6992C-A1BD-4E66-8D54-D79AA7CD466B}" type="parTrans" cxnId="{76F681D3-D10E-44FB-85EB-115A73E8BC21}">
      <dgm:prSet/>
      <dgm:spPr/>
      <dgm:t>
        <a:bodyPr/>
        <a:lstStyle/>
        <a:p>
          <a:endParaRPr lang="en-US"/>
        </a:p>
      </dgm:t>
    </dgm:pt>
    <dgm:pt modelId="{BC07E698-8E6D-4150-BDA2-A468BEED3572}" type="sibTrans" cxnId="{76F681D3-D10E-44FB-85EB-115A73E8BC21}">
      <dgm:prSet/>
      <dgm:spPr/>
      <dgm:t>
        <a:bodyPr/>
        <a:lstStyle/>
        <a:p>
          <a:endParaRPr lang="en-US"/>
        </a:p>
      </dgm:t>
    </dgm:pt>
    <dgm:pt modelId="{5B3C7A71-6F6B-4312-8786-A5D0F66FA6EA}">
      <dgm:prSet/>
      <dgm:spPr/>
      <dgm:t>
        <a:bodyPr/>
        <a:lstStyle/>
        <a:p>
          <a:r>
            <a:rPr lang="en-US" dirty="0" smtClean="0"/>
            <a:t>Figurative Language</a:t>
          </a:r>
          <a:endParaRPr lang="en-US" dirty="0"/>
        </a:p>
      </dgm:t>
    </dgm:pt>
    <dgm:pt modelId="{E52A4CB1-2FB8-4110-9C32-4A2B5161070C}" type="parTrans" cxnId="{75DBA311-5C61-4229-9E13-E2B322D45B7F}">
      <dgm:prSet/>
      <dgm:spPr/>
    </dgm:pt>
    <dgm:pt modelId="{A295478E-047C-498E-ACD9-950B31968FCD}" type="sibTrans" cxnId="{75DBA311-5C61-4229-9E13-E2B322D45B7F}">
      <dgm:prSet/>
      <dgm:spPr/>
    </dgm:pt>
    <dgm:pt modelId="{D360F292-0D60-4C28-BA86-9F0DB00BD758}">
      <dgm:prSet/>
      <dgm:spPr/>
      <dgm:t>
        <a:bodyPr/>
        <a:lstStyle/>
        <a:p>
          <a:r>
            <a:rPr lang="en-US" dirty="0" smtClean="0"/>
            <a:t>Irony</a:t>
          </a:r>
          <a:endParaRPr lang="en-US" dirty="0"/>
        </a:p>
      </dgm:t>
    </dgm:pt>
    <dgm:pt modelId="{DD7D1655-00FE-44F5-A110-85E8788C026E}" type="parTrans" cxnId="{C5240105-ECD8-43D4-9947-7EF47AE7B932}">
      <dgm:prSet/>
      <dgm:spPr/>
    </dgm:pt>
    <dgm:pt modelId="{A9B928E1-B5AF-466E-8F38-5416D664A227}" type="sibTrans" cxnId="{C5240105-ECD8-43D4-9947-7EF47AE7B932}">
      <dgm:prSet/>
      <dgm:spPr/>
    </dgm:pt>
    <dgm:pt modelId="{C611F44D-E6BD-4D6A-B191-E0F83324EDDB}">
      <dgm:prSet/>
      <dgm:spPr/>
      <dgm:t>
        <a:bodyPr/>
        <a:lstStyle/>
        <a:p>
          <a:r>
            <a:rPr lang="en-US" dirty="0" smtClean="0"/>
            <a:t>Imagery</a:t>
          </a:r>
          <a:endParaRPr lang="en-US" dirty="0"/>
        </a:p>
      </dgm:t>
    </dgm:pt>
    <dgm:pt modelId="{ED2A755D-6233-4FE3-A8EC-68A740E38E14}" type="parTrans" cxnId="{D9D1242C-952C-4CFB-8BAF-F965DE7F4733}">
      <dgm:prSet/>
      <dgm:spPr/>
    </dgm:pt>
    <dgm:pt modelId="{1027E193-66C6-4DA7-929E-27BC8B7C1811}" type="sibTrans" cxnId="{D9D1242C-952C-4CFB-8BAF-F965DE7F4733}">
      <dgm:prSet/>
      <dgm:spPr/>
    </dgm:pt>
    <dgm:pt modelId="{E191B897-CB57-4CA3-A0AD-A8F77A9918FC}">
      <dgm:prSet/>
      <dgm:spPr/>
      <dgm:t>
        <a:bodyPr/>
        <a:lstStyle/>
        <a:p>
          <a:r>
            <a:rPr lang="en-US" dirty="0" smtClean="0"/>
            <a:t>Rhetorical Devices</a:t>
          </a:r>
        </a:p>
      </dgm:t>
    </dgm:pt>
    <dgm:pt modelId="{D1DFA98C-F27B-4B21-B124-143A9FB0CB5B}" type="parTrans" cxnId="{C6ED2EC7-E1F2-49D1-86CF-A5891B04EEBD}">
      <dgm:prSet/>
      <dgm:spPr/>
    </dgm:pt>
    <dgm:pt modelId="{16B1E411-9D4C-4FB1-8777-E4B4167E2446}" type="sibTrans" cxnId="{C6ED2EC7-E1F2-49D1-86CF-A5891B04EEBD}">
      <dgm:prSet/>
      <dgm:spPr/>
    </dgm:pt>
    <dgm:pt modelId="{5887F31F-6E24-43E9-A8E5-FB8C77B17971}">
      <dgm:prSet/>
      <dgm:spPr/>
      <dgm:t>
        <a:bodyPr/>
        <a:lstStyle/>
        <a:p>
          <a:r>
            <a:rPr lang="en-US" dirty="0" smtClean="0"/>
            <a:t>Allusions</a:t>
          </a:r>
        </a:p>
      </dgm:t>
    </dgm:pt>
    <dgm:pt modelId="{1AFA3314-1388-402D-86CD-122953B2205B}" type="parTrans" cxnId="{FD79DAEF-D71A-4E56-A6C7-32554B98A15D}">
      <dgm:prSet/>
      <dgm:spPr/>
    </dgm:pt>
    <dgm:pt modelId="{F1ABB10B-063A-459F-8347-7BCEF82E0389}" type="sibTrans" cxnId="{FD79DAEF-D71A-4E56-A6C7-32554B98A15D}">
      <dgm:prSet/>
      <dgm:spPr/>
    </dgm:pt>
    <dgm:pt modelId="{715F5C77-52E5-4A7B-AADF-0B0962FDF58B}" type="pres">
      <dgm:prSet presAssocID="{808A5C52-22EE-4F99-8F78-B970CC8622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92B418-9D98-4BFF-8C89-A7CBCED25A57}" type="pres">
      <dgm:prSet presAssocID="{04D711EF-6944-4FA5-A413-37668FAC10E3}" presName="thickLine" presStyleLbl="alignNode1" presStyleIdx="0" presStyleCnt="1"/>
      <dgm:spPr/>
    </dgm:pt>
    <dgm:pt modelId="{191AF3C6-1C1A-4CB8-AA1C-0725B2F49CCA}" type="pres">
      <dgm:prSet presAssocID="{04D711EF-6944-4FA5-A413-37668FAC10E3}" presName="horz1" presStyleCnt="0"/>
      <dgm:spPr/>
    </dgm:pt>
    <dgm:pt modelId="{1D365157-072F-4C39-8FF1-C0F1053C53B3}" type="pres">
      <dgm:prSet presAssocID="{04D711EF-6944-4FA5-A413-37668FAC10E3}" presName="tx1" presStyleLbl="revTx" presStyleIdx="0" presStyleCnt="6"/>
      <dgm:spPr/>
      <dgm:t>
        <a:bodyPr/>
        <a:lstStyle/>
        <a:p>
          <a:endParaRPr lang="en-US"/>
        </a:p>
      </dgm:t>
    </dgm:pt>
    <dgm:pt modelId="{B99AA4FF-F71D-4278-BB2F-C2D7B585DAC3}" type="pres">
      <dgm:prSet presAssocID="{04D711EF-6944-4FA5-A413-37668FAC10E3}" presName="vert1" presStyleCnt="0"/>
      <dgm:spPr/>
    </dgm:pt>
    <dgm:pt modelId="{2D140E0C-EEC8-4CB2-823E-C1E8EF9B430D}" type="pres">
      <dgm:prSet presAssocID="{5B3C7A71-6F6B-4312-8786-A5D0F66FA6EA}" presName="vertSpace2a" presStyleCnt="0"/>
      <dgm:spPr/>
    </dgm:pt>
    <dgm:pt modelId="{1F6798FE-C3F2-4624-AB23-1B20B07DBDC3}" type="pres">
      <dgm:prSet presAssocID="{5B3C7A71-6F6B-4312-8786-A5D0F66FA6EA}" presName="horz2" presStyleCnt="0"/>
      <dgm:spPr/>
    </dgm:pt>
    <dgm:pt modelId="{FEA42D81-5B49-4606-B291-7CD330AEF528}" type="pres">
      <dgm:prSet presAssocID="{5B3C7A71-6F6B-4312-8786-A5D0F66FA6EA}" presName="horzSpace2" presStyleCnt="0"/>
      <dgm:spPr/>
    </dgm:pt>
    <dgm:pt modelId="{6581C517-4511-4336-A248-1DF3B6296141}" type="pres">
      <dgm:prSet presAssocID="{5B3C7A71-6F6B-4312-8786-A5D0F66FA6EA}" presName="tx2" presStyleLbl="revTx" presStyleIdx="1" presStyleCnt="6"/>
      <dgm:spPr/>
      <dgm:t>
        <a:bodyPr/>
        <a:lstStyle/>
        <a:p>
          <a:endParaRPr lang="en-US"/>
        </a:p>
      </dgm:t>
    </dgm:pt>
    <dgm:pt modelId="{4A6C1DAE-B6A7-4093-AC3F-A382AA737134}" type="pres">
      <dgm:prSet presAssocID="{5B3C7A71-6F6B-4312-8786-A5D0F66FA6EA}" presName="vert2" presStyleCnt="0"/>
      <dgm:spPr/>
    </dgm:pt>
    <dgm:pt modelId="{2FD7CF09-4BFC-48B0-86B7-A703FBEFFA26}" type="pres">
      <dgm:prSet presAssocID="{5B3C7A71-6F6B-4312-8786-A5D0F66FA6EA}" presName="thinLine2b" presStyleLbl="callout" presStyleIdx="0" presStyleCnt="5"/>
      <dgm:spPr/>
    </dgm:pt>
    <dgm:pt modelId="{BC521BB2-08E7-424B-ABC7-4EDBCC17FC7C}" type="pres">
      <dgm:prSet presAssocID="{5B3C7A71-6F6B-4312-8786-A5D0F66FA6EA}" presName="vertSpace2b" presStyleCnt="0"/>
      <dgm:spPr/>
    </dgm:pt>
    <dgm:pt modelId="{48416231-E621-4F06-B60D-12B7527A504B}" type="pres">
      <dgm:prSet presAssocID="{D360F292-0D60-4C28-BA86-9F0DB00BD758}" presName="horz2" presStyleCnt="0"/>
      <dgm:spPr/>
    </dgm:pt>
    <dgm:pt modelId="{033FC153-1265-4239-8418-DB6DA7DC14B6}" type="pres">
      <dgm:prSet presAssocID="{D360F292-0D60-4C28-BA86-9F0DB00BD758}" presName="horzSpace2" presStyleCnt="0"/>
      <dgm:spPr/>
    </dgm:pt>
    <dgm:pt modelId="{379E7E2E-85E2-4383-861C-023231ACD61C}" type="pres">
      <dgm:prSet presAssocID="{D360F292-0D60-4C28-BA86-9F0DB00BD758}" presName="tx2" presStyleLbl="revTx" presStyleIdx="2" presStyleCnt="6"/>
      <dgm:spPr/>
      <dgm:t>
        <a:bodyPr/>
        <a:lstStyle/>
        <a:p>
          <a:endParaRPr lang="en-US"/>
        </a:p>
      </dgm:t>
    </dgm:pt>
    <dgm:pt modelId="{A38A492D-4DA7-49EE-B418-EB1CC383774B}" type="pres">
      <dgm:prSet presAssocID="{D360F292-0D60-4C28-BA86-9F0DB00BD758}" presName="vert2" presStyleCnt="0"/>
      <dgm:spPr/>
    </dgm:pt>
    <dgm:pt modelId="{B53D3A5D-410A-4B57-83AF-FB267D0DA4D9}" type="pres">
      <dgm:prSet presAssocID="{D360F292-0D60-4C28-BA86-9F0DB00BD758}" presName="thinLine2b" presStyleLbl="callout" presStyleIdx="1" presStyleCnt="5"/>
      <dgm:spPr/>
    </dgm:pt>
    <dgm:pt modelId="{51A77031-1749-4F13-9163-F37AFE26FB5B}" type="pres">
      <dgm:prSet presAssocID="{D360F292-0D60-4C28-BA86-9F0DB00BD758}" presName="vertSpace2b" presStyleCnt="0"/>
      <dgm:spPr/>
    </dgm:pt>
    <dgm:pt modelId="{A8396D4E-C97A-413B-B510-9D4974A3A23F}" type="pres">
      <dgm:prSet presAssocID="{C611F44D-E6BD-4D6A-B191-E0F83324EDDB}" presName="horz2" presStyleCnt="0"/>
      <dgm:spPr/>
    </dgm:pt>
    <dgm:pt modelId="{F8CAC96F-09D9-48D7-8FBA-3DFBC017D656}" type="pres">
      <dgm:prSet presAssocID="{C611F44D-E6BD-4D6A-B191-E0F83324EDDB}" presName="horzSpace2" presStyleCnt="0"/>
      <dgm:spPr/>
    </dgm:pt>
    <dgm:pt modelId="{BC352704-10B0-40A3-A905-DC3FB049D9CF}" type="pres">
      <dgm:prSet presAssocID="{C611F44D-E6BD-4D6A-B191-E0F83324EDDB}" presName="tx2" presStyleLbl="revTx" presStyleIdx="3" presStyleCnt="6"/>
      <dgm:spPr/>
      <dgm:t>
        <a:bodyPr/>
        <a:lstStyle/>
        <a:p>
          <a:endParaRPr lang="en-US"/>
        </a:p>
      </dgm:t>
    </dgm:pt>
    <dgm:pt modelId="{C3248CF7-B725-43A6-98D8-8283C4CA7596}" type="pres">
      <dgm:prSet presAssocID="{C611F44D-E6BD-4D6A-B191-E0F83324EDDB}" presName="vert2" presStyleCnt="0"/>
      <dgm:spPr/>
    </dgm:pt>
    <dgm:pt modelId="{5D473373-526E-4824-B2BA-B16126D70DD6}" type="pres">
      <dgm:prSet presAssocID="{C611F44D-E6BD-4D6A-B191-E0F83324EDDB}" presName="thinLine2b" presStyleLbl="callout" presStyleIdx="2" presStyleCnt="5"/>
      <dgm:spPr/>
    </dgm:pt>
    <dgm:pt modelId="{F21C5B38-3C51-4BFC-9C55-34C8EFB5AF12}" type="pres">
      <dgm:prSet presAssocID="{C611F44D-E6BD-4D6A-B191-E0F83324EDDB}" presName="vertSpace2b" presStyleCnt="0"/>
      <dgm:spPr/>
    </dgm:pt>
    <dgm:pt modelId="{22742E31-DFE3-4A98-AC38-DCBD3A4BD702}" type="pres">
      <dgm:prSet presAssocID="{E191B897-CB57-4CA3-A0AD-A8F77A9918FC}" presName="horz2" presStyleCnt="0"/>
      <dgm:spPr/>
    </dgm:pt>
    <dgm:pt modelId="{FE581B54-3668-469D-8A8B-B658B51208E0}" type="pres">
      <dgm:prSet presAssocID="{E191B897-CB57-4CA3-A0AD-A8F77A9918FC}" presName="horzSpace2" presStyleCnt="0"/>
      <dgm:spPr/>
    </dgm:pt>
    <dgm:pt modelId="{31133C26-82AD-4D50-B5EC-BE2801F342AE}" type="pres">
      <dgm:prSet presAssocID="{E191B897-CB57-4CA3-A0AD-A8F77A9918FC}" presName="tx2" presStyleLbl="revTx" presStyleIdx="4" presStyleCnt="6"/>
      <dgm:spPr/>
      <dgm:t>
        <a:bodyPr/>
        <a:lstStyle/>
        <a:p>
          <a:endParaRPr lang="en-US"/>
        </a:p>
      </dgm:t>
    </dgm:pt>
    <dgm:pt modelId="{C0783A06-246E-4344-8A46-AD9C60794004}" type="pres">
      <dgm:prSet presAssocID="{E191B897-CB57-4CA3-A0AD-A8F77A9918FC}" presName="vert2" presStyleCnt="0"/>
      <dgm:spPr/>
    </dgm:pt>
    <dgm:pt modelId="{FFB7C35B-048D-4558-A231-F47C4F1A9026}" type="pres">
      <dgm:prSet presAssocID="{E191B897-CB57-4CA3-A0AD-A8F77A9918FC}" presName="thinLine2b" presStyleLbl="callout" presStyleIdx="3" presStyleCnt="5"/>
      <dgm:spPr/>
    </dgm:pt>
    <dgm:pt modelId="{1BB8430E-0CA3-4387-9475-3534F019B5A4}" type="pres">
      <dgm:prSet presAssocID="{E191B897-CB57-4CA3-A0AD-A8F77A9918FC}" presName="vertSpace2b" presStyleCnt="0"/>
      <dgm:spPr/>
    </dgm:pt>
    <dgm:pt modelId="{12B37298-DECA-43A7-83C2-498CB08E25AF}" type="pres">
      <dgm:prSet presAssocID="{5887F31F-6E24-43E9-A8E5-FB8C77B17971}" presName="horz2" presStyleCnt="0"/>
      <dgm:spPr/>
    </dgm:pt>
    <dgm:pt modelId="{5EE01F4F-E302-48EE-8ECA-FCF2D8AA4D7E}" type="pres">
      <dgm:prSet presAssocID="{5887F31F-6E24-43E9-A8E5-FB8C77B17971}" presName="horzSpace2" presStyleCnt="0"/>
      <dgm:spPr/>
    </dgm:pt>
    <dgm:pt modelId="{E04983A4-4CD0-432F-842D-0F9A1931E218}" type="pres">
      <dgm:prSet presAssocID="{5887F31F-6E24-43E9-A8E5-FB8C77B17971}" presName="tx2" presStyleLbl="revTx" presStyleIdx="5" presStyleCnt="6"/>
      <dgm:spPr/>
      <dgm:t>
        <a:bodyPr/>
        <a:lstStyle/>
        <a:p>
          <a:endParaRPr lang="en-US"/>
        </a:p>
      </dgm:t>
    </dgm:pt>
    <dgm:pt modelId="{ECC727D6-3D3D-4329-B0A0-E72AFE8B74F3}" type="pres">
      <dgm:prSet presAssocID="{5887F31F-6E24-43E9-A8E5-FB8C77B17971}" presName="vert2" presStyleCnt="0"/>
      <dgm:spPr/>
    </dgm:pt>
    <dgm:pt modelId="{AEE74DEB-82D2-48BA-B8CC-404BDEE46D17}" type="pres">
      <dgm:prSet presAssocID="{5887F31F-6E24-43E9-A8E5-FB8C77B17971}" presName="thinLine2b" presStyleLbl="callout" presStyleIdx="4" presStyleCnt="5"/>
      <dgm:spPr/>
    </dgm:pt>
    <dgm:pt modelId="{7537F9AC-8A5B-4799-BE2C-6B7801C3D01A}" type="pres">
      <dgm:prSet presAssocID="{5887F31F-6E24-43E9-A8E5-FB8C77B17971}" presName="vertSpace2b" presStyleCnt="0"/>
      <dgm:spPr/>
    </dgm:pt>
  </dgm:ptLst>
  <dgm:cxnLst>
    <dgm:cxn modelId="{C7A109E7-8C1D-486B-B5D1-9A7FDC66B779}" type="presOf" srcId="{5B3C7A71-6F6B-4312-8786-A5D0F66FA6EA}" destId="{6581C517-4511-4336-A248-1DF3B6296141}" srcOrd="0" destOrd="0" presId="urn:microsoft.com/office/officeart/2008/layout/LinedList"/>
    <dgm:cxn modelId="{C5240105-ECD8-43D4-9947-7EF47AE7B932}" srcId="{04D711EF-6944-4FA5-A413-37668FAC10E3}" destId="{D360F292-0D60-4C28-BA86-9F0DB00BD758}" srcOrd="1" destOrd="0" parTransId="{DD7D1655-00FE-44F5-A110-85E8788C026E}" sibTransId="{A9B928E1-B5AF-466E-8F38-5416D664A227}"/>
    <dgm:cxn modelId="{FD79DAEF-D71A-4E56-A6C7-32554B98A15D}" srcId="{04D711EF-6944-4FA5-A413-37668FAC10E3}" destId="{5887F31F-6E24-43E9-A8E5-FB8C77B17971}" srcOrd="4" destOrd="0" parTransId="{1AFA3314-1388-402D-86CD-122953B2205B}" sibTransId="{F1ABB10B-063A-459F-8347-7BCEF82E0389}"/>
    <dgm:cxn modelId="{EFF826B5-46CB-492F-97BE-DA90287BC3DE}" type="presOf" srcId="{5887F31F-6E24-43E9-A8E5-FB8C77B17971}" destId="{E04983A4-4CD0-432F-842D-0F9A1931E218}" srcOrd="0" destOrd="0" presId="urn:microsoft.com/office/officeart/2008/layout/LinedList"/>
    <dgm:cxn modelId="{E2374F6D-9104-42C0-9731-B72930B6EDFF}" type="presOf" srcId="{C611F44D-E6BD-4D6A-B191-E0F83324EDDB}" destId="{BC352704-10B0-40A3-A905-DC3FB049D9CF}" srcOrd="0" destOrd="0" presId="urn:microsoft.com/office/officeart/2008/layout/LinedList"/>
    <dgm:cxn modelId="{C6ED2EC7-E1F2-49D1-86CF-A5891B04EEBD}" srcId="{04D711EF-6944-4FA5-A413-37668FAC10E3}" destId="{E191B897-CB57-4CA3-A0AD-A8F77A9918FC}" srcOrd="3" destOrd="0" parTransId="{D1DFA98C-F27B-4B21-B124-143A9FB0CB5B}" sibTransId="{16B1E411-9D4C-4FB1-8777-E4B4167E2446}"/>
    <dgm:cxn modelId="{D9D1242C-952C-4CFB-8BAF-F965DE7F4733}" srcId="{04D711EF-6944-4FA5-A413-37668FAC10E3}" destId="{C611F44D-E6BD-4D6A-B191-E0F83324EDDB}" srcOrd="2" destOrd="0" parTransId="{ED2A755D-6233-4FE3-A8EC-68A740E38E14}" sibTransId="{1027E193-66C6-4DA7-929E-27BC8B7C1811}"/>
    <dgm:cxn modelId="{D5C3C7C9-DB59-43DA-BA95-4B5BF1831B3B}" type="presOf" srcId="{E191B897-CB57-4CA3-A0AD-A8F77A9918FC}" destId="{31133C26-82AD-4D50-B5EC-BE2801F342AE}" srcOrd="0" destOrd="0" presId="urn:microsoft.com/office/officeart/2008/layout/LinedList"/>
    <dgm:cxn modelId="{7A6D0AAF-B9B6-427C-A07C-2A7FBAF60F74}" type="presOf" srcId="{808A5C52-22EE-4F99-8F78-B970CC86224C}" destId="{715F5C77-52E5-4A7B-AADF-0B0962FDF58B}" srcOrd="0" destOrd="0" presId="urn:microsoft.com/office/officeart/2008/layout/LinedList"/>
    <dgm:cxn modelId="{75DBA311-5C61-4229-9E13-E2B322D45B7F}" srcId="{04D711EF-6944-4FA5-A413-37668FAC10E3}" destId="{5B3C7A71-6F6B-4312-8786-A5D0F66FA6EA}" srcOrd="0" destOrd="0" parTransId="{E52A4CB1-2FB8-4110-9C32-4A2B5161070C}" sibTransId="{A295478E-047C-498E-ACD9-950B31968FCD}"/>
    <dgm:cxn modelId="{6602FB1A-A6B4-4D98-AEE0-1FF578AAA5A4}" type="presOf" srcId="{D360F292-0D60-4C28-BA86-9F0DB00BD758}" destId="{379E7E2E-85E2-4383-861C-023231ACD61C}" srcOrd="0" destOrd="0" presId="urn:microsoft.com/office/officeart/2008/layout/LinedList"/>
    <dgm:cxn modelId="{A281361B-ABD1-4E61-A814-0DC876756AF5}" type="presOf" srcId="{04D711EF-6944-4FA5-A413-37668FAC10E3}" destId="{1D365157-072F-4C39-8FF1-C0F1053C53B3}" srcOrd="0" destOrd="0" presId="urn:microsoft.com/office/officeart/2008/layout/LinedList"/>
    <dgm:cxn modelId="{76F681D3-D10E-44FB-85EB-115A73E8BC21}" srcId="{808A5C52-22EE-4F99-8F78-B970CC86224C}" destId="{04D711EF-6944-4FA5-A413-37668FAC10E3}" srcOrd="0" destOrd="0" parTransId="{49E6992C-A1BD-4E66-8D54-D79AA7CD466B}" sibTransId="{BC07E698-8E6D-4150-BDA2-A468BEED3572}"/>
    <dgm:cxn modelId="{AA9ED077-5F81-4800-96D6-7A31C9A28573}" type="presParOf" srcId="{715F5C77-52E5-4A7B-AADF-0B0962FDF58B}" destId="{7392B418-9D98-4BFF-8C89-A7CBCED25A57}" srcOrd="0" destOrd="0" presId="urn:microsoft.com/office/officeart/2008/layout/LinedList"/>
    <dgm:cxn modelId="{1F7D1E0F-3AEE-40D8-B311-CE4890E419D2}" type="presParOf" srcId="{715F5C77-52E5-4A7B-AADF-0B0962FDF58B}" destId="{191AF3C6-1C1A-4CB8-AA1C-0725B2F49CCA}" srcOrd="1" destOrd="0" presId="urn:microsoft.com/office/officeart/2008/layout/LinedList"/>
    <dgm:cxn modelId="{87E6B7F9-536E-46A5-A77C-1BACD2F92E4E}" type="presParOf" srcId="{191AF3C6-1C1A-4CB8-AA1C-0725B2F49CCA}" destId="{1D365157-072F-4C39-8FF1-C0F1053C53B3}" srcOrd="0" destOrd="0" presId="urn:microsoft.com/office/officeart/2008/layout/LinedList"/>
    <dgm:cxn modelId="{79E1FEF9-D889-4D56-9AFF-A737B49042BF}" type="presParOf" srcId="{191AF3C6-1C1A-4CB8-AA1C-0725B2F49CCA}" destId="{B99AA4FF-F71D-4278-BB2F-C2D7B585DAC3}" srcOrd="1" destOrd="0" presId="urn:microsoft.com/office/officeart/2008/layout/LinedList"/>
    <dgm:cxn modelId="{21D7DCC7-DD31-4A4B-988A-3468173CED5B}" type="presParOf" srcId="{B99AA4FF-F71D-4278-BB2F-C2D7B585DAC3}" destId="{2D140E0C-EEC8-4CB2-823E-C1E8EF9B430D}" srcOrd="0" destOrd="0" presId="urn:microsoft.com/office/officeart/2008/layout/LinedList"/>
    <dgm:cxn modelId="{D7DB5366-3B96-4AD9-AD04-62D20BE15668}" type="presParOf" srcId="{B99AA4FF-F71D-4278-BB2F-C2D7B585DAC3}" destId="{1F6798FE-C3F2-4624-AB23-1B20B07DBDC3}" srcOrd="1" destOrd="0" presId="urn:microsoft.com/office/officeart/2008/layout/LinedList"/>
    <dgm:cxn modelId="{895E4055-5B06-416C-B282-2FBA78D04A03}" type="presParOf" srcId="{1F6798FE-C3F2-4624-AB23-1B20B07DBDC3}" destId="{FEA42D81-5B49-4606-B291-7CD330AEF528}" srcOrd="0" destOrd="0" presId="urn:microsoft.com/office/officeart/2008/layout/LinedList"/>
    <dgm:cxn modelId="{E9428DF2-E148-4C76-B6A3-AB0922AEF59E}" type="presParOf" srcId="{1F6798FE-C3F2-4624-AB23-1B20B07DBDC3}" destId="{6581C517-4511-4336-A248-1DF3B6296141}" srcOrd="1" destOrd="0" presId="urn:microsoft.com/office/officeart/2008/layout/LinedList"/>
    <dgm:cxn modelId="{3844244E-E985-4F7A-850A-D3B81E2243C6}" type="presParOf" srcId="{1F6798FE-C3F2-4624-AB23-1B20B07DBDC3}" destId="{4A6C1DAE-B6A7-4093-AC3F-A382AA737134}" srcOrd="2" destOrd="0" presId="urn:microsoft.com/office/officeart/2008/layout/LinedList"/>
    <dgm:cxn modelId="{CCEB685F-9950-4A7D-B8D4-EF28029682AF}" type="presParOf" srcId="{B99AA4FF-F71D-4278-BB2F-C2D7B585DAC3}" destId="{2FD7CF09-4BFC-48B0-86B7-A703FBEFFA26}" srcOrd="2" destOrd="0" presId="urn:microsoft.com/office/officeart/2008/layout/LinedList"/>
    <dgm:cxn modelId="{64CF1326-0DBF-48FE-B56E-31C015C6CF04}" type="presParOf" srcId="{B99AA4FF-F71D-4278-BB2F-C2D7B585DAC3}" destId="{BC521BB2-08E7-424B-ABC7-4EDBCC17FC7C}" srcOrd="3" destOrd="0" presId="urn:microsoft.com/office/officeart/2008/layout/LinedList"/>
    <dgm:cxn modelId="{EB647EB3-6468-47B5-953D-0DBC71E17437}" type="presParOf" srcId="{B99AA4FF-F71D-4278-BB2F-C2D7B585DAC3}" destId="{48416231-E621-4F06-B60D-12B7527A504B}" srcOrd="4" destOrd="0" presId="urn:microsoft.com/office/officeart/2008/layout/LinedList"/>
    <dgm:cxn modelId="{56F0BDF7-DB6B-40F4-9A04-1D829CE05357}" type="presParOf" srcId="{48416231-E621-4F06-B60D-12B7527A504B}" destId="{033FC153-1265-4239-8418-DB6DA7DC14B6}" srcOrd="0" destOrd="0" presId="urn:microsoft.com/office/officeart/2008/layout/LinedList"/>
    <dgm:cxn modelId="{AE731A33-5595-4541-8780-50A668BCF662}" type="presParOf" srcId="{48416231-E621-4F06-B60D-12B7527A504B}" destId="{379E7E2E-85E2-4383-861C-023231ACD61C}" srcOrd="1" destOrd="0" presId="urn:microsoft.com/office/officeart/2008/layout/LinedList"/>
    <dgm:cxn modelId="{841C687E-0938-40EE-9930-9507C44D88E8}" type="presParOf" srcId="{48416231-E621-4F06-B60D-12B7527A504B}" destId="{A38A492D-4DA7-49EE-B418-EB1CC383774B}" srcOrd="2" destOrd="0" presId="urn:microsoft.com/office/officeart/2008/layout/LinedList"/>
    <dgm:cxn modelId="{8CF66FAF-D803-4985-84A8-2E039EA23093}" type="presParOf" srcId="{B99AA4FF-F71D-4278-BB2F-C2D7B585DAC3}" destId="{B53D3A5D-410A-4B57-83AF-FB267D0DA4D9}" srcOrd="5" destOrd="0" presId="urn:microsoft.com/office/officeart/2008/layout/LinedList"/>
    <dgm:cxn modelId="{03A7B3B4-122E-412C-8A40-3B37F0BA2741}" type="presParOf" srcId="{B99AA4FF-F71D-4278-BB2F-C2D7B585DAC3}" destId="{51A77031-1749-4F13-9163-F37AFE26FB5B}" srcOrd="6" destOrd="0" presId="urn:microsoft.com/office/officeart/2008/layout/LinedList"/>
    <dgm:cxn modelId="{F909A906-B854-44E9-8FE8-C03A63C30870}" type="presParOf" srcId="{B99AA4FF-F71D-4278-BB2F-C2D7B585DAC3}" destId="{A8396D4E-C97A-413B-B510-9D4974A3A23F}" srcOrd="7" destOrd="0" presId="urn:microsoft.com/office/officeart/2008/layout/LinedList"/>
    <dgm:cxn modelId="{FDD2004B-DD51-4379-8A09-7C6C9A238522}" type="presParOf" srcId="{A8396D4E-C97A-413B-B510-9D4974A3A23F}" destId="{F8CAC96F-09D9-48D7-8FBA-3DFBC017D656}" srcOrd="0" destOrd="0" presId="urn:microsoft.com/office/officeart/2008/layout/LinedList"/>
    <dgm:cxn modelId="{7E332D1E-D8FD-4E41-9EFB-734FAFADDDBB}" type="presParOf" srcId="{A8396D4E-C97A-413B-B510-9D4974A3A23F}" destId="{BC352704-10B0-40A3-A905-DC3FB049D9CF}" srcOrd="1" destOrd="0" presId="urn:microsoft.com/office/officeart/2008/layout/LinedList"/>
    <dgm:cxn modelId="{D1E81EC1-305E-4DDB-828E-37F775CEE045}" type="presParOf" srcId="{A8396D4E-C97A-413B-B510-9D4974A3A23F}" destId="{C3248CF7-B725-43A6-98D8-8283C4CA7596}" srcOrd="2" destOrd="0" presId="urn:microsoft.com/office/officeart/2008/layout/LinedList"/>
    <dgm:cxn modelId="{E93001B0-7C03-4CA4-B830-83A5390954EF}" type="presParOf" srcId="{B99AA4FF-F71D-4278-BB2F-C2D7B585DAC3}" destId="{5D473373-526E-4824-B2BA-B16126D70DD6}" srcOrd="8" destOrd="0" presId="urn:microsoft.com/office/officeart/2008/layout/LinedList"/>
    <dgm:cxn modelId="{62115E3E-66FE-4188-AF1B-E4E1709FC852}" type="presParOf" srcId="{B99AA4FF-F71D-4278-BB2F-C2D7B585DAC3}" destId="{F21C5B38-3C51-4BFC-9C55-34C8EFB5AF12}" srcOrd="9" destOrd="0" presId="urn:microsoft.com/office/officeart/2008/layout/LinedList"/>
    <dgm:cxn modelId="{FB3D06AF-BF63-49EF-907C-1DC93609E0F8}" type="presParOf" srcId="{B99AA4FF-F71D-4278-BB2F-C2D7B585DAC3}" destId="{22742E31-DFE3-4A98-AC38-DCBD3A4BD702}" srcOrd="10" destOrd="0" presId="urn:microsoft.com/office/officeart/2008/layout/LinedList"/>
    <dgm:cxn modelId="{7EA3C27E-E63F-46EB-8836-E88A4F4D750A}" type="presParOf" srcId="{22742E31-DFE3-4A98-AC38-DCBD3A4BD702}" destId="{FE581B54-3668-469D-8A8B-B658B51208E0}" srcOrd="0" destOrd="0" presId="urn:microsoft.com/office/officeart/2008/layout/LinedList"/>
    <dgm:cxn modelId="{6CAE7918-06A5-4ADC-9964-4A61CA3C0396}" type="presParOf" srcId="{22742E31-DFE3-4A98-AC38-DCBD3A4BD702}" destId="{31133C26-82AD-4D50-B5EC-BE2801F342AE}" srcOrd="1" destOrd="0" presId="urn:microsoft.com/office/officeart/2008/layout/LinedList"/>
    <dgm:cxn modelId="{780AC9F3-070E-4115-931A-4BE4A6D51853}" type="presParOf" srcId="{22742E31-DFE3-4A98-AC38-DCBD3A4BD702}" destId="{C0783A06-246E-4344-8A46-AD9C60794004}" srcOrd="2" destOrd="0" presId="urn:microsoft.com/office/officeart/2008/layout/LinedList"/>
    <dgm:cxn modelId="{85E3E6E0-7ECB-4333-8623-C442C062130B}" type="presParOf" srcId="{B99AA4FF-F71D-4278-BB2F-C2D7B585DAC3}" destId="{FFB7C35B-048D-4558-A231-F47C4F1A9026}" srcOrd="11" destOrd="0" presId="urn:microsoft.com/office/officeart/2008/layout/LinedList"/>
    <dgm:cxn modelId="{621416B1-85B8-40B9-A319-6D61C6F4EC46}" type="presParOf" srcId="{B99AA4FF-F71D-4278-BB2F-C2D7B585DAC3}" destId="{1BB8430E-0CA3-4387-9475-3534F019B5A4}" srcOrd="12" destOrd="0" presId="urn:microsoft.com/office/officeart/2008/layout/LinedList"/>
    <dgm:cxn modelId="{19D716EB-1608-4DFA-ACD6-0CE8384EAFED}" type="presParOf" srcId="{B99AA4FF-F71D-4278-BB2F-C2D7B585DAC3}" destId="{12B37298-DECA-43A7-83C2-498CB08E25AF}" srcOrd="13" destOrd="0" presId="urn:microsoft.com/office/officeart/2008/layout/LinedList"/>
    <dgm:cxn modelId="{4D1D2ADA-64BF-4552-97A1-93ABBF034574}" type="presParOf" srcId="{12B37298-DECA-43A7-83C2-498CB08E25AF}" destId="{5EE01F4F-E302-48EE-8ECA-FCF2D8AA4D7E}" srcOrd="0" destOrd="0" presId="urn:microsoft.com/office/officeart/2008/layout/LinedList"/>
    <dgm:cxn modelId="{655A9131-9CE7-4C6E-8558-1111F347A63E}" type="presParOf" srcId="{12B37298-DECA-43A7-83C2-498CB08E25AF}" destId="{E04983A4-4CD0-432F-842D-0F9A1931E218}" srcOrd="1" destOrd="0" presId="urn:microsoft.com/office/officeart/2008/layout/LinedList"/>
    <dgm:cxn modelId="{5A5C0128-A99B-4310-8AB3-838A83124879}" type="presParOf" srcId="{12B37298-DECA-43A7-83C2-498CB08E25AF}" destId="{ECC727D6-3D3D-4329-B0A0-E72AFE8B74F3}" srcOrd="2" destOrd="0" presId="urn:microsoft.com/office/officeart/2008/layout/LinedList"/>
    <dgm:cxn modelId="{76389704-40B0-4653-B2A8-4199A64E3B8A}" type="presParOf" srcId="{B99AA4FF-F71D-4278-BB2F-C2D7B585DAC3}" destId="{AEE74DEB-82D2-48BA-B8CC-404BDEE46D17}" srcOrd="14" destOrd="0" presId="urn:microsoft.com/office/officeart/2008/layout/LinedList"/>
    <dgm:cxn modelId="{4FAD6AAE-799D-43DD-9EA3-56E14C640A0F}" type="presParOf" srcId="{B99AA4FF-F71D-4278-BB2F-C2D7B585DAC3}" destId="{7537F9AC-8A5B-4799-BE2C-6B7801C3D01A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63E43-4114-4DEA-A34B-7B4B8BA3B486}">
      <dsp:nvSpPr>
        <dsp:cNvPr id="0" name=""/>
        <dsp:cNvSpPr/>
      </dsp:nvSpPr>
      <dsp:spPr>
        <a:xfrm>
          <a:off x="0" y="0"/>
          <a:ext cx="110370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5FFF1-A48E-4543-99A2-5A25960F2BAE}">
      <dsp:nvSpPr>
        <dsp:cNvPr id="0" name=""/>
        <dsp:cNvSpPr/>
      </dsp:nvSpPr>
      <dsp:spPr>
        <a:xfrm>
          <a:off x="0" y="0"/>
          <a:ext cx="2207409" cy="425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In each sentence there is a grammatical mistake. Rewrite the sentence and correct the mistake, then use context clues to define the underline word or phrase in each sentence.</a:t>
          </a:r>
          <a:endParaRPr lang="en-US" sz="2000" kern="1200" dirty="0"/>
        </a:p>
      </dsp:txBody>
      <dsp:txXfrm>
        <a:off x="0" y="0"/>
        <a:ext cx="2207409" cy="4254500"/>
      </dsp:txXfrm>
    </dsp:sp>
    <dsp:sp modelId="{83BB1E11-0A95-495A-8BE0-7D6B6DC6AD57}">
      <dsp:nvSpPr>
        <dsp:cNvPr id="0" name=""/>
        <dsp:cNvSpPr/>
      </dsp:nvSpPr>
      <dsp:spPr>
        <a:xfrm>
          <a:off x="2372964" y="98883"/>
          <a:ext cx="8664080" cy="197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My </a:t>
          </a:r>
          <a:r>
            <a:rPr lang="en-US" sz="2300" b="0" i="0" u="sng" kern="1200" dirty="0" smtClean="0"/>
            <a:t>ardor</a:t>
          </a:r>
          <a:r>
            <a:rPr lang="en-US" sz="2300" b="0" i="0" kern="1200" dirty="0" smtClean="0"/>
            <a:t> was indeed the astonishment of the students and my proficiency that of the masters.</a:t>
          </a:r>
        </a:p>
      </dsp:txBody>
      <dsp:txXfrm>
        <a:off x="2372964" y="98883"/>
        <a:ext cx="8664080" cy="1977677"/>
      </dsp:txXfrm>
    </dsp:sp>
    <dsp:sp modelId="{76E425C6-061E-4694-B887-E0886DB02CAB}">
      <dsp:nvSpPr>
        <dsp:cNvPr id="0" name=""/>
        <dsp:cNvSpPr/>
      </dsp:nvSpPr>
      <dsp:spPr>
        <a:xfrm>
          <a:off x="2207409" y="2076561"/>
          <a:ext cx="88296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E977A-455A-4869-9D20-A4885670FA37}">
      <dsp:nvSpPr>
        <dsp:cNvPr id="0" name=""/>
        <dsp:cNvSpPr/>
      </dsp:nvSpPr>
      <dsp:spPr>
        <a:xfrm>
          <a:off x="2372964" y="2175445"/>
          <a:ext cx="8664080" cy="1977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if no man allowed any pursuit whatsoever to interfere with the tranquility of his </a:t>
          </a:r>
          <a:r>
            <a:rPr lang="en-US" sz="2300" b="0" i="0" u="sng" kern="1200" dirty="0" smtClean="0"/>
            <a:t>domestic affections</a:t>
          </a:r>
          <a:r>
            <a:rPr lang="en-US" sz="2300" b="0" i="0" kern="1200" dirty="0" smtClean="0"/>
            <a:t>, Greece had not been enslaved, Cesar would have spared his country, America would have been discovered more gradually, and the empires of Mexico and Peru had not been destroyed</a:t>
          </a:r>
        </a:p>
      </dsp:txBody>
      <dsp:txXfrm>
        <a:off x="2372964" y="2175445"/>
        <a:ext cx="8664080" cy="1977677"/>
      </dsp:txXfrm>
    </dsp:sp>
    <dsp:sp modelId="{C46A74AF-E5BC-4007-BE1C-088AC7E8050E}">
      <dsp:nvSpPr>
        <dsp:cNvPr id="0" name=""/>
        <dsp:cNvSpPr/>
      </dsp:nvSpPr>
      <dsp:spPr>
        <a:xfrm>
          <a:off x="2207409" y="4153123"/>
          <a:ext cx="88296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2B418-9D98-4BFF-8C89-A7CBCED25A57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65157-072F-4C39-8FF1-C0F1053C53B3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Themes and Symbols</a:t>
          </a:r>
          <a:endParaRPr lang="en-US" sz="3500" kern="1200" dirty="0"/>
        </a:p>
      </dsp:txBody>
      <dsp:txXfrm>
        <a:off x="0" y="0"/>
        <a:ext cx="8916324" cy="2282780"/>
      </dsp:txXfrm>
    </dsp:sp>
    <dsp:sp modelId="{B2917254-B6E2-410A-A187-E37EC4BC9F39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41CD7-71DA-4A63-BA93-12F017151817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Are there any major themes or symbols represented in the reading section? Remember to cite evidence from the text.</a:t>
          </a:r>
          <a:endParaRPr lang="en-US" sz="3500" kern="1200" dirty="0"/>
        </a:p>
      </dsp:txBody>
      <dsp:txXfrm>
        <a:off x="0" y="2282780"/>
        <a:ext cx="8916324" cy="22827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Please read either with a partner, or silently for the next 15 minutes. </a:t>
          </a:r>
        </a:p>
      </dsp:txBody>
      <dsp:txXfrm>
        <a:off x="0" y="0"/>
        <a:ext cx="8916324" cy="2282780"/>
      </dsp:txXfrm>
    </dsp:sp>
    <dsp:sp modelId="{ADFB0482-37C4-4DC5-BC1A-9E802FDE8B98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9827D-1AC4-4537-943D-57009B37C4E5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As you read, please annotate what you read in the way that we showed you.</a:t>
          </a:r>
        </a:p>
      </dsp:txBody>
      <dsp:txXfrm>
        <a:off x="0" y="2282780"/>
        <a:ext cx="8916324" cy="22827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Class Discussion</a:t>
          </a:r>
        </a:p>
      </dsp:txBody>
      <dsp:txXfrm>
        <a:off x="0" y="0"/>
        <a:ext cx="1783264" cy="4565561"/>
      </dsp:txXfrm>
    </dsp:sp>
    <dsp:sp modelId="{6EB80CA4-ADD8-4F28-B88C-9E7CFCEE7542}">
      <dsp:nvSpPr>
        <dsp:cNvPr id="0" name=""/>
        <dsp:cNvSpPr/>
      </dsp:nvSpPr>
      <dsp:spPr>
        <a:xfrm>
          <a:off x="1917009" y="207322"/>
          <a:ext cx="6999314" cy="414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How does this video relate to Frankenstein?</a:t>
          </a:r>
        </a:p>
      </dsp:txBody>
      <dsp:txXfrm>
        <a:off x="1917009" y="207322"/>
        <a:ext cx="6999314" cy="4146456"/>
      </dsp:txXfrm>
    </dsp:sp>
    <dsp:sp modelId="{69C37E13-4162-4DC4-8198-26F635298F5B}">
      <dsp:nvSpPr>
        <dsp:cNvPr id="0" name=""/>
        <dsp:cNvSpPr/>
      </dsp:nvSpPr>
      <dsp:spPr>
        <a:xfrm>
          <a:off x="1783264" y="435377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21050-D281-4854-9687-3C0879D6BA50}">
      <dsp:nvSpPr>
        <dsp:cNvPr id="0" name=""/>
        <dsp:cNvSpPr/>
      </dsp:nvSpPr>
      <dsp:spPr>
        <a:xfrm>
          <a:off x="0" y="31700"/>
          <a:ext cx="8916324" cy="450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ACT/SAT Review, Credit Recovery, Frankenstein Quiz 1 Retakes after school this week Tuesday—Friday.</a:t>
          </a:r>
        </a:p>
      </dsp:txBody>
      <dsp:txXfrm>
        <a:off x="219777" y="251477"/>
        <a:ext cx="8476770" cy="40626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Please read through Chapter 7 tonight as homework.</a:t>
          </a:r>
        </a:p>
      </dsp:txBody>
      <dsp:txXfrm>
        <a:off x="0" y="0"/>
        <a:ext cx="8916324" cy="456556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On a sheet of paper answer the following question in a three to five sentence paragraph. </a:t>
          </a:r>
          <a:r>
            <a:rPr lang="en-US" sz="2200" b="1" kern="1200" dirty="0" smtClean="0">
              <a:solidFill>
                <a:srgbClr val="FF0000"/>
              </a:solidFill>
            </a:rPr>
            <a:t>You have four minutes.</a:t>
          </a:r>
        </a:p>
      </dsp:txBody>
      <dsp:txXfrm>
        <a:off x="0" y="0"/>
        <a:ext cx="1783264" cy="4565561"/>
      </dsp:txXfrm>
    </dsp:sp>
    <dsp:sp modelId="{99DC7461-C554-41E5-B933-00CE4D86C83C}">
      <dsp:nvSpPr>
        <dsp:cNvPr id="0" name=""/>
        <dsp:cNvSpPr/>
      </dsp:nvSpPr>
      <dsp:spPr>
        <a:xfrm>
          <a:off x="1917009" y="207322"/>
          <a:ext cx="6999314" cy="414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What do you think about when you hear the word, “Gothic?” Explain.</a:t>
          </a:r>
        </a:p>
      </dsp:txBody>
      <dsp:txXfrm>
        <a:off x="1917009" y="207322"/>
        <a:ext cx="6999314" cy="4146456"/>
      </dsp:txXfrm>
    </dsp:sp>
    <dsp:sp modelId="{3D2D1741-B54E-41B1-B624-C530FAE29D1E}">
      <dsp:nvSpPr>
        <dsp:cNvPr id="0" name=""/>
        <dsp:cNvSpPr/>
      </dsp:nvSpPr>
      <dsp:spPr>
        <a:xfrm>
          <a:off x="1783264" y="435377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A1585-867B-460F-BC2E-E20F91103CF9}">
      <dsp:nvSpPr>
        <dsp:cNvPr id="0" name=""/>
        <dsp:cNvSpPr/>
      </dsp:nvSpPr>
      <dsp:spPr>
        <a:xfrm>
          <a:off x="0" y="320105"/>
          <a:ext cx="8916324" cy="3925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What is Gothic literature, and what are some characteristics of the Gothic genre?</a:t>
          </a:r>
          <a:endParaRPr lang="en-US" sz="5500" b="1" kern="1200" dirty="0" smtClean="0">
            <a:solidFill>
              <a:srgbClr val="FF0000"/>
            </a:solidFill>
          </a:endParaRPr>
        </a:p>
      </dsp:txBody>
      <dsp:txXfrm>
        <a:off x="191620" y="511725"/>
        <a:ext cx="8533084" cy="35421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111830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2236601" cy="466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FF0000"/>
              </a:solidFill>
            </a:rPr>
            <a:t>What is a Gothic Novel?</a:t>
          </a:r>
        </a:p>
      </dsp:txBody>
      <dsp:txXfrm>
        <a:off x="0" y="0"/>
        <a:ext cx="2236601" cy="4663440"/>
      </dsp:txXfrm>
    </dsp:sp>
    <dsp:sp modelId="{538B65C6-6456-4794-9380-143F4390383C}">
      <dsp:nvSpPr>
        <dsp:cNvPr id="0" name=""/>
        <dsp:cNvSpPr/>
      </dsp:nvSpPr>
      <dsp:spPr>
        <a:xfrm>
          <a:off x="2404346" y="211767"/>
          <a:ext cx="8778659" cy="423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0" kern="1200" dirty="0" smtClean="0">
              <a:solidFill>
                <a:schemeClr val="tx1"/>
              </a:solidFill>
            </a:rPr>
            <a:t>A Gothic novel can be said to be a novel that has elements of both romanticism and horror.</a:t>
          </a:r>
        </a:p>
      </dsp:txBody>
      <dsp:txXfrm>
        <a:off x="2404346" y="211767"/>
        <a:ext cx="8778659" cy="4235350"/>
      </dsp:txXfrm>
    </dsp:sp>
    <dsp:sp modelId="{3C99D407-7224-49BE-AFB3-2C5FD5E60AA7}">
      <dsp:nvSpPr>
        <dsp:cNvPr id="0" name=""/>
        <dsp:cNvSpPr/>
      </dsp:nvSpPr>
      <dsp:spPr>
        <a:xfrm>
          <a:off x="2236601" y="4447118"/>
          <a:ext cx="8946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111830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2236601" cy="466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rgbClr val="FF0000"/>
              </a:solidFill>
            </a:rPr>
            <a:t>Qualities of Gothic Literature</a:t>
          </a:r>
        </a:p>
      </dsp:txBody>
      <dsp:txXfrm>
        <a:off x="0" y="0"/>
        <a:ext cx="2236601" cy="4663440"/>
      </dsp:txXfrm>
    </dsp:sp>
    <dsp:sp modelId="{538B65C6-6456-4794-9380-143F4390383C}">
      <dsp:nvSpPr>
        <dsp:cNvPr id="0" name=""/>
        <dsp:cNvSpPr/>
      </dsp:nvSpPr>
      <dsp:spPr>
        <a:xfrm>
          <a:off x="2404346" y="43947"/>
          <a:ext cx="8778659" cy="87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Supernatural Elements</a:t>
          </a:r>
        </a:p>
      </dsp:txBody>
      <dsp:txXfrm>
        <a:off x="2404346" y="43947"/>
        <a:ext cx="8778659" cy="878949"/>
      </dsp:txXfrm>
    </dsp:sp>
    <dsp:sp modelId="{3C99D407-7224-49BE-AFB3-2C5FD5E60AA7}">
      <dsp:nvSpPr>
        <dsp:cNvPr id="0" name=""/>
        <dsp:cNvSpPr/>
      </dsp:nvSpPr>
      <dsp:spPr>
        <a:xfrm>
          <a:off x="2236601" y="922896"/>
          <a:ext cx="8946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5BA1B-D654-4BD9-A4CD-DCCC7C649814}">
      <dsp:nvSpPr>
        <dsp:cNvPr id="0" name=""/>
        <dsp:cNvSpPr/>
      </dsp:nvSpPr>
      <dsp:spPr>
        <a:xfrm>
          <a:off x="2404346" y="966844"/>
          <a:ext cx="8778659" cy="87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Foreign and Remote Settings</a:t>
          </a:r>
        </a:p>
      </dsp:txBody>
      <dsp:txXfrm>
        <a:off x="2404346" y="966844"/>
        <a:ext cx="8778659" cy="878949"/>
      </dsp:txXfrm>
    </dsp:sp>
    <dsp:sp modelId="{B314F07B-840F-417A-9471-0596E44B9E11}">
      <dsp:nvSpPr>
        <dsp:cNvPr id="0" name=""/>
        <dsp:cNvSpPr/>
      </dsp:nvSpPr>
      <dsp:spPr>
        <a:xfrm>
          <a:off x="2236601" y="1845793"/>
          <a:ext cx="8946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BF513-A45C-4BBE-8153-252063237D0E}">
      <dsp:nvSpPr>
        <dsp:cNvPr id="0" name=""/>
        <dsp:cNvSpPr/>
      </dsp:nvSpPr>
      <dsp:spPr>
        <a:xfrm>
          <a:off x="2404346" y="1889740"/>
          <a:ext cx="8778659" cy="87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The Role of Women – “Damsels in Distress”</a:t>
          </a:r>
        </a:p>
      </dsp:txBody>
      <dsp:txXfrm>
        <a:off x="2404346" y="1889740"/>
        <a:ext cx="8778659" cy="878949"/>
      </dsp:txXfrm>
    </dsp:sp>
    <dsp:sp modelId="{27A78964-4A9E-4EB9-BEF8-5E4E1843FEBE}">
      <dsp:nvSpPr>
        <dsp:cNvPr id="0" name=""/>
        <dsp:cNvSpPr/>
      </dsp:nvSpPr>
      <dsp:spPr>
        <a:xfrm>
          <a:off x="2236601" y="2768689"/>
          <a:ext cx="8946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6D8BE-6BF7-4899-B441-486DA8DCE359}">
      <dsp:nvSpPr>
        <dsp:cNvPr id="0" name=""/>
        <dsp:cNvSpPr/>
      </dsp:nvSpPr>
      <dsp:spPr>
        <a:xfrm>
          <a:off x="2404346" y="2812637"/>
          <a:ext cx="8778659" cy="87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Mystery and Suspense</a:t>
          </a:r>
        </a:p>
      </dsp:txBody>
      <dsp:txXfrm>
        <a:off x="2404346" y="2812637"/>
        <a:ext cx="8778659" cy="878949"/>
      </dsp:txXfrm>
    </dsp:sp>
    <dsp:sp modelId="{B317F495-66A1-4B11-8BBC-E9CBD71A7B25}">
      <dsp:nvSpPr>
        <dsp:cNvPr id="0" name=""/>
        <dsp:cNvSpPr/>
      </dsp:nvSpPr>
      <dsp:spPr>
        <a:xfrm>
          <a:off x="2236601" y="3691586"/>
          <a:ext cx="8946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EA1ED-5D91-4498-BA4A-7A33DC22CE23}">
      <dsp:nvSpPr>
        <dsp:cNvPr id="0" name=""/>
        <dsp:cNvSpPr/>
      </dsp:nvSpPr>
      <dsp:spPr>
        <a:xfrm>
          <a:off x="2404346" y="3735533"/>
          <a:ext cx="8778659" cy="87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“The Sublime” – a concept of beauty that places emphasis on things not typically considered beautiful</a:t>
          </a:r>
        </a:p>
      </dsp:txBody>
      <dsp:txXfrm>
        <a:off x="2404346" y="3735533"/>
        <a:ext cx="8778659" cy="878949"/>
      </dsp:txXfrm>
    </dsp:sp>
    <dsp:sp modelId="{357CD963-36DB-48EE-A439-0B80025ACFC9}">
      <dsp:nvSpPr>
        <dsp:cNvPr id="0" name=""/>
        <dsp:cNvSpPr/>
      </dsp:nvSpPr>
      <dsp:spPr>
        <a:xfrm>
          <a:off x="2236601" y="4614482"/>
          <a:ext cx="89464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FF0000"/>
              </a:solidFill>
            </a:rPr>
            <a:t>Gothic Literature</a:t>
          </a:r>
        </a:p>
      </dsp:txBody>
      <dsp:txXfrm>
        <a:off x="0" y="0"/>
        <a:ext cx="1783264" cy="4565561"/>
      </dsp:txXfrm>
    </dsp:sp>
    <dsp:sp modelId="{538B65C6-6456-4794-9380-143F4390383C}">
      <dsp:nvSpPr>
        <dsp:cNvPr id="0" name=""/>
        <dsp:cNvSpPr/>
      </dsp:nvSpPr>
      <dsp:spPr>
        <a:xfrm>
          <a:off x="1917009" y="53669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0" kern="1200" dirty="0" smtClean="0">
              <a:solidFill>
                <a:schemeClr val="tx1"/>
              </a:solidFill>
            </a:rPr>
            <a:t>Frankenstein</a:t>
          </a:r>
        </a:p>
      </dsp:txBody>
      <dsp:txXfrm>
        <a:off x="1917009" y="53669"/>
        <a:ext cx="6999314" cy="1073397"/>
      </dsp:txXfrm>
    </dsp:sp>
    <dsp:sp modelId="{3C99D407-7224-49BE-AFB3-2C5FD5E60AA7}">
      <dsp:nvSpPr>
        <dsp:cNvPr id="0" name=""/>
        <dsp:cNvSpPr/>
      </dsp:nvSpPr>
      <dsp:spPr>
        <a:xfrm>
          <a:off x="1783264" y="1127067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03B0E-D660-40FB-A24C-8F8D03A64A33}">
      <dsp:nvSpPr>
        <dsp:cNvPr id="0" name=""/>
        <dsp:cNvSpPr/>
      </dsp:nvSpPr>
      <dsp:spPr>
        <a:xfrm>
          <a:off x="1917009" y="1180737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0" kern="1200" dirty="0" smtClean="0">
              <a:solidFill>
                <a:schemeClr val="tx1"/>
              </a:solidFill>
            </a:rPr>
            <a:t>Dracula</a:t>
          </a:r>
        </a:p>
      </dsp:txBody>
      <dsp:txXfrm>
        <a:off x="1917009" y="1180737"/>
        <a:ext cx="6999314" cy="1073397"/>
      </dsp:txXfrm>
    </dsp:sp>
    <dsp:sp modelId="{CB669C71-6558-4BBC-8127-2D1B96C05994}">
      <dsp:nvSpPr>
        <dsp:cNvPr id="0" name=""/>
        <dsp:cNvSpPr/>
      </dsp:nvSpPr>
      <dsp:spPr>
        <a:xfrm>
          <a:off x="1783264" y="2254134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EA1ED-5D91-4498-BA4A-7A33DC22CE23}">
      <dsp:nvSpPr>
        <dsp:cNvPr id="0" name=""/>
        <dsp:cNvSpPr/>
      </dsp:nvSpPr>
      <dsp:spPr>
        <a:xfrm>
          <a:off x="1917009" y="2307804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0" kern="1200" dirty="0" smtClean="0">
              <a:solidFill>
                <a:schemeClr val="tx1"/>
              </a:solidFill>
            </a:rPr>
            <a:t>Edgar Allan Poe</a:t>
          </a:r>
        </a:p>
      </dsp:txBody>
      <dsp:txXfrm>
        <a:off x="1917009" y="2307804"/>
        <a:ext cx="6999314" cy="1073397"/>
      </dsp:txXfrm>
    </dsp:sp>
    <dsp:sp modelId="{357CD963-36DB-48EE-A439-0B80025ACFC9}">
      <dsp:nvSpPr>
        <dsp:cNvPr id="0" name=""/>
        <dsp:cNvSpPr/>
      </dsp:nvSpPr>
      <dsp:spPr>
        <a:xfrm>
          <a:off x="1783264" y="338120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28849-FA2D-4F9E-88EE-CD3EAF23832B}">
      <dsp:nvSpPr>
        <dsp:cNvPr id="0" name=""/>
        <dsp:cNvSpPr/>
      </dsp:nvSpPr>
      <dsp:spPr>
        <a:xfrm>
          <a:off x="1917009" y="3434871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0" kern="1200" dirty="0" smtClean="0">
              <a:solidFill>
                <a:schemeClr val="tx1"/>
              </a:solidFill>
            </a:rPr>
            <a:t>Dr. Jekyll and Mr. Hyde</a:t>
          </a:r>
        </a:p>
      </dsp:txBody>
      <dsp:txXfrm>
        <a:off x="1917009" y="3434871"/>
        <a:ext cx="6999314" cy="1073397"/>
      </dsp:txXfrm>
    </dsp:sp>
    <dsp:sp modelId="{CFFA0DD3-100C-4106-B837-26AC547FB851}">
      <dsp:nvSpPr>
        <dsp:cNvPr id="0" name=""/>
        <dsp:cNvSpPr/>
      </dsp:nvSpPr>
      <dsp:spPr>
        <a:xfrm>
          <a:off x="1783264" y="450826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16802-357B-472A-8047-80EE3609D85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CF1C4-09E1-44AD-BB0D-30A21A2ADAB5}">
      <dsp:nvSpPr>
        <dsp:cNvPr id="0" name=""/>
        <dsp:cNvSpPr/>
      </dsp:nvSpPr>
      <dsp:spPr>
        <a:xfrm>
          <a:off x="0" y="0"/>
          <a:ext cx="8916324" cy="114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smtClean="0"/>
            <a:t>Over the weekend, you were supposed to read Chapters 4-6.</a:t>
          </a:r>
          <a:endParaRPr lang="en-US" sz="3200" kern="1200"/>
        </a:p>
      </dsp:txBody>
      <dsp:txXfrm>
        <a:off x="0" y="0"/>
        <a:ext cx="8916324" cy="1141390"/>
      </dsp:txXfrm>
    </dsp:sp>
    <dsp:sp modelId="{42C36B8C-9664-42F3-9427-4FCDCBE71EA7}">
      <dsp:nvSpPr>
        <dsp:cNvPr id="0" name=""/>
        <dsp:cNvSpPr/>
      </dsp:nvSpPr>
      <dsp:spPr>
        <a:xfrm>
          <a:off x="0" y="114139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02F77-4B1E-4639-843F-C0FD0F8E9022}">
      <dsp:nvSpPr>
        <dsp:cNvPr id="0" name=""/>
        <dsp:cNvSpPr/>
      </dsp:nvSpPr>
      <dsp:spPr>
        <a:xfrm>
          <a:off x="0" y="1141390"/>
          <a:ext cx="8916324" cy="114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smtClean="0"/>
            <a:t>Show that you did by completing this Raider Rev.</a:t>
          </a:r>
          <a:endParaRPr lang="en-US" sz="3200" kern="1200"/>
        </a:p>
      </dsp:txBody>
      <dsp:txXfrm>
        <a:off x="0" y="1141390"/>
        <a:ext cx="8916324" cy="1141390"/>
      </dsp:txXfrm>
    </dsp:sp>
    <dsp:sp modelId="{E1839BB9-D1F3-4CF0-B6CE-BCE53C8059EA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6375E-9B8C-4136-952F-03BA4ACE93D3}">
      <dsp:nvSpPr>
        <dsp:cNvPr id="0" name=""/>
        <dsp:cNvSpPr/>
      </dsp:nvSpPr>
      <dsp:spPr>
        <a:xfrm>
          <a:off x="0" y="2282780"/>
          <a:ext cx="8916324" cy="114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dirty="0" smtClean="0"/>
            <a:t>Follow the instructions on the sheet of paper given to you.</a:t>
          </a:r>
          <a:endParaRPr lang="en-US" sz="3200" kern="1200" dirty="0"/>
        </a:p>
      </dsp:txBody>
      <dsp:txXfrm>
        <a:off x="0" y="2282780"/>
        <a:ext cx="8916324" cy="1141390"/>
      </dsp:txXfrm>
    </dsp:sp>
    <dsp:sp modelId="{D761D023-B00E-4B85-A6E3-3F05F8F5CFEF}">
      <dsp:nvSpPr>
        <dsp:cNvPr id="0" name=""/>
        <dsp:cNvSpPr/>
      </dsp:nvSpPr>
      <dsp:spPr>
        <a:xfrm>
          <a:off x="0" y="342417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BB105-2038-440D-8052-0F9DA181DD3E}">
      <dsp:nvSpPr>
        <dsp:cNvPr id="0" name=""/>
        <dsp:cNvSpPr/>
      </dsp:nvSpPr>
      <dsp:spPr>
        <a:xfrm>
          <a:off x="0" y="3424170"/>
          <a:ext cx="8916324" cy="114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You have 10 minutes.</a:t>
          </a:r>
          <a:endParaRPr lang="en-US" sz="3200" kern="1200" dirty="0"/>
        </a:p>
      </dsp:txBody>
      <dsp:txXfrm>
        <a:off x="0" y="3424170"/>
        <a:ext cx="8916324" cy="114139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1DCCA-86E2-4AD3-B480-39277903EC0A}">
      <dsp:nvSpPr>
        <dsp:cNvPr id="0" name=""/>
        <dsp:cNvSpPr/>
      </dsp:nvSpPr>
      <dsp:spPr>
        <a:xfrm>
          <a:off x="0" y="2229"/>
          <a:ext cx="107580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89CFB-E648-411F-B4A6-DBB1C33B94D0}">
      <dsp:nvSpPr>
        <dsp:cNvPr id="0" name=""/>
        <dsp:cNvSpPr/>
      </dsp:nvSpPr>
      <dsp:spPr>
        <a:xfrm>
          <a:off x="0" y="2229"/>
          <a:ext cx="2557608" cy="4561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tx1"/>
              </a:solidFill>
            </a:rPr>
            <a:t>Class Discussion</a:t>
          </a:r>
        </a:p>
      </dsp:txBody>
      <dsp:txXfrm>
        <a:off x="0" y="2229"/>
        <a:ext cx="2557608" cy="4561102"/>
      </dsp:txXfrm>
    </dsp:sp>
    <dsp:sp modelId="{35FF0F58-EA5A-4687-955B-A54940914680}">
      <dsp:nvSpPr>
        <dsp:cNvPr id="0" name=""/>
        <dsp:cNvSpPr/>
      </dsp:nvSpPr>
      <dsp:spPr>
        <a:xfrm>
          <a:off x="2711256" y="108239"/>
          <a:ext cx="8040924" cy="212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</a:rPr>
            <a:t>How does all this relate to Frankenstein?</a:t>
          </a:r>
        </a:p>
      </dsp:txBody>
      <dsp:txXfrm>
        <a:off x="2711256" y="108239"/>
        <a:ext cx="8040924" cy="2120199"/>
      </dsp:txXfrm>
    </dsp:sp>
    <dsp:sp modelId="{C644A19A-1537-4E02-926C-673E842FCC46}">
      <dsp:nvSpPr>
        <dsp:cNvPr id="0" name=""/>
        <dsp:cNvSpPr/>
      </dsp:nvSpPr>
      <dsp:spPr>
        <a:xfrm>
          <a:off x="2557608" y="2228439"/>
          <a:ext cx="81945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C7589-80C4-46CC-9D43-EBA1D05F25A7}">
      <dsp:nvSpPr>
        <dsp:cNvPr id="0" name=""/>
        <dsp:cNvSpPr/>
      </dsp:nvSpPr>
      <dsp:spPr>
        <a:xfrm>
          <a:off x="2711256" y="2334449"/>
          <a:ext cx="8040924" cy="2120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solidFill>
                <a:schemeClr val="tx1"/>
              </a:solidFill>
            </a:rPr>
            <a:t>What are some basic questions that Frankenstein forces its readers to ask about the way the world works?</a:t>
          </a:r>
        </a:p>
      </dsp:txBody>
      <dsp:txXfrm>
        <a:off x="2711256" y="2334449"/>
        <a:ext cx="8040924" cy="2120199"/>
      </dsp:txXfrm>
    </dsp:sp>
    <dsp:sp modelId="{19718FED-93E9-470D-9C7A-9EDB7310CE94}">
      <dsp:nvSpPr>
        <dsp:cNvPr id="0" name=""/>
        <dsp:cNvSpPr/>
      </dsp:nvSpPr>
      <dsp:spPr>
        <a:xfrm>
          <a:off x="2557608" y="4454649"/>
          <a:ext cx="81945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D0199-CB1A-4DD5-927B-BDC68CE5B1E8}">
      <dsp:nvSpPr>
        <dsp:cNvPr id="0" name=""/>
        <dsp:cNvSpPr/>
      </dsp:nvSpPr>
      <dsp:spPr>
        <a:xfrm>
          <a:off x="0" y="2229"/>
          <a:ext cx="107580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DF31E-1E26-44E6-AF15-B62A430E018F}">
      <dsp:nvSpPr>
        <dsp:cNvPr id="0" name=""/>
        <dsp:cNvSpPr/>
      </dsp:nvSpPr>
      <dsp:spPr>
        <a:xfrm>
          <a:off x="0" y="2229"/>
          <a:ext cx="10758003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Choose one of the major themes or elements of Gothicism we spoke about in class.</a:t>
          </a:r>
          <a:endParaRPr lang="en-US" sz="3000" kern="1200" dirty="0"/>
        </a:p>
      </dsp:txBody>
      <dsp:txXfrm>
        <a:off x="0" y="2229"/>
        <a:ext cx="10758003" cy="1520367"/>
      </dsp:txXfrm>
    </dsp:sp>
    <dsp:sp modelId="{F94E5595-EFF3-42BD-AFEA-1C0E594B6880}">
      <dsp:nvSpPr>
        <dsp:cNvPr id="0" name=""/>
        <dsp:cNvSpPr/>
      </dsp:nvSpPr>
      <dsp:spPr>
        <a:xfrm>
          <a:off x="0" y="1522596"/>
          <a:ext cx="107580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AE549-B9F3-4468-8836-78B6E4EEBBB6}">
      <dsp:nvSpPr>
        <dsp:cNvPr id="0" name=""/>
        <dsp:cNvSpPr/>
      </dsp:nvSpPr>
      <dsp:spPr>
        <a:xfrm>
          <a:off x="0" y="1522596"/>
          <a:ext cx="10758003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Create a PowerPoint, Prezi, video, build a website, etc. that explores the theme you chose in detail.</a:t>
          </a:r>
          <a:endParaRPr lang="en-US" sz="3000" kern="1200" dirty="0"/>
        </a:p>
      </dsp:txBody>
      <dsp:txXfrm>
        <a:off x="0" y="1522596"/>
        <a:ext cx="10758003" cy="1520367"/>
      </dsp:txXfrm>
    </dsp:sp>
    <dsp:sp modelId="{8DE6A497-A7CF-471C-BCB3-D8A03A94CBB9}">
      <dsp:nvSpPr>
        <dsp:cNvPr id="0" name=""/>
        <dsp:cNvSpPr/>
      </dsp:nvSpPr>
      <dsp:spPr>
        <a:xfrm>
          <a:off x="0" y="3042964"/>
          <a:ext cx="107580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CE37C-004E-4CF6-AA49-60B2CA9321DC}">
      <dsp:nvSpPr>
        <dsp:cNvPr id="0" name=""/>
        <dsp:cNvSpPr/>
      </dsp:nvSpPr>
      <dsp:spPr>
        <a:xfrm>
          <a:off x="0" y="3042964"/>
          <a:ext cx="10758003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Use the Internet today to search for usable sources that you can include as a part of your research. You will need at least three sources. </a:t>
          </a:r>
          <a:endParaRPr lang="en-US" sz="3000" kern="1200" dirty="0"/>
        </a:p>
      </dsp:txBody>
      <dsp:txXfrm>
        <a:off x="0" y="3042964"/>
        <a:ext cx="10758003" cy="15203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Answer the questions on the write in complete sentences. You do not need to write the sentence.</a:t>
          </a:r>
        </a:p>
      </dsp:txBody>
      <dsp:txXfrm>
        <a:off x="0" y="0"/>
        <a:ext cx="1783264" cy="4565561"/>
      </dsp:txXfrm>
    </dsp:sp>
    <dsp:sp modelId="{7003AFD0-2273-4F0F-82FF-5CBAAEAF9F0D}">
      <dsp:nvSpPr>
        <dsp:cNvPr id="0" name=""/>
        <dsp:cNvSpPr/>
      </dsp:nvSpPr>
      <dsp:spPr>
        <a:xfrm>
          <a:off x="1917009" y="43025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What two genres does the Gothic novel combine?</a:t>
          </a:r>
        </a:p>
      </dsp:txBody>
      <dsp:txXfrm>
        <a:off x="1917009" y="43025"/>
        <a:ext cx="6999314" cy="860501"/>
      </dsp:txXfrm>
    </dsp:sp>
    <dsp:sp modelId="{35C71C81-B5FB-4211-8798-1357C61FF6F3}">
      <dsp:nvSpPr>
        <dsp:cNvPr id="0" name=""/>
        <dsp:cNvSpPr/>
      </dsp:nvSpPr>
      <dsp:spPr>
        <a:xfrm>
          <a:off x="1783264" y="903526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8E301-92C1-49D2-8B59-8099619C485B}">
      <dsp:nvSpPr>
        <dsp:cNvPr id="0" name=""/>
        <dsp:cNvSpPr/>
      </dsp:nvSpPr>
      <dsp:spPr>
        <a:xfrm>
          <a:off x="1917009" y="946551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Name three major themes of the Gothic genre.</a:t>
          </a:r>
        </a:p>
      </dsp:txBody>
      <dsp:txXfrm>
        <a:off x="1917009" y="946551"/>
        <a:ext cx="6999314" cy="860501"/>
      </dsp:txXfrm>
    </dsp:sp>
    <dsp:sp modelId="{F14F1711-020B-48B1-A3AF-00D4F1336B0C}">
      <dsp:nvSpPr>
        <dsp:cNvPr id="0" name=""/>
        <dsp:cNvSpPr/>
      </dsp:nvSpPr>
      <dsp:spPr>
        <a:xfrm>
          <a:off x="1783264" y="1807052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56629-E69D-4F06-9E6A-86877C78A247}">
      <dsp:nvSpPr>
        <dsp:cNvPr id="0" name=""/>
        <dsp:cNvSpPr/>
      </dsp:nvSpPr>
      <dsp:spPr>
        <a:xfrm>
          <a:off x="1917009" y="1850077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Explain the concept of “the sublime.”</a:t>
          </a:r>
        </a:p>
      </dsp:txBody>
      <dsp:txXfrm>
        <a:off x="1917009" y="1850077"/>
        <a:ext cx="6999314" cy="860501"/>
      </dsp:txXfrm>
    </dsp:sp>
    <dsp:sp modelId="{A88D889B-F3FC-4810-8BC6-F74516C2C439}">
      <dsp:nvSpPr>
        <dsp:cNvPr id="0" name=""/>
        <dsp:cNvSpPr/>
      </dsp:nvSpPr>
      <dsp:spPr>
        <a:xfrm>
          <a:off x="1783264" y="271057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5BCDE-783F-4C07-800B-4A9F558EFFA2}">
      <dsp:nvSpPr>
        <dsp:cNvPr id="0" name=""/>
        <dsp:cNvSpPr/>
      </dsp:nvSpPr>
      <dsp:spPr>
        <a:xfrm>
          <a:off x="1917009" y="2753603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Name a gothic novel or literary work other than Frankenstein.</a:t>
          </a:r>
        </a:p>
      </dsp:txBody>
      <dsp:txXfrm>
        <a:off x="1917009" y="2753603"/>
        <a:ext cx="6999314" cy="860501"/>
      </dsp:txXfrm>
    </dsp:sp>
    <dsp:sp modelId="{B3AE866D-5727-43D4-AA1A-9F772AADF1F8}">
      <dsp:nvSpPr>
        <dsp:cNvPr id="0" name=""/>
        <dsp:cNvSpPr/>
      </dsp:nvSpPr>
      <dsp:spPr>
        <a:xfrm>
          <a:off x="1783264" y="3614105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D8367-013F-44B0-BDA9-EAD39AB7B2B7}">
      <dsp:nvSpPr>
        <dsp:cNvPr id="0" name=""/>
        <dsp:cNvSpPr/>
      </dsp:nvSpPr>
      <dsp:spPr>
        <a:xfrm>
          <a:off x="1917009" y="3657130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Why do you think the Gothic genre has remained in popular culture for so long?</a:t>
          </a:r>
        </a:p>
      </dsp:txBody>
      <dsp:txXfrm>
        <a:off x="1917009" y="3657130"/>
        <a:ext cx="6999314" cy="860501"/>
      </dsp:txXfrm>
    </dsp:sp>
    <dsp:sp modelId="{1BCA6657-F939-4625-B299-E5C26717F20A}">
      <dsp:nvSpPr>
        <dsp:cNvPr id="0" name=""/>
        <dsp:cNvSpPr/>
      </dsp:nvSpPr>
      <dsp:spPr>
        <a:xfrm>
          <a:off x="1783264" y="451763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21050-D281-4854-9687-3C0879D6BA50}">
      <dsp:nvSpPr>
        <dsp:cNvPr id="0" name=""/>
        <dsp:cNvSpPr/>
      </dsp:nvSpPr>
      <dsp:spPr>
        <a:xfrm>
          <a:off x="0" y="31700"/>
          <a:ext cx="8916324" cy="450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ACT/SAT Review, Credit Recovery, Frankenstein Quiz 1 Retakes after school this week Tuesday—Friday.</a:t>
          </a:r>
        </a:p>
      </dsp:txBody>
      <dsp:txXfrm>
        <a:off x="219777" y="251477"/>
        <a:ext cx="8476770" cy="406260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Please read through Chapter 7 tonight as homework if you have not already.</a:t>
          </a:r>
        </a:p>
      </dsp:txBody>
      <dsp:txXfrm>
        <a:off x="0" y="0"/>
        <a:ext cx="8916324" cy="456556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What are some of the characteristics in Frankenstein that make it a Gothic novel?</a:t>
          </a:r>
          <a:endParaRPr lang="en-US" sz="5800" kern="1200" dirty="0" smtClean="0"/>
        </a:p>
      </dsp:txBody>
      <dsp:txXfrm>
        <a:off x="0" y="0"/>
        <a:ext cx="8916324" cy="456556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11BA3-FE79-43F2-85FE-550174354E91}">
      <dsp:nvSpPr>
        <dsp:cNvPr id="0" name=""/>
        <dsp:cNvSpPr/>
      </dsp:nvSpPr>
      <dsp:spPr>
        <a:xfrm>
          <a:off x="0" y="139340"/>
          <a:ext cx="8916324" cy="206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What is direct and indirect characterization?</a:t>
          </a:r>
          <a:endParaRPr lang="en-US" sz="5200" kern="1200" dirty="0" smtClean="0"/>
        </a:p>
      </dsp:txBody>
      <dsp:txXfrm>
        <a:off x="100979" y="240319"/>
        <a:ext cx="8714366" cy="1866602"/>
      </dsp:txXfrm>
    </dsp:sp>
    <dsp:sp modelId="{4F416DDB-098B-4C9E-A7C4-25283F9F9D81}">
      <dsp:nvSpPr>
        <dsp:cNvPr id="0" name=""/>
        <dsp:cNvSpPr/>
      </dsp:nvSpPr>
      <dsp:spPr>
        <a:xfrm>
          <a:off x="0" y="2357660"/>
          <a:ext cx="8916324" cy="206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What is a character foil?</a:t>
          </a:r>
          <a:endParaRPr lang="en-US" sz="5200" kern="1200" dirty="0" smtClean="0"/>
        </a:p>
      </dsp:txBody>
      <dsp:txXfrm>
        <a:off x="100979" y="2458639"/>
        <a:ext cx="8714366" cy="186660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CAA32-0651-4908-BD1B-69C453835A42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9EE30-885F-4C8A-8D8E-104B74C4D7F2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Complete the Incident Report from the prospective of a police officer investigating the murder of Victor’s brother, William, in Chapter 7.</a:t>
          </a:r>
          <a:endParaRPr lang="en-US" sz="4900" kern="1200" dirty="0"/>
        </a:p>
      </dsp:txBody>
      <dsp:txXfrm>
        <a:off x="0" y="0"/>
        <a:ext cx="8916324" cy="456556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Character</a:t>
          </a:r>
        </a:p>
      </dsp:txBody>
      <dsp:txXfrm>
        <a:off x="0" y="0"/>
        <a:ext cx="1783264" cy="4565561"/>
      </dsp:txXfrm>
    </dsp:sp>
    <dsp:sp modelId="{691732BF-0498-41D6-91DC-6CCEC6C58745}">
      <dsp:nvSpPr>
        <dsp:cNvPr id="0" name=""/>
        <dsp:cNvSpPr/>
      </dsp:nvSpPr>
      <dsp:spPr>
        <a:xfrm>
          <a:off x="1917009" y="106113"/>
          <a:ext cx="3432784" cy="2122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Direct Characterization:</a:t>
          </a:r>
        </a:p>
      </dsp:txBody>
      <dsp:txXfrm>
        <a:off x="1917009" y="106113"/>
        <a:ext cx="3432784" cy="2122272"/>
      </dsp:txXfrm>
    </dsp:sp>
    <dsp:sp modelId="{46D49A23-84E8-4F6B-BF06-6ACC509065A3}">
      <dsp:nvSpPr>
        <dsp:cNvPr id="0" name=""/>
        <dsp:cNvSpPr/>
      </dsp:nvSpPr>
      <dsp:spPr>
        <a:xfrm>
          <a:off x="5483539" y="106113"/>
          <a:ext cx="3432784" cy="106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Physical descriptions</a:t>
          </a:r>
        </a:p>
      </dsp:txBody>
      <dsp:txXfrm>
        <a:off x="5483539" y="106113"/>
        <a:ext cx="3432784" cy="1061136"/>
      </dsp:txXfrm>
    </dsp:sp>
    <dsp:sp modelId="{2BAD76F3-27A2-4FDD-9025-CAE759FC1503}">
      <dsp:nvSpPr>
        <dsp:cNvPr id="0" name=""/>
        <dsp:cNvSpPr/>
      </dsp:nvSpPr>
      <dsp:spPr>
        <a:xfrm>
          <a:off x="5349794" y="1167249"/>
          <a:ext cx="34327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2AA9A-290E-4A90-AB4E-958B625B6298}">
      <dsp:nvSpPr>
        <dsp:cNvPr id="0" name=""/>
        <dsp:cNvSpPr/>
      </dsp:nvSpPr>
      <dsp:spPr>
        <a:xfrm>
          <a:off x="5483539" y="1167249"/>
          <a:ext cx="3432784" cy="106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Names</a:t>
          </a:r>
        </a:p>
      </dsp:txBody>
      <dsp:txXfrm>
        <a:off x="5483539" y="1167249"/>
        <a:ext cx="3432784" cy="1061136"/>
      </dsp:txXfrm>
    </dsp:sp>
    <dsp:sp modelId="{0550B562-6EF4-40AC-AEBC-AAA375ED2684}">
      <dsp:nvSpPr>
        <dsp:cNvPr id="0" name=""/>
        <dsp:cNvSpPr/>
      </dsp:nvSpPr>
      <dsp:spPr>
        <a:xfrm>
          <a:off x="1783264" y="2228386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AEE25-B162-4045-95CE-00A93732722E}">
      <dsp:nvSpPr>
        <dsp:cNvPr id="0" name=""/>
        <dsp:cNvSpPr/>
      </dsp:nvSpPr>
      <dsp:spPr>
        <a:xfrm>
          <a:off x="1917009" y="2334499"/>
          <a:ext cx="3432784" cy="2122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Indirect Characterization</a:t>
          </a:r>
        </a:p>
      </dsp:txBody>
      <dsp:txXfrm>
        <a:off x="1917009" y="2334499"/>
        <a:ext cx="3432784" cy="2122272"/>
      </dsp:txXfrm>
    </dsp:sp>
    <dsp:sp modelId="{45CC0A06-D6F9-472D-8739-012BCF3E9E46}">
      <dsp:nvSpPr>
        <dsp:cNvPr id="0" name=""/>
        <dsp:cNvSpPr/>
      </dsp:nvSpPr>
      <dsp:spPr>
        <a:xfrm>
          <a:off x="5483539" y="2334499"/>
          <a:ext cx="3432784" cy="106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a character does</a:t>
          </a:r>
        </a:p>
      </dsp:txBody>
      <dsp:txXfrm>
        <a:off x="5483539" y="2334499"/>
        <a:ext cx="3432784" cy="1061136"/>
      </dsp:txXfrm>
    </dsp:sp>
    <dsp:sp modelId="{0264ED53-0300-46F6-B47F-FE0DE637A939}">
      <dsp:nvSpPr>
        <dsp:cNvPr id="0" name=""/>
        <dsp:cNvSpPr/>
      </dsp:nvSpPr>
      <dsp:spPr>
        <a:xfrm>
          <a:off x="5349794" y="3395635"/>
          <a:ext cx="34327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A9BA2-E14D-4690-A490-72469C71FB42}">
      <dsp:nvSpPr>
        <dsp:cNvPr id="0" name=""/>
        <dsp:cNvSpPr/>
      </dsp:nvSpPr>
      <dsp:spPr>
        <a:xfrm>
          <a:off x="5483539" y="3395635"/>
          <a:ext cx="3432784" cy="106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other characters say</a:t>
          </a:r>
          <a:br>
            <a:rPr lang="en-US" sz="2100" kern="1200" dirty="0" smtClean="0"/>
          </a:br>
          <a:endParaRPr lang="en-US" sz="2100" kern="1200" dirty="0" smtClean="0"/>
        </a:p>
      </dsp:txBody>
      <dsp:txXfrm>
        <a:off x="5483539" y="3395635"/>
        <a:ext cx="3432784" cy="1061136"/>
      </dsp:txXfrm>
    </dsp:sp>
    <dsp:sp modelId="{9FA7DFBF-B004-4752-B94F-32C8AD71E4B2}">
      <dsp:nvSpPr>
        <dsp:cNvPr id="0" name=""/>
        <dsp:cNvSpPr/>
      </dsp:nvSpPr>
      <dsp:spPr>
        <a:xfrm>
          <a:off x="1783264" y="4456772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Character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Foils</a:t>
          </a:r>
        </a:p>
      </dsp:txBody>
      <dsp:txXfrm>
        <a:off x="0" y="0"/>
        <a:ext cx="1783264" cy="4565561"/>
      </dsp:txXfrm>
    </dsp:sp>
    <dsp:sp modelId="{E3716F18-B53B-4771-90C0-823AC4F5EEEA}">
      <dsp:nvSpPr>
        <dsp:cNvPr id="0" name=""/>
        <dsp:cNvSpPr/>
      </dsp:nvSpPr>
      <dsp:spPr>
        <a:xfrm>
          <a:off x="1917009" y="106113"/>
          <a:ext cx="6999314" cy="2122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 character foil is a character who is the opposite of another character used to draw attention to certain traits.</a:t>
          </a:r>
        </a:p>
      </dsp:txBody>
      <dsp:txXfrm>
        <a:off x="1917009" y="106113"/>
        <a:ext cx="6999314" cy="2122272"/>
      </dsp:txXfrm>
    </dsp:sp>
    <dsp:sp modelId="{D0279928-E538-45E2-9E64-1DE135A723C6}">
      <dsp:nvSpPr>
        <dsp:cNvPr id="0" name=""/>
        <dsp:cNvSpPr/>
      </dsp:nvSpPr>
      <dsp:spPr>
        <a:xfrm>
          <a:off x="1783264" y="2228386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9AEBF-3BB3-4698-B25A-FF1F7191FA8E}">
      <dsp:nvSpPr>
        <dsp:cNvPr id="0" name=""/>
        <dsp:cNvSpPr/>
      </dsp:nvSpPr>
      <dsp:spPr>
        <a:xfrm>
          <a:off x="1917009" y="2334499"/>
          <a:ext cx="6999314" cy="2122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FF0000"/>
              </a:solidFill>
            </a:rPr>
            <a:t>Can you think of a character foil for Victor Frankenstein?</a:t>
          </a:r>
        </a:p>
      </dsp:txBody>
      <dsp:txXfrm>
        <a:off x="1917009" y="2334499"/>
        <a:ext cx="6999314" cy="2122272"/>
      </dsp:txXfrm>
    </dsp:sp>
    <dsp:sp modelId="{A64E988C-2A82-46E6-BB7F-6CE99B28CAEA}">
      <dsp:nvSpPr>
        <dsp:cNvPr id="0" name=""/>
        <dsp:cNvSpPr/>
      </dsp:nvSpPr>
      <dsp:spPr>
        <a:xfrm>
          <a:off x="1783264" y="4456772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8916324" cy="114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Now, turn to the inside, right page, write “Something From a Friend.”</a:t>
          </a:r>
        </a:p>
      </dsp:txBody>
      <dsp:txXfrm>
        <a:off x="0" y="0"/>
        <a:ext cx="8916324" cy="1141390"/>
      </dsp:txXfrm>
    </dsp:sp>
    <dsp:sp modelId="{C9AB30D2-6283-4B78-9EA2-4F78FA5EF798}">
      <dsp:nvSpPr>
        <dsp:cNvPr id="0" name=""/>
        <dsp:cNvSpPr/>
      </dsp:nvSpPr>
      <dsp:spPr>
        <a:xfrm>
          <a:off x="0" y="114139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F7A35-49DC-4E30-A091-8898C2A5A2E8}">
      <dsp:nvSpPr>
        <dsp:cNvPr id="0" name=""/>
        <dsp:cNvSpPr/>
      </dsp:nvSpPr>
      <dsp:spPr>
        <a:xfrm>
          <a:off x="0" y="1141390"/>
          <a:ext cx="8916324" cy="114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Turn to a person either to your immediate left or to your immediate right. </a:t>
          </a:r>
        </a:p>
      </dsp:txBody>
      <dsp:txXfrm>
        <a:off x="0" y="1141390"/>
        <a:ext cx="8916324" cy="1141390"/>
      </dsp:txXfrm>
    </dsp:sp>
    <dsp:sp modelId="{0346CB3B-9223-4C2D-B2E3-B8C68DB7E44F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689A3-6FCE-4DD7-9159-B74C529A9B8A}">
      <dsp:nvSpPr>
        <dsp:cNvPr id="0" name=""/>
        <dsp:cNvSpPr/>
      </dsp:nvSpPr>
      <dsp:spPr>
        <a:xfrm>
          <a:off x="0" y="2282780"/>
          <a:ext cx="8916324" cy="114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Share what you have written so far with your partner.</a:t>
          </a:r>
        </a:p>
      </dsp:txBody>
      <dsp:txXfrm>
        <a:off x="0" y="2282780"/>
        <a:ext cx="8916324" cy="1141390"/>
      </dsp:txXfrm>
    </dsp:sp>
    <dsp:sp modelId="{D290FA68-DBAE-48F9-A2E0-AA4B09732AA4}">
      <dsp:nvSpPr>
        <dsp:cNvPr id="0" name=""/>
        <dsp:cNvSpPr/>
      </dsp:nvSpPr>
      <dsp:spPr>
        <a:xfrm>
          <a:off x="0" y="342417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DCDC1-AEA2-48E9-A505-E2737D9C85D1}">
      <dsp:nvSpPr>
        <dsp:cNvPr id="0" name=""/>
        <dsp:cNvSpPr/>
      </dsp:nvSpPr>
      <dsp:spPr>
        <a:xfrm>
          <a:off x="0" y="3424170"/>
          <a:ext cx="8916324" cy="114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When you are finished, write down a quote from the conversation you had with your partner. Expand on the quote you chose.</a:t>
          </a:r>
        </a:p>
      </dsp:txBody>
      <dsp:txXfrm>
        <a:off x="0" y="3424170"/>
        <a:ext cx="8916324" cy="114139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Complete the Cell Phone Activity for one of the characters you have read about in Frankenstein, so far.</a:t>
          </a:r>
          <a:endParaRPr lang="en-US" sz="3900" kern="1200" dirty="0" smtClean="0"/>
        </a:p>
      </dsp:txBody>
      <dsp:txXfrm>
        <a:off x="0" y="0"/>
        <a:ext cx="8916324" cy="2282780"/>
      </dsp:txXfrm>
    </dsp:sp>
    <dsp:sp modelId="{3482AD14-3771-4D1D-AD63-AF16CE8E4C44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40560-AD8B-4435-BE3B-225C29E9BD34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(This is when having your active reading notes would be helpful.)</a:t>
          </a:r>
          <a:endParaRPr lang="en-US" sz="3900" kern="1200" dirty="0" smtClean="0"/>
        </a:p>
      </dsp:txBody>
      <dsp:txXfrm>
        <a:off x="0" y="2282780"/>
        <a:ext cx="8916324" cy="228278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Take a minute to find a partner who chose a different character than you did.</a:t>
          </a:r>
          <a:endParaRPr lang="en-US" sz="3500" kern="1200" dirty="0" smtClean="0"/>
        </a:p>
      </dsp:txBody>
      <dsp:txXfrm>
        <a:off x="0" y="0"/>
        <a:ext cx="8916324" cy="2282780"/>
      </dsp:txXfrm>
    </dsp:sp>
    <dsp:sp modelId="{ECE8895F-3112-403E-8AFA-E1E3AB7DBB3B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7DF82-36CB-4588-9243-92C7D3B08E5C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Share your Cell Phone Sheet with your partner and discuss what is different about each character and why that might be different. </a:t>
          </a:r>
          <a:endParaRPr lang="en-US" sz="3500" kern="1200" dirty="0" smtClean="0"/>
        </a:p>
      </dsp:txBody>
      <dsp:txXfrm>
        <a:off x="0" y="2282780"/>
        <a:ext cx="8916324" cy="228278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D705C-CF9E-4CA1-8AAB-428270B45ED2}">
      <dsp:nvSpPr>
        <dsp:cNvPr id="0" name=""/>
        <dsp:cNvSpPr/>
      </dsp:nvSpPr>
      <dsp:spPr>
        <a:xfrm>
          <a:off x="0" y="1943480"/>
          <a:ext cx="891632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E89F0-49D3-49B7-B089-552145F5FEA8}">
      <dsp:nvSpPr>
        <dsp:cNvPr id="0" name=""/>
        <dsp:cNvSpPr/>
      </dsp:nvSpPr>
      <dsp:spPr>
        <a:xfrm>
          <a:off x="445816" y="984080"/>
          <a:ext cx="6241426" cy="191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911" tIns="0" rIns="235911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Questions?</a:t>
          </a:r>
          <a:endParaRPr lang="en-US" sz="6500" kern="1200" dirty="0" smtClean="0"/>
        </a:p>
      </dsp:txBody>
      <dsp:txXfrm>
        <a:off x="539484" y="1077748"/>
        <a:ext cx="6054090" cy="173146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There is a quiz tomorrow covering Chapters 4-7.</a:t>
          </a:r>
        </a:p>
      </dsp:txBody>
      <dsp:txXfrm>
        <a:off x="0" y="0"/>
        <a:ext cx="8916324" cy="2282780"/>
      </dsp:txXfrm>
    </dsp:sp>
    <dsp:sp modelId="{6691DDD1-1456-41F7-85DE-6F56F10CB623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F98E4-607D-48ED-BA4C-2ABFEF0E18FE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We will collect your active reading notes before the test.</a:t>
          </a:r>
        </a:p>
      </dsp:txBody>
      <dsp:txXfrm>
        <a:off x="0" y="2282780"/>
        <a:ext cx="8916324" cy="228278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891632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Read through Chapter 7 if you have not already done so.</a:t>
          </a:r>
          <a:endParaRPr lang="en-US" sz="6500" kern="1200" dirty="0" smtClean="0"/>
        </a:p>
      </dsp:txBody>
      <dsp:txXfrm>
        <a:off x="0" y="0"/>
        <a:ext cx="8916324" cy="456556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88965-3185-4230-B0D4-A11B04313408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915C4-2605-4032-A53A-EFD3BA449FF1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Answer the question on the right with a three to five sentence paragraph</a:t>
          </a:r>
          <a:endParaRPr lang="en-US" sz="2300" kern="1200" dirty="0"/>
        </a:p>
      </dsp:txBody>
      <dsp:txXfrm>
        <a:off x="0" y="0"/>
        <a:ext cx="1783264" cy="4565561"/>
      </dsp:txXfrm>
    </dsp:sp>
    <dsp:sp modelId="{4C1478BD-3F4E-4D2E-B04F-62FF38ACB02F}">
      <dsp:nvSpPr>
        <dsp:cNvPr id="0" name=""/>
        <dsp:cNvSpPr/>
      </dsp:nvSpPr>
      <dsp:spPr>
        <a:xfrm>
          <a:off x="1917009" y="207322"/>
          <a:ext cx="6999314" cy="4146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Is there ever a time in which you think censoring something is warranted?</a:t>
          </a:r>
          <a:endParaRPr lang="en-US" sz="5300" kern="1200" dirty="0"/>
        </a:p>
      </dsp:txBody>
      <dsp:txXfrm>
        <a:off x="1917009" y="207322"/>
        <a:ext cx="6999314" cy="4146456"/>
      </dsp:txXfrm>
    </dsp:sp>
    <dsp:sp modelId="{A635BC4B-DC26-45AC-B994-06CA758C2E55}">
      <dsp:nvSpPr>
        <dsp:cNvPr id="0" name=""/>
        <dsp:cNvSpPr/>
      </dsp:nvSpPr>
      <dsp:spPr>
        <a:xfrm>
          <a:off x="1783264" y="435377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70323-F7BB-4746-89CB-554BFF85275F}">
      <dsp:nvSpPr>
        <dsp:cNvPr id="0" name=""/>
        <dsp:cNvSpPr/>
      </dsp:nvSpPr>
      <dsp:spPr>
        <a:xfrm>
          <a:off x="0" y="457580"/>
          <a:ext cx="8916324" cy="365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What is the basic plot of Frankenstein?</a:t>
          </a:r>
          <a:endParaRPr lang="en-US" sz="6500" kern="1200" dirty="0"/>
        </a:p>
      </dsp:txBody>
      <dsp:txXfrm>
        <a:off x="178198" y="635778"/>
        <a:ext cx="8559928" cy="329400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To help you review for the quiz, you and up to two other people will use computer paper to create a timeline for the plot of Frankenstein.</a:t>
          </a:r>
          <a:endParaRPr lang="en-US" sz="3500" kern="1200" dirty="0"/>
        </a:p>
      </dsp:txBody>
      <dsp:txXfrm>
        <a:off x="0" y="0"/>
        <a:ext cx="8916324" cy="2282780"/>
      </dsp:txXfrm>
    </dsp:sp>
    <dsp:sp modelId="{CCCFCAE0-C8DA-4D5D-B406-9364C0B910A1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BA2D3-E73C-45DA-8497-00620C39BD96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Remember to leave enough space so that you can add to your time line later.</a:t>
          </a:r>
          <a:endParaRPr lang="en-US" sz="3500" kern="1200" dirty="0"/>
        </a:p>
      </dsp:txBody>
      <dsp:txXfrm>
        <a:off x="0" y="2282780"/>
        <a:ext cx="8916324" cy="228278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Your plot timeline should include:</a:t>
          </a:r>
        </a:p>
      </dsp:txBody>
      <dsp:txXfrm>
        <a:off x="0" y="0"/>
        <a:ext cx="1783264" cy="4565561"/>
      </dsp:txXfrm>
    </dsp:sp>
    <dsp:sp modelId="{F78757E3-A45D-4309-9737-6E988390EEDD}">
      <dsp:nvSpPr>
        <dsp:cNvPr id="0" name=""/>
        <dsp:cNvSpPr/>
      </dsp:nvSpPr>
      <dsp:spPr>
        <a:xfrm>
          <a:off x="1917009" y="53669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All major plot points</a:t>
          </a:r>
        </a:p>
      </dsp:txBody>
      <dsp:txXfrm>
        <a:off x="1917009" y="53669"/>
        <a:ext cx="6999314" cy="1073397"/>
      </dsp:txXfrm>
    </dsp:sp>
    <dsp:sp modelId="{D5BE5FD9-08B5-4B7F-9F6D-8560F74E3D1F}">
      <dsp:nvSpPr>
        <dsp:cNvPr id="0" name=""/>
        <dsp:cNvSpPr/>
      </dsp:nvSpPr>
      <dsp:spPr>
        <a:xfrm>
          <a:off x="1783264" y="1127067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07A50-02F2-4A5C-AEE4-72823CA68A9A}">
      <dsp:nvSpPr>
        <dsp:cNvPr id="0" name=""/>
        <dsp:cNvSpPr/>
      </dsp:nvSpPr>
      <dsp:spPr>
        <a:xfrm>
          <a:off x="1917009" y="1180737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It should include an illustration or each major plot point</a:t>
          </a:r>
        </a:p>
      </dsp:txBody>
      <dsp:txXfrm>
        <a:off x="1917009" y="1180737"/>
        <a:ext cx="6999314" cy="1073397"/>
      </dsp:txXfrm>
    </dsp:sp>
    <dsp:sp modelId="{9753DF1C-AD54-4173-B523-EE3A0735B2A4}">
      <dsp:nvSpPr>
        <dsp:cNvPr id="0" name=""/>
        <dsp:cNvSpPr/>
      </dsp:nvSpPr>
      <dsp:spPr>
        <a:xfrm>
          <a:off x="1783264" y="2254134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9390E-5B96-447A-9B2A-0FD6F7B88B53}">
      <dsp:nvSpPr>
        <dsp:cNvPr id="0" name=""/>
        <dsp:cNvSpPr/>
      </dsp:nvSpPr>
      <dsp:spPr>
        <a:xfrm>
          <a:off x="1917009" y="2307804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It should be neat and attractive</a:t>
          </a:r>
        </a:p>
      </dsp:txBody>
      <dsp:txXfrm>
        <a:off x="1917009" y="2307804"/>
        <a:ext cx="6999314" cy="1073397"/>
      </dsp:txXfrm>
    </dsp:sp>
    <dsp:sp modelId="{5CFDB448-D5E6-49D4-A400-6899383843C9}">
      <dsp:nvSpPr>
        <dsp:cNvPr id="0" name=""/>
        <dsp:cNvSpPr/>
      </dsp:nvSpPr>
      <dsp:spPr>
        <a:xfrm>
          <a:off x="1783264" y="338120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49BC7-31C2-463B-AC35-B879E19205C8}">
      <dsp:nvSpPr>
        <dsp:cNvPr id="0" name=""/>
        <dsp:cNvSpPr/>
      </dsp:nvSpPr>
      <dsp:spPr>
        <a:xfrm>
          <a:off x="1917009" y="3434871"/>
          <a:ext cx="6999314" cy="1073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Remember to leave room to add more to your timeline later.</a:t>
          </a:r>
        </a:p>
      </dsp:txBody>
      <dsp:txXfrm>
        <a:off x="1917009" y="3434871"/>
        <a:ext cx="6999314" cy="1073397"/>
      </dsp:txXfrm>
    </dsp:sp>
    <dsp:sp modelId="{586EED41-039B-4976-8D9F-96E488C1431A}">
      <dsp:nvSpPr>
        <dsp:cNvPr id="0" name=""/>
        <dsp:cNvSpPr/>
      </dsp:nvSpPr>
      <dsp:spPr>
        <a:xfrm>
          <a:off x="1783264" y="450826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2229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2229"/>
          <a:ext cx="178326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Opening Session</a:t>
          </a:r>
          <a:endParaRPr lang="en-US" sz="2800" kern="1200" dirty="0"/>
        </a:p>
      </dsp:txBody>
      <dsp:txXfrm>
        <a:off x="0" y="2229"/>
        <a:ext cx="1783264" cy="1520367"/>
      </dsp:txXfrm>
    </dsp:sp>
    <dsp:sp modelId="{8667C870-0A67-47B6-8955-05A9E798BD50}">
      <dsp:nvSpPr>
        <dsp:cNvPr id="0" name=""/>
        <dsp:cNvSpPr/>
      </dsp:nvSpPr>
      <dsp:spPr>
        <a:xfrm>
          <a:off x="1917009" y="71269"/>
          <a:ext cx="6999314" cy="138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Students will demonstrate their understanding of Frankenstein by creating a timeline.</a:t>
          </a:r>
          <a:endParaRPr lang="en-US" sz="2700" kern="1200" dirty="0"/>
        </a:p>
      </dsp:txBody>
      <dsp:txXfrm>
        <a:off x="1917009" y="71269"/>
        <a:ext cx="6999314" cy="1380802"/>
      </dsp:txXfrm>
    </dsp:sp>
    <dsp:sp modelId="{6CC3DDC9-5ACB-4A43-9567-7536456CB72C}">
      <dsp:nvSpPr>
        <dsp:cNvPr id="0" name=""/>
        <dsp:cNvSpPr/>
      </dsp:nvSpPr>
      <dsp:spPr>
        <a:xfrm>
          <a:off x="1783264" y="145207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D9A87-9AB2-43F5-8AA5-A75E3D442D4E}">
      <dsp:nvSpPr>
        <dsp:cNvPr id="0" name=""/>
        <dsp:cNvSpPr/>
      </dsp:nvSpPr>
      <dsp:spPr>
        <a:xfrm>
          <a:off x="0" y="1522596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1B5E1-58EA-45C7-89AF-91E8AC873FB2}">
      <dsp:nvSpPr>
        <dsp:cNvPr id="0" name=""/>
        <dsp:cNvSpPr/>
      </dsp:nvSpPr>
      <dsp:spPr>
        <a:xfrm>
          <a:off x="0" y="1522596"/>
          <a:ext cx="178326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Work Session</a:t>
          </a:r>
          <a:endParaRPr lang="en-US" sz="2800" kern="1200" dirty="0"/>
        </a:p>
      </dsp:txBody>
      <dsp:txXfrm>
        <a:off x="0" y="1522596"/>
        <a:ext cx="1783264" cy="1520367"/>
      </dsp:txXfrm>
    </dsp:sp>
    <dsp:sp modelId="{9C165574-83F1-4302-853D-7BDBAC3E7C10}">
      <dsp:nvSpPr>
        <dsp:cNvPr id="0" name=""/>
        <dsp:cNvSpPr/>
      </dsp:nvSpPr>
      <dsp:spPr>
        <a:xfrm>
          <a:off x="1917009" y="1591636"/>
          <a:ext cx="6999314" cy="138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Students will demonstrate their understanding of Frankenstein by taking a quiz covering Chapters 4-7</a:t>
          </a:r>
          <a:endParaRPr lang="en-US" sz="2700" kern="1200" dirty="0"/>
        </a:p>
      </dsp:txBody>
      <dsp:txXfrm>
        <a:off x="1917009" y="1591636"/>
        <a:ext cx="6999314" cy="1380802"/>
      </dsp:txXfrm>
    </dsp:sp>
    <dsp:sp modelId="{479917B1-D05D-4A47-BC70-3B40DCC9E210}">
      <dsp:nvSpPr>
        <dsp:cNvPr id="0" name=""/>
        <dsp:cNvSpPr/>
      </dsp:nvSpPr>
      <dsp:spPr>
        <a:xfrm>
          <a:off x="1783264" y="297243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96101-D02B-45F3-835B-FC54D8A0F7BD}">
      <dsp:nvSpPr>
        <dsp:cNvPr id="0" name=""/>
        <dsp:cNvSpPr/>
      </dsp:nvSpPr>
      <dsp:spPr>
        <a:xfrm>
          <a:off x="0" y="3042964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FF257-BA64-43F5-821A-2B4B2C6DE2B0}">
      <dsp:nvSpPr>
        <dsp:cNvPr id="0" name=""/>
        <dsp:cNvSpPr/>
      </dsp:nvSpPr>
      <dsp:spPr>
        <a:xfrm>
          <a:off x="0" y="3042964"/>
          <a:ext cx="1783264" cy="152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Closing Session</a:t>
          </a:r>
          <a:endParaRPr lang="en-US" sz="2800" kern="1200" dirty="0"/>
        </a:p>
      </dsp:txBody>
      <dsp:txXfrm>
        <a:off x="0" y="3042964"/>
        <a:ext cx="1783264" cy="1520367"/>
      </dsp:txXfrm>
    </dsp:sp>
    <dsp:sp modelId="{B585C8DD-626F-418D-943A-3C4D78E819E3}">
      <dsp:nvSpPr>
        <dsp:cNvPr id="0" name=""/>
        <dsp:cNvSpPr/>
      </dsp:nvSpPr>
      <dsp:spPr>
        <a:xfrm>
          <a:off x="1917009" y="3112004"/>
          <a:ext cx="6999314" cy="138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Students will widen their understanding of literary history by researching literary periods.</a:t>
          </a:r>
          <a:endParaRPr lang="en-US" sz="2700" kern="1200" dirty="0"/>
        </a:p>
      </dsp:txBody>
      <dsp:txXfrm>
        <a:off x="1917009" y="3112004"/>
        <a:ext cx="6999314" cy="1380802"/>
      </dsp:txXfrm>
    </dsp:sp>
    <dsp:sp modelId="{8534081C-DC7A-429D-85E5-551EE9B125E5}">
      <dsp:nvSpPr>
        <dsp:cNvPr id="0" name=""/>
        <dsp:cNvSpPr/>
      </dsp:nvSpPr>
      <dsp:spPr>
        <a:xfrm>
          <a:off x="1783264" y="4492806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8916324" cy="114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Now, turn to the inside, right page, write “Something From a Friend.”</a:t>
          </a:r>
        </a:p>
      </dsp:txBody>
      <dsp:txXfrm>
        <a:off x="0" y="0"/>
        <a:ext cx="8916324" cy="1141390"/>
      </dsp:txXfrm>
    </dsp:sp>
    <dsp:sp modelId="{C9AB30D2-6283-4B78-9EA2-4F78FA5EF798}">
      <dsp:nvSpPr>
        <dsp:cNvPr id="0" name=""/>
        <dsp:cNvSpPr/>
      </dsp:nvSpPr>
      <dsp:spPr>
        <a:xfrm>
          <a:off x="0" y="114139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F7A35-49DC-4E30-A091-8898C2A5A2E8}">
      <dsp:nvSpPr>
        <dsp:cNvPr id="0" name=""/>
        <dsp:cNvSpPr/>
      </dsp:nvSpPr>
      <dsp:spPr>
        <a:xfrm>
          <a:off x="0" y="1141390"/>
          <a:ext cx="8916324" cy="114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Turn to a person either to your immediate left or to your immediate right. </a:t>
          </a:r>
        </a:p>
      </dsp:txBody>
      <dsp:txXfrm>
        <a:off x="0" y="1141390"/>
        <a:ext cx="8916324" cy="1141390"/>
      </dsp:txXfrm>
    </dsp:sp>
    <dsp:sp modelId="{0346CB3B-9223-4C2D-B2E3-B8C68DB7E44F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689A3-6FCE-4DD7-9159-B74C529A9B8A}">
      <dsp:nvSpPr>
        <dsp:cNvPr id="0" name=""/>
        <dsp:cNvSpPr/>
      </dsp:nvSpPr>
      <dsp:spPr>
        <a:xfrm>
          <a:off x="0" y="2282780"/>
          <a:ext cx="8916324" cy="114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Share what you have written so far with your partner.</a:t>
          </a:r>
        </a:p>
      </dsp:txBody>
      <dsp:txXfrm>
        <a:off x="0" y="2282780"/>
        <a:ext cx="8916324" cy="1141390"/>
      </dsp:txXfrm>
    </dsp:sp>
    <dsp:sp modelId="{D290FA68-DBAE-48F9-A2E0-AA4B09732AA4}">
      <dsp:nvSpPr>
        <dsp:cNvPr id="0" name=""/>
        <dsp:cNvSpPr/>
      </dsp:nvSpPr>
      <dsp:spPr>
        <a:xfrm>
          <a:off x="0" y="342417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DCDC1-AEA2-48E9-A505-E2737D9C85D1}">
      <dsp:nvSpPr>
        <dsp:cNvPr id="0" name=""/>
        <dsp:cNvSpPr/>
      </dsp:nvSpPr>
      <dsp:spPr>
        <a:xfrm>
          <a:off x="0" y="3424170"/>
          <a:ext cx="8916324" cy="1141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When you are finished, write down a quote from the conversation you had with your partner. Expand on the quote you chose.</a:t>
          </a:r>
        </a:p>
      </dsp:txBody>
      <dsp:txXfrm>
        <a:off x="0" y="3424170"/>
        <a:ext cx="8916324" cy="114139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Please clear off your desk of anything except a sheet of paper and a writing utensil.</a:t>
          </a:r>
          <a:endParaRPr lang="en-US" sz="3600" kern="1200" dirty="0"/>
        </a:p>
      </dsp:txBody>
      <dsp:txXfrm>
        <a:off x="0" y="0"/>
        <a:ext cx="8916324" cy="2282780"/>
      </dsp:txXfrm>
    </dsp:sp>
    <dsp:sp modelId="{CCCFCAE0-C8DA-4D5D-B406-9364C0B910A1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BA2D3-E73C-45DA-8497-00620C39BD96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When you are finished with your test, please turn it in to Mr. Hatch and read the directions for the next assignment.</a:t>
          </a:r>
          <a:endParaRPr lang="en-US" sz="3600" kern="1200" dirty="0"/>
        </a:p>
      </dsp:txBody>
      <dsp:txXfrm>
        <a:off x="0" y="2282780"/>
        <a:ext cx="8916324" cy="228278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Choose three of the literary periods listed on the slip and use a computer to research those periods.</a:t>
          </a:r>
          <a:endParaRPr lang="en-US" sz="2400" kern="1200" dirty="0"/>
        </a:p>
      </dsp:txBody>
      <dsp:txXfrm>
        <a:off x="0" y="0"/>
        <a:ext cx="1783264" cy="4565561"/>
      </dsp:txXfrm>
    </dsp:sp>
    <dsp:sp modelId="{BE33C6DD-072E-456F-A217-BEB618291698}">
      <dsp:nvSpPr>
        <dsp:cNvPr id="0" name=""/>
        <dsp:cNvSpPr/>
      </dsp:nvSpPr>
      <dsp:spPr>
        <a:xfrm>
          <a:off x="1917009" y="71336"/>
          <a:ext cx="6999314" cy="142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 brief summary of the major themes and focuses of the literary period.</a:t>
          </a:r>
          <a:endParaRPr lang="en-US" sz="2900" kern="1200" dirty="0"/>
        </a:p>
      </dsp:txBody>
      <dsp:txXfrm>
        <a:off x="1917009" y="71336"/>
        <a:ext cx="6999314" cy="1426737"/>
      </dsp:txXfrm>
    </dsp:sp>
    <dsp:sp modelId="{338E9EBD-7674-402B-89A9-B0AFA5A134C1}">
      <dsp:nvSpPr>
        <dsp:cNvPr id="0" name=""/>
        <dsp:cNvSpPr/>
      </dsp:nvSpPr>
      <dsp:spPr>
        <a:xfrm>
          <a:off x="1783264" y="1498074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366D9-3656-42F1-B573-A3F24504CFDC}">
      <dsp:nvSpPr>
        <dsp:cNvPr id="0" name=""/>
        <dsp:cNvSpPr/>
      </dsp:nvSpPr>
      <dsp:spPr>
        <a:xfrm>
          <a:off x="1917009" y="1569411"/>
          <a:ext cx="6999314" cy="142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Time Period during which the literary period took place</a:t>
          </a:r>
          <a:endParaRPr lang="en-US" sz="2900" kern="1200" dirty="0"/>
        </a:p>
      </dsp:txBody>
      <dsp:txXfrm>
        <a:off x="1917009" y="1569411"/>
        <a:ext cx="6999314" cy="1426737"/>
      </dsp:txXfrm>
    </dsp:sp>
    <dsp:sp modelId="{3CB566EC-F8D0-42EC-8754-49CB3C115566}">
      <dsp:nvSpPr>
        <dsp:cNvPr id="0" name=""/>
        <dsp:cNvSpPr/>
      </dsp:nvSpPr>
      <dsp:spPr>
        <a:xfrm>
          <a:off x="1783264" y="299614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F104F-A7E7-4EC5-A298-49CBED6FC8ED}">
      <dsp:nvSpPr>
        <dsp:cNvPr id="0" name=""/>
        <dsp:cNvSpPr/>
      </dsp:nvSpPr>
      <dsp:spPr>
        <a:xfrm>
          <a:off x="1917009" y="3067486"/>
          <a:ext cx="6999314" cy="142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Major authors and/or works</a:t>
          </a:r>
          <a:endParaRPr lang="en-US" sz="2900" kern="1200" dirty="0"/>
        </a:p>
      </dsp:txBody>
      <dsp:txXfrm>
        <a:off x="1917009" y="3067486"/>
        <a:ext cx="6999314" cy="1426737"/>
      </dsp:txXfrm>
    </dsp:sp>
    <dsp:sp modelId="{479AA5B7-0506-40B2-A1A8-D511E57E375C}">
      <dsp:nvSpPr>
        <dsp:cNvPr id="0" name=""/>
        <dsp:cNvSpPr/>
      </dsp:nvSpPr>
      <dsp:spPr>
        <a:xfrm>
          <a:off x="1783264" y="4494224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Choose three of the literary periods listed on the slip and use a computer to research those periods.</a:t>
          </a:r>
          <a:endParaRPr lang="en-US" sz="2400" kern="1200" dirty="0"/>
        </a:p>
      </dsp:txBody>
      <dsp:txXfrm>
        <a:off x="0" y="0"/>
        <a:ext cx="1783264" cy="4565561"/>
      </dsp:txXfrm>
    </dsp:sp>
    <dsp:sp modelId="{BE33C6DD-072E-456F-A217-BEB618291698}">
      <dsp:nvSpPr>
        <dsp:cNvPr id="0" name=""/>
        <dsp:cNvSpPr/>
      </dsp:nvSpPr>
      <dsp:spPr>
        <a:xfrm>
          <a:off x="1917009" y="43025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Romantic Period</a:t>
          </a:r>
          <a:br>
            <a:rPr lang="en-US" sz="1700" kern="1200" dirty="0" smtClean="0"/>
          </a:br>
          <a:r>
            <a:rPr lang="en-US" sz="1700" kern="1200" dirty="0" smtClean="0"/>
            <a:t>1800-1870</a:t>
          </a:r>
          <a:endParaRPr lang="en-US" sz="1700" kern="1200" dirty="0"/>
        </a:p>
      </dsp:txBody>
      <dsp:txXfrm>
        <a:off x="1917009" y="43025"/>
        <a:ext cx="6999314" cy="860501"/>
      </dsp:txXfrm>
    </dsp:sp>
    <dsp:sp modelId="{338E9EBD-7674-402B-89A9-B0AFA5A134C1}">
      <dsp:nvSpPr>
        <dsp:cNvPr id="0" name=""/>
        <dsp:cNvSpPr/>
      </dsp:nvSpPr>
      <dsp:spPr>
        <a:xfrm>
          <a:off x="1783264" y="903526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E47DD-BF73-4E33-9AF0-7C32A49FA0A6}">
      <dsp:nvSpPr>
        <dsp:cNvPr id="0" name=""/>
        <dsp:cNvSpPr/>
      </dsp:nvSpPr>
      <dsp:spPr>
        <a:xfrm>
          <a:off x="1917009" y="946551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Romantic Era was an artistic movement that swept through most of Europe. Its intention was to revolt against the established order.</a:t>
          </a:r>
          <a:endParaRPr lang="en-US" sz="1700" kern="1200" dirty="0"/>
        </a:p>
      </dsp:txBody>
      <dsp:txXfrm>
        <a:off x="1917009" y="946551"/>
        <a:ext cx="6999314" cy="860501"/>
      </dsp:txXfrm>
    </dsp:sp>
    <dsp:sp modelId="{6B95CB6A-DB27-4A1D-9F05-08A509B245F5}">
      <dsp:nvSpPr>
        <dsp:cNvPr id="0" name=""/>
        <dsp:cNvSpPr/>
      </dsp:nvSpPr>
      <dsp:spPr>
        <a:xfrm>
          <a:off x="1783264" y="1807052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3D45C-81BE-4221-AF1E-1A8EF4142B42}">
      <dsp:nvSpPr>
        <dsp:cNvPr id="0" name=""/>
        <dsp:cNvSpPr/>
      </dsp:nvSpPr>
      <dsp:spPr>
        <a:xfrm>
          <a:off x="1917009" y="1850077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Imagination versus Reason</a:t>
          </a:r>
          <a:br>
            <a:rPr lang="en-US" sz="1700" kern="1200" dirty="0" smtClean="0"/>
          </a:br>
          <a:r>
            <a:rPr lang="en-US" sz="1700" kern="1200" dirty="0" smtClean="0"/>
            <a:t>Emotions versus Logic</a:t>
          </a:r>
          <a:br>
            <a:rPr lang="en-US" sz="1700" kern="1200" dirty="0" smtClean="0"/>
          </a:br>
          <a:r>
            <a:rPr lang="en-US" sz="1700" kern="1200" dirty="0" smtClean="0"/>
            <a:t>Darkness versus Light</a:t>
          </a:r>
          <a:endParaRPr lang="en-US" sz="1700" kern="1200" dirty="0"/>
        </a:p>
      </dsp:txBody>
      <dsp:txXfrm>
        <a:off x="1917009" y="1850077"/>
        <a:ext cx="6999314" cy="860501"/>
      </dsp:txXfrm>
    </dsp:sp>
    <dsp:sp modelId="{7BB97A23-2279-41DD-A8FA-B47101691875}">
      <dsp:nvSpPr>
        <dsp:cNvPr id="0" name=""/>
        <dsp:cNvSpPr/>
      </dsp:nvSpPr>
      <dsp:spPr>
        <a:xfrm>
          <a:off x="1783264" y="271057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17E65-8C63-4DF8-B4EC-1EBB07825EB6}">
      <dsp:nvSpPr>
        <dsp:cNvPr id="0" name=""/>
        <dsp:cNvSpPr/>
      </dsp:nvSpPr>
      <dsp:spPr>
        <a:xfrm>
          <a:off x="1917009" y="2753603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Character Stereotypes</a:t>
          </a:r>
          <a:br>
            <a:rPr lang="en-US" sz="1700" kern="1200" dirty="0" smtClean="0"/>
          </a:br>
          <a:r>
            <a:rPr lang="en-US" sz="1700" kern="1200" dirty="0" smtClean="0"/>
            <a:t>The “Sublime” and the Exotic</a:t>
          </a:r>
          <a:br>
            <a:rPr lang="en-US" sz="1700" kern="1200" dirty="0" smtClean="0"/>
          </a:br>
          <a:r>
            <a:rPr lang="en-US" sz="1700" kern="1200" dirty="0" smtClean="0"/>
            <a:t>Nature</a:t>
          </a:r>
        </a:p>
      </dsp:txBody>
      <dsp:txXfrm>
        <a:off x="1917009" y="2753603"/>
        <a:ext cx="6999314" cy="860501"/>
      </dsp:txXfrm>
    </dsp:sp>
    <dsp:sp modelId="{CCFE11B2-398C-42DA-9B37-6798CB4727F3}">
      <dsp:nvSpPr>
        <dsp:cNvPr id="0" name=""/>
        <dsp:cNvSpPr/>
      </dsp:nvSpPr>
      <dsp:spPr>
        <a:xfrm>
          <a:off x="1783264" y="3614105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B4F4D-7572-499B-84C0-F4D94E9662E9}">
      <dsp:nvSpPr>
        <dsp:cNvPr id="0" name=""/>
        <dsp:cNvSpPr/>
      </dsp:nvSpPr>
      <dsp:spPr>
        <a:xfrm>
          <a:off x="1917009" y="3657130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William Wordsworth “I Wandered Lonely As a Cloud”</a:t>
          </a:r>
          <a:br>
            <a:rPr lang="en-US" sz="1700" kern="1200" dirty="0" smtClean="0"/>
          </a:br>
          <a:r>
            <a:rPr lang="en-US" sz="1700" kern="1200" dirty="0" smtClean="0"/>
            <a:t>Samuel Taylor Coleridge “The Rhyme of the Ancient Mariner” </a:t>
          </a:r>
          <a:br>
            <a:rPr lang="en-US" sz="1700" kern="1200" dirty="0" smtClean="0"/>
          </a:br>
          <a:r>
            <a:rPr lang="en-US" sz="1700" kern="1200" dirty="0" smtClean="0"/>
            <a:t>Mary W. Shelley “Frankenstein”</a:t>
          </a:r>
        </a:p>
      </dsp:txBody>
      <dsp:txXfrm>
        <a:off x="1917009" y="3657130"/>
        <a:ext cx="6999314" cy="860501"/>
      </dsp:txXfrm>
    </dsp:sp>
    <dsp:sp modelId="{E2888841-21D1-48F4-B224-7A29335D7F0F}">
      <dsp:nvSpPr>
        <dsp:cNvPr id="0" name=""/>
        <dsp:cNvSpPr/>
      </dsp:nvSpPr>
      <dsp:spPr>
        <a:xfrm>
          <a:off x="1783264" y="451763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EC04-99DF-4FDB-ABF4-353E47AC0E1E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68FE-0020-4024-A830-A5F94166A87F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Choose three of the literary periods listed on the slip and use a computer to research those periods.</a:t>
          </a:r>
          <a:endParaRPr lang="en-US" sz="2400" kern="1200" dirty="0"/>
        </a:p>
      </dsp:txBody>
      <dsp:txXfrm>
        <a:off x="0" y="0"/>
        <a:ext cx="1783264" cy="4565561"/>
      </dsp:txXfrm>
    </dsp:sp>
    <dsp:sp modelId="{0ED6A864-0C42-4668-B72A-A686906D54CB}">
      <dsp:nvSpPr>
        <dsp:cNvPr id="0" name=""/>
        <dsp:cNvSpPr/>
      </dsp:nvSpPr>
      <dsp:spPr>
        <a:xfrm>
          <a:off x="1917009" y="24020"/>
          <a:ext cx="6999314" cy="48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Renaissance Literature</a:t>
          </a:r>
          <a:endParaRPr lang="en-US" sz="2200" kern="1200" dirty="0"/>
        </a:p>
      </dsp:txBody>
      <dsp:txXfrm>
        <a:off x="1917009" y="24020"/>
        <a:ext cx="6999314" cy="480409"/>
      </dsp:txXfrm>
    </dsp:sp>
    <dsp:sp modelId="{31D89493-4A77-4DCE-899F-B0589C18721E}">
      <dsp:nvSpPr>
        <dsp:cNvPr id="0" name=""/>
        <dsp:cNvSpPr/>
      </dsp:nvSpPr>
      <dsp:spPr>
        <a:xfrm>
          <a:off x="1783264" y="50442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31039-E164-4765-AA35-F12360F5CB3A}">
      <dsp:nvSpPr>
        <dsp:cNvPr id="0" name=""/>
        <dsp:cNvSpPr/>
      </dsp:nvSpPr>
      <dsp:spPr>
        <a:xfrm>
          <a:off x="1917009" y="528450"/>
          <a:ext cx="6999314" cy="48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Neoclassical Period</a:t>
          </a:r>
          <a:endParaRPr lang="en-US" sz="2200" kern="1200" dirty="0"/>
        </a:p>
      </dsp:txBody>
      <dsp:txXfrm>
        <a:off x="1917009" y="528450"/>
        <a:ext cx="6999314" cy="480409"/>
      </dsp:txXfrm>
    </dsp:sp>
    <dsp:sp modelId="{27FB5F99-E913-40DB-88FE-C2BEE9F852DC}">
      <dsp:nvSpPr>
        <dsp:cNvPr id="0" name=""/>
        <dsp:cNvSpPr/>
      </dsp:nvSpPr>
      <dsp:spPr>
        <a:xfrm>
          <a:off x="1783264" y="100885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3F349-8D12-4199-BC9E-7D6478F7F6BD}">
      <dsp:nvSpPr>
        <dsp:cNvPr id="0" name=""/>
        <dsp:cNvSpPr/>
      </dsp:nvSpPr>
      <dsp:spPr>
        <a:xfrm>
          <a:off x="1917009" y="1032880"/>
          <a:ext cx="6999314" cy="48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Restoration Period</a:t>
          </a:r>
          <a:endParaRPr lang="en-US" sz="2200" kern="1200" dirty="0"/>
        </a:p>
      </dsp:txBody>
      <dsp:txXfrm>
        <a:off x="1917009" y="1032880"/>
        <a:ext cx="6999314" cy="480409"/>
      </dsp:txXfrm>
    </dsp:sp>
    <dsp:sp modelId="{E0E61B11-4617-4087-9920-A61826E4430D}">
      <dsp:nvSpPr>
        <dsp:cNvPr id="0" name=""/>
        <dsp:cNvSpPr/>
      </dsp:nvSpPr>
      <dsp:spPr>
        <a:xfrm>
          <a:off x="1783264" y="151328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02F5B-21DF-4B00-A5DA-6D98DEF46B3C}">
      <dsp:nvSpPr>
        <dsp:cNvPr id="0" name=""/>
        <dsp:cNvSpPr/>
      </dsp:nvSpPr>
      <dsp:spPr>
        <a:xfrm>
          <a:off x="1917009" y="1537309"/>
          <a:ext cx="6999314" cy="48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Romanticism</a:t>
          </a:r>
          <a:endParaRPr lang="en-US" sz="2200" kern="1200" dirty="0"/>
        </a:p>
      </dsp:txBody>
      <dsp:txXfrm>
        <a:off x="1917009" y="1537309"/>
        <a:ext cx="6999314" cy="480409"/>
      </dsp:txXfrm>
    </dsp:sp>
    <dsp:sp modelId="{EC1A0050-A846-49D3-A80B-5CB871B6FB53}">
      <dsp:nvSpPr>
        <dsp:cNvPr id="0" name=""/>
        <dsp:cNvSpPr/>
      </dsp:nvSpPr>
      <dsp:spPr>
        <a:xfrm>
          <a:off x="1783264" y="201771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3F06F-5134-4D22-A37C-9E3E8D9B3CBE}">
      <dsp:nvSpPr>
        <dsp:cNvPr id="0" name=""/>
        <dsp:cNvSpPr/>
      </dsp:nvSpPr>
      <dsp:spPr>
        <a:xfrm>
          <a:off x="1917009" y="2041739"/>
          <a:ext cx="6999314" cy="48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Transcendental Period</a:t>
          </a:r>
          <a:endParaRPr lang="en-US" sz="2200" kern="1200" dirty="0"/>
        </a:p>
      </dsp:txBody>
      <dsp:txXfrm>
        <a:off x="1917009" y="2041739"/>
        <a:ext cx="6999314" cy="480409"/>
      </dsp:txXfrm>
    </dsp:sp>
    <dsp:sp modelId="{8AED0C47-6609-40A1-BA1A-BE8EBE317217}">
      <dsp:nvSpPr>
        <dsp:cNvPr id="0" name=""/>
        <dsp:cNvSpPr/>
      </dsp:nvSpPr>
      <dsp:spPr>
        <a:xfrm>
          <a:off x="1783264" y="252214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FE462-B20A-4940-BC35-16F388E930AC}">
      <dsp:nvSpPr>
        <dsp:cNvPr id="0" name=""/>
        <dsp:cNvSpPr/>
      </dsp:nvSpPr>
      <dsp:spPr>
        <a:xfrm>
          <a:off x="1917009" y="2546169"/>
          <a:ext cx="6999314" cy="48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Victorian Period</a:t>
          </a:r>
          <a:endParaRPr lang="en-US" sz="2200" kern="1200" dirty="0"/>
        </a:p>
      </dsp:txBody>
      <dsp:txXfrm>
        <a:off x="1917009" y="2546169"/>
        <a:ext cx="6999314" cy="480409"/>
      </dsp:txXfrm>
    </dsp:sp>
    <dsp:sp modelId="{FE7C0645-CA24-495F-9E8D-BB4340748186}">
      <dsp:nvSpPr>
        <dsp:cNvPr id="0" name=""/>
        <dsp:cNvSpPr/>
      </dsp:nvSpPr>
      <dsp:spPr>
        <a:xfrm>
          <a:off x="1783264" y="3026579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2D696-9123-4D39-96E3-9A02CF543225}">
      <dsp:nvSpPr>
        <dsp:cNvPr id="0" name=""/>
        <dsp:cNvSpPr/>
      </dsp:nvSpPr>
      <dsp:spPr>
        <a:xfrm>
          <a:off x="1917009" y="3050599"/>
          <a:ext cx="6999314" cy="48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Realism</a:t>
          </a:r>
          <a:endParaRPr lang="en-US" sz="2200" kern="1200" dirty="0"/>
        </a:p>
      </dsp:txBody>
      <dsp:txXfrm>
        <a:off x="1917009" y="3050599"/>
        <a:ext cx="6999314" cy="480409"/>
      </dsp:txXfrm>
    </dsp:sp>
    <dsp:sp modelId="{40545A09-8EDC-4B73-94F3-D80FCE6DD9DF}">
      <dsp:nvSpPr>
        <dsp:cNvPr id="0" name=""/>
        <dsp:cNvSpPr/>
      </dsp:nvSpPr>
      <dsp:spPr>
        <a:xfrm>
          <a:off x="1783264" y="353100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7D410-660A-4A60-BEF4-7ACCE8F46DAC}">
      <dsp:nvSpPr>
        <dsp:cNvPr id="0" name=""/>
        <dsp:cNvSpPr/>
      </dsp:nvSpPr>
      <dsp:spPr>
        <a:xfrm>
          <a:off x="1917009" y="3555029"/>
          <a:ext cx="6999314" cy="48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Modernism</a:t>
          </a:r>
          <a:endParaRPr lang="en-US" sz="2200" kern="1200" dirty="0"/>
        </a:p>
      </dsp:txBody>
      <dsp:txXfrm>
        <a:off x="1917009" y="3555029"/>
        <a:ext cx="6999314" cy="480409"/>
      </dsp:txXfrm>
    </dsp:sp>
    <dsp:sp modelId="{DC80EC76-3796-4387-BA75-C587F5E0F3EF}">
      <dsp:nvSpPr>
        <dsp:cNvPr id="0" name=""/>
        <dsp:cNvSpPr/>
      </dsp:nvSpPr>
      <dsp:spPr>
        <a:xfrm>
          <a:off x="1783264" y="403543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E896B-6300-4521-9A5C-6A5BEB8E843C}">
      <dsp:nvSpPr>
        <dsp:cNvPr id="0" name=""/>
        <dsp:cNvSpPr/>
      </dsp:nvSpPr>
      <dsp:spPr>
        <a:xfrm>
          <a:off x="1917009" y="4059459"/>
          <a:ext cx="6999314" cy="48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Post-Modernism </a:t>
          </a:r>
          <a:endParaRPr lang="en-US" sz="2200" kern="1200" dirty="0"/>
        </a:p>
      </dsp:txBody>
      <dsp:txXfrm>
        <a:off x="1917009" y="4059459"/>
        <a:ext cx="6999314" cy="480409"/>
      </dsp:txXfrm>
    </dsp:sp>
    <dsp:sp modelId="{68794B83-EF9F-4462-8F1D-22A4A3970708}">
      <dsp:nvSpPr>
        <dsp:cNvPr id="0" name=""/>
        <dsp:cNvSpPr/>
      </dsp:nvSpPr>
      <dsp:spPr>
        <a:xfrm>
          <a:off x="1783264" y="453986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3586-E1F5-4FE8-9C06-6A7995E73A23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8D825-7B83-4D28-BCAC-52FC73C123D5}">
      <dsp:nvSpPr>
        <dsp:cNvPr id="0" name=""/>
        <dsp:cNvSpPr/>
      </dsp:nvSpPr>
      <dsp:spPr>
        <a:xfrm>
          <a:off x="0" y="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Now, turn to the back cover, and write “Something From a Classmate.”</a:t>
          </a:r>
        </a:p>
      </dsp:txBody>
      <dsp:txXfrm>
        <a:off x="0" y="0"/>
        <a:ext cx="8916324" cy="2282780"/>
      </dsp:txXfrm>
    </dsp:sp>
    <dsp:sp modelId="{F41BE014-3E73-4A4C-BAD9-1BA32A7CC607}">
      <dsp:nvSpPr>
        <dsp:cNvPr id="0" name=""/>
        <dsp:cNvSpPr/>
      </dsp:nvSpPr>
      <dsp:spPr>
        <a:xfrm>
          <a:off x="0" y="228278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CB5CA-ED9A-4D3A-BDA9-FA3A43378092}">
      <dsp:nvSpPr>
        <dsp:cNvPr id="0" name=""/>
        <dsp:cNvSpPr/>
      </dsp:nvSpPr>
      <dsp:spPr>
        <a:xfrm>
          <a:off x="0" y="2282780"/>
          <a:ext cx="8916324" cy="2282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As we discuss what you have written so far, choose something interesting from our discussion to write about in this section.</a:t>
          </a:r>
        </a:p>
      </dsp:txBody>
      <dsp:txXfrm>
        <a:off x="0" y="2282780"/>
        <a:ext cx="8916324" cy="22827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00FF3-EB7C-4392-8ABD-A4A5D16D7E31}">
      <dsp:nvSpPr>
        <dsp:cNvPr id="0" name=""/>
        <dsp:cNvSpPr/>
      </dsp:nvSpPr>
      <dsp:spPr>
        <a:xfrm>
          <a:off x="0" y="74990"/>
          <a:ext cx="8916324" cy="4415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Use the handout you were given to help you annotate and take notes about the novel (or any novel) as you read.</a:t>
          </a:r>
          <a:endParaRPr lang="en-US" sz="5100" kern="1200" dirty="0"/>
        </a:p>
      </dsp:txBody>
      <dsp:txXfrm>
        <a:off x="215551" y="290541"/>
        <a:ext cx="8485222" cy="39844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2B418-9D98-4BFF-8C89-A7CBCED25A57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65157-072F-4C39-8FF1-C0F1053C53B3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Plot</a:t>
          </a:r>
          <a:endParaRPr lang="en-US" sz="5800" kern="1200" dirty="0"/>
        </a:p>
      </dsp:txBody>
      <dsp:txXfrm>
        <a:off x="0" y="0"/>
        <a:ext cx="1783264" cy="4565561"/>
      </dsp:txXfrm>
    </dsp:sp>
    <dsp:sp modelId="{4F1648CD-25DD-4A72-A17D-49BC3DC1EA2A}">
      <dsp:nvSpPr>
        <dsp:cNvPr id="0" name=""/>
        <dsp:cNvSpPr/>
      </dsp:nvSpPr>
      <dsp:spPr>
        <a:xfrm>
          <a:off x="1917009" y="106113"/>
          <a:ext cx="6999314" cy="2122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For each reading assignment, give a summary of important events.</a:t>
          </a:r>
          <a:endParaRPr lang="en-US" sz="3300" kern="1200" dirty="0"/>
        </a:p>
      </dsp:txBody>
      <dsp:txXfrm>
        <a:off x="1917009" y="106113"/>
        <a:ext cx="6999314" cy="2122272"/>
      </dsp:txXfrm>
    </dsp:sp>
    <dsp:sp modelId="{B2861BC5-F544-4264-A19D-48EB5CF8A7C3}">
      <dsp:nvSpPr>
        <dsp:cNvPr id="0" name=""/>
        <dsp:cNvSpPr/>
      </dsp:nvSpPr>
      <dsp:spPr>
        <a:xfrm>
          <a:off x="1783264" y="2228386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2812A-26DF-476D-9E65-A6412772F026}">
      <dsp:nvSpPr>
        <dsp:cNvPr id="0" name=""/>
        <dsp:cNvSpPr/>
      </dsp:nvSpPr>
      <dsp:spPr>
        <a:xfrm>
          <a:off x="1917009" y="2334499"/>
          <a:ext cx="6999314" cy="2122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Is there foreshadowing?</a:t>
          </a:r>
          <a:br>
            <a:rPr lang="en-US" sz="3300" kern="1200" dirty="0" smtClean="0"/>
          </a:br>
          <a:r>
            <a:rPr lang="en-US" sz="3300" kern="1200" dirty="0" smtClean="0"/>
            <a:t>Is there suspense? Why?</a:t>
          </a:r>
          <a:br>
            <a:rPr lang="en-US" sz="3300" kern="1200" dirty="0" smtClean="0"/>
          </a:br>
          <a:r>
            <a:rPr lang="en-US" sz="3300" kern="1200" dirty="0" smtClean="0"/>
            <a:t>Is there a major event? How will it change the plot?</a:t>
          </a:r>
          <a:endParaRPr lang="en-US" sz="3300" kern="1200" dirty="0"/>
        </a:p>
      </dsp:txBody>
      <dsp:txXfrm>
        <a:off x="1917009" y="2334499"/>
        <a:ext cx="6999314" cy="2122272"/>
      </dsp:txXfrm>
    </dsp:sp>
    <dsp:sp modelId="{43628751-9666-4750-BD2E-CE3A89C0DE14}">
      <dsp:nvSpPr>
        <dsp:cNvPr id="0" name=""/>
        <dsp:cNvSpPr/>
      </dsp:nvSpPr>
      <dsp:spPr>
        <a:xfrm>
          <a:off x="1783264" y="4456772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2B418-9D98-4BFF-8C89-A7CBCED25A57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65157-072F-4C39-8FF1-C0F1053C53B3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Character</a:t>
          </a:r>
          <a:endParaRPr lang="en-US" sz="2400" kern="1200" dirty="0"/>
        </a:p>
      </dsp:txBody>
      <dsp:txXfrm>
        <a:off x="0" y="0"/>
        <a:ext cx="1783264" cy="4565561"/>
      </dsp:txXfrm>
    </dsp:sp>
    <dsp:sp modelId="{F8DF27E8-44A8-45E9-9AA4-00BCE51672FB}">
      <dsp:nvSpPr>
        <dsp:cNvPr id="0" name=""/>
        <dsp:cNvSpPr/>
      </dsp:nvSpPr>
      <dsp:spPr>
        <a:xfrm>
          <a:off x="1917009" y="43025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Flat, Round, or Static</a:t>
          </a:r>
          <a:endParaRPr lang="en-US" sz="3600" kern="1200" dirty="0"/>
        </a:p>
      </dsp:txBody>
      <dsp:txXfrm>
        <a:off x="1917009" y="43025"/>
        <a:ext cx="6999314" cy="860501"/>
      </dsp:txXfrm>
    </dsp:sp>
    <dsp:sp modelId="{1CE17E74-4C4B-4490-978A-A81E8AEFE52D}">
      <dsp:nvSpPr>
        <dsp:cNvPr id="0" name=""/>
        <dsp:cNvSpPr/>
      </dsp:nvSpPr>
      <dsp:spPr>
        <a:xfrm>
          <a:off x="1783264" y="903526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AAD1-5A02-420D-8566-CD7728CF9DC3}">
      <dsp:nvSpPr>
        <dsp:cNvPr id="0" name=""/>
        <dsp:cNvSpPr/>
      </dsp:nvSpPr>
      <dsp:spPr>
        <a:xfrm>
          <a:off x="1917009" y="946551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Personality</a:t>
          </a:r>
          <a:endParaRPr lang="en-US" sz="3600" kern="1200" dirty="0"/>
        </a:p>
      </dsp:txBody>
      <dsp:txXfrm>
        <a:off x="1917009" y="946551"/>
        <a:ext cx="6999314" cy="860501"/>
      </dsp:txXfrm>
    </dsp:sp>
    <dsp:sp modelId="{D3544598-7152-4AE7-80F9-6F446C6A1F6E}">
      <dsp:nvSpPr>
        <dsp:cNvPr id="0" name=""/>
        <dsp:cNvSpPr/>
      </dsp:nvSpPr>
      <dsp:spPr>
        <a:xfrm>
          <a:off x="1783264" y="1807052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4AEA4-3923-4678-9F04-74640EBF0B3D}">
      <dsp:nvSpPr>
        <dsp:cNvPr id="0" name=""/>
        <dsp:cNvSpPr/>
      </dsp:nvSpPr>
      <dsp:spPr>
        <a:xfrm>
          <a:off x="1917009" y="1850077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Relationships</a:t>
          </a:r>
          <a:endParaRPr lang="en-US" sz="3600" kern="1200" dirty="0"/>
        </a:p>
      </dsp:txBody>
      <dsp:txXfrm>
        <a:off x="1917009" y="1850077"/>
        <a:ext cx="6999314" cy="860501"/>
      </dsp:txXfrm>
    </dsp:sp>
    <dsp:sp modelId="{9505E0E2-7D36-4068-8531-640DC2D8648F}">
      <dsp:nvSpPr>
        <dsp:cNvPr id="0" name=""/>
        <dsp:cNvSpPr/>
      </dsp:nvSpPr>
      <dsp:spPr>
        <a:xfrm>
          <a:off x="1783264" y="271057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17D50-C6AC-4080-A624-979F74C0EB64}">
      <dsp:nvSpPr>
        <dsp:cNvPr id="0" name=""/>
        <dsp:cNvSpPr/>
      </dsp:nvSpPr>
      <dsp:spPr>
        <a:xfrm>
          <a:off x="1917009" y="2753603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Conflict</a:t>
          </a:r>
          <a:endParaRPr lang="en-US" sz="3600" kern="1200" dirty="0"/>
        </a:p>
      </dsp:txBody>
      <dsp:txXfrm>
        <a:off x="1917009" y="2753603"/>
        <a:ext cx="6999314" cy="860501"/>
      </dsp:txXfrm>
    </dsp:sp>
    <dsp:sp modelId="{150BC4A5-9093-40BA-B5E4-57573AEB5C1A}">
      <dsp:nvSpPr>
        <dsp:cNvPr id="0" name=""/>
        <dsp:cNvSpPr/>
      </dsp:nvSpPr>
      <dsp:spPr>
        <a:xfrm>
          <a:off x="1783264" y="3614105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BC716-9C66-42A3-8489-DAE5F046B454}">
      <dsp:nvSpPr>
        <dsp:cNvPr id="0" name=""/>
        <dsp:cNvSpPr/>
      </dsp:nvSpPr>
      <dsp:spPr>
        <a:xfrm>
          <a:off x="1917009" y="3657130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What does the character do?</a:t>
          </a:r>
          <a:endParaRPr lang="en-US" sz="3600" kern="1200" dirty="0"/>
        </a:p>
      </dsp:txBody>
      <dsp:txXfrm>
        <a:off x="1917009" y="3657130"/>
        <a:ext cx="6999314" cy="860501"/>
      </dsp:txXfrm>
    </dsp:sp>
    <dsp:sp modelId="{55E285AA-B254-4365-8B76-1037E03B3AED}">
      <dsp:nvSpPr>
        <dsp:cNvPr id="0" name=""/>
        <dsp:cNvSpPr/>
      </dsp:nvSpPr>
      <dsp:spPr>
        <a:xfrm>
          <a:off x="1783264" y="451763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2B418-9D98-4BFF-8C89-A7CBCED25A57}">
      <dsp:nvSpPr>
        <dsp:cNvPr id="0" name=""/>
        <dsp:cNvSpPr/>
      </dsp:nvSpPr>
      <dsp:spPr>
        <a:xfrm>
          <a:off x="0" y="0"/>
          <a:ext cx="8916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65157-072F-4C39-8FF1-C0F1053C53B3}">
      <dsp:nvSpPr>
        <dsp:cNvPr id="0" name=""/>
        <dsp:cNvSpPr/>
      </dsp:nvSpPr>
      <dsp:spPr>
        <a:xfrm>
          <a:off x="0" y="0"/>
          <a:ext cx="1783264" cy="456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Style</a:t>
          </a:r>
          <a:endParaRPr lang="en-US" sz="4900" kern="1200" dirty="0"/>
        </a:p>
      </dsp:txBody>
      <dsp:txXfrm>
        <a:off x="0" y="0"/>
        <a:ext cx="1783264" cy="4565561"/>
      </dsp:txXfrm>
    </dsp:sp>
    <dsp:sp modelId="{6581C517-4511-4336-A248-1DF3B6296141}">
      <dsp:nvSpPr>
        <dsp:cNvPr id="0" name=""/>
        <dsp:cNvSpPr/>
      </dsp:nvSpPr>
      <dsp:spPr>
        <a:xfrm>
          <a:off x="1917009" y="43025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Figurative Language</a:t>
          </a:r>
          <a:endParaRPr lang="en-US" sz="3900" kern="1200" dirty="0"/>
        </a:p>
      </dsp:txBody>
      <dsp:txXfrm>
        <a:off x="1917009" y="43025"/>
        <a:ext cx="6999314" cy="860501"/>
      </dsp:txXfrm>
    </dsp:sp>
    <dsp:sp modelId="{2FD7CF09-4BFC-48B0-86B7-A703FBEFFA26}">
      <dsp:nvSpPr>
        <dsp:cNvPr id="0" name=""/>
        <dsp:cNvSpPr/>
      </dsp:nvSpPr>
      <dsp:spPr>
        <a:xfrm>
          <a:off x="1783264" y="903526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E7E2E-85E2-4383-861C-023231ACD61C}">
      <dsp:nvSpPr>
        <dsp:cNvPr id="0" name=""/>
        <dsp:cNvSpPr/>
      </dsp:nvSpPr>
      <dsp:spPr>
        <a:xfrm>
          <a:off x="1917009" y="946551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Irony</a:t>
          </a:r>
          <a:endParaRPr lang="en-US" sz="3900" kern="1200" dirty="0"/>
        </a:p>
      </dsp:txBody>
      <dsp:txXfrm>
        <a:off x="1917009" y="946551"/>
        <a:ext cx="6999314" cy="860501"/>
      </dsp:txXfrm>
    </dsp:sp>
    <dsp:sp modelId="{B53D3A5D-410A-4B57-83AF-FB267D0DA4D9}">
      <dsp:nvSpPr>
        <dsp:cNvPr id="0" name=""/>
        <dsp:cNvSpPr/>
      </dsp:nvSpPr>
      <dsp:spPr>
        <a:xfrm>
          <a:off x="1783264" y="1807052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52704-10B0-40A3-A905-DC3FB049D9CF}">
      <dsp:nvSpPr>
        <dsp:cNvPr id="0" name=""/>
        <dsp:cNvSpPr/>
      </dsp:nvSpPr>
      <dsp:spPr>
        <a:xfrm>
          <a:off x="1917009" y="1850077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Imagery</a:t>
          </a:r>
          <a:endParaRPr lang="en-US" sz="3900" kern="1200" dirty="0"/>
        </a:p>
      </dsp:txBody>
      <dsp:txXfrm>
        <a:off x="1917009" y="1850077"/>
        <a:ext cx="6999314" cy="860501"/>
      </dsp:txXfrm>
    </dsp:sp>
    <dsp:sp modelId="{5D473373-526E-4824-B2BA-B16126D70DD6}">
      <dsp:nvSpPr>
        <dsp:cNvPr id="0" name=""/>
        <dsp:cNvSpPr/>
      </dsp:nvSpPr>
      <dsp:spPr>
        <a:xfrm>
          <a:off x="1783264" y="2710578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33C26-82AD-4D50-B5EC-BE2801F342AE}">
      <dsp:nvSpPr>
        <dsp:cNvPr id="0" name=""/>
        <dsp:cNvSpPr/>
      </dsp:nvSpPr>
      <dsp:spPr>
        <a:xfrm>
          <a:off x="1917009" y="2753603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Rhetorical Devices</a:t>
          </a:r>
        </a:p>
      </dsp:txBody>
      <dsp:txXfrm>
        <a:off x="1917009" y="2753603"/>
        <a:ext cx="6999314" cy="860501"/>
      </dsp:txXfrm>
    </dsp:sp>
    <dsp:sp modelId="{FFB7C35B-048D-4558-A231-F47C4F1A9026}">
      <dsp:nvSpPr>
        <dsp:cNvPr id="0" name=""/>
        <dsp:cNvSpPr/>
      </dsp:nvSpPr>
      <dsp:spPr>
        <a:xfrm>
          <a:off x="1783264" y="3614105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983A4-4CD0-432F-842D-0F9A1931E218}">
      <dsp:nvSpPr>
        <dsp:cNvPr id="0" name=""/>
        <dsp:cNvSpPr/>
      </dsp:nvSpPr>
      <dsp:spPr>
        <a:xfrm>
          <a:off x="1917009" y="3657130"/>
          <a:ext cx="6999314" cy="86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Allusions</a:t>
          </a:r>
        </a:p>
      </dsp:txBody>
      <dsp:txXfrm>
        <a:off x="1917009" y="3657130"/>
        <a:ext cx="6999314" cy="860501"/>
      </dsp:txXfrm>
    </dsp:sp>
    <dsp:sp modelId="{AEE74DEB-82D2-48BA-B8CC-404BDEE46D17}">
      <dsp:nvSpPr>
        <dsp:cNvPr id="0" name=""/>
        <dsp:cNvSpPr/>
      </dsp:nvSpPr>
      <dsp:spPr>
        <a:xfrm>
          <a:off x="1783264" y="4517631"/>
          <a:ext cx="71330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PLvdmifDSk?rel=0&amp;showinfo=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ggaWA51Orh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kgIblQXwm2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Raider Rev</a:t>
            </a:r>
            <a:br>
              <a:rPr lang="en-US" dirty="0"/>
            </a:br>
            <a:r>
              <a:rPr lang="en-US" dirty="0"/>
              <a:t>Tuesday, January 19,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839174"/>
              </p:ext>
            </p:extLst>
          </p:nvPr>
        </p:nvGraphicFramePr>
        <p:xfrm>
          <a:off x="1154954" y="2603500"/>
          <a:ext cx="11037045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0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Section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72425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5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61540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9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Tuesday, January 19,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pic>
        <p:nvPicPr>
          <p:cNvPr id="6" name="4PLvdmifDS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914604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7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63411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14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19572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03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88503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0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00" cy="6875463"/>
          </a:xfrm>
        </p:spPr>
      </p:pic>
    </p:spTree>
    <p:extLst>
      <p:ext uri="{BB962C8B-B14F-4D97-AF65-F5344CB8AC3E}">
        <p14:creationId xmlns:p14="http://schemas.microsoft.com/office/powerpoint/2010/main" val="13912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2355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6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541448"/>
            <a:ext cx="2793159" cy="1600200"/>
          </a:xfrm>
        </p:spPr>
        <p:txBody>
          <a:bodyPr/>
          <a:lstStyle/>
          <a:p>
            <a:r>
              <a:rPr lang="en-US" dirty="0" smtClean="0"/>
              <a:t>Class Discussion Wednesday</a:t>
            </a:r>
            <a:r>
              <a:rPr lang="en-US" dirty="0"/>
              <a:t>, January 20,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54" y="1295400"/>
            <a:ext cx="6640142" cy="472947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5" y="2095499"/>
            <a:ext cx="2793158" cy="3129279"/>
          </a:xfrm>
        </p:spPr>
        <p:txBody>
          <a:bodyPr>
            <a:noAutofit/>
          </a:bodyPr>
          <a:lstStyle/>
          <a:p>
            <a:r>
              <a:rPr lang="en-US" sz="2600" dirty="0" smtClean="0"/>
              <a:t>Look at the picture to the right and decide what, if anything, about the architecture in the photograph is Gothic.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87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0762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1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541448"/>
            <a:ext cx="2793159" cy="1600200"/>
          </a:xfrm>
        </p:spPr>
        <p:txBody>
          <a:bodyPr/>
          <a:lstStyle/>
          <a:p>
            <a:r>
              <a:rPr lang="en-US" dirty="0" smtClean="0"/>
              <a:t>Class Discussion Wednesday</a:t>
            </a:r>
            <a:r>
              <a:rPr lang="en-US" dirty="0"/>
              <a:t>, January 20,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5" y="2095499"/>
            <a:ext cx="2793158" cy="3129279"/>
          </a:xfrm>
        </p:spPr>
        <p:txBody>
          <a:bodyPr>
            <a:noAutofit/>
          </a:bodyPr>
          <a:lstStyle/>
          <a:p>
            <a:r>
              <a:rPr lang="en-US" sz="2600" dirty="0" smtClean="0"/>
              <a:t>Look at the picture to the right and decide what, if anything, about the architecture in the photograph is Gothic.</a:t>
            </a:r>
            <a:endParaRPr lang="en-US" sz="2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53" y="541447"/>
            <a:ext cx="7303726" cy="5910867"/>
          </a:xfrm>
        </p:spPr>
      </p:pic>
    </p:spTree>
    <p:extLst>
      <p:ext uri="{BB962C8B-B14F-4D97-AF65-F5344CB8AC3E}">
        <p14:creationId xmlns:p14="http://schemas.microsoft.com/office/powerpoint/2010/main" val="20527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541448"/>
            <a:ext cx="2793159" cy="1600200"/>
          </a:xfrm>
        </p:spPr>
        <p:txBody>
          <a:bodyPr/>
          <a:lstStyle/>
          <a:p>
            <a:r>
              <a:rPr lang="en-US" dirty="0" smtClean="0"/>
              <a:t>Class Discussion Wednesday</a:t>
            </a:r>
            <a:r>
              <a:rPr lang="en-US" dirty="0"/>
              <a:t>, January 20,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5" y="2095499"/>
            <a:ext cx="2793158" cy="3129279"/>
          </a:xfrm>
        </p:spPr>
        <p:txBody>
          <a:bodyPr>
            <a:noAutofit/>
          </a:bodyPr>
          <a:lstStyle/>
          <a:p>
            <a:r>
              <a:rPr lang="en-US" sz="2600" dirty="0" smtClean="0"/>
              <a:t>Listen to this song from Disney’s, “The Hunchback of Notre Dame.” Decide whether there is anything Gothic in the animation.</a:t>
            </a:r>
            <a:endParaRPr lang="en-US" sz="2600" dirty="0"/>
          </a:p>
        </p:txBody>
      </p:sp>
      <p:pic>
        <p:nvPicPr>
          <p:cNvPr id="8" name="ggaWA51Orh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36394" y="0"/>
            <a:ext cx="7555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541448"/>
            <a:ext cx="2793159" cy="1600200"/>
          </a:xfrm>
        </p:spPr>
        <p:txBody>
          <a:bodyPr/>
          <a:lstStyle/>
          <a:p>
            <a:r>
              <a:rPr lang="en-US" dirty="0" smtClean="0"/>
              <a:t>Class Discussion Wednesday</a:t>
            </a:r>
            <a:r>
              <a:rPr lang="en-US" dirty="0"/>
              <a:t>, January 20, 2016</a:t>
            </a:r>
            <a:br>
              <a:rPr lang="en-US" dirty="0"/>
            </a:br>
            <a:r>
              <a:rPr lang="en-US" dirty="0"/>
              <a:t>Grade 12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5" y="2095499"/>
            <a:ext cx="2793158" cy="3129279"/>
          </a:xfrm>
        </p:spPr>
        <p:txBody>
          <a:bodyPr>
            <a:noAutofit/>
          </a:bodyPr>
          <a:lstStyle/>
          <a:p>
            <a:r>
              <a:rPr lang="en-US" sz="2600" dirty="0" smtClean="0"/>
              <a:t>Listen to the narration of Dracula, by Bram Stoker. Decide what, if anything, about the narration is Gothic.</a:t>
            </a:r>
            <a:endParaRPr lang="en-US" sz="2600" dirty="0"/>
          </a:p>
        </p:txBody>
      </p:sp>
      <p:pic>
        <p:nvPicPr>
          <p:cNvPr id="3" name="kgIblQXwm2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89650" y="24479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Literature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611324"/>
              </p:ext>
            </p:extLst>
          </p:nvPr>
        </p:nvGraphicFramePr>
        <p:xfrm>
          <a:off x="549648" y="2292438"/>
          <a:ext cx="11183006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3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Literature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558224"/>
              </p:ext>
            </p:extLst>
          </p:nvPr>
        </p:nvGraphicFramePr>
        <p:xfrm>
          <a:off x="549648" y="2292438"/>
          <a:ext cx="11183006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6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Gothic Literature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02384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3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283522"/>
              </p:ext>
            </p:extLst>
          </p:nvPr>
        </p:nvGraphicFramePr>
        <p:xfrm>
          <a:off x="1154954" y="2292439"/>
          <a:ext cx="10758003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1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86450"/>
              </p:ext>
            </p:extLst>
          </p:nvPr>
        </p:nvGraphicFramePr>
        <p:xfrm>
          <a:off x="1154954" y="2292439"/>
          <a:ext cx="10758003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97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Session: Pop Quiz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83530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92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99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03847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43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Wednesday, January 20,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52409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2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Thurs</a:t>
            </a:r>
            <a:r>
              <a:rPr lang="en-US" dirty="0" smtClean="0"/>
              <a:t>day</a:t>
            </a:r>
            <a:r>
              <a:rPr lang="en-US" dirty="0" smtClean="0"/>
              <a:t>, January </a:t>
            </a:r>
            <a:r>
              <a:rPr lang="en-US" dirty="0" smtClean="0"/>
              <a:t>21,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442199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43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Thurs</a:t>
            </a:r>
            <a:r>
              <a:rPr lang="en-US" dirty="0" smtClean="0"/>
              <a:t>day</a:t>
            </a:r>
            <a:r>
              <a:rPr lang="en-US" dirty="0" smtClean="0"/>
              <a:t>, January </a:t>
            </a:r>
            <a:r>
              <a:rPr lang="en-US" dirty="0" smtClean="0"/>
              <a:t>21,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629216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4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Thurs</a:t>
            </a:r>
            <a:r>
              <a:rPr lang="en-US" dirty="0" smtClean="0"/>
              <a:t>day</a:t>
            </a:r>
            <a:r>
              <a:rPr lang="en-US" dirty="0" smtClean="0"/>
              <a:t>, January </a:t>
            </a:r>
            <a:r>
              <a:rPr lang="en-US" dirty="0" smtClean="0"/>
              <a:t>21,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44315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1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</a:t>
            </a:r>
            <a:r>
              <a:rPr lang="en-US" dirty="0" smtClean="0"/>
              <a:t>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Thurs</a:t>
            </a:r>
            <a:r>
              <a:rPr lang="en-US" dirty="0" smtClean="0"/>
              <a:t>day</a:t>
            </a:r>
            <a:r>
              <a:rPr lang="en-US" dirty="0" smtClean="0"/>
              <a:t>, January </a:t>
            </a:r>
            <a:r>
              <a:rPr lang="en-US" dirty="0" smtClean="0"/>
              <a:t>21,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80790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1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</a:t>
            </a:r>
            <a:r>
              <a:rPr lang="en-US" dirty="0" smtClean="0"/>
              <a:t>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Thurs</a:t>
            </a:r>
            <a:r>
              <a:rPr lang="en-US" dirty="0" smtClean="0"/>
              <a:t>day</a:t>
            </a:r>
            <a:r>
              <a:rPr lang="en-US" dirty="0" smtClean="0"/>
              <a:t>, January </a:t>
            </a:r>
            <a:r>
              <a:rPr lang="en-US" dirty="0" smtClean="0"/>
              <a:t>21,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15486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8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Thurs</a:t>
            </a:r>
            <a:r>
              <a:rPr lang="en-US" dirty="0" smtClean="0"/>
              <a:t>day</a:t>
            </a:r>
            <a:r>
              <a:rPr lang="en-US" dirty="0" smtClean="0"/>
              <a:t>, January </a:t>
            </a:r>
            <a:r>
              <a:rPr lang="en-US" dirty="0" smtClean="0"/>
              <a:t>21,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626207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0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Thurs</a:t>
            </a:r>
            <a:r>
              <a:rPr lang="en-US" dirty="0" smtClean="0"/>
              <a:t>day</a:t>
            </a:r>
            <a:r>
              <a:rPr lang="en-US" dirty="0" smtClean="0"/>
              <a:t>, January </a:t>
            </a:r>
            <a:r>
              <a:rPr lang="en-US" dirty="0" smtClean="0"/>
              <a:t>21,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40171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7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</a:t>
            </a:r>
            <a:r>
              <a:rPr lang="en-US" dirty="0" smtClean="0"/>
              <a:t>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Thurs</a:t>
            </a:r>
            <a:r>
              <a:rPr lang="en-US" dirty="0" smtClean="0"/>
              <a:t>day</a:t>
            </a:r>
            <a:r>
              <a:rPr lang="en-US" dirty="0" smtClean="0"/>
              <a:t>, January </a:t>
            </a:r>
            <a:r>
              <a:rPr lang="en-US" dirty="0" smtClean="0"/>
              <a:t>21,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34446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796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br>
              <a:rPr lang="en-US" dirty="0" smtClean="0"/>
            </a:br>
            <a:r>
              <a:rPr lang="en-US" dirty="0" smtClean="0"/>
              <a:t>Thurs</a:t>
            </a:r>
            <a:r>
              <a:rPr lang="en-US" dirty="0" smtClean="0"/>
              <a:t>day</a:t>
            </a:r>
            <a:r>
              <a:rPr lang="en-US" dirty="0" smtClean="0"/>
              <a:t>, January </a:t>
            </a:r>
            <a:r>
              <a:rPr lang="en-US" dirty="0" smtClean="0"/>
              <a:t>21,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2407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43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r>
              <a:rPr lang="en-US" dirty="0" smtClean="0"/>
              <a:t>Thurs</a:t>
            </a:r>
            <a:r>
              <a:rPr lang="en-US" dirty="0" smtClean="0"/>
              <a:t>day</a:t>
            </a:r>
            <a:r>
              <a:rPr lang="en-US" dirty="0" smtClean="0"/>
              <a:t>, January </a:t>
            </a:r>
            <a:r>
              <a:rPr lang="en-US" dirty="0" smtClean="0"/>
              <a:t>21,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96619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064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22,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517487" y="0"/>
            <a:ext cx="2674513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single person assignment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17488" y="2286000"/>
            <a:ext cx="2674512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4 minutes.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17487" y="4572000"/>
            <a:ext cx="2674512" cy="2194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you are done, staple your Raider Revs together.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6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22,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27498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3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22,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865763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2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22,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204809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6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Agenda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22,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46459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3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22,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7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22,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50820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65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22,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270572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9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Session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Friday, </a:t>
            </a:r>
            <a:r>
              <a:rPr lang="en-US" dirty="0" smtClean="0"/>
              <a:t>January </a:t>
            </a:r>
            <a:r>
              <a:rPr lang="en-US" dirty="0" smtClean="0"/>
              <a:t>22,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dirty="0" smtClean="0"/>
              <a:t>Grade </a:t>
            </a:r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73501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7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95739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8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br>
              <a:rPr lang="en-US" dirty="0" smtClean="0"/>
            </a:br>
            <a:r>
              <a:rPr lang="en-US" dirty="0" smtClean="0"/>
              <a:t>Grade 12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043975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5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Section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5691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2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Section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756840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5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Section</a:t>
            </a:r>
            <a:br>
              <a:rPr lang="en-US" dirty="0" smtClean="0"/>
            </a:br>
            <a:r>
              <a:rPr lang="en-US" dirty="0" smtClean="0"/>
              <a:t>Tuesday, January 19,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098469"/>
              </p:ext>
            </p:extLst>
          </p:nvPr>
        </p:nvGraphicFramePr>
        <p:xfrm>
          <a:off x="1154955" y="2292439"/>
          <a:ext cx="8916324" cy="456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94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3290</TotalTime>
  <Words>1586</Words>
  <Application>Microsoft Office PowerPoint</Application>
  <PresentationFormat>Widescreen</PresentationFormat>
  <Paragraphs>187</Paragraphs>
  <Slides>49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Century Gothic</vt:lpstr>
      <vt:lpstr>Wingdings 3</vt:lpstr>
      <vt:lpstr>Ion Boardroom</vt:lpstr>
      <vt:lpstr>Raider Rev Tuesday, January 19, 2016 Grade 12</vt:lpstr>
      <vt:lpstr>Opening Session Tuesday, January 19, 2016 Grade 12</vt:lpstr>
      <vt:lpstr>Opening Session Tuesday, January 19, 2016 Grade 12</vt:lpstr>
      <vt:lpstr>Opening Session Tuesday, January 19, 2016 Grade 12</vt:lpstr>
      <vt:lpstr>Opening Session Tuesday, January 19, 2016 Grade 12</vt:lpstr>
      <vt:lpstr>Work Session Tuesday, January 19, 2016 Grade 12</vt:lpstr>
      <vt:lpstr>First Section Tuesday, January 19, 2016</vt:lpstr>
      <vt:lpstr>Second Section Tuesday, January 19, 2016</vt:lpstr>
      <vt:lpstr>Third Section Tuesday, January 19, 2016</vt:lpstr>
      <vt:lpstr>Fourth Section Tuesday, January 19, 2016</vt:lpstr>
      <vt:lpstr>Work Session Tuesday, January 19, 2016 Grade 12</vt:lpstr>
      <vt:lpstr>Raider Rev Tuesday, January 19, 2016 Grade 12</vt:lpstr>
      <vt:lpstr>Closing Session Tuesday, January 19, 2016 Grade 12</vt:lpstr>
      <vt:lpstr>Announcements Tuesday, January 19, 2016 Grade 12</vt:lpstr>
      <vt:lpstr>Homework Tuesday, January 19, 2016 Grade 12</vt:lpstr>
      <vt:lpstr>Raider Rev Wednesday, January 20, 2016 Grade 12</vt:lpstr>
      <vt:lpstr>PowerPoint Presentation</vt:lpstr>
      <vt:lpstr>Essential Questions Wednesday, January 20, 2016 Grade 12</vt:lpstr>
      <vt:lpstr>Class Discussion Wednesday, January 20, 2016 Grade 12</vt:lpstr>
      <vt:lpstr>Class Discussion Wednesday, January 20, 2016 Grade 12</vt:lpstr>
      <vt:lpstr>Class Discussion Wednesday, January 20, 2016 Grade 12</vt:lpstr>
      <vt:lpstr>Class Discussion Wednesday, January 20, 2016 Grade 12</vt:lpstr>
      <vt:lpstr>Gothic Literature Wednesday, January 20, 2016 Grade 12</vt:lpstr>
      <vt:lpstr>Gothic Literature Wednesday, January 20, 2016 Grade 12</vt:lpstr>
      <vt:lpstr>Gothic Literature Wednesday, January 20, 2016 Grade 12</vt:lpstr>
      <vt:lpstr>Work Session Wednesday, January 20, 2016 Grade 12</vt:lpstr>
      <vt:lpstr>Work Session Wednesday, January 20, 2016 Grade 12</vt:lpstr>
      <vt:lpstr>Closing Session: Pop Quiz Wednesday, January 20, 2016 Grade 12</vt:lpstr>
      <vt:lpstr>Announcements Wednesday, January 20, 2016 Grade 12</vt:lpstr>
      <vt:lpstr>Homework Wednesday, January 20, 2016 Grade 12</vt:lpstr>
      <vt:lpstr>Raider Rev Thursday, January 21, 2016 Grade 12</vt:lpstr>
      <vt:lpstr>Essential Question Thursday, January 21, 2016 Grade 12</vt:lpstr>
      <vt:lpstr>Opening Session Thursday, January 21, 2016 Grade 12</vt:lpstr>
      <vt:lpstr>Work Session Thursday, January 21, 2016 Grade 12</vt:lpstr>
      <vt:lpstr>Work Session Thursday, January 21, 2016 Grade 12</vt:lpstr>
      <vt:lpstr>Work Session Thursday, January 21, 2016 Grade 12</vt:lpstr>
      <vt:lpstr>Work Session Thursday, January 21, 2016 Grade 12</vt:lpstr>
      <vt:lpstr>Closing Session Thursday, January 21, 2016 Grade 12</vt:lpstr>
      <vt:lpstr>Announcements Thursday, January 21, 2016 Grade 12</vt:lpstr>
      <vt:lpstr>Homework Thursday, January 21, 2016 Grade 12</vt:lpstr>
      <vt:lpstr>Raider Rev Friday, January 22, 2016 Grade 12</vt:lpstr>
      <vt:lpstr>Essential Question Friday, January 22, 2016 Grade 12</vt:lpstr>
      <vt:lpstr>Opening Session Friday, January 22, 2016 Grade 12</vt:lpstr>
      <vt:lpstr>Opening Session Friday, January 22, 2016 Grade 12</vt:lpstr>
      <vt:lpstr>Daily Agenda Friday, January 22, 2016 Grade 12</vt:lpstr>
      <vt:lpstr>Work Session Friday, January 22, 2016 Grade 12</vt:lpstr>
      <vt:lpstr>Closing Session Friday, January 22, 2016 Grade 12</vt:lpstr>
      <vt:lpstr>Closing Session Friday, January 22, 2016 Grade 12</vt:lpstr>
      <vt:lpstr>Closing Session Friday, January 22, 2016 Grade 12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Raider Rev Tuesday, January 19, 2015 Grade 12</dc:title>
  <dc:creator>Hatch Jordan T</dc:creator>
  <cp:lastModifiedBy>Hatch Jordan T</cp:lastModifiedBy>
  <cp:revision>30</cp:revision>
  <dcterms:created xsi:type="dcterms:W3CDTF">2016-01-19T00:45:21Z</dcterms:created>
  <dcterms:modified xsi:type="dcterms:W3CDTF">2016-01-22T05:15:45Z</dcterms:modified>
</cp:coreProperties>
</file>