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ppt/diagrams/data123.xml" ContentType="application/vnd.openxmlformats-officedocument.drawingml.diagramData+xml"/>
  <Override PartName="/ppt/diagrams/layout123.xml" ContentType="application/vnd.openxmlformats-officedocument.drawingml.diagramLayout+xml"/>
  <Override PartName="/ppt/diagrams/quickStyle123.xml" ContentType="application/vnd.openxmlformats-officedocument.drawingml.diagramStyle+xml"/>
  <Override PartName="/ppt/diagrams/colors123.xml" ContentType="application/vnd.openxmlformats-officedocument.drawingml.diagramColors+xml"/>
  <Override PartName="/ppt/diagrams/drawing123.xml" ContentType="application/vnd.ms-office.drawingml.diagramDrawing+xml"/>
  <Override PartName="/ppt/diagrams/data124.xml" ContentType="application/vnd.openxmlformats-officedocument.drawingml.diagramData+xml"/>
  <Override PartName="/ppt/diagrams/layout124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24.xml" ContentType="application/vnd.openxmlformats-officedocument.drawingml.diagramColors+xml"/>
  <Override PartName="/ppt/diagrams/drawing124.xml" ContentType="application/vnd.ms-office.drawingml.diagramDrawing+xml"/>
  <Override PartName="/ppt/diagrams/data125.xml" ContentType="application/vnd.openxmlformats-officedocument.drawingml.diagramData+xml"/>
  <Override PartName="/ppt/diagrams/layout125.xml" ContentType="application/vnd.openxmlformats-officedocument.drawingml.diagramLayout+xml"/>
  <Override PartName="/ppt/diagrams/quickStyle125.xml" ContentType="application/vnd.openxmlformats-officedocument.drawingml.diagramStyle+xml"/>
  <Override PartName="/ppt/diagrams/colors125.xml" ContentType="application/vnd.openxmlformats-officedocument.drawingml.diagramColors+xml"/>
  <Override PartName="/ppt/diagrams/drawing125.xml" ContentType="application/vnd.ms-office.drawingml.diagramDrawing+xml"/>
  <Override PartName="/ppt/diagrams/data126.xml" ContentType="application/vnd.openxmlformats-officedocument.drawingml.diagramData+xml"/>
  <Override PartName="/ppt/diagrams/layout126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26.xml" ContentType="application/vnd.openxmlformats-officedocument.drawingml.diagramColors+xml"/>
  <Override PartName="/ppt/diagrams/drawing126.xml" ContentType="application/vnd.ms-office.drawingml.diagramDrawing+xml"/>
  <Override PartName="/ppt/diagrams/data127.xml" ContentType="application/vnd.openxmlformats-officedocument.drawingml.diagramData+xml"/>
  <Override PartName="/ppt/diagrams/layout127.xml" ContentType="application/vnd.openxmlformats-officedocument.drawingml.diagramLayout+xml"/>
  <Override PartName="/ppt/diagrams/quickStyle127.xml" ContentType="application/vnd.openxmlformats-officedocument.drawingml.diagramStyle+xml"/>
  <Override PartName="/ppt/diagrams/colors127.xml" ContentType="application/vnd.openxmlformats-officedocument.drawingml.diagramColors+xml"/>
  <Override PartName="/ppt/diagrams/drawing127.xml" ContentType="application/vnd.ms-office.drawingml.diagramDrawing+xml"/>
  <Override PartName="/ppt/diagrams/data128.xml" ContentType="application/vnd.openxmlformats-officedocument.drawingml.diagramData+xml"/>
  <Override PartName="/ppt/diagrams/layout128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28.xml" ContentType="application/vnd.openxmlformats-officedocument.drawingml.diagramColors+xml"/>
  <Override PartName="/ppt/diagrams/drawing128.xml" ContentType="application/vnd.ms-office.drawingml.diagramDrawing+xml"/>
  <Override PartName="/ppt/diagrams/data129.xml" ContentType="application/vnd.openxmlformats-officedocument.drawingml.diagramData+xml"/>
  <Override PartName="/ppt/diagrams/layout129.xml" ContentType="application/vnd.openxmlformats-officedocument.drawingml.diagramLayout+xml"/>
  <Override PartName="/ppt/diagrams/quickStyle129.xml" ContentType="application/vnd.openxmlformats-officedocument.drawingml.diagramStyle+xml"/>
  <Override PartName="/ppt/diagrams/colors129.xml" ContentType="application/vnd.openxmlformats-officedocument.drawingml.diagramColors+xml"/>
  <Override PartName="/ppt/diagrams/drawing129.xml" ContentType="application/vnd.ms-office.drawingml.diagramDrawing+xml"/>
  <Override PartName="/ppt/diagrams/data130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  <Override PartName="/ppt/diagrams/drawing130.xml" ContentType="application/vnd.ms-office.drawingml.diagramDrawing+xml"/>
  <Override PartName="/ppt/diagrams/data131.xml" ContentType="application/vnd.openxmlformats-officedocument.drawingml.diagramData+xml"/>
  <Override PartName="/ppt/diagrams/layout131.xml" ContentType="application/vnd.openxmlformats-officedocument.drawingml.diagramLayout+xml"/>
  <Override PartName="/ppt/diagrams/quickStyle131.xml" ContentType="application/vnd.openxmlformats-officedocument.drawingml.diagramStyle+xml"/>
  <Override PartName="/ppt/diagrams/colors131.xml" ContentType="application/vnd.openxmlformats-officedocument.drawingml.diagramColors+xml"/>
  <Override PartName="/ppt/diagrams/drawing131.xml" ContentType="application/vnd.ms-office.drawingml.diagramDrawing+xml"/>
  <Override PartName="/ppt/diagrams/data132.xml" ContentType="application/vnd.openxmlformats-officedocument.drawingml.diagramData+xml"/>
  <Override PartName="/ppt/diagrams/layout132.xml" ContentType="application/vnd.openxmlformats-officedocument.drawingml.diagramLayout+xml"/>
  <Override PartName="/ppt/diagrams/quickStyle132.xml" ContentType="application/vnd.openxmlformats-officedocument.drawingml.diagramStyle+xml"/>
  <Override PartName="/ppt/diagrams/colors132.xml" ContentType="application/vnd.openxmlformats-officedocument.drawingml.diagramColors+xml"/>
  <Override PartName="/ppt/diagrams/drawing132.xml" ContentType="application/vnd.ms-office.drawingml.diagramDrawing+xml"/>
  <Override PartName="/ppt/diagrams/data133.xml" ContentType="application/vnd.openxmlformats-officedocument.drawingml.diagramData+xml"/>
  <Override PartName="/ppt/diagrams/layout133.xml" ContentType="application/vnd.openxmlformats-officedocument.drawingml.diagramLayout+xml"/>
  <Override PartName="/ppt/diagrams/quickStyle133.xml" ContentType="application/vnd.openxmlformats-officedocument.drawingml.diagramStyle+xml"/>
  <Override PartName="/ppt/diagrams/colors133.xml" ContentType="application/vnd.openxmlformats-officedocument.drawingml.diagramColors+xml"/>
  <Override PartName="/ppt/diagrams/drawing1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71" r:id="rId13"/>
    <p:sldId id="262" r:id="rId14"/>
    <p:sldId id="263" r:id="rId15"/>
    <p:sldId id="264" r:id="rId16"/>
    <p:sldId id="272" r:id="rId17"/>
    <p:sldId id="286" r:id="rId18"/>
    <p:sldId id="281" r:id="rId19"/>
    <p:sldId id="275" r:id="rId20"/>
    <p:sldId id="276" r:id="rId21"/>
    <p:sldId id="278" r:id="rId22"/>
    <p:sldId id="279" r:id="rId23"/>
    <p:sldId id="277" r:id="rId24"/>
    <p:sldId id="273" r:id="rId25"/>
    <p:sldId id="274" r:id="rId26"/>
    <p:sldId id="282" r:id="rId27"/>
    <p:sldId id="285" r:id="rId28"/>
    <p:sldId id="280" r:id="rId29"/>
    <p:sldId id="284" r:id="rId30"/>
    <p:sldId id="283" r:id="rId31"/>
    <p:sldId id="287" r:id="rId32"/>
    <p:sldId id="288" r:id="rId33"/>
    <p:sldId id="297" r:id="rId34"/>
    <p:sldId id="290" r:id="rId35"/>
    <p:sldId id="295" r:id="rId36"/>
    <p:sldId id="289" r:id="rId37"/>
    <p:sldId id="294" r:id="rId38"/>
    <p:sldId id="296" r:id="rId39"/>
    <p:sldId id="292" r:id="rId40"/>
    <p:sldId id="293" r:id="rId41"/>
    <p:sldId id="299" r:id="rId42"/>
    <p:sldId id="300" r:id="rId43"/>
    <p:sldId id="305" r:id="rId44"/>
    <p:sldId id="306" r:id="rId45"/>
    <p:sldId id="301" r:id="rId46"/>
    <p:sldId id="298" r:id="rId47"/>
    <p:sldId id="302" r:id="rId48"/>
    <p:sldId id="303" r:id="rId49"/>
    <p:sldId id="304" r:id="rId50"/>
    <p:sldId id="311" r:id="rId51"/>
    <p:sldId id="315" r:id="rId52"/>
    <p:sldId id="310" r:id="rId53"/>
    <p:sldId id="307" r:id="rId54"/>
    <p:sldId id="308" r:id="rId55"/>
    <p:sldId id="309" r:id="rId56"/>
    <p:sldId id="313" r:id="rId57"/>
    <p:sldId id="314" r:id="rId58"/>
    <p:sldId id="316" r:id="rId59"/>
    <p:sldId id="317" r:id="rId60"/>
    <p:sldId id="318" r:id="rId61"/>
    <p:sldId id="319" r:id="rId62"/>
    <p:sldId id="329" r:id="rId63"/>
    <p:sldId id="328" r:id="rId64"/>
    <p:sldId id="321" r:id="rId65"/>
    <p:sldId id="322" r:id="rId66"/>
    <p:sldId id="323" r:id="rId67"/>
    <p:sldId id="324" r:id="rId68"/>
    <p:sldId id="325" r:id="rId69"/>
    <p:sldId id="326" r:id="rId70"/>
    <p:sldId id="330" r:id="rId71"/>
    <p:sldId id="331" r:id="rId72"/>
    <p:sldId id="320" r:id="rId73"/>
    <p:sldId id="332" r:id="rId74"/>
    <p:sldId id="334" r:id="rId75"/>
    <p:sldId id="342" r:id="rId76"/>
    <p:sldId id="333" r:id="rId77"/>
    <p:sldId id="341" r:id="rId78"/>
    <p:sldId id="335" r:id="rId79"/>
    <p:sldId id="336" r:id="rId80"/>
    <p:sldId id="337" r:id="rId81"/>
    <p:sldId id="338" r:id="rId82"/>
    <p:sldId id="339" r:id="rId83"/>
    <p:sldId id="340" r:id="rId84"/>
    <p:sldId id="346" r:id="rId85"/>
    <p:sldId id="350" r:id="rId86"/>
    <p:sldId id="345" r:id="rId87"/>
    <p:sldId id="347" r:id="rId88"/>
    <p:sldId id="349" r:id="rId89"/>
    <p:sldId id="348" r:id="rId90"/>
    <p:sldId id="343" r:id="rId91"/>
    <p:sldId id="344" r:id="rId92"/>
    <p:sldId id="355" r:id="rId93"/>
    <p:sldId id="357" r:id="rId94"/>
    <p:sldId id="358" r:id="rId95"/>
    <p:sldId id="353" r:id="rId96"/>
    <p:sldId id="354" r:id="rId97"/>
    <p:sldId id="356" r:id="rId98"/>
    <p:sldId id="352" r:id="rId99"/>
    <p:sldId id="363" r:id="rId100"/>
    <p:sldId id="367" r:id="rId101"/>
    <p:sldId id="365" r:id="rId102"/>
    <p:sldId id="369" r:id="rId103"/>
    <p:sldId id="360" r:id="rId104"/>
    <p:sldId id="368" r:id="rId105"/>
    <p:sldId id="362" r:id="rId106"/>
    <p:sldId id="359" r:id="rId107"/>
    <p:sldId id="364" r:id="rId108"/>
    <p:sldId id="376" r:id="rId109"/>
    <p:sldId id="371" r:id="rId110"/>
    <p:sldId id="372" r:id="rId111"/>
    <p:sldId id="373" r:id="rId112"/>
    <p:sldId id="374" r:id="rId113"/>
    <p:sldId id="375" r:id="rId114"/>
    <p:sldId id="379" r:id="rId115"/>
    <p:sldId id="378" r:id="rId116"/>
    <p:sldId id="377" r:id="rId117"/>
    <p:sldId id="370" r:id="rId118"/>
    <p:sldId id="380" r:id="rId119"/>
    <p:sldId id="385" r:id="rId120"/>
    <p:sldId id="386" r:id="rId121"/>
    <p:sldId id="387" r:id="rId122"/>
    <p:sldId id="382" r:id="rId123"/>
    <p:sldId id="383" r:id="rId124"/>
    <p:sldId id="381" r:id="rId125"/>
    <p:sldId id="384" r:id="rId126"/>
    <p:sldId id="388" r:id="rId127"/>
    <p:sldId id="394" r:id="rId128"/>
    <p:sldId id="392" r:id="rId129"/>
    <p:sldId id="389" r:id="rId130"/>
    <p:sldId id="393" r:id="rId131"/>
    <p:sldId id="390" r:id="rId132"/>
    <p:sldId id="391" r:id="rId133"/>
    <p:sldId id="395" r:id="rId134"/>
    <p:sldId id="397" r:id="rId135"/>
    <p:sldId id="396" r:id="rId136"/>
    <p:sldId id="398" r:id="rId137"/>
    <p:sldId id="399" r:id="rId138"/>
    <p:sldId id="400" r:id="rId139"/>
    <p:sldId id="401" r:id="rId1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DFFFB-8B67-4085-91D2-595642EBB5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08C1A-C931-486A-AE84-3AFC1BEFC439}">
      <dgm:prSet/>
      <dgm:spPr/>
      <dgm:t>
        <a:bodyPr/>
        <a:lstStyle/>
        <a:p>
          <a:pPr rtl="0"/>
          <a:r>
            <a:rPr lang="en-US" b="0" i="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dirty="0"/>
        </a:p>
      </dgm:t>
    </dgm:pt>
    <dgm:pt modelId="{D014C7F9-0BC6-47ED-BF81-3A8D077786E1}" type="parTrans" cxnId="{B7F6249F-5038-46D1-A2CF-A00F9488C191}">
      <dgm:prSet/>
      <dgm:spPr/>
      <dgm:t>
        <a:bodyPr/>
        <a:lstStyle/>
        <a:p>
          <a:endParaRPr lang="en-US"/>
        </a:p>
      </dgm:t>
    </dgm:pt>
    <dgm:pt modelId="{244A8AB6-1795-46A4-8EC1-7AF53E4ABB74}" type="sibTrans" cxnId="{B7F6249F-5038-46D1-A2CF-A00F9488C191}">
      <dgm:prSet/>
      <dgm:spPr/>
      <dgm:t>
        <a:bodyPr/>
        <a:lstStyle/>
        <a:p>
          <a:endParaRPr lang="en-US"/>
        </a:p>
      </dgm:t>
    </dgm:pt>
    <dgm:pt modelId="{305DDDA0-27F0-4E35-AF98-FC8AC5D84430}">
      <dgm:prSet/>
      <dgm:spPr/>
      <dgm:t>
        <a:bodyPr/>
        <a:lstStyle/>
        <a:p>
          <a:pPr rtl="0"/>
          <a:r>
            <a:rPr lang="en-US" b="0" i="0" dirty="0" smtClean="0"/>
            <a:t>My </a:t>
          </a:r>
          <a:r>
            <a:rPr lang="en-US" b="0" i="0" u="sng" dirty="0" smtClean="0"/>
            <a:t>ardor</a:t>
          </a:r>
          <a:r>
            <a:rPr lang="en-US" b="0" i="0" dirty="0" smtClean="0"/>
            <a:t> was indeed the astonishment of the students and my proficiency that of the masters.</a:t>
          </a:r>
        </a:p>
      </dgm:t>
    </dgm:pt>
    <dgm:pt modelId="{E04ECED1-E431-4272-BF87-B8BA08C043B9}" type="parTrans" cxnId="{C8A23D95-7D77-478A-8273-CA4D5E6E6EE2}">
      <dgm:prSet/>
      <dgm:spPr/>
      <dgm:t>
        <a:bodyPr/>
        <a:lstStyle/>
        <a:p>
          <a:endParaRPr lang="en-US"/>
        </a:p>
      </dgm:t>
    </dgm:pt>
    <dgm:pt modelId="{17462365-7435-4A56-969E-115727FBC78A}" type="sibTrans" cxnId="{C8A23D95-7D77-478A-8273-CA4D5E6E6EE2}">
      <dgm:prSet/>
      <dgm:spPr/>
      <dgm:t>
        <a:bodyPr/>
        <a:lstStyle/>
        <a:p>
          <a:endParaRPr lang="en-US"/>
        </a:p>
      </dgm:t>
    </dgm:pt>
    <dgm:pt modelId="{538DB79E-2DE6-4A5F-892B-E18298327A3B}">
      <dgm:prSet/>
      <dgm:spPr/>
      <dgm:t>
        <a:bodyPr/>
        <a:lstStyle/>
        <a:p>
          <a:pPr rtl="0"/>
          <a:r>
            <a:rPr lang="en-US" b="0" i="0" dirty="0" smtClean="0"/>
            <a:t>if no man allowed any pursuit whatsoever to interfere with the tranquility of his </a:t>
          </a:r>
          <a:r>
            <a:rPr lang="en-US" b="0" i="0" u="sng" dirty="0" smtClean="0"/>
            <a:t>domestic affections</a:t>
          </a:r>
          <a:r>
            <a:rPr lang="en-US" b="0" i="0" dirty="0" smtClean="0"/>
            <a:t>, Greece had not been enslaved, Cesar would have spared his country, America would have been discovered more gradually, and the empires of Mexico and Peru had not been destroyed</a:t>
          </a:r>
        </a:p>
      </dgm:t>
    </dgm:pt>
    <dgm:pt modelId="{10C17B68-7EC7-4258-B0CC-C4BEE1B930FE}" type="parTrans" cxnId="{DB86FAE2-B6F2-4EBF-9747-CDE475D0D691}">
      <dgm:prSet/>
      <dgm:spPr/>
      <dgm:t>
        <a:bodyPr/>
        <a:lstStyle/>
        <a:p>
          <a:endParaRPr lang="en-US"/>
        </a:p>
      </dgm:t>
    </dgm:pt>
    <dgm:pt modelId="{1645C483-DB80-4A26-9BA4-2F395EBDA2BB}" type="sibTrans" cxnId="{DB86FAE2-B6F2-4EBF-9747-CDE475D0D691}">
      <dgm:prSet/>
      <dgm:spPr/>
      <dgm:t>
        <a:bodyPr/>
        <a:lstStyle/>
        <a:p>
          <a:endParaRPr lang="en-US"/>
        </a:p>
      </dgm:t>
    </dgm:pt>
    <dgm:pt modelId="{0CAFC5BE-19DB-452B-AF8F-5883E3ED2570}" type="pres">
      <dgm:prSet presAssocID="{E80DFFFB-8B67-4085-91D2-595642EBB5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763E43-4114-4DEA-A34B-7B4B8BA3B486}" type="pres">
      <dgm:prSet presAssocID="{B3908C1A-C931-486A-AE84-3AFC1BEFC439}" presName="thickLine" presStyleLbl="alignNode1" presStyleIdx="0" presStyleCnt="1"/>
      <dgm:spPr/>
    </dgm:pt>
    <dgm:pt modelId="{BA017062-F507-4A7F-B2AE-D436790E5099}" type="pres">
      <dgm:prSet presAssocID="{B3908C1A-C931-486A-AE84-3AFC1BEFC439}" presName="horz1" presStyleCnt="0"/>
      <dgm:spPr/>
    </dgm:pt>
    <dgm:pt modelId="{BB35FFF1-A48E-4543-99A2-5A25960F2BAE}" type="pres">
      <dgm:prSet presAssocID="{B3908C1A-C931-486A-AE84-3AFC1BEFC439}" presName="tx1" presStyleLbl="revTx" presStyleIdx="0" presStyleCnt="3"/>
      <dgm:spPr/>
      <dgm:t>
        <a:bodyPr/>
        <a:lstStyle/>
        <a:p>
          <a:endParaRPr lang="en-US"/>
        </a:p>
      </dgm:t>
    </dgm:pt>
    <dgm:pt modelId="{F14D1F3D-9181-42A2-A9AD-396FCF9C58DE}" type="pres">
      <dgm:prSet presAssocID="{B3908C1A-C931-486A-AE84-3AFC1BEFC439}" presName="vert1" presStyleCnt="0"/>
      <dgm:spPr/>
    </dgm:pt>
    <dgm:pt modelId="{E2363437-317C-4127-9890-1A52AA15E518}" type="pres">
      <dgm:prSet presAssocID="{305DDDA0-27F0-4E35-AF98-FC8AC5D84430}" presName="vertSpace2a" presStyleCnt="0"/>
      <dgm:spPr/>
    </dgm:pt>
    <dgm:pt modelId="{86D7E7FB-7E48-4124-AD9E-A9E017F1474F}" type="pres">
      <dgm:prSet presAssocID="{305DDDA0-27F0-4E35-AF98-FC8AC5D84430}" presName="horz2" presStyleCnt="0"/>
      <dgm:spPr/>
    </dgm:pt>
    <dgm:pt modelId="{5B3DD8CB-7470-4D65-906C-07E5DCB635DF}" type="pres">
      <dgm:prSet presAssocID="{305DDDA0-27F0-4E35-AF98-FC8AC5D84430}" presName="horzSpace2" presStyleCnt="0"/>
      <dgm:spPr/>
    </dgm:pt>
    <dgm:pt modelId="{83BB1E11-0A95-495A-8BE0-7D6B6DC6AD57}" type="pres">
      <dgm:prSet presAssocID="{305DDDA0-27F0-4E35-AF98-FC8AC5D84430}" presName="tx2" presStyleLbl="revTx" presStyleIdx="1" presStyleCnt="3"/>
      <dgm:spPr/>
      <dgm:t>
        <a:bodyPr/>
        <a:lstStyle/>
        <a:p>
          <a:endParaRPr lang="en-US"/>
        </a:p>
      </dgm:t>
    </dgm:pt>
    <dgm:pt modelId="{992153F0-864A-4812-A3E8-40A387046C72}" type="pres">
      <dgm:prSet presAssocID="{305DDDA0-27F0-4E35-AF98-FC8AC5D84430}" presName="vert2" presStyleCnt="0"/>
      <dgm:spPr/>
    </dgm:pt>
    <dgm:pt modelId="{76E425C6-061E-4694-B887-E0886DB02CAB}" type="pres">
      <dgm:prSet presAssocID="{305DDDA0-27F0-4E35-AF98-FC8AC5D84430}" presName="thinLine2b" presStyleLbl="callout" presStyleIdx="0" presStyleCnt="2"/>
      <dgm:spPr/>
    </dgm:pt>
    <dgm:pt modelId="{AA1756F7-3DD7-42F0-B733-7D55D9579E84}" type="pres">
      <dgm:prSet presAssocID="{305DDDA0-27F0-4E35-AF98-FC8AC5D84430}" presName="vertSpace2b" presStyleCnt="0"/>
      <dgm:spPr/>
    </dgm:pt>
    <dgm:pt modelId="{AE33DFB0-38AD-4A03-B8CB-D441F17445CA}" type="pres">
      <dgm:prSet presAssocID="{538DB79E-2DE6-4A5F-892B-E18298327A3B}" presName="horz2" presStyleCnt="0"/>
      <dgm:spPr/>
    </dgm:pt>
    <dgm:pt modelId="{59FA60B6-2CFE-415D-93AA-C700ED55A57A}" type="pres">
      <dgm:prSet presAssocID="{538DB79E-2DE6-4A5F-892B-E18298327A3B}" presName="horzSpace2" presStyleCnt="0"/>
      <dgm:spPr/>
    </dgm:pt>
    <dgm:pt modelId="{641E977A-455A-4869-9D20-A4885670FA37}" type="pres">
      <dgm:prSet presAssocID="{538DB79E-2DE6-4A5F-892B-E18298327A3B}" presName="tx2" presStyleLbl="revTx" presStyleIdx="2" presStyleCnt="3"/>
      <dgm:spPr/>
      <dgm:t>
        <a:bodyPr/>
        <a:lstStyle/>
        <a:p>
          <a:endParaRPr lang="en-US"/>
        </a:p>
      </dgm:t>
    </dgm:pt>
    <dgm:pt modelId="{2FFC5559-B296-4464-BE7D-4EFF6D1A82A5}" type="pres">
      <dgm:prSet presAssocID="{538DB79E-2DE6-4A5F-892B-E18298327A3B}" presName="vert2" presStyleCnt="0"/>
      <dgm:spPr/>
    </dgm:pt>
    <dgm:pt modelId="{C46A74AF-E5BC-4007-BE1C-088AC7E8050E}" type="pres">
      <dgm:prSet presAssocID="{538DB79E-2DE6-4A5F-892B-E18298327A3B}" presName="thinLine2b" presStyleLbl="callout" presStyleIdx="1" presStyleCnt="2"/>
      <dgm:spPr/>
    </dgm:pt>
    <dgm:pt modelId="{5D89D95F-708A-4964-82C3-D168E4AF817C}" type="pres">
      <dgm:prSet presAssocID="{538DB79E-2DE6-4A5F-892B-E18298327A3B}" presName="vertSpace2b" presStyleCnt="0"/>
      <dgm:spPr/>
    </dgm:pt>
  </dgm:ptLst>
  <dgm:cxnLst>
    <dgm:cxn modelId="{DB688FCC-D9D5-42F9-A141-D27F7B453C47}" type="presOf" srcId="{E80DFFFB-8B67-4085-91D2-595642EBB5ED}" destId="{0CAFC5BE-19DB-452B-AF8F-5883E3ED2570}" srcOrd="0" destOrd="0" presId="urn:microsoft.com/office/officeart/2008/layout/LinedList"/>
    <dgm:cxn modelId="{DB86FAE2-B6F2-4EBF-9747-CDE475D0D691}" srcId="{B3908C1A-C931-486A-AE84-3AFC1BEFC439}" destId="{538DB79E-2DE6-4A5F-892B-E18298327A3B}" srcOrd="1" destOrd="0" parTransId="{10C17B68-7EC7-4258-B0CC-C4BEE1B930FE}" sibTransId="{1645C483-DB80-4A26-9BA4-2F395EBDA2BB}"/>
    <dgm:cxn modelId="{377B3116-A739-4E11-8051-E45391A3A7B8}" type="presOf" srcId="{538DB79E-2DE6-4A5F-892B-E18298327A3B}" destId="{641E977A-455A-4869-9D20-A4885670FA37}" srcOrd="0" destOrd="0" presId="urn:microsoft.com/office/officeart/2008/layout/LinedList"/>
    <dgm:cxn modelId="{C8A23D95-7D77-478A-8273-CA4D5E6E6EE2}" srcId="{B3908C1A-C931-486A-AE84-3AFC1BEFC439}" destId="{305DDDA0-27F0-4E35-AF98-FC8AC5D84430}" srcOrd="0" destOrd="0" parTransId="{E04ECED1-E431-4272-BF87-B8BA08C043B9}" sibTransId="{17462365-7435-4A56-969E-115727FBC78A}"/>
    <dgm:cxn modelId="{F9BA0279-D5AC-4AE4-9BE1-8A1B71ECCF7D}" type="presOf" srcId="{B3908C1A-C931-486A-AE84-3AFC1BEFC439}" destId="{BB35FFF1-A48E-4543-99A2-5A25960F2BAE}" srcOrd="0" destOrd="0" presId="urn:microsoft.com/office/officeart/2008/layout/LinedList"/>
    <dgm:cxn modelId="{B7F6249F-5038-46D1-A2CF-A00F9488C191}" srcId="{E80DFFFB-8B67-4085-91D2-595642EBB5ED}" destId="{B3908C1A-C931-486A-AE84-3AFC1BEFC439}" srcOrd="0" destOrd="0" parTransId="{D014C7F9-0BC6-47ED-BF81-3A8D077786E1}" sibTransId="{244A8AB6-1795-46A4-8EC1-7AF53E4ABB74}"/>
    <dgm:cxn modelId="{9B787EBE-F747-4E2B-B76F-F301B7F98DB1}" type="presOf" srcId="{305DDDA0-27F0-4E35-AF98-FC8AC5D84430}" destId="{83BB1E11-0A95-495A-8BE0-7D6B6DC6AD57}" srcOrd="0" destOrd="0" presId="urn:microsoft.com/office/officeart/2008/layout/LinedList"/>
    <dgm:cxn modelId="{671886E8-385F-4C75-9F07-78CAB6FAACAB}" type="presParOf" srcId="{0CAFC5BE-19DB-452B-AF8F-5883E3ED2570}" destId="{CE763E43-4114-4DEA-A34B-7B4B8BA3B486}" srcOrd="0" destOrd="0" presId="urn:microsoft.com/office/officeart/2008/layout/LinedList"/>
    <dgm:cxn modelId="{3A5F79BF-B849-4D12-ADC0-A894078E381D}" type="presParOf" srcId="{0CAFC5BE-19DB-452B-AF8F-5883E3ED2570}" destId="{BA017062-F507-4A7F-B2AE-D436790E5099}" srcOrd="1" destOrd="0" presId="urn:microsoft.com/office/officeart/2008/layout/LinedList"/>
    <dgm:cxn modelId="{CFFB3F9C-5124-4C75-87A2-8D87744C3563}" type="presParOf" srcId="{BA017062-F507-4A7F-B2AE-D436790E5099}" destId="{BB35FFF1-A48E-4543-99A2-5A25960F2BAE}" srcOrd="0" destOrd="0" presId="urn:microsoft.com/office/officeart/2008/layout/LinedList"/>
    <dgm:cxn modelId="{8EFBB436-1D0C-4C69-AA06-F2856A57C1A5}" type="presParOf" srcId="{BA017062-F507-4A7F-B2AE-D436790E5099}" destId="{F14D1F3D-9181-42A2-A9AD-396FCF9C58DE}" srcOrd="1" destOrd="0" presId="urn:microsoft.com/office/officeart/2008/layout/LinedList"/>
    <dgm:cxn modelId="{EA3A5B91-28A6-4568-A372-42296C26A153}" type="presParOf" srcId="{F14D1F3D-9181-42A2-A9AD-396FCF9C58DE}" destId="{E2363437-317C-4127-9890-1A52AA15E518}" srcOrd="0" destOrd="0" presId="urn:microsoft.com/office/officeart/2008/layout/LinedList"/>
    <dgm:cxn modelId="{186A5D5E-6EE1-4EBF-B488-9C48AA540F7C}" type="presParOf" srcId="{F14D1F3D-9181-42A2-A9AD-396FCF9C58DE}" destId="{86D7E7FB-7E48-4124-AD9E-A9E017F1474F}" srcOrd="1" destOrd="0" presId="urn:microsoft.com/office/officeart/2008/layout/LinedList"/>
    <dgm:cxn modelId="{44C605D9-AF86-4FE7-8041-C39F15640EC4}" type="presParOf" srcId="{86D7E7FB-7E48-4124-AD9E-A9E017F1474F}" destId="{5B3DD8CB-7470-4D65-906C-07E5DCB635DF}" srcOrd="0" destOrd="0" presId="urn:microsoft.com/office/officeart/2008/layout/LinedList"/>
    <dgm:cxn modelId="{5A67049C-EE7B-4571-949C-227C7EAB17EA}" type="presParOf" srcId="{86D7E7FB-7E48-4124-AD9E-A9E017F1474F}" destId="{83BB1E11-0A95-495A-8BE0-7D6B6DC6AD57}" srcOrd="1" destOrd="0" presId="urn:microsoft.com/office/officeart/2008/layout/LinedList"/>
    <dgm:cxn modelId="{77F44BEA-457B-4470-9BF8-463D296DC6C7}" type="presParOf" srcId="{86D7E7FB-7E48-4124-AD9E-A9E017F1474F}" destId="{992153F0-864A-4812-A3E8-40A387046C72}" srcOrd="2" destOrd="0" presId="urn:microsoft.com/office/officeart/2008/layout/LinedList"/>
    <dgm:cxn modelId="{B222F495-49C1-4F63-85BF-488516C774D4}" type="presParOf" srcId="{F14D1F3D-9181-42A2-A9AD-396FCF9C58DE}" destId="{76E425C6-061E-4694-B887-E0886DB02CAB}" srcOrd="2" destOrd="0" presId="urn:microsoft.com/office/officeart/2008/layout/LinedList"/>
    <dgm:cxn modelId="{316E52B1-AC94-44DE-A830-BD7D49070EBC}" type="presParOf" srcId="{F14D1F3D-9181-42A2-A9AD-396FCF9C58DE}" destId="{AA1756F7-3DD7-42F0-B733-7D55D9579E84}" srcOrd="3" destOrd="0" presId="urn:microsoft.com/office/officeart/2008/layout/LinedList"/>
    <dgm:cxn modelId="{16D618D0-D65D-4AFA-ABB0-A2181E580E31}" type="presParOf" srcId="{F14D1F3D-9181-42A2-A9AD-396FCF9C58DE}" destId="{AE33DFB0-38AD-4A03-B8CB-D441F17445CA}" srcOrd="4" destOrd="0" presId="urn:microsoft.com/office/officeart/2008/layout/LinedList"/>
    <dgm:cxn modelId="{A8A103B9-97D8-491D-BE2E-A3FEE8D81F5D}" type="presParOf" srcId="{AE33DFB0-38AD-4A03-B8CB-D441F17445CA}" destId="{59FA60B6-2CFE-415D-93AA-C700ED55A57A}" srcOrd="0" destOrd="0" presId="urn:microsoft.com/office/officeart/2008/layout/LinedList"/>
    <dgm:cxn modelId="{B19456C1-4C2D-49F7-99A0-F0414DD94C0F}" type="presParOf" srcId="{AE33DFB0-38AD-4A03-B8CB-D441F17445CA}" destId="{641E977A-455A-4869-9D20-A4885670FA37}" srcOrd="1" destOrd="0" presId="urn:microsoft.com/office/officeart/2008/layout/LinedList"/>
    <dgm:cxn modelId="{E1944ACD-41EB-42E0-8DA3-B9C1E384F89D}" type="presParOf" srcId="{AE33DFB0-38AD-4A03-B8CB-D441F17445CA}" destId="{2FFC5559-B296-4464-BE7D-4EFF6D1A82A5}" srcOrd="2" destOrd="0" presId="urn:microsoft.com/office/officeart/2008/layout/LinedList"/>
    <dgm:cxn modelId="{4824902D-5BFA-4B32-B557-787A4E3967E0}" type="presParOf" srcId="{F14D1F3D-9181-42A2-A9AD-396FCF9C58DE}" destId="{C46A74AF-E5BC-4007-BE1C-088AC7E8050E}" srcOrd="5" destOrd="0" presId="urn:microsoft.com/office/officeart/2008/layout/LinedList"/>
    <dgm:cxn modelId="{85B1221D-5BF0-4670-869D-8BAFBC44C6DE}" type="presParOf" srcId="{F14D1F3D-9181-42A2-A9AD-396FCF9C58DE}" destId="{5D89D95F-708A-4964-82C3-D168E4AF81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Themes and Symbols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8BC34E5E-D611-4A23-97A9-189306DC432F}">
      <dgm:prSet/>
      <dgm:spPr/>
      <dgm:t>
        <a:bodyPr/>
        <a:lstStyle/>
        <a:p>
          <a:r>
            <a:rPr lang="en-US" dirty="0" smtClean="0"/>
            <a:t>Are there any major themes or symbols represented in the reading section? Remember to cite evidence from the text.</a:t>
          </a:r>
          <a:endParaRPr lang="en-US" dirty="0"/>
        </a:p>
      </dgm:t>
    </dgm:pt>
    <dgm:pt modelId="{2C75E2BD-C4BA-400F-8F8F-C253E0F725E1}" type="parTrans" cxnId="{2810C609-4299-4AFC-9E53-9555CDA5CE3A}">
      <dgm:prSet/>
      <dgm:spPr/>
    </dgm:pt>
    <dgm:pt modelId="{E6487EF8-DAF2-4BE7-A760-B929EF2F5A47}" type="sibTrans" cxnId="{2810C609-4299-4AFC-9E53-9555CDA5CE3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2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2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B2917254-B6E2-410A-A187-E37EC4BC9F39}" type="pres">
      <dgm:prSet presAssocID="{8BC34E5E-D611-4A23-97A9-189306DC432F}" presName="thickLine" presStyleLbl="alignNode1" presStyleIdx="1" presStyleCnt="2"/>
      <dgm:spPr/>
    </dgm:pt>
    <dgm:pt modelId="{0B64BF1F-FF16-47E5-A67F-99083036339E}" type="pres">
      <dgm:prSet presAssocID="{8BC34E5E-D611-4A23-97A9-189306DC432F}" presName="horz1" presStyleCnt="0"/>
      <dgm:spPr/>
    </dgm:pt>
    <dgm:pt modelId="{6D141CD7-71DA-4A63-BA93-12F017151817}" type="pres">
      <dgm:prSet presAssocID="{8BC34E5E-D611-4A23-97A9-189306DC432F}" presName="tx1" presStyleLbl="revTx" presStyleIdx="1" presStyleCnt="2"/>
      <dgm:spPr/>
      <dgm:t>
        <a:bodyPr/>
        <a:lstStyle/>
        <a:p>
          <a:endParaRPr lang="en-US"/>
        </a:p>
      </dgm:t>
    </dgm:pt>
    <dgm:pt modelId="{767ABE36-FF55-452C-8F17-B303FE12FFA8}" type="pres">
      <dgm:prSet presAssocID="{8BC34E5E-D611-4A23-97A9-189306DC432F}" presName="vert1" presStyleCnt="0"/>
      <dgm:spPr/>
    </dgm:pt>
  </dgm:ptLst>
  <dgm:cxnLst>
    <dgm:cxn modelId="{159EAA51-CE2F-4ECD-BBDB-37621034245B}" type="presOf" srcId="{04D711EF-6944-4FA5-A413-37668FAC10E3}" destId="{1D365157-072F-4C39-8FF1-C0F1053C53B3}" srcOrd="0" destOrd="0" presId="urn:microsoft.com/office/officeart/2008/layout/LinedList"/>
    <dgm:cxn modelId="{479EC5EB-7E7A-4606-A2F9-D5D3108B836A}" type="presOf" srcId="{8BC34E5E-D611-4A23-97A9-189306DC432F}" destId="{6D141CD7-71DA-4A63-BA93-12F017151817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2810C609-4299-4AFC-9E53-9555CDA5CE3A}" srcId="{808A5C52-22EE-4F99-8F78-B970CC86224C}" destId="{8BC34E5E-D611-4A23-97A9-189306DC432F}" srcOrd="1" destOrd="0" parTransId="{2C75E2BD-C4BA-400F-8F8F-C253E0F725E1}" sibTransId="{E6487EF8-DAF2-4BE7-A760-B929EF2F5A47}"/>
    <dgm:cxn modelId="{BEEEC6BE-9653-43B7-8B74-5CEF968B0948}" type="presOf" srcId="{808A5C52-22EE-4F99-8F78-B970CC86224C}" destId="{715F5C77-52E5-4A7B-AADF-0B0962FDF58B}" srcOrd="0" destOrd="0" presId="urn:microsoft.com/office/officeart/2008/layout/LinedList"/>
    <dgm:cxn modelId="{A5D9FEEC-C4FE-4A0A-BB4F-EE4808E53ADF}" type="presParOf" srcId="{715F5C77-52E5-4A7B-AADF-0B0962FDF58B}" destId="{7392B418-9D98-4BFF-8C89-A7CBCED25A57}" srcOrd="0" destOrd="0" presId="urn:microsoft.com/office/officeart/2008/layout/LinedList"/>
    <dgm:cxn modelId="{D9603F4C-4751-4126-BCB9-7F0D45B7AB9F}" type="presParOf" srcId="{715F5C77-52E5-4A7B-AADF-0B0962FDF58B}" destId="{191AF3C6-1C1A-4CB8-AA1C-0725B2F49CCA}" srcOrd="1" destOrd="0" presId="urn:microsoft.com/office/officeart/2008/layout/LinedList"/>
    <dgm:cxn modelId="{7FDB2CBF-B92A-422E-AFF3-67C64E2A6C89}" type="presParOf" srcId="{191AF3C6-1C1A-4CB8-AA1C-0725B2F49CCA}" destId="{1D365157-072F-4C39-8FF1-C0F1053C53B3}" srcOrd="0" destOrd="0" presId="urn:microsoft.com/office/officeart/2008/layout/LinedList"/>
    <dgm:cxn modelId="{E1257F3F-3CA5-45DB-8297-656821576C75}" type="presParOf" srcId="{191AF3C6-1C1A-4CB8-AA1C-0725B2F49CCA}" destId="{B99AA4FF-F71D-4278-BB2F-C2D7B585DAC3}" srcOrd="1" destOrd="0" presId="urn:microsoft.com/office/officeart/2008/layout/LinedList"/>
    <dgm:cxn modelId="{319FE537-7B06-451E-AF03-A9B28D023A6F}" type="presParOf" srcId="{715F5C77-52E5-4A7B-AADF-0B0962FDF58B}" destId="{B2917254-B6E2-410A-A187-E37EC4BC9F39}" srcOrd="2" destOrd="0" presId="urn:microsoft.com/office/officeart/2008/layout/LinedList"/>
    <dgm:cxn modelId="{E684B0FD-60DC-4216-A88B-7D04D5E43E81}" type="presParOf" srcId="{715F5C77-52E5-4A7B-AADF-0B0962FDF58B}" destId="{0B64BF1F-FF16-47E5-A67F-99083036339E}" srcOrd="3" destOrd="0" presId="urn:microsoft.com/office/officeart/2008/layout/LinedList"/>
    <dgm:cxn modelId="{027EF96C-52EC-44FE-8B6B-C91C85A015D1}" type="presParOf" srcId="{0B64BF1F-FF16-47E5-A67F-99083036339E}" destId="{6D141CD7-71DA-4A63-BA93-12F017151817}" srcOrd="0" destOrd="0" presId="urn:microsoft.com/office/officeart/2008/layout/LinedList"/>
    <dgm:cxn modelId="{5BF08C15-24E8-41EB-8DE3-543B0A4D1B67}" type="presParOf" srcId="{0B64BF1F-FF16-47E5-A67F-99083036339E}" destId="{767ABE36-FF55-452C-8F17-B303FE12FF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B19444EA-9269-4E3F-B5A6-B64682F4B085}" type="presOf" srcId="{2E0CC86E-5E7B-46E6-B806-9E1CC14280AB}" destId="{F77346ED-895B-4F51-A0C9-B620E21F25F3}" srcOrd="0" destOrd="0" presId="urn:microsoft.com/office/officeart/2008/layout/LinedList"/>
    <dgm:cxn modelId="{41A57813-3FE2-4E60-9F1A-B2239251BBD8}" type="presOf" srcId="{037CB5A2-BE18-4EB6-9EC0-9AC490AE3932}" destId="{66CB76A6-C519-4177-B912-CB3A9A009279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5698A34C-A8A2-4A14-916D-9280C6103508}" type="presOf" srcId="{9DB35D21-DBAD-4F96-82C1-E864BEC1D181}" destId="{9C508872-3F48-4164-9F32-0527A84827A6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5F5FA17B-8072-40B3-8FA5-BA1E23333C7D}" type="presOf" srcId="{22BC800A-1E8D-4270-8F2A-D8D1F7B2926D}" destId="{5CB01029-CCCA-465A-A5DE-DA9FAF7B691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8D02B60D-C4C7-4171-9004-E48F52ECF6B7}" type="presOf" srcId="{808A5C52-22EE-4F99-8F78-B970CC86224C}" destId="{715F5C77-52E5-4A7B-AADF-0B0962FDF58B}" srcOrd="0" destOrd="0" presId="urn:microsoft.com/office/officeart/2008/layout/LinedList"/>
    <dgm:cxn modelId="{CB3008EC-7BE9-4564-A3A7-7775C12C061A}" type="presOf" srcId="{B8BC9993-2EDB-4FC1-992D-58D3925B73FA}" destId="{2C4F82D6-4001-404B-93C7-C1CE4ABFEC34}" srcOrd="0" destOrd="0" presId="urn:microsoft.com/office/officeart/2008/layout/LinedList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EB23DAD7-CE89-4D86-9118-75504FDF60F3}" type="presParOf" srcId="{715F5C77-52E5-4A7B-AADF-0B0962FDF58B}" destId="{EBCD31E5-4956-4E60-9499-99289EF8A241}" srcOrd="0" destOrd="0" presId="urn:microsoft.com/office/officeart/2008/layout/LinedList"/>
    <dgm:cxn modelId="{F55AA1AB-1DA8-4ABE-A8AE-92077584A13D}" type="presParOf" srcId="{715F5C77-52E5-4A7B-AADF-0B0962FDF58B}" destId="{02424297-F60F-44A7-A8BE-6A78E5106879}" srcOrd="1" destOrd="0" presId="urn:microsoft.com/office/officeart/2008/layout/LinedList"/>
    <dgm:cxn modelId="{C2726E0D-8B03-4E9F-BB27-522A6A969C93}" type="presParOf" srcId="{02424297-F60F-44A7-A8BE-6A78E5106879}" destId="{2C4F82D6-4001-404B-93C7-C1CE4ABFEC34}" srcOrd="0" destOrd="0" presId="urn:microsoft.com/office/officeart/2008/layout/LinedList"/>
    <dgm:cxn modelId="{C08D8861-7677-4AD5-A77E-301AC48B4D48}" type="presParOf" srcId="{02424297-F60F-44A7-A8BE-6A78E5106879}" destId="{31121E99-F305-4236-B26A-EDE892F5A447}" srcOrd="1" destOrd="0" presId="urn:microsoft.com/office/officeart/2008/layout/LinedList"/>
    <dgm:cxn modelId="{90F68E29-641F-4090-A726-BEAEC005958E}" type="presParOf" srcId="{31121E99-F305-4236-B26A-EDE892F5A447}" destId="{7D034317-EF49-4E17-81D6-8A322F5F6F0E}" srcOrd="0" destOrd="0" presId="urn:microsoft.com/office/officeart/2008/layout/LinedList"/>
    <dgm:cxn modelId="{8D3375E1-68A3-41D4-B200-ECC4936A714A}" type="presParOf" srcId="{31121E99-F305-4236-B26A-EDE892F5A447}" destId="{CD9C045E-3A37-42E0-A497-60D9783A9B7C}" srcOrd="1" destOrd="0" presId="urn:microsoft.com/office/officeart/2008/layout/LinedList"/>
    <dgm:cxn modelId="{D4F8DD4B-6317-44F7-AF74-7EFA09961ADF}" type="presParOf" srcId="{CD9C045E-3A37-42E0-A497-60D9783A9B7C}" destId="{3DCCE8C0-48D7-4E9A-BBC5-84C03A2C054A}" srcOrd="0" destOrd="0" presId="urn:microsoft.com/office/officeart/2008/layout/LinedList"/>
    <dgm:cxn modelId="{FA30C154-EC63-4EA6-81C0-9D91A1E355FF}" type="presParOf" srcId="{CD9C045E-3A37-42E0-A497-60D9783A9B7C}" destId="{9C508872-3F48-4164-9F32-0527A84827A6}" srcOrd="1" destOrd="0" presId="urn:microsoft.com/office/officeart/2008/layout/LinedList"/>
    <dgm:cxn modelId="{E54962B1-D930-4070-82E1-50AA15FF0BF7}" type="presParOf" srcId="{CD9C045E-3A37-42E0-A497-60D9783A9B7C}" destId="{ECE5CDB8-64CB-4FFA-8865-EF74BF43ED9E}" srcOrd="2" destOrd="0" presId="urn:microsoft.com/office/officeart/2008/layout/LinedList"/>
    <dgm:cxn modelId="{479BF13D-20C3-4E30-AA16-08786BC46479}" type="presParOf" srcId="{31121E99-F305-4236-B26A-EDE892F5A447}" destId="{5F1E2B44-BB6C-4BD8-B1FA-0B8C83F5775F}" srcOrd="2" destOrd="0" presId="urn:microsoft.com/office/officeart/2008/layout/LinedList"/>
    <dgm:cxn modelId="{D7F9F429-B80A-4B44-BD12-5886DE8EDE8E}" type="presParOf" srcId="{31121E99-F305-4236-B26A-EDE892F5A447}" destId="{F4A8CA2C-BD34-4334-AF88-11F94FE7C4D0}" srcOrd="3" destOrd="0" presId="urn:microsoft.com/office/officeart/2008/layout/LinedList"/>
    <dgm:cxn modelId="{BEA40F3F-AB25-4181-A0E7-693BFC061C13}" type="presParOf" srcId="{31121E99-F305-4236-B26A-EDE892F5A447}" destId="{8E0829B5-60D2-459C-86CF-CF2AEA3F4687}" srcOrd="4" destOrd="0" presId="urn:microsoft.com/office/officeart/2008/layout/LinedList"/>
    <dgm:cxn modelId="{980295FD-41B4-4FF6-B489-4028F1CCD69B}" type="presParOf" srcId="{8E0829B5-60D2-459C-86CF-CF2AEA3F4687}" destId="{2BFDBABC-47BF-4DB1-A806-6E96669602D4}" srcOrd="0" destOrd="0" presId="urn:microsoft.com/office/officeart/2008/layout/LinedList"/>
    <dgm:cxn modelId="{1844530E-9960-42BD-BA14-8753302A4EEE}" type="presParOf" srcId="{8E0829B5-60D2-459C-86CF-CF2AEA3F4687}" destId="{F77346ED-895B-4F51-A0C9-B620E21F25F3}" srcOrd="1" destOrd="0" presId="urn:microsoft.com/office/officeart/2008/layout/LinedList"/>
    <dgm:cxn modelId="{12E88BC8-8B86-492D-A984-8D8E732043F6}" type="presParOf" srcId="{8E0829B5-60D2-459C-86CF-CF2AEA3F4687}" destId="{5D526DF9-0593-4592-9C2C-F272FB7676EF}" srcOrd="2" destOrd="0" presId="urn:microsoft.com/office/officeart/2008/layout/LinedList"/>
    <dgm:cxn modelId="{2B570436-FA51-4392-BFE7-93F411488FE0}" type="presParOf" srcId="{31121E99-F305-4236-B26A-EDE892F5A447}" destId="{97BEEBCD-8EFC-4C0B-BF88-10C11DA109DD}" srcOrd="5" destOrd="0" presId="urn:microsoft.com/office/officeart/2008/layout/LinedList"/>
    <dgm:cxn modelId="{415005D1-CAF6-4ADB-A3AB-18A2B2B6066D}" type="presParOf" srcId="{31121E99-F305-4236-B26A-EDE892F5A447}" destId="{85F49DA8-9DAD-4B70-9AAF-088B4A87C282}" srcOrd="6" destOrd="0" presId="urn:microsoft.com/office/officeart/2008/layout/LinedList"/>
    <dgm:cxn modelId="{2F46633E-DC74-47DC-959D-549EC4CA9DE7}" type="presParOf" srcId="{31121E99-F305-4236-B26A-EDE892F5A447}" destId="{CA735F87-EBE5-47C1-BB83-DFE8A8544BAE}" srcOrd="7" destOrd="0" presId="urn:microsoft.com/office/officeart/2008/layout/LinedList"/>
    <dgm:cxn modelId="{E627D496-3FE7-4304-B454-702E3898E360}" type="presParOf" srcId="{CA735F87-EBE5-47C1-BB83-DFE8A8544BAE}" destId="{49A9990D-6A4A-4B71-BF0F-17FD02851E73}" srcOrd="0" destOrd="0" presId="urn:microsoft.com/office/officeart/2008/layout/LinedList"/>
    <dgm:cxn modelId="{5E22F08A-7802-4166-AAC5-56402E7E743E}" type="presParOf" srcId="{CA735F87-EBE5-47C1-BB83-DFE8A8544BAE}" destId="{5CB01029-CCCA-465A-A5DE-DA9FAF7B6919}" srcOrd="1" destOrd="0" presId="urn:microsoft.com/office/officeart/2008/layout/LinedList"/>
    <dgm:cxn modelId="{44567CFA-494C-4CB8-9966-AD72F575697F}" type="presParOf" srcId="{CA735F87-EBE5-47C1-BB83-DFE8A8544BAE}" destId="{D3ADDCAE-3C95-4219-BAD6-04628F0BFA3C}" srcOrd="2" destOrd="0" presId="urn:microsoft.com/office/officeart/2008/layout/LinedList"/>
    <dgm:cxn modelId="{2660D2CF-B152-4F5E-9EB7-A0349BD04023}" type="presParOf" srcId="{31121E99-F305-4236-B26A-EDE892F5A447}" destId="{C96C7824-49DF-474E-9171-4AF76101692E}" srcOrd="8" destOrd="0" presId="urn:microsoft.com/office/officeart/2008/layout/LinedList"/>
    <dgm:cxn modelId="{1C0C6100-4C91-451F-ABCF-7553B343D986}" type="presParOf" srcId="{31121E99-F305-4236-B26A-EDE892F5A447}" destId="{0B84AEA0-4708-485E-A2C0-48D982A97C56}" srcOrd="9" destOrd="0" presId="urn:microsoft.com/office/officeart/2008/layout/LinedList"/>
    <dgm:cxn modelId="{7F14FB01-2E99-44D8-A622-1156A30F696F}" type="presParOf" srcId="{31121E99-F305-4236-B26A-EDE892F5A447}" destId="{F47C333F-7234-4256-BFAB-BB61D50F7C14}" srcOrd="10" destOrd="0" presId="urn:microsoft.com/office/officeart/2008/layout/LinedList"/>
    <dgm:cxn modelId="{AB3BECD1-C2B3-414B-9560-646C55D0448B}" type="presParOf" srcId="{F47C333F-7234-4256-BFAB-BB61D50F7C14}" destId="{099082FE-B72A-4428-87DA-DAC881FA8CCE}" srcOrd="0" destOrd="0" presId="urn:microsoft.com/office/officeart/2008/layout/LinedList"/>
    <dgm:cxn modelId="{63E63160-2527-42E3-ACA5-2AD32BE2F204}" type="presParOf" srcId="{F47C333F-7234-4256-BFAB-BB61D50F7C14}" destId="{66CB76A6-C519-4177-B912-CB3A9A009279}" srcOrd="1" destOrd="0" presId="urn:microsoft.com/office/officeart/2008/layout/LinedList"/>
    <dgm:cxn modelId="{08772512-7992-4821-B2A4-7770EAEA9CCA}" type="presParOf" srcId="{F47C333F-7234-4256-BFAB-BB61D50F7C14}" destId="{42B0223B-2DAC-4F7F-9552-9DA2811D951F}" srcOrd="2" destOrd="0" presId="urn:microsoft.com/office/officeart/2008/layout/LinedList"/>
    <dgm:cxn modelId="{A9DABD20-A025-43CD-AF78-06E0B79B502E}" type="presParOf" srcId="{31121E99-F305-4236-B26A-EDE892F5A447}" destId="{493D49A3-99B5-42C5-BCB8-1737A0C94558}" srcOrd="11" destOrd="0" presId="urn:microsoft.com/office/officeart/2008/layout/LinedList"/>
    <dgm:cxn modelId="{973AE427-2311-483B-865B-0F07149991BC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DF704-20F5-4C13-B779-B5FD1ADC573D}">
      <dgm:prSet/>
      <dgm:spPr/>
      <dgm:t>
        <a:bodyPr/>
        <a:lstStyle/>
        <a:p>
          <a:r>
            <a:rPr lang="en-US" dirty="0" smtClean="0"/>
            <a:t>Finish any assignments that you did not finish today as homework.</a:t>
          </a:r>
          <a:endParaRPr lang="en-US" dirty="0"/>
        </a:p>
      </dgm:t>
    </dgm:pt>
    <dgm:pt modelId="{5FA520AB-9FB1-46C6-B47E-7FD5156807DD}" type="parTrans" cxnId="{6E78FDAB-C32B-462B-B755-789B081CBA3B}">
      <dgm:prSet/>
      <dgm:spPr/>
    </dgm:pt>
    <dgm:pt modelId="{ADD99179-CA84-4288-86A5-C2C9436AC586}" type="sibTrans" cxnId="{6E78FDAB-C32B-462B-B755-789B081CBA3B}">
      <dgm:prSet/>
      <dgm:spPr/>
    </dgm:pt>
    <dgm:pt modelId="{E4FBCE47-09EE-40FB-94CB-5A3E10BB47C1}">
      <dgm:prSet/>
      <dgm:spPr/>
      <dgm:t>
        <a:bodyPr/>
        <a:lstStyle/>
        <a:p>
          <a:r>
            <a:rPr lang="en-US" dirty="0" smtClean="0"/>
            <a:t>They are due tomorrow.</a:t>
          </a:r>
          <a:endParaRPr lang="en-US" dirty="0"/>
        </a:p>
      </dgm:t>
    </dgm:pt>
    <dgm:pt modelId="{6819FFF0-95F9-4DA3-8B1A-604A43750505}" type="parTrans" cxnId="{E5CDAFF9-C0B9-4CDB-BA9E-20619D5F83FE}">
      <dgm:prSet/>
      <dgm:spPr/>
    </dgm:pt>
    <dgm:pt modelId="{0833A82A-54EA-4155-A8AB-1D20B742B874}" type="sibTrans" cxnId="{E5CDAFF9-C0B9-4CDB-BA9E-20619D5F83F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806135-5A16-459A-9183-2611EFC21445}" type="pres">
      <dgm:prSet presAssocID="{2C6DF704-20F5-4C13-B779-B5FD1ADC573D}" presName="thickLine" presStyleLbl="alignNode1" presStyleIdx="0" presStyleCnt="2"/>
      <dgm:spPr/>
    </dgm:pt>
    <dgm:pt modelId="{FB6F395D-42E7-4B3F-BE46-1FC322788606}" type="pres">
      <dgm:prSet presAssocID="{2C6DF704-20F5-4C13-B779-B5FD1ADC573D}" presName="horz1" presStyleCnt="0"/>
      <dgm:spPr/>
    </dgm:pt>
    <dgm:pt modelId="{0E10009F-0D67-4974-96AC-0F5A93083001}" type="pres">
      <dgm:prSet presAssocID="{2C6DF704-20F5-4C13-B779-B5FD1ADC573D}" presName="tx1" presStyleLbl="revTx" presStyleIdx="0" presStyleCnt="2"/>
      <dgm:spPr/>
      <dgm:t>
        <a:bodyPr/>
        <a:lstStyle/>
        <a:p>
          <a:endParaRPr lang="en-US"/>
        </a:p>
      </dgm:t>
    </dgm:pt>
    <dgm:pt modelId="{4B35F340-0C6B-4FB1-B537-FF5F7B7D44FA}" type="pres">
      <dgm:prSet presAssocID="{2C6DF704-20F5-4C13-B779-B5FD1ADC573D}" presName="vert1" presStyleCnt="0"/>
      <dgm:spPr/>
    </dgm:pt>
    <dgm:pt modelId="{92CC314E-C8D5-46D4-B55E-C3F136041E40}" type="pres">
      <dgm:prSet presAssocID="{E4FBCE47-09EE-40FB-94CB-5A3E10BB47C1}" presName="thickLine" presStyleLbl="alignNode1" presStyleIdx="1" presStyleCnt="2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1" presStyleCnt="2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</dgm:ptLst>
  <dgm:cxnLst>
    <dgm:cxn modelId="{E5CDAFF9-C0B9-4CDB-BA9E-20619D5F83FE}" srcId="{808A5C52-22EE-4F99-8F78-B970CC86224C}" destId="{E4FBCE47-09EE-40FB-94CB-5A3E10BB47C1}" srcOrd="1" destOrd="0" parTransId="{6819FFF0-95F9-4DA3-8B1A-604A43750505}" sibTransId="{0833A82A-54EA-4155-A8AB-1D20B742B874}"/>
    <dgm:cxn modelId="{576691D2-90C2-49F0-9092-973C34FE46E5}" type="presOf" srcId="{808A5C52-22EE-4F99-8F78-B970CC86224C}" destId="{715F5C77-52E5-4A7B-AADF-0B0962FDF58B}" srcOrd="0" destOrd="0" presId="urn:microsoft.com/office/officeart/2008/layout/LinedList"/>
    <dgm:cxn modelId="{4549396F-B279-422A-AA2A-F3368E7436F7}" type="presOf" srcId="{E4FBCE47-09EE-40FB-94CB-5A3E10BB47C1}" destId="{E80D5FBA-CD13-4ED6-93DE-F3E9387754BB}" srcOrd="0" destOrd="0" presId="urn:microsoft.com/office/officeart/2008/layout/LinedList"/>
    <dgm:cxn modelId="{6E78FDAB-C32B-462B-B755-789B081CBA3B}" srcId="{808A5C52-22EE-4F99-8F78-B970CC86224C}" destId="{2C6DF704-20F5-4C13-B779-B5FD1ADC573D}" srcOrd="0" destOrd="0" parTransId="{5FA520AB-9FB1-46C6-B47E-7FD5156807DD}" sibTransId="{ADD99179-CA84-4288-86A5-C2C9436AC586}"/>
    <dgm:cxn modelId="{4AC03CDE-F8F8-4203-B8C4-B94A060F6C60}" type="presOf" srcId="{2C6DF704-20F5-4C13-B779-B5FD1ADC573D}" destId="{0E10009F-0D67-4974-96AC-0F5A93083001}" srcOrd="0" destOrd="0" presId="urn:microsoft.com/office/officeart/2008/layout/LinedList"/>
    <dgm:cxn modelId="{FED6AEEA-C522-4E2F-9E99-C8798CFE6FBC}" type="presParOf" srcId="{715F5C77-52E5-4A7B-AADF-0B0962FDF58B}" destId="{67806135-5A16-459A-9183-2611EFC21445}" srcOrd="0" destOrd="0" presId="urn:microsoft.com/office/officeart/2008/layout/LinedList"/>
    <dgm:cxn modelId="{0E251370-CFDC-4A43-87FB-EA00972C4C52}" type="presParOf" srcId="{715F5C77-52E5-4A7B-AADF-0B0962FDF58B}" destId="{FB6F395D-42E7-4B3F-BE46-1FC322788606}" srcOrd="1" destOrd="0" presId="urn:microsoft.com/office/officeart/2008/layout/LinedList"/>
    <dgm:cxn modelId="{A54B19AC-38A6-497D-925E-DE267DF8D502}" type="presParOf" srcId="{FB6F395D-42E7-4B3F-BE46-1FC322788606}" destId="{0E10009F-0D67-4974-96AC-0F5A93083001}" srcOrd="0" destOrd="0" presId="urn:microsoft.com/office/officeart/2008/layout/LinedList"/>
    <dgm:cxn modelId="{B2A8D730-07A8-4B39-92AD-BF86B6BBE0F7}" type="presParOf" srcId="{FB6F395D-42E7-4B3F-BE46-1FC322788606}" destId="{4B35F340-0C6B-4FB1-B537-FF5F7B7D44FA}" srcOrd="1" destOrd="0" presId="urn:microsoft.com/office/officeart/2008/layout/LinedList"/>
    <dgm:cxn modelId="{F843F9FC-3402-4DC5-89DC-575131DF45FF}" type="presParOf" srcId="{715F5C77-52E5-4A7B-AADF-0B0962FDF58B}" destId="{92CC314E-C8D5-46D4-B55E-C3F136041E40}" srcOrd="2" destOrd="0" presId="urn:microsoft.com/office/officeart/2008/layout/LinedList"/>
    <dgm:cxn modelId="{F29EA8E0-9B06-46C8-A116-64AF47A28A09}" type="presParOf" srcId="{715F5C77-52E5-4A7B-AADF-0B0962FDF58B}" destId="{49CA04F2-27B0-4466-9C53-71A94B6F4ECE}" srcOrd="3" destOrd="0" presId="urn:microsoft.com/office/officeart/2008/layout/LinedList"/>
    <dgm:cxn modelId="{71C3304B-8A5F-4FAB-B4B7-D41ECCDDA3FA}" type="presParOf" srcId="{49CA04F2-27B0-4466-9C53-71A94B6F4ECE}" destId="{E80D5FBA-CD13-4ED6-93DE-F3E9387754BB}" srcOrd="0" destOrd="0" presId="urn:microsoft.com/office/officeart/2008/layout/LinedList"/>
    <dgm:cxn modelId="{B3341755-5738-4DA8-9A4C-07F009AE3E90}" type="presParOf" srcId="{49CA04F2-27B0-4466-9C53-71A94B6F4ECE}" destId="{01D61125-D1F1-4AFA-9F0A-942D522B2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0F6ED-1CBE-487C-BB82-060422A4208D}">
      <dgm:prSet/>
      <dgm:spPr/>
      <dgm:t>
        <a:bodyPr/>
        <a:lstStyle/>
        <a:p>
          <a:pPr algn="l"/>
          <a:r>
            <a:rPr lang="en-US" dirty="0" smtClean="0"/>
            <a:t>Look at the photograph on the right and answer the question.</a:t>
          </a:r>
        </a:p>
        <a:p>
          <a:pPr algn="l"/>
          <a:r>
            <a:rPr lang="en-US" dirty="0" smtClean="0"/>
            <a:t>Why do you think some publishers use this painting as cover art for Frankenstein?</a:t>
          </a:r>
        </a:p>
      </dgm:t>
    </dgm:pt>
    <dgm:pt modelId="{0177A628-AB44-4A91-826F-2DB8F97210B0}" type="parTrans" cxnId="{C1A5260D-4AF4-4E07-A577-057C13E8480A}">
      <dgm:prSet/>
      <dgm:spPr/>
      <dgm:t>
        <a:bodyPr/>
        <a:lstStyle/>
        <a:p>
          <a:endParaRPr lang="en-US"/>
        </a:p>
      </dgm:t>
    </dgm:pt>
    <dgm:pt modelId="{57815A14-4AB8-4285-A38B-B57394C02FBB}" type="sibTrans" cxnId="{C1A5260D-4AF4-4E07-A577-057C13E8480A}">
      <dgm:prSet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endParaRPr lang="en-US" dirty="0" smtClean="0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9BA904-13E2-4B3D-9376-D4FE67ED6AF9}" type="pres">
      <dgm:prSet presAssocID="{2FA0F6ED-1CBE-487C-BB82-060422A4208D}" presName="thickLine" presStyleLbl="alignNode1" presStyleIdx="0" presStyleCnt="1"/>
      <dgm:spPr/>
    </dgm:pt>
    <dgm:pt modelId="{1F577206-6924-4EEB-916A-FD07988EAAFA}" type="pres">
      <dgm:prSet presAssocID="{2FA0F6ED-1CBE-487C-BB82-060422A4208D}" presName="horz1" presStyleCnt="0"/>
      <dgm:spPr/>
    </dgm:pt>
    <dgm:pt modelId="{B3CEB46E-6DB5-4949-89A2-BB8665D85B6A}" type="pres">
      <dgm:prSet presAssocID="{2FA0F6ED-1CBE-487C-BB82-060422A4208D}" presName="tx1" presStyleLbl="revTx" presStyleIdx="0" presStyleCnt="2" custScaleX="280346"/>
      <dgm:spPr/>
      <dgm:t>
        <a:bodyPr/>
        <a:lstStyle/>
        <a:p>
          <a:endParaRPr lang="en-US"/>
        </a:p>
      </dgm:t>
    </dgm:pt>
    <dgm:pt modelId="{82885719-016A-434F-8E78-82A0EAFD9FB4}" type="pres">
      <dgm:prSet presAssocID="{2FA0F6ED-1CBE-487C-BB82-060422A4208D}" presName="vert1" presStyleCnt="0"/>
      <dgm:spPr/>
    </dgm:pt>
    <dgm:pt modelId="{E3518B9B-BB11-4950-BBE3-1B92DEEA90F2}" type="pres">
      <dgm:prSet presAssocID="{A3D8079D-34B2-461A-A101-58FB83891461}" presName="vertSpace2a" presStyleCnt="0"/>
      <dgm:spPr/>
    </dgm:pt>
    <dgm:pt modelId="{1C64C42F-7FFD-422D-821C-E58CDA9144F3}" type="pres">
      <dgm:prSet presAssocID="{A3D8079D-34B2-461A-A101-58FB83891461}" presName="horz2" presStyleCnt="0"/>
      <dgm:spPr/>
    </dgm:pt>
    <dgm:pt modelId="{C09F4FEC-22AA-4EEF-AD12-21AA5B224A0B}" type="pres">
      <dgm:prSet presAssocID="{A3D8079D-34B2-461A-A101-58FB83891461}" presName="horzSpace2" presStyleCnt="0"/>
      <dgm:spPr/>
    </dgm:pt>
    <dgm:pt modelId="{9A8B48F2-541D-4B61-B6CE-472A08110134}" type="pres">
      <dgm:prSet presAssocID="{A3D8079D-34B2-461A-A101-58FB83891461}" presName="tx2" presStyleLbl="revTx" presStyleIdx="1" presStyleCnt="2"/>
      <dgm:spPr/>
      <dgm:t>
        <a:bodyPr/>
        <a:lstStyle/>
        <a:p>
          <a:endParaRPr lang="en-US"/>
        </a:p>
      </dgm:t>
    </dgm:pt>
    <dgm:pt modelId="{D033CE03-2FD8-4C14-93CA-7B3CB3A2D42A}" type="pres">
      <dgm:prSet presAssocID="{A3D8079D-34B2-461A-A101-58FB83891461}" presName="vert2" presStyleCnt="0"/>
      <dgm:spPr/>
    </dgm:pt>
    <dgm:pt modelId="{5F476430-B8E5-47DB-8DC4-0D8F5F0A776C}" type="pres">
      <dgm:prSet presAssocID="{A3D8079D-34B2-461A-A101-58FB83891461}" presName="thinLine2b" presStyleLbl="callout" presStyleIdx="0" presStyleCnt="1"/>
      <dgm:spPr/>
    </dgm:pt>
    <dgm:pt modelId="{963076C0-1490-4A7B-8BF5-5C30C9F5D632}" type="pres">
      <dgm:prSet presAssocID="{A3D8079D-34B2-461A-A101-58FB83891461}" presName="vertSpace2b" presStyleCnt="0"/>
      <dgm:spPr/>
    </dgm:pt>
  </dgm:ptLst>
  <dgm:cxnLst>
    <dgm:cxn modelId="{C1A5260D-4AF4-4E07-A577-057C13E8480A}" srcId="{808A5C52-22EE-4F99-8F78-B970CC86224C}" destId="{2FA0F6ED-1CBE-487C-BB82-060422A4208D}" srcOrd="0" destOrd="0" parTransId="{0177A628-AB44-4A91-826F-2DB8F97210B0}" sibTransId="{57815A14-4AB8-4285-A38B-B57394C02FBB}"/>
    <dgm:cxn modelId="{D4758BD2-1F86-4185-81A5-5E25EC1C69DA}" type="presOf" srcId="{A3D8079D-34B2-461A-A101-58FB83891461}" destId="{9A8B48F2-541D-4B61-B6CE-472A08110134}" srcOrd="0" destOrd="0" presId="urn:microsoft.com/office/officeart/2008/layout/LinedList"/>
    <dgm:cxn modelId="{4366F548-D0D2-40B3-B59C-3D5C07F6E6BD}" type="presOf" srcId="{2FA0F6ED-1CBE-487C-BB82-060422A4208D}" destId="{B3CEB46E-6DB5-4949-89A2-BB8665D85B6A}" srcOrd="0" destOrd="0" presId="urn:microsoft.com/office/officeart/2008/layout/LinedList"/>
    <dgm:cxn modelId="{695D2937-1FD5-4EBA-90A6-DBC4FFD3C6E9}" srcId="{2FA0F6ED-1CBE-487C-BB82-060422A4208D}" destId="{A3D8079D-34B2-461A-A101-58FB83891461}" srcOrd="0" destOrd="0" parTransId="{FA8ED44F-36AB-405B-8CAD-25A3EF6ED240}" sibTransId="{877B2086-D595-40E4-AF9E-7B536C7C8186}"/>
    <dgm:cxn modelId="{BC4C71E2-3FAD-43C5-A39E-DDB64B4E5405}" type="presOf" srcId="{808A5C52-22EE-4F99-8F78-B970CC86224C}" destId="{715F5C77-52E5-4A7B-AADF-0B0962FDF58B}" srcOrd="0" destOrd="0" presId="urn:microsoft.com/office/officeart/2008/layout/LinedList"/>
    <dgm:cxn modelId="{6854D031-FC81-420B-9C71-194123C4EDD1}" type="presParOf" srcId="{715F5C77-52E5-4A7B-AADF-0B0962FDF58B}" destId="{C39BA904-13E2-4B3D-9376-D4FE67ED6AF9}" srcOrd="0" destOrd="0" presId="urn:microsoft.com/office/officeart/2008/layout/LinedList"/>
    <dgm:cxn modelId="{D6131394-8B21-41A0-8563-8D1AE1AAC32B}" type="presParOf" srcId="{715F5C77-52E5-4A7B-AADF-0B0962FDF58B}" destId="{1F577206-6924-4EEB-916A-FD07988EAAFA}" srcOrd="1" destOrd="0" presId="urn:microsoft.com/office/officeart/2008/layout/LinedList"/>
    <dgm:cxn modelId="{12D1AF44-EA21-4C11-AF62-6BC86E971005}" type="presParOf" srcId="{1F577206-6924-4EEB-916A-FD07988EAAFA}" destId="{B3CEB46E-6DB5-4949-89A2-BB8665D85B6A}" srcOrd="0" destOrd="0" presId="urn:microsoft.com/office/officeart/2008/layout/LinedList"/>
    <dgm:cxn modelId="{5CABBAEA-3D57-455C-82C8-CE46872CE184}" type="presParOf" srcId="{1F577206-6924-4EEB-916A-FD07988EAAFA}" destId="{82885719-016A-434F-8E78-82A0EAFD9FB4}" srcOrd="1" destOrd="0" presId="urn:microsoft.com/office/officeart/2008/layout/LinedList"/>
    <dgm:cxn modelId="{745B96B2-A24A-4E8E-8CF9-D69549A23781}" type="presParOf" srcId="{82885719-016A-434F-8E78-82A0EAFD9FB4}" destId="{E3518B9B-BB11-4950-BBE3-1B92DEEA90F2}" srcOrd="0" destOrd="0" presId="urn:microsoft.com/office/officeart/2008/layout/LinedList"/>
    <dgm:cxn modelId="{47DC4196-E512-49E2-B3C5-4C469F7B3814}" type="presParOf" srcId="{82885719-016A-434F-8E78-82A0EAFD9FB4}" destId="{1C64C42F-7FFD-422D-821C-E58CDA9144F3}" srcOrd="1" destOrd="0" presId="urn:microsoft.com/office/officeart/2008/layout/LinedList"/>
    <dgm:cxn modelId="{B5E71969-700A-460A-A015-95973DD0044C}" type="presParOf" srcId="{1C64C42F-7FFD-422D-821C-E58CDA9144F3}" destId="{C09F4FEC-22AA-4EEF-AD12-21AA5B224A0B}" srcOrd="0" destOrd="0" presId="urn:microsoft.com/office/officeart/2008/layout/LinedList"/>
    <dgm:cxn modelId="{24E84F4A-6E39-4F08-A36C-2724E80A3635}" type="presParOf" srcId="{1C64C42F-7FFD-422D-821C-E58CDA9144F3}" destId="{9A8B48F2-541D-4B61-B6CE-472A08110134}" srcOrd="1" destOrd="0" presId="urn:microsoft.com/office/officeart/2008/layout/LinedList"/>
    <dgm:cxn modelId="{10C724B8-DF6D-4162-8CD4-C14A5A4B0A16}" type="presParOf" srcId="{1C64C42F-7FFD-422D-821C-E58CDA9144F3}" destId="{D033CE03-2FD8-4C14-93CA-7B3CB3A2D42A}" srcOrd="2" destOrd="0" presId="urn:microsoft.com/office/officeart/2008/layout/LinedList"/>
    <dgm:cxn modelId="{B91DCC40-A740-4076-B35D-754885C62F5A}" type="presParOf" srcId="{82885719-016A-434F-8E78-82A0EAFD9FB4}" destId="{5F476430-B8E5-47DB-8DC4-0D8F5F0A776C}" srcOrd="2" destOrd="0" presId="urn:microsoft.com/office/officeart/2008/layout/LinedList"/>
    <dgm:cxn modelId="{3C4B706A-247D-4168-9DF8-F559531A93DE}" type="presParOf" srcId="{82885719-016A-434F-8E78-82A0EAFD9FB4}" destId="{963076C0-1490-4A7B-8BF5-5C30C9F5D63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Read the first paragraph in Chapter 10 of Frankenstein. </a:t>
          </a:r>
          <a:endParaRPr lang="en-US" dirty="0"/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97480B94-954C-4F7D-8746-EEE6DA31D33F}">
      <dgm:prSet/>
      <dgm:spPr/>
      <dgm:t>
        <a:bodyPr/>
        <a:lstStyle/>
        <a:p>
          <a:pPr algn="l"/>
          <a:r>
            <a:rPr lang="en-US" smtClean="0"/>
            <a:t>Turn to your neighbor at your table and discuss with him or her how Shelley uses nature as a theme in the paragraph.</a:t>
          </a:r>
          <a:endParaRPr lang="en-US" dirty="0"/>
        </a:p>
      </dgm:t>
    </dgm:pt>
    <dgm:pt modelId="{A3FB9007-BE01-4A06-9AB8-E2F9DFA2212A}" type="parTrans" cxnId="{915BE7A2-787D-4E13-822D-D3801AA703E0}">
      <dgm:prSet/>
      <dgm:spPr/>
    </dgm:pt>
    <dgm:pt modelId="{71D2B721-176A-4869-857B-D605078AD7E2}" type="sibTrans" cxnId="{915BE7A2-787D-4E13-822D-D3801AA703E0}">
      <dgm:prSet/>
      <dgm:spPr/>
    </dgm:pt>
    <dgm:pt modelId="{66AA9C0D-8E41-422D-84FC-A9720E500316}" type="pres">
      <dgm:prSet presAssocID="{808A5C52-22EE-4F99-8F78-B970CC862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3BB6D-89F3-4DF3-BD7B-FB82168FD996}" type="pres">
      <dgm:prSet presAssocID="{A3D8079D-34B2-461A-A101-58FB83891461}" presName="boxAndChildren" presStyleCnt="0"/>
      <dgm:spPr/>
    </dgm:pt>
    <dgm:pt modelId="{E9B40824-8EF1-4704-B473-FFF14F595E5B}" type="pres">
      <dgm:prSet presAssocID="{A3D8079D-34B2-461A-A101-58FB83891461}" presName="parentTextBox" presStyleLbl="node1" presStyleIdx="0" presStyleCnt="1"/>
      <dgm:spPr/>
      <dgm:t>
        <a:bodyPr/>
        <a:lstStyle/>
        <a:p>
          <a:endParaRPr lang="en-US"/>
        </a:p>
      </dgm:t>
    </dgm:pt>
    <dgm:pt modelId="{E6002891-97B1-4896-9320-7ED59F3B2A59}" type="pres">
      <dgm:prSet presAssocID="{A3D8079D-34B2-461A-A101-58FB83891461}" presName="entireBox" presStyleLbl="node1" presStyleIdx="0" presStyleCnt="1"/>
      <dgm:spPr/>
      <dgm:t>
        <a:bodyPr/>
        <a:lstStyle/>
        <a:p>
          <a:endParaRPr lang="en-US"/>
        </a:p>
      </dgm:t>
    </dgm:pt>
    <dgm:pt modelId="{2BA5C0F7-5ED6-4DEE-A973-AD7E566A3311}" type="pres">
      <dgm:prSet presAssocID="{A3D8079D-34B2-461A-A101-58FB83891461}" presName="descendantBox" presStyleCnt="0"/>
      <dgm:spPr/>
    </dgm:pt>
    <dgm:pt modelId="{BB6057E4-891C-4E27-9E80-630442B11E02}" type="pres">
      <dgm:prSet presAssocID="{97480B94-954C-4F7D-8746-EEE6DA31D33F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9B3AC-A03A-4BDB-B39C-E6DE78F0DC29}" type="presOf" srcId="{808A5C52-22EE-4F99-8F78-B970CC86224C}" destId="{66AA9C0D-8E41-422D-84FC-A9720E500316}" srcOrd="0" destOrd="0" presId="urn:microsoft.com/office/officeart/2005/8/layout/process4"/>
    <dgm:cxn modelId="{915BE7A2-787D-4E13-822D-D3801AA703E0}" srcId="{A3D8079D-34B2-461A-A101-58FB83891461}" destId="{97480B94-954C-4F7D-8746-EEE6DA31D33F}" srcOrd="0" destOrd="0" parTransId="{A3FB9007-BE01-4A06-9AB8-E2F9DFA2212A}" sibTransId="{71D2B721-176A-4869-857B-D605078AD7E2}"/>
    <dgm:cxn modelId="{659F18C3-745D-4976-9EDA-D93D22BCFD00}" type="presOf" srcId="{A3D8079D-34B2-461A-A101-58FB83891461}" destId="{E9B40824-8EF1-4704-B473-FFF14F595E5B}" srcOrd="0" destOrd="0" presId="urn:microsoft.com/office/officeart/2005/8/layout/process4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201CBCA4-24D6-4AEB-B434-0A0493BC4F2A}" type="presOf" srcId="{A3D8079D-34B2-461A-A101-58FB83891461}" destId="{E6002891-97B1-4896-9320-7ED59F3B2A59}" srcOrd="1" destOrd="0" presId="urn:microsoft.com/office/officeart/2005/8/layout/process4"/>
    <dgm:cxn modelId="{BC92C218-5117-45D3-B9F6-D57F8310B448}" type="presOf" srcId="{97480B94-954C-4F7D-8746-EEE6DA31D33F}" destId="{BB6057E4-891C-4E27-9E80-630442B11E02}" srcOrd="0" destOrd="0" presId="urn:microsoft.com/office/officeart/2005/8/layout/process4"/>
    <dgm:cxn modelId="{5F02ED12-4925-4B01-9886-C6A8F2F062EB}" type="presParOf" srcId="{66AA9C0D-8E41-422D-84FC-A9720E500316}" destId="{3FA3BB6D-89F3-4DF3-BD7B-FB82168FD996}" srcOrd="0" destOrd="0" presId="urn:microsoft.com/office/officeart/2005/8/layout/process4"/>
    <dgm:cxn modelId="{60FAF084-F104-4791-96A7-3ECAEE9F6BC2}" type="presParOf" srcId="{3FA3BB6D-89F3-4DF3-BD7B-FB82168FD996}" destId="{E9B40824-8EF1-4704-B473-FFF14F595E5B}" srcOrd="0" destOrd="0" presId="urn:microsoft.com/office/officeart/2005/8/layout/process4"/>
    <dgm:cxn modelId="{4FB90A7A-08C3-4C70-9C4D-02ED5867EEE8}" type="presParOf" srcId="{3FA3BB6D-89F3-4DF3-BD7B-FB82168FD996}" destId="{E6002891-97B1-4896-9320-7ED59F3B2A59}" srcOrd="1" destOrd="0" presId="urn:microsoft.com/office/officeart/2005/8/layout/process4"/>
    <dgm:cxn modelId="{43B1C957-EA52-4157-A25A-89E5604AEA7C}" type="presParOf" srcId="{3FA3BB6D-89F3-4DF3-BD7B-FB82168FD996}" destId="{2BA5C0F7-5ED6-4DEE-A973-AD7E566A3311}" srcOrd="2" destOrd="0" presId="urn:microsoft.com/office/officeart/2005/8/layout/process4"/>
    <dgm:cxn modelId="{FC3C89D7-3D09-4283-B1DD-5AD169B934C4}" type="presParOf" srcId="{2BA5C0F7-5ED6-4DEE-A973-AD7E566A3311}" destId="{BB6057E4-891C-4E27-9E80-630442B11E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On a sheet of paper, write a three to five sentence paragraph that summarizes your discussion.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A096D5D5-EF4E-480E-81A9-78E609CD5DB4}">
      <dgm:prSet/>
      <dgm:spPr/>
      <dgm:t>
        <a:bodyPr/>
        <a:lstStyle/>
        <a:p>
          <a:pPr algn="l"/>
          <a:r>
            <a:rPr lang="en-US" dirty="0" smtClean="0"/>
            <a:t>Be specific.</a:t>
          </a:r>
          <a:br>
            <a:rPr lang="en-US" dirty="0" smtClean="0"/>
          </a:br>
          <a:r>
            <a:rPr lang="en-US" dirty="0" smtClean="0"/>
            <a:t>Use examples from the book AND your discussion.</a:t>
          </a:r>
        </a:p>
      </dgm:t>
    </dgm:pt>
    <dgm:pt modelId="{83B534C8-88AC-44F8-9ED0-A9E9D4858553}" type="parTrans" cxnId="{C33C4C17-535B-4F87-A534-7269EA29489C}">
      <dgm:prSet/>
      <dgm:spPr/>
    </dgm:pt>
    <dgm:pt modelId="{C7E4BBCD-A016-4845-B680-EA2D28B68122}" type="sibTrans" cxnId="{C33C4C17-535B-4F87-A534-7269EA29489C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615F49-A788-4C1F-B77B-FE0158808870}" type="pres">
      <dgm:prSet presAssocID="{A3D8079D-34B2-461A-A101-58FB83891461}" presName="thickLine" presStyleLbl="alignNode1" presStyleIdx="0" presStyleCnt="2"/>
      <dgm:spPr/>
    </dgm:pt>
    <dgm:pt modelId="{2B2B8382-FC09-4901-BF2B-65EE7E3D8BB7}" type="pres">
      <dgm:prSet presAssocID="{A3D8079D-34B2-461A-A101-58FB83891461}" presName="horz1" presStyleCnt="0"/>
      <dgm:spPr/>
    </dgm:pt>
    <dgm:pt modelId="{3D3C3A58-ADEC-494D-94A0-A9A9FAEFD776}" type="pres">
      <dgm:prSet presAssocID="{A3D8079D-34B2-461A-A101-58FB83891461}" presName="tx1" presStyleLbl="revTx" presStyleIdx="0" presStyleCnt="2"/>
      <dgm:spPr/>
      <dgm:t>
        <a:bodyPr/>
        <a:lstStyle/>
        <a:p>
          <a:endParaRPr lang="en-US"/>
        </a:p>
      </dgm:t>
    </dgm:pt>
    <dgm:pt modelId="{58F98CB1-D592-4770-9DFC-665442C12D1A}" type="pres">
      <dgm:prSet presAssocID="{A3D8079D-34B2-461A-A101-58FB83891461}" presName="vert1" presStyleCnt="0"/>
      <dgm:spPr/>
    </dgm:pt>
    <dgm:pt modelId="{81FB06CF-4D41-4A55-9470-B7F4D785F274}" type="pres">
      <dgm:prSet presAssocID="{A096D5D5-EF4E-480E-81A9-78E609CD5DB4}" presName="thickLine" presStyleLbl="alignNode1" presStyleIdx="1" presStyleCnt="2"/>
      <dgm:spPr/>
    </dgm:pt>
    <dgm:pt modelId="{95F0B136-79CD-43AD-A26E-BF3B9EB433A3}" type="pres">
      <dgm:prSet presAssocID="{A096D5D5-EF4E-480E-81A9-78E609CD5DB4}" presName="horz1" presStyleCnt="0"/>
      <dgm:spPr/>
    </dgm:pt>
    <dgm:pt modelId="{C9BBF03D-38EF-4816-BA75-2D8DD27A9F49}" type="pres">
      <dgm:prSet presAssocID="{A096D5D5-EF4E-480E-81A9-78E609CD5DB4}" presName="tx1" presStyleLbl="revTx" presStyleIdx="1" presStyleCnt="2"/>
      <dgm:spPr/>
      <dgm:t>
        <a:bodyPr/>
        <a:lstStyle/>
        <a:p>
          <a:endParaRPr lang="en-US"/>
        </a:p>
      </dgm:t>
    </dgm:pt>
    <dgm:pt modelId="{D2E602C5-9474-43CD-B1B4-5F6EED0933D9}" type="pres">
      <dgm:prSet presAssocID="{A096D5D5-EF4E-480E-81A9-78E609CD5DB4}" presName="vert1" presStyleCnt="0"/>
      <dgm:spPr/>
    </dgm:pt>
  </dgm:ptLst>
  <dgm:cxnLst>
    <dgm:cxn modelId="{37D2101A-D7B8-4389-9927-5124F6304D25}" type="presOf" srcId="{A3D8079D-34B2-461A-A101-58FB83891461}" destId="{3D3C3A58-ADEC-494D-94A0-A9A9FAEFD776}" srcOrd="0" destOrd="0" presId="urn:microsoft.com/office/officeart/2008/layout/LinedList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8D34A1D2-ECE0-4D7C-BABB-FEDC78D51BE8}" type="presOf" srcId="{A096D5D5-EF4E-480E-81A9-78E609CD5DB4}" destId="{C9BBF03D-38EF-4816-BA75-2D8DD27A9F49}" srcOrd="0" destOrd="0" presId="urn:microsoft.com/office/officeart/2008/layout/LinedList"/>
    <dgm:cxn modelId="{F3AAC66F-E43F-44C6-9910-837D1E3EB264}" type="presOf" srcId="{808A5C52-22EE-4F99-8F78-B970CC86224C}" destId="{715F5C77-52E5-4A7B-AADF-0B0962FDF58B}" srcOrd="0" destOrd="0" presId="urn:microsoft.com/office/officeart/2008/layout/LinedList"/>
    <dgm:cxn modelId="{C33C4C17-535B-4F87-A534-7269EA29489C}" srcId="{808A5C52-22EE-4F99-8F78-B970CC86224C}" destId="{A096D5D5-EF4E-480E-81A9-78E609CD5DB4}" srcOrd="1" destOrd="0" parTransId="{83B534C8-88AC-44F8-9ED0-A9E9D4858553}" sibTransId="{C7E4BBCD-A016-4845-B680-EA2D28B68122}"/>
    <dgm:cxn modelId="{6E512595-824A-45B4-9F87-DB1AD3A9C8B3}" type="presParOf" srcId="{715F5C77-52E5-4A7B-AADF-0B0962FDF58B}" destId="{E8615F49-A788-4C1F-B77B-FE0158808870}" srcOrd="0" destOrd="0" presId="urn:microsoft.com/office/officeart/2008/layout/LinedList"/>
    <dgm:cxn modelId="{DA3BA397-B9DF-4102-B1F1-E2224917265A}" type="presParOf" srcId="{715F5C77-52E5-4A7B-AADF-0B0962FDF58B}" destId="{2B2B8382-FC09-4901-BF2B-65EE7E3D8BB7}" srcOrd="1" destOrd="0" presId="urn:microsoft.com/office/officeart/2008/layout/LinedList"/>
    <dgm:cxn modelId="{1302C2B1-2B1F-439C-8B15-BE165BFFEDE2}" type="presParOf" srcId="{2B2B8382-FC09-4901-BF2B-65EE7E3D8BB7}" destId="{3D3C3A58-ADEC-494D-94A0-A9A9FAEFD776}" srcOrd="0" destOrd="0" presId="urn:microsoft.com/office/officeart/2008/layout/LinedList"/>
    <dgm:cxn modelId="{4BE20859-7AF8-4739-ABBF-59E4CB0AD305}" type="presParOf" srcId="{2B2B8382-FC09-4901-BF2B-65EE7E3D8BB7}" destId="{58F98CB1-D592-4770-9DFC-665442C12D1A}" srcOrd="1" destOrd="0" presId="urn:microsoft.com/office/officeart/2008/layout/LinedList"/>
    <dgm:cxn modelId="{99835BFE-144E-47E5-A8D8-A62D4B5B539C}" type="presParOf" srcId="{715F5C77-52E5-4A7B-AADF-0B0962FDF58B}" destId="{81FB06CF-4D41-4A55-9470-B7F4D785F274}" srcOrd="2" destOrd="0" presId="urn:microsoft.com/office/officeart/2008/layout/LinedList"/>
    <dgm:cxn modelId="{456638D6-E02D-43EC-8AAA-20288F6BB973}" type="presParOf" srcId="{715F5C77-52E5-4A7B-AADF-0B0962FDF58B}" destId="{95F0B136-79CD-43AD-A26E-BF3B9EB433A3}" srcOrd="3" destOrd="0" presId="urn:microsoft.com/office/officeart/2008/layout/LinedList"/>
    <dgm:cxn modelId="{1C80A165-91E4-4D47-8B1A-20B08903931E}" type="presParOf" srcId="{95F0B136-79CD-43AD-A26E-BF3B9EB433A3}" destId="{C9BBF03D-38EF-4816-BA75-2D8DD27A9F49}" srcOrd="0" destOrd="0" presId="urn:microsoft.com/office/officeart/2008/layout/LinedList"/>
    <dgm:cxn modelId="{0A61A6F0-A4AF-446D-95BD-CE0D13BD761F}" type="presParOf" srcId="{95F0B136-79CD-43AD-A26E-BF3B9EB433A3}" destId="{D2E602C5-9474-43CD-B1B4-5F6EED0933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Trade your paragraph with a different classmate and read the paragraph you received.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72B418C0-D506-4F22-8D84-BF1FB289D708}">
      <dgm:prSet/>
      <dgm:spPr/>
      <dgm:t>
        <a:bodyPr/>
        <a:lstStyle/>
        <a:p>
          <a:pPr algn="l"/>
          <a:r>
            <a:rPr lang="en-US" dirty="0" smtClean="0"/>
            <a:t>After you finish reading, respond to your classmate with a three to five sentence paragraph.</a:t>
          </a:r>
        </a:p>
      </dgm:t>
    </dgm:pt>
    <dgm:pt modelId="{FB54E7E7-153D-4F5B-A7F9-2EF4C2D014B1}" type="parTrans" cxnId="{2961C98B-14DC-468C-825F-81513ABC5F61}">
      <dgm:prSet/>
      <dgm:spPr/>
    </dgm:pt>
    <dgm:pt modelId="{D3B00D94-D94F-4C1E-92B9-B82BE89E3F84}" type="sibTrans" cxnId="{2961C98B-14DC-468C-825F-81513ABC5F61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615F49-A788-4C1F-B77B-FE0158808870}" type="pres">
      <dgm:prSet presAssocID="{A3D8079D-34B2-461A-A101-58FB83891461}" presName="thickLine" presStyleLbl="alignNode1" presStyleIdx="0" presStyleCnt="2"/>
      <dgm:spPr/>
    </dgm:pt>
    <dgm:pt modelId="{2B2B8382-FC09-4901-BF2B-65EE7E3D8BB7}" type="pres">
      <dgm:prSet presAssocID="{A3D8079D-34B2-461A-A101-58FB83891461}" presName="horz1" presStyleCnt="0"/>
      <dgm:spPr/>
    </dgm:pt>
    <dgm:pt modelId="{3D3C3A58-ADEC-494D-94A0-A9A9FAEFD776}" type="pres">
      <dgm:prSet presAssocID="{A3D8079D-34B2-461A-A101-58FB83891461}" presName="tx1" presStyleLbl="revTx" presStyleIdx="0" presStyleCnt="2"/>
      <dgm:spPr/>
      <dgm:t>
        <a:bodyPr/>
        <a:lstStyle/>
        <a:p>
          <a:endParaRPr lang="en-US"/>
        </a:p>
      </dgm:t>
    </dgm:pt>
    <dgm:pt modelId="{58F98CB1-D592-4770-9DFC-665442C12D1A}" type="pres">
      <dgm:prSet presAssocID="{A3D8079D-34B2-461A-A101-58FB83891461}" presName="vert1" presStyleCnt="0"/>
      <dgm:spPr/>
    </dgm:pt>
    <dgm:pt modelId="{2B3424E4-AA11-4DA8-81ED-AA36FE56363E}" type="pres">
      <dgm:prSet presAssocID="{72B418C0-D506-4F22-8D84-BF1FB289D708}" presName="thickLine" presStyleLbl="alignNode1" presStyleIdx="1" presStyleCnt="2"/>
      <dgm:spPr/>
    </dgm:pt>
    <dgm:pt modelId="{23AB7DC9-2B79-474C-B124-635766C08382}" type="pres">
      <dgm:prSet presAssocID="{72B418C0-D506-4F22-8D84-BF1FB289D708}" presName="horz1" presStyleCnt="0"/>
      <dgm:spPr/>
    </dgm:pt>
    <dgm:pt modelId="{15E8612D-50E1-4A8A-944C-1C551D2E1196}" type="pres">
      <dgm:prSet presAssocID="{72B418C0-D506-4F22-8D84-BF1FB289D708}" presName="tx1" presStyleLbl="revTx" presStyleIdx="1" presStyleCnt="2"/>
      <dgm:spPr/>
      <dgm:t>
        <a:bodyPr/>
        <a:lstStyle/>
        <a:p>
          <a:endParaRPr lang="en-US"/>
        </a:p>
      </dgm:t>
    </dgm:pt>
    <dgm:pt modelId="{8F192B49-5F29-404A-8D91-4FFC5CFC6772}" type="pres">
      <dgm:prSet presAssocID="{72B418C0-D506-4F22-8D84-BF1FB289D708}" presName="vert1" presStyleCnt="0"/>
      <dgm:spPr/>
    </dgm:pt>
  </dgm:ptLst>
  <dgm:cxnLst>
    <dgm:cxn modelId="{2961C98B-14DC-468C-825F-81513ABC5F61}" srcId="{808A5C52-22EE-4F99-8F78-B970CC86224C}" destId="{72B418C0-D506-4F22-8D84-BF1FB289D708}" srcOrd="1" destOrd="0" parTransId="{FB54E7E7-153D-4F5B-A7F9-2EF4C2D014B1}" sibTransId="{D3B00D94-D94F-4C1E-92B9-B82BE89E3F84}"/>
    <dgm:cxn modelId="{F3A47D14-90CE-4C45-B315-8887F33E8826}" type="presOf" srcId="{808A5C52-22EE-4F99-8F78-B970CC86224C}" destId="{715F5C77-52E5-4A7B-AADF-0B0962FDF58B}" srcOrd="0" destOrd="0" presId="urn:microsoft.com/office/officeart/2008/layout/LinedList"/>
    <dgm:cxn modelId="{F8161882-5151-49BF-92E3-3794F4912BF8}" type="presOf" srcId="{72B418C0-D506-4F22-8D84-BF1FB289D708}" destId="{15E8612D-50E1-4A8A-944C-1C551D2E1196}" srcOrd="0" destOrd="0" presId="urn:microsoft.com/office/officeart/2008/layout/LinedList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3A064CAB-F2CC-4420-A80A-E6E79E5DBE90}" type="presOf" srcId="{A3D8079D-34B2-461A-A101-58FB83891461}" destId="{3D3C3A58-ADEC-494D-94A0-A9A9FAEFD776}" srcOrd="0" destOrd="0" presId="urn:microsoft.com/office/officeart/2008/layout/LinedList"/>
    <dgm:cxn modelId="{9B80D546-93AB-49E4-B90D-6C4CB8425492}" type="presParOf" srcId="{715F5C77-52E5-4A7B-AADF-0B0962FDF58B}" destId="{E8615F49-A788-4C1F-B77B-FE0158808870}" srcOrd="0" destOrd="0" presId="urn:microsoft.com/office/officeart/2008/layout/LinedList"/>
    <dgm:cxn modelId="{9ACD82EB-772E-4262-A844-FE4562ACC4C8}" type="presParOf" srcId="{715F5C77-52E5-4A7B-AADF-0B0962FDF58B}" destId="{2B2B8382-FC09-4901-BF2B-65EE7E3D8BB7}" srcOrd="1" destOrd="0" presId="urn:microsoft.com/office/officeart/2008/layout/LinedList"/>
    <dgm:cxn modelId="{961BC58F-7A45-4D82-94C7-A5CF859D18C7}" type="presParOf" srcId="{2B2B8382-FC09-4901-BF2B-65EE7E3D8BB7}" destId="{3D3C3A58-ADEC-494D-94A0-A9A9FAEFD776}" srcOrd="0" destOrd="0" presId="urn:microsoft.com/office/officeart/2008/layout/LinedList"/>
    <dgm:cxn modelId="{7B64165D-ABBD-4C34-9EDD-4E1EF9137281}" type="presParOf" srcId="{2B2B8382-FC09-4901-BF2B-65EE7E3D8BB7}" destId="{58F98CB1-D592-4770-9DFC-665442C12D1A}" srcOrd="1" destOrd="0" presId="urn:microsoft.com/office/officeart/2008/layout/LinedList"/>
    <dgm:cxn modelId="{8823E41C-72A2-4676-81F5-80C4153C84C8}" type="presParOf" srcId="{715F5C77-52E5-4A7B-AADF-0B0962FDF58B}" destId="{2B3424E4-AA11-4DA8-81ED-AA36FE56363E}" srcOrd="2" destOrd="0" presId="urn:microsoft.com/office/officeart/2008/layout/LinedList"/>
    <dgm:cxn modelId="{51B1E551-6030-4120-8535-96C6BE3D7D62}" type="presParOf" srcId="{715F5C77-52E5-4A7B-AADF-0B0962FDF58B}" destId="{23AB7DC9-2B79-474C-B124-635766C08382}" srcOrd="3" destOrd="0" presId="urn:microsoft.com/office/officeart/2008/layout/LinedList"/>
    <dgm:cxn modelId="{CECE9C33-FEEE-40FA-8A22-8B69EE926A34}" type="presParOf" srcId="{23AB7DC9-2B79-474C-B124-635766C08382}" destId="{15E8612D-50E1-4A8A-944C-1C551D2E1196}" srcOrd="0" destOrd="0" presId="urn:microsoft.com/office/officeart/2008/layout/LinedList"/>
    <dgm:cxn modelId="{CB6C3EB3-5C45-41B7-A512-21866DA404BE}" type="presParOf" srcId="{23AB7DC9-2B79-474C-B124-635766C08382}" destId="{8F192B49-5F29-404A-8D91-4FFC5CFC67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“Mr. Hatch what does “respond” mean?”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C988E001-A29F-4513-937B-ECBAA534C5FE}">
      <dgm:prSet/>
      <dgm:spPr/>
      <dgm:t>
        <a:bodyPr/>
        <a:lstStyle/>
        <a:p>
          <a:pPr algn="l"/>
          <a:r>
            <a:rPr lang="en-US" dirty="0" smtClean="0"/>
            <a:t>Respond means to say something in reply.</a:t>
          </a:r>
        </a:p>
      </dgm:t>
    </dgm:pt>
    <dgm:pt modelId="{711DEBFD-B488-48B1-A707-55C18CD4C9DE}" type="parTrans" cxnId="{EB7ACC1B-FC42-4D18-BDB1-261B466EA554}">
      <dgm:prSet/>
      <dgm:spPr/>
    </dgm:pt>
    <dgm:pt modelId="{1B75AFF8-36F6-448C-888D-F8F5BA97D535}" type="sibTrans" cxnId="{EB7ACC1B-FC42-4D18-BDB1-261B466EA554}">
      <dgm:prSet/>
      <dgm:spPr/>
    </dgm:pt>
    <dgm:pt modelId="{45967101-7A25-4BB2-8F12-B79C54962466}">
      <dgm:prSet/>
      <dgm:spPr/>
      <dgm:t>
        <a:bodyPr/>
        <a:lstStyle/>
        <a:p>
          <a:pPr algn="l"/>
          <a:r>
            <a:rPr lang="en-US" dirty="0" smtClean="0"/>
            <a:t>Here are some questions to get you started.</a:t>
          </a:r>
        </a:p>
      </dgm:t>
    </dgm:pt>
    <dgm:pt modelId="{1F8AE2A3-E147-4E71-A08E-2C4E0A20BA04}" type="parTrans" cxnId="{CADD47A1-932C-4181-BA11-252DF40413AA}">
      <dgm:prSet/>
      <dgm:spPr/>
    </dgm:pt>
    <dgm:pt modelId="{E7178A88-8B8D-4D68-A566-5013A0AB3D31}" type="sibTrans" cxnId="{CADD47A1-932C-4181-BA11-252DF40413AA}">
      <dgm:prSet/>
      <dgm:spPr/>
    </dgm:pt>
    <dgm:pt modelId="{7CA2A010-79EA-4070-B898-05B7552FB3E7}">
      <dgm:prSet/>
      <dgm:spPr/>
      <dgm:t>
        <a:bodyPr/>
        <a:lstStyle/>
        <a:p>
          <a:pPr algn="l"/>
          <a:r>
            <a:rPr lang="en-US" dirty="0" smtClean="0"/>
            <a:t>Do you agree? Why or why not?</a:t>
          </a:r>
        </a:p>
      </dgm:t>
    </dgm:pt>
    <dgm:pt modelId="{08504CCD-6729-414D-9B49-AEEBE0E7DB95}" type="parTrans" cxnId="{6B7D8DAA-9E94-4545-8192-378B0B8E4D19}">
      <dgm:prSet/>
      <dgm:spPr/>
    </dgm:pt>
    <dgm:pt modelId="{E5BC6046-8568-440A-923B-16D432BE561F}" type="sibTrans" cxnId="{6B7D8DAA-9E94-4545-8192-378B0B8E4D19}">
      <dgm:prSet/>
      <dgm:spPr/>
    </dgm:pt>
    <dgm:pt modelId="{AC552DAE-EA5C-4338-AB17-328E760DA6E5}">
      <dgm:prSet/>
      <dgm:spPr/>
      <dgm:t>
        <a:bodyPr/>
        <a:lstStyle/>
        <a:p>
          <a:pPr algn="l"/>
          <a:r>
            <a:rPr lang="en-US" dirty="0" smtClean="0"/>
            <a:t>Did you consider this element?</a:t>
          </a:r>
        </a:p>
      </dgm:t>
    </dgm:pt>
    <dgm:pt modelId="{C95064AC-49B6-45CB-A8C8-0343CEB581ED}" type="parTrans" cxnId="{C0CE3E7E-25DF-4212-8898-A28C67AC1CE0}">
      <dgm:prSet/>
      <dgm:spPr/>
    </dgm:pt>
    <dgm:pt modelId="{D89622FF-A57D-4DD0-ACA7-A8C7F6DA4EC2}" type="sibTrans" cxnId="{C0CE3E7E-25DF-4212-8898-A28C67AC1CE0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615F49-A788-4C1F-B77B-FE0158808870}" type="pres">
      <dgm:prSet presAssocID="{A3D8079D-34B2-461A-A101-58FB83891461}" presName="thickLine" presStyleLbl="alignNode1" presStyleIdx="0" presStyleCnt="2"/>
      <dgm:spPr/>
    </dgm:pt>
    <dgm:pt modelId="{2B2B8382-FC09-4901-BF2B-65EE7E3D8BB7}" type="pres">
      <dgm:prSet presAssocID="{A3D8079D-34B2-461A-A101-58FB83891461}" presName="horz1" presStyleCnt="0"/>
      <dgm:spPr/>
    </dgm:pt>
    <dgm:pt modelId="{3D3C3A58-ADEC-494D-94A0-A9A9FAEFD776}" type="pres">
      <dgm:prSet presAssocID="{A3D8079D-34B2-461A-A101-58FB83891461}" presName="tx1" presStyleLbl="revTx" presStyleIdx="0" presStyleCnt="5"/>
      <dgm:spPr/>
      <dgm:t>
        <a:bodyPr/>
        <a:lstStyle/>
        <a:p>
          <a:endParaRPr lang="en-US"/>
        </a:p>
      </dgm:t>
    </dgm:pt>
    <dgm:pt modelId="{58F98CB1-D592-4770-9DFC-665442C12D1A}" type="pres">
      <dgm:prSet presAssocID="{A3D8079D-34B2-461A-A101-58FB83891461}" presName="vert1" presStyleCnt="0"/>
      <dgm:spPr/>
    </dgm:pt>
    <dgm:pt modelId="{272CD706-5A9F-441A-A635-B6B17ABEAF96}" type="pres">
      <dgm:prSet presAssocID="{C988E001-A29F-4513-937B-ECBAA534C5FE}" presName="vertSpace2a" presStyleCnt="0"/>
      <dgm:spPr/>
    </dgm:pt>
    <dgm:pt modelId="{5251A4C7-20B6-4E24-82A8-3844E590301D}" type="pres">
      <dgm:prSet presAssocID="{C988E001-A29F-4513-937B-ECBAA534C5FE}" presName="horz2" presStyleCnt="0"/>
      <dgm:spPr/>
    </dgm:pt>
    <dgm:pt modelId="{84956753-0D26-4AB6-B3E2-434122D3EDA2}" type="pres">
      <dgm:prSet presAssocID="{C988E001-A29F-4513-937B-ECBAA534C5FE}" presName="horzSpace2" presStyleCnt="0"/>
      <dgm:spPr/>
    </dgm:pt>
    <dgm:pt modelId="{C3B201CF-344B-46E4-B5DB-906F0C0CC419}" type="pres">
      <dgm:prSet presAssocID="{C988E001-A29F-4513-937B-ECBAA534C5FE}" presName="tx2" presStyleLbl="revTx" presStyleIdx="1" presStyleCnt="5"/>
      <dgm:spPr/>
      <dgm:t>
        <a:bodyPr/>
        <a:lstStyle/>
        <a:p>
          <a:endParaRPr lang="en-US"/>
        </a:p>
      </dgm:t>
    </dgm:pt>
    <dgm:pt modelId="{1D93C54E-E065-4980-A086-3DACE85AC9E5}" type="pres">
      <dgm:prSet presAssocID="{C988E001-A29F-4513-937B-ECBAA534C5FE}" presName="vert2" presStyleCnt="0"/>
      <dgm:spPr/>
    </dgm:pt>
    <dgm:pt modelId="{B8C1926D-3497-4D58-B82D-2320B915C21E}" type="pres">
      <dgm:prSet presAssocID="{C988E001-A29F-4513-937B-ECBAA534C5FE}" presName="thinLine2b" presStyleLbl="callout" presStyleIdx="0" presStyleCnt="3"/>
      <dgm:spPr/>
    </dgm:pt>
    <dgm:pt modelId="{B66499BA-7895-472B-BD9E-0B073FA36ADA}" type="pres">
      <dgm:prSet presAssocID="{C988E001-A29F-4513-937B-ECBAA534C5FE}" presName="vertSpace2b" presStyleCnt="0"/>
      <dgm:spPr/>
    </dgm:pt>
    <dgm:pt modelId="{45DDB23F-E023-4C34-AAEE-33B246D9AD89}" type="pres">
      <dgm:prSet presAssocID="{45967101-7A25-4BB2-8F12-B79C54962466}" presName="thickLine" presStyleLbl="alignNode1" presStyleIdx="1" presStyleCnt="2"/>
      <dgm:spPr/>
    </dgm:pt>
    <dgm:pt modelId="{08B71B79-3BB6-4452-A98B-258F5DD3A1A4}" type="pres">
      <dgm:prSet presAssocID="{45967101-7A25-4BB2-8F12-B79C54962466}" presName="horz1" presStyleCnt="0"/>
      <dgm:spPr/>
    </dgm:pt>
    <dgm:pt modelId="{5F8F258B-924B-432C-874A-A73E8F516925}" type="pres">
      <dgm:prSet presAssocID="{45967101-7A25-4BB2-8F12-B79C54962466}" presName="tx1" presStyleLbl="revTx" presStyleIdx="2" presStyleCnt="5"/>
      <dgm:spPr/>
      <dgm:t>
        <a:bodyPr/>
        <a:lstStyle/>
        <a:p>
          <a:endParaRPr lang="en-US"/>
        </a:p>
      </dgm:t>
    </dgm:pt>
    <dgm:pt modelId="{43D5D31C-D8F3-4D91-9BD7-483DB02CDB44}" type="pres">
      <dgm:prSet presAssocID="{45967101-7A25-4BB2-8F12-B79C54962466}" presName="vert1" presStyleCnt="0"/>
      <dgm:spPr/>
    </dgm:pt>
    <dgm:pt modelId="{0E75E663-EA58-43E2-B3E4-C5AC5107C247}" type="pres">
      <dgm:prSet presAssocID="{7CA2A010-79EA-4070-B898-05B7552FB3E7}" presName="vertSpace2a" presStyleCnt="0"/>
      <dgm:spPr/>
    </dgm:pt>
    <dgm:pt modelId="{3FBCC5D5-A08A-4FDB-98DD-E42FF6AC1E0E}" type="pres">
      <dgm:prSet presAssocID="{7CA2A010-79EA-4070-B898-05B7552FB3E7}" presName="horz2" presStyleCnt="0"/>
      <dgm:spPr/>
    </dgm:pt>
    <dgm:pt modelId="{C040CE1E-0A20-4210-A3CB-6A3AF60D878B}" type="pres">
      <dgm:prSet presAssocID="{7CA2A010-79EA-4070-B898-05B7552FB3E7}" presName="horzSpace2" presStyleCnt="0"/>
      <dgm:spPr/>
    </dgm:pt>
    <dgm:pt modelId="{28DB2CC5-EE3B-4ABE-93C7-36DB5BF5BDFC}" type="pres">
      <dgm:prSet presAssocID="{7CA2A010-79EA-4070-B898-05B7552FB3E7}" presName="tx2" presStyleLbl="revTx" presStyleIdx="3" presStyleCnt="5"/>
      <dgm:spPr/>
      <dgm:t>
        <a:bodyPr/>
        <a:lstStyle/>
        <a:p>
          <a:endParaRPr lang="en-US"/>
        </a:p>
      </dgm:t>
    </dgm:pt>
    <dgm:pt modelId="{E54752E6-04C1-4890-9F76-1AA4242220DD}" type="pres">
      <dgm:prSet presAssocID="{7CA2A010-79EA-4070-B898-05B7552FB3E7}" presName="vert2" presStyleCnt="0"/>
      <dgm:spPr/>
    </dgm:pt>
    <dgm:pt modelId="{ADC13BC3-B095-4744-8C01-1E27928C9FBB}" type="pres">
      <dgm:prSet presAssocID="{7CA2A010-79EA-4070-B898-05B7552FB3E7}" presName="thinLine2b" presStyleLbl="callout" presStyleIdx="1" presStyleCnt="3"/>
      <dgm:spPr/>
    </dgm:pt>
    <dgm:pt modelId="{A335F61B-4419-46E7-AA0C-BDDCDF5E4087}" type="pres">
      <dgm:prSet presAssocID="{7CA2A010-79EA-4070-B898-05B7552FB3E7}" presName="vertSpace2b" presStyleCnt="0"/>
      <dgm:spPr/>
    </dgm:pt>
    <dgm:pt modelId="{C107E1CB-97D5-418F-8F1B-21F1B91F90CE}" type="pres">
      <dgm:prSet presAssocID="{AC552DAE-EA5C-4338-AB17-328E760DA6E5}" presName="horz2" presStyleCnt="0"/>
      <dgm:spPr/>
    </dgm:pt>
    <dgm:pt modelId="{FC179910-5E4A-4369-8EC1-108D5E8B9834}" type="pres">
      <dgm:prSet presAssocID="{AC552DAE-EA5C-4338-AB17-328E760DA6E5}" presName="horzSpace2" presStyleCnt="0"/>
      <dgm:spPr/>
    </dgm:pt>
    <dgm:pt modelId="{B2E6A58A-A978-413A-9F4B-805501674C20}" type="pres">
      <dgm:prSet presAssocID="{AC552DAE-EA5C-4338-AB17-328E760DA6E5}" presName="tx2" presStyleLbl="revTx" presStyleIdx="4" presStyleCnt="5"/>
      <dgm:spPr/>
      <dgm:t>
        <a:bodyPr/>
        <a:lstStyle/>
        <a:p>
          <a:endParaRPr lang="en-US"/>
        </a:p>
      </dgm:t>
    </dgm:pt>
    <dgm:pt modelId="{81E5027B-DD4C-49C8-928A-5FC837D27EF5}" type="pres">
      <dgm:prSet presAssocID="{AC552DAE-EA5C-4338-AB17-328E760DA6E5}" presName="vert2" presStyleCnt="0"/>
      <dgm:spPr/>
    </dgm:pt>
    <dgm:pt modelId="{87CC3FA5-AFBB-4162-84CE-328FA2B3B813}" type="pres">
      <dgm:prSet presAssocID="{AC552DAE-EA5C-4338-AB17-328E760DA6E5}" presName="thinLine2b" presStyleLbl="callout" presStyleIdx="2" presStyleCnt="3"/>
      <dgm:spPr/>
    </dgm:pt>
    <dgm:pt modelId="{257BE07F-253E-4356-9081-7ABECA94EC5C}" type="pres">
      <dgm:prSet presAssocID="{AC552DAE-EA5C-4338-AB17-328E760DA6E5}" presName="vertSpace2b" presStyleCnt="0"/>
      <dgm:spPr/>
    </dgm:pt>
  </dgm:ptLst>
  <dgm:cxnLst>
    <dgm:cxn modelId="{6B7D8DAA-9E94-4545-8192-378B0B8E4D19}" srcId="{45967101-7A25-4BB2-8F12-B79C54962466}" destId="{7CA2A010-79EA-4070-B898-05B7552FB3E7}" srcOrd="0" destOrd="0" parTransId="{08504CCD-6729-414D-9B49-AEEBE0E7DB95}" sibTransId="{E5BC6046-8568-440A-923B-16D432BE561F}"/>
    <dgm:cxn modelId="{F1596CCA-E1DC-409A-B26D-65216B22B162}" type="presOf" srcId="{808A5C52-22EE-4F99-8F78-B970CC86224C}" destId="{715F5C77-52E5-4A7B-AADF-0B0962FDF58B}" srcOrd="0" destOrd="0" presId="urn:microsoft.com/office/officeart/2008/layout/LinedList"/>
    <dgm:cxn modelId="{0F28F499-60CD-422D-BCBB-A1558CFABD85}" type="presOf" srcId="{C988E001-A29F-4513-937B-ECBAA534C5FE}" destId="{C3B201CF-344B-46E4-B5DB-906F0C0CC419}" srcOrd="0" destOrd="0" presId="urn:microsoft.com/office/officeart/2008/layout/LinedList"/>
    <dgm:cxn modelId="{0182CDD6-B832-49D6-9815-3E29EAC4232F}" type="presOf" srcId="{AC552DAE-EA5C-4338-AB17-328E760DA6E5}" destId="{B2E6A58A-A978-413A-9F4B-805501674C20}" srcOrd="0" destOrd="0" presId="urn:microsoft.com/office/officeart/2008/layout/LinedList"/>
    <dgm:cxn modelId="{F0AE3CF3-7DED-44F9-955E-3BD844F81F75}" type="presOf" srcId="{7CA2A010-79EA-4070-B898-05B7552FB3E7}" destId="{28DB2CC5-EE3B-4ABE-93C7-36DB5BF5BDFC}" srcOrd="0" destOrd="0" presId="urn:microsoft.com/office/officeart/2008/layout/LinedList"/>
    <dgm:cxn modelId="{5F9CD4BF-8610-4803-9AB9-5F3FD7159C87}" type="presOf" srcId="{A3D8079D-34B2-461A-A101-58FB83891461}" destId="{3D3C3A58-ADEC-494D-94A0-A9A9FAEFD776}" srcOrd="0" destOrd="0" presId="urn:microsoft.com/office/officeart/2008/layout/LinedList"/>
    <dgm:cxn modelId="{CADD47A1-932C-4181-BA11-252DF40413AA}" srcId="{808A5C52-22EE-4F99-8F78-B970CC86224C}" destId="{45967101-7A25-4BB2-8F12-B79C54962466}" srcOrd="1" destOrd="0" parTransId="{1F8AE2A3-E147-4E71-A08E-2C4E0A20BA04}" sibTransId="{E7178A88-8B8D-4D68-A566-5013A0AB3D31}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C0CE3E7E-25DF-4212-8898-A28C67AC1CE0}" srcId="{45967101-7A25-4BB2-8F12-B79C54962466}" destId="{AC552DAE-EA5C-4338-AB17-328E760DA6E5}" srcOrd="1" destOrd="0" parTransId="{C95064AC-49B6-45CB-A8C8-0343CEB581ED}" sibTransId="{D89622FF-A57D-4DD0-ACA7-A8C7F6DA4EC2}"/>
    <dgm:cxn modelId="{9A420B49-65B1-405F-BB4C-CABFBCD1366F}" type="presOf" srcId="{45967101-7A25-4BB2-8F12-B79C54962466}" destId="{5F8F258B-924B-432C-874A-A73E8F516925}" srcOrd="0" destOrd="0" presId="urn:microsoft.com/office/officeart/2008/layout/LinedList"/>
    <dgm:cxn modelId="{EB7ACC1B-FC42-4D18-BDB1-261B466EA554}" srcId="{A3D8079D-34B2-461A-A101-58FB83891461}" destId="{C988E001-A29F-4513-937B-ECBAA534C5FE}" srcOrd="0" destOrd="0" parTransId="{711DEBFD-B488-48B1-A707-55C18CD4C9DE}" sibTransId="{1B75AFF8-36F6-448C-888D-F8F5BA97D535}"/>
    <dgm:cxn modelId="{0AAE98D6-46B8-421D-8096-18EB8F758F3B}" type="presParOf" srcId="{715F5C77-52E5-4A7B-AADF-0B0962FDF58B}" destId="{E8615F49-A788-4C1F-B77B-FE0158808870}" srcOrd="0" destOrd="0" presId="urn:microsoft.com/office/officeart/2008/layout/LinedList"/>
    <dgm:cxn modelId="{BCAA7D06-B3FC-40BC-8C97-AC54535F78EF}" type="presParOf" srcId="{715F5C77-52E5-4A7B-AADF-0B0962FDF58B}" destId="{2B2B8382-FC09-4901-BF2B-65EE7E3D8BB7}" srcOrd="1" destOrd="0" presId="urn:microsoft.com/office/officeart/2008/layout/LinedList"/>
    <dgm:cxn modelId="{FD70E2B3-33B6-42F7-B14D-B25B0806542E}" type="presParOf" srcId="{2B2B8382-FC09-4901-BF2B-65EE7E3D8BB7}" destId="{3D3C3A58-ADEC-494D-94A0-A9A9FAEFD776}" srcOrd="0" destOrd="0" presId="urn:microsoft.com/office/officeart/2008/layout/LinedList"/>
    <dgm:cxn modelId="{274AA5C5-175B-4EF4-9E12-521B7B5FEC5B}" type="presParOf" srcId="{2B2B8382-FC09-4901-BF2B-65EE7E3D8BB7}" destId="{58F98CB1-D592-4770-9DFC-665442C12D1A}" srcOrd="1" destOrd="0" presId="urn:microsoft.com/office/officeart/2008/layout/LinedList"/>
    <dgm:cxn modelId="{64B0A231-8B1B-4FCF-B016-8BC7CAB858FB}" type="presParOf" srcId="{58F98CB1-D592-4770-9DFC-665442C12D1A}" destId="{272CD706-5A9F-441A-A635-B6B17ABEAF96}" srcOrd="0" destOrd="0" presId="urn:microsoft.com/office/officeart/2008/layout/LinedList"/>
    <dgm:cxn modelId="{72152957-81C8-4652-8BD9-ACA5D61F6028}" type="presParOf" srcId="{58F98CB1-D592-4770-9DFC-665442C12D1A}" destId="{5251A4C7-20B6-4E24-82A8-3844E590301D}" srcOrd="1" destOrd="0" presId="urn:microsoft.com/office/officeart/2008/layout/LinedList"/>
    <dgm:cxn modelId="{B0D3FEDC-C05F-4771-9A39-5073375855EA}" type="presParOf" srcId="{5251A4C7-20B6-4E24-82A8-3844E590301D}" destId="{84956753-0D26-4AB6-B3E2-434122D3EDA2}" srcOrd="0" destOrd="0" presId="urn:microsoft.com/office/officeart/2008/layout/LinedList"/>
    <dgm:cxn modelId="{00BD4268-9EC7-4F1C-8BC9-9AA93542A326}" type="presParOf" srcId="{5251A4C7-20B6-4E24-82A8-3844E590301D}" destId="{C3B201CF-344B-46E4-B5DB-906F0C0CC419}" srcOrd="1" destOrd="0" presId="urn:microsoft.com/office/officeart/2008/layout/LinedList"/>
    <dgm:cxn modelId="{4A9F2928-B396-46E9-93D0-6302120A5461}" type="presParOf" srcId="{5251A4C7-20B6-4E24-82A8-3844E590301D}" destId="{1D93C54E-E065-4980-A086-3DACE85AC9E5}" srcOrd="2" destOrd="0" presId="urn:microsoft.com/office/officeart/2008/layout/LinedList"/>
    <dgm:cxn modelId="{0C6BAF65-CC9D-440A-94AA-FD584D91CABE}" type="presParOf" srcId="{58F98CB1-D592-4770-9DFC-665442C12D1A}" destId="{B8C1926D-3497-4D58-B82D-2320B915C21E}" srcOrd="2" destOrd="0" presId="urn:microsoft.com/office/officeart/2008/layout/LinedList"/>
    <dgm:cxn modelId="{F973BB9A-1D5F-4C70-825F-D248E3B7AC05}" type="presParOf" srcId="{58F98CB1-D592-4770-9DFC-665442C12D1A}" destId="{B66499BA-7895-472B-BD9E-0B073FA36ADA}" srcOrd="3" destOrd="0" presId="urn:microsoft.com/office/officeart/2008/layout/LinedList"/>
    <dgm:cxn modelId="{7A67CFAF-49D8-46D0-A936-4A19B94D2EF2}" type="presParOf" srcId="{715F5C77-52E5-4A7B-AADF-0B0962FDF58B}" destId="{45DDB23F-E023-4C34-AAEE-33B246D9AD89}" srcOrd="2" destOrd="0" presId="urn:microsoft.com/office/officeart/2008/layout/LinedList"/>
    <dgm:cxn modelId="{741AF2AE-56BA-4C4D-829D-D1DE43EA84B9}" type="presParOf" srcId="{715F5C77-52E5-4A7B-AADF-0B0962FDF58B}" destId="{08B71B79-3BB6-4452-A98B-258F5DD3A1A4}" srcOrd="3" destOrd="0" presId="urn:microsoft.com/office/officeart/2008/layout/LinedList"/>
    <dgm:cxn modelId="{D81D8DCE-4FA3-4E58-A3D4-9228C2C99BDA}" type="presParOf" srcId="{08B71B79-3BB6-4452-A98B-258F5DD3A1A4}" destId="{5F8F258B-924B-432C-874A-A73E8F516925}" srcOrd="0" destOrd="0" presId="urn:microsoft.com/office/officeart/2008/layout/LinedList"/>
    <dgm:cxn modelId="{786061D2-C7D7-43AA-84AE-24CC827C7994}" type="presParOf" srcId="{08B71B79-3BB6-4452-A98B-258F5DD3A1A4}" destId="{43D5D31C-D8F3-4D91-9BD7-483DB02CDB44}" srcOrd="1" destOrd="0" presId="urn:microsoft.com/office/officeart/2008/layout/LinedList"/>
    <dgm:cxn modelId="{77529ADE-342F-4DF5-8C7B-5930279349DF}" type="presParOf" srcId="{43D5D31C-D8F3-4D91-9BD7-483DB02CDB44}" destId="{0E75E663-EA58-43E2-B3E4-C5AC5107C247}" srcOrd="0" destOrd="0" presId="urn:microsoft.com/office/officeart/2008/layout/LinedList"/>
    <dgm:cxn modelId="{9276D485-DC8B-473B-B193-B6FB3230E292}" type="presParOf" srcId="{43D5D31C-D8F3-4D91-9BD7-483DB02CDB44}" destId="{3FBCC5D5-A08A-4FDB-98DD-E42FF6AC1E0E}" srcOrd="1" destOrd="0" presId="urn:microsoft.com/office/officeart/2008/layout/LinedList"/>
    <dgm:cxn modelId="{0D2217AB-E1B4-401D-8954-40E60A6144B1}" type="presParOf" srcId="{3FBCC5D5-A08A-4FDB-98DD-E42FF6AC1E0E}" destId="{C040CE1E-0A20-4210-A3CB-6A3AF60D878B}" srcOrd="0" destOrd="0" presId="urn:microsoft.com/office/officeart/2008/layout/LinedList"/>
    <dgm:cxn modelId="{3D0B6F59-5BB4-4068-8233-36EE0E969181}" type="presParOf" srcId="{3FBCC5D5-A08A-4FDB-98DD-E42FF6AC1E0E}" destId="{28DB2CC5-EE3B-4ABE-93C7-36DB5BF5BDFC}" srcOrd="1" destOrd="0" presId="urn:microsoft.com/office/officeart/2008/layout/LinedList"/>
    <dgm:cxn modelId="{D5746915-732C-4726-9048-B943C665FD22}" type="presParOf" srcId="{3FBCC5D5-A08A-4FDB-98DD-E42FF6AC1E0E}" destId="{E54752E6-04C1-4890-9F76-1AA4242220DD}" srcOrd="2" destOrd="0" presId="urn:microsoft.com/office/officeart/2008/layout/LinedList"/>
    <dgm:cxn modelId="{8EC69C61-B945-4AD9-814F-CE7B99EE5DF1}" type="presParOf" srcId="{43D5D31C-D8F3-4D91-9BD7-483DB02CDB44}" destId="{ADC13BC3-B095-4744-8C01-1E27928C9FBB}" srcOrd="2" destOrd="0" presId="urn:microsoft.com/office/officeart/2008/layout/LinedList"/>
    <dgm:cxn modelId="{0719C746-CD8E-41C2-83A9-A5C3D6FB47F3}" type="presParOf" srcId="{43D5D31C-D8F3-4D91-9BD7-483DB02CDB44}" destId="{A335F61B-4419-46E7-AA0C-BDDCDF5E4087}" srcOrd="3" destOrd="0" presId="urn:microsoft.com/office/officeart/2008/layout/LinedList"/>
    <dgm:cxn modelId="{A0F3E44A-977B-4E49-8796-7805FB289D92}" type="presParOf" srcId="{43D5D31C-D8F3-4D91-9BD7-483DB02CDB44}" destId="{C107E1CB-97D5-418F-8F1B-21F1B91F90CE}" srcOrd="4" destOrd="0" presId="urn:microsoft.com/office/officeart/2008/layout/LinedList"/>
    <dgm:cxn modelId="{88EF045C-2FDD-4854-9875-1E7AA42221B0}" type="presParOf" srcId="{C107E1CB-97D5-418F-8F1B-21F1B91F90CE}" destId="{FC179910-5E4A-4369-8EC1-108D5E8B9834}" srcOrd="0" destOrd="0" presId="urn:microsoft.com/office/officeart/2008/layout/LinedList"/>
    <dgm:cxn modelId="{9551AFCF-A64B-45F2-A717-82A136AE99BC}" type="presParOf" srcId="{C107E1CB-97D5-418F-8F1B-21F1B91F90CE}" destId="{B2E6A58A-A978-413A-9F4B-805501674C20}" srcOrd="1" destOrd="0" presId="urn:microsoft.com/office/officeart/2008/layout/LinedList"/>
    <dgm:cxn modelId="{B1BAB75E-26A6-4E4B-83CC-3CDCC52B6BA1}" type="presParOf" srcId="{C107E1CB-97D5-418F-8F1B-21F1B91F90CE}" destId="{81E5027B-DD4C-49C8-928A-5FC837D27EF5}" srcOrd="2" destOrd="0" presId="urn:microsoft.com/office/officeart/2008/layout/LinedList"/>
    <dgm:cxn modelId="{B111455F-D449-469D-8470-470E1E5ACF59}" type="presParOf" srcId="{43D5D31C-D8F3-4D91-9BD7-483DB02CDB44}" destId="{87CC3FA5-AFBB-4162-84CE-328FA2B3B813}" srcOrd="5" destOrd="0" presId="urn:microsoft.com/office/officeart/2008/layout/LinedList"/>
    <dgm:cxn modelId="{E7435951-BF8B-40E6-A446-551C78B1ED0B}" type="presParOf" srcId="{43D5D31C-D8F3-4D91-9BD7-483DB02CDB44}" destId="{257BE07F-253E-4356-9081-7ABECA94EC5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Now read I “Wander Lonely As a Cloud” by William Wordsworth.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6A420491-9F07-42DA-BB9E-B14E8A40C04D}">
      <dgm:prSet/>
      <dgm:spPr/>
      <dgm:t>
        <a:bodyPr/>
        <a:lstStyle/>
        <a:p>
          <a:pPr algn="l"/>
          <a:r>
            <a:rPr lang="en-US" dirty="0" smtClean="0"/>
            <a:t>Why does Wordsworth compare himself to a cloud?</a:t>
          </a:r>
        </a:p>
      </dgm:t>
    </dgm:pt>
    <dgm:pt modelId="{7DAF7DBC-7350-4E81-8819-0F35951AF807}" type="parTrans" cxnId="{B2573A69-36EE-47C8-85D0-81B1D7DEBD25}">
      <dgm:prSet/>
      <dgm:spPr/>
    </dgm:pt>
    <dgm:pt modelId="{3A3E96A8-0171-464C-8A69-E27E439157F8}" type="sibTrans" cxnId="{B2573A69-36EE-47C8-85D0-81B1D7DEBD25}">
      <dgm:prSet/>
      <dgm:spPr/>
    </dgm:pt>
    <dgm:pt modelId="{CE45CAA0-1375-417D-99D4-D8E70EFED62E}">
      <dgm:prSet/>
      <dgm:spPr/>
      <dgm:t>
        <a:bodyPr/>
        <a:lstStyle/>
        <a:p>
          <a:pPr algn="l"/>
          <a:r>
            <a:rPr lang="en-US" dirty="0" smtClean="0"/>
            <a:t>Is a cloud significant or insignificant? </a:t>
          </a:r>
        </a:p>
      </dgm:t>
    </dgm:pt>
    <dgm:pt modelId="{1DC658C9-5CD4-4DBF-9A6A-FF92B0D37690}" type="parTrans" cxnId="{2A49320D-C06F-4E65-A303-25EB64A716E9}">
      <dgm:prSet/>
      <dgm:spPr/>
    </dgm:pt>
    <dgm:pt modelId="{900C57CA-8F4C-4CD6-BFD1-89AB1BFF575D}" type="sibTrans" cxnId="{2A49320D-C06F-4E65-A303-25EB64A716E9}">
      <dgm:prSet/>
      <dgm:spPr/>
    </dgm:pt>
    <dgm:pt modelId="{F4292040-BA54-491D-BD90-C8B70F3D047B}" type="pres">
      <dgm:prSet presAssocID="{808A5C52-22EE-4F99-8F78-B970CC8622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E6B8-038C-4CA4-A6F4-B28AC86A054C}" type="pres">
      <dgm:prSet presAssocID="{A3D8079D-34B2-461A-A101-58FB83891461}" presName="roof" presStyleLbl="dkBgShp" presStyleIdx="0" presStyleCnt="2"/>
      <dgm:spPr/>
      <dgm:t>
        <a:bodyPr/>
        <a:lstStyle/>
        <a:p>
          <a:endParaRPr lang="en-US"/>
        </a:p>
      </dgm:t>
    </dgm:pt>
    <dgm:pt modelId="{3CD01FE1-E0A4-411C-AC17-820B6DDD9CF5}" type="pres">
      <dgm:prSet presAssocID="{A3D8079D-34B2-461A-A101-58FB83891461}" presName="pillars" presStyleCnt="0"/>
      <dgm:spPr/>
    </dgm:pt>
    <dgm:pt modelId="{D6B28520-BFCC-4214-AC01-C4E294BD165E}" type="pres">
      <dgm:prSet presAssocID="{A3D8079D-34B2-461A-A101-58FB8389146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7BAC-D916-456E-8B2C-DD01E7E0E5B8}" type="pres">
      <dgm:prSet presAssocID="{CE45CAA0-1375-417D-99D4-D8E70EFED62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A191-B469-4329-B013-9B422B6A80B6}" type="pres">
      <dgm:prSet presAssocID="{A3D8079D-34B2-461A-A101-58FB83891461}" presName="base" presStyleLbl="dkBgShp" presStyleIdx="1" presStyleCnt="2"/>
      <dgm:spPr/>
    </dgm:pt>
  </dgm:ptLst>
  <dgm:cxnLst>
    <dgm:cxn modelId="{0FB2A3D8-C808-43CC-BF76-864930C1F643}" type="presOf" srcId="{A3D8079D-34B2-461A-A101-58FB83891461}" destId="{26A8E6B8-038C-4CA4-A6F4-B28AC86A054C}" srcOrd="0" destOrd="0" presId="urn:microsoft.com/office/officeart/2005/8/layout/hList3"/>
    <dgm:cxn modelId="{C7C6DCB5-41BE-47AD-9240-73289AB287CB}" type="presOf" srcId="{808A5C52-22EE-4F99-8F78-B970CC86224C}" destId="{F4292040-BA54-491D-BD90-C8B70F3D047B}" srcOrd="0" destOrd="0" presId="urn:microsoft.com/office/officeart/2005/8/layout/hList3"/>
    <dgm:cxn modelId="{B2573A69-36EE-47C8-85D0-81B1D7DEBD25}" srcId="{A3D8079D-34B2-461A-A101-58FB83891461}" destId="{6A420491-9F07-42DA-BB9E-B14E8A40C04D}" srcOrd="0" destOrd="0" parTransId="{7DAF7DBC-7350-4E81-8819-0F35951AF807}" sibTransId="{3A3E96A8-0171-464C-8A69-E27E439157F8}"/>
    <dgm:cxn modelId="{3A58E095-F29A-4767-B3E0-56C982B92ADB}" type="presOf" srcId="{6A420491-9F07-42DA-BB9E-B14E8A40C04D}" destId="{D6B28520-BFCC-4214-AC01-C4E294BD165E}" srcOrd="0" destOrd="0" presId="urn:microsoft.com/office/officeart/2005/8/layout/hList3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06DD8A86-47C9-4E1F-8E81-93CA7C0CDC23}" type="presOf" srcId="{CE45CAA0-1375-417D-99D4-D8E70EFED62E}" destId="{3C707BAC-D916-456E-8B2C-DD01E7E0E5B8}" srcOrd="0" destOrd="0" presId="urn:microsoft.com/office/officeart/2005/8/layout/hList3"/>
    <dgm:cxn modelId="{2A49320D-C06F-4E65-A303-25EB64A716E9}" srcId="{A3D8079D-34B2-461A-A101-58FB83891461}" destId="{CE45CAA0-1375-417D-99D4-D8E70EFED62E}" srcOrd="1" destOrd="0" parTransId="{1DC658C9-5CD4-4DBF-9A6A-FF92B0D37690}" sibTransId="{900C57CA-8F4C-4CD6-BFD1-89AB1BFF575D}"/>
    <dgm:cxn modelId="{7B625871-5AD4-49B4-8D8F-6D892CBFED0F}" type="presParOf" srcId="{F4292040-BA54-491D-BD90-C8B70F3D047B}" destId="{26A8E6B8-038C-4CA4-A6F4-B28AC86A054C}" srcOrd="0" destOrd="0" presId="urn:microsoft.com/office/officeart/2005/8/layout/hList3"/>
    <dgm:cxn modelId="{B33448E5-C4C7-44BC-9909-585F2A8433B3}" type="presParOf" srcId="{F4292040-BA54-491D-BD90-C8B70F3D047B}" destId="{3CD01FE1-E0A4-411C-AC17-820B6DDD9CF5}" srcOrd="1" destOrd="0" presId="urn:microsoft.com/office/officeart/2005/8/layout/hList3"/>
    <dgm:cxn modelId="{F75A046B-1451-4B2E-AC86-55A0CD300974}" type="presParOf" srcId="{3CD01FE1-E0A4-411C-AC17-820B6DDD9CF5}" destId="{D6B28520-BFCC-4214-AC01-C4E294BD165E}" srcOrd="0" destOrd="0" presId="urn:microsoft.com/office/officeart/2005/8/layout/hList3"/>
    <dgm:cxn modelId="{155A7002-F24C-4B56-B153-DA37B5A921CD}" type="presParOf" srcId="{3CD01FE1-E0A4-411C-AC17-820B6DDD9CF5}" destId="{3C707BAC-D916-456E-8B2C-DD01E7E0E5B8}" srcOrd="1" destOrd="0" presId="urn:microsoft.com/office/officeart/2005/8/layout/hList3"/>
    <dgm:cxn modelId="{28E1604C-6F6F-4426-B75A-A06F86837613}" type="presParOf" srcId="{F4292040-BA54-491D-BD90-C8B70F3D047B}" destId="{40F1A191-B469-4329-B013-9B422B6A80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Discuss the question on the right with the other person at your table.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4EC94CC2-08D6-40A1-9567-BBF476BCF680}">
      <dgm:prSet/>
      <dgm:spPr/>
      <dgm:t>
        <a:bodyPr/>
        <a:lstStyle/>
        <a:p>
          <a:pPr algn="l"/>
          <a:r>
            <a:rPr lang="en-US" dirty="0" smtClean="0"/>
            <a:t>How do Shelley and Wordsworth both use nature in their writing? </a:t>
          </a:r>
        </a:p>
      </dgm:t>
    </dgm:pt>
    <dgm:pt modelId="{B34DEA00-D2BD-453A-B332-523E9D37E253}" type="parTrans" cxnId="{E8189789-1A7A-4E2B-A3B4-60DD2AE9DF83}">
      <dgm:prSet/>
      <dgm:spPr/>
      <dgm:t>
        <a:bodyPr/>
        <a:lstStyle/>
        <a:p>
          <a:endParaRPr lang="en-US"/>
        </a:p>
      </dgm:t>
    </dgm:pt>
    <dgm:pt modelId="{E9CCD49C-94BE-4E8C-B2DA-3152CEE0B80F}" type="sibTrans" cxnId="{E8189789-1A7A-4E2B-A3B4-60DD2AE9DF8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615F49-A788-4C1F-B77B-FE0158808870}" type="pres">
      <dgm:prSet presAssocID="{A3D8079D-34B2-461A-A101-58FB83891461}" presName="thickLine" presStyleLbl="alignNode1" presStyleIdx="0" presStyleCnt="1"/>
      <dgm:spPr/>
    </dgm:pt>
    <dgm:pt modelId="{2B2B8382-FC09-4901-BF2B-65EE7E3D8BB7}" type="pres">
      <dgm:prSet presAssocID="{A3D8079D-34B2-461A-A101-58FB83891461}" presName="horz1" presStyleCnt="0"/>
      <dgm:spPr/>
    </dgm:pt>
    <dgm:pt modelId="{3D3C3A58-ADEC-494D-94A0-A9A9FAEFD776}" type="pres">
      <dgm:prSet presAssocID="{A3D8079D-34B2-461A-A101-58FB83891461}" presName="tx1" presStyleLbl="revTx" presStyleIdx="0" presStyleCnt="2"/>
      <dgm:spPr/>
      <dgm:t>
        <a:bodyPr/>
        <a:lstStyle/>
        <a:p>
          <a:endParaRPr lang="en-US"/>
        </a:p>
      </dgm:t>
    </dgm:pt>
    <dgm:pt modelId="{58F98CB1-D592-4770-9DFC-665442C12D1A}" type="pres">
      <dgm:prSet presAssocID="{A3D8079D-34B2-461A-A101-58FB83891461}" presName="vert1" presStyleCnt="0"/>
      <dgm:spPr/>
    </dgm:pt>
    <dgm:pt modelId="{D7DEA084-38EA-4020-82F2-3F5DEE50BF22}" type="pres">
      <dgm:prSet presAssocID="{4EC94CC2-08D6-40A1-9567-BBF476BCF680}" presName="vertSpace2a" presStyleCnt="0"/>
      <dgm:spPr/>
    </dgm:pt>
    <dgm:pt modelId="{CD34EAC3-4A9B-41DC-9F9E-FBAA1A72D94B}" type="pres">
      <dgm:prSet presAssocID="{4EC94CC2-08D6-40A1-9567-BBF476BCF680}" presName="horz2" presStyleCnt="0"/>
      <dgm:spPr/>
    </dgm:pt>
    <dgm:pt modelId="{5357A320-5998-4D2D-94C0-20EAC87FF615}" type="pres">
      <dgm:prSet presAssocID="{4EC94CC2-08D6-40A1-9567-BBF476BCF680}" presName="horzSpace2" presStyleCnt="0"/>
      <dgm:spPr/>
    </dgm:pt>
    <dgm:pt modelId="{E6217A70-678B-4141-82A9-83CECB1E8082}" type="pres">
      <dgm:prSet presAssocID="{4EC94CC2-08D6-40A1-9567-BBF476BCF680}" presName="tx2" presStyleLbl="revTx" presStyleIdx="1" presStyleCnt="2"/>
      <dgm:spPr/>
      <dgm:t>
        <a:bodyPr/>
        <a:lstStyle/>
        <a:p>
          <a:endParaRPr lang="en-US"/>
        </a:p>
      </dgm:t>
    </dgm:pt>
    <dgm:pt modelId="{E7AF0CCF-66B7-467A-97EC-0304CE5704D9}" type="pres">
      <dgm:prSet presAssocID="{4EC94CC2-08D6-40A1-9567-BBF476BCF680}" presName="vert2" presStyleCnt="0"/>
      <dgm:spPr/>
    </dgm:pt>
    <dgm:pt modelId="{028099B2-03F5-48A2-B7F3-DF589DE0DD43}" type="pres">
      <dgm:prSet presAssocID="{4EC94CC2-08D6-40A1-9567-BBF476BCF680}" presName="thinLine2b" presStyleLbl="callout" presStyleIdx="0" presStyleCnt="1"/>
      <dgm:spPr/>
    </dgm:pt>
    <dgm:pt modelId="{8F1DDDA0-D4FF-493D-8197-F97279E2CE4A}" type="pres">
      <dgm:prSet presAssocID="{4EC94CC2-08D6-40A1-9567-BBF476BCF680}" presName="vertSpace2b" presStyleCnt="0"/>
      <dgm:spPr/>
    </dgm:pt>
  </dgm:ptLst>
  <dgm:cxnLst>
    <dgm:cxn modelId="{C04C9F8A-372D-47C6-B75F-71B59841E11B}" type="presOf" srcId="{4EC94CC2-08D6-40A1-9567-BBF476BCF680}" destId="{E6217A70-678B-4141-82A9-83CECB1E8082}" srcOrd="0" destOrd="0" presId="urn:microsoft.com/office/officeart/2008/layout/LinedList"/>
    <dgm:cxn modelId="{E8189789-1A7A-4E2B-A3B4-60DD2AE9DF83}" srcId="{A3D8079D-34B2-461A-A101-58FB83891461}" destId="{4EC94CC2-08D6-40A1-9567-BBF476BCF680}" srcOrd="0" destOrd="0" parTransId="{B34DEA00-D2BD-453A-B332-523E9D37E253}" sibTransId="{E9CCD49C-94BE-4E8C-B2DA-3152CEE0B80F}"/>
    <dgm:cxn modelId="{C13DE90D-04DB-492B-9DCD-5CB208C0ED32}" type="presOf" srcId="{808A5C52-22EE-4F99-8F78-B970CC86224C}" destId="{715F5C77-52E5-4A7B-AADF-0B0962FDF58B}" srcOrd="0" destOrd="0" presId="urn:microsoft.com/office/officeart/2008/layout/LinedList"/>
    <dgm:cxn modelId="{AAB0E7E9-D86C-45C5-B40C-519B9A24488A}" type="presOf" srcId="{A3D8079D-34B2-461A-A101-58FB83891461}" destId="{3D3C3A58-ADEC-494D-94A0-A9A9FAEFD776}" srcOrd="0" destOrd="0" presId="urn:microsoft.com/office/officeart/2008/layout/LinedList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8958178B-D8FB-4296-8022-E1C7DA7C28A1}" type="presParOf" srcId="{715F5C77-52E5-4A7B-AADF-0B0962FDF58B}" destId="{E8615F49-A788-4C1F-B77B-FE0158808870}" srcOrd="0" destOrd="0" presId="urn:microsoft.com/office/officeart/2008/layout/LinedList"/>
    <dgm:cxn modelId="{74856F0C-ECE7-412C-82FB-3335F4901BE8}" type="presParOf" srcId="{715F5C77-52E5-4A7B-AADF-0B0962FDF58B}" destId="{2B2B8382-FC09-4901-BF2B-65EE7E3D8BB7}" srcOrd="1" destOrd="0" presId="urn:microsoft.com/office/officeart/2008/layout/LinedList"/>
    <dgm:cxn modelId="{9CC455DB-49AC-4962-BFD1-A60914076086}" type="presParOf" srcId="{2B2B8382-FC09-4901-BF2B-65EE7E3D8BB7}" destId="{3D3C3A58-ADEC-494D-94A0-A9A9FAEFD776}" srcOrd="0" destOrd="0" presId="urn:microsoft.com/office/officeart/2008/layout/LinedList"/>
    <dgm:cxn modelId="{3CDA7EA1-29FB-49BB-A755-C694ECE7195B}" type="presParOf" srcId="{2B2B8382-FC09-4901-BF2B-65EE7E3D8BB7}" destId="{58F98CB1-D592-4770-9DFC-665442C12D1A}" srcOrd="1" destOrd="0" presId="urn:microsoft.com/office/officeart/2008/layout/LinedList"/>
    <dgm:cxn modelId="{0FD6F535-79C2-460D-8074-7D98AEBAB6E0}" type="presParOf" srcId="{58F98CB1-D592-4770-9DFC-665442C12D1A}" destId="{D7DEA084-38EA-4020-82F2-3F5DEE50BF22}" srcOrd="0" destOrd="0" presId="urn:microsoft.com/office/officeart/2008/layout/LinedList"/>
    <dgm:cxn modelId="{F7366C1D-F968-44B3-AB10-4B5469940B09}" type="presParOf" srcId="{58F98CB1-D592-4770-9DFC-665442C12D1A}" destId="{CD34EAC3-4A9B-41DC-9F9E-FBAA1A72D94B}" srcOrd="1" destOrd="0" presId="urn:microsoft.com/office/officeart/2008/layout/LinedList"/>
    <dgm:cxn modelId="{C4D652F4-F89A-45EC-9274-8FC0D6C59477}" type="presParOf" srcId="{CD34EAC3-4A9B-41DC-9F9E-FBAA1A72D94B}" destId="{5357A320-5998-4D2D-94C0-20EAC87FF615}" srcOrd="0" destOrd="0" presId="urn:microsoft.com/office/officeart/2008/layout/LinedList"/>
    <dgm:cxn modelId="{B8C599C6-8A89-4944-B50C-266229241CE1}" type="presParOf" srcId="{CD34EAC3-4A9B-41DC-9F9E-FBAA1A72D94B}" destId="{E6217A70-678B-4141-82A9-83CECB1E8082}" srcOrd="1" destOrd="0" presId="urn:microsoft.com/office/officeart/2008/layout/LinedList"/>
    <dgm:cxn modelId="{018270CF-B585-45CA-BD21-42406B3B586A}" type="presParOf" srcId="{CD34EAC3-4A9B-41DC-9F9E-FBAA1A72D94B}" destId="{E7AF0CCF-66B7-467A-97EC-0304CE5704D9}" srcOrd="2" destOrd="0" presId="urn:microsoft.com/office/officeart/2008/layout/LinedList"/>
    <dgm:cxn modelId="{C19750EA-24A0-4252-A022-BDA597C3E024}" type="presParOf" srcId="{58F98CB1-D592-4770-9DFC-665442C12D1A}" destId="{028099B2-03F5-48A2-B7F3-DF589DE0DD43}" srcOrd="2" destOrd="0" presId="urn:microsoft.com/office/officeart/2008/layout/LinedList"/>
    <dgm:cxn modelId="{277E125C-333A-46E5-8A5A-3E1D657D6336}" type="presParOf" srcId="{58F98CB1-D592-4770-9DFC-665442C12D1A}" destId="{8F1DDDA0-D4FF-493D-8197-F97279E2CE4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Now return to your paragraph.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CFD186FC-387A-49AA-BC90-383881491D08}">
      <dgm:prSet/>
      <dgm:spPr/>
      <dgm:t>
        <a:bodyPr/>
        <a:lstStyle/>
        <a:p>
          <a:pPr algn="l"/>
          <a:r>
            <a:rPr lang="en-US" dirty="0" smtClean="0"/>
            <a:t>Write a second paragraph that compares how Shelley and Wordsworth view nature and its place in their lives.</a:t>
          </a:r>
        </a:p>
      </dgm:t>
    </dgm:pt>
    <dgm:pt modelId="{CFCDB162-7231-4995-BAB0-08D3050FFC8E}" type="parTrans" cxnId="{F887D57F-C441-4347-B2BB-1978DF8DEF5C}">
      <dgm:prSet/>
      <dgm:spPr/>
    </dgm:pt>
    <dgm:pt modelId="{8C9BD8DF-F3EF-4AF7-9481-60076B609BE4}" type="sibTrans" cxnId="{F887D57F-C441-4347-B2BB-1978DF8DEF5C}">
      <dgm:prSet/>
      <dgm:spPr/>
    </dgm:pt>
    <dgm:pt modelId="{F4292040-BA54-491D-BD90-C8B70F3D047B}" type="pres">
      <dgm:prSet presAssocID="{808A5C52-22EE-4F99-8F78-B970CC8622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E6B8-038C-4CA4-A6F4-B28AC86A054C}" type="pres">
      <dgm:prSet presAssocID="{A3D8079D-34B2-461A-A101-58FB83891461}" presName="roof" presStyleLbl="dkBgShp" presStyleIdx="0" presStyleCnt="2"/>
      <dgm:spPr/>
      <dgm:t>
        <a:bodyPr/>
        <a:lstStyle/>
        <a:p>
          <a:endParaRPr lang="en-US"/>
        </a:p>
      </dgm:t>
    </dgm:pt>
    <dgm:pt modelId="{3CD01FE1-E0A4-411C-AC17-820B6DDD9CF5}" type="pres">
      <dgm:prSet presAssocID="{A3D8079D-34B2-461A-A101-58FB83891461}" presName="pillars" presStyleCnt="0"/>
      <dgm:spPr/>
    </dgm:pt>
    <dgm:pt modelId="{D6B28520-BFCC-4214-AC01-C4E294BD165E}" type="pres">
      <dgm:prSet presAssocID="{A3D8079D-34B2-461A-A101-58FB83891461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A191-B469-4329-B013-9B422B6A80B6}" type="pres">
      <dgm:prSet presAssocID="{A3D8079D-34B2-461A-A101-58FB83891461}" presName="base" presStyleLbl="dkBgShp" presStyleIdx="1" presStyleCnt="2"/>
      <dgm:spPr/>
    </dgm:pt>
  </dgm:ptLst>
  <dgm:cxnLst>
    <dgm:cxn modelId="{7903CEE8-8569-40BD-8DB2-F3482DD1B2CA}" type="presOf" srcId="{808A5C52-22EE-4F99-8F78-B970CC86224C}" destId="{F4292040-BA54-491D-BD90-C8B70F3D047B}" srcOrd="0" destOrd="0" presId="urn:microsoft.com/office/officeart/2005/8/layout/hList3"/>
    <dgm:cxn modelId="{D2D0326A-5F04-4AB0-9D17-D7B447108F35}" type="presOf" srcId="{A3D8079D-34B2-461A-A101-58FB83891461}" destId="{26A8E6B8-038C-4CA4-A6F4-B28AC86A054C}" srcOrd="0" destOrd="0" presId="urn:microsoft.com/office/officeart/2005/8/layout/hList3"/>
    <dgm:cxn modelId="{E6054060-1808-4BDC-891C-58D8C969A894}" type="presOf" srcId="{CFD186FC-387A-49AA-BC90-383881491D08}" destId="{D6B28520-BFCC-4214-AC01-C4E294BD165E}" srcOrd="0" destOrd="0" presId="urn:microsoft.com/office/officeart/2005/8/layout/hList3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F887D57F-C441-4347-B2BB-1978DF8DEF5C}" srcId="{A3D8079D-34B2-461A-A101-58FB83891461}" destId="{CFD186FC-387A-49AA-BC90-383881491D08}" srcOrd="0" destOrd="0" parTransId="{CFCDB162-7231-4995-BAB0-08D3050FFC8E}" sibTransId="{8C9BD8DF-F3EF-4AF7-9481-60076B609BE4}"/>
    <dgm:cxn modelId="{76AD11AF-BDA3-4A1F-A14A-FF7542FB01C2}" type="presParOf" srcId="{F4292040-BA54-491D-BD90-C8B70F3D047B}" destId="{26A8E6B8-038C-4CA4-A6F4-B28AC86A054C}" srcOrd="0" destOrd="0" presId="urn:microsoft.com/office/officeart/2005/8/layout/hList3"/>
    <dgm:cxn modelId="{0D7C04E5-24F1-4897-8929-90F8CB63B9C0}" type="presParOf" srcId="{F4292040-BA54-491D-BD90-C8B70F3D047B}" destId="{3CD01FE1-E0A4-411C-AC17-820B6DDD9CF5}" srcOrd="1" destOrd="0" presId="urn:microsoft.com/office/officeart/2005/8/layout/hList3"/>
    <dgm:cxn modelId="{2E2D6B4C-38B4-411E-B20E-C03ABE6CD9FB}" type="presParOf" srcId="{3CD01FE1-E0A4-411C-AC17-820B6DDD9CF5}" destId="{D6B28520-BFCC-4214-AC01-C4E294BD165E}" srcOrd="0" destOrd="0" presId="urn:microsoft.com/office/officeart/2005/8/layout/hList3"/>
    <dgm:cxn modelId="{D1FBDD6B-C317-40A3-89E6-68CED87265BB}" type="presParOf" srcId="{F4292040-BA54-491D-BD90-C8B70F3D047B}" destId="{40F1A191-B469-4329-B013-9B422B6A80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either with a partner, or silently for the next 15 minutes. 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A2F244F-FE31-41CD-A353-D08F1AACEC5B}">
      <dgm:prSet/>
      <dgm:spPr/>
      <dgm:t>
        <a:bodyPr/>
        <a:lstStyle/>
        <a:p>
          <a:r>
            <a:rPr lang="en-US" dirty="0" smtClean="0"/>
            <a:t>As you read, please annotate what you read in the way that we showed you.</a:t>
          </a:r>
        </a:p>
      </dgm:t>
    </dgm:pt>
    <dgm:pt modelId="{102145A0-251F-4409-86EB-D73379CBD288}" type="parTrans" cxnId="{7D04BE85-BC63-4207-9801-DAAF27F14D42}">
      <dgm:prSet/>
      <dgm:spPr/>
    </dgm:pt>
    <dgm:pt modelId="{0BCA03C2-2351-4C1B-84FA-51DC00E1A371}" type="sibTrans" cxnId="{7D04BE85-BC63-4207-9801-DAAF27F14D4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DFB0482-37C4-4DC5-BC1A-9E802FDE8B98}" type="pres">
      <dgm:prSet presAssocID="{7A2F244F-FE31-41CD-A353-D08F1AACEC5B}" presName="thickLine" presStyleLbl="alignNode1" presStyleIdx="1" presStyleCnt="2"/>
      <dgm:spPr/>
    </dgm:pt>
    <dgm:pt modelId="{0CB0B1EB-18BE-4A87-AFDA-B4632A992C1B}" type="pres">
      <dgm:prSet presAssocID="{7A2F244F-FE31-41CD-A353-D08F1AACEC5B}" presName="horz1" presStyleCnt="0"/>
      <dgm:spPr/>
    </dgm:pt>
    <dgm:pt modelId="{0639827D-1AC4-4537-943D-57009B37C4E5}" type="pres">
      <dgm:prSet presAssocID="{7A2F244F-FE31-41CD-A353-D08F1AACEC5B}" presName="tx1" presStyleLbl="revTx" presStyleIdx="1" presStyleCnt="2"/>
      <dgm:spPr/>
      <dgm:t>
        <a:bodyPr/>
        <a:lstStyle/>
        <a:p>
          <a:endParaRPr lang="en-US"/>
        </a:p>
      </dgm:t>
    </dgm:pt>
    <dgm:pt modelId="{A5294D2E-32C7-4CE0-9700-EF57283AD8DB}" type="pres">
      <dgm:prSet presAssocID="{7A2F244F-FE31-41CD-A353-D08F1AACEC5B}" presName="vert1" presStyleCnt="0"/>
      <dgm:spPr/>
    </dgm:pt>
  </dgm:ptLst>
  <dgm:cxnLst>
    <dgm:cxn modelId="{1960F713-BE26-4C5D-85E4-A44897A7BDE4}" type="presOf" srcId="{7A2F244F-FE31-41CD-A353-D08F1AACEC5B}" destId="{0639827D-1AC4-4537-943D-57009B37C4E5}" srcOrd="0" destOrd="0" presId="urn:microsoft.com/office/officeart/2008/layout/LinedList"/>
    <dgm:cxn modelId="{1F3BA852-2572-41B7-9F2C-66CF841FC895}" type="presOf" srcId="{1BCFCAE1-9ACA-4604-97E2-CECF83DED841}" destId="{7178D825-7B83-4D28-BCAC-52FC73C123D5}" srcOrd="0" destOrd="0" presId="urn:microsoft.com/office/officeart/2008/layout/LinedList"/>
    <dgm:cxn modelId="{7D04BE85-BC63-4207-9801-DAAF27F14D42}" srcId="{808A5C52-22EE-4F99-8F78-B970CC86224C}" destId="{7A2F244F-FE31-41CD-A353-D08F1AACEC5B}" srcOrd="1" destOrd="0" parTransId="{102145A0-251F-4409-86EB-D73379CBD288}" sibTransId="{0BCA03C2-2351-4C1B-84FA-51DC00E1A371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21F32E11-3396-4848-8052-0303CE8FA483}" type="presOf" srcId="{808A5C52-22EE-4F99-8F78-B970CC86224C}" destId="{715F5C77-52E5-4A7B-AADF-0B0962FDF58B}" srcOrd="0" destOrd="0" presId="urn:microsoft.com/office/officeart/2008/layout/LinedList"/>
    <dgm:cxn modelId="{3AA1C0D0-D806-41F4-984A-D6031D118B0F}" type="presParOf" srcId="{715F5C77-52E5-4A7B-AADF-0B0962FDF58B}" destId="{7BC23586-E1F5-4FE8-9C06-6A7995E73A23}" srcOrd="0" destOrd="0" presId="urn:microsoft.com/office/officeart/2008/layout/LinedList"/>
    <dgm:cxn modelId="{A4B5BD8A-1963-454D-8E81-5C5D01AF6E2E}" type="presParOf" srcId="{715F5C77-52E5-4A7B-AADF-0B0962FDF58B}" destId="{B5CFED30-3DC0-423F-8E6E-4EFBCE93B5AE}" srcOrd="1" destOrd="0" presId="urn:microsoft.com/office/officeart/2008/layout/LinedList"/>
    <dgm:cxn modelId="{2CED6BF8-E082-4A7D-8848-93E058101F56}" type="presParOf" srcId="{B5CFED30-3DC0-423F-8E6E-4EFBCE93B5AE}" destId="{7178D825-7B83-4D28-BCAC-52FC73C123D5}" srcOrd="0" destOrd="0" presId="urn:microsoft.com/office/officeart/2008/layout/LinedList"/>
    <dgm:cxn modelId="{F05DD977-EEE7-407C-B591-7D79752279C6}" type="presParOf" srcId="{B5CFED30-3DC0-423F-8E6E-4EFBCE93B5AE}" destId="{B965184D-5DC7-4D81-8251-F47E1CDA6675}" srcOrd="1" destOrd="0" presId="urn:microsoft.com/office/officeart/2008/layout/LinedList"/>
    <dgm:cxn modelId="{11150F51-888E-4BEF-BB90-B0B05D36EEFF}" type="presParOf" srcId="{715F5C77-52E5-4A7B-AADF-0B0962FDF58B}" destId="{ADFB0482-37C4-4DC5-BC1A-9E802FDE8B98}" srcOrd="2" destOrd="0" presId="urn:microsoft.com/office/officeart/2008/layout/LinedList"/>
    <dgm:cxn modelId="{C27DC02D-0780-4A9A-AEB7-C0EA106C6F53}" type="presParOf" srcId="{715F5C77-52E5-4A7B-AADF-0B0962FDF58B}" destId="{0CB0B1EB-18BE-4A87-AFDA-B4632A992C1B}" srcOrd="3" destOrd="0" presId="urn:microsoft.com/office/officeart/2008/layout/LinedList"/>
    <dgm:cxn modelId="{6A5D7623-938D-4799-A871-DB3DAF4CE438}" type="presParOf" srcId="{0CB0B1EB-18BE-4A87-AFDA-B4632A992C1B}" destId="{0639827D-1AC4-4537-943D-57009B37C4E5}" srcOrd="0" destOrd="0" presId="urn:microsoft.com/office/officeart/2008/layout/LinedList"/>
    <dgm:cxn modelId="{E4F5C7C6-F2FF-4F07-A22A-40D1C512FA1E}" type="presParOf" srcId="{0CB0B1EB-18BE-4A87-AFDA-B4632A992C1B}" destId="{A5294D2E-32C7-4CE0-9700-EF57283AD8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BCE47-09EE-40FB-94CB-5A3E10BB47C1}">
      <dgm:prSet/>
      <dgm:spPr/>
      <dgm:t>
        <a:bodyPr/>
        <a:lstStyle/>
        <a:p>
          <a:r>
            <a:rPr lang="en-US" dirty="0" smtClean="0"/>
            <a:t>Read Chapter Eleven.</a:t>
          </a:r>
        </a:p>
      </dgm:t>
    </dgm:pt>
    <dgm:pt modelId="{6819FFF0-95F9-4DA3-8B1A-604A43750505}" type="parTrans" cxnId="{E5CDAFF9-C0B9-4CDB-BA9E-20619D5F83FE}">
      <dgm:prSet/>
      <dgm:spPr/>
      <dgm:t>
        <a:bodyPr/>
        <a:lstStyle/>
        <a:p>
          <a:endParaRPr lang="en-US"/>
        </a:p>
      </dgm:t>
    </dgm:pt>
    <dgm:pt modelId="{0833A82A-54EA-4155-A8AB-1D20B742B874}" type="sibTrans" cxnId="{E5CDAFF9-C0B9-4CDB-BA9E-20619D5F83FE}">
      <dgm:prSet/>
      <dgm:spPr/>
      <dgm:t>
        <a:bodyPr/>
        <a:lstStyle/>
        <a:p>
          <a:endParaRPr lang="en-US"/>
        </a:p>
      </dgm:t>
    </dgm:pt>
    <dgm:pt modelId="{150A6549-DEB5-4FB0-857A-F7BCDB78D03A}">
      <dgm:prSet/>
      <dgm:spPr/>
      <dgm:t>
        <a:bodyPr/>
        <a:lstStyle/>
        <a:p>
          <a:r>
            <a:rPr lang="en-US" dirty="0" smtClean="0"/>
            <a:t>Either answer the Guided Reading Questions as you read or take notes.</a:t>
          </a:r>
        </a:p>
      </dgm:t>
    </dgm:pt>
    <dgm:pt modelId="{04AD620B-1383-4B77-B048-DA927DE68446}" type="parTrans" cxnId="{BCF38D34-A734-49A9-B43D-C78D0D20C947}">
      <dgm:prSet/>
      <dgm:spPr/>
    </dgm:pt>
    <dgm:pt modelId="{53E5BCD6-645E-40F0-A22C-4ED8C643F17B}" type="sibTrans" cxnId="{BCF38D34-A734-49A9-B43D-C78D0D20C94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CC314E-C8D5-46D4-B55E-C3F136041E40}" type="pres">
      <dgm:prSet presAssocID="{E4FBCE47-09EE-40FB-94CB-5A3E10BB47C1}" presName="thickLine" presStyleLbl="alignNode1" presStyleIdx="0" presStyleCnt="2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0" presStyleCnt="2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  <dgm:pt modelId="{86B5CB58-3C28-496E-A1E7-65928C3000F9}" type="pres">
      <dgm:prSet presAssocID="{150A6549-DEB5-4FB0-857A-F7BCDB78D03A}" presName="thickLine" presStyleLbl="alignNode1" presStyleIdx="1" presStyleCnt="2"/>
      <dgm:spPr/>
    </dgm:pt>
    <dgm:pt modelId="{F1109345-6AC5-47BE-B01E-49713E199F34}" type="pres">
      <dgm:prSet presAssocID="{150A6549-DEB5-4FB0-857A-F7BCDB78D03A}" presName="horz1" presStyleCnt="0"/>
      <dgm:spPr/>
    </dgm:pt>
    <dgm:pt modelId="{63E56E43-7251-4F77-8C54-20405F6E3D12}" type="pres">
      <dgm:prSet presAssocID="{150A6549-DEB5-4FB0-857A-F7BCDB78D03A}" presName="tx1" presStyleLbl="revTx" presStyleIdx="1" presStyleCnt="2"/>
      <dgm:spPr/>
      <dgm:t>
        <a:bodyPr/>
        <a:lstStyle/>
        <a:p>
          <a:endParaRPr lang="en-US"/>
        </a:p>
      </dgm:t>
    </dgm:pt>
    <dgm:pt modelId="{8D898293-7A45-4BD9-8752-943F3374C4A4}" type="pres">
      <dgm:prSet presAssocID="{150A6549-DEB5-4FB0-857A-F7BCDB78D03A}" presName="vert1" presStyleCnt="0"/>
      <dgm:spPr/>
    </dgm:pt>
  </dgm:ptLst>
  <dgm:cxnLst>
    <dgm:cxn modelId="{E5CDAFF9-C0B9-4CDB-BA9E-20619D5F83FE}" srcId="{808A5C52-22EE-4F99-8F78-B970CC86224C}" destId="{E4FBCE47-09EE-40FB-94CB-5A3E10BB47C1}" srcOrd="0" destOrd="0" parTransId="{6819FFF0-95F9-4DA3-8B1A-604A43750505}" sibTransId="{0833A82A-54EA-4155-A8AB-1D20B742B874}"/>
    <dgm:cxn modelId="{3EF6AC74-3E1B-4E2C-8004-E2C86D68BD1A}" type="presOf" srcId="{808A5C52-22EE-4F99-8F78-B970CC86224C}" destId="{715F5C77-52E5-4A7B-AADF-0B0962FDF58B}" srcOrd="0" destOrd="0" presId="urn:microsoft.com/office/officeart/2008/layout/LinedList"/>
    <dgm:cxn modelId="{7A5F9675-31E5-42AB-94C7-424672F9996A}" type="presOf" srcId="{150A6549-DEB5-4FB0-857A-F7BCDB78D03A}" destId="{63E56E43-7251-4F77-8C54-20405F6E3D12}" srcOrd="0" destOrd="0" presId="urn:microsoft.com/office/officeart/2008/layout/LinedList"/>
    <dgm:cxn modelId="{FE3D3380-F1B1-44C3-B4A3-141E65B96E24}" type="presOf" srcId="{E4FBCE47-09EE-40FB-94CB-5A3E10BB47C1}" destId="{E80D5FBA-CD13-4ED6-93DE-F3E9387754BB}" srcOrd="0" destOrd="0" presId="urn:microsoft.com/office/officeart/2008/layout/LinedList"/>
    <dgm:cxn modelId="{BCF38D34-A734-49A9-B43D-C78D0D20C947}" srcId="{808A5C52-22EE-4F99-8F78-B970CC86224C}" destId="{150A6549-DEB5-4FB0-857A-F7BCDB78D03A}" srcOrd="1" destOrd="0" parTransId="{04AD620B-1383-4B77-B048-DA927DE68446}" sibTransId="{53E5BCD6-645E-40F0-A22C-4ED8C643F17B}"/>
    <dgm:cxn modelId="{305F5C0F-352D-4485-8C23-B57A895D675A}" type="presParOf" srcId="{715F5C77-52E5-4A7B-AADF-0B0962FDF58B}" destId="{92CC314E-C8D5-46D4-B55E-C3F136041E40}" srcOrd="0" destOrd="0" presId="urn:microsoft.com/office/officeart/2008/layout/LinedList"/>
    <dgm:cxn modelId="{4159B7E7-CC5E-4997-950A-A5D4102401B0}" type="presParOf" srcId="{715F5C77-52E5-4A7B-AADF-0B0962FDF58B}" destId="{49CA04F2-27B0-4466-9C53-71A94B6F4ECE}" srcOrd="1" destOrd="0" presId="urn:microsoft.com/office/officeart/2008/layout/LinedList"/>
    <dgm:cxn modelId="{F753E59B-F561-4EC5-80AD-801D14EBC5A5}" type="presParOf" srcId="{49CA04F2-27B0-4466-9C53-71A94B6F4ECE}" destId="{E80D5FBA-CD13-4ED6-93DE-F3E9387754BB}" srcOrd="0" destOrd="0" presId="urn:microsoft.com/office/officeart/2008/layout/LinedList"/>
    <dgm:cxn modelId="{BC2B29E3-BF44-48FE-AAB1-F1A66BEED000}" type="presParOf" srcId="{49CA04F2-27B0-4466-9C53-71A94B6F4ECE}" destId="{01D61125-D1F1-4AFA-9F0A-942D522B2A80}" srcOrd="1" destOrd="0" presId="urn:microsoft.com/office/officeart/2008/layout/LinedList"/>
    <dgm:cxn modelId="{ECBFD8C6-15F5-4DAE-B7B9-BE5C791F7465}" type="presParOf" srcId="{715F5C77-52E5-4A7B-AADF-0B0962FDF58B}" destId="{86B5CB58-3C28-496E-A1E7-65928C3000F9}" srcOrd="2" destOrd="0" presId="urn:microsoft.com/office/officeart/2008/layout/LinedList"/>
    <dgm:cxn modelId="{7380876A-6843-45AD-A4B2-27E760BBF369}" type="presParOf" srcId="{715F5C77-52E5-4A7B-AADF-0B0962FDF58B}" destId="{F1109345-6AC5-47BE-B01E-49713E199F34}" srcOrd="3" destOrd="0" presId="urn:microsoft.com/office/officeart/2008/layout/LinedList"/>
    <dgm:cxn modelId="{B845200C-E559-4452-A541-363B32E17F03}" type="presParOf" srcId="{F1109345-6AC5-47BE-B01E-49713E199F34}" destId="{63E56E43-7251-4F77-8C54-20405F6E3D12}" srcOrd="0" destOrd="0" presId="urn:microsoft.com/office/officeart/2008/layout/LinedList"/>
    <dgm:cxn modelId="{F006198D-94DB-44D5-B099-AB1594E98F28}" type="presParOf" srcId="{F1109345-6AC5-47BE-B01E-49713E199F34}" destId="{8D898293-7A45-4BD9-8752-943F3374C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DF704-20F5-4C13-B779-B5FD1ADC573D}">
      <dgm:prSet/>
      <dgm:spPr/>
      <dgm:t>
        <a:bodyPr/>
        <a:lstStyle/>
        <a:p>
          <a:r>
            <a:rPr lang="en-US" dirty="0" smtClean="0"/>
            <a:t>Finish any assignments that you did not finish today as homework.</a:t>
          </a:r>
          <a:endParaRPr lang="en-US" dirty="0"/>
        </a:p>
      </dgm:t>
    </dgm:pt>
    <dgm:pt modelId="{5FA520AB-9FB1-46C6-B47E-7FD5156807DD}" type="parTrans" cxnId="{6E78FDAB-C32B-462B-B755-789B081CBA3B}">
      <dgm:prSet/>
      <dgm:spPr/>
    </dgm:pt>
    <dgm:pt modelId="{ADD99179-CA84-4288-86A5-C2C9436AC586}" type="sibTrans" cxnId="{6E78FDAB-C32B-462B-B755-789B081CBA3B}">
      <dgm:prSet/>
      <dgm:spPr/>
    </dgm:pt>
    <dgm:pt modelId="{E4FBCE47-09EE-40FB-94CB-5A3E10BB47C1}">
      <dgm:prSet/>
      <dgm:spPr/>
      <dgm:t>
        <a:bodyPr/>
        <a:lstStyle/>
        <a:p>
          <a:r>
            <a:rPr lang="en-US" dirty="0" smtClean="0"/>
            <a:t>They are due tomorrow.</a:t>
          </a:r>
        </a:p>
      </dgm:t>
    </dgm:pt>
    <dgm:pt modelId="{6819FFF0-95F9-4DA3-8B1A-604A43750505}" type="parTrans" cxnId="{E5CDAFF9-C0B9-4CDB-BA9E-20619D5F83FE}">
      <dgm:prSet/>
      <dgm:spPr/>
    </dgm:pt>
    <dgm:pt modelId="{0833A82A-54EA-4155-A8AB-1D20B742B874}" type="sibTrans" cxnId="{E5CDAFF9-C0B9-4CDB-BA9E-20619D5F83FE}">
      <dgm:prSet/>
      <dgm:spPr/>
    </dgm:pt>
    <dgm:pt modelId="{B5AE4B49-54CA-4281-862B-D7BDE3745258}">
      <dgm:prSet/>
      <dgm:spPr/>
      <dgm:t>
        <a:bodyPr/>
        <a:lstStyle/>
        <a:p>
          <a:r>
            <a:rPr lang="en-US" dirty="0" smtClean="0"/>
            <a:t>Read Chapter Eleven.</a:t>
          </a:r>
        </a:p>
      </dgm:t>
    </dgm:pt>
    <dgm:pt modelId="{DDC708C1-A504-4A28-991F-FFE354348B2D}" type="parTrans" cxnId="{D5C4D66E-EA77-4D62-AAE0-DF11B89264C9}">
      <dgm:prSet/>
      <dgm:spPr/>
    </dgm:pt>
    <dgm:pt modelId="{BC4FE34B-7DF7-41F3-9907-F5081DEB3CD3}" type="sibTrans" cxnId="{D5C4D66E-EA77-4D62-AAE0-DF11B89264C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806135-5A16-459A-9183-2611EFC21445}" type="pres">
      <dgm:prSet presAssocID="{2C6DF704-20F5-4C13-B779-B5FD1ADC573D}" presName="thickLine" presStyleLbl="alignNode1" presStyleIdx="0" presStyleCnt="3"/>
      <dgm:spPr/>
    </dgm:pt>
    <dgm:pt modelId="{FB6F395D-42E7-4B3F-BE46-1FC322788606}" type="pres">
      <dgm:prSet presAssocID="{2C6DF704-20F5-4C13-B779-B5FD1ADC573D}" presName="horz1" presStyleCnt="0"/>
      <dgm:spPr/>
    </dgm:pt>
    <dgm:pt modelId="{0E10009F-0D67-4974-96AC-0F5A93083001}" type="pres">
      <dgm:prSet presAssocID="{2C6DF704-20F5-4C13-B779-B5FD1ADC573D}" presName="tx1" presStyleLbl="revTx" presStyleIdx="0" presStyleCnt="3"/>
      <dgm:spPr/>
      <dgm:t>
        <a:bodyPr/>
        <a:lstStyle/>
        <a:p>
          <a:endParaRPr lang="en-US"/>
        </a:p>
      </dgm:t>
    </dgm:pt>
    <dgm:pt modelId="{4B35F340-0C6B-4FB1-B537-FF5F7B7D44FA}" type="pres">
      <dgm:prSet presAssocID="{2C6DF704-20F5-4C13-B779-B5FD1ADC573D}" presName="vert1" presStyleCnt="0"/>
      <dgm:spPr/>
    </dgm:pt>
    <dgm:pt modelId="{92CC314E-C8D5-46D4-B55E-C3F136041E40}" type="pres">
      <dgm:prSet presAssocID="{E4FBCE47-09EE-40FB-94CB-5A3E10BB47C1}" presName="thickLine" presStyleLbl="alignNode1" presStyleIdx="1" presStyleCnt="3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1" presStyleCnt="3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  <dgm:pt modelId="{FB45D286-DAE6-4054-8698-FEF1A088FEB5}" type="pres">
      <dgm:prSet presAssocID="{B5AE4B49-54CA-4281-862B-D7BDE3745258}" presName="thickLine" presStyleLbl="alignNode1" presStyleIdx="2" presStyleCnt="3"/>
      <dgm:spPr/>
    </dgm:pt>
    <dgm:pt modelId="{66A4AE8E-7FDD-4519-B49B-721DA16F67C0}" type="pres">
      <dgm:prSet presAssocID="{B5AE4B49-54CA-4281-862B-D7BDE3745258}" presName="horz1" presStyleCnt="0"/>
      <dgm:spPr/>
    </dgm:pt>
    <dgm:pt modelId="{5B3769FF-8D95-409D-8357-120159327B63}" type="pres">
      <dgm:prSet presAssocID="{B5AE4B49-54CA-4281-862B-D7BDE3745258}" presName="tx1" presStyleLbl="revTx" presStyleIdx="2" presStyleCnt="3"/>
      <dgm:spPr/>
      <dgm:t>
        <a:bodyPr/>
        <a:lstStyle/>
        <a:p>
          <a:endParaRPr lang="en-US"/>
        </a:p>
      </dgm:t>
    </dgm:pt>
    <dgm:pt modelId="{6BA8E532-7099-498E-BBDA-EEF4A9C6B368}" type="pres">
      <dgm:prSet presAssocID="{B5AE4B49-54CA-4281-862B-D7BDE3745258}" presName="vert1" presStyleCnt="0"/>
      <dgm:spPr/>
    </dgm:pt>
  </dgm:ptLst>
  <dgm:cxnLst>
    <dgm:cxn modelId="{E5CDAFF9-C0B9-4CDB-BA9E-20619D5F83FE}" srcId="{808A5C52-22EE-4F99-8F78-B970CC86224C}" destId="{E4FBCE47-09EE-40FB-94CB-5A3E10BB47C1}" srcOrd="1" destOrd="0" parTransId="{6819FFF0-95F9-4DA3-8B1A-604A43750505}" sibTransId="{0833A82A-54EA-4155-A8AB-1D20B742B874}"/>
    <dgm:cxn modelId="{8F12127C-656D-4A2E-8ACA-2D06D77DA190}" type="presOf" srcId="{808A5C52-22EE-4F99-8F78-B970CC86224C}" destId="{715F5C77-52E5-4A7B-AADF-0B0962FDF58B}" srcOrd="0" destOrd="0" presId="urn:microsoft.com/office/officeart/2008/layout/LinedList"/>
    <dgm:cxn modelId="{7C0CB89D-9F42-400D-8E73-4708DB076E0E}" type="presOf" srcId="{E4FBCE47-09EE-40FB-94CB-5A3E10BB47C1}" destId="{E80D5FBA-CD13-4ED6-93DE-F3E9387754BB}" srcOrd="0" destOrd="0" presId="urn:microsoft.com/office/officeart/2008/layout/LinedList"/>
    <dgm:cxn modelId="{D5C4D66E-EA77-4D62-AAE0-DF11B89264C9}" srcId="{808A5C52-22EE-4F99-8F78-B970CC86224C}" destId="{B5AE4B49-54CA-4281-862B-D7BDE3745258}" srcOrd="2" destOrd="0" parTransId="{DDC708C1-A504-4A28-991F-FFE354348B2D}" sibTransId="{BC4FE34B-7DF7-41F3-9907-F5081DEB3CD3}"/>
    <dgm:cxn modelId="{7BEFE076-3DD6-45E7-9009-4A44F4136D25}" type="presOf" srcId="{B5AE4B49-54CA-4281-862B-D7BDE3745258}" destId="{5B3769FF-8D95-409D-8357-120159327B63}" srcOrd="0" destOrd="0" presId="urn:microsoft.com/office/officeart/2008/layout/LinedList"/>
    <dgm:cxn modelId="{AB219899-74C0-4D63-B1C7-B54014AF7CF7}" type="presOf" srcId="{2C6DF704-20F5-4C13-B779-B5FD1ADC573D}" destId="{0E10009F-0D67-4974-96AC-0F5A93083001}" srcOrd="0" destOrd="0" presId="urn:microsoft.com/office/officeart/2008/layout/LinedList"/>
    <dgm:cxn modelId="{6E78FDAB-C32B-462B-B755-789B081CBA3B}" srcId="{808A5C52-22EE-4F99-8F78-B970CC86224C}" destId="{2C6DF704-20F5-4C13-B779-B5FD1ADC573D}" srcOrd="0" destOrd="0" parTransId="{5FA520AB-9FB1-46C6-B47E-7FD5156807DD}" sibTransId="{ADD99179-CA84-4288-86A5-C2C9436AC586}"/>
    <dgm:cxn modelId="{4A2F1821-3486-4D1B-AD38-DA65FE05944A}" type="presParOf" srcId="{715F5C77-52E5-4A7B-AADF-0B0962FDF58B}" destId="{67806135-5A16-459A-9183-2611EFC21445}" srcOrd="0" destOrd="0" presId="urn:microsoft.com/office/officeart/2008/layout/LinedList"/>
    <dgm:cxn modelId="{C764E5E7-96FD-4B55-9910-2FA655120C5D}" type="presParOf" srcId="{715F5C77-52E5-4A7B-AADF-0B0962FDF58B}" destId="{FB6F395D-42E7-4B3F-BE46-1FC322788606}" srcOrd="1" destOrd="0" presId="urn:microsoft.com/office/officeart/2008/layout/LinedList"/>
    <dgm:cxn modelId="{5DB66DC3-44B4-4384-915B-C822AFF9DBD6}" type="presParOf" srcId="{FB6F395D-42E7-4B3F-BE46-1FC322788606}" destId="{0E10009F-0D67-4974-96AC-0F5A93083001}" srcOrd="0" destOrd="0" presId="urn:microsoft.com/office/officeart/2008/layout/LinedList"/>
    <dgm:cxn modelId="{EA911968-FE5E-4F5C-9D89-A9DFEFE060A7}" type="presParOf" srcId="{FB6F395D-42E7-4B3F-BE46-1FC322788606}" destId="{4B35F340-0C6B-4FB1-B537-FF5F7B7D44FA}" srcOrd="1" destOrd="0" presId="urn:microsoft.com/office/officeart/2008/layout/LinedList"/>
    <dgm:cxn modelId="{5F2FA88F-AA9A-41A1-8590-E81A04E8D105}" type="presParOf" srcId="{715F5C77-52E5-4A7B-AADF-0B0962FDF58B}" destId="{92CC314E-C8D5-46D4-B55E-C3F136041E40}" srcOrd="2" destOrd="0" presId="urn:microsoft.com/office/officeart/2008/layout/LinedList"/>
    <dgm:cxn modelId="{0E944658-CABD-4F81-9B58-53B03F8E0485}" type="presParOf" srcId="{715F5C77-52E5-4A7B-AADF-0B0962FDF58B}" destId="{49CA04F2-27B0-4466-9C53-71A94B6F4ECE}" srcOrd="3" destOrd="0" presId="urn:microsoft.com/office/officeart/2008/layout/LinedList"/>
    <dgm:cxn modelId="{39871BA2-EC9D-468A-963B-F5FDA459EAF6}" type="presParOf" srcId="{49CA04F2-27B0-4466-9C53-71A94B6F4ECE}" destId="{E80D5FBA-CD13-4ED6-93DE-F3E9387754BB}" srcOrd="0" destOrd="0" presId="urn:microsoft.com/office/officeart/2008/layout/LinedList"/>
    <dgm:cxn modelId="{FC541006-6C2D-4845-8C69-974D89EDCFD0}" type="presParOf" srcId="{49CA04F2-27B0-4466-9C53-71A94B6F4ECE}" destId="{01D61125-D1F1-4AFA-9F0A-942D522B2A80}" srcOrd="1" destOrd="0" presId="urn:microsoft.com/office/officeart/2008/layout/LinedList"/>
    <dgm:cxn modelId="{F98B68CD-E0B4-4350-B0A1-F5FF28AF6495}" type="presParOf" srcId="{715F5C77-52E5-4A7B-AADF-0B0962FDF58B}" destId="{FB45D286-DAE6-4054-8698-FEF1A088FEB5}" srcOrd="4" destOrd="0" presId="urn:microsoft.com/office/officeart/2008/layout/LinedList"/>
    <dgm:cxn modelId="{777BEAAA-E0D8-4B52-82C6-17E7E0121338}" type="presParOf" srcId="{715F5C77-52E5-4A7B-AADF-0B0962FDF58B}" destId="{66A4AE8E-7FDD-4519-B49B-721DA16F67C0}" srcOrd="5" destOrd="0" presId="urn:microsoft.com/office/officeart/2008/layout/LinedList"/>
    <dgm:cxn modelId="{81499E2C-55D7-46B6-85EF-F4F8ABDEFCF8}" type="presParOf" srcId="{66A4AE8E-7FDD-4519-B49B-721DA16F67C0}" destId="{5B3769FF-8D95-409D-8357-120159327B63}" srcOrd="0" destOrd="0" presId="urn:microsoft.com/office/officeart/2008/layout/LinedList"/>
    <dgm:cxn modelId="{0256ABBB-4FC5-49D2-8A17-76937FE71AE5}" type="presParOf" srcId="{66A4AE8E-7FDD-4519-B49B-721DA16F67C0}" destId="{6BA8E532-7099-498E-BBDA-EEF4A9C6B3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DF704-20F5-4C13-B779-B5FD1ADC573D}">
      <dgm:prSet/>
      <dgm:spPr/>
      <dgm:t>
        <a:bodyPr/>
        <a:lstStyle/>
        <a:p>
          <a:r>
            <a:rPr lang="en-US" dirty="0" smtClean="0"/>
            <a:t>Answer the following questions:</a:t>
          </a:r>
          <a:endParaRPr lang="en-US" dirty="0"/>
        </a:p>
      </dgm:t>
    </dgm:pt>
    <dgm:pt modelId="{5FA520AB-9FB1-46C6-B47E-7FD5156807DD}" type="parTrans" cxnId="{6E78FDAB-C32B-462B-B755-789B081CBA3B}">
      <dgm:prSet/>
      <dgm:spPr/>
    </dgm:pt>
    <dgm:pt modelId="{ADD99179-CA84-4288-86A5-C2C9436AC586}" type="sibTrans" cxnId="{6E78FDAB-C32B-462B-B755-789B081CBA3B}">
      <dgm:prSet/>
      <dgm:spPr/>
    </dgm:pt>
    <dgm:pt modelId="{B2927C78-9D03-4CC9-A251-EE253CC03F8B}">
      <dgm:prSet/>
      <dgm:spPr/>
      <dgm:t>
        <a:bodyPr/>
        <a:lstStyle/>
        <a:p>
          <a:r>
            <a:rPr lang="en-US" dirty="0" smtClean="0"/>
            <a:t>What is a thesis statement?</a:t>
          </a:r>
          <a:endParaRPr lang="en-US" dirty="0"/>
        </a:p>
      </dgm:t>
    </dgm:pt>
    <dgm:pt modelId="{81F3522B-C9CB-4986-A02E-39A17063D33B}" type="parTrans" cxnId="{32BC0A03-1809-4A92-AF42-3CF865A6FCEA}">
      <dgm:prSet/>
      <dgm:spPr/>
    </dgm:pt>
    <dgm:pt modelId="{49C17B14-EADC-4933-92F7-4085C303219F}" type="sibTrans" cxnId="{32BC0A03-1809-4A92-AF42-3CF865A6FCEA}">
      <dgm:prSet/>
      <dgm:spPr/>
    </dgm:pt>
    <dgm:pt modelId="{890F0159-AC61-4112-9C24-27F60D40F4AC}">
      <dgm:prSet/>
      <dgm:spPr/>
      <dgm:t>
        <a:bodyPr/>
        <a:lstStyle/>
        <a:p>
          <a:r>
            <a:rPr lang="en-US" dirty="0" smtClean="0"/>
            <a:t>How do you make a thesis statement?</a:t>
          </a:r>
          <a:endParaRPr lang="en-US" dirty="0"/>
        </a:p>
      </dgm:t>
    </dgm:pt>
    <dgm:pt modelId="{50327E10-DB28-4E26-BE16-00DE1FE33DDA}" type="parTrans" cxnId="{3EFB25B1-32F0-453F-B7F6-053A75AAB9A3}">
      <dgm:prSet/>
      <dgm:spPr/>
    </dgm:pt>
    <dgm:pt modelId="{1C5467E9-43BA-4470-AD85-95CE6D0EEFB6}" type="sibTrans" cxnId="{3EFB25B1-32F0-453F-B7F6-053A75AAB9A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806135-5A16-459A-9183-2611EFC21445}" type="pres">
      <dgm:prSet presAssocID="{2C6DF704-20F5-4C13-B779-B5FD1ADC573D}" presName="thickLine" presStyleLbl="alignNode1" presStyleIdx="0" presStyleCnt="1"/>
      <dgm:spPr/>
    </dgm:pt>
    <dgm:pt modelId="{FB6F395D-42E7-4B3F-BE46-1FC322788606}" type="pres">
      <dgm:prSet presAssocID="{2C6DF704-20F5-4C13-B779-B5FD1ADC573D}" presName="horz1" presStyleCnt="0"/>
      <dgm:spPr/>
    </dgm:pt>
    <dgm:pt modelId="{0E10009F-0D67-4974-96AC-0F5A93083001}" type="pres">
      <dgm:prSet presAssocID="{2C6DF704-20F5-4C13-B779-B5FD1ADC573D}" presName="tx1" presStyleLbl="revTx" presStyleIdx="0" presStyleCnt="3"/>
      <dgm:spPr/>
      <dgm:t>
        <a:bodyPr/>
        <a:lstStyle/>
        <a:p>
          <a:endParaRPr lang="en-US"/>
        </a:p>
      </dgm:t>
    </dgm:pt>
    <dgm:pt modelId="{4B35F340-0C6B-4FB1-B537-FF5F7B7D44FA}" type="pres">
      <dgm:prSet presAssocID="{2C6DF704-20F5-4C13-B779-B5FD1ADC573D}" presName="vert1" presStyleCnt="0"/>
      <dgm:spPr/>
    </dgm:pt>
    <dgm:pt modelId="{C6547C63-8001-4FAF-A3FB-0A81CA52C909}" type="pres">
      <dgm:prSet presAssocID="{B2927C78-9D03-4CC9-A251-EE253CC03F8B}" presName="vertSpace2a" presStyleCnt="0"/>
      <dgm:spPr/>
    </dgm:pt>
    <dgm:pt modelId="{4229A8E2-0187-4607-9B88-4F979689BD84}" type="pres">
      <dgm:prSet presAssocID="{B2927C78-9D03-4CC9-A251-EE253CC03F8B}" presName="horz2" presStyleCnt="0"/>
      <dgm:spPr/>
    </dgm:pt>
    <dgm:pt modelId="{000872FE-2713-4046-A11C-C45B009F97AA}" type="pres">
      <dgm:prSet presAssocID="{B2927C78-9D03-4CC9-A251-EE253CC03F8B}" presName="horzSpace2" presStyleCnt="0"/>
      <dgm:spPr/>
    </dgm:pt>
    <dgm:pt modelId="{CA2C7205-879E-445D-9661-AEF28AC2CC0A}" type="pres">
      <dgm:prSet presAssocID="{B2927C78-9D03-4CC9-A251-EE253CC03F8B}" presName="tx2" presStyleLbl="revTx" presStyleIdx="1" presStyleCnt="3"/>
      <dgm:spPr/>
      <dgm:t>
        <a:bodyPr/>
        <a:lstStyle/>
        <a:p>
          <a:endParaRPr lang="en-US"/>
        </a:p>
      </dgm:t>
    </dgm:pt>
    <dgm:pt modelId="{1595F174-8BA7-43E1-9CBB-B9BD4BB680AC}" type="pres">
      <dgm:prSet presAssocID="{B2927C78-9D03-4CC9-A251-EE253CC03F8B}" presName="vert2" presStyleCnt="0"/>
      <dgm:spPr/>
    </dgm:pt>
    <dgm:pt modelId="{9EA4BCFB-D87D-4280-9D0D-9F35E51690BE}" type="pres">
      <dgm:prSet presAssocID="{B2927C78-9D03-4CC9-A251-EE253CC03F8B}" presName="thinLine2b" presStyleLbl="callout" presStyleIdx="0" presStyleCnt="2"/>
      <dgm:spPr/>
    </dgm:pt>
    <dgm:pt modelId="{08536001-F122-4343-9B69-7BF2D035046F}" type="pres">
      <dgm:prSet presAssocID="{B2927C78-9D03-4CC9-A251-EE253CC03F8B}" presName="vertSpace2b" presStyleCnt="0"/>
      <dgm:spPr/>
    </dgm:pt>
    <dgm:pt modelId="{0BA7BCE2-AA74-48F4-BF1A-DEE6FE5B8B17}" type="pres">
      <dgm:prSet presAssocID="{890F0159-AC61-4112-9C24-27F60D40F4AC}" presName="horz2" presStyleCnt="0"/>
      <dgm:spPr/>
    </dgm:pt>
    <dgm:pt modelId="{D6E182D5-6236-4A4F-B4DC-D78078D7AD30}" type="pres">
      <dgm:prSet presAssocID="{890F0159-AC61-4112-9C24-27F60D40F4AC}" presName="horzSpace2" presStyleCnt="0"/>
      <dgm:spPr/>
    </dgm:pt>
    <dgm:pt modelId="{DD0297F9-13D9-4B21-919E-71762EE91D9A}" type="pres">
      <dgm:prSet presAssocID="{890F0159-AC61-4112-9C24-27F60D40F4AC}" presName="tx2" presStyleLbl="revTx" presStyleIdx="2" presStyleCnt="3"/>
      <dgm:spPr/>
      <dgm:t>
        <a:bodyPr/>
        <a:lstStyle/>
        <a:p>
          <a:endParaRPr lang="en-US"/>
        </a:p>
      </dgm:t>
    </dgm:pt>
    <dgm:pt modelId="{594E083D-3B8C-4416-AE8B-E9421DCB8117}" type="pres">
      <dgm:prSet presAssocID="{890F0159-AC61-4112-9C24-27F60D40F4AC}" presName="vert2" presStyleCnt="0"/>
      <dgm:spPr/>
    </dgm:pt>
    <dgm:pt modelId="{C0EB6B79-16B5-4072-A091-A72C96174069}" type="pres">
      <dgm:prSet presAssocID="{890F0159-AC61-4112-9C24-27F60D40F4AC}" presName="thinLine2b" presStyleLbl="callout" presStyleIdx="1" presStyleCnt="2"/>
      <dgm:spPr/>
    </dgm:pt>
    <dgm:pt modelId="{C1CCCFD0-7584-4A70-A6E4-0C6275A995F3}" type="pres">
      <dgm:prSet presAssocID="{890F0159-AC61-4112-9C24-27F60D40F4AC}" presName="vertSpace2b" presStyleCnt="0"/>
      <dgm:spPr/>
    </dgm:pt>
  </dgm:ptLst>
  <dgm:cxnLst>
    <dgm:cxn modelId="{3EFB25B1-32F0-453F-B7F6-053A75AAB9A3}" srcId="{2C6DF704-20F5-4C13-B779-B5FD1ADC573D}" destId="{890F0159-AC61-4112-9C24-27F60D40F4AC}" srcOrd="1" destOrd="0" parTransId="{50327E10-DB28-4E26-BE16-00DE1FE33DDA}" sibTransId="{1C5467E9-43BA-4470-AD85-95CE6D0EEFB6}"/>
    <dgm:cxn modelId="{36B79992-6718-47B9-9008-6CE54E8DBA05}" type="presOf" srcId="{808A5C52-22EE-4F99-8F78-B970CC86224C}" destId="{715F5C77-52E5-4A7B-AADF-0B0962FDF58B}" srcOrd="0" destOrd="0" presId="urn:microsoft.com/office/officeart/2008/layout/LinedList"/>
    <dgm:cxn modelId="{24D9D54D-FA62-42C4-8752-C539626E72FF}" type="presOf" srcId="{2C6DF704-20F5-4C13-B779-B5FD1ADC573D}" destId="{0E10009F-0D67-4974-96AC-0F5A93083001}" srcOrd="0" destOrd="0" presId="urn:microsoft.com/office/officeart/2008/layout/LinedList"/>
    <dgm:cxn modelId="{9D4EE0B2-D04C-41A8-A5C0-ABC6FD766F16}" type="presOf" srcId="{B2927C78-9D03-4CC9-A251-EE253CC03F8B}" destId="{CA2C7205-879E-445D-9661-AEF28AC2CC0A}" srcOrd="0" destOrd="0" presId="urn:microsoft.com/office/officeart/2008/layout/LinedList"/>
    <dgm:cxn modelId="{32BC0A03-1809-4A92-AF42-3CF865A6FCEA}" srcId="{2C6DF704-20F5-4C13-B779-B5FD1ADC573D}" destId="{B2927C78-9D03-4CC9-A251-EE253CC03F8B}" srcOrd="0" destOrd="0" parTransId="{81F3522B-C9CB-4986-A02E-39A17063D33B}" sibTransId="{49C17B14-EADC-4933-92F7-4085C303219F}"/>
    <dgm:cxn modelId="{6E78FDAB-C32B-462B-B755-789B081CBA3B}" srcId="{808A5C52-22EE-4F99-8F78-B970CC86224C}" destId="{2C6DF704-20F5-4C13-B779-B5FD1ADC573D}" srcOrd="0" destOrd="0" parTransId="{5FA520AB-9FB1-46C6-B47E-7FD5156807DD}" sibTransId="{ADD99179-CA84-4288-86A5-C2C9436AC586}"/>
    <dgm:cxn modelId="{7633D17C-0F8E-45BA-BE0A-CD06ECD1C2C5}" type="presOf" srcId="{890F0159-AC61-4112-9C24-27F60D40F4AC}" destId="{DD0297F9-13D9-4B21-919E-71762EE91D9A}" srcOrd="0" destOrd="0" presId="urn:microsoft.com/office/officeart/2008/layout/LinedList"/>
    <dgm:cxn modelId="{D3E855B8-F106-4034-AD25-1F12A1D6B4BE}" type="presParOf" srcId="{715F5C77-52E5-4A7B-AADF-0B0962FDF58B}" destId="{67806135-5A16-459A-9183-2611EFC21445}" srcOrd="0" destOrd="0" presId="urn:microsoft.com/office/officeart/2008/layout/LinedList"/>
    <dgm:cxn modelId="{8FFF0500-D01E-4D9D-8AA7-F3A3BB97711C}" type="presParOf" srcId="{715F5C77-52E5-4A7B-AADF-0B0962FDF58B}" destId="{FB6F395D-42E7-4B3F-BE46-1FC322788606}" srcOrd="1" destOrd="0" presId="urn:microsoft.com/office/officeart/2008/layout/LinedList"/>
    <dgm:cxn modelId="{0D4C5778-A00A-4B55-8621-402CB9987AE1}" type="presParOf" srcId="{FB6F395D-42E7-4B3F-BE46-1FC322788606}" destId="{0E10009F-0D67-4974-96AC-0F5A93083001}" srcOrd="0" destOrd="0" presId="urn:microsoft.com/office/officeart/2008/layout/LinedList"/>
    <dgm:cxn modelId="{47E586CB-FD42-4208-9F87-C0CFBB06D86A}" type="presParOf" srcId="{FB6F395D-42E7-4B3F-BE46-1FC322788606}" destId="{4B35F340-0C6B-4FB1-B537-FF5F7B7D44FA}" srcOrd="1" destOrd="0" presId="urn:microsoft.com/office/officeart/2008/layout/LinedList"/>
    <dgm:cxn modelId="{3FA7FBB9-334A-4F3B-BCE1-9271F75868BF}" type="presParOf" srcId="{4B35F340-0C6B-4FB1-B537-FF5F7B7D44FA}" destId="{C6547C63-8001-4FAF-A3FB-0A81CA52C909}" srcOrd="0" destOrd="0" presId="urn:microsoft.com/office/officeart/2008/layout/LinedList"/>
    <dgm:cxn modelId="{83CE529D-D6B1-45AD-8C18-7645797D7E61}" type="presParOf" srcId="{4B35F340-0C6B-4FB1-B537-FF5F7B7D44FA}" destId="{4229A8E2-0187-4607-9B88-4F979689BD84}" srcOrd="1" destOrd="0" presId="urn:microsoft.com/office/officeart/2008/layout/LinedList"/>
    <dgm:cxn modelId="{758A057E-8A15-4F7A-921B-71A615DD9243}" type="presParOf" srcId="{4229A8E2-0187-4607-9B88-4F979689BD84}" destId="{000872FE-2713-4046-A11C-C45B009F97AA}" srcOrd="0" destOrd="0" presId="urn:microsoft.com/office/officeart/2008/layout/LinedList"/>
    <dgm:cxn modelId="{5C0B87ED-1EA5-4A91-A8D0-7CE9E6A0AF0B}" type="presParOf" srcId="{4229A8E2-0187-4607-9B88-4F979689BD84}" destId="{CA2C7205-879E-445D-9661-AEF28AC2CC0A}" srcOrd="1" destOrd="0" presId="urn:microsoft.com/office/officeart/2008/layout/LinedList"/>
    <dgm:cxn modelId="{53ADF96F-DEB4-4D94-BA3F-26DC20400863}" type="presParOf" srcId="{4229A8E2-0187-4607-9B88-4F979689BD84}" destId="{1595F174-8BA7-43E1-9CBB-B9BD4BB680AC}" srcOrd="2" destOrd="0" presId="urn:microsoft.com/office/officeart/2008/layout/LinedList"/>
    <dgm:cxn modelId="{6428C75E-42E0-4C4F-A87B-D20A3A13EFA0}" type="presParOf" srcId="{4B35F340-0C6B-4FB1-B537-FF5F7B7D44FA}" destId="{9EA4BCFB-D87D-4280-9D0D-9F35E51690BE}" srcOrd="2" destOrd="0" presId="urn:microsoft.com/office/officeart/2008/layout/LinedList"/>
    <dgm:cxn modelId="{7E012C02-67A6-4265-A2AC-823E77988081}" type="presParOf" srcId="{4B35F340-0C6B-4FB1-B537-FF5F7B7D44FA}" destId="{08536001-F122-4343-9B69-7BF2D035046F}" srcOrd="3" destOrd="0" presId="urn:microsoft.com/office/officeart/2008/layout/LinedList"/>
    <dgm:cxn modelId="{93B74B38-CE73-4831-80C2-FE44E2CBB54E}" type="presParOf" srcId="{4B35F340-0C6B-4FB1-B537-FF5F7B7D44FA}" destId="{0BA7BCE2-AA74-48F4-BF1A-DEE6FE5B8B17}" srcOrd="4" destOrd="0" presId="urn:microsoft.com/office/officeart/2008/layout/LinedList"/>
    <dgm:cxn modelId="{0C31B974-5B48-4A52-B98F-1703ABFF5583}" type="presParOf" srcId="{0BA7BCE2-AA74-48F4-BF1A-DEE6FE5B8B17}" destId="{D6E182D5-6236-4A4F-B4DC-D78078D7AD30}" srcOrd="0" destOrd="0" presId="urn:microsoft.com/office/officeart/2008/layout/LinedList"/>
    <dgm:cxn modelId="{56F0CD6B-7540-490E-A56C-A2CE11F2DCB8}" type="presParOf" srcId="{0BA7BCE2-AA74-48F4-BF1A-DEE6FE5B8B17}" destId="{DD0297F9-13D9-4B21-919E-71762EE91D9A}" srcOrd="1" destOrd="0" presId="urn:microsoft.com/office/officeart/2008/layout/LinedList"/>
    <dgm:cxn modelId="{DCBFDD34-4C57-44DB-8A86-8EDC18428A51}" type="presParOf" srcId="{0BA7BCE2-AA74-48F4-BF1A-DEE6FE5B8B17}" destId="{594E083D-3B8C-4416-AE8B-E9421DCB8117}" srcOrd="2" destOrd="0" presId="urn:microsoft.com/office/officeart/2008/layout/LinedList"/>
    <dgm:cxn modelId="{E273400B-2159-44FF-A3D6-51F2EEE2233F}" type="presParOf" srcId="{4B35F340-0C6B-4FB1-B537-FF5F7B7D44FA}" destId="{C0EB6B79-16B5-4072-A091-A72C96174069}" srcOrd="5" destOrd="0" presId="urn:microsoft.com/office/officeart/2008/layout/LinedList"/>
    <dgm:cxn modelId="{EDE6F3D1-9397-4069-8690-5978B2D2CFAC}" type="presParOf" srcId="{4B35F340-0C6B-4FB1-B537-FF5F7B7D44FA}" destId="{C1CCCFD0-7584-4A70-A6E4-0C6275A995F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F0159-AC61-4112-9C24-27F60D40F4AC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50327E10-DB28-4E26-BE16-00DE1FE33DDA}" type="parTrans" cxnId="{3EFB25B1-32F0-453F-B7F6-053A75AAB9A3}">
      <dgm:prSet/>
      <dgm:spPr/>
    </dgm:pt>
    <dgm:pt modelId="{1C5467E9-43BA-4470-AD85-95CE6D0EEFB6}" type="sibTrans" cxnId="{3EFB25B1-32F0-453F-B7F6-053A75AAB9A3}">
      <dgm:prSet/>
      <dgm:spPr/>
    </dgm:pt>
    <dgm:pt modelId="{91645128-A822-45FE-87C1-90CEC337F216}">
      <dgm:prSet/>
      <dgm:spPr/>
      <dgm:t>
        <a:bodyPr/>
        <a:lstStyle/>
        <a:p>
          <a:r>
            <a:rPr lang="en-US" dirty="0" smtClean="0"/>
            <a:t>Students will practice creating thesis statements.</a:t>
          </a:r>
          <a:endParaRPr lang="en-US" dirty="0"/>
        </a:p>
      </dgm:t>
    </dgm:pt>
    <dgm:pt modelId="{60F6EB27-CD02-4263-9642-77C2DBEF1B0A}" type="parTrans" cxnId="{5D41B48E-FF50-4236-A5BF-CDEEBF88275F}">
      <dgm:prSet/>
      <dgm:spPr/>
    </dgm:pt>
    <dgm:pt modelId="{838F88E5-E56D-4FB1-80C8-123B39CD4308}" type="sibTrans" cxnId="{5D41B48E-FF50-4236-A5BF-CDEEBF88275F}">
      <dgm:prSet/>
      <dgm:spPr/>
    </dgm:pt>
    <dgm:pt modelId="{CDC7C719-4D26-419D-BB4F-6342E1D4C151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F8312DE3-E1C7-4A12-B43E-2C2B58DB8C20}" type="parTrans" cxnId="{26FE7C77-201B-4DFD-A840-BD3DD0407136}">
      <dgm:prSet/>
      <dgm:spPr/>
    </dgm:pt>
    <dgm:pt modelId="{5EE1FA09-4210-46AC-9C7F-11CB54EF3406}" type="sibTrans" cxnId="{26FE7C77-201B-4DFD-A840-BD3DD0407136}">
      <dgm:prSet/>
      <dgm:spPr/>
    </dgm:pt>
    <dgm:pt modelId="{9BEA1ECB-27F6-4EF4-A710-0F0EC6AA133F}">
      <dgm:prSet/>
      <dgm:spPr/>
      <dgm:t>
        <a:bodyPr/>
        <a:lstStyle/>
        <a:p>
          <a:r>
            <a:rPr lang="en-US" dirty="0" smtClean="0"/>
            <a:t>Students will read I Wandered Lonely As a Cloud and compare how Wordsworth uses nature to the way Shelley uses it.</a:t>
          </a:r>
          <a:endParaRPr lang="en-US" dirty="0"/>
        </a:p>
      </dgm:t>
    </dgm:pt>
    <dgm:pt modelId="{6083B75E-F7B9-4C68-969E-33C47EC1B953}" type="parTrans" cxnId="{3947061F-6014-416E-8099-A37F3F47D566}">
      <dgm:prSet/>
      <dgm:spPr/>
    </dgm:pt>
    <dgm:pt modelId="{8970EC5C-F38F-4FE6-8DDC-E0D15E7B89C9}" type="sibTrans" cxnId="{3947061F-6014-416E-8099-A37F3F47D566}">
      <dgm:prSet/>
      <dgm:spPr/>
    </dgm:pt>
    <dgm:pt modelId="{3286D4CD-928D-4523-9CBF-C28603CD9D3B}">
      <dgm:prSet/>
      <dgm:spPr/>
      <dgm:t>
        <a:bodyPr/>
        <a:lstStyle/>
        <a:p>
          <a:r>
            <a:rPr lang="en-US" dirty="0" smtClean="0"/>
            <a:t>Closing Session </a:t>
          </a:r>
          <a:endParaRPr lang="en-US" dirty="0"/>
        </a:p>
      </dgm:t>
    </dgm:pt>
    <dgm:pt modelId="{6FBA64A0-769E-4693-B85C-FD25F9B8ABA7}" type="parTrans" cxnId="{F92DCA66-5A67-4FC3-8AAD-89BBE8F34380}">
      <dgm:prSet/>
      <dgm:spPr/>
    </dgm:pt>
    <dgm:pt modelId="{3E454B7D-E173-4F08-B09A-AAE871804E82}" type="sibTrans" cxnId="{F92DCA66-5A67-4FC3-8AAD-89BBE8F34380}">
      <dgm:prSet/>
      <dgm:spPr/>
    </dgm:pt>
    <dgm:pt modelId="{9612D557-B193-43D6-B11F-642517BD9669}">
      <dgm:prSet/>
      <dgm:spPr/>
      <dgm:t>
        <a:bodyPr/>
        <a:lstStyle/>
        <a:p>
          <a:r>
            <a:rPr lang="en-US" dirty="0" smtClean="0"/>
            <a:t>Students will read Frankenstein.</a:t>
          </a:r>
          <a:endParaRPr lang="en-US" dirty="0"/>
        </a:p>
      </dgm:t>
    </dgm:pt>
    <dgm:pt modelId="{110D6F9D-D8D3-4757-AE8C-F06FB4B683FA}" type="parTrans" cxnId="{38EC75EA-667B-431A-93D1-BF1AF7440E6C}">
      <dgm:prSet/>
      <dgm:spPr/>
    </dgm:pt>
    <dgm:pt modelId="{F7878701-5D09-49C0-8BF8-43EE7B1718BD}" type="sibTrans" cxnId="{38EC75EA-667B-431A-93D1-BF1AF7440E6C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CB4069-1102-4DEF-982A-B9040D866772}" type="pres">
      <dgm:prSet presAssocID="{890F0159-AC61-4112-9C24-27F60D40F4AC}" presName="thickLine" presStyleLbl="alignNode1" presStyleIdx="0" presStyleCnt="3"/>
      <dgm:spPr/>
    </dgm:pt>
    <dgm:pt modelId="{0E628146-1C16-4A10-8B9F-9D546632E281}" type="pres">
      <dgm:prSet presAssocID="{890F0159-AC61-4112-9C24-27F60D40F4AC}" presName="horz1" presStyleCnt="0"/>
      <dgm:spPr/>
    </dgm:pt>
    <dgm:pt modelId="{425B2502-0DBF-4D79-92AA-D3923AABF8E8}" type="pres">
      <dgm:prSet presAssocID="{890F0159-AC61-4112-9C24-27F60D40F4AC}" presName="tx1" presStyleLbl="revTx" presStyleIdx="0" presStyleCnt="6"/>
      <dgm:spPr/>
      <dgm:t>
        <a:bodyPr/>
        <a:lstStyle/>
        <a:p>
          <a:endParaRPr lang="en-US"/>
        </a:p>
      </dgm:t>
    </dgm:pt>
    <dgm:pt modelId="{D4A89550-CC73-4151-BDDD-37605D0A8BF0}" type="pres">
      <dgm:prSet presAssocID="{890F0159-AC61-4112-9C24-27F60D40F4AC}" presName="vert1" presStyleCnt="0"/>
      <dgm:spPr/>
    </dgm:pt>
    <dgm:pt modelId="{A2CF20FF-75CA-43F0-BA48-A87046F7E31A}" type="pres">
      <dgm:prSet presAssocID="{91645128-A822-45FE-87C1-90CEC337F216}" presName="vertSpace2a" presStyleCnt="0"/>
      <dgm:spPr/>
    </dgm:pt>
    <dgm:pt modelId="{7A2A2C92-175A-4519-AF57-ACA4D7AE2A0B}" type="pres">
      <dgm:prSet presAssocID="{91645128-A822-45FE-87C1-90CEC337F216}" presName="horz2" presStyleCnt="0"/>
      <dgm:spPr/>
    </dgm:pt>
    <dgm:pt modelId="{8DB632DD-AD03-4950-B517-335A730E0E5F}" type="pres">
      <dgm:prSet presAssocID="{91645128-A822-45FE-87C1-90CEC337F216}" presName="horzSpace2" presStyleCnt="0"/>
      <dgm:spPr/>
    </dgm:pt>
    <dgm:pt modelId="{AA10AB5E-C8F9-4872-8E88-02CEAC1D78AC}" type="pres">
      <dgm:prSet presAssocID="{91645128-A822-45FE-87C1-90CEC337F216}" presName="tx2" presStyleLbl="revTx" presStyleIdx="1" presStyleCnt="6"/>
      <dgm:spPr/>
      <dgm:t>
        <a:bodyPr/>
        <a:lstStyle/>
        <a:p>
          <a:endParaRPr lang="en-US"/>
        </a:p>
      </dgm:t>
    </dgm:pt>
    <dgm:pt modelId="{5AE3B4A3-1CAD-48EC-BCCD-5301C4142F6D}" type="pres">
      <dgm:prSet presAssocID="{91645128-A822-45FE-87C1-90CEC337F216}" presName="vert2" presStyleCnt="0"/>
      <dgm:spPr/>
    </dgm:pt>
    <dgm:pt modelId="{BCCF8A80-4184-4DCA-9994-0B762B43C902}" type="pres">
      <dgm:prSet presAssocID="{91645128-A822-45FE-87C1-90CEC337F216}" presName="thinLine2b" presStyleLbl="callout" presStyleIdx="0" presStyleCnt="3"/>
      <dgm:spPr/>
    </dgm:pt>
    <dgm:pt modelId="{ABD5327A-C918-4C82-8253-5704B7105471}" type="pres">
      <dgm:prSet presAssocID="{91645128-A822-45FE-87C1-90CEC337F216}" presName="vertSpace2b" presStyleCnt="0"/>
      <dgm:spPr/>
    </dgm:pt>
    <dgm:pt modelId="{2B29B651-177B-46E5-A518-6BC16CCE98CE}" type="pres">
      <dgm:prSet presAssocID="{CDC7C719-4D26-419D-BB4F-6342E1D4C151}" presName="thickLine" presStyleLbl="alignNode1" presStyleIdx="1" presStyleCnt="3"/>
      <dgm:spPr/>
    </dgm:pt>
    <dgm:pt modelId="{C7D557E0-0DF2-4450-942A-04D18D57D434}" type="pres">
      <dgm:prSet presAssocID="{CDC7C719-4D26-419D-BB4F-6342E1D4C151}" presName="horz1" presStyleCnt="0"/>
      <dgm:spPr/>
    </dgm:pt>
    <dgm:pt modelId="{59A619BF-F0F7-408F-B71B-E90538E21664}" type="pres">
      <dgm:prSet presAssocID="{CDC7C719-4D26-419D-BB4F-6342E1D4C151}" presName="tx1" presStyleLbl="revTx" presStyleIdx="2" presStyleCnt="6"/>
      <dgm:spPr/>
      <dgm:t>
        <a:bodyPr/>
        <a:lstStyle/>
        <a:p>
          <a:endParaRPr lang="en-US"/>
        </a:p>
      </dgm:t>
    </dgm:pt>
    <dgm:pt modelId="{BD294899-79F4-4597-B4BC-AA6E67409F9D}" type="pres">
      <dgm:prSet presAssocID="{CDC7C719-4D26-419D-BB4F-6342E1D4C151}" presName="vert1" presStyleCnt="0"/>
      <dgm:spPr/>
    </dgm:pt>
    <dgm:pt modelId="{BF8ABBB6-A7E5-4581-B2D1-C63463610EFE}" type="pres">
      <dgm:prSet presAssocID="{9BEA1ECB-27F6-4EF4-A710-0F0EC6AA133F}" presName="vertSpace2a" presStyleCnt="0"/>
      <dgm:spPr/>
    </dgm:pt>
    <dgm:pt modelId="{1041399F-9741-4B09-B899-9D80E609DFD1}" type="pres">
      <dgm:prSet presAssocID="{9BEA1ECB-27F6-4EF4-A710-0F0EC6AA133F}" presName="horz2" presStyleCnt="0"/>
      <dgm:spPr/>
    </dgm:pt>
    <dgm:pt modelId="{B47B21EE-FDEF-45CE-9998-F16B2541C903}" type="pres">
      <dgm:prSet presAssocID="{9BEA1ECB-27F6-4EF4-A710-0F0EC6AA133F}" presName="horzSpace2" presStyleCnt="0"/>
      <dgm:spPr/>
    </dgm:pt>
    <dgm:pt modelId="{A11CAD57-BCFF-452B-9CD0-8F2E10EFC066}" type="pres">
      <dgm:prSet presAssocID="{9BEA1ECB-27F6-4EF4-A710-0F0EC6AA133F}" presName="tx2" presStyleLbl="revTx" presStyleIdx="3" presStyleCnt="6"/>
      <dgm:spPr/>
      <dgm:t>
        <a:bodyPr/>
        <a:lstStyle/>
        <a:p>
          <a:endParaRPr lang="en-US"/>
        </a:p>
      </dgm:t>
    </dgm:pt>
    <dgm:pt modelId="{E77687EE-9ECD-416C-85D9-4D893D2699DF}" type="pres">
      <dgm:prSet presAssocID="{9BEA1ECB-27F6-4EF4-A710-0F0EC6AA133F}" presName="vert2" presStyleCnt="0"/>
      <dgm:spPr/>
    </dgm:pt>
    <dgm:pt modelId="{1344CC05-E3FB-4A61-8F12-B0285EAEB93B}" type="pres">
      <dgm:prSet presAssocID="{9BEA1ECB-27F6-4EF4-A710-0F0EC6AA133F}" presName="thinLine2b" presStyleLbl="callout" presStyleIdx="1" presStyleCnt="3"/>
      <dgm:spPr/>
    </dgm:pt>
    <dgm:pt modelId="{AE983170-7DFF-4F2E-8122-CB3E5DEDE728}" type="pres">
      <dgm:prSet presAssocID="{9BEA1ECB-27F6-4EF4-A710-0F0EC6AA133F}" presName="vertSpace2b" presStyleCnt="0"/>
      <dgm:spPr/>
    </dgm:pt>
    <dgm:pt modelId="{3E9CBD96-7824-4EE3-8C94-713D9B426847}" type="pres">
      <dgm:prSet presAssocID="{3286D4CD-928D-4523-9CBF-C28603CD9D3B}" presName="thickLine" presStyleLbl="alignNode1" presStyleIdx="2" presStyleCnt="3"/>
      <dgm:spPr/>
    </dgm:pt>
    <dgm:pt modelId="{69D2F505-91D7-4ADC-80A3-5569C386F9F0}" type="pres">
      <dgm:prSet presAssocID="{3286D4CD-928D-4523-9CBF-C28603CD9D3B}" presName="horz1" presStyleCnt="0"/>
      <dgm:spPr/>
    </dgm:pt>
    <dgm:pt modelId="{379E519F-A56E-4462-882D-4AF2E90B8F98}" type="pres">
      <dgm:prSet presAssocID="{3286D4CD-928D-4523-9CBF-C28603CD9D3B}" presName="tx1" presStyleLbl="revTx" presStyleIdx="4" presStyleCnt="6"/>
      <dgm:spPr/>
      <dgm:t>
        <a:bodyPr/>
        <a:lstStyle/>
        <a:p>
          <a:endParaRPr lang="en-US"/>
        </a:p>
      </dgm:t>
    </dgm:pt>
    <dgm:pt modelId="{9ED4F914-F778-4C26-B6E5-BAD9FE3EA256}" type="pres">
      <dgm:prSet presAssocID="{3286D4CD-928D-4523-9CBF-C28603CD9D3B}" presName="vert1" presStyleCnt="0"/>
      <dgm:spPr/>
    </dgm:pt>
    <dgm:pt modelId="{9D2E4E6A-3EFA-4842-9973-0174CD5F7B1E}" type="pres">
      <dgm:prSet presAssocID="{9612D557-B193-43D6-B11F-642517BD9669}" presName="vertSpace2a" presStyleCnt="0"/>
      <dgm:spPr/>
    </dgm:pt>
    <dgm:pt modelId="{19ADAE78-B2EF-4979-BE43-3E0122F723FE}" type="pres">
      <dgm:prSet presAssocID="{9612D557-B193-43D6-B11F-642517BD9669}" presName="horz2" presStyleCnt="0"/>
      <dgm:spPr/>
    </dgm:pt>
    <dgm:pt modelId="{87EA26AD-9534-4A40-85D6-292D88AB8941}" type="pres">
      <dgm:prSet presAssocID="{9612D557-B193-43D6-B11F-642517BD9669}" presName="horzSpace2" presStyleCnt="0"/>
      <dgm:spPr/>
    </dgm:pt>
    <dgm:pt modelId="{E47C72C2-1F94-46A8-9C72-69A63C98A43C}" type="pres">
      <dgm:prSet presAssocID="{9612D557-B193-43D6-B11F-642517BD9669}" presName="tx2" presStyleLbl="revTx" presStyleIdx="5" presStyleCnt="6"/>
      <dgm:spPr/>
      <dgm:t>
        <a:bodyPr/>
        <a:lstStyle/>
        <a:p>
          <a:endParaRPr lang="en-US"/>
        </a:p>
      </dgm:t>
    </dgm:pt>
    <dgm:pt modelId="{E3B66CE2-4992-4244-85A5-5A97BEA78A49}" type="pres">
      <dgm:prSet presAssocID="{9612D557-B193-43D6-B11F-642517BD9669}" presName="vert2" presStyleCnt="0"/>
      <dgm:spPr/>
    </dgm:pt>
    <dgm:pt modelId="{F129BDF5-2568-4A61-96C3-03555DDB8E92}" type="pres">
      <dgm:prSet presAssocID="{9612D557-B193-43D6-B11F-642517BD9669}" presName="thinLine2b" presStyleLbl="callout" presStyleIdx="2" presStyleCnt="3"/>
      <dgm:spPr/>
    </dgm:pt>
    <dgm:pt modelId="{275F1F31-3D8E-4C84-83BD-18F0DA8DFB40}" type="pres">
      <dgm:prSet presAssocID="{9612D557-B193-43D6-B11F-642517BD9669}" presName="vertSpace2b" presStyleCnt="0"/>
      <dgm:spPr/>
    </dgm:pt>
  </dgm:ptLst>
  <dgm:cxnLst>
    <dgm:cxn modelId="{20E475F4-218F-4B72-8CC2-4CD9A5DF61C1}" type="presOf" srcId="{CDC7C719-4D26-419D-BB4F-6342E1D4C151}" destId="{59A619BF-F0F7-408F-B71B-E90538E21664}" srcOrd="0" destOrd="0" presId="urn:microsoft.com/office/officeart/2008/layout/LinedList"/>
    <dgm:cxn modelId="{F92DCA66-5A67-4FC3-8AAD-89BBE8F34380}" srcId="{808A5C52-22EE-4F99-8F78-B970CC86224C}" destId="{3286D4CD-928D-4523-9CBF-C28603CD9D3B}" srcOrd="2" destOrd="0" parTransId="{6FBA64A0-769E-4693-B85C-FD25F9B8ABA7}" sibTransId="{3E454B7D-E173-4F08-B09A-AAE871804E82}"/>
    <dgm:cxn modelId="{3EFB25B1-32F0-453F-B7F6-053A75AAB9A3}" srcId="{808A5C52-22EE-4F99-8F78-B970CC86224C}" destId="{890F0159-AC61-4112-9C24-27F60D40F4AC}" srcOrd="0" destOrd="0" parTransId="{50327E10-DB28-4E26-BE16-00DE1FE33DDA}" sibTransId="{1C5467E9-43BA-4470-AD85-95CE6D0EEFB6}"/>
    <dgm:cxn modelId="{D09B9604-41F9-4683-BD71-E8E58C2E0277}" type="presOf" srcId="{808A5C52-22EE-4F99-8F78-B970CC86224C}" destId="{715F5C77-52E5-4A7B-AADF-0B0962FDF58B}" srcOrd="0" destOrd="0" presId="urn:microsoft.com/office/officeart/2008/layout/LinedList"/>
    <dgm:cxn modelId="{84197226-8914-4DCC-91CC-663FFCFB3244}" type="presOf" srcId="{91645128-A822-45FE-87C1-90CEC337F216}" destId="{AA10AB5E-C8F9-4872-8E88-02CEAC1D78AC}" srcOrd="0" destOrd="0" presId="urn:microsoft.com/office/officeart/2008/layout/LinedList"/>
    <dgm:cxn modelId="{34EB3853-E7C7-4214-B7F3-E926D59C165C}" type="presOf" srcId="{9612D557-B193-43D6-B11F-642517BD9669}" destId="{E47C72C2-1F94-46A8-9C72-69A63C98A43C}" srcOrd="0" destOrd="0" presId="urn:microsoft.com/office/officeart/2008/layout/LinedList"/>
    <dgm:cxn modelId="{26FE7C77-201B-4DFD-A840-BD3DD0407136}" srcId="{808A5C52-22EE-4F99-8F78-B970CC86224C}" destId="{CDC7C719-4D26-419D-BB4F-6342E1D4C151}" srcOrd="1" destOrd="0" parTransId="{F8312DE3-E1C7-4A12-B43E-2C2B58DB8C20}" sibTransId="{5EE1FA09-4210-46AC-9C7F-11CB54EF3406}"/>
    <dgm:cxn modelId="{3947061F-6014-416E-8099-A37F3F47D566}" srcId="{CDC7C719-4D26-419D-BB4F-6342E1D4C151}" destId="{9BEA1ECB-27F6-4EF4-A710-0F0EC6AA133F}" srcOrd="0" destOrd="0" parTransId="{6083B75E-F7B9-4C68-969E-33C47EC1B953}" sibTransId="{8970EC5C-F38F-4FE6-8DDC-E0D15E7B89C9}"/>
    <dgm:cxn modelId="{5D41B48E-FF50-4236-A5BF-CDEEBF88275F}" srcId="{890F0159-AC61-4112-9C24-27F60D40F4AC}" destId="{91645128-A822-45FE-87C1-90CEC337F216}" srcOrd="0" destOrd="0" parTransId="{60F6EB27-CD02-4263-9642-77C2DBEF1B0A}" sibTransId="{838F88E5-E56D-4FB1-80C8-123B39CD4308}"/>
    <dgm:cxn modelId="{BE8214D5-81CF-4D3B-8ACE-823258A4BEE3}" type="presOf" srcId="{890F0159-AC61-4112-9C24-27F60D40F4AC}" destId="{425B2502-0DBF-4D79-92AA-D3923AABF8E8}" srcOrd="0" destOrd="0" presId="urn:microsoft.com/office/officeart/2008/layout/LinedList"/>
    <dgm:cxn modelId="{E0566666-ED30-43EF-A303-30AB7235FECE}" type="presOf" srcId="{9BEA1ECB-27F6-4EF4-A710-0F0EC6AA133F}" destId="{A11CAD57-BCFF-452B-9CD0-8F2E10EFC066}" srcOrd="0" destOrd="0" presId="urn:microsoft.com/office/officeart/2008/layout/LinedList"/>
    <dgm:cxn modelId="{8107E378-AEE9-4CD8-9A26-7C5A12D88CBF}" type="presOf" srcId="{3286D4CD-928D-4523-9CBF-C28603CD9D3B}" destId="{379E519F-A56E-4462-882D-4AF2E90B8F98}" srcOrd="0" destOrd="0" presId="urn:microsoft.com/office/officeart/2008/layout/LinedList"/>
    <dgm:cxn modelId="{38EC75EA-667B-431A-93D1-BF1AF7440E6C}" srcId="{3286D4CD-928D-4523-9CBF-C28603CD9D3B}" destId="{9612D557-B193-43D6-B11F-642517BD9669}" srcOrd="0" destOrd="0" parTransId="{110D6F9D-D8D3-4757-AE8C-F06FB4B683FA}" sibTransId="{F7878701-5D09-49C0-8BF8-43EE7B1718BD}"/>
    <dgm:cxn modelId="{9016530E-135E-4D1E-A974-D8CEAAA49E1B}" type="presParOf" srcId="{715F5C77-52E5-4A7B-AADF-0B0962FDF58B}" destId="{8FCB4069-1102-4DEF-982A-B9040D866772}" srcOrd="0" destOrd="0" presId="urn:microsoft.com/office/officeart/2008/layout/LinedList"/>
    <dgm:cxn modelId="{9303B9B1-DD69-4346-A555-4BE611176E43}" type="presParOf" srcId="{715F5C77-52E5-4A7B-AADF-0B0962FDF58B}" destId="{0E628146-1C16-4A10-8B9F-9D546632E281}" srcOrd="1" destOrd="0" presId="urn:microsoft.com/office/officeart/2008/layout/LinedList"/>
    <dgm:cxn modelId="{9A80E2C0-82B9-4990-9EE6-8EC5B4DBA1AF}" type="presParOf" srcId="{0E628146-1C16-4A10-8B9F-9D546632E281}" destId="{425B2502-0DBF-4D79-92AA-D3923AABF8E8}" srcOrd="0" destOrd="0" presId="urn:microsoft.com/office/officeart/2008/layout/LinedList"/>
    <dgm:cxn modelId="{A6D080F0-BD57-49AB-BA4C-DC3CD8DA6AD1}" type="presParOf" srcId="{0E628146-1C16-4A10-8B9F-9D546632E281}" destId="{D4A89550-CC73-4151-BDDD-37605D0A8BF0}" srcOrd="1" destOrd="0" presId="urn:microsoft.com/office/officeart/2008/layout/LinedList"/>
    <dgm:cxn modelId="{E7EE0E48-6557-4CA9-8F1D-3F883B85D258}" type="presParOf" srcId="{D4A89550-CC73-4151-BDDD-37605D0A8BF0}" destId="{A2CF20FF-75CA-43F0-BA48-A87046F7E31A}" srcOrd="0" destOrd="0" presId="urn:microsoft.com/office/officeart/2008/layout/LinedList"/>
    <dgm:cxn modelId="{B8E68B0B-9236-4FB5-9A14-D6FE04391E4F}" type="presParOf" srcId="{D4A89550-CC73-4151-BDDD-37605D0A8BF0}" destId="{7A2A2C92-175A-4519-AF57-ACA4D7AE2A0B}" srcOrd="1" destOrd="0" presId="urn:microsoft.com/office/officeart/2008/layout/LinedList"/>
    <dgm:cxn modelId="{88814DC5-DF9E-4245-B656-4A99601420E0}" type="presParOf" srcId="{7A2A2C92-175A-4519-AF57-ACA4D7AE2A0B}" destId="{8DB632DD-AD03-4950-B517-335A730E0E5F}" srcOrd="0" destOrd="0" presId="urn:microsoft.com/office/officeart/2008/layout/LinedList"/>
    <dgm:cxn modelId="{0A71108B-B3AC-4BE3-A31F-84ABA879E1BF}" type="presParOf" srcId="{7A2A2C92-175A-4519-AF57-ACA4D7AE2A0B}" destId="{AA10AB5E-C8F9-4872-8E88-02CEAC1D78AC}" srcOrd="1" destOrd="0" presId="urn:microsoft.com/office/officeart/2008/layout/LinedList"/>
    <dgm:cxn modelId="{BC79CD17-1D8C-4D91-8934-D2CB2AC28705}" type="presParOf" srcId="{7A2A2C92-175A-4519-AF57-ACA4D7AE2A0B}" destId="{5AE3B4A3-1CAD-48EC-BCCD-5301C4142F6D}" srcOrd="2" destOrd="0" presId="urn:microsoft.com/office/officeart/2008/layout/LinedList"/>
    <dgm:cxn modelId="{B55FF16A-BE8B-4860-BD5C-310A0EDB9515}" type="presParOf" srcId="{D4A89550-CC73-4151-BDDD-37605D0A8BF0}" destId="{BCCF8A80-4184-4DCA-9994-0B762B43C902}" srcOrd="2" destOrd="0" presId="urn:microsoft.com/office/officeart/2008/layout/LinedList"/>
    <dgm:cxn modelId="{FC83EAF8-F854-43A5-815E-6238DCE8A84A}" type="presParOf" srcId="{D4A89550-CC73-4151-BDDD-37605D0A8BF0}" destId="{ABD5327A-C918-4C82-8253-5704B7105471}" srcOrd="3" destOrd="0" presId="urn:microsoft.com/office/officeart/2008/layout/LinedList"/>
    <dgm:cxn modelId="{E69FCD74-C16E-4CD0-802C-AD7B17BB4112}" type="presParOf" srcId="{715F5C77-52E5-4A7B-AADF-0B0962FDF58B}" destId="{2B29B651-177B-46E5-A518-6BC16CCE98CE}" srcOrd="2" destOrd="0" presId="urn:microsoft.com/office/officeart/2008/layout/LinedList"/>
    <dgm:cxn modelId="{361AC2E7-C1F3-4427-9985-2B6C8D6A39B7}" type="presParOf" srcId="{715F5C77-52E5-4A7B-AADF-0B0962FDF58B}" destId="{C7D557E0-0DF2-4450-942A-04D18D57D434}" srcOrd="3" destOrd="0" presId="urn:microsoft.com/office/officeart/2008/layout/LinedList"/>
    <dgm:cxn modelId="{E2524FEE-FBA3-419C-AA0C-20A7EE3EB611}" type="presParOf" srcId="{C7D557E0-0DF2-4450-942A-04D18D57D434}" destId="{59A619BF-F0F7-408F-B71B-E90538E21664}" srcOrd="0" destOrd="0" presId="urn:microsoft.com/office/officeart/2008/layout/LinedList"/>
    <dgm:cxn modelId="{34D2E0EB-14A2-4DF0-AEEC-02B3F3D55975}" type="presParOf" srcId="{C7D557E0-0DF2-4450-942A-04D18D57D434}" destId="{BD294899-79F4-4597-B4BC-AA6E67409F9D}" srcOrd="1" destOrd="0" presId="urn:microsoft.com/office/officeart/2008/layout/LinedList"/>
    <dgm:cxn modelId="{6751ABC3-D878-424F-AD9D-48F68A262409}" type="presParOf" srcId="{BD294899-79F4-4597-B4BC-AA6E67409F9D}" destId="{BF8ABBB6-A7E5-4581-B2D1-C63463610EFE}" srcOrd="0" destOrd="0" presId="urn:microsoft.com/office/officeart/2008/layout/LinedList"/>
    <dgm:cxn modelId="{CF11C403-FFDA-44FF-9966-4C4144DD23AE}" type="presParOf" srcId="{BD294899-79F4-4597-B4BC-AA6E67409F9D}" destId="{1041399F-9741-4B09-B899-9D80E609DFD1}" srcOrd="1" destOrd="0" presId="urn:microsoft.com/office/officeart/2008/layout/LinedList"/>
    <dgm:cxn modelId="{CD5D0CB8-A9C2-45EF-AFF2-8DB3855EA451}" type="presParOf" srcId="{1041399F-9741-4B09-B899-9D80E609DFD1}" destId="{B47B21EE-FDEF-45CE-9998-F16B2541C903}" srcOrd="0" destOrd="0" presId="urn:microsoft.com/office/officeart/2008/layout/LinedList"/>
    <dgm:cxn modelId="{F965926E-4EFA-40D0-A63C-CE975B588DE7}" type="presParOf" srcId="{1041399F-9741-4B09-B899-9D80E609DFD1}" destId="{A11CAD57-BCFF-452B-9CD0-8F2E10EFC066}" srcOrd="1" destOrd="0" presId="urn:microsoft.com/office/officeart/2008/layout/LinedList"/>
    <dgm:cxn modelId="{E1A1BDA1-022C-4982-8F47-461B81375331}" type="presParOf" srcId="{1041399F-9741-4B09-B899-9D80E609DFD1}" destId="{E77687EE-9ECD-416C-85D9-4D893D2699DF}" srcOrd="2" destOrd="0" presId="urn:microsoft.com/office/officeart/2008/layout/LinedList"/>
    <dgm:cxn modelId="{5138298E-19C5-40A3-B9CE-7145124506D7}" type="presParOf" srcId="{BD294899-79F4-4597-B4BC-AA6E67409F9D}" destId="{1344CC05-E3FB-4A61-8F12-B0285EAEB93B}" srcOrd="2" destOrd="0" presId="urn:microsoft.com/office/officeart/2008/layout/LinedList"/>
    <dgm:cxn modelId="{4C3D8D26-4FDF-4251-B20A-233902A3F2BD}" type="presParOf" srcId="{BD294899-79F4-4597-B4BC-AA6E67409F9D}" destId="{AE983170-7DFF-4F2E-8122-CB3E5DEDE728}" srcOrd="3" destOrd="0" presId="urn:microsoft.com/office/officeart/2008/layout/LinedList"/>
    <dgm:cxn modelId="{9866EEA2-ED2A-443A-A9B0-55B4A9D8AD49}" type="presParOf" srcId="{715F5C77-52E5-4A7B-AADF-0B0962FDF58B}" destId="{3E9CBD96-7824-4EE3-8C94-713D9B426847}" srcOrd="4" destOrd="0" presId="urn:microsoft.com/office/officeart/2008/layout/LinedList"/>
    <dgm:cxn modelId="{4F946F4D-05AC-4D1C-BEC1-D088C1BB0B0C}" type="presParOf" srcId="{715F5C77-52E5-4A7B-AADF-0B0962FDF58B}" destId="{69D2F505-91D7-4ADC-80A3-5569C386F9F0}" srcOrd="5" destOrd="0" presId="urn:microsoft.com/office/officeart/2008/layout/LinedList"/>
    <dgm:cxn modelId="{A9D187B5-3C7B-4175-A964-D63025C3B63E}" type="presParOf" srcId="{69D2F505-91D7-4ADC-80A3-5569C386F9F0}" destId="{379E519F-A56E-4462-882D-4AF2E90B8F98}" srcOrd="0" destOrd="0" presId="urn:microsoft.com/office/officeart/2008/layout/LinedList"/>
    <dgm:cxn modelId="{AFFA0E4C-A490-4193-BEA8-25C2243E5F41}" type="presParOf" srcId="{69D2F505-91D7-4ADC-80A3-5569C386F9F0}" destId="{9ED4F914-F778-4C26-B6E5-BAD9FE3EA256}" srcOrd="1" destOrd="0" presId="urn:microsoft.com/office/officeart/2008/layout/LinedList"/>
    <dgm:cxn modelId="{360A55E5-4229-42B1-9272-D057D6C0D525}" type="presParOf" srcId="{9ED4F914-F778-4C26-B6E5-BAD9FE3EA256}" destId="{9D2E4E6A-3EFA-4842-9973-0174CD5F7B1E}" srcOrd="0" destOrd="0" presId="urn:microsoft.com/office/officeart/2008/layout/LinedList"/>
    <dgm:cxn modelId="{6823CFEF-EA03-4D57-9C63-A29F444FD2CB}" type="presParOf" srcId="{9ED4F914-F778-4C26-B6E5-BAD9FE3EA256}" destId="{19ADAE78-B2EF-4979-BE43-3E0122F723FE}" srcOrd="1" destOrd="0" presId="urn:microsoft.com/office/officeart/2008/layout/LinedList"/>
    <dgm:cxn modelId="{2A3BB25D-EAD6-433D-B47F-71B0ED7F20E0}" type="presParOf" srcId="{19ADAE78-B2EF-4979-BE43-3E0122F723FE}" destId="{87EA26AD-9534-4A40-85D6-292D88AB8941}" srcOrd="0" destOrd="0" presId="urn:microsoft.com/office/officeart/2008/layout/LinedList"/>
    <dgm:cxn modelId="{23D527ED-815C-4653-8440-C1B790641F88}" type="presParOf" srcId="{19ADAE78-B2EF-4979-BE43-3E0122F723FE}" destId="{E47C72C2-1F94-46A8-9C72-69A63C98A43C}" srcOrd="1" destOrd="0" presId="urn:microsoft.com/office/officeart/2008/layout/LinedList"/>
    <dgm:cxn modelId="{222681C7-82DE-4189-B9D8-E726793F86E8}" type="presParOf" srcId="{19ADAE78-B2EF-4979-BE43-3E0122F723FE}" destId="{E3B66CE2-4992-4244-85A5-5A97BEA78A49}" srcOrd="2" destOrd="0" presId="urn:microsoft.com/office/officeart/2008/layout/LinedList"/>
    <dgm:cxn modelId="{D6BB91A4-BEC4-410D-8240-56F4C5DCE0BC}" type="presParOf" srcId="{9ED4F914-F778-4C26-B6E5-BAD9FE3EA256}" destId="{F129BDF5-2568-4A61-96C3-03555DDB8E92}" srcOrd="2" destOrd="0" presId="urn:microsoft.com/office/officeart/2008/layout/LinedList"/>
    <dgm:cxn modelId="{C7F72DB5-7550-40B0-89D7-D3962CEE7CBB}" type="presParOf" srcId="{9ED4F914-F778-4C26-B6E5-BAD9FE3EA256}" destId="{275F1F31-3D8E-4C84-83BD-18F0DA8DFB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DF704-20F5-4C13-B779-B5FD1ADC573D}">
      <dgm:prSet/>
      <dgm:spPr/>
      <dgm:t>
        <a:bodyPr/>
        <a:lstStyle/>
        <a:p>
          <a:r>
            <a:rPr lang="en-US" dirty="0" smtClean="0"/>
            <a:t>Thesis Statement</a:t>
          </a:r>
          <a:endParaRPr lang="en-US" dirty="0"/>
        </a:p>
      </dgm:t>
    </dgm:pt>
    <dgm:pt modelId="{5FA520AB-9FB1-46C6-B47E-7FD5156807DD}" type="parTrans" cxnId="{6E78FDAB-C32B-462B-B755-789B081CBA3B}">
      <dgm:prSet/>
      <dgm:spPr/>
    </dgm:pt>
    <dgm:pt modelId="{ADD99179-CA84-4288-86A5-C2C9436AC586}" type="sibTrans" cxnId="{6E78FDAB-C32B-462B-B755-789B081CBA3B}">
      <dgm:prSet/>
      <dgm:spPr/>
    </dgm:pt>
    <dgm:pt modelId="{715471EC-1AAC-45ED-BCA6-710B0D07DB08}">
      <dgm:prSet/>
      <dgm:spPr/>
      <dgm:t>
        <a:bodyPr/>
        <a:lstStyle/>
        <a:p>
          <a:r>
            <a:rPr lang="en-US" dirty="0" smtClean="0"/>
            <a:t>Is a disputable claim.</a:t>
          </a:r>
          <a:endParaRPr lang="en-US" dirty="0"/>
        </a:p>
      </dgm:t>
    </dgm:pt>
    <dgm:pt modelId="{332CC325-17AD-4884-8D2E-A9B2C63E2909}" type="parTrans" cxnId="{5E91BA67-D903-4AE6-A5F2-4536D0753219}">
      <dgm:prSet/>
      <dgm:spPr/>
    </dgm:pt>
    <dgm:pt modelId="{1D390365-267C-4415-95DE-3278C86065B1}" type="sibTrans" cxnId="{5E91BA67-D903-4AE6-A5F2-4536D07532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806135-5A16-459A-9183-2611EFC21445}" type="pres">
      <dgm:prSet presAssocID="{2C6DF704-20F5-4C13-B779-B5FD1ADC573D}" presName="thickLine" presStyleLbl="alignNode1" presStyleIdx="0" presStyleCnt="2"/>
      <dgm:spPr/>
    </dgm:pt>
    <dgm:pt modelId="{FB6F395D-42E7-4B3F-BE46-1FC322788606}" type="pres">
      <dgm:prSet presAssocID="{2C6DF704-20F5-4C13-B779-B5FD1ADC573D}" presName="horz1" presStyleCnt="0"/>
      <dgm:spPr/>
    </dgm:pt>
    <dgm:pt modelId="{0E10009F-0D67-4974-96AC-0F5A93083001}" type="pres">
      <dgm:prSet presAssocID="{2C6DF704-20F5-4C13-B779-B5FD1ADC573D}" presName="tx1" presStyleLbl="revTx" presStyleIdx="0" presStyleCnt="2"/>
      <dgm:spPr/>
      <dgm:t>
        <a:bodyPr/>
        <a:lstStyle/>
        <a:p>
          <a:endParaRPr lang="en-US"/>
        </a:p>
      </dgm:t>
    </dgm:pt>
    <dgm:pt modelId="{4B35F340-0C6B-4FB1-B537-FF5F7B7D44FA}" type="pres">
      <dgm:prSet presAssocID="{2C6DF704-20F5-4C13-B779-B5FD1ADC573D}" presName="vert1" presStyleCnt="0"/>
      <dgm:spPr/>
    </dgm:pt>
    <dgm:pt modelId="{A442820D-DC19-4364-9C7A-427F9164E84A}" type="pres">
      <dgm:prSet presAssocID="{715471EC-1AAC-45ED-BCA6-710B0D07DB08}" presName="thickLine" presStyleLbl="alignNode1" presStyleIdx="1" presStyleCnt="2"/>
      <dgm:spPr/>
    </dgm:pt>
    <dgm:pt modelId="{94783F61-2761-427D-91EF-132FDB354A9D}" type="pres">
      <dgm:prSet presAssocID="{715471EC-1AAC-45ED-BCA6-710B0D07DB08}" presName="horz1" presStyleCnt="0"/>
      <dgm:spPr/>
    </dgm:pt>
    <dgm:pt modelId="{A61A2DFC-80C9-4EF8-AAE7-1312DF931065}" type="pres">
      <dgm:prSet presAssocID="{715471EC-1AAC-45ED-BCA6-710B0D07DB08}" presName="tx1" presStyleLbl="revTx" presStyleIdx="1" presStyleCnt="2"/>
      <dgm:spPr/>
      <dgm:t>
        <a:bodyPr/>
        <a:lstStyle/>
        <a:p>
          <a:endParaRPr lang="en-US"/>
        </a:p>
      </dgm:t>
    </dgm:pt>
    <dgm:pt modelId="{E3A962A2-2F2C-44E6-A7EA-109F405FECCE}" type="pres">
      <dgm:prSet presAssocID="{715471EC-1AAC-45ED-BCA6-710B0D07DB08}" presName="vert1" presStyleCnt="0"/>
      <dgm:spPr/>
    </dgm:pt>
  </dgm:ptLst>
  <dgm:cxnLst>
    <dgm:cxn modelId="{5E91BA67-D903-4AE6-A5F2-4536D0753219}" srcId="{808A5C52-22EE-4F99-8F78-B970CC86224C}" destId="{715471EC-1AAC-45ED-BCA6-710B0D07DB08}" srcOrd="1" destOrd="0" parTransId="{332CC325-17AD-4884-8D2E-A9B2C63E2909}" sibTransId="{1D390365-267C-4415-95DE-3278C86065B1}"/>
    <dgm:cxn modelId="{C4D37790-5AF3-4D1F-8728-AC5580A307FA}" type="presOf" srcId="{808A5C52-22EE-4F99-8F78-B970CC86224C}" destId="{715F5C77-52E5-4A7B-AADF-0B0962FDF58B}" srcOrd="0" destOrd="0" presId="urn:microsoft.com/office/officeart/2008/layout/LinedList"/>
    <dgm:cxn modelId="{6E78FDAB-C32B-462B-B755-789B081CBA3B}" srcId="{808A5C52-22EE-4F99-8F78-B970CC86224C}" destId="{2C6DF704-20F5-4C13-B779-B5FD1ADC573D}" srcOrd="0" destOrd="0" parTransId="{5FA520AB-9FB1-46C6-B47E-7FD5156807DD}" sibTransId="{ADD99179-CA84-4288-86A5-C2C9436AC586}"/>
    <dgm:cxn modelId="{62002F40-0C2B-4115-84B6-ADDFEE3DCAB1}" type="presOf" srcId="{2C6DF704-20F5-4C13-B779-B5FD1ADC573D}" destId="{0E10009F-0D67-4974-96AC-0F5A93083001}" srcOrd="0" destOrd="0" presId="urn:microsoft.com/office/officeart/2008/layout/LinedList"/>
    <dgm:cxn modelId="{7E07AD4C-6D95-4234-86EA-911F957BFE0C}" type="presOf" srcId="{715471EC-1AAC-45ED-BCA6-710B0D07DB08}" destId="{A61A2DFC-80C9-4EF8-AAE7-1312DF931065}" srcOrd="0" destOrd="0" presId="urn:microsoft.com/office/officeart/2008/layout/LinedList"/>
    <dgm:cxn modelId="{6DB4EC5F-7F68-43C1-AC18-5CE95BD47D45}" type="presParOf" srcId="{715F5C77-52E5-4A7B-AADF-0B0962FDF58B}" destId="{67806135-5A16-459A-9183-2611EFC21445}" srcOrd="0" destOrd="0" presId="urn:microsoft.com/office/officeart/2008/layout/LinedList"/>
    <dgm:cxn modelId="{5ACDABF4-8DA0-4032-9DB4-4C818D3B0DFF}" type="presParOf" srcId="{715F5C77-52E5-4A7B-AADF-0B0962FDF58B}" destId="{FB6F395D-42E7-4B3F-BE46-1FC322788606}" srcOrd="1" destOrd="0" presId="urn:microsoft.com/office/officeart/2008/layout/LinedList"/>
    <dgm:cxn modelId="{B526C771-E4E6-4313-9F60-5EF64298E604}" type="presParOf" srcId="{FB6F395D-42E7-4B3F-BE46-1FC322788606}" destId="{0E10009F-0D67-4974-96AC-0F5A93083001}" srcOrd="0" destOrd="0" presId="urn:microsoft.com/office/officeart/2008/layout/LinedList"/>
    <dgm:cxn modelId="{D86DBB05-F440-4C97-9B16-D9D69624E909}" type="presParOf" srcId="{FB6F395D-42E7-4B3F-BE46-1FC322788606}" destId="{4B35F340-0C6B-4FB1-B537-FF5F7B7D44FA}" srcOrd="1" destOrd="0" presId="urn:microsoft.com/office/officeart/2008/layout/LinedList"/>
    <dgm:cxn modelId="{7CC2BD1C-4A10-4FE0-878B-15B4A9E72C0D}" type="presParOf" srcId="{715F5C77-52E5-4A7B-AADF-0B0962FDF58B}" destId="{A442820D-DC19-4364-9C7A-427F9164E84A}" srcOrd="2" destOrd="0" presId="urn:microsoft.com/office/officeart/2008/layout/LinedList"/>
    <dgm:cxn modelId="{43F6CB59-8D4D-4564-B19C-E22BCAEF517B}" type="presParOf" srcId="{715F5C77-52E5-4A7B-AADF-0B0962FDF58B}" destId="{94783F61-2761-427D-91EF-132FDB354A9D}" srcOrd="3" destOrd="0" presId="urn:microsoft.com/office/officeart/2008/layout/LinedList"/>
    <dgm:cxn modelId="{B0426B03-C491-4BCA-A41E-EF2280C71501}" type="presParOf" srcId="{94783F61-2761-427D-91EF-132FDB354A9D}" destId="{A61A2DFC-80C9-4EF8-AAE7-1312DF931065}" srcOrd="0" destOrd="0" presId="urn:microsoft.com/office/officeart/2008/layout/LinedList"/>
    <dgm:cxn modelId="{B7373AB3-6CC5-44CB-82CC-47EBA6CA5927}" type="presParOf" srcId="{94783F61-2761-427D-91EF-132FDB354A9D}" destId="{E3A962A2-2F2C-44E6-A7EA-109F405FEC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DF704-20F5-4C13-B779-B5FD1ADC573D}">
      <dgm:prSet/>
      <dgm:spPr/>
      <dgm:t>
        <a:bodyPr/>
        <a:lstStyle/>
        <a:p>
          <a:r>
            <a:rPr lang="en-US" dirty="0" smtClean="0"/>
            <a:t>Create a thesis statement based on the question you answered yesterday:</a:t>
          </a:r>
          <a:endParaRPr lang="en-US" dirty="0"/>
        </a:p>
      </dgm:t>
    </dgm:pt>
    <dgm:pt modelId="{5FA520AB-9FB1-46C6-B47E-7FD5156807DD}" type="parTrans" cxnId="{6E78FDAB-C32B-462B-B755-789B081CBA3B}">
      <dgm:prSet/>
      <dgm:spPr/>
      <dgm:t>
        <a:bodyPr/>
        <a:lstStyle/>
        <a:p>
          <a:endParaRPr lang="en-US"/>
        </a:p>
      </dgm:t>
    </dgm:pt>
    <dgm:pt modelId="{ADD99179-CA84-4288-86A5-C2C9436AC586}" type="sibTrans" cxnId="{6E78FDAB-C32B-462B-B755-789B081CBA3B}">
      <dgm:prSet/>
      <dgm:spPr/>
      <dgm:t>
        <a:bodyPr/>
        <a:lstStyle/>
        <a:p>
          <a:endParaRPr lang="en-US"/>
        </a:p>
      </dgm:t>
    </dgm:pt>
    <dgm:pt modelId="{8E3E2AF2-71B6-4BB1-AF80-E4EF1AFD82C6}">
      <dgm:prSet/>
      <dgm:spPr/>
      <dgm:t>
        <a:bodyPr/>
        <a:lstStyle/>
        <a:p>
          <a:r>
            <a:rPr lang="en-US" dirty="0" smtClean="0"/>
            <a:t>How does Shelley use nature as a theme in Frankenstein?</a:t>
          </a:r>
          <a:endParaRPr lang="en-US" dirty="0"/>
        </a:p>
      </dgm:t>
    </dgm:pt>
    <dgm:pt modelId="{0D021F4B-B364-4C35-B042-708CA425EC13}" type="parTrans" cxnId="{FAE47D16-1AFF-4AEA-9D91-3183A1C84144}">
      <dgm:prSet/>
      <dgm:spPr/>
    </dgm:pt>
    <dgm:pt modelId="{5B168187-21E9-488F-922A-0EB42A25905C}" type="sibTrans" cxnId="{FAE47D16-1AFF-4AEA-9D91-3183A1C8414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806135-5A16-459A-9183-2611EFC21445}" type="pres">
      <dgm:prSet presAssocID="{2C6DF704-20F5-4C13-B779-B5FD1ADC573D}" presName="thickLine" presStyleLbl="alignNode1" presStyleIdx="0" presStyleCnt="1"/>
      <dgm:spPr/>
    </dgm:pt>
    <dgm:pt modelId="{FB6F395D-42E7-4B3F-BE46-1FC322788606}" type="pres">
      <dgm:prSet presAssocID="{2C6DF704-20F5-4C13-B779-B5FD1ADC573D}" presName="horz1" presStyleCnt="0"/>
      <dgm:spPr/>
    </dgm:pt>
    <dgm:pt modelId="{0E10009F-0D67-4974-96AC-0F5A93083001}" type="pres">
      <dgm:prSet presAssocID="{2C6DF704-20F5-4C13-B779-B5FD1ADC573D}" presName="tx1" presStyleLbl="revTx" presStyleIdx="0" presStyleCnt="2"/>
      <dgm:spPr/>
      <dgm:t>
        <a:bodyPr/>
        <a:lstStyle/>
        <a:p>
          <a:endParaRPr lang="en-US"/>
        </a:p>
      </dgm:t>
    </dgm:pt>
    <dgm:pt modelId="{4B35F340-0C6B-4FB1-B537-FF5F7B7D44FA}" type="pres">
      <dgm:prSet presAssocID="{2C6DF704-20F5-4C13-B779-B5FD1ADC573D}" presName="vert1" presStyleCnt="0"/>
      <dgm:spPr/>
    </dgm:pt>
    <dgm:pt modelId="{C4AAA96C-B5EC-4C1D-A5C4-963091EF976B}" type="pres">
      <dgm:prSet presAssocID="{8E3E2AF2-71B6-4BB1-AF80-E4EF1AFD82C6}" presName="vertSpace2a" presStyleCnt="0"/>
      <dgm:spPr/>
    </dgm:pt>
    <dgm:pt modelId="{36728829-3AB1-47BA-9853-4A0E1236CF21}" type="pres">
      <dgm:prSet presAssocID="{8E3E2AF2-71B6-4BB1-AF80-E4EF1AFD82C6}" presName="horz2" presStyleCnt="0"/>
      <dgm:spPr/>
    </dgm:pt>
    <dgm:pt modelId="{A3CC4779-7691-44EA-9938-6D9B8187668D}" type="pres">
      <dgm:prSet presAssocID="{8E3E2AF2-71B6-4BB1-AF80-E4EF1AFD82C6}" presName="horzSpace2" presStyleCnt="0"/>
      <dgm:spPr/>
    </dgm:pt>
    <dgm:pt modelId="{55A3180A-EC6A-4827-ABF8-7A0587444731}" type="pres">
      <dgm:prSet presAssocID="{8E3E2AF2-71B6-4BB1-AF80-E4EF1AFD82C6}" presName="tx2" presStyleLbl="revTx" presStyleIdx="1" presStyleCnt="2"/>
      <dgm:spPr/>
      <dgm:t>
        <a:bodyPr/>
        <a:lstStyle/>
        <a:p>
          <a:endParaRPr lang="en-US"/>
        </a:p>
      </dgm:t>
    </dgm:pt>
    <dgm:pt modelId="{72109475-A87D-4BC0-811A-7437AF6AF912}" type="pres">
      <dgm:prSet presAssocID="{8E3E2AF2-71B6-4BB1-AF80-E4EF1AFD82C6}" presName="vert2" presStyleCnt="0"/>
      <dgm:spPr/>
    </dgm:pt>
    <dgm:pt modelId="{6C4140A6-7ED8-43B2-A42F-F4EA26D4BE8B}" type="pres">
      <dgm:prSet presAssocID="{8E3E2AF2-71B6-4BB1-AF80-E4EF1AFD82C6}" presName="thinLine2b" presStyleLbl="callout" presStyleIdx="0" presStyleCnt="1"/>
      <dgm:spPr/>
    </dgm:pt>
    <dgm:pt modelId="{E9785A50-A48B-43FE-9F4B-749F408506B5}" type="pres">
      <dgm:prSet presAssocID="{8E3E2AF2-71B6-4BB1-AF80-E4EF1AFD82C6}" presName="vertSpace2b" presStyleCnt="0"/>
      <dgm:spPr/>
    </dgm:pt>
  </dgm:ptLst>
  <dgm:cxnLst>
    <dgm:cxn modelId="{B6C7A253-3036-449B-89C8-8D95A72947D5}" type="presOf" srcId="{2C6DF704-20F5-4C13-B779-B5FD1ADC573D}" destId="{0E10009F-0D67-4974-96AC-0F5A93083001}" srcOrd="0" destOrd="0" presId="urn:microsoft.com/office/officeart/2008/layout/LinedList"/>
    <dgm:cxn modelId="{FAE47D16-1AFF-4AEA-9D91-3183A1C84144}" srcId="{2C6DF704-20F5-4C13-B779-B5FD1ADC573D}" destId="{8E3E2AF2-71B6-4BB1-AF80-E4EF1AFD82C6}" srcOrd="0" destOrd="0" parTransId="{0D021F4B-B364-4C35-B042-708CA425EC13}" sibTransId="{5B168187-21E9-488F-922A-0EB42A25905C}"/>
    <dgm:cxn modelId="{65EAD773-4C76-4899-BA9A-1F0D9FDF4104}" type="presOf" srcId="{808A5C52-22EE-4F99-8F78-B970CC86224C}" destId="{715F5C77-52E5-4A7B-AADF-0B0962FDF58B}" srcOrd="0" destOrd="0" presId="urn:microsoft.com/office/officeart/2008/layout/LinedList"/>
    <dgm:cxn modelId="{6E78FDAB-C32B-462B-B755-789B081CBA3B}" srcId="{808A5C52-22EE-4F99-8F78-B970CC86224C}" destId="{2C6DF704-20F5-4C13-B779-B5FD1ADC573D}" srcOrd="0" destOrd="0" parTransId="{5FA520AB-9FB1-46C6-B47E-7FD5156807DD}" sibTransId="{ADD99179-CA84-4288-86A5-C2C9436AC586}"/>
    <dgm:cxn modelId="{625E53FB-469E-44A8-8238-8718741691FD}" type="presOf" srcId="{8E3E2AF2-71B6-4BB1-AF80-E4EF1AFD82C6}" destId="{55A3180A-EC6A-4827-ABF8-7A0587444731}" srcOrd="0" destOrd="0" presId="urn:microsoft.com/office/officeart/2008/layout/LinedList"/>
    <dgm:cxn modelId="{A1228572-6561-4262-A350-729AE1AFF7EF}" type="presParOf" srcId="{715F5C77-52E5-4A7B-AADF-0B0962FDF58B}" destId="{67806135-5A16-459A-9183-2611EFC21445}" srcOrd="0" destOrd="0" presId="urn:microsoft.com/office/officeart/2008/layout/LinedList"/>
    <dgm:cxn modelId="{9452C2EE-8013-4B1A-A4AA-857AEFEB17D0}" type="presParOf" srcId="{715F5C77-52E5-4A7B-AADF-0B0962FDF58B}" destId="{FB6F395D-42E7-4B3F-BE46-1FC322788606}" srcOrd="1" destOrd="0" presId="urn:microsoft.com/office/officeart/2008/layout/LinedList"/>
    <dgm:cxn modelId="{C7423F75-6F2F-4B1B-9BC7-178C59855F37}" type="presParOf" srcId="{FB6F395D-42E7-4B3F-BE46-1FC322788606}" destId="{0E10009F-0D67-4974-96AC-0F5A93083001}" srcOrd="0" destOrd="0" presId="urn:microsoft.com/office/officeart/2008/layout/LinedList"/>
    <dgm:cxn modelId="{3449FABE-36EA-4F11-A742-0114F7F4E3A8}" type="presParOf" srcId="{FB6F395D-42E7-4B3F-BE46-1FC322788606}" destId="{4B35F340-0C6B-4FB1-B537-FF5F7B7D44FA}" srcOrd="1" destOrd="0" presId="urn:microsoft.com/office/officeart/2008/layout/LinedList"/>
    <dgm:cxn modelId="{C1DD17E3-5B0E-4987-BBC5-85C672B9DA86}" type="presParOf" srcId="{4B35F340-0C6B-4FB1-B537-FF5F7B7D44FA}" destId="{C4AAA96C-B5EC-4C1D-A5C4-963091EF976B}" srcOrd="0" destOrd="0" presId="urn:microsoft.com/office/officeart/2008/layout/LinedList"/>
    <dgm:cxn modelId="{53EC5B31-DEED-4EA4-9031-E154813BFDEF}" type="presParOf" srcId="{4B35F340-0C6B-4FB1-B537-FF5F7B7D44FA}" destId="{36728829-3AB1-47BA-9853-4A0E1236CF21}" srcOrd="1" destOrd="0" presId="urn:microsoft.com/office/officeart/2008/layout/LinedList"/>
    <dgm:cxn modelId="{9B5F7B7F-E3CD-4650-B7BF-BB0B40120315}" type="presParOf" srcId="{36728829-3AB1-47BA-9853-4A0E1236CF21}" destId="{A3CC4779-7691-44EA-9938-6D9B8187668D}" srcOrd="0" destOrd="0" presId="urn:microsoft.com/office/officeart/2008/layout/LinedList"/>
    <dgm:cxn modelId="{809F987C-D274-4B96-AAC8-44CCF2A926CB}" type="presParOf" srcId="{36728829-3AB1-47BA-9853-4A0E1236CF21}" destId="{55A3180A-EC6A-4827-ABF8-7A0587444731}" srcOrd="1" destOrd="0" presId="urn:microsoft.com/office/officeart/2008/layout/LinedList"/>
    <dgm:cxn modelId="{7AD4B6D1-CF88-47F3-976A-2055F0D91E23}" type="presParOf" srcId="{36728829-3AB1-47BA-9853-4A0E1236CF21}" destId="{72109475-A87D-4BC0-811A-7437AF6AF912}" srcOrd="2" destOrd="0" presId="urn:microsoft.com/office/officeart/2008/layout/LinedList"/>
    <dgm:cxn modelId="{8E637113-8C18-4585-9194-D195EE153211}" type="presParOf" srcId="{4B35F340-0C6B-4FB1-B537-FF5F7B7D44FA}" destId="{6C4140A6-7ED8-43B2-A42F-F4EA26D4BE8B}" srcOrd="2" destOrd="0" presId="urn:microsoft.com/office/officeart/2008/layout/LinedList"/>
    <dgm:cxn modelId="{3C84C50E-2C95-4CC3-923C-455E05B57D33}" type="presParOf" srcId="{4B35F340-0C6B-4FB1-B537-FF5F7B7D44FA}" destId="{E9785A50-A48B-43FE-9F4B-749F408506B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Now read I “Wander Lonely As a Cloud” by William Wordsworth.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6A420491-9F07-42DA-BB9E-B14E8A40C04D}">
      <dgm:prSet/>
      <dgm:spPr/>
      <dgm:t>
        <a:bodyPr/>
        <a:lstStyle/>
        <a:p>
          <a:pPr algn="l"/>
          <a:r>
            <a:rPr lang="en-US" dirty="0" smtClean="0"/>
            <a:t>Why does Wordsworth compare himself to a cloud?</a:t>
          </a:r>
        </a:p>
      </dgm:t>
    </dgm:pt>
    <dgm:pt modelId="{7DAF7DBC-7350-4E81-8819-0F35951AF807}" type="parTrans" cxnId="{B2573A69-36EE-47C8-85D0-81B1D7DEBD25}">
      <dgm:prSet/>
      <dgm:spPr/>
    </dgm:pt>
    <dgm:pt modelId="{3A3E96A8-0171-464C-8A69-E27E439157F8}" type="sibTrans" cxnId="{B2573A69-36EE-47C8-85D0-81B1D7DEBD25}">
      <dgm:prSet/>
      <dgm:spPr/>
    </dgm:pt>
    <dgm:pt modelId="{CE45CAA0-1375-417D-99D4-D8E70EFED62E}">
      <dgm:prSet/>
      <dgm:spPr/>
      <dgm:t>
        <a:bodyPr/>
        <a:lstStyle/>
        <a:p>
          <a:pPr algn="l"/>
          <a:r>
            <a:rPr lang="en-US" dirty="0" smtClean="0"/>
            <a:t>Is a cloud significant or insignificant? </a:t>
          </a:r>
        </a:p>
      </dgm:t>
    </dgm:pt>
    <dgm:pt modelId="{1DC658C9-5CD4-4DBF-9A6A-FF92B0D37690}" type="parTrans" cxnId="{2A49320D-C06F-4E65-A303-25EB64A716E9}">
      <dgm:prSet/>
      <dgm:spPr/>
    </dgm:pt>
    <dgm:pt modelId="{900C57CA-8F4C-4CD6-BFD1-89AB1BFF575D}" type="sibTrans" cxnId="{2A49320D-C06F-4E65-A303-25EB64A716E9}">
      <dgm:prSet/>
      <dgm:spPr/>
    </dgm:pt>
    <dgm:pt modelId="{F4292040-BA54-491D-BD90-C8B70F3D047B}" type="pres">
      <dgm:prSet presAssocID="{808A5C52-22EE-4F99-8F78-B970CC8622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E6B8-038C-4CA4-A6F4-B28AC86A054C}" type="pres">
      <dgm:prSet presAssocID="{A3D8079D-34B2-461A-A101-58FB83891461}" presName="roof" presStyleLbl="dkBgShp" presStyleIdx="0" presStyleCnt="2"/>
      <dgm:spPr/>
      <dgm:t>
        <a:bodyPr/>
        <a:lstStyle/>
        <a:p>
          <a:endParaRPr lang="en-US"/>
        </a:p>
      </dgm:t>
    </dgm:pt>
    <dgm:pt modelId="{3CD01FE1-E0A4-411C-AC17-820B6DDD9CF5}" type="pres">
      <dgm:prSet presAssocID="{A3D8079D-34B2-461A-A101-58FB83891461}" presName="pillars" presStyleCnt="0"/>
      <dgm:spPr/>
    </dgm:pt>
    <dgm:pt modelId="{D6B28520-BFCC-4214-AC01-C4E294BD165E}" type="pres">
      <dgm:prSet presAssocID="{A3D8079D-34B2-461A-A101-58FB8389146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7BAC-D916-456E-8B2C-DD01E7E0E5B8}" type="pres">
      <dgm:prSet presAssocID="{CE45CAA0-1375-417D-99D4-D8E70EFED62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A191-B469-4329-B013-9B422B6A80B6}" type="pres">
      <dgm:prSet presAssocID="{A3D8079D-34B2-461A-A101-58FB83891461}" presName="base" presStyleLbl="dkBgShp" presStyleIdx="1" presStyleCnt="2"/>
      <dgm:spPr/>
    </dgm:pt>
  </dgm:ptLst>
  <dgm:cxnLst>
    <dgm:cxn modelId="{8A1A095C-F6E1-4B81-9761-AC6883853B23}" type="presOf" srcId="{CE45CAA0-1375-417D-99D4-D8E70EFED62E}" destId="{3C707BAC-D916-456E-8B2C-DD01E7E0E5B8}" srcOrd="0" destOrd="0" presId="urn:microsoft.com/office/officeart/2005/8/layout/hList3"/>
    <dgm:cxn modelId="{B2573A69-36EE-47C8-85D0-81B1D7DEBD25}" srcId="{A3D8079D-34B2-461A-A101-58FB83891461}" destId="{6A420491-9F07-42DA-BB9E-B14E8A40C04D}" srcOrd="0" destOrd="0" parTransId="{7DAF7DBC-7350-4E81-8819-0F35951AF807}" sibTransId="{3A3E96A8-0171-464C-8A69-E27E439157F8}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294EDF66-759C-4947-8E93-CAFFF0DF502D}" type="presOf" srcId="{6A420491-9F07-42DA-BB9E-B14E8A40C04D}" destId="{D6B28520-BFCC-4214-AC01-C4E294BD165E}" srcOrd="0" destOrd="0" presId="urn:microsoft.com/office/officeart/2005/8/layout/hList3"/>
    <dgm:cxn modelId="{6AA3F4E9-8AF3-431E-A9C0-5D173F9DD6B9}" type="presOf" srcId="{808A5C52-22EE-4F99-8F78-B970CC86224C}" destId="{F4292040-BA54-491D-BD90-C8B70F3D047B}" srcOrd="0" destOrd="0" presId="urn:microsoft.com/office/officeart/2005/8/layout/hList3"/>
    <dgm:cxn modelId="{2A49320D-C06F-4E65-A303-25EB64A716E9}" srcId="{A3D8079D-34B2-461A-A101-58FB83891461}" destId="{CE45CAA0-1375-417D-99D4-D8E70EFED62E}" srcOrd="1" destOrd="0" parTransId="{1DC658C9-5CD4-4DBF-9A6A-FF92B0D37690}" sibTransId="{900C57CA-8F4C-4CD6-BFD1-89AB1BFF575D}"/>
    <dgm:cxn modelId="{4754900C-EE5F-4914-874E-A218B1E2823E}" type="presOf" srcId="{A3D8079D-34B2-461A-A101-58FB83891461}" destId="{26A8E6B8-038C-4CA4-A6F4-B28AC86A054C}" srcOrd="0" destOrd="0" presId="urn:microsoft.com/office/officeart/2005/8/layout/hList3"/>
    <dgm:cxn modelId="{37836453-E97A-453D-8E32-BE4E61631B4F}" type="presParOf" srcId="{F4292040-BA54-491D-BD90-C8B70F3D047B}" destId="{26A8E6B8-038C-4CA4-A6F4-B28AC86A054C}" srcOrd="0" destOrd="0" presId="urn:microsoft.com/office/officeart/2005/8/layout/hList3"/>
    <dgm:cxn modelId="{F290DC3E-120B-4CBA-84C4-6C0948FEF383}" type="presParOf" srcId="{F4292040-BA54-491D-BD90-C8B70F3D047B}" destId="{3CD01FE1-E0A4-411C-AC17-820B6DDD9CF5}" srcOrd="1" destOrd="0" presId="urn:microsoft.com/office/officeart/2005/8/layout/hList3"/>
    <dgm:cxn modelId="{651420BD-EF4D-4A01-AD3F-66C6EEDA54B3}" type="presParOf" srcId="{3CD01FE1-E0A4-411C-AC17-820B6DDD9CF5}" destId="{D6B28520-BFCC-4214-AC01-C4E294BD165E}" srcOrd="0" destOrd="0" presId="urn:microsoft.com/office/officeart/2005/8/layout/hList3"/>
    <dgm:cxn modelId="{DC2D702A-F592-49E1-8487-8EF647C3800F}" type="presParOf" srcId="{3CD01FE1-E0A4-411C-AC17-820B6DDD9CF5}" destId="{3C707BAC-D916-456E-8B2C-DD01E7E0E5B8}" srcOrd="1" destOrd="0" presId="urn:microsoft.com/office/officeart/2005/8/layout/hList3"/>
    <dgm:cxn modelId="{D15F31EA-8FB5-4417-9E3D-B6FBF0B9842C}" type="presParOf" srcId="{F4292040-BA54-491D-BD90-C8B70F3D047B}" destId="{40F1A191-B469-4329-B013-9B422B6A80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Discuss the question on the right with the other person at your table.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4EC94CC2-08D6-40A1-9567-BBF476BCF680}">
      <dgm:prSet/>
      <dgm:spPr/>
      <dgm:t>
        <a:bodyPr/>
        <a:lstStyle/>
        <a:p>
          <a:pPr algn="l"/>
          <a:r>
            <a:rPr lang="en-US" dirty="0" smtClean="0"/>
            <a:t>How do Shelley and Wordsworth both use nature in their writing? </a:t>
          </a:r>
        </a:p>
      </dgm:t>
    </dgm:pt>
    <dgm:pt modelId="{B34DEA00-D2BD-453A-B332-523E9D37E253}" type="parTrans" cxnId="{E8189789-1A7A-4E2B-A3B4-60DD2AE9DF83}">
      <dgm:prSet/>
      <dgm:spPr/>
      <dgm:t>
        <a:bodyPr/>
        <a:lstStyle/>
        <a:p>
          <a:endParaRPr lang="en-US"/>
        </a:p>
      </dgm:t>
    </dgm:pt>
    <dgm:pt modelId="{E9CCD49C-94BE-4E8C-B2DA-3152CEE0B80F}" type="sibTrans" cxnId="{E8189789-1A7A-4E2B-A3B4-60DD2AE9DF8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615F49-A788-4C1F-B77B-FE0158808870}" type="pres">
      <dgm:prSet presAssocID="{A3D8079D-34B2-461A-A101-58FB83891461}" presName="thickLine" presStyleLbl="alignNode1" presStyleIdx="0" presStyleCnt="1"/>
      <dgm:spPr/>
    </dgm:pt>
    <dgm:pt modelId="{2B2B8382-FC09-4901-BF2B-65EE7E3D8BB7}" type="pres">
      <dgm:prSet presAssocID="{A3D8079D-34B2-461A-A101-58FB83891461}" presName="horz1" presStyleCnt="0"/>
      <dgm:spPr/>
    </dgm:pt>
    <dgm:pt modelId="{3D3C3A58-ADEC-494D-94A0-A9A9FAEFD776}" type="pres">
      <dgm:prSet presAssocID="{A3D8079D-34B2-461A-A101-58FB83891461}" presName="tx1" presStyleLbl="revTx" presStyleIdx="0" presStyleCnt="2"/>
      <dgm:spPr/>
      <dgm:t>
        <a:bodyPr/>
        <a:lstStyle/>
        <a:p>
          <a:endParaRPr lang="en-US"/>
        </a:p>
      </dgm:t>
    </dgm:pt>
    <dgm:pt modelId="{58F98CB1-D592-4770-9DFC-665442C12D1A}" type="pres">
      <dgm:prSet presAssocID="{A3D8079D-34B2-461A-A101-58FB83891461}" presName="vert1" presStyleCnt="0"/>
      <dgm:spPr/>
    </dgm:pt>
    <dgm:pt modelId="{D7DEA084-38EA-4020-82F2-3F5DEE50BF22}" type="pres">
      <dgm:prSet presAssocID="{4EC94CC2-08D6-40A1-9567-BBF476BCF680}" presName="vertSpace2a" presStyleCnt="0"/>
      <dgm:spPr/>
    </dgm:pt>
    <dgm:pt modelId="{CD34EAC3-4A9B-41DC-9F9E-FBAA1A72D94B}" type="pres">
      <dgm:prSet presAssocID="{4EC94CC2-08D6-40A1-9567-BBF476BCF680}" presName="horz2" presStyleCnt="0"/>
      <dgm:spPr/>
    </dgm:pt>
    <dgm:pt modelId="{5357A320-5998-4D2D-94C0-20EAC87FF615}" type="pres">
      <dgm:prSet presAssocID="{4EC94CC2-08D6-40A1-9567-BBF476BCF680}" presName="horzSpace2" presStyleCnt="0"/>
      <dgm:spPr/>
    </dgm:pt>
    <dgm:pt modelId="{E6217A70-678B-4141-82A9-83CECB1E8082}" type="pres">
      <dgm:prSet presAssocID="{4EC94CC2-08D6-40A1-9567-BBF476BCF680}" presName="tx2" presStyleLbl="revTx" presStyleIdx="1" presStyleCnt="2"/>
      <dgm:spPr/>
      <dgm:t>
        <a:bodyPr/>
        <a:lstStyle/>
        <a:p>
          <a:endParaRPr lang="en-US"/>
        </a:p>
      </dgm:t>
    </dgm:pt>
    <dgm:pt modelId="{E7AF0CCF-66B7-467A-97EC-0304CE5704D9}" type="pres">
      <dgm:prSet presAssocID="{4EC94CC2-08D6-40A1-9567-BBF476BCF680}" presName="vert2" presStyleCnt="0"/>
      <dgm:spPr/>
    </dgm:pt>
    <dgm:pt modelId="{028099B2-03F5-48A2-B7F3-DF589DE0DD43}" type="pres">
      <dgm:prSet presAssocID="{4EC94CC2-08D6-40A1-9567-BBF476BCF680}" presName="thinLine2b" presStyleLbl="callout" presStyleIdx="0" presStyleCnt="1"/>
      <dgm:spPr/>
    </dgm:pt>
    <dgm:pt modelId="{8F1DDDA0-D4FF-493D-8197-F97279E2CE4A}" type="pres">
      <dgm:prSet presAssocID="{4EC94CC2-08D6-40A1-9567-BBF476BCF680}" presName="vertSpace2b" presStyleCnt="0"/>
      <dgm:spPr/>
    </dgm:pt>
  </dgm:ptLst>
  <dgm:cxnLst>
    <dgm:cxn modelId="{F1CF15F2-7762-4C00-824F-E407C81D8A98}" type="presOf" srcId="{808A5C52-22EE-4F99-8F78-B970CC86224C}" destId="{715F5C77-52E5-4A7B-AADF-0B0962FDF58B}" srcOrd="0" destOrd="0" presId="urn:microsoft.com/office/officeart/2008/layout/LinedList"/>
    <dgm:cxn modelId="{E8189789-1A7A-4E2B-A3B4-60DD2AE9DF83}" srcId="{A3D8079D-34B2-461A-A101-58FB83891461}" destId="{4EC94CC2-08D6-40A1-9567-BBF476BCF680}" srcOrd="0" destOrd="0" parTransId="{B34DEA00-D2BD-453A-B332-523E9D37E253}" sibTransId="{E9CCD49C-94BE-4E8C-B2DA-3152CEE0B80F}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AFC4DA2E-14C9-4895-A4E2-9581FC7CF5F2}" type="presOf" srcId="{4EC94CC2-08D6-40A1-9567-BBF476BCF680}" destId="{E6217A70-678B-4141-82A9-83CECB1E8082}" srcOrd="0" destOrd="0" presId="urn:microsoft.com/office/officeart/2008/layout/LinedList"/>
    <dgm:cxn modelId="{B78BADDE-D029-464E-81A9-48AC2E721893}" type="presOf" srcId="{A3D8079D-34B2-461A-A101-58FB83891461}" destId="{3D3C3A58-ADEC-494D-94A0-A9A9FAEFD776}" srcOrd="0" destOrd="0" presId="urn:microsoft.com/office/officeart/2008/layout/LinedList"/>
    <dgm:cxn modelId="{7DE6A601-3653-4556-9DF2-27EFD815FC91}" type="presParOf" srcId="{715F5C77-52E5-4A7B-AADF-0B0962FDF58B}" destId="{E8615F49-A788-4C1F-B77B-FE0158808870}" srcOrd="0" destOrd="0" presId="urn:microsoft.com/office/officeart/2008/layout/LinedList"/>
    <dgm:cxn modelId="{ED96F580-2C0E-42FD-8BB2-1165AA6B6DF4}" type="presParOf" srcId="{715F5C77-52E5-4A7B-AADF-0B0962FDF58B}" destId="{2B2B8382-FC09-4901-BF2B-65EE7E3D8BB7}" srcOrd="1" destOrd="0" presId="urn:microsoft.com/office/officeart/2008/layout/LinedList"/>
    <dgm:cxn modelId="{38FB0151-05D8-4F9D-8E1B-0FEAD5654EEA}" type="presParOf" srcId="{2B2B8382-FC09-4901-BF2B-65EE7E3D8BB7}" destId="{3D3C3A58-ADEC-494D-94A0-A9A9FAEFD776}" srcOrd="0" destOrd="0" presId="urn:microsoft.com/office/officeart/2008/layout/LinedList"/>
    <dgm:cxn modelId="{B534248F-EB9A-4590-8737-32F45B42742D}" type="presParOf" srcId="{2B2B8382-FC09-4901-BF2B-65EE7E3D8BB7}" destId="{58F98CB1-D592-4770-9DFC-665442C12D1A}" srcOrd="1" destOrd="0" presId="urn:microsoft.com/office/officeart/2008/layout/LinedList"/>
    <dgm:cxn modelId="{B40BE64D-8358-4F25-86B0-AD208C28A8B5}" type="presParOf" srcId="{58F98CB1-D592-4770-9DFC-665442C12D1A}" destId="{D7DEA084-38EA-4020-82F2-3F5DEE50BF22}" srcOrd="0" destOrd="0" presId="urn:microsoft.com/office/officeart/2008/layout/LinedList"/>
    <dgm:cxn modelId="{60A30C3B-28A0-49ED-9CA4-60C24438133A}" type="presParOf" srcId="{58F98CB1-D592-4770-9DFC-665442C12D1A}" destId="{CD34EAC3-4A9B-41DC-9F9E-FBAA1A72D94B}" srcOrd="1" destOrd="0" presId="urn:microsoft.com/office/officeart/2008/layout/LinedList"/>
    <dgm:cxn modelId="{A4A99D7B-CA04-4262-B2A5-9061692E91C7}" type="presParOf" srcId="{CD34EAC3-4A9B-41DC-9F9E-FBAA1A72D94B}" destId="{5357A320-5998-4D2D-94C0-20EAC87FF615}" srcOrd="0" destOrd="0" presId="urn:microsoft.com/office/officeart/2008/layout/LinedList"/>
    <dgm:cxn modelId="{245559A0-FB1C-4693-95AC-1C9E649B5EDE}" type="presParOf" srcId="{CD34EAC3-4A9B-41DC-9F9E-FBAA1A72D94B}" destId="{E6217A70-678B-4141-82A9-83CECB1E8082}" srcOrd="1" destOrd="0" presId="urn:microsoft.com/office/officeart/2008/layout/LinedList"/>
    <dgm:cxn modelId="{2FA4F18A-8EDA-47A9-8022-2EA287FC527E}" type="presParOf" srcId="{CD34EAC3-4A9B-41DC-9F9E-FBAA1A72D94B}" destId="{E7AF0CCF-66B7-467A-97EC-0304CE5704D9}" srcOrd="2" destOrd="0" presId="urn:microsoft.com/office/officeart/2008/layout/LinedList"/>
    <dgm:cxn modelId="{47D3BD18-1BA6-4CD7-9B37-615C1ED0FF4C}" type="presParOf" srcId="{58F98CB1-D592-4770-9DFC-665442C12D1A}" destId="{028099B2-03F5-48A2-B7F3-DF589DE0DD43}" srcOrd="2" destOrd="0" presId="urn:microsoft.com/office/officeart/2008/layout/LinedList"/>
    <dgm:cxn modelId="{4A7E733E-5D99-4D72-A5F6-6371F1AD5771}" type="presParOf" srcId="{58F98CB1-D592-4770-9DFC-665442C12D1A}" destId="{8F1DDDA0-D4FF-493D-8197-F97279E2CE4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8079D-34B2-461A-A101-58FB83891461}">
      <dgm:prSet/>
      <dgm:spPr/>
      <dgm:t>
        <a:bodyPr/>
        <a:lstStyle/>
        <a:p>
          <a:pPr algn="l"/>
          <a:r>
            <a:rPr lang="en-US" dirty="0" smtClean="0"/>
            <a:t>Now return to your paragraph.</a:t>
          </a:r>
        </a:p>
      </dgm:t>
    </dgm:pt>
    <dgm:pt modelId="{FA8ED44F-36AB-405B-8CAD-25A3EF6ED240}" type="parTrans" cxnId="{695D2937-1FD5-4EBA-90A6-DBC4FFD3C6E9}">
      <dgm:prSet/>
      <dgm:spPr/>
      <dgm:t>
        <a:bodyPr/>
        <a:lstStyle/>
        <a:p>
          <a:endParaRPr lang="en-US"/>
        </a:p>
      </dgm:t>
    </dgm:pt>
    <dgm:pt modelId="{877B2086-D595-40E4-AF9E-7B536C7C8186}" type="sibTrans" cxnId="{695D2937-1FD5-4EBA-90A6-DBC4FFD3C6E9}">
      <dgm:prSet/>
      <dgm:spPr/>
      <dgm:t>
        <a:bodyPr/>
        <a:lstStyle/>
        <a:p>
          <a:endParaRPr lang="en-US"/>
        </a:p>
      </dgm:t>
    </dgm:pt>
    <dgm:pt modelId="{CFD186FC-387A-49AA-BC90-383881491D08}">
      <dgm:prSet/>
      <dgm:spPr/>
      <dgm:t>
        <a:bodyPr/>
        <a:lstStyle/>
        <a:p>
          <a:pPr algn="l"/>
          <a:r>
            <a:rPr lang="en-US" dirty="0" smtClean="0"/>
            <a:t>Write a second paragraph that compares how Shelley and Wordsworth view nature and its place in their lives.</a:t>
          </a:r>
        </a:p>
      </dgm:t>
    </dgm:pt>
    <dgm:pt modelId="{CFCDB162-7231-4995-BAB0-08D3050FFC8E}" type="parTrans" cxnId="{F887D57F-C441-4347-B2BB-1978DF8DEF5C}">
      <dgm:prSet/>
      <dgm:spPr/>
    </dgm:pt>
    <dgm:pt modelId="{8C9BD8DF-F3EF-4AF7-9481-60076B609BE4}" type="sibTrans" cxnId="{F887D57F-C441-4347-B2BB-1978DF8DEF5C}">
      <dgm:prSet/>
      <dgm:spPr/>
    </dgm:pt>
    <dgm:pt modelId="{F4292040-BA54-491D-BD90-C8B70F3D047B}" type="pres">
      <dgm:prSet presAssocID="{808A5C52-22EE-4F99-8F78-B970CC8622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8E6B8-038C-4CA4-A6F4-B28AC86A054C}" type="pres">
      <dgm:prSet presAssocID="{A3D8079D-34B2-461A-A101-58FB83891461}" presName="roof" presStyleLbl="dkBgShp" presStyleIdx="0" presStyleCnt="2"/>
      <dgm:spPr/>
      <dgm:t>
        <a:bodyPr/>
        <a:lstStyle/>
        <a:p>
          <a:endParaRPr lang="en-US"/>
        </a:p>
      </dgm:t>
    </dgm:pt>
    <dgm:pt modelId="{3CD01FE1-E0A4-411C-AC17-820B6DDD9CF5}" type="pres">
      <dgm:prSet presAssocID="{A3D8079D-34B2-461A-A101-58FB83891461}" presName="pillars" presStyleCnt="0"/>
      <dgm:spPr/>
    </dgm:pt>
    <dgm:pt modelId="{D6B28520-BFCC-4214-AC01-C4E294BD165E}" type="pres">
      <dgm:prSet presAssocID="{A3D8079D-34B2-461A-A101-58FB83891461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A191-B469-4329-B013-9B422B6A80B6}" type="pres">
      <dgm:prSet presAssocID="{A3D8079D-34B2-461A-A101-58FB83891461}" presName="base" presStyleLbl="dkBgShp" presStyleIdx="1" presStyleCnt="2"/>
      <dgm:spPr/>
    </dgm:pt>
  </dgm:ptLst>
  <dgm:cxnLst>
    <dgm:cxn modelId="{1EA26F90-CBCF-4DBB-9B3E-4D2303940E3C}" type="presOf" srcId="{CFD186FC-387A-49AA-BC90-383881491D08}" destId="{D6B28520-BFCC-4214-AC01-C4E294BD165E}" srcOrd="0" destOrd="0" presId="urn:microsoft.com/office/officeart/2005/8/layout/hList3"/>
    <dgm:cxn modelId="{04EC21A0-997A-4B76-9976-47688A845DC4}" type="presOf" srcId="{A3D8079D-34B2-461A-A101-58FB83891461}" destId="{26A8E6B8-038C-4CA4-A6F4-B28AC86A054C}" srcOrd="0" destOrd="0" presId="urn:microsoft.com/office/officeart/2005/8/layout/hList3"/>
    <dgm:cxn modelId="{695D2937-1FD5-4EBA-90A6-DBC4FFD3C6E9}" srcId="{808A5C52-22EE-4F99-8F78-B970CC86224C}" destId="{A3D8079D-34B2-461A-A101-58FB83891461}" srcOrd="0" destOrd="0" parTransId="{FA8ED44F-36AB-405B-8CAD-25A3EF6ED240}" sibTransId="{877B2086-D595-40E4-AF9E-7B536C7C8186}"/>
    <dgm:cxn modelId="{F887D57F-C441-4347-B2BB-1978DF8DEF5C}" srcId="{A3D8079D-34B2-461A-A101-58FB83891461}" destId="{CFD186FC-387A-49AA-BC90-383881491D08}" srcOrd="0" destOrd="0" parTransId="{CFCDB162-7231-4995-BAB0-08D3050FFC8E}" sibTransId="{8C9BD8DF-F3EF-4AF7-9481-60076B609BE4}"/>
    <dgm:cxn modelId="{61020F6F-EF33-4B3B-ABE1-2D7469773C0C}" type="presOf" srcId="{808A5C52-22EE-4F99-8F78-B970CC86224C}" destId="{F4292040-BA54-491D-BD90-C8B70F3D047B}" srcOrd="0" destOrd="0" presId="urn:microsoft.com/office/officeart/2005/8/layout/hList3"/>
    <dgm:cxn modelId="{27821072-65EB-41CE-8117-B674BE2913E7}" type="presParOf" srcId="{F4292040-BA54-491D-BD90-C8B70F3D047B}" destId="{26A8E6B8-038C-4CA4-A6F4-B28AC86A054C}" srcOrd="0" destOrd="0" presId="urn:microsoft.com/office/officeart/2005/8/layout/hList3"/>
    <dgm:cxn modelId="{8FA00178-2C9E-4B83-BA85-6DCFC83ECF01}" type="presParOf" srcId="{F4292040-BA54-491D-BD90-C8B70F3D047B}" destId="{3CD01FE1-E0A4-411C-AC17-820B6DDD9CF5}" srcOrd="1" destOrd="0" presId="urn:microsoft.com/office/officeart/2005/8/layout/hList3"/>
    <dgm:cxn modelId="{DE4A59D9-9412-4275-B8F4-F7C8064BD3BA}" type="presParOf" srcId="{3CD01FE1-E0A4-411C-AC17-820B6DDD9CF5}" destId="{D6B28520-BFCC-4214-AC01-C4E294BD165E}" srcOrd="0" destOrd="0" presId="urn:microsoft.com/office/officeart/2005/8/layout/hList3"/>
    <dgm:cxn modelId="{A733F872-79F7-4D01-BD7B-6CAFA1D8EF86}" type="presParOf" srcId="{F4292040-BA54-491D-BD90-C8B70F3D047B}" destId="{40F1A191-B469-4329-B013-9B422B6A80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BCE47-09EE-40FB-94CB-5A3E10BB47C1}">
      <dgm:prSet/>
      <dgm:spPr/>
      <dgm:t>
        <a:bodyPr/>
        <a:lstStyle/>
        <a:p>
          <a:r>
            <a:rPr lang="en-US" dirty="0" smtClean="0"/>
            <a:t>Read Chapter Eleven and Chapter Twelve.</a:t>
          </a:r>
        </a:p>
      </dgm:t>
    </dgm:pt>
    <dgm:pt modelId="{6819FFF0-95F9-4DA3-8B1A-604A43750505}" type="parTrans" cxnId="{E5CDAFF9-C0B9-4CDB-BA9E-20619D5F83FE}">
      <dgm:prSet/>
      <dgm:spPr/>
      <dgm:t>
        <a:bodyPr/>
        <a:lstStyle/>
        <a:p>
          <a:endParaRPr lang="en-US"/>
        </a:p>
      </dgm:t>
    </dgm:pt>
    <dgm:pt modelId="{0833A82A-54EA-4155-A8AB-1D20B742B874}" type="sibTrans" cxnId="{E5CDAFF9-C0B9-4CDB-BA9E-20619D5F83FE}">
      <dgm:prSet/>
      <dgm:spPr/>
      <dgm:t>
        <a:bodyPr/>
        <a:lstStyle/>
        <a:p>
          <a:endParaRPr lang="en-US"/>
        </a:p>
      </dgm:t>
    </dgm:pt>
    <dgm:pt modelId="{150A6549-DEB5-4FB0-857A-F7BCDB78D03A}">
      <dgm:prSet/>
      <dgm:spPr/>
      <dgm:t>
        <a:bodyPr/>
        <a:lstStyle/>
        <a:p>
          <a:r>
            <a:rPr lang="en-US" dirty="0" smtClean="0"/>
            <a:t>Either answer the Guided Reading Questions as you read or take notes.</a:t>
          </a:r>
        </a:p>
      </dgm:t>
    </dgm:pt>
    <dgm:pt modelId="{04AD620B-1383-4B77-B048-DA927DE68446}" type="parTrans" cxnId="{BCF38D34-A734-49A9-B43D-C78D0D20C947}">
      <dgm:prSet/>
      <dgm:spPr/>
      <dgm:t>
        <a:bodyPr/>
        <a:lstStyle/>
        <a:p>
          <a:endParaRPr lang="en-US"/>
        </a:p>
      </dgm:t>
    </dgm:pt>
    <dgm:pt modelId="{53E5BCD6-645E-40F0-A22C-4ED8C643F17B}" type="sibTrans" cxnId="{BCF38D34-A734-49A9-B43D-C78D0D20C947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CC314E-C8D5-46D4-B55E-C3F136041E40}" type="pres">
      <dgm:prSet presAssocID="{E4FBCE47-09EE-40FB-94CB-5A3E10BB47C1}" presName="thickLine" presStyleLbl="alignNode1" presStyleIdx="0" presStyleCnt="2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0" presStyleCnt="2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  <dgm:pt modelId="{86B5CB58-3C28-496E-A1E7-65928C3000F9}" type="pres">
      <dgm:prSet presAssocID="{150A6549-DEB5-4FB0-857A-F7BCDB78D03A}" presName="thickLine" presStyleLbl="alignNode1" presStyleIdx="1" presStyleCnt="2"/>
      <dgm:spPr/>
    </dgm:pt>
    <dgm:pt modelId="{F1109345-6AC5-47BE-B01E-49713E199F34}" type="pres">
      <dgm:prSet presAssocID="{150A6549-DEB5-4FB0-857A-F7BCDB78D03A}" presName="horz1" presStyleCnt="0"/>
      <dgm:spPr/>
    </dgm:pt>
    <dgm:pt modelId="{63E56E43-7251-4F77-8C54-20405F6E3D12}" type="pres">
      <dgm:prSet presAssocID="{150A6549-DEB5-4FB0-857A-F7BCDB78D03A}" presName="tx1" presStyleLbl="revTx" presStyleIdx="1" presStyleCnt="2"/>
      <dgm:spPr/>
      <dgm:t>
        <a:bodyPr/>
        <a:lstStyle/>
        <a:p>
          <a:endParaRPr lang="en-US"/>
        </a:p>
      </dgm:t>
    </dgm:pt>
    <dgm:pt modelId="{8D898293-7A45-4BD9-8752-943F3374C4A4}" type="pres">
      <dgm:prSet presAssocID="{150A6549-DEB5-4FB0-857A-F7BCDB78D03A}" presName="vert1" presStyleCnt="0"/>
      <dgm:spPr/>
    </dgm:pt>
  </dgm:ptLst>
  <dgm:cxnLst>
    <dgm:cxn modelId="{D3F52362-7B4C-4F96-B43E-6923D36B5B89}" type="presOf" srcId="{808A5C52-22EE-4F99-8F78-B970CC86224C}" destId="{715F5C77-52E5-4A7B-AADF-0B0962FDF58B}" srcOrd="0" destOrd="0" presId="urn:microsoft.com/office/officeart/2008/layout/LinedList"/>
    <dgm:cxn modelId="{E5CDAFF9-C0B9-4CDB-BA9E-20619D5F83FE}" srcId="{808A5C52-22EE-4F99-8F78-B970CC86224C}" destId="{E4FBCE47-09EE-40FB-94CB-5A3E10BB47C1}" srcOrd="0" destOrd="0" parTransId="{6819FFF0-95F9-4DA3-8B1A-604A43750505}" sibTransId="{0833A82A-54EA-4155-A8AB-1D20B742B874}"/>
    <dgm:cxn modelId="{D13782EC-934B-4E36-B710-5B6DABAA5EE6}" type="presOf" srcId="{150A6549-DEB5-4FB0-857A-F7BCDB78D03A}" destId="{63E56E43-7251-4F77-8C54-20405F6E3D12}" srcOrd="0" destOrd="0" presId="urn:microsoft.com/office/officeart/2008/layout/LinedList"/>
    <dgm:cxn modelId="{BCF38D34-A734-49A9-B43D-C78D0D20C947}" srcId="{808A5C52-22EE-4F99-8F78-B970CC86224C}" destId="{150A6549-DEB5-4FB0-857A-F7BCDB78D03A}" srcOrd="1" destOrd="0" parTransId="{04AD620B-1383-4B77-B048-DA927DE68446}" sibTransId="{53E5BCD6-645E-40F0-A22C-4ED8C643F17B}"/>
    <dgm:cxn modelId="{4BE4723A-14BC-468F-981D-6AAAEA64775C}" type="presOf" srcId="{E4FBCE47-09EE-40FB-94CB-5A3E10BB47C1}" destId="{E80D5FBA-CD13-4ED6-93DE-F3E9387754BB}" srcOrd="0" destOrd="0" presId="urn:microsoft.com/office/officeart/2008/layout/LinedList"/>
    <dgm:cxn modelId="{61099B52-0D9C-47C6-97B8-27830160AA8C}" type="presParOf" srcId="{715F5C77-52E5-4A7B-AADF-0B0962FDF58B}" destId="{92CC314E-C8D5-46D4-B55E-C3F136041E40}" srcOrd="0" destOrd="0" presId="urn:microsoft.com/office/officeart/2008/layout/LinedList"/>
    <dgm:cxn modelId="{71B11296-7855-40D6-9159-64D5739B0325}" type="presParOf" srcId="{715F5C77-52E5-4A7B-AADF-0B0962FDF58B}" destId="{49CA04F2-27B0-4466-9C53-71A94B6F4ECE}" srcOrd="1" destOrd="0" presId="urn:microsoft.com/office/officeart/2008/layout/LinedList"/>
    <dgm:cxn modelId="{E0CB0B6A-CBB9-44EF-AC56-F50CA1C08437}" type="presParOf" srcId="{49CA04F2-27B0-4466-9C53-71A94B6F4ECE}" destId="{E80D5FBA-CD13-4ED6-93DE-F3E9387754BB}" srcOrd="0" destOrd="0" presId="urn:microsoft.com/office/officeart/2008/layout/LinedList"/>
    <dgm:cxn modelId="{CDE6A08C-EFE5-4875-BDA2-D2A68F2561F0}" type="presParOf" srcId="{49CA04F2-27B0-4466-9C53-71A94B6F4ECE}" destId="{01D61125-D1F1-4AFA-9F0A-942D522B2A80}" srcOrd="1" destOrd="0" presId="urn:microsoft.com/office/officeart/2008/layout/LinedList"/>
    <dgm:cxn modelId="{757FCFEC-D10D-4C96-80EA-E6905EA39679}" type="presParOf" srcId="{715F5C77-52E5-4A7B-AADF-0B0962FDF58B}" destId="{86B5CB58-3C28-496E-A1E7-65928C3000F9}" srcOrd="2" destOrd="0" presId="urn:microsoft.com/office/officeart/2008/layout/LinedList"/>
    <dgm:cxn modelId="{5BE27D6D-1170-4A20-8F2E-8BCBD269A443}" type="presParOf" srcId="{715F5C77-52E5-4A7B-AADF-0B0962FDF58B}" destId="{F1109345-6AC5-47BE-B01E-49713E199F34}" srcOrd="3" destOrd="0" presId="urn:microsoft.com/office/officeart/2008/layout/LinedList"/>
    <dgm:cxn modelId="{616469EE-1879-4FD6-9785-22207F28DCB0}" type="presParOf" srcId="{F1109345-6AC5-47BE-B01E-49713E199F34}" destId="{63E56E43-7251-4F77-8C54-20405F6E3D12}" srcOrd="0" destOrd="0" presId="urn:microsoft.com/office/officeart/2008/layout/LinedList"/>
    <dgm:cxn modelId="{19E87942-4F86-4A13-A594-FD9D500DEFA4}" type="presParOf" srcId="{F1109345-6AC5-47BE-B01E-49713E199F34}" destId="{8D898293-7A45-4BD9-8752-943F3374C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Class Discussion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81DD25B3-2CE0-4AA4-8852-EE7A11873165}">
      <dgm:prSet/>
      <dgm:spPr/>
      <dgm:t>
        <a:bodyPr/>
        <a:lstStyle/>
        <a:p>
          <a:r>
            <a:rPr lang="en-US" dirty="0" smtClean="0"/>
            <a:t>How does this video relate to Frankenstein?</a:t>
          </a:r>
        </a:p>
      </dgm:t>
    </dgm:pt>
    <dgm:pt modelId="{0A146A5B-85DF-4B8C-AF6D-87DF08B8744F}" type="parTrans" cxnId="{11884C5E-3834-4F6B-BE7C-C6F68AE399E8}">
      <dgm:prSet/>
      <dgm:spPr/>
    </dgm:pt>
    <dgm:pt modelId="{C476AE15-7EC2-4457-B40F-52F24996827A}" type="sibTrans" cxnId="{11884C5E-3834-4F6B-BE7C-C6F68AE399E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7657B04-D703-4FA6-BBAB-37658D767951}" type="pres">
      <dgm:prSet presAssocID="{81DD25B3-2CE0-4AA4-8852-EE7A11873165}" presName="vertSpace2a" presStyleCnt="0"/>
      <dgm:spPr/>
    </dgm:pt>
    <dgm:pt modelId="{E3D1D7C9-44BA-473B-BC88-B35F0F6C6B36}" type="pres">
      <dgm:prSet presAssocID="{81DD25B3-2CE0-4AA4-8852-EE7A11873165}" presName="horz2" presStyleCnt="0"/>
      <dgm:spPr/>
    </dgm:pt>
    <dgm:pt modelId="{B5F66FAA-DA22-4F58-AE19-FDBD4382D795}" type="pres">
      <dgm:prSet presAssocID="{81DD25B3-2CE0-4AA4-8852-EE7A11873165}" presName="horzSpace2" presStyleCnt="0"/>
      <dgm:spPr/>
    </dgm:pt>
    <dgm:pt modelId="{6EB80CA4-ADD8-4F28-B88C-9E7CFCEE7542}" type="pres">
      <dgm:prSet presAssocID="{81DD25B3-2CE0-4AA4-8852-EE7A11873165}" presName="tx2" presStyleLbl="revTx" presStyleIdx="1" presStyleCnt="2"/>
      <dgm:spPr/>
      <dgm:t>
        <a:bodyPr/>
        <a:lstStyle/>
        <a:p>
          <a:endParaRPr lang="en-US"/>
        </a:p>
      </dgm:t>
    </dgm:pt>
    <dgm:pt modelId="{BEE5877D-AD59-4A6E-8491-A362E9D805C3}" type="pres">
      <dgm:prSet presAssocID="{81DD25B3-2CE0-4AA4-8852-EE7A11873165}" presName="vert2" presStyleCnt="0"/>
      <dgm:spPr/>
    </dgm:pt>
    <dgm:pt modelId="{69C37E13-4162-4DC4-8198-26F635298F5B}" type="pres">
      <dgm:prSet presAssocID="{81DD25B3-2CE0-4AA4-8852-EE7A11873165}" presName="thinLine2b" presStyleLbl="callout" presStyleIdx="0" presStyleCnt="1"/>
      <dgm:spPr/>
    </dgm:pt>
    <dgm:pt modelId="{53AB288A-746D-4F4C-8BFF-C28875E68713}" type="pres">
      <dgm:prSet presAssocID="{81DD25B3-2CE0-4AA4-8852-EE7A11873165}" presName="vertSpace2b" presStyleCnt="0"/>
      <dgm:spPr/>
    </dgm:pt>
  </dgm:ptLst>
  <dgm:cxnLst>
    <dgm:cxn modelId="{11884C5E-3834-4F6B-BE7C-C6F68AE399E8}" srcId="{1BCFCAE1-9ACA-4604-97E2-CECF83DED841}" destId="{81DD25B3-2CE0-4AA4-8852-EE7A11873165}" srcOrd="0" destOrd="0" parTransId="{0A146A5B-85DF-4B8C-AF6D-87DF08B8744F}" sibTransId="{C476AE15-7EC2-4457-B40F-52F24996827A}"/>
    <dgm:cxn modelId="{C2E6EABA-A044-493F-8266-FE2CF3BC8E8F}" type="presOf" srcId="{1BCFCAE1-9ACA-4604-97E2-CECF83DED841}" destId="{7178D825-7B83-4D28-BCAC-52FC73C123D5}" srcOrd="0" destOrd="0" presId="urn:microsoft.com/office/officeart/2008/layout/LinedList"/>
    <dgm:cxn modelId="{92712570-1747-43C6-8C10-10256AF91FE3}" type="presOf" srcId="{81DD25B3-2CE0-4AA4-8852-EE7A11873165}" destId="{6EB80CA4-ADD8-4F28-B88C-9E7CFCEE7542}" srcOrd="0" destOrd="0" presId="urn:microsoft.com/office/officeart/2008/layout/LinedList"/>
    <dgm:cxn modelId="{75D8DA45-2183-473B-A242-DFB3DEBB0C7F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7C8F54C-B064-4DF4-B9F3-8D1B1940331A}" type="presParOf" srcId="{715F5C77-52E5-4A7B-AADF-0B0962FDF58B}" destId="{7BC23586-E1F5-4FE8-9C06-6A7995E73A23}" srcOrd="0" destOrd="0" presId="urn:microsoft.com/office/officeart/2008/layout/LinedList"/>
    <dgm:cxn modelId="{1A976DE2-91F3-44DB-8F6E-DD6B06E1E264}" type="presParOf" srcId="{715F5C77-52E5-4A7B-AADF-0B0962FDF58B}" destId="{B5CFED30-3DC0-423F-8E6E-4EFBCE93B5AE}" srcOrd="1" destOrd="0" presId="urn:microsoft.com/office/officeart/2008/layout/LinedList"/>
    <dgm:cxn modelId="{9A4F78E9-92A8-4B66-BA08-89A6EDBB4310}" type="presParOf" srcId="{B5CFED30-3DC0-423F-8E6E-4EFBCE93B5AE}" destId="{7178D825-7B83-4D28-BCAC-52FC73C123D5}" srcOrd="0" destOrd="0" presId="urn:microsoft.com/office/officeart/2008/layout/LinedList"/>
    <dgm:cxn modelId="{94307067-24A5-4025-9ACA-F9BAC517D291}" type="presParOf" srcId="{B5CFED30-3DC0-423F-8E6E-4EFBCE93B5AE}" destId="{B965184D-5DC7-4D81-8251-F47E1CDA6675}" srcOrd="1" destOrd="0" presId="urn:microsoft.com/office/officeart/2008/layout/LinedList"/>
    <dgm:cxn modelId="{6210F705-D14C-4A97-9259-A4D011CFBE38}" type="presParOf" srcId="{B965184D-5DC7-4D81-8251-F47E1CDA6675}" destId="{A7657B04-D703-4FA6-BBAB-37658D767951}" srcOrd="0" destOrd="0" presId="urn:microsoft.com/office/officeart/2008/layout/LinedList"/>
    <dgm:cxn modelId="{2A8EC446-40FF-438F-AE11-D7278DF97F86}" type="presParOf" srcId="{B965184D-5DC7-4D81-8251-F47E1CDA6675}" destId="{E3D1D7C9-44BA-473B-BC88-B35F0F6C6B36}" srcOrd="1" destOrd="0" presId="urn:microsoft.com/office/officeart/2008/layout/LinedList"/>
    <dgm:cxn modelId="{C1E7DECD-EA8E-4E24-A2CB-F38DCB5772F4}" type="presParOf" srcId="{E3D1D7C9-44BA-473B-BC88-B35F0F6C6B36}" destId="{B5F66FAA-DA22-4F58-AE19-FDBD4382D795}" srcOrd="0" destOrd="0" presId="urn:microsoft.com/office/officeart/2008/layout/LinedList"/>
    <dgm:cxn modelId="{A21BB658-3544-4434-890A-8544EF1303E1}" type="presParOf" srcId="{E3D1D7C9-44BA-473B-BC88-B35F0F6C6B36}" destId="{6EB80CA4-ADD8-4F28-B88C-9E7CFCEE7542}" srcOrd="1" destOrd="0" presId="urn:microsoft.com/office/officeart/2008/layout/LinedList"/>
    <dgm:cxn modelId="{E998ADF4-B8CF-4DC4-A318-B37776055D74}" type="presParOf" srcId="{E3D1D7C9-44BA-473B-BC88-B35F0F6C6B36}" destId="{BEE5877D-AD59-4A6E-8491-A362E9D805C3}" srcOrd="2" destOrd="0" presId="urn:microsoft.com/office/officeart/2008/layout/LinedList"/>
    <dgm:cxn modelId="{D1E82A9C-F053-4EBB-A561-7AC56CD60CC7}" type="presParOf" srcId="{B965184D-5DC7-4D81-8251-F47E1CDA6675}" destId="{69C37E13-4162-4DC4-8198-26F635298F5B}" srcOrd="2" destOrd="0" presId="urn:microsoft.com/office/officeart/2008/layout/LinedList"/>
    <dgm:cxn modelId="{BE2B54B1-7C8C-43B7-83DE-5F0FE966842F}" type="presParOf" srcId="{B965184D-5DC7-4D81-8251-F47E1CDA6675}" destId="{53AB288A-746D-4F4C-8BFF-C28875E687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BCE47-09EE-40FB-94CB-5A3E10BB47C1}">
      <dgm:prSet/>
      <dgm:spPr/>
      <dgm:t>
        <a:bodyPr/>
        <a:lstStyle/>
        <a:p>
          <a:r>
            <a:rPr lang="en-US" dirty="0" smtClean="0"/>
            <a:t>No Raider Rev today,</a:t>
          </a:r>
        </a:p>
      </dgm:t>
    </dgm:pt>
    <dgm:pt modelId="{6819FFF0-95F9-4DA3-8B1A-604A43750505}" type="parTrans" cxnId="{E5CDAFF9-C0B9-4CDB-BA9E-20619D5F83FE}">
      <dgm:prSet/>
      <dgm:spPr/>
      <dgm:t>
        <a:bodyPr/>
        <a:lstStyle/>
        <a:p>
          <a:endParaRPr lang="en-US"/>
        </a:p>
      </dgm:t>
    </dgm:pt>
    <dgm:pt modelId="{0833A82A-54EA-4155-A8AB-1D20B742B874}" type="sibTrans" cxnId="{E5CDAFF9-C0B9-4CDB-BA9E-20619D5F83FE}">
      <dgm:prSet/>
      <dgm:spPr/>
      <dgm:t>
        <a:bodyPr/>
        <a:lstStyle/>
        <a:p>
          <a:endParaRPr lang="en-US"/>
        </a:p>
      </dgm:t>
    </dgm:pt>
    <dgm:pt modelId="{150A6549-DEB5-4FB0-857A-F7BCDB78D03A}">
      <dgm:prSet/>
      <dgm:spPr/>
      <dgm:t>
        <a:bodyPr/>
        <a:lstStyle/>
        <a:p>
          <a:r>
            <a:rPr lang="en-US" dirty="0" smtClean="0"/>
            <a:t>Fill out the form we will give you for your Laws of Life entry.</a:t>
          </a:r>
        </a:p>
      </dgm:t>
    </dgm:pt>
    <dgm:pt modelId="{04AD620B-1383-4B77-B048-DA927DE68446}" type="parTrans" cxnId="{BCF38D34-A734-49A9-B43D-C78D0D20C947}">
      <dgm:prSet/>
      <dgm:spPr/>
      <dgm:t>
        <a:bodyPr/>
        <a:lstStyle/>
        <a:p>
          <a:endParaRPr lang="en-US"/>
        </a:p>
      </dgm:t>
    </dgm:pt>
    <dgm:pt modelId="{53E5BCD6-645E-40F0-A22C-4ED8C643F17B}" type="sibTrans" cxnId="{BCF38D34-A734-49A9-B43D-C78D0D20C947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CC314E-C8D5-46D4-B55E-C3F136041E40}" type="pres">
      <dgm:prSet presAssocID="{E4FBCE47-09EE-40FB-94CB-5A3E10BB47C1}" presName="thickLine" presStyleLbl="alignNode1" presStyleIdx="0" presStyleCnt="2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0" presStyleCnt="2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  <dgm:pt modelId="{86B5CB58-3C28-496E-A1E7-65928C3000F9}" type="pres">
      <dgm:prSet presAssocID="{150A6549-DEB5-4FB0-857A-F7BCDB78D03A}" presName="thickLine" presStyleLbl="alignNode1" presStyleIdx="1" presStyleCnt="2"/>
      <dgm:spPr/>
    </dgm:pt>
    <dgm:pt modelId="{F1109345-6AC5-47BE-B01E-49713E199F34}" type="pres">
      <dgm:prSet presAssocID="{150A6549-DEB5-4FB0-857A-F7BCDB78D03A}" presName="horz1" presStyleCnt="0"/>
      <dgm:spPr/>
    </dgm:pt>
    <dgm:pt modelId="{63E56E43-7251-4F77-8C54-20405F6E3D12}" type="pres">
      <dgm:prSet presAssocID="{150A6549-DEB5-4FB0-857A-F7BCDB78D03A}" presName="tx1" presStyleLbl="revTx" presStyleIdx="1" presStyleCnt="2"/>
      <dgm:spPr/>
      <dgm:t>
        <a:bodyPr/>
        <a:lstStyle/>
        <a:p>
          <a:endParaRPr lang="en-US"/>
        </a:p>
      </dgm:t>
    </dgm:pt>
    <dgm:pt modelId="{8D898293-7A45-4BD9-8752-943F3374C4A4}" type="pres">
      <dgm:prSet presAssocID="{150A6549-DEB5-4FB0-857A-F7BCDB78D03A}" presName="vert1" presStyleCnt="0"/>
      <dgm:spPr/>
    </dgm:pt>
  </dgm:ptLst>
  <dgm:cxnLst>
    <dgm:cxn modelId="{E5CDAFF9-C0B9-4CDB-BA9E-20619D5F83FE}" srcId="{808A5C52-22EE-4F99-8F78-B970CC86224C}" destId="{E4FBCE47-09EE-40FB-94CB-5A3E10BB47C1}" srcOrd="0" destOrd="0" parTransId="{6819FFF0-95F9-4DA3-8B1A-604A43750505}" sibTransId="{0833A82A-54EA-4155-A8AB-1D20B742B874}"/>
    <dgm:cxn modelId="{DAB2B4C2-056C-4C30-B92F-364BABB87DB3}" type="presOf" srcId="{E4FBCE47-09EE-40FB-94CB-5A3E10BB47C1}" destId="{E80D5FBA-CD13-4ED6-93DE-F3E9387754BB}" srcOrd="0" destOrd="0" presId="urn:microsoft.com/office/officeart/2008/layout/LinedList"/>
    <dgm:cxn modelId="{BCF38D34-A734-49A9-B43D-C78D0D20C947}" srcId="{808A5C52-22EE-4F99-8F78-B970CC86224C}" destId="{150A6549-DEB5-4FB0-857A-F7BCDB78D03A}" srcOrd="1" destOrd="0" parTransId="{04AD620B-1383-4B77-B048-DA927DE68446}" sibTransId="{53E5BCD6-645E-40F0-A22C-4ED8C643F17B}"/>
    <dgm:cxn modelId="{AB80CF76-8566-4F17-901D-CCC5B09C0454}" type="presOf" srcId="{808A5C52-22EE-4F99-8F78-B970CC86224C}" destId="{715F5C77-52E5-4A7B-AADF-0B0962FDF58B}" srcOrd="0" destOrd="0" presId="urn:microsoft.com/office/officeart/2008/layout/LinedList"/>
    <dgm:cxn modelId="{8A3A9A3D-D52E-4FE7-A9F2-78AFCFB20FAA}" type="presOf" srcId="{150A6549-DEB5-4FB0-857A-F7BCDB78D03A}" destId="{63E56E43-7251-4F77-8C54-20405F6E3D12}" srcOrd="0" destOrd="0" presId="urn:microsoft.com/office/officeart/2008/layout/LinedList"/>
    <dgm:cxn modelId="{F61D6047-B5AB-4E86-87E2-438FABAE552D}" type="presParOf" srcId="{715F5C77-52E5-4A7B-AADF-0B0962FDF58B}" destId="{92CC314E-C8D5-46D4-B55E-C3F136041E40}" srcOrd="0" destOrd="0" presId="urn:microsoft.com/office/officeart/2008/layout/LinedList"/>
    <dgm:cxn modelId="{A6B661D6-D84D-4A53-8191-3CF47F4C9A81}" type="presParOf" srcId="{715F5C77-52E5-4A7B-AADF-0B0962FDF58B}" destId="{49CA04F2-27B0-4466-9C53-71A94B6F4ECE}" srcOrd="1" destOrd="0" presId="urn:microsoft.com/office/officeart/2008/layout/LinedList"/>
    <dgm:cxn modelId="{E525F12D-3140-4CCB-BD47-1E403BEFC8B1}" type="presParOf" srcId="{49CA04F2-27B0-4466-9C53-71A94B6F4ECE}" destId="{E80D5FBA-CD13-4ED6-93DE-F3E9387754BB}" srcOrd="0" destOrd="0" presId="urn:microsoft.com/office/officeart/2008/layout/LinedList"/>
    <dgm:cxn modelId="{DE284810-363F-4571-AB9C-F34DE107FE7A}" type="presParOf" srcId="{49CA04F2-27B0-4466-9C53-71A94B6F4ECE}" destId="{01D61125-D1F1-4AFA-9F0A-942D522B2A80}" srcOrd="1" destOrd="0" presId="urn:microsoft.com/office/officeart/2008/layout/LinedList"/>
    <dgm:cxn modelId="{AED0F794-E13E-43EF-8833-635D566766F7}" type="presParOf" srcId="{715F5C77-52E5-4A7B-AADF-0B0962FDF58B}" destId="{86B5CB58-3C28-496E-A1E7-65928C3000F9}" srcOrd="2" destOrd="0" presId="urn:microsoft.com/office/officeart/2008/layout/LinedList"/>
    <dgm:cxn modelId="{1E502EB4-C364-4F21-9773-AC6E4594AC9C}" type="presParOf" srcId="{715F5C77-52E5-4A7B-AADF-0B0962FDF58B}" destId="{F1109345-6AC5-47BE-B01E-49713E199F34}" srcOrd="3" destOrd="0" presId="urn:microsoft.com/office/officeart/2008/layout/LinedList"/>
    <dgm:cxn modelId="{9AE601EF-C3BC-4D97-94EC-185697513065}" type="presParOf" srcId="{F1109345-6AC5-47BE-B01E-49713E199F34}" destId="{63E56E43-7251-4F77-8C54-20405F6E3D12}" srcOrd="0" destOrd="0" presId="urn:microsoft.com/office/officeart/2008/layout/LinedList"/>
    <dgm:cxn modelId="{12445D8D-A44F-42C5-8867-D384FAC59CC9}" type="presParOf" srcId="{F1109345-6AC5-47BE-B01E-49713E199F34}" destId="{8D898293-7A45-4BD9-8752-943F3374C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BCE47-09EE-40FB-94CB-5A3E10BB47C1}">
      <dgm:prSet/>
      <dgm:spPr/>
      <dgm:t>
        <a:bodyPr/>
        <a:lstStyle/>
        <a:p>
          <a:r>
            <a:rPr lang="en-US" dirty="0" smtClean="0"/>
            <a:t>No Raider Rev today.</a:t>
          </a:r>
        </a:p>
      </dgm:t>
    </dgm:pt>
    <dgm:pt modelId="{6819FFF0-95F9-4DA3-8B1A-604A43750505}" type="parTrans" cxnId="{E5CDAFF9-C0B9-4CDB-BA9E-20619D5F83FE}">
      <dgm:prSet/>
      <dgm:spPr/>
      <dgm:t>
        <a:bodyPr/>
        <a:lstStyle/>
        <a:p>
          <a:endParaRPr lang="en-US"/>
        </a:p>
      </dgm:t>
    </dgm:pt>
    <dgm:pt modelId="{0833A82A-54EA-4155-A8AB-1D20B742B874}" type="sibTrans" cxnId="{E5CDAFF9-C0B9-4CDB-BA9E-20619D5F83F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CC314E-C8D5-46D4-B55E-C3F136041E40}" type="pres">
      <dgm:prSet presAssocID="{E4FBCE47-09EE-40FB-94CB-5A3E10BB47C1}" presName="thickLine" presStyleLbl="alignNode1" presStyleIdx="0" presStyleCnt="1"/>
      <dgm:spPr/>
    </dgm:pt>
    <dgm:pt modelId="{49CA04F2-27B0-4466-9C53-71A94B6F4ECE}" type="pres">
      <dgm:prSet presAssocID="{E4FBCE47-09EE-40FB-94CB-5A3E10BB47C1}" presName="horz1" presStyleCnt="0"/>
      <dgm:spPr/>
    </dgm:pt>
    <dgm:pt modelId="{E80D5FBA-CD13-4ED6-93DE-F3E9387754BB}" type="pres">
      <dgm:prSet presAssocID="{E4FBCE47-09EE-40FB-94CB-5A3E10BB47C1}" presName="tx1" presStyleLbl="revTx" presStyleIdx="0" presStyleCnt="1"/>
      <dgm:spPr/>
      <dgm:t>
        <a:bodyPr/>
        <a:lstStyle/>
        <a:p>
          <a:endParaRPr lang="en-US"/>
        </a:p>
      </dgm:t>
    </dgm:pt>
    <dgm:pt modelId="{01D61125-D1F1-4AFA-9F0A-942D522B2A80}" type="pres">
      <dgm:prSet presAssocID="{E4FBCE47-09EE-40FB-94CB-5A3E10BB47C1}" presName="vert1" presStyleCnt="0"/>
      <dgm:spPr/>
    </dgm:pt>
  </dgm:ptLst>
  <dgm:cxnLst>
    <dgm:cxn modelId="{11E0F84F-F51C-45CE-968B-FE04BD0C0F51}" type="presOf" srcId="{808A5C52-22EE-4F99-8F78-B970CC86224C}" destId="{715F5C77-52E5-4A7B-AADF-0B0962FDF58B}" srcOrd="0" destOrd="0" presId="urn:microsoft.com/office/officeart/2008/layout/LinedList"/>
    <dgm:cxn modelId="{1E65F121-7611-4481-B534-EA00B07FA744}" type="presOf" srcId="{E4FBCE47-09EE-40FB-94CB-5A3E10BB47C1}" destId="{E80D5FBA-CD13-4ED6-93DE-F3E9387754BB}" srcOrd="0" destOrd="0" presId="urn:microsoft.com/office/officeart/2008/layout/LinedList"/>
    <dgm:cxn modelId="{E5CDAFF9-C0B9-4CDB-BA9E-20619D5F83FE}" srcId="{808A5C52-22EE-4F99-8F78-B970CC86224C}" destId="{E4FBCE47-09EE-40FB-94CB-5A3E10BB47C1}" srcOrd="0" destOrd="0" parTransId="{6819FFF0-95F9-4DA3-8B1A-604A43750505}" sibTransId="{0833A82A-54EA-4155-A8AB-1D20B742B874}"/>
    <dgm:cxn modelId="{97392030-0FE6-4326-B1E7-A3A2AD360209}" type="presParOf" srcId="{715F5C77-52E5-4A7B-AADF-0B0962FDF58B}" destId="{92CC314E-C8D5-46D4-B55E-C3F136041E40}" srcOrd="0" destOrd="0" presId="urn:microsoft.com/office/officeart/2008/layout/LinedList"/>
    <dgm:cxn modelId="{8E4538E8-3AA9-4311-B1F9-24688F4846FF}" type="presParOf" srcId="{715F5C77-52E5-4A7B-AADF-0B0962FDF58B}" destId="{49CA04F2-27B0-4466-9C53-71A94B6F4ECE}" srcOrd="1" destOrd="0" presId="urn:microsoft.com/office/officeart/2008/layout/LinedList"/>
    <dgm:cxn modelId="{1306596B-63B3-42B4-A330-4DBC4596D2DB}" type="presParOf" srcId="{49CA04F2-27B0-4466-9C53-71A94B6F4ECE}" destId="{E80D5FBA-CD13-4ED6-93DE-F3E9387754BB}" srcOrd="0" destOrd="0" presId="urn:microsoft.com/office/officeart/2008/layout/LinedList"/>
    <dgm:cxn modelId="{3F884EB8-DAC2-4ACD-AC07-295FA3BF4854}" type="presParOf" srcId="{49CA04F2-27B0-4466-9C53-71A94B6F4ECE}" destId="{01D61125-D1F1-4AFA-9F0A-942D522B2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50865-B37D-4F73-9481-1D4B16D94DE6}">
      <dgm:prSet/>
      <dgm:spPr/>
      <dgm:t>
        <a:bodyPr/>
        <a:lstStyle/>
        <a:p>
          <a:r>
            <a:rPr lang="en-US" dirty="0" smtClean="0"/>
            <a:t>You will have a quiz tomorrow over Frankenstein Chapters 9-12.</a:t>
          </a:r>
        </a:p>
      </dgm:t>
    </dgm:pt>
    <dgm:pt modelId="{B3880719-64EC-42BF-87BC-CE97582679A1}" type="parTrans" cxnId="{8430EF5A-C91E-4940-828F-433BE0C20A65}">
      <dgm:prSet/>
      <dgm:spPr/>
      <dgm:t>
        <a:bodyPr/>
        <a:lstStyle/>
        <a:p>
          <a:endParaRPr lang="en-US"/>
        </a:p>
      </dgm:t>
    </dgm:pt>
    <dgm:pt modelId="{3D90ED37-AC2A-4DF8-A73C-AE5AA6A6E2F2}" type="sibTrans" cxnId="{8430EF5A-C91E-4940-828F-433BE0C20A65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2935C-5F01-4E32-86A9-981DC4FCC59B}" type="pres">
      <dgm:prSet presAssocID="{E3F50865-B37D-4F73-9481-1D4B16D94DE6}" presName="thickLine" presStyleLbl="alignNode1" presStyleIdx="0" presStyleCnt="1"/>
      <dgm:spPr/>
    </dgm:pt>
    <dgm:pt modelId="{B3FF7A88-7CC9-494A-8FDB-085F6B0EF353}" type="pres">
      <dgm:prSet presAssocID="{E3F50865-B37D-4F73-9481-1D4B16D94DE6}" presName="horz1" presStyleCnt="0"/>
      <dgm:spPr/>
    </dgm:pt>
    <dgm:pt modelId="{4E7BB144-040B-4DDD-A73C-851ADDADE4F9}" type="pres">
      <dgm:prSet presAssocID="{E3F50865-B37D-4F73-9481-1D4B16D94DE6}" presName="tx1" presStyleLbl="revTx" presStyleIdx="0" presStyleCnt="1"/>
      <dgm:spPr/>
      <dgm:t>
        <a:bodyPr/>
        <a:lstStyle/>
        <a:p>
          <a:endParaRPr lang="en-US"/>
        </a:p>
      </dgm:t>
    </dgm:pt>
    <dgm:pt modelId="{E0D40C42-0587-414E-B8B6-F020AA0DF331}" type="pres">
      <dgm:prSet presAssocID="{E3F50865-B37D-4F73-9481-1D4B16D94DE6}" presName="vert1" presStyleCnt="0"/>
      <dgm:spPr/>
    </dgm:pt>
  </dgm:ptLst>
  <dgm:cxnLst>
    <dgm:cxn modelId="{8430EF5A-C91E-4940-828F-433BE0C20A65}" srcId="{808A5C52-22EE-4F99-8F78-B970CC86224C}" destId="{E3F50865-B37D-4F73-9481-1D4B16D94DE6}" srcOrd="0" destOrd="0" parTransId="{B3880719-64EC-42BF-87BC-CE97582679A1}" sibTransId="{3D90ED37-AC2A-4DF8-A73C-AE5AA6A6E2F2}"/>
    <dgm:cxn modelId="{6AA6249D-0CEB-41FD-9E89-460C351E508D}" type="presOf" srcId="{E3F50865-B37D-4F73-9481-1D4B16D94DE6}" destId="{4E7BB144-040B-4DDD-A73C-851ADDADE4F9}" srcOrd="0" destOrd="0" presId="urn:microsoft.com/office/officeart/2008/layout/LinedList"/>
    <dgm:cxn modelId="{70FEC56E-0C31-4511-96FB-39D167C57075}" type="presOf" srcId="{808A5C52-22EE-4F99-8F78-B970CC86224C}" destId="{715F5C77-52E5-4A7B-AADF-0B0962FDF58B}" srcOrd="0" destOrd="0" presId="urn:microsoft.com/office/officeart/2008/layout/LinedList"/>
    <dgm:cxn modelId="{0F3A3EF7-2F37-4825-AD57-FB34123A4321}" type="presParOf" srcId="{715F5C77-52E5-4A7B-AADF-0B0962FDF58B}" destId="{89E2935C-5F01-4E32-86A9-981DC4FCC59B}" srcOrd="0" destOrd="0" presId="urn:microsoft.com/office/officeart/2008/layout/LinedList"/>
    <dgm:cxn modelId="{074C6E1E-CC1A-41A5-B7EE-43ED28B8B15B}" type="presParOf" srcId="{715F5C77-52E5-4A7B-AADF-0B0962FDF58B}" destId="{B3FF7A88-7CC9-494A-8FDB-085F6B0EF353}" srcOrd="1" destOrd="0" presId="urn:microsoft.com/office/officeart/2008/layout/LinedList"/>
    <dgm:cxn modelId="{6187DF1B-6588-4420-82F4-3939333680F8}" type="presParOf" srcId="{B3FF7A88-7CC9-494A-8FDB-085F6B0EF353}" destId="{4E7BB144-040B-4DDD-A73C-851ADDADE4F9}" srcOrd="0" destOrd="0" presId="urn:microsoft.com/office/officeart/2008/layout/LinedList"/>
    <dgm:cxn modelId="{EFD2397C-F19C-4097-9AD7-C2F74A0D01E0}" type="presParOf" srcId="{B3FF7A88-7CC9-494A-8FDB-085F6B0EF353}" destId="{E0D40C42-0587-414E-B8B6-F020AA0DF3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50865-B37D-4F73-9481-1D4B16D94DE6}">
      <dgm:prSet/>
      <dgm:spPr/>
      <dgm:t>
        <a:bodyPr/>
        <a:lstStyle/>
        <a:p>
          <a:r>
            <a:rPr lang="en-US" dirty="0" smtClean="0"/>
            <a:t>Read to the end of Chapter 12.</a:t>
          </a:r>
          <a:endParaRPr lang="en-US" dirty="0"/>
        </a:p>
      </dgm:t>
    </dgm:pt>
    <dgm:pt modelId="{B3880719-64EC-42BF-87BC-CE97582679A1}" type="parTrans" cxnId="{8430EF5A-C91E-4940-828F-433BE0C20A65}">
      <dgm:prSet/>
      <dgm:spPr/>
      <dgm:t>
        <a:bodyPr/>
        <a:lstStyle/>
        <a:p>
          <a:endParaRPr lang="en-US"/>
        </a:p>
      </dgm:t>
    </dgm:pt>
    <dgm:pt modelId="{3D90ED37-AC2A-4DF8-A73C-AE5AA6A6E2F2}" type="sibTrans" cxnId="{8430EF5A-C91E-4940-828F-433BE0C20A65}">
      <dgm:prSet/>
      <dgm:spPr/>
      <dgm:t>
        <a:bodyPr/>
        <a:lstStyle/>
        <a:p>
          <a:endParaRPr lang="en-US"/>
        </a:p>
      </dgm:t>
    </dgm:pt>
    <dgm:pt modelId="{9A385E04-C791-4814-80F3-25B9313E6603}">
      <dgm:prSet/>
      <dgm:spPr/>
      <dgm:t>
        <a:bodyPr/>
        <a:lstStyle/>
        <a:p>
          <a:r>
            <a:rPr lang="en-US" dirty="0" smtClean="0"/>
            <a:t>Add to your plot timeline.</a:t>
          </a:r>
          <a:endParaRPr lang="en-US" dirty="0"/>
        </a:p>
      </dgm:t>
    </dgm:pt>
    <dgm:pt modelId="{2CBEE10D-E176-4409-8099-EB2B130F5176}" type="parTrans" cxnId="{7068C612-A6FE-4AB5-849E-E0CC4E4D2F94}">
      <dgm:prSet/>
      <dgm:spPr/>
      <dgm:t>
        <a:bodyPr/>
        <a:lstStyle/>
        <a:p>
          <a:endParaRPr lang="en-US"/>
        </a:p>
      </dgm:t>
    </dgm:pt>
    <dgm:pt modelId="{17015754-1785-4506-ADC6-99BAFA480645}" type="sibTrans" cxnId="{7068C612-A6FE-4AB5-849E-E0CC4E4D2F94}">
      <dgm:prSet/>
      <dgm:spPr/>
      <dgm:t>
        <a:bodyPr/>
        <a:lstStyle/>
        <a:p>
          <a:endParaRPr lang="en-US"/>
        </a:p>
      </dgm:t>
    </dgm:pt>
    <dgm:pt modelId="{4C3AACCB-3253-4C71-91AF-C331B68D394C}">
      <dgm:prSet/>
      <dgm:spPr/>
      <dgm:t>
        <a:bodyPr/>
        <a:lstStyle/>
        <a:p>
          <a:r>
            <a:rPr lang="en-US" dirty="0" smtClean="0"/>
            <a:t>Answer the questions on the </a:t>
          </a:r>
          <a:br>
            <a:rPr lang="en-US" dirty="0" smtClean="0"/>
          </a:br>
          <a:r>
            <a:rPr lang="en-US" dirty="0" smtClean="0"/>
            <a:t>next slide, or create Chapter </a:t>
          </a:r>
          <a:br>
            <a:rPr lang="en-US" dirty="0" smtClean="0"/>
          </a:br>
          <a:r>
            <a:rPr lang="en-US" dirty="0" smtClean="0"/>
            <a:t>notes.</a:t>
          </a:r>
          <a:endParaRPr lang="en-US" dirty="0"/>
        </a:p>
      </dgm:t>
    </dgm:pt>
    <dgm:pt modelId="{5D888C3F-459B-45A4-8CAA-EACFB4766DFD}" type="parTrans" cxnId="{6CFC15AA-F22D-4282-9C61-45F398ABFDC7}">
      <dgm:prSet/>
      <dgm:spPr/>
      <dgm:t>
        <a:bodyPr/>
        <a:lstStyle/>
        <a:p>
          <a:endParaRPr lang="en-US"/>
        </a:p>
      </dgm:t>
    </dgm:pt>
    <dgm:pt modelId="{1A1988A4-3F3A-4897-B31D-94C2619551B7}" type="sibTrans" cxnId="{6CFC15AA-F22D-4282-9C61-45F398ABFDC7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2935C-5F01-4E32-86A9-981DC4FCC59B}" type="pres">
      <dgm:prSet presAssocID="{E3F50865-B37D-4F73-9481-1D4B16D94DE6}" presName="thickLine" presStyleLbl="alignNode1" presStyleIdx="0" presStyleCnt="3"/>
      <dgm:spPr/>
    </dgm:pt>
    <dgm:pt modelId="{B3FF7A88-7CC9-494A-8FDB-085F6B0EF353}" type="pres">
      <dgm:prSet presAssocID="{E3F50865-B37D-4F73-9481-1D4B16D94DE6}" presName="horz1" presStyleCnt="0"/>
      <dgm:spPr/>
    </dgm:pt>
    <dgm:pt modelId="{4E7BB144-040B-4DDD-A73C-851ADDADE4F9}" type="pres">
      <dgm:prSet presAssocID="{E3F50865-B37D-4F73-9481-1D4B16D94DE6}" presName="tx1" presStyleLbl="revTx" presStyleIdx="0" presStyleCnt="3"/>
      <dgm:spPr/>
      <dgm:t>
        <a:bodyPr/>
        <a:lstStyle/>
        <a:p>
          <a:endParaRPr lang="en-US"/>
        </a:p>
      </dgm:t>
    </dgm:pt>
    <dgm:pt modelId="{E0D40C42-0587-414E-B8B6-F020AA0DF331}" type="pres">
      <dgm:prSet presAssocID="{E3F50865-B37D-4F73-9481-1D4B16D94DE6}" presName="vert1" presStyleCnt="0"/>
      <dgm:spPr/>
    </dgm:pt>
    <dgm:pt modelId="{E0DBDA5E-BB19-4439-AF9F-75DA92A04CCA}" type="pres">
      <dgm:prSet presAssocID="{4C3AACCB-3253-4C71-91AF-C331B68D394C}" presName="thickLine" presStyleLbl="alignNode1" presStyleIdx="1" presStyleCnt="3"/>
      <dgm:spPr/>
    </dgm:pt>
    <dgm:pt modelId="{9DEA3878-C805-4E46-8FAB-78F3481CBF01}" type="pres">
      <dgm:prSet presAssocID="{4C3AACCB-3253-4C71-91AF-C331B68D394C}" presName="horz1" presStyleCnt="0"/>
      <dgm:spPr/>
    </dgm:pt>
    <dgm:pt modelId="{EEE0EBFC-5F1F-49AA-9199-42B4E35B5252}" type="pres">
      <dgm:prSet presAssocID="{4C3AACCB-3253-4C71-91AF-C331B68D394C}" presName="tx1" presStyleLbl="revTx" presStyleIdx="1" presStyleCnt="3"/>
      <dgm:spPr/>
      <dgm:t>
        <a:bodyPr/>
        <a:lstStyle/>
        <a:p>
          <a:endParaRPr lang="en-US"/>
        </a:p>
      </dgm:t>
    </dgm:pt>
    <dgm:pt modelId="{6D1E573C-A392-45F3-9B5F-44A101123931}" type="pres">
      <dgm:prSet presAssocID="{4C3AACCB-3253-4C71-91AF-C331B68D394C}" presName="vert1" presStyleCnt="0"/>
      <dgm:spPr/>
    </dgm:pt>
    <dgm:pt modelId="{00AC17F8-D301-44C2-A9B2-DB91F77B71A3}" type="pres">
      <dgm:prSet presAssocID="{9A385E04-C791-4814-80F3-25B9313E6603}" presName="thickLine" presStyleLbl="alignNode1" presStyleIdx="2" presStyleCnt="3"/>
      <dgm:spPr/>
    </dgm:pt>
    <dgm:pt modelId="{41464D6B-6418-450A-A8B3-CC319DC84069}" type="pres">
      <dgm:prSet presAssocID="{9A385E04-C791-4814-80F3-25B9313E6603}" presName="horz1" presStyleCnt="0"/>
      <dgm:spPr/>
    </dgm:pt>
    <dgm:pt modelId="{836872A6-B794-40EC-B89C-878584831674}" type="pres">
      <dgm:prSet presAssocID="{9A385E04-C791-4814-80F3-25B9313E6603}" presName="tx1" presStyleLbl="revTx" presStyleIdx="2" presStyleCnt="3"/>
      <dgm:spPr/>
      <dgm:t>
        <a:bodyPr/>
        <a:lstStyle/>
        <a:p>
          <a:endParaRPr lang="en-US"/>
        </a:p>
      </dgm:t>
    </dgm:pt>
    <dgm:pt modelId="{1F4E13A5-E513-465A-91EF-96D872C69A62}" type="pres">
      <dgm:prSet presAssocID="{9A385E04-C791-4814-80F3-25B9313E6603}" presName="vert1" presStyleCnt="0"/>
      <dgm:spPr/>
    </dgm:pt>
  </dgm:ptLst>
  <dgm:cxnLst>
    <dgm:cxn modelId="{10562A94-6F94-4633-BD5E-CE513A325AD6}" type="presOf" srcId="{808A5C52-22EE-4F99-8F78-B970CC86224C}" destId="{715F5C77-52E5-4A7B-AADF-0B0962FDF58B}" srcOrd="0" destOrd="0" presId="urn:microsoft.com/office/officeart/2008/layout/LinedList"/>
    <dgm:cxn modelId="{8430EF5A-C91E-4940-828F-433BE0C20A65}" srcId="{808A5C52-22EE-4F99-8F78-B970CC86224C}" destId="{E3F50865-B37D-4F73-9481-1D4B16D94DE6}" srcOrd="0" destOrd="0" parTransId="{B3880719-64EC-42BF-87BC-CE97582679A1}" sibTransId="{3D90ED37-AC2A-4DF8-A73C-AE5AA6A6E2F2}"/>
    <dgm:cxn modelId="{7068C612-A6FE-4AB5-849E-E0CC4E4D2F94}" srcId="{808A5C52-22EE-4F99-8F78-B970CC86224C}" destId="{9A385E04-C791-4814-80F3-25B9313E6603}" srcOrd="2" destOrd="0" parTransId="{2CBEE10D-E176-4409-8099-EB2B130F5176}" sibTransId="{17015754-1785-4506-ADC6-99BAFA480645}"/>
    <dgm:cxn modelId="{7F6003A3-E4DC-4CAD-93D4-AB866A529132}" type="presOf" srcId="{9A385E04-C791-4814-80F3-25B9313E6603}" destId="{836872A6-B794-40EC-B89C-878584831674}" srcOrd="0" destOrd="0" presId="urn:microsoft.com/office/officeart/2008/layout/LinedList"/>
    <dgm:cxn modelId="{DD990DBC-A081-475E-ABB2-187536F146FB}" type="presOf" srcId="{E3F50865-B37D-4F73-9481-1D4B16D94DE6}" destId="{4E7BB144-040B-4DDD-A73C-851ADDADE4F9}" srcOrd="0" destOrd="0" presId="urn:microsoft.com/office/officeart/2008/layout/LinedList"/>
    <dgm:cxn modelId="{F0ACF7D9-2E2D-4B53-A03F-F76ED12B42FB}" type="presOf" srcId="{4C3AACCB-3253-4C71-91AF-C331B68D394C}" destId="{EEE0EBFC-5F1F-49AA-9199-42B4E35B5252}" srcOrd="0" destOrd="0" presId="urn:microsoft.com/office/officeart/2008/layout/LinedList"/>
    <dgm:cxn modelId="{6CFC15AA-F22D-4282-9C61-45F398ABFDC7}" srcId="{808A5C52-22EE-4F99-8F78-B970CC86224C}" destId="{4C3AACCB-3253-4C71-91AF-C331B68D394C}" srcOrd="1" destOrd="0" parTransId="{5D888C3F-459B-45A4-8CAA-EACFB4766DFD}" sibTransId="{1A1988A4-3F3A-4897-B31D-94C2619551B7}"/>
    <dgm:cxn modelId="{5A12B673-8696-4B4C-B641-4D0522F2E708}" type="presParOf" srcId="{715F5C77-52E5-4A7B-AADF-0B0962FDF58B}" destId="{89E2935C-5F01-4E32-86A9-981DC4FCC59B}" srcOrd="0" destOrd="0" presId="urn:microsoft.com/office/officeart/2008/layout/LinedList"/>
    <dgm:cxn modelId="{97842C6B-A8F9-4A9F-897C-3F6204278B3D}" type="presParOf" srcId="{715F5C77-52E5-4A7B-AADF-0B0962FDF58B}" destId="{B3FF7A88-7CC9-494A-8FDB-085F6B0EF353}" srcOrd="1" destOrd="0" presId="urn:microsoft.com/office/officeart/2008/layout/LinedList"/>
    <dgm:cxn modelId="{2995F353-66CE-46A2-B712-93D30C7FD046}" type="presParOf" srcId="{B3FF7A88-7CC9-494A-8FDB-085F6B0EF353}" destId="{4E7BB144-040B-4DDD-A73C-851ADDADE4F9}" srcOrd="0" destOrd="0" presId="urn:microsoft.com/office/officeart/2008/layout/LinedList"/>
    <dgm:cxn modelId="{65F5E1A1-DEAF-425A-A8F8-724708CAAAFA}" type="presParOf" srcId="{B3FF7A88-7CC9-494A-8FDB-085F6B0EF353}" destId="{E0D40C42-0587-414E-B8B6-F020AA0DF331}" srcOrd="1" destOrd="0" presId="urn:microsoft.com/office/officeart/2008/layout/LinedList"/>
    <dgm:cxn modelId="{050DB454-412F-4839-8B3A-5B634C320974}" type="presParOf" srcId="{715F5C77-52E5-4A7B-AADF-0B0962FDF58B}" destId="{E0DBDA5E-BB19-4439-AF9F-75DA92A04CCA}" srcOrd="2" destOrd="0" presId="urn:microsoft.com/office/officeart/2008/layout/LinedList"/>
    <dgm:cxn modelId="{DBE5FF0C-F112-448C-8CBA-FBBF001D3F20}" type="presParOf" srcId="{715F5C77-52E5-4A7B-AADF-0B0962FDF58B}" destId="{9DEA3878-C805-4E46-8FAB-78F3481CBF01}" srcOrd="3" destOrd="0" presId="urn:microsoft.com/office/officeart/2008/layout/LinedList"/>
    <dgm:cxn modelId="{CF6F69D8-9C48-404C-87A6-EB8EA72670D0}" type="presParOf" srcId="{9DEA3878-C805-4E46-8FAB-78F3481CBF01}" destId="{EEE0EBFC-5F1F-49AA-9199-42B4E35B5252}" srcOrd="0" destOrd="0" presId="urn:microsoft.com/office/officeart/2008/layout/LinedList"/>
    <dgm:cxn modelId="{CEE73D42-6948-4BAA-96BC-57F6CE45F852}" type="presParOf" srcId="{9DEA3878-C805-4E46-8FAB-78F3481CBF01}" destId="{6D1E573C-A392-45F3-9B5F-44A101123931}" srcOrd="1" destOrd="0" presId="urn:microsoft.com/office/officeart/2008/layout/LinedList"/>
    <dgm:cxn modelId="{4FD48D35-1941-4F2C-9057-D28571A46827}" type="presParOf" srcId="{715F5C77-52E5-4A7B-AADF-0B0962FDF58B}" destId="{00AC17F8-D301-44C2-A9B2-DB91F77B71A3}" srcOrd="4" destOrd="0" presId="urn:microsoft.com/office/officeart/2008/layout/LinedList"/>
    <dgm:cxn modelId="{E6B52FC7-51F0-49DE-8025-6FBC72D03197}" type="presParOf" srcId="{715F5C77-52E5-4A7B-AADF-0B0962FDF58B}" destId="{41464D6B-6418-450A-A8B3-CC319DC84069}" srcOrd="5" destOrd="0" presId="urn:microsoft.com/office/officeart/2008/layout/LinedList"/>
    <dgm:cxn modelId="{8E1EC1D4-CC93-492A-817E-0F3ECD67D13E}" type="presParOf" srcId="{41464D6B-6418-450A-A8B3-CC319DC84069}" destId="{836872A6-B794-40EC-B89C-878584831674}" srcOrd="0" destOrd="0" presId="urn:microsoft.com/office/officeart/2008/layout/LinedList"/>
    <dgm:cxn modelId="{519CE597-FE0D-416E-BBFD-9BBD2C99BDF9}" type="presParOf" srcId="{41464D6B-6418-450A-A8B3-CC319DC84069}" destId="{1F4E13A5-E513-465A-91EF-96D872C69A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50865-B37D-4F73-9481-1D4B16D94DE6}">
      <dgm:prSet/>
      <dgm:spPr/>
      <dgm:t>
        <a:bodyPr/>
        <a:lstStyle/>
        <a:p>
          <a:r>
            <a:rPr lang="en-US" dirty="0" smtClean="0"/>
            <a:t>Discuss with the person at your table how Shelley explores the following themes in chapters 9-12.</a:t>
          </a:r>
        </a:p>
      </dgm:t>
    </dgm:pt>
    <dgm:pt modelId="{B3880719-64EC-42BF-87BC-CE97582679A1}" type="parTrans" cxnId="{8430EF5A-C91E-4940-828F-433BE0C20A65}">
      <dgm:prSet/>
      <dgm:spPr/>
      <dgm:t>
        <a:bodyPr/>
        <a:lstStyle/>
        <a:p>
          <a:endParaRPr lang="en-US"/>
        </a:p>
      </dgm:t>
    </dgm:pt>
    <dgm:pt modelId="{3D90ED37-AC2A-4DF8-A73C-AE5AA6A6E2F2}" type="sibTrans" cxnId="{8430EF5A-C91E-4940-828F-433BE0C20A65}">
      <dgm:prSet/>
      <dgm:spPr/>
      <dgm:t>
        <a:bodyPr/>
        <a:lstStyle/>
        <a:p>
          <a:endParaRPr lang="en-US"/>
        </a:p>
      </dgm:t>
    </dgm:pt>
    <dgm:pt modelId="{CBA165FC-8A6C-4F53-8D5F-0F4BC501E23B}">
      <dgm:prSet/>
      <dgm:spPr/>
      <dgm:t>
        <a:bodyPr/>
        <a:lstStyle/>
        <a:p>
          <a:r>
            <a:rPr lang="en-US" dirty="0" smtClean="0"/>
            <a:t>Humanity</a:t>
          </a:r>
        </a:p>
      </dgm:t>
    </dgm:pt>
    <dgm:pt modelId="{4FD0B4E5-041F-4D55-B58E-4FF2EE81A499}" type="parTrans" cxnId="{B437C2BE-E122-4135-ACFC-597CD7394EB2}">
      <dgm:prSet/>
      <dgm:spPr/>
      <dgm:t>
        <a:bodyPr/>
        <a:lstStyle/>
        <a:p>
          <a:endParaRPr lang="en-US"/>
        </a:p>
      </dgm:t>
    </dgm:pt>
    <dgm:pt modelId="{E8F0E620-0849-452A-A1FC-458360BE139C}" type="sibTrans" cxnId="{B437C2BE-E122-4135-ACFC-597CD7394EB2}">
      <dgm:prSet/>
      <dgm:spPr/>
      <dgm:t>
        <a:bodyPr/>
        <a:lstStyle/>
        <a:p>
          <a:endParaRPr lang="en-US"/>
        </a:p>
      </dgm:t>
    </dgm:pt>
    <dgm:pt modelId="{030AEE4E-CD82-4EAC-9617-E93A76B07ED5}">
      <dgm:prSet/>
      <dgm:spPr/>
      <dgm:t>
        <a:bodyPr/>
        <a:lstStyle/>
        <a:p>
          <a:r>
            <a:rPr lang="en-US" dirty="0" smtClean="0"/>
            <a:t>Knowledge</a:t>
          </a:r>
        </a:p>
      </dgm:t>
    </dgm:pt>
    <dgm:pt modelId="{C2988B18-2BAE-4DB7-B314-9E4171E440F7}" type="parTrans" cxnId="{4192527D-8634-4FDC-BE1D-94F282FA14FB}">
      <dgm:prSet/>
      <dgm:spPr/>
      <dgm:t>
        <a:bodyPr/>
        <a:lstStyle/>
        <a:p>
          <a:endParaRPr lang="en-US"/>
        </a:p>
      </dgm:t>
    </dgm:pt>
    <dgm:pt modelId="{9EE4873A-6C13-4DB2-8CCC-6854ED608276}" type="sibTrans" cxnId="{4192527D-8634-4FDC-BE1D-94F282FA14FB}">
      <dgm:prSet/>
      <dgm:spPr/>
      <dgm:t>
        <a:bodyPr/>
        <a:lstStyle/>
        <a:p>
          <a:endParaRPr lang="en-US"/>
        </a:p>
      </dgm:t>
    </dgm:pt>
    <dgm:pt modelId="{F1305645-9F01-44FB-95E5-6125933721BB}">
      <dgm:prSet/>
      <dgm:spPr/>
      <dgm:t>
        <a:bodyPr/>
        <a:lstStyle/>
        <a:p>
          <a:r>
            <a:rPr lang="en-US" dirty="0" smtClean="0"/>
            <a:t>Responsibility</a:t>
          </a:r>
        </a:p>
      </dgm:t>
    </dgm:pt>
    <dgm:pt modelId="{B3885276-F200-45A8-95B3-60C09557B5F2}" type="parTrans" cxnId="{402360EC-86E3-4B02-BAC2-A89886D70069}">
      <dgm:prSet/>
      <dgm:spPr/>
      <dgm:t>
        <a:bodyPr/>
        <a:lstStyle/>
        <a:p>
          <a:endParaRPr lang="en-US"/>
        </a:p>
      </dgm:t>
    </dgm:pt>
    <dgm:pt modelId="{CD5946B3-D6FB-4C98-BD88-07D543CE318A}" type="sibTrans" cxnId="{402360EC-86E3-4B02-BAC2-A89886D70069}">
      <dgm:prSet/>
      <dgm:spPr/>
      <dgm:t>
        <a:bodyPr/>
        <a:lstStyle/>
        <a:p>
          <a:endParaRPr lang="en-US"/>
        </a:p>
      </dgm:t>
    </dgm:pt>
    <dgm:pt modelId="{28ECDDE1-48B3-4ED6-A47B-A0F1A5089A7A}">
      <dgm:prSet/>
      <dgm:spPr/>
      <dgm:t>
        <a:bodyPr/>
        <a:lstStyle/>
        <a:p>
          <a:r>
            <a:rPr lang="en-US" dirty="0" smtClean="0"/>
            <a:t>The Sublime</a:t>
          </a:r>
        </a:p>
      </dgm:t>
    </dgm:pt>
    <dgm:pt modelId="{52AF3A23-C0A3-4A78-B585-C51717E31917}" type="parTrans" cxnId="{D65D3B2D-B029-4A05-B898-8FF2DFEC1753}">
      <dgm:prSet/>
      <dgm:spPr/>
      <dgm:t>
        <a:bodyPr/>
        <a:lstStyle/>
        <a:p>
          <a:endParaRPr lang="en-US"/>
        </a:p>
      </dgm:t>
    </dgm:pt>
    <dgm:pt modelId="{8DEFF396-80BA-443A-9B65-205647E9B9F1}" type="sibTrans" cxnId="{D65D3B2D-B029-4A05-B898-8FF2DFEC1753}">
      <dgm:prSet/>
      <dgm:spPr/>
      <dgm:t>
        <a:bodyPr/>
        <a:lstStyle/>
        <a:p>
          <a:endParaRPr lang="en-US"/>
        </a:p>
      </dgm:t>
    </dgm:pt>
    <dgm:pt modelId="{D17A85BA-0150-4D0D-99F2-8B566AC4AEBE}">
      <dgm:prSet/>
      <dgm:spPr/>
      <dgm:t>
        <a:bodyPr/>
        <a:lstStyle/>
        <a:p>
          <a:r>
            <a:rPr lang="en-US" dirty="0" smtClean="0"/>
            <a:t>Nature versus Nurture</a:t>
          </a:r>
        </a:p>
      </dgm:t>
    </dgm:pt>
    <dgm:pt modelId="{2C2B927E-DC0B-4738-BC1A-8EC50EE8AA4D}" type="parTrans" cxnId="{C5122738-241D-4DA9-BAA0-C817D75BE35D}">
      <dgm:prSet/>
      <dgm:spPr/>
    </dgm:pt>
    <dgm:pt modelId="{D0C16DA4-13D9-4A13-A6E6-AA4159C97C63}" type="sibTrans" cxnId="{C5122738-241D-4DA9-BAA0-C817D75BE35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2935C-5F01-4E32-86A9-981DC4FCC59B}" type="pres">
      <dgm:prSet presAssocID="{E3F50865-B37D-4F73-9481-1D4B16D94DE6}" presName="thickLine" presStyleLbl="alignNode1" presStyleIdx="0" presStyleCnt="1"/>
      <dgm:spPr/>
    </dgm:pt>
    <dgm:pt modelId="{B3FF7A88-7CC9-494A-8FDB-085F6B0EF353}" type="pres">
      <dgm:prSet presAssocID="{E3F50865-B37D-4F73-9481-1D4B16D94DE6}" presName="horz1" presStyleCnt="0"/>
      <dgm:spPr/>
    </dgm:pt>
    <dgm:pt modelId="{4E7BB144-040B-4DDD-A73C-851ADDADE4F9}" type="pres">
      <dgm:prSet presAssocID="{E3F50865-B37D-4F73-9481-1D4B16D94DE6}" presName="tx1" presStyleLbl="revTx" presStyleIdx="0" presStyleCnt="6"/>
      <dgm:spPr/>
      <dgm:t>
        <a:bodyPr/>
        <a:lstStyle/>
        <a:p>
          <a:endParaRPr lang="en-US"/>
        </a:p>
      </dgm:t>
    </dgm:pt>
    <dgm:pt modelId="{E0D40C42-0587-414E-B8B6-F020AA0DF331}" type="pres">
      <dgm:prSet presAssocID="{E3F50865-B37D-4F73-9481-1D4B16D94DE6}" presName="vert1" presStyleCnt="0"/>
      <dgm:spPr/>
    </dgm:pt>
    <dgm:pt modelId="{63F5B4A0-CE82-4619-B30B-E48998160DCD}" type="pres">
      <dgm:prSet presAssocID="{CBA165FC-8A6C-4F53-8D5F-0F4BC501E23B}" presName="vertSpace2a" presStyleCnt="0"/>
      <dgm:spPr/>
    </dgm:pt>
    <dgm:pt modelId="{E443AFE0-45EE-4A41-9307-E400808826F9}" type="pres">
      <dgm:prSet presAssocID="{CBA165FC-8A6C-4F53-8D5F-0F4BC501E23B}" presName="horz2" presStyleCnt="0"/>
      <dgm:spPr/>
    </dgm:pt>
    <dgm:pt modelId="{939991DD-E777-4E8D-8B04-EC54C03759A6}" type="pres">
      <dgm:prSet presAssocID="{CBA165FC-8A6C-4F53-8D5F-0F4BC501E23B}" presName="horzSpace2" presStyleCnt="0"/>
      <dgm:spPr/>
    </dgm:pt>
    <dgm:pt modelId="{4E19F0F5-4D7F-42AD-BD8E-00760381DF31}" type="pres">
      <dgm:prSet presAssocID="{CBA165FC-8A6C-4F53-8D5F-0F4BC501E23B}" presName="tx2" presStyleLbl="revTx" presStyleIdx="1" presStyleCnt="6"/>
      <dgm:spPr/>
      <dgm:t>
        <a:bodyPr/>
        <a:lstStyle/>
        <a:p>
          <a:endParaRPr lang="en-US"/>
        </a:p>
      </dgm:t>
    </dgm:pt>
    <dgm:pt modelId="{B5EC181C-EEF6-4BA3-A8A2-6DFB1364ABFD}" type="pres">
      <dgm:prSet presAssocID="{CBA165FC-8A6C-4F53-8D5F-0F4BC501E23B}" presName="vert2" presStyleCnt="0"/>
      <dgm:spPr/>
    </dgm:pt>
    <dgm:pt modelId="{D4C39AAA-780F-4533-BDE3-18FDE71EFC40}" type="pres">
      <dgm:prSet presAssocID="{CBA165FC-8A6C-4F53-8D5F-0F4BC501E23B}" presName="thinLine2b" presStyleLbl="callout" presStyleIdx="0" presStyleCnt="5"/>
      <dgm:spPr/>
    </dgm:pt>
    <dgm:pt modelId="{4D6818B0-13BD-4D95-8BCA-858B53A8ABBB}" type="pres">
      <dgm:prSet presAssocID="{CBA165FC-8A6C-4F53-8D5F-0F4BC501E23B}" presName="vertSpace2b" presStyleCnt="0"/>
      <dgm:spPr/>
    </dgm:pt>
    <dgm:pt modelId="{3E855ACA-05F2-410B-8799-EB2EE6A8CF42}" type="pres">
      <dgm:prSet presAssocID="{030AEE4E-CD82-4EAC-9617-E93A76B07ED5}" presName="horz2" presStyleCnt="0"/>
      <dgm:spPr/>
    </dgm:pt>
    <dgm:pt modelId="{D86572E1-46F3-419B-9607-F1EE886775DB}" type="pres">
      <dgm:prSet presAssocID="{030AEE4E-CD82-4EAC-9617-E93A76B07ED5}" presName="horzSpace2" presStyleCnt="0"/>
      <dgm:spPr/>
    </dgm:pt>
    <dgm:pt modelId="{2AB53BEC-6BC5-4651-AB0B-272BE57A53F9}" type="pres">
      <dgm:prSet presAssocID="{030AEE4E-CD82-4EAC-9617-E93A76B07ED5}" presName="tx2" presStyleLbl="revTx" presStyleIdx="2" presStyleCnt="6"/>
      <dgm:spPr/>
      <dgm:t>
        <a:bodyPr/>
        <a:lstStyle/>
        <a:p>
          <a:endParaRPr lang="en-US"/>
        </a:p>
      </dgm:t>
    </dgm:pt>
    <dgm:pt modelId="{4A6F5C44-B437-485E-A8EE-91DE231E95B9}" type="pres">
      <dgm:prSet presAssocID="{030AEE4E-CD82-4EAC-9617-E93A76B07ED5}" presName="vert2" presStyleCnt="0"/>
      <dgm:spPr/>
    </dgm:pt>
    <dgm:pt modelId="{BC9CF545-0AB8-42B4-BA0B-031E33D2DC52}" type="pres">
      <dgm:prSet presAssocID="{030AEE4E-CD82-4EAC-9617-E93A76B07ED5}" presName="thinLine2b" presStyleLbl="callout" presStyleIdx="1" presStyleCnt="5"/>
      <dgm:spPr/>
    </dgm:pt>
    <dgm:pt modelId="{DBBE3434-BCFD-48FD-926C-EDC688855F45}" type="pres">
      <dgm:prSet presAssocID="{030AEE4E-CD82-4EAC-9617-E93A76B07ED5}" presName="vertSpace2b" presStyleCnt="0"/>
      <dgm:spPr/>
    </dgm:pt>
    <dgm:pt modelId="{5FBE0F9F-8244-4B5C-9CAD-5E15DA9314FE}" type="pres">
      <dgm:prSet presAssocID="{F1305645-9F01-44FB-95E5-6125933721BB}" presName="horz2" presStyleCnt="0"/>
      <dgm:spPr/>
    </dgm:pt>
    <dgm:pt modelId="{B3FF5DBB-EAC4-4535-B580-093C785D75E9}" type="pres">
      <dgm:prSet presAssocID="{F1305645-9F01-44FB-95E5-6125933721BB}" presName="horzSpace2" presStyleCnt="0"/>
      <dgm:spPr/>
    </dgm:pt>
    <dgm:pt modelId="{BBF4B1CE-B458-4D22-B785-31143FEC4E4C}" type="pres">
      <dgm:prSet presAssocID="{F1305645-9F01-44FB-95E5-6125933721BB}" presName="tx2" presStyleLbl="revTx" presStyleIdx="3" presStyleCnt="6"/>
      <dgm:spPr/>
      <dgm:t>
        <a:bodyPr/>
        <a:lstStyle/>
        <a:p>
          <a:endParaRPr lang="en-US"/>
        </a:p>
      </dgm:t>
    </dgm:pt>
    <dgm:pt modelId="{1D56EDEB-C165-463C-A7B1-0B613277B24E}" type="pres">
      <dgm:prSet presAssocID="{F1305645-9F01-44FB-95E5-6125933721BB}" presName="vert2" presStyleCnt="0"/>
      <dgm:spPr/>
    </dgm:pt>
    <dgm:pt modelId="{2E08002A-0699-47B6-85D1-5EA03A0A18D8}" type="pres">
      <dgm:prSet presAssocID="{F1305645-9F01-44FB-95E5-6125933721BB}" presName="thinLine2b" presStyleLbl="callout" presStyleIdx="2" presStyleCnt="5"/>
      <dgm:spPr/>
    </dgm:pt>
    <dgm:pt modelId="{54226101-1ED3-499A-92F2-51D1480536CF}" type="pres">
      <dgm:prSet presAssocID="{F1305645-9F01-44FB-95E5-6125933721BB}" presName="vertSpace2b" presStyleCnt="0"/>
      <dgm:spPr/>
    </dgm:pt>
    <dgm:pt modelId="{CA597FAD-F70D-4AD8-9B9B-0177A1CAB250}" type="pres">
      <dgm:prSet presAssocID="{28ECDDE1-48B3-4ED6-A47B-A0F1A5089A7A}" presName="horz2" presStyleCnt="0"/>
      <dgm:spPr/>
    </dgm:pt>
    <dgm:pt modelId="{6AC0A349-C4A5-486D-B66D-88E853A87478}" type="pres">
      <dgm:prSet presAssocID="{28ECDDE1-48B3-4ED6-A47B-A0F1A5089A7A}" presName="horzSpace2" presStyleCnt="0"/>
      <dgm:spPr/>
    </dgm:pt>
    <dgm:pt modelId="{CDDBE6C1-BACE-48EF-ADE9-10033D1969A4}" type="pres">
      <dgm:prSet presAssocID="{28ECDDE1-48B3-4ED6-A47B-A0F1A5089A7A}" presName="tx2" presStyleLbl="revTx" presStyleIdx="4" presStyleCnt="6"/>
      <dgm:spPr/>
      <dgm:t>
        <a:bodyPr/>
        <a:lstStyle/>
        <a:p>
          <a:endParaRPr lang="en-US"/>
        </a:p>
      </dgm:t>
    </dgm:pt>
    <dgm:pt modelId="{9BE92056-B135-4B35-8C6A-1ABD534AC34B}" type="pres">
      <dgm:prSet presAssocID="{28ECDDE1-48B3-4ED6-A47B-A0F1A5089A7A}" presName="vert2" presStyleCnt="0"/>
      <dgm:spPr/>
    </dgm:pt>
    <dgm:pt modelId="{8723D09F-076E-418C-A776-B43898FB67C0}" type="pres">
      <dgm:prSet presAssocID="{28ECDDE1-48B3-4ED6-A47B-A0F1A5089A7A}" presName="thinLine2b" presStyleLbl="callout" presStyleIdx="3" presStyleCnt="5"/>
      <dgm:spPr/>
    </dgm:pt>
    <dgm:pt modelId="{07DC3BEB-8DE9-4B57-A5DB-F8378790539E}" type="pres">
      <dgm:prSet presAssocID="{28ECDDE1-48B3-4ED6-A47B-A0F1A5089A7A}" presName="vertSpace2b" presStyleCnt="0"/>
      <dgm:spPr/>
    </dgm:pt>
    <dgm:pt modelId="{C5C060F2-21F8-43FF-844D-744CE8ABA748}" type="pres">
      <dgm:prSet presAssocID="{D17A85BA-0150-4D0D-99F2-8B566AC4AEBE}" presName="horz2" presStyleCnt="0"/>
      <dgm:spPr/>
    </dgm:pt>
    <dgm:pt modelId="{73D2EA2D-3C39-4BE8-A00D-960961D522BD}" type="pres">
      <dgm:prSet presAssocID="{D17A85BA-0150-4D0D-99F2-8B566AC4AEBE}" presName="horzSpace2" presStyleCnt="0"/>
      <dgm:spPr/>
    </dgm:pt>
    <dgm:pt modelId="{6503302E-169C-47DC-B394-36A4011AEEA1}" type="pres">
      <dgm:prSet presAssocID="{D17A85BA-0150-4D0D-99F2-8B566AC4AEBE}" presName="tx2" presStyleLbl="revTx" presStyleIdx="5" presStyleCnt="6"/>
      <dgm:spPr/>
      <dgm:t>
        <a:bodyPr/>
        <a:lstStyle/>
        <a:p>
          <a:endParaRPr lang="en-US"/>
        </a:p>
      </dgm:t>
    </dgm:pt>
    <dgm:pt modelId="{A788DDC1-6680-48BD-AF4D-42FA574E6166}" type="pres">
      <dgm:prSet presAssocID="{D17A85BA-0150-4D0D-99F2-8B566AC4AEBE}" presName="vert2" presStyleCnt="0"/>
      <dgm:spPr/>
    </dgm:pt>
    <dgm:pt modelId="{D55594DF-8D71-4DB6-8857-8E2E773CB8D4}" type="pres">
      <dgm:prSet presAssocID="{D17A85BA-0150-4D0D-99F2-8B566AC4AEBE}" presName="thinLine2b" presStyleLbl="callout" presStyleIdx="4" presStyleCnt="5"/>
      <dgm:spPr/>
    </dgm:pt>
    <dgm:pt modelId="{82DAD7EA-6420-4B74-8869-03937A2E1AA8}" type="pres">
      <dgm:prSet presAssocID="{D17A85BA-0150-4D0D-99F2-8B566AC4AEBE}" presName="vertSpace2b" presStyleCnt="0"/>
      <dgm:spPr/>
    </dgm:pt>
  </dgm:ptLst>
  <dgm:cxnLst>
    <dgm:cxn modelId="{03F1336F-2794-4AAF-959A-61CB8DA1AAA8}" type="presOf" srcId="{D17A85BA-0150-4D0D-99F2-8B566AC4AEBE}" destId="{6503302E-169C-47DC-B394-36A4011AEEA1}" srcOrd="0" destOrd="0" presId="urn:microsoft.com/office/officeart/2008/layout/LinedList"/>
    <dgm:cxn modelId="{C5122738-241D-4DA9-BAA0-C817D75BE35D}" srcId="{E3F50865-B37D-4F73-9481-1D4B16D94DE6}" destId="{D17A85BA-0150-4D0D-99F2-8B566AC4AEBE}" srcOrd="4" destOrd="0" parTransId="{2C2B927E-DC0B-4738-BC1A-8EC50EE8AA4D}" sibTransId="{D0C16DA4-13D9-4A13-A6E6-AA4159C97C63}"/>
    <dgm:cxn modelId="{D65D3B2D-B029-4A05-B898-8FF2DFEC1753}" srcId="{E3F50865-B37D-4F73-9481-1D4B16D94DE6}" destId="{28ECDDE1-48B3-4ED6-A47B-A0F1A5089A7A}" srcOrd="3" destOrd="0" parTransId="{52AF3A23-C0A3-4A78-B585-C51717E31917}" sibTransId="{8DEFF396-80BA-443A-9B65-205647E9B9F1}"/>
    <dgm:cxn modelId="{402360EC-86E3-4B02-BAC2-A89886D70069}" srcId="{E3F50865-B37D-4F73-9481-1D4B16D94DE6}" destId="{F1305645-9F01-44FB-95E5-6125933721BB}" srcOrd="2" destOrd="0" parTransId="{B3885276-F200-45A8-95B3-60C09557B5F2}" sibTransId="{CD5946B3-D6FB-4C98-BD88-07D543CE318A}"/>
    <dgm:cxn modelId="{F46079BB-C002-4410-8D81-D96AB10778FE}" type="presOf" srcId="{CBA165FC-8A6C-4F53-8D5F-0F4BC501E23B}" destId="{4E19F0F5-4D7F-42AD-BD8E-00760381DF31}" srcOrd="0" destOrd="0" presId="urn:microsoft.com/office/officeart/2008/layout/LinedList"/>
    <dgm:cxn modelId="{B437C2BE-E122-4135-ACFC-597CD7394EB2}" srcId="{E3F50865-B37D-4F73-9481-1D4B16D94DE6}" destId="{CBA165FC-8A6C-4F53-8D5F-0F4BC501E23B}" srcOrd="0" destOrd="0" parTransId="{4FD0B4E5-041F-4D55-B58E-4FF2EE81A499}" sibTransId="{E8F0E620-0849-452A-A1FC-458360BE139C}"/>
    <dgm:cxn modelId="{47CC3420-447E-4C03-A6F7-83E59D1068AF}" type="presOf" srcId="{E3F50865-B37D-4F73-9481-1D4B16D94DE6}" destId="{4E7BB144-040B-4DDD-A73C-851ADDADE4F9}" srcOrd="0" destOrd="0" presId="urn:microsoft.com/office/officeart/2008/layout/LinedList"/>
    <dgm:cxn modelId="{A0930D87-97B4-476F-A561-4F4CA65AF00D}" type="presOf" srcId="{F1305645-9F01-44FB-95E5-6125933721BB}" destId="{BBF4B1CE-B458-4D22-B785-31143FEC4E4C}" srcOrd="0" destOrd="0" presId="urn:microsoft.com/office/officeart/2008/layout/LinedList"/>
    <dgm:cxn modelId="{4192527D-8634-4FDC-BE1D-94F282FA14FB}" srcId="{E3F50865-B37D-4F73-9481-1D4B16D94DE6}" destId="{030AEE4E-CD82-4EAC-9617-E93A76B07ED5}" srcOrd="1" destOrd="0" parTransId="{C2988B18-2BAE-4DB7-B314-9E4171E440F7}" sibTransId="{9EE4873A-6C13-4DB2-8CCC-6854ED608276}"/>
    <dgm:cxn modelId="{9D3ED9B2-FA59-44BF-95E5-E4FEB74E6548}" type="presOf" srcId="{808A5C52-22EE-4F99-8F78-B970CC86224C}" destId="{715F5C77-52E5-4A7B-AADF-0B0962FDF58B}" srcOrd="0" destOrd="0" presId="urn:microsoft.com/office/officeart/2008/layout/LinedList"/>
    <dgm:cxn modelId="{5DDE1E5C-7395-48B8-A5E3-60008D1E5DB5}" type="presOf" srcId="{030AEE4E-CD82-4EAC-9617-E93A76B07ED5}" destId="{2AB53BEC-6BC5-4651-AB0B-272BE57A53F9}" srcOrd="0" destOrd="0" presId="urn:microsoft.com/office/officeart/2008/layout/LinedList"/>
    <dgm:cxn modelId="{56BCE27F-A341-4883-BB67-6FF3A68DAF42}" type="presOf" srcId="{28ECDDE1-48B3-4ED6-A47B-A0F1A5089A7A}" destId="{CDDBE6C1-BACE-48EF-ADE9-10033D1969A4}" srcOrd="0" destOrd="0" presId="urn:microsoft.com/office/officeart/2008/layout/LinedList"/>
    <dgm:cxn modelId="{8430EF5A-C91E-4940-828F-433BE0C20A65}" srcId="{808A5C52-22EE-4F99-8F78-B970CC86224C}" destId="{E3F50865-B37D-4F73-9481-1D4B16D94DE6}" srcOrd="0" destOrd="0" parTransId="{B3880719-64EC-42BF-87BC-CE97582679A1}" sibTransId="{3D90ED37-AC2A-4DF8-A73C-AE5AA6A6E2F2}"/>
    <dgm:cxn modelId="{228A9E88-0D57-4210-9BBC-123431B82D33}" type="presParOf" srcId="{715F5C77-52E5-4A7B-AADF-0B0962FDF58B}" destId="{89E2935C-5F01-4E32-86A9-981DC4FCC59B}" srcOrd="0" destOrd="0" presId="urn:microsoft.com/office/officeart/2008/layout/LinedList"/>
    <dgm:cxn modelId="{93433811-0B95-409F-AE03-4B97D7581929}" type="presParOf" srcId="{715F5C77-52E5-4A7B-AADF-0B0962FDF58B}" destId="{B3FF7A88-7CC9-494A-8FDB-085F6B0EF353}" srcOrd="1" destOrd="0" presId="urn:microsoft.com/office/officeart/2008/layout/LinedList"/>
    <dgm:cxn modelId="{C3023D4B-ADF0-4BCB-9989-11DEAD759E7D}" type="presParOf" srcId="{B3FF7A88-7CC9-494A-8FDB-085F6B0EF353}" destId="{4E7BB144-040B-4DDD-A73C-851ADDADE4F9}" srcOrd="0" destOrd="0" presId="urn:microsoft.com/office/officeart/2008/layout/LinedList"/>
    <dgm:cxn modelId="{290F4021-B1FD-486B-BDA9-9AD67DBAF432}" type="presParOf" srcId="{B3FF7A88-7CC9-494A-8FDB-085F6B0EF353}" destId="{E0D40C42-0587-414E-B8B6-F020AA0DF331}" srcOrd="1" destOrd="0" presId="urn:microsoft.com/office/officeart/2008/layout/LinedList"/>
    <dgm:cxn modelId="{028294CF-1F86-4C6F-9F86-F92FE7561E71}" type="presParOf" srcId="{E0D40C42-0587-414E-B8B6-F020AA0DF331}" destId="{63F5B4A0-CE82-4619-B30B-E48998160DCD}" srcOrd="0" destOrd="0" presId="urn:microsoft.com/office/officeart/2008/layout/LinedList"/>
    <dgm:cxn modelId="{EE68E303-1727-4F67-BAAC-3818915AED7B}" type="presParOf" srcId="{E0D40C42-0587-414E-B8B6-F020AA0DF331}" destId="{E443AFE0-45EE-4A41-9307-E400808826F9}" srcOrd="1" destOrd="0" presId="urn:microsoft.com/office/officeart/2008/layout/LinedList"/>
    <dgm:cxn modelId="{63A01478-979E-4728-ABD7-8F8C08B5C874}" type="presParOf" srcId="{E443AFE0-45EE-4A41-9307-E400808826F9}" destId="{939991DD-E777-4E8D-8B04-EC54C03759A6}" srcOrd="0" destOrd="0" presId="urn:microsoft.com/office/officeart/2008/layout/LinedList"/>
    <dgm:cxn modelId="{B770E192-614A-42AA-9386-A529A5CDEED7}" type="presParOf" srcId="{E443AFE0-45EE-4A41-9307-E400808826F9}" destId="{4E19F0F5-4D7F-42AD-BD8E-00760381DF31}" srcOrd="1" destOrd="0" presId="urn:microsoft.com/office/officeart/2008/layout/LinedList"/>
    <dgm:cxn modelId="{C3CAEA1A-4A94-4B5F-AC88-8FFE20256804}" type="presParOf" srcId="{E443AFE0-45EE-4A41-9307-E400808826F9}" destId="{B5EC181C-EEF6-4BA3-A8A2-6DFB1364ABFD}" srcOrd="2" destOrd="0" presId="urn:microsoft.com/office/officeart/2008/layout/LinedList"/>
    <dgm:cxn modelId="{09A9C0AB-1328-4175-8B24-4F786793E957}" type="presParOf" srcId="{E0D40C42-0587-414E-B8B6-F020AA0DF331}" destId="{D4C39AAA-780F-4533-BDE3-18FDE71EFC40}" srcOrd="2" destOrd="0" presId="urn:microsoft.com/office/officeart/2008/layout/LinedList"/>
    <dgm:cxn modelId="{5C9F5F6D-2AD8-46EE-BA67-FE46C61B59A6}" type="presParOf" srcId="{E0D40C42-0587-414E-B8B6-F020AA0DF331}" destId="{4D6818B0-13BD-4D95-8BCA-858B53A8ABBB}" srcOrd="3" destOrd="0" presId="urn:microsoft.com/office/officeart/2008/layout/LinedList"/>
    <dgm:cxn modelId="{7E3538E6-E60A-474A-BBF6-D2BB555B0AC8}" type="presParOf" srcId="{E0D40C42-0587-414E-B8B6-F020AA0DF331}" destId="{3E855ACA-05F2-410B-8799-EB2EE6A8CF42}" srcOrd="4" destOrd="0" presId="urn:microsoft.com/office/officeart/2008/layout/LinedList"/>
    <dgm:cxn modelId="{073CB5D6-8111-4062-B46B-E1E0A7A411D7}" type="presParOf" srcId="{3E855ACA-05F2-410B-8799-EB2EE6A8CF42}" destId="{D86572E1-46F3-419B-9607-F1EE886775DB}" srcOrd="0" destOrd="0" presId="urn:microsoft.com/office/officeart/2008/layout/LinedList"/>
    <dgm:cxn modelId="{0AF1B09A-AB65-4DF1-9AC9-6872122838EE}" type="presParOf" srcId="{3E855ACA-05F2-410B-8799-EB2EE6A8CF42}" destId="{2AB53BEC-6BC5-4651-AB0B-272BE57A53F9}" srcOrd="1" destOrd="0" presId="urn:microsoft.com/office/officeart/2008/layout/LinedList"/>
    <dgm:cxn modelId="{4258BE0B-BC57-4FA6-8609-47C1283DD92C}" type="presParOf" srcId="{3E855ACA-05F2-410B-8799-EB2EE6A8CF42}" destId="{4A6F5C44-B437-485E-A8EE-91DE231E95B9}" srcOrd="2" destOrd="0" presId="urn:microsoft.com/office/officeart/2008/layout/LinedList"/>
    <dgm:cxn modelId="{F4D2C0FD-3EAA-4741-8BC0-64E83BD05649}" type="presParOf" srcId="{E0D40C42-0587-414E-B8B6-F020AA0DF331}" destId="{BC9CF545-0AB8-42B4-BA0B-031E33D2DC52}" srcOrd="5" destOrd="0" presId="urn:microsoft.com/office/officeart/2008/layout/LinedList"/>
    <dgm:cxn modelId="{2F5E8352-F5F9-4DC0-84D7-1B138144C4B7}" type="presParOf" srcId="{E0D40C42-0587-414E-B8B6-F020AA0DF331}" destId="{DBBE3434-BCFD-48FD-926C-EDC688855F45}" srcOrd="6" destOrd="0" presId="urn:microsoft.com/office/officeart/2008/layout/LinedList"/>
    <dgm:cxn modelId="{BEE32355-FAB5-45FA-B308-61404242485A}" type="presParOf" srcId="{E0D40C42-0587-414E-B8B6-F020AA0DF331}" destId="{5FBE0F9F-8244-4B5C-9CAD-5E15DA9314FE}" srcOrd="7" destOrd="0" presId="urn:microsoft.com/office/officeart/2008/layout/LinedList"/>
    <dgm:cxn modelId="{2EDE38AF-FC0D-4764-A954-C7D071265C95}" type="presParOf" srcId="{5FBE0F9F-8244-4B5C-9CAD-5E15DA9314FE}" destId="{B3FF5DBB-EAC4-4535-B580-093C785D75E9}" srcOrd="0" destOrd="0" presId="urn:microsoft.com/office/officeart/2008/layout/LinedList"/>
    <dgm:cxn modelId="{1150B8D4-674C-4363-9F6B-E7F9525C0CFE}" type="presParOf" srcId="{5FBE0F9F-8244-4B5C-9CAD-5E15DA9314FE}" destId="{BBF4B1CE-B458-4D22-B785-31143FEC4E4C}" srcOrd="1" destOrd="0" presId="urn:microsoft.com/office/officeart/2008/layout/LinedList"/>
    <dgm:cxn modelId="{C9689D88-35E0-4BFC-AB49-F8EBC29FD6F9}" type="presParOf" srcId="{5FBE0F9F-8244-4B5C-9CAD-5E15DA9314FE}" destId="{1D56EDEB-C165-463C-A7B1-0B613277B24E}" srcOrd="2" destOrd="0" presId="urn:microsoft.com/office/officeart/2008/layout/LinedList"/>
    <dgm:cxn modelId="{4B982CF8-E0C1-4CC2-8FCD-7F3C961D9090}" type="presParOf" srcId="{E0D40C42-0587-414E-B8B6-F020AA0DF331}" destId="{2E08002A-0699-47B6-85D1-5EA03A0A18D8}" srcOrd="8" destOrd="0" presId="urn:microsoft.com/office/officeart/2008/layout/LinedList"/>
    <dgm:cxn modelId="{53BACC2C-C474-404E-BB23-233835B83A6D}" type="presParOf" srcId="{E0D40C42-0587-414E-B8B6-F020AA0DF331}" destId="{54226101-1ED3-499A-92F2-51D1480536CF}" srcOrd="9" destOrd="0" presId="urn:microsoft.com/office/officeart/2008/layout/LinedList"/>
    <dgm:cxn modelId="{88CAEEEB-C269-48CA-9BE8-13219B6EEF1D}" type="presParOf" srcId="{E0D40C42-0587-414E-B8B6-F020AA0DF331}" destId="{CA597FAD-F70D-4AD8-9B9B-0177A1CAB250}" srcOrd="10" destOrd="0" presId="urn:microsoft.com/office/officeart/2008/layout/LinedList"/>
    <dgm:cxn modelId="{A5F1A644-C651-4E80-9D28-AC89FAC783C2}" type="presParOf" srcId="{CA597FAD-F70D-4AD8-9B9B-0177A1CAB250}" destId="{6AC0A349-C4A5-486D-B66D-88E853A87478}" srcOrd="0" destOrd="0" presId="urn:microsoft.com/office/officeart/2008/layout/LinedList"/>
    <dgm:cxn modelId="{EE223323-182C-4EBD-A807-25C84A889342}" type="presParOf" srcId="{CA597FAD-F70D-4AD8-9B9B-0177A1CAB250}" destId="{CDDBE6C1-BACE-48EF-ADE9-10033D1969A4}" srcOrd="1" destOrd="0" presId="urn:microsoft.com/office/officeart/2008/layout/LinedList"/>
    <dgm:cxn modelId="{095D3240-2D90-4E2D-9156-36FB21B6382B}" type="presParOf" srcId="{CA597FAD-F70D-4AD8-9B9B-0177A1CAB250}" destId="{9BE92056-B135-4B35-8C6A-1ABD534AC34B}" srcOrd="2" destOrd="0" presId="urn:microsoft.com/office/officeart/2008/layout/LinedList"/>
    <dgm:cxn modelId="{8B2D2DE4-058A-4624-9CE3-3F7B92376774}" type="presParOf" srcId="{E0D40C42-0587-414E-B8B6-F020AA0DF331}" destId="{8723D09F-076E-418C-A776-B43898FB67C0}" srcOrd="11" destOrd="0" presId="urn:microsoft.com/office/officeart/2008/layout/LinedList"/>
    <dgm:cxn modelId="{73AB5896-926C-4329-8F4A-0DD11B507CF1}" type="presParOf" srcId="{E0D40C42-0587-414E-B8B6-F020AA0DF331}" destId="{07DC3BEB-8DE9-4B57-A5DB-F8378790539E}" srcOrd="12" destOrd="0" presId="urn:microsoft.com/office/officeart/2008/layout/LinedList"/>
    <dgm:cxn modelId="{9BF95AAE-665D-40EA-A591-5CA425969C3F}" type="presParOf" srcId="{E0D40C42-0587-414E-B8B6-F020AA0DF331}" destId="{C5C060F2-21F8-43FF-844D-744CE8ABA748}" srcOrd="13" destOrd="0" presId="urn:microsoft.com/office/officeart/2008/layout/LinedList"/>
    <dgm:cxn modelId="{1A1D0CFA-AA54-4BF4-88C8-4D6FB458608A}" type="presParOf" srcId="{C5C060F2-21F8-43FF-844D-744CE8ABA748}" destId="{73D2EA2D-3C39-4BE8-A00D-960961D522BD}" srcOrd="0" destOrd="0" presId="urn:microsoft.com/office/officeart/2008/layout/LinedList"/>
    <dgm:cxn modelId="{D44A0D73-D19B-4FEA-B779-B7CBCBFB5959}" type="presParOf" srcId="{C5C060F2-21F8-43FF-844D-744CE8ABA748}" destId="{6503302E-169C-47DC-B394-36A4011AEEA1}" srcOrd="1" destOrd="0" presId="urn:microsoft.com/office/officeart/2008/layout/LinedList"/>
    <dgm:cxn modelId="{AF1113F1-B2F5-4C71-8E34-74BF00AE4617}" type="presParOf" srcId="{C5C060F2-21F8-43FF-844D-744CE8ABA748}" destId="{A788DDC1-6680-48BD-AF4D-42FA574E6166}" srcOrd="2" destOrd="0" presId="urn:microsoft.com/office/officeart/2008/layout/LinedList"/>
    <dgm:cxn modelId="{706EDE2A-07B0-4880-B48A-61B66162593D}" type="presParOf" srcId="{E0D40C42-0587-414E-B8B6-F020AA0DF331}" destId="{D55594DF-8D71-4DB6-8857-8E2E773CB8D4}" srcOrd="14" destOrd="0" presId="urn:microsoft.com/office/officeart/2008/layout/LinedList"/>
    <dgm:cxn modelId="{5BC38FCC-D247-4F09-8C4E-0B5ED29F9A79}" type="presParOf" srcId="{E0D40C42-0587-414E-B8B6-F020AA0DF331}" destId="{82DAD7EA-6420-4B74-8869-03937A2E1AA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50865-B37D-4F73-9481-1D4B16D94DE6}">
      <dgm:prSet/>
      <dgm:spPr/>
      <dgm:t>
        <a:bodyPr/>
        <a:lstStyle/>
        <a:p>
          <a:r>
            <a:rPr lang="en-US" dirty="0" smtClean="0"/>
            <a:t>In a group of three to four people, look through Chapters 9-12.</a:t>
          </a:r>
        </a:p>
      </dgm:t>
    </dgm:pt>
    <dgm:pt modelId="{B3880719-64EC-42BF-87BC-CE97582679A1}" type="parTrans" cxnId="{8430EF5A-C91E-4940-828F-433BE0C20A65}">
      <dgm:prSet/>
      <dgm:spPr/>
      <dgm:t>
        <a:bodyPr/>
        <a:lstStyle/>
        <a:p>
          <a:endParaRPr lang="en-US"/>
        </a:p>
      </dgm:t>
    </dgm:pt>
    <dgm:pt modelId="{3D90ED37-AC2A-4DF8-A73C-AE5AA6A6E2F2}" type="sibTrans" cxnId="{8430EF5A-C91E-4940-828F-433BE0C20A65}">
      <dgm:prSet/>
      <dgm:spPr/>
      <dgm:t>
        <a:bodyPr/>
        <a:lstStyle/>
        <a:p>
          <a:endParaRPr lang="en-US"/>
        </a:p>
      </dgm:t>
    </dgm:pt>
    <dgm:pt modelId="{32C3BD53-4E94-48B7-8E39-C589CAA3AE98}">
      <dgm:prSet/>
      <dgm:spPr/>
      <dgm:t>
        <a:bodyPr/>
        <a:lstStyle/>
        <a:p>
          <a:r>
            <a:rPr lang="en-US" dirty="0" smtClean="0"/>
            <a:t>On a sheet of paper, create five questions related to what you read that may appear on the quiz tomorrow.</a:t>
          </a:r>
        </a:p>
      </dgm:t>
    </dgm:pt>
    <dgm:pt modelId="{97709321-A332-44F1-BDCA-C8B21A3D71F1}" type="parTrans" cxnId="{E76E8F4F-2D9D-463C-BCBF-78748C31D5DD}">
      <dgm:prSet/>
      <dgm:spPr/>
    </dgm:pt>
    <dgm:pt modelId="{4B07BFAC-2A27-4D95-B379-41A3BED4BCCF}" type="sibTrans" cxnId="{E76E8F4F-2D9D-463C-BCBF-78748C31D5D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2935C-5F01-4E32-86A9-981DC4FCC59B}" type="pres">
      <dgm:prSet presAssocID="{E3F50865-B37D-4F73-9481-1D4B16D94DE6}" presName="thickLine" presStyleLbl="alignNode1" presStyleIdx="0" presStyleCnt="2"/>
      <dgm:spPr/>
    </dgm:pt>
    <dgm:pt modelId="{B3FF7A88-7CC9-494A-8FDB-085F6B0EF353}" type="pres">
      <dgm:prSet presAssocID="{E3F50865-B37D-4F73-9481-1D4B16D94DE6}" presName="horz1" presStyleCnt="0"/>
      <dgm:spPr/>
    </dgm:pt>
    <dgm:pt modelId="{4E7BB144-040B-4DDD-A73C-851ADDADE4F9}" type="pres">
      <dgm:prSet presAssocID="{E3F50865-B37D-4F73-9481-1D4B16D94DE6}" presName="tx1" presStyleLbl="revTx" presStyleIdx="0" presStyleCnt="2"/>
      <dgm:spPr/>
      <dgm:t>
        <a:bodyPr/>
        <a:lstStyle/>
        <a:p>
          <a:endParaRPr lang="en-US"/>
        </a:p>
      </dgm:t>
    </dgm:pt>
    <dgm:pt modelId="{E0D40C42-0587-414E-B8B6-F020AA0DF331}" type="pres">
      <dgm:prSet presAssocID="{E3F50865-B37D-4F73-9481-1D4B16D94DE6}" presName="vert1" presStyleCnt="0"/>
      <dgm:spPr/>
    </dgm:pt>
    <dgm:pt modelId="{CB95C786-ECD6-4AB0-AC3F-9DEFC643C7B9}" type="pres">
      <dgm:prSet presAssocID="{32C3BD53-4E94-48B7-8E39-C589CAA3AE98}" presName="thickLine" presStyleLbl="alignNode1" presStyleIdx="1" presStyleCnt="2"/>
      <dgm:spPr/>
    </dgm:pt>
    <dgm:pt modelId="{8433F459-03D3-464F-B9A4-175E089B2627}" type="pres">
      <dgm:prSet presAssocID="{32C3BD53-4E94-48B7-8E39-C589CAA3AE98}" presName="horz1" presStyleCnt="0"/>
      <dgm:spPr/>
    </dgm:pt>
    <dgm:pt modelId="{910B82F4-BF94-4F94-8F5B-FD60C8698E1F}" type="pres">
      <dgm:prSet presAssocID="{32C3BD53-4E94-48B7-8E39-C589CAA3AE98}" presName="tx1" presStyleLbl="revTx" presStyleIdx="1" presStyleCnt="2"/>
      <dgm:spPr/>
      <dgm:t>
        <a:bodyPr/>
        <a:lstStyle/>
        <a:p>
          <a:endParaRPr lang="en-US"/>
        </a:p>
      </dgm:t>
    </dgm:pt>
    <dgm:pt modelId="{8883333D-465F-4622-BAFD-ABE8F3B1A90F}" type="pres">
      <dgm:prSet presAssocID="{32C3BD53-4E94-48B7-8E39-C589CAA3AE98}" presName="vert1" presStyleCnt="0"/>
      <dgm:spPr/>
    </dgm:pt>
  </dgm:ptLst>
  <dgm:cxnLst>
    <dgm:cxn modelId="{A39B606B-5517-49C9-85EE-585679AFDF71}" type="presOf" srcId="{E3F50865-B37D-4F73-9481-1D4B16D94DE6}" destId="{4E7BB144-040B-4DDD-A73C-851ADDADE4F9}" srcOrd="0" destOrd="0" presId="urn:microsoft.com/office/officeart/2008/layout/LinedList"/>
    <dgm:cxn modelId="{E76E8F4F-2D9D-463C-BCBF-78748C31D5DD}" srcId="{808A5C52-22EE-4F99-8F78-B970CC86224C}" destId="{32C3BD53-4E94-48B7-8E39-C589CAA3AE98}" srcOrd="1" destOrd="0" parTransId="{97709321-A332-44F1-BDCA-C8B21A3D71F1}" sibTransId="{4B07BFAC-2A27-4D95-B379-41A3BED4BCCF}"/>
    <dgm:cxn modelId="{8430EF5A-C91E-4940-828F-433BE0C20A65}" srcId="{808A5C52-22EE-4F99-8F78-B970CC86224C}" destId="{E3F50865-B37D-4F73-9481-1D4B16D94DE6}" srcOrd="0" destOrd="0" parTransId="{B3880719-64EC-42BF-87BC-CE97582679A1}" sibTransId="{3D90ED37-AC2A-4DF8-A73C-AE5AA6A6E2F2}"/>
    <dgm:cxn modelId="{C11EAF11-D37D-4846-985B-3F0B2457E6BC}" type="presOf" srcId="{32C3BD53-4E94-48B7-8E39-C589CAA3AE98}" destId="{910B82F4-BF94-4F94-8F5B-FD60C8698E1F}" srcOrd="0" destOrd="0" presId="urn:microsoft.com/office/officeart/2008/layout/LinedList"/>
    <dgm:cxn modelId="{5EAE52B1-C0D6-4E64-B247-20138FBA5810}" type="presOf" srcId="{808A5C52-22EE-4F99-8F78-B970CC86224C}" destId="{715F5C77-52E5-4A7B-AADF-0B0962FDF58B}" srcOrd="0" destOrd="0" presId="urn:microsoft.com/office/officeart/2008/layout/LinedList"/>
    <dgm:cxn modelId="{C7616D71-B3E0-469A-BF64-13D787C803C5}" type="presParOf" srcId="{715F5C77-52E5-4A7B-AADF-0B0962FDF58B}" destId="{89E2935C-5F01-4E32-86A9-981DC4FCC59B}" srcOrd="0" destOrd="0" presId="urn:microsoft.com/office/officeart/2008/layout/LinedList"/>
    <dgm:cxn modelId="{19B84C24-017B-40A0-A040-4DB635D5BDE2}" type="presParOf" srcId="{715F5C77-52E5-4A7B-AADF-0B0962FDF58B}" destId="{B3FF7A88-7CC9-494A-8FDB-085F6B0EF353}" srcOrd="1" destOrd="0" presId="urn:microsoft.com/office/officeart/2008/layout/LinedList"/>
    <dgm:cxn modelId="{5D0917F4-CE4A-4988-90E5-E67496E36C09}" type="presParOf" srcId="{B3FF7A88-7CC9-494A-8FDB-085F6B0EF353}" destId="{4E7BB144-040B-4DDD-A73C-851ADDADE4F9}" srcOrd="0" destOrd="0" presId="urn:microsoft.com/office/officeart/2008/layout/LinedList"/>
    <dgm:cxn modelId="{C018D75E-9881-4986-ADA9-AA0C956F66C8}" type="presParOf" srcId="{B3FF7A88-7CC9-494A-8FDB-085F6B0EF353}" destId="{E0D40C42-0587-414E-B8B6-F020AA0DF331}" srcOrd="1" destOrd="0" presId="urn:microsoft.com/office/officeart/2008/layout/LinedList"/>
    <dgm:cxn modelId="{0A44363E-41DA-4909-8180-F10D5CF39CF7}" type="presParOf" srcId="{715F5C77-52E5-4A7B-AADF-0B0962FDF58B}" destId="{CB95C786-ECD6-4AB0-AC3F-9DEFC643C7B9}" srcOrd="2" destOrd="0" presId="urn:microsoft.com/office/officeart/2008/layout/LinedList"/>
    <dgm:cxn modelId="{9AB9F47A-6E41-4301-892C-54426BC7ADB8}" type="presParOf" srcId="{715F5C77-52E5-4A7B-AADF-0B0962FDF58B}" destId="{8433F459-03D3-464F-B9A4-175E089B2627}" srcOrd="3" destOrd="0" presId="urn:microsoft.com/office/officeart/2008/layout/LinedList"/>
    <dgm:cxn modelId="{2CD8A199-FE86-4E8B-B1AE-2EED4EE0CD0E}" type="presParOf" srcId="{8433F459-03D3-464F-B9A4-175E089B2627}" destId="{910B82F4-BF94-4F94-8F5B-FD60C8698E1F}" srcOrd="0" destOrd="0" presId="urn:microsoft.com/office/officeart/2008/layout/LinedList"/>
    <dgm:cxn modelId="{48DBA086-E1B5-45B2-9797-17794D2D6062}" type="presParOf" srcId="{8433F459-03D3-464F-B9A4-175E089B2627}" destId="{8883333D-465F-4622-BAFD-ABE8F3B1A9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50865-B37D-4F73-9481-1D4B16D94DE6}">
      <dgm:prSet/>
      <dgm:spPr/>
      <dgm:t>
        <a:bodyPr/>
        <a:lstStyle/>
        <a:p>
          <a:r>
            <a:rPr lang="en-US" dirty="0" smtClean="0"/>
            <a:t>One easy question</a:t>
          </a:r>
        </a:p>
      </dgm:t>
    </dgm:pt>
    <dgm:pt modelId="{B3880719-64EC-42BF-87BC-CE97582679A1}" type="parTrans" cxnId="{8430EF5A-C91E-4940-828F-433BE0C20A65}">
      <dgm:prSet/>
      <dgm:spPr/>
      <dgm:t>
        <a:bodyPr/>
        <a:lstStyle/>
        <a:p>
          <a:endParaRPr lang="en-US"/>
        </a:p>
      </dgm:t>
    </dgm:pt>
    <dgm:pt modelId="{3D90ED37-AC2A-4DF8-A73C-AE5AA6A6E2F2}" type="sibTrans" cxnId="{8430EF5A-C91E-4940-828F-433BE0C20A65}">
      <dgm:prSet/>
      <dgm:spPr/>
      <dgm:t>
        <a:bodyPr/>
        <a:lstStyle/>
        <a:p>
          <a:endParaRPr lang="en-US"/>
        </a:p>
      </dgm:t>
    </dgm:pt>
    <dgm:pt modelId="{49EBC633-8BE9-4656-98EB-76A8EBFD7A89}">
      <dgm:prSet/>
      <dgm:spPr/>
      <dgm:t>
        <a:bodyPr/>
        <a:lstStyle/>
        <a:p>
          <a:r>
            <a:rPr lang="en-US" dirty="0" smtClean="0"/>
            <a:t>Where does the creature spend the winter?</a:t>
          </a:r>
        </a:p>
      </dgm:t>
    </dgm:pt>
    <dgm:pt modelId="{F3B1AC86-D5F3-4CD1-99E0-8D46957C9580}" type="parTrans" cxnId="{5BBC95DA-8775-499A-A568-07144C60AD02}">
      <dgm:prSet/>
      <dgm:spPr/>
    </dgm:pt>
    <dgm:pt modelId="{44B75558-8CF2-4D83-898D-6767F576725F}" type="sibTrans" cxnId="{5BBC95DA-8775-499A-A568-07144C60AD02}">
      <dgm:prSet/>
      <dgm:spPr/>
    </dgm:pt>
    <dgm:pt modelId="{13380BE4-7A1E-4C07-BEB5-24EBD34C61B0}">
      <dgm:prSet/>
      <dgm:spPr/>
      <dgm:t>
        <a:bodyPr/>
        <a:lstStyle/>
        <a:p>
          <a:r>
            <a:rPr lang="en-US" dirty="0" smtClean="0"/>
            <a:t>Two medium questions</a:t>
          </a:r>
        </a:p>
      </dgm:t>
    </dgm:pt>
    <dgm:pt modelId="{B6498E1B-A0C1-44DA-8C46-5CC1EF460E60}" type="parTrans" cxnId="{14B8BA17-EE38-4216-BB06-000E16629CD0}">
      <dgm:prSet/>
      <dgm:spPr/>
    </dgm:pt>
    <dgm:pt modelId="{196668AD-3FEA-4A1F-AE24-458EC142F202}" type="sibTrans" cxnId="{14B8BA17-EE38-4216-BB06-000E16629CD0}">
      <dgm:prSet/>
      <dgm:spPr/>
    </dgm:pt>
    <dgm:pt modelId="{0E4D6D83-E9CD-4B08-96C5-2279AFAD2460}">
      <dgm:prSet/>
      <dgm:spPr/>
      <dgm:t>
        <a:bodyPr/>
        <a:lstStyle/>
        <a:p>
          <a:r>
            <a:rPr lang="en-US" dirty="0" smtClean="0"/>
            <a:t>Two hard questions</a:t>
          </a:r>
        </a:p>
      </dgm:t>
    </dgm:pt>
    <dgm:pt modelId="{6E3CBD85-3F2F-4BF9-9B61-15CD02BCB4E0}" type="parTrans" cxnId="{B5458DBB-F2CC-4584-806C-472B21D00B59}">
      <dgm:prSet/>
      <dgm:spPr/>
    </dgm:pt>
    <dgm:pt modelId="{2420B36D-799A-4124-9D2A-CD838B663ED1}" type="sibTrans" cxnId="{B5458DBB-F2CC-4584-806C-472B21D00B59}">
      <dgm:prSet/>
      <dgm:spPr/>
    </dgm:pt>
    <dgm:pt modelId="{414A95F9-19AC-44EE-AC13-BA906BA7D9F8}">
      <dgm:prSet/>
      <dgm:spPr/>
      <dgm:t>
        <a:bodyPr/>
        <a:lstStyle/>
        <a:p>
          <a:r>
            <a:rPr lang="en-US" dirty="0" smtClean="0"/>
            <a:t>Explain how the creature is like a child. Cite at least two examples from the book.</a:t>
          </a:r>
        </a:p>
      </dgm:t>
    </dgm:pt>
    <dgm:pt modelId="{B6DAE781-EFF2-47D4-A35B-26D1404169F2}" type="parTrans" cxnId="{1ED6D9FB-E10A-40B0-BB2F-44E64D67CD64}">
      <dgm:prSet/>
      <dgm:spPr/>
    </dgm:pt>
    <dgm:pt modelId="{D8EE721B-92CC-424C-BDDC-5864F547B6D8}" type="sibTrans" cxnId="{1ED6D9FB-E10A-40B0-BB2F-44E64D67CD64}">
      <dgm:prSet/>
      <dgm:spPr/>
    </dgm:pt>
    <dgm:pt modelId="{C5A618E4-87D5-45CA-AC6E-4D06E31EEFED}">
      <dgm:prSet/>
      <dgm:spPr/>
      <dgm:t>
        <a:bodyPr/>
        <a:lstStyle/>
        <a:p>
          <a:r>
            <a:rPr lang="en-US" dirty="0" smtClean="0"/>
            <a:t>The creature says that he should have been Victor’s “Adam,” but is instead his “fallen angel.” Explain Victor’s role in the creature’s analogy. </a:t>
          </a:r>
        </a:p>
      </dgm:t>
    </dgm:pt>
    <dgm:pt modelId="{290AD5A8-390F-4AD2-BA8E-FF1056538D5C}" type="parTrans" cxnId="{DB38410A-6F86-49A0-85F0-031580CF649F}">
      <dgm:prSet/>
      <dgm:spPr/>
    </dgm:pt>
    <dgm:pt modelId="{BFFF5F40-92A6-4DAD-ACE5-FB3FE7235428}" type="sibTrans" cxnId="{DB38410A-6F86-49A0-85F0-031580CF649F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2935C-5F01-4E32-86A9-981DC4FCC59B}" type="pres">
      <dgm:prSet presAssocID="{E3F50865-B37D-4F73-9481-1D4B16D94DE6}" presName="thickLine" presStyleLbl="alignNode1" presStyleIdx="0" presStyleCnt="3"/>
      <dgm:spPr/>
    </dgm:pt>
    <dgm:pt modelId="{B3FF7A88-7CC9-494A-8FDB-085F6B0EF353}" type="pres">
      <dgm:prSet presAssocID="{E3F50865-B37D-4F73-9481-1D4B16D94DE6}" presName="horz1" presStyleCnt="0"/>
      <dgm:spPr/>
    </dgm:pt>
    <dgm:pt modelId="{4E7BB144-040B-4DDD-A73C-851ADDADE4F9}" type="pres">
      <dgm:prSet presAssocID="{E3F50865-B37D-4F73-9481-1D4B16D94DE6}" presName="tx1" presStyleLbl="revTx" presStyleIdx="0" presStyleCnt="6"/>
      <dgm:spPr/>
      <dgm:t>
        <a:bodyPr/>
        <a:lstStyle/>
        <a:p>
          <a:endParaRPr lang="en-US"/>
        </a:p>
      </dgm:t>
    </dgm:pt>
    <dgm:pt modelId="{E0D40C42-0587-414E-B8B6-F020AA0DF331}" type="pres">
      <dgm:prSet presAssocID="{E3F50865-B37D-4F73-9481-1D4B16D94DE6}" presName="vert1" presStyleCnt="0"/>
      <dgm:spPr/>
    </dgm:pt>
    <dgm:pt modelId="{3EFA527E-9FAB-4EE5-B8BF-746A9316325D}" type="pres">
      <dgm:prSet presAssocID="{49EBC633-8BE9-4656-98EB-76A8EBFD7A89}" presName="vertSpace2a" presStyleCnt="0"/>
      <dgm:spPr/>
    </dgm:pt>
    <dgm:pt modelId="{42715B51-E811-4927-9205-2376A57B459D}" type="pres">
      <dgm:prSet presAssocID="{49EBC633-8BE9-4656-98EB-76A8EBFD7A89}" presName="horz2" presStyleCnt="0"/>
      <dgm:spPr/>
    </dgm:pt>
    <dgm:pt modelId="{D7DC3A91-8124-4458-B899-5C405AD3A175}" type="pres">
      <dgm:prSet presAssocID="{49EBC633-8BE9-4656-98EB-76A8EBFD7A89}" presName="horzSpace2" presStyleCnt="0"/>
      <dgm:spPr/>
    </dgm:pt>
    <dgm:pt modelId="{E04EC837-6D45-40DD-AFA9-C0C70DBB239F}" type="pres">
      <dgm:prSet presAssocID="{49EBC633-8BE9-4656-98EB-76A8EBFD7A89}" presName="tx2" presStyleLbl="revTx" presStyleIdx="1" presStyleCnt="6"/>
      <dgm:spPr/>
      <dgm:t>
        <a:bodyPr/>
        <a:lstStyle/>
        <a:p>
          <a:endParaRPr lang="en-US"/>
        </a:p>
      </dgm:t>
    </dgm:pt>
    <dgm:pt modelId="{645AB317-AACB-421C-AE7B-1173625CEE34}" type="pres">
      <dgm:prSet presAssocID="{49EBC633-8BE9-4656-98EB-76A8EBFD7A89}" presName="vert2" presStyleCnt="0"/>
      <dgm:spPr/>
    </dgm:pt>
    <dgm:pt modelId="{4EE6595A-EB3D-4E8D-BEAC-B275D2DEB56D}" type="pres">
      <dgm:prSet presAssocID="{49EBC633-8BE9-4656-98EB-76A8EBFD7A89}" presName="thinLine2b" presStyleLbl="callout" presStyleIdx="0" presStyleCnt="3"/>
      <dgm:spPr/>
    </dgm:pt>
    <dgm:pt modelId="{D4AB3ACD-CD18-4A6A-BDC3-E22D736245D3}" type="pres">
      <dgm:prSet presAssocID="{49EBC633-8BE9-4656-98EB-76A8EBFD7A89}" presName="vertSpace2b" presStyleCnt="0"/>
      <dgm:spPr/>
    </dgm:pt>
    <dgm:pt modelId="{C3390FC5-089E-43B6-A733-275CE0C388A7}" type="pres">
      <dgm:prSet presAssocID="{13380BE4-7A1E-4C07-BEB5-24EBD34C61B0}" presName="thickLine" presStyleLbl="alignNode1" presStyleIdx="1" presStyleCnt="3"/>
      <dgm:spPr/>
    </dgm:pt>
    <dgm:pt modelId="{BDC20813-0DD5-421E-9446-8E80CC4B0103}" type="pres">
      <dgm:prSet presAssocID="{13380BE4-7A1E-4C07-BEB5-24EBD34C61B0}" presName="horz1" presStyleCnt="0"/>
      <dgm:spPr/>
    </dgm:pt>
    <dgm:pt modelId="{0FE3857B-D49E-43FE-9E42-E6DFC75AF9D0}" type="pres">
      <dgm:prSet presAssocID="{13380BE4-7A1E-4C07-BEB5-24EBD34C61B0}" presName="tx1" presStyleLbl="revTx" presStyleIdx="2" presStyleCnt="6"/>
      <dgm:spPr/>
      <dgm:t>
        <a:bodyPr/>
        <a:lstStyle/>
        <a:p>
          <a:endParaRPr lang="en-US"/>
        </a:p>
      </dgm:t>
    </dgm:pt>
    <dgm:pt modelId="{03096381-E9D7-4E59-A711-9FB05C21DDED}" type="pres">
      <dgm:prSet presAssocID="{13380BE4-7A1E-4C07-BEB5-24EBD34C61B0}" presName="vert1" presStyleCnt="0"/>
      <dgm:spPr/>
    </dgm:pt>
    <dgm:pt modelId="{45EDAFDA-FF32-4316-9DEC-EE8A99290C75}" type="pres">
      <dgm:prSet presAssocID="{414A95F9-19AC-44EE-AC13-BA906BA7D9F8}" presName="vertSpace2a" presStyleCnt="0"/>
      <dgm:spPr/>
    </dgm:pt>
    <dgm:pt modelId="{133CC0E4-B8F7-4819-9B7F-C0F062447C55}" type="pres">
      <dgm:prSet presAssocID="{414A95F9-19AC-44EE-AC13-BA906BA7D9F8}" presName="horz2" presStyleCnt="0"/>
      <dgm:spPr/>
    </dgm:pt>
    <dgm:pt modelId="{3F9A2125-80EE-4EAB-8B35-F137B13FFBF7}" type="pres">
      <dgm:prSet presAssocID="{414A95F9-19AC-44EE-AC13-BA906BA7D9F8}" presName="horzSpace2" presStyleCnt="0"/>
      <dgm:spPr/>
    </dgm:pt>
    <dgm:pt modelId="{EE2BA5AB-D6BE-4FFC-AA5E-F8C80CD09F30}" type="pres">
      <dgm:prSet presAssocID="{414A95F9-19AC-44EE-AC13-BA906BA7D9F8}" presName="tx2" presStyleLbl="revTx" presStyleIdx="3" presStyleCnt="6"/>
      <dgm:spPr/>
      <dgm:t>
        <a:bodyPr/>
        <a:lstStyle/>
        <a:p>
          <a:endParaRPr lang="en-US"/>
        </a:p>
      </dgm:t>
    </dgm:pt>
    <dgm:pt modelId="{CE82C27F-AB45-471B-A44D-4EDCF86B6581}" type="pres">
      <dgm:prSet presAssocID="{414A95F9-19AC-44EE-AC13-BA906BA7D9F8}" presName="vert2" presStyleCnt="0"/>
      <dgm:spPr/>
    </dgm:pt>
    <dgm:pt modelId="{61CCD5E8-6797-4F04-8EAA-C295F1E2F7AE}" type="pres">
      <dgm:prSet presAssocID="{414A95F9-19AC-44EE-AC13-BA906BA7D9F8}" presName="thinLine2b" presStyleLbl="callout" presStyleIdx="1" presStyleCnt="3"/>
      <dgm:spPr/>
    </dgm:pt>
    <dgm:pt modelId="{BCD0E811-CA9E-4FD4-B881-88DF81BE67F0}" type="pres">
      <dgm:prSet presAssocID="{414A95F9-19AC-44EE-AC13-BA906BA7D9F8}" presName="vertSpace2b" presStyleCnt="0"/>
      <dgm:spPr/>
    </dgm:pt>
    <dgm:pt modelId="{63884308-5F9F-4FD0-A71C-BCDB3DFDFE29}" type="pres">
      <dgm:prSet presAssocID="{0E4D6D83-E9CD-4B08-96C5-2279AFAD2460}" presName="thickLine" presStyleLbl="alignNode1" presStyleIdx="2" presStyleCnt="3"/>
      <dgm:spPr/>
    </dgm:pt>
    <dgm:pt modelId="{1F1D5D10-D2E3-4DC2-8483-83C1E1D7497F}" type="pres">
      <dgm:prSet presAssocID="{0E4D6D83-E9CD-4B08-96C5-2279AFAD2460}" presName="horz1" presStyleCnt="0"/>
      <dgm:spPr/>
    </dgm:pt>
    <dgm:pt modelId="{3945CF4D-0912-4FCB-8A46-7E6A893E53EC}" type="pres">
      <dgm:prSet presAssocID="{0E4D6D83-E9CD-4B08-96C5-2279AFAD2460}" presName="tx1" presStyleLbl="revTx" presStyleIdx="4" presStyleCnt="6"/>
      <dgm:spPr/>
      <dgm:t>
        <a:bodyPr/>
        <a:lstStyle/>
        <a:p>
          <a:endParaRPr lang="en-US"/>
        </a:p>
      </dgm:t>
    </dgm:pt>
    <dgm:pt modelId="{B2F2845C-5604-43DD-A075-7413F8B8C6CC}" type="pres">
      <dgm:prSet presAssocID="{0E4D6D83-E9CD-4B08-96C5-2279AFAD2460}" presName="vert1" presStyleCnt="0"/>
      <dgm:spPr/>
    </dgm:pt>
    <dgm:pt modelId="{A2C4754B-52F2-4EBC-A811-ABB6E4D53638}" type="pres">
      <dgm:prSet presAssocID="{C5A618E4-87D5-45CA-AC6E-4D06E31EEFED}" presName="vertSpace2a" presStyleCnt="0"/>
      <dgm:spPr/>
    </dgm:pt>
    <dgm:pt modelId="{0A8E2565-CC3B-4BAD-BB63-61233E4D5968}" type="pres">
      <dgm:prSet presAssocID="{C5A618E4-87D5-45CA-AC6E-4D06E31EEFED}" presName="horz2" presStyleCnt="0"/>
      <dgm:spPr/>
    </dgm:pt>
    <dgm:pt modelId="{F56129C6-56BD-4A5E-A1A4-8803DB68F410}" type="pres">
      <dgm:prSet presAssocID="{C5A618E4-87D5-45CA-AC6E-4D06E31EEFED}" presName="horzSpace2" presStyleCnt="0"/>
      <dgm:spPr/>
    </dgm:pt>
    <dgm:pt modelId="{6F893C5F-501E-49BC-8B2C-DBBE3A8774CD}" type="pres">
      <dgm:prSet presAssocID="{C5A618E4-87D5-45CA-AC6E-4D06E31EEFED}" presName="tx2" presStyleLbl="revTx" presStyleIdx="5" presStyleCnt="6"/>
      <dgm:spPr/>
      <dgm:t>
        <a:bodyPr/>
        <a:lstStyle/>
        <a:p>
          <a:endParaRPr lang="en-US"/>
        </a:p>
      </dgm:t>
    </dgm:pt>
    <dgm:pt modelId="{2B108EB6-36F9-4946-B052-906C5EBC9CF0}" type="pres">
      <dgm:prSet presAssocID="{C5A618E4-87D5-45CA-AC6E-4D06E31EEFED}" presName="vert2" presStyleCnt="0"/>
      <dgm:spPr/>
    </dgm:pt>
    <dgm:pt modelId="{05637101-4D3C-4C47-BCD1-076E60FD0249}" type="pres">
      <dgm:prSet presAssocID="{C5A618E4-87D5-45CA-AC6E-4D06E31EEFED}" presName="thinLine2b" presStyleLbl="callout" presStyleIdx="2" presStyleCnt="3"/>
      <dgm:spPr/>
    </dgm:pt>
    <dgm:pt modelId="{F0729BD8-C530-4193-98CC-ED072C83653A}" type="pres">
      <dgm:prSet presAssocID="{C5A618E4-87D5-45CA-AC6E-4D06E31EEFED}" presName="vertSpace2b" presStyleCnt="0"/>
      <dgm:spPr/>
    </dgm:pt>
  </dgm:ptLst>
  <dgm:cxnLst>
    <dgm:cxn modelId="{3A4AD72D-8157-4E5B-AA35-C8188B78AAB9}" type="presOf" srcId="{414A95F9-19AC-44EE-AC13-BA906BA7D9F8}" destId="{EE2BA5AB-D6BE-4FFC-AA5E-F8C80CD09F30}" srcOrd="0" destOrd="0" presId="urn:microsoft.com/office/officeart/2008/layout/LinedList"/>
    <dgm:cxn modelId="{14B8BA17-EE38-4216-BB06-000E16629CD0}" srcId="{808A5C52-22EE-4F99-8F78-B970CC86224C}" destId="{13380BE4-7A1E-4C07-BEB5-24EBD34C61B0}" srcOrd="1" destOrd="0" parTransId="{B6498E1B-A0C1-44DA-8C46-5CC1EF460E60}" sibTransId="{196668AD-3FEA-4A1F-AE24-458EC142F202}"/>
    <dgm:cxn modelId="{B5458DBB-F2CC-4584-806C-472B21D00B59}" srcId="{808A5C52-22EE-4F99-8F78-B970CC86224C}" destId="{0E4D6D83-E9CD-4B08-96C5-2279AFAD2460}" srcOrd="2" destOrd="0" parTransId="{6E3CBD85-3F2F-4BF9-9B61-15CD02BCB4E0}" sibTransId="{2420B36D-799A-4124-9D2A-CD838B663ED1}"/>
    <dgm:cxn modelId="{5BBC95DA-8775-499A-A568-07144C60AD02}" srcId="{E3F50865-B37D-4F73-9481-1D4B16D94DE6}" destId="{49EBC633-8BE9-4656-98EB-76A8EBFD7A89}" srcOrd="0" destOrd="0" parTransId="{F3B1AC86-D5F3-4CD1-99E0-8D46957C9580}" sibTransId="{44B75558-8CF2-4D83-898D-6767F576725F}"/>
    <dgm:cxn modelId="{8430EF5A-C91E-4940-828F-433BE0C20A65}" srcId="{808A5C52-22EE-4F99-8F78-B970CC86224C}" destId="{E3F50865-B37D-4F73-9481-1D4B16D94DE6}" srcOrd="0" destOrd="0" parTransId="{B3880719-64EC-42BF-87BC-CE97582679A1}" sibTransId="{3D90ED37-AC2A-4DF8-A73C-AE5AA6A6E2F2}"/>
    <dgm:cxn modelId="{49A276E2-5052-4734-B800-A93FB0C4930B}" type="presOf" srcId="{49EBC633-8BE9-4656-98EB-76A8EBFD7A89}" destId="{E04EC837-6D45-40DD-AFA9-C0C70DBB239F}" srcOrd="0" destOrd="0" presId="urn:microsoft.com/office/officeart/2008/layout/LinedList"/>
    <dgm:cxn modelId="{BE5E6AB0-8325-4F17-A424-6189B6296DFD}" type="presOf" srcId="{E3F50865-B37D-4F73-9481-1D4B16D94DE6}" destId="{4E7BB144-040B-4DDD-A73C-851ADDADE4F9}" srcOrd="0" destOrd="0" presId="urn:microsoft.com/office/officeart/2008/layout/LinedList"/>
    <dgm:cxn modelId="{A910E48C-AD88-4AF2-8B3C-FD668CCCBD31}" type="presOf" srcId="{C5A618E4-87D5-45CA-AC6E-4D06E31EEFED}" destId="{6F893C5F-501E-49BC-8B2C-DBBE3A8774CD}" srcOrd="0" destOrd="0" presId="urn:microsoft.com/office/officeart/2008/layout/LinedList"/>
    <dgm:cxn modelId="{7AF49FAC-47EF-4A2A-B3B8-E5E739314A86}" type="presOf" srcId="{13380BE4-7A1E-4C07-BEB5-24EBD34C61B0}" destId="{0FE3857B-D49E-43FE-9E42-E6DFC75AF9D0}" srcOrd="0" destOrd="0" presId="urn:microsoft.com/office/officeart/2008/layout/LinedList"/>
    <dgm:cxn modelId="{DB38410A-6F86-49A0-85F0-031580CF649F}" srcId="{0E4D6D83-E9CD-4B08-96C5-2279AFAD2460}" destId="{C5A618E4-87D5-45CA-AC6E-4D06E31EEFED}" srcOrd="0" destOrd="0" parTransId="{290AD5A8-390F-4AD2-BA8E-FF1056538D5C}" sibTransId="{BFFF5F40-92A6-4DAD-ACE5-FB3FE7235428}"/>
    <dgm:cxn modelId="{1ED6D9FB-E10A-40B0-BB2F-44E64D67CD64}" srcId="{13380BE4-7A1E-4C07-BEB5-24EBD34C61B0}" destId="{414A95F9-19AC-44EE-AC13-BA906BA7D9F8}" srcOrd="0" destOrd="0" parTransId="{B6DAE781-EFF2-47D4-A35B-26D1404169F2}" sibTransId="{D8EE721B-92CC-424C-BDDC-5864F547B6D8}"/>
    <dgm:cxn modelId="{EC09C4C8-F70F-4AD9-B46E-1DAAA1F63A43}" type="presOf" srcId="{808A5C52-22EE-4F99-8F78-B970CC86224C}" destId="{715F5C77-52E5-4A7B-AADF-0B0962FDF58B}" srcOrd="0" destOrd="0" presId="urn:microsoft.com/office/officeart/2008/layout/LinedList"/>
    <dgm:cxn modelId="{168F029A-1593-468E-894E-3245912DC5B3}" type="presOf" srcId="{0E4D6D83-E9CD-4B08-96C5-2279AFAD2460}" destId="{3945CF4D-0912-4FCB-8A46-7E6A893E53EC}" srcOrd="0" destOrd="0" presId="urn:microsoft.com/office/officeart/2008/layout/LinedList"/>
    <dgm:cxn modelId="{5403D954-CBDF-4750-BF97-83C9764ECD24}" type="presParOf" srcId="{715F5C77-52E5-4A7B-AADF-0B0962FDF58B}" destId="{89E2935C-5F01-4E32-86A9-981DC4FCC59B}" srcOrd="0" destOrd="0" presId="urn:microsoft.com/office/officeart/2008/layout/LinedList"/>
    <dgm:cxn modelId="{407DAA2E-8DA6-49E6-9BC5-152DF764E832}" type="presParOf" srcId="{715F5C77-52E5-4A7B-AADF-0B0962FDF58B}" destId="{B3FF7A88-7CC9-494A-8FDB-085F6B0EF353}" srcOrd="1" destOrd="0" presId="urn:microsoft.com/office/officeart/2008/layout/LinedList"/>
    <dgm:cxn modelId="{02CE4C91-E5EE-4BC2-A680-26EBA92C6230}" type="presParOf" srcId="{B3FF7A88-7CC9-494A-8FDB-085F6B0EF353}" destId="{4E7BB144-040B-4DDD-A73C-851ADDADE4F9}" srcOrd="0" destOrd="0" presId="urn:microsoft.com/office/officeart/2008/layout/LinedList"/>
    <dgm:cxn modelId="{6F043857-30BA-42A1-960B-22312966354A}" type="presParOf" srcId="{B3FF7A88-7CC9-494A-8FDB-085F6B0EF353}" destId="{E0D40C42-0587-414E-B8B6-F020AA0DF331}" srcOrd="1" destOrd="0" presId="urn:microsoft.com/office/officeart/2008/layout/LinedList"/>
    <dgm:cxn modelId="{53106A17-E34A-43F5-AE70-29F71BCDD46D}" type="presParOf" srcId="{E0D40C42-0587-414E-B8B6-F020AA0DF331}" destId="{3EFA527E-9FAB-4EE5-B8BF-746A9316325D}" srcOrd="0" destOrd="0" presId="urn:microsoft.com/office/officeart/2008/layout/LinedList"/>
    <dgm:cxn modelId="{F926E781-68A5-4EEB-BBE2-00A5B4EB3D59}" type="presParOf" srcId="{E0D40C42-0587-414E-B8B6-F020AA0DF331}" destId="{42715B51-E811-4927-9205-2376A57B459D}" srcOrd="1" destOrd="0" presId="urn:microsoft.com/office/officeart/2008/layout/LinedList"/>
    <dgm:cxn modelId="{AC313C8D-8CBA-44F9-ABDF-730FADD8F557}" type="presParOf" srcId="{42715B51-E811-4927-9205-2376A57B459D}" destId="{D7DC3A91-8124-4458-B899-5C405AD3A175}" srcOrd="0" destOrd="0" presId="urn:microsoft.com/office/officeart/2008/layout/LinedList"/>
    <dgm:cxn modelId="{A03A38A0-AD6E-412F-A5B2-46364F4E443C}" type="presParOf" srcId="{42715B51-E811-4927-9205-2376A57B459D}" destId="{E04EC837-6D45-40DD-AFA9-C0C70DBB239F}" srcOrd="1" destOrd="0" presId="urn:microsoft.com/office/officeart/2008/layout/LinedList"/>
    <dgm:cxn modelId="{D7D8B7FE-DB20-416C-ADB1-F81717527B50}" type="presParOf" srcId="{42715B51-E811-4927-9205-2376A57B459D}" destId="{645AB317-AACB-421C-AE7B-1173625CEE34}" srcOrd="2" destOrd="0" presId="urn:microsoft.com/office/officeart/2008/layout/LinedList"/>
    <dgm:cxn modelId="{05779136-1E89-4B14-A4B8-BE3489A7301C}" type="presParOf" srcId="{E0D40C42-0587-414E-B8B6-F020AA0DF331}" destId="{4EE6595A-EB3D-4E8D-BEAC-B275D2DEB56D}" srcOrd="2" destOrd="0" presId="urn:microsoft.com/office/officeart/2008/layout/LinedList"/>
    <dgm:cxn modelId="{29208125-ED89-4EAE-A91E-BCD75BA4D21C}" type="presParOf" srcId="{E0D40C42-0587-414E-B8B6-F020AA0DF331}" destId="{D4AB3ACD-CD18-4A6A-BDC3-E22D736245D3}" srcOrd="3" destOrd="0" presId="urn:microsoft.com/office/officeart/2008/layout/LinedList"/>
    <dgm:cxn modelId="{280C4D9E-915B-408E-A5FD-4659EF79A3CB}" type="presParOf" srcId="{715F5C77-52E5-4A7B-AADF-0B0962FDF58B}" destId="{C3390FC5-089E-43B6-A733-275CE0C388A7}" srcOrd="2" destOrd="0" presId="urn:microsoft.com/office/officeart/2008/layout/LinedList"/>
    <dgm:cxn modelId="{27E0B6CA-D7C7-4509-A4A5-D0127E21D5E5}" type="presParOf" srcId="{715F5C77-52E5-4A7B-AADF-0B0962FDF58B}" destId="{BDC20813-0DD5-421E-9446-8E80CC4B0103}" srcOrd="3" destOrd="0" presId="urn:microsoft.com/office/officeart/2008/layout/LinedList"/>
    <dgm:cxn modelId="{E502C74D-E259-447A-86D9-1C4B8F3BE556}" type="presParOf" srcId="{BDC20813-0DD5-421E-9446-8E80CC4B0103}" destId="{0FE3857B-D49E-43FE-9E42-E6DFC75AF9D0}" srcOrd="0" destOrd="0" presId="urn:microsoft.com/office/officeart/2008/layout/LinedList"/>
    <dgm:cxn modelId="{7C6B749D-D6EC-4574-83E2-E1CDCE12EE80}" type="presParOf" srcId="{BDC20813-0DD5-421E-9446-8E80CC4B0103}" destId="{03096381-E9D7-4E59-A711-9FB05C21DDED}" srcOrd="1" destOrd="0" presId="urn:microsoft.com/office/officeart/2008/layout/LinedList"/>
    <dgm:cxn modelId="{A118B5D4-E514-4686-94C6-26066C4E299B}" type="presParOf" srcId="{03096381-E9D7-4E59-A711-9FB05C21DDED}" destId="{45EDAFDA-FF32-4316-9DEC-EE8A99290C75}" srcOrd="0" destOrd="0" presId="urn:microsoft.com/office/officeart/2008/layout/LinedList"/>
    <dgm:cxn modelId="{25FCEB52-C75C-407D-9FA0-6DF85488D8BE}" type="presParOf" srcId="{03096381-E9D7-4E59-A711-9FB05C21DDED}" destId="{133CC0E4-B8F7-4819-9B7F-C0F062447C55}" srcOrd="1" destOrd="0" presId="urn:microsoft.com/office/officeart/2008/layout/LinedList"/>
    <dgm:cxn modelId="{873DA21A-122C-4AF4-AF06-736CE0DAFB0C}" type="presParOf" srcId="{133CC0E4-B8F7-4819-9B7F-C0F062447C55}" destId="{3F9A2125-80EE-4EAB-8B35-F137B13FFBF7}" srcOrd="0" destOrd="0" presId="urn:microsoft.com/office/officeart/2008/layout/LinedList"/>
    <dgm:cxn modelId="{610A2BEB-56B1-4E75-A460-0A0110C831C9}" type="presParOf" srcId="{133CC0E4-B8F7-4819-9B7F-C0F062447C55}" destId="{EE2BA5AB-D6BE-4FFC-AA5E-F8C80CD09F30}" srcOrd="1" destOrd="0" presId="urn:microsoft.com/office/officeart/2008/layout/LinedList"/>
    <dgm:cxn modelId="{E5BE228F-71C1-455A-91EA-6EBD3341F588}" type="presParOf" srcId="{133CC0E4-B8F7-4819-9B7F-C0F062447C55}" destId="{CE82C27F-AB45-471B-A44D-4EDCF86B6581}" srcOrd="2" destOrd="0" presId="urn:microsoft.com/office/officeart/2008/layout/LinedList"/>
    <dgm:cxn modelId="{C1516045-5A2F-4F43-9452-FC05B6CA9E6E}" type="presParOf" srcId="{03096381-E9D7-4E59-A711-9FB05C21DDED}" destId="{61CCD5E8-6797-4F04-8EAA-C295F1E2F7AE}" srcOrd="2" destOrd="0" presId="urn:microsoft.com/office/officeart/2008/layout/LinedList"/>
    <dgm:cxn modelId="{8FD68F75-27B6-40A0-9D30-81082EEAC80D}" type="presParOf" srcId="{03096381-E9D7-4E59-A711-9FB05C21DDED}" destId="{BCD0E811-CA9E-4FD4-B881-88DF81BE67F0}" srcOrd="3" destOrd="0" presId="urn:microsoft.com/office/officeart/2008/layout/LinedList"/>
    <dgm:cxn modelId="{7FC9F86E-EF41-4592-9016-8A146F22D3B9}" type="presParOf" srcId="{715F5C77-52E5-4A7B-AADF-0B0962FDF58B}" destId="{63884308-5F9F-4FD0-A71C-BCDB3DFDFE29}" srcOrd="4" destOrd="0" presId="urn:microsoft.com/office/officeart/2008/layout/LinedList"/>
    <dgm:cxn modelId="{675AFA4E-E55C-4EE3-B498-FD3B6212CB7D}" type="presParOf" srcId="{715F5C77-52E5-4A7B-AADF-0B0962FDF58B}" destId="{1F1D5D10-D2E3-4DC2-8483-83C1E1D7497F}" srcOrd="5" destOrd="0" presId="urn:microsoft.com/office/officeart/2008/layout/LinedList"/>
    <dgm:cxn modelId="{12DB37CF-43C1-482B-902A-5FF8E5AF60DF}" type="presParOf" srcId="{1F1D5D10-D2E3-4DC2-8483-83C1E1D7497F}" destId="{3945CF4D-0912-4FCB-8A46-7E6A893E53EC}" srcOrd="0" destOrd="0" presId="urn:microsoft.com/office/officeart/2008/layout/LinedList"/>
    <dgm:cxn modelId="{D90F5342-A881-4AC9-8811-F2FC97979204}" type="presParOf" srcId="{1F1D5D10-D2E3-4DC2-8483-83C1E1D7497F}" destId="{B2F2845C-5604-43DD-A075-7413F8B8C6CC}" srcOrd="1" destOrd="0" presId="urn:microsoft.com/office/officeart/2008/layout/LinedList"/>
    <dgm:cxn modelId="{C55DB55A-39DC-4D32-93AE-52F795389D2E}" type="presParOf" srcId="{B2F2845C-5604-43DD-A075-7413F8B8C6CC}" destId="{A2C4754B-52F2-4EBC-A811-ABB6E4D53638}" srcOrd="0" destOrd="0" presId="urn:microsoft.com/office/officeart/2008/layout/LinedList"/>
    <dgm:cxn modelId="{D3271407-BB87-4553-9F66-00D2CA700397}" type="presParOf" srcId="{B2F2845C-5604-43DD-A075-7413F8B8C6CC}" destId="{0A8E2565-CC3B-4BAD-BB63-61233E4D5968}" srcOrd="1" destOrd="0" presId="urn:microsoft.com/office/officeart/2008/layout/LinedList"/>
    <dgm:cxn modelId="{70AC8505-6540-49C7-BF5B-35BC754C6F40}" type="presParOf" srcId="{0A8E2565-CC3B-4BAD-BB63-61233E4D5968}" destId="{F56129C6-56BD-4A5E-A1A4-8803DB68F410}" srcOrd="0" destOrd="0" presId="urn:microsoft.com/office/officeart/2008/layout/LinedList"/>
    <dgm:cxn modelId="{9897D54B-C936-4F1D-996F-C907F25A7BBE}" type="presParOf" srcId="{0A8E2565-CC3B-4BAD-BB63-61233E4D5968}" destId="{6F893C5F-501E-49BC-8B2C-DBBE3A8774CD}" srcOrd="1" destOrd="0" presId="urn:microsoft.com/office/officeart/2008/layout/LinedList"/>
    <dgm:cxn modelId="{F85B3133-2F40-4B5A-9463-42FB0E027836}" type="presParOf" srcId="{0A8E2565-CC3B-4BAD-BB63-61233E4D5968}" destId="{2B108EB6-36F9-4946-B052-906C5EBC9CF0}" srcOrd="2" destOrd="0" presId="urn:microsoft.com/office/officeart/2008/layout/LinedList"/>
    <dgm:cxn modelId="{BD5B488A-11AB-485B-BCEF-35F198FF303F}" type="presParOf" srcId="{B2F2845C-5604-43DD-A075-7413F8B8C6CC}" destId="{05637101-4D3C-4C47-BCD1-076E60FD0249}" srcOrd="2" destOrd="0" presId="urn:microsoft.com/office/officeart/2008/layout/LinedList"/>
    <dgm:cxn modelId="{BA1FF950-96D3-43C2-896F-3F3FC759DCB1}" type="presParOf" srcId="{B2F2845C-5604-43DD-A075-7413F8B8C6CC}" destId="{F0729BD8-C530-4193-98CC-ED072C83653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55FDF-CDBC-4086-9E53-FA6CF065F512}">
      <dgm:prSet/>
      <dgm:spPr/>
      <dgm:t>
        <a:bodyPr/>
        <a:lstStyle/>
        <a:p>
          <a:r>
            <a:rPr lang="en-US" dirty="0" smtClean="0"/>
            <a:t>You have 7 minutes.</a:t>
          </a:r>
          <a:endParaRPr lang="en-US" dirty="0"/>
        </a:p>
      </dgm:t>
    </dgm:pt>
    <dgm:pt modelId="{BA38E986-6DE8-470D-B925-AE5F70DAFE12}" type="parTrans" cxnId="{D31A1AAA-FF22-4DF5-9785-237383ECE01A}">
      <dgm:prSet/>
      <dgm:spPr/>
    </dgm:pt>
    <dgm:pt modelId="{DF7D86AC-7A7D-4416-961B-23AC94236A71}" type="sibTrans" cxnId="{D31A1AAA-FF22-4DF5-9785-237383ECE01A}">
      <dgm:prSet/>
      <dgm:spPr/>
    </dgm:pt>
    <dgm:pt modelId="{05FF041E-6E0B-4A58-88F3-4144B1B14E57}">
      <dgm:prSet/>
      <dgm:spPr/>
      <dgm:t>
        <a:bodyPr/>
        <a:lstStyle/>
        <a:p>
          <a:r>
            <a:rPr lang="en-US" dirty="0" smtClean="0"/>
            <a:t>Fill out half a sheet of paper with everything that you know about Frankenstein Chapters 9-12.</a:t>
          </a:r>
          <a:endParaRPr lang="en-US" dirty="0"/>
        </a:p>
      </dgm:t>
    </dgm:pt>
    <dgm:pt modelId="{86D378E7-9B32-4F78-B9E1-CAFAF1C29998}" type="parTrans" cxnId="{0E347497-FE5B-440C-94A4-F6CE2FC8AD5B}">
      <dgm:prSet/>
      <dgm:spPr/>
    </dgm:pt>
    <dgm:pt modelId="{EA932FB3-8155-438A-8501-74B1A37AC873}" type="sibTrans" cxnId="{0E347497-FE5B-440C-94A4-F6CE2FC8AD5B}">
      <dgm:prSet/>
      <dgm:spPr/>
    </dgm:pt>
    <dgm:pt modelId="{68919AD8-752C-49F3-ABF6-1B36C2F89EAA}">
      <dgm:prSet/>
      <dgm:spPr/>
      <dgm:t>
        <a:bodyPr/>
        <a:lstStyle/>
        <a:p>
          <a:r>
            <a:rPr lang="en-US" dirty="0" smtClean="0"/>
            <a:t>After you do, review for the quiz today by reading what you wrote about the chapters to your table partner.</a:t>
          </a:r>
          <a:endParaRPr lang="en-US" dirty="0"/>
        </a:p>
      </dgm:t>
    </dgm:pt>
    <dgm:pt modelId="{BE8B1893-A72C-4AA5-B28B-0391116D6FF9}" type="parTrans" cxnId="{98289767-3675-4CCA-A522-FC72AF62127F}">
      <dgm:prSet/>
      <dgm:spPr/>
    </dgm:pt>
    <dgm:pt modelId="{CF076600-0085-4803-A1AA-73CC0264F317}" type="sibTrans" cxnId="{98289767-3675-4CCA-A522-FC72AF62127F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1EE484-18FC-4C32-8826-95082BCE2160}" type="pres">
      <dgm:prSet presAssocID="{A8355FDF-CDBC-4086-9E53-FA6CF065F512}" presName="thickLine" presStyleLbl="alignNode1" presStyleIdx="0" presStyleCnt="3"/>
      <dgm:spPr/>
    </dgm:pt>
    <dgm:pt modelId="{FBBA91DD-2661-4C21-A55E-ADFE232651FA}" type="pres">
      <dgm:prSet presAssocID="{A8355FDF-CDBC-4086-9E53-FA6CF065F512}" presName="horz1" presStyleCnt="0"/>
      <dgm:spPr/>
    </dgm:pt>
    <dgm:pt modelId="{E715BD49-760D-489F-943D-D24097722DF2}" type="pres">
      <dgm:prSet presAssocID="{A8355FDF-CDBC-4086-9E53-FA6CF065F512}" presName="tx1" presStyleLbl="revTx" presStyleIdx="0" presStyleCnt="3"/>
      <dgm:spPr/>
      <dgm:t>
        <a:bodyPr/>
        <a:lstStyle/>
        <a:p>
          <a:endParaRPr lang="en-US"/>
        </a:p>
      </dgm:t>
    </dgm:pt>
    <dgm:pt modelId="{ACB504A1-A035-4BCE-8E0F-D943C1F57A56}" type="pres">
      <dgm:prSet presAssocID="{A8355FDF-CDBC-4086-9E53-FA6CF065F512}" presName="vert1" presStyleCnt="0"/>
      <dgm:spPr/>
    </dgm:pt>
    <dgm:pt modelId="{AA6713D6-7D23-4CBB-9516-CE11011D5220}" type="pres">
      <dgm:prSet presAssocID="{05FF041E-6E0B-4A58-88F3-4144B1B14E57}" presName="thickLine" presStyleLbl="alignNode1" presStyleIdx="1" presStyleCnt="3"/>
      <dgm:spPr/>
    </dgm:pt>
    <dgm:pt modelId="{C086E2DF-7EFD-4506-9419-0B0F06B06B72}" type="pres">
      <dgm:prSet presAssocID="{05FF041E-6E0B-4A58-88F3-4144B1B14E57}" presName="horz1" presStyleCnt="0"/>
      <dgm:spPr/>
    </dgm:pt>
    <dgm:pt modelId="{952E4915-1872-4788-8C77-97FBDD5A1F0B}" type="pres">
      <dgm:prSet presAssocID="{05FF041E-6E0B-4A58-88F3-4144B1B14E57}" presName="tx1" presStyleLbl="revTx" presStyleIdx="1" presStyleCnt="3"/>
      <dgm:spPr/>
      <dgm:t>
        <a:bodyPr/>
        <a:lstStyle/>
        <a:p>
          <a:endParaRPr lang="en-US"/>
        </a:p>
      </dgm:t>
    </dgm:pt>
    <dgm:pt modelId="{47767D73-0D5D-4188-9841-2EA0DE4510DC}" type="pres">
      <dgm:prSet presAssocID="{05FF041E-6E0B-4A58-88F3-4144B1B14E57}" presName="vert1" presStyleCnt="0"/>
      <dgm:spPr/>
    </dgm:pt>
    <dgm:pt modelId="{399828E8-E8D9-491B-990E-6B82FC3D2B7B}" type="pres">
      <dgm:prSet presAssocID="{68919AD8-752C-49F3-ABF6-1B36C2F89EAA}" presName="thickLine" presStyleLbl="alignNode1" presStyleIdx="2" presStyleCnt="3"/>
      <dgm:spPr/>
    </dgm:pt>
    <dgm:pt modelId="{73D670B2-648C-446E-91E0-C8593A68AD9A}" type="pres">
      <dgm:prSet presAssocID="{68919AD8-752C-49F3-ABF6-1B36C2F89EAA}" presName="horz1" presStyleCnt="0"/>
      <dgm:spPr/>
    </dgm:pt>
    <dgm:pt modelId="{BE6F033A-1532-4E26-A59B-E3690AC247A3}" type="pres">
      <dgm:prSet presAssocID="{68919AD8-752C-49F3-ABF6-1B36C2F89EAA}" presName="tx1" presStyleLbl="revTx" presStyleIdx="2" presStyleCnt="3"/>
      <dgm:spPr/>
      <dgm:t>
        <a:bodyPr/>
        <a:lstStyle/>
        <a:p>
          <a:endParaRPr lang="en-US"/>
        </a:p>
      </dgm:t>
    </dgm:pt>
    <dgm:pt modelId="{B6326CD2-DCA5-48E0-BF4A-25DA98B656BC}" type="pres">
      <dgm:prSet presAssocID="{68919AD8-752C-49F3-ABF6-1B36C2F89EAA}" presName="vert1" presStyleCnt="0"/>
      <dgm:spPr/>
    </dgm:pt>
  </dgm:ptLst>
  <dgm:cxnLst>
    <dgm:cxn modelId="{621C9762-052C-4BDC-84EC-E8ECC6E59DE8}" type="presOf" srcId="{A8355FDF-CDBC-4086-9E53-FA6CF065F512}" destId="{E715BD49-760D-489F-943D-D24097722DF2}" srcOrd="0" destOrd="0" presId="urn:microsoft.com/office/officeart/2008/layout/LinedList"/>
    <dgm:cxn modelId="{0E347497-FE5B-440C-94A4-F6CE2FC8AD5B}" srcId="{808A5C52-22EE-4F99-8F78-B970CC86224C}" destId="{05FF041E-6E0B-4A58-88F3-4144B1B14E57}" srcOrd="1" destOrd="0" parTransId="{86D378E7-9B32-4F78-B9E1-CAFAF1C29998}" sibTransId="{EA932FB3-8155-438A-8501-74B1A37AC873}"/>
    <dgm:cxn modelId="{E3689847-8A2E-42A6-B2AF-FF4C1B8A183A}" type="presOf" srcId="{05FF041E-6E0B-4A58-88F3-4144B1B14E57}" destId="{952E4915-1872-4788-8C77-97FBDD5A1F0B}" srcOrd="0" destOrd="0" presId="urn:microsoft.com/office/officeart/2008/layout/LinedList"/>
    <dgm:cxn modelId="{D31A1AAA-FF22-4DF5-9785-237383ECE01A}" srcId="{808A5C52-22EE-4F99-8F78-B970CC86224C}" destId="{A8355FDF-CDBC-4086-9E53-FA6CF065F512}" srcOrd="0" destOrd="0" parTransId="{BA38E986-6DE8-470D-B925-AE5F70DAFE12}" sibTransId="{DF7D86AC-7A7D-4416-961B-23AC94236A71}"/>
    <dgm:cxn modelId="{94748FE2-A75A-4FCE-B5D4-90B79252BE72}" type="presOf" srcId="{68919AD8-752C-49F3-ABF6-1B36C2F89EAA}" destId="{BE6F033A-1532-4E26-A59B-E3690AC247A3}" srcOrd="0" destOrd="0" presId="urn:microsoft.com/office/officeart/2008/layout/LinedList"/>
    <dgm:cxn modelId="{034445C8-B87D-42E0-B8FE-5EEB4AC25B5E}" type="presOf" srcId="{808A5C52-22EE-4F99-8F78-B970CC86224C}" destId="{715F5C77-52E5-4A7B-AADF-0B0962FDF58B}" srcOrd="0" destOrd="0" presId="urn:microsoft.com/office/officeart/2008/layout/LinedList"/>
    <dgm:cxn modelId="{98289767-3675-4CCA-A522-FC72AF62127F}" srcId="{808A5C52-22EE-4F99-8F78-B970CC86224C}" destId="{68919AD8-752C-49F3-ABF6-1B36C2F89EAA}" srcOrd="2" destOrd="0" parTransId="{BE8B1893-A72C-4AA5-B28B-0391116D6FF9}" sibTransId="{CF076600-0085-4803-A1AA-73CC0264F317}"/>
    <dgm:cxn modelId="{E042BB1F-156C-4E3D-A377-CE638290BB14}" type="presParOf" srcId="{715F5C77-52E5-4A7B-AADF-0B0962FDF58B}" destId="{151EE484-18FC-4C32-8826-95082BCE2160}" srcOrd="0" destOrd="0" presId="urn:microsoft.com/office/officeart/2008/layout/LinedList"/>
    <dgm:cxn modelId="{73D395FF-C0E6-4847-8280-77CAED5C6CF9}" type="presParOf" srcId="{715F5C77-52E5-4A7B-AADF-0B0962FDF58B}" destId="{FBBA91DD-2661-4C21-A55E-ADFE232651FA}" srcOrd="1" destOrd="0" presId="urn:microsoft.com/office/officeart/2008/layout/LinedList"/>
    <dgm:cxn modelId="{DF5ABFC9-E63A-4E7D-A8C1-ECE07CDA6214}" type="presParOf" srcId="{FBBA91DD-2661-4C21-A55E-ADFE232651FA}" destId="{E715BD49-760D-489F-943D-D24097722DF2}" srcOrd="0" destOrd="0" presId="urn:microsoft.com/office/officeart/2008/layout/LinedList"/>
    <dgm:cxn modelId="{4F949C0F-5F2B-4B41-A75F-269344F2DD41}" type="presParOf" srcId="{FBBA91DD-2661-4C21-A55E-ADFE232651FA}" destId="{ACB504A1-A035-4BCE-8E0F-D943C1F57A56}" srcOrd="1" destOrd="0" presId="urn:microsoft.com/office/officeart/2008/layout/LinedList"/>
    <dgm:cxn modelId="{B10CDE9B-661F-43D1-8F52-6495955EF88D}" type="presParOf" srcId="{715F5C77-52E5-4A7B-AADF-0B0962FDF58B}" destId="{AA6713D6-7D23-4CBB-9516-CE11011D5220}" srcOrd="2" destOrd="0" presId="urn:microsoft.com/office/officeart/2008/layout/LinedList"/>
    <dgm:cxn modelId="{878C674E-05DA-46A6-B771-ED03EB41F9EE}" type="presParOf" srcId="{715F5C77-52E5-4A7B-AADF-0B0962FDF58B}" destId="{C086E2DF-7EFD-4506-9419-0B0F06B06B72}" srcOrd="3" destOrd="0" presId="urn:microsoft.com/office/officeart/2008/layout/LinedList"/>
    <dgm:cxn modelId="{78365553-1D77-432F-B9D8-1E99C926EA42}" type="presParOf" srcId="{C086E2DF-7EFD-4506-9419-0B0F06B06B72}" destId="{952E4915-1872-4788-8C77-97FBDD5A1F0B}" srcOrd="0" destOrd="0" presId="urn:microsoft.com/office/officeart/2008/layout/LinedList"/>
    <dgm:cxn modelId="{60930042-6073-4806-B338-A06625A7B4D0}" type="presParOf" srcId="{C086E2DF-7EFD-4506-9419-0B0F06B06B72}" destId="{47767D73-0D5D-4188-9841-2EA0DE4510DC}" srcOrd="1" destOrd="0" presId="urn:microsoft.com/office/officeart/2008/layout/LinedList"/>
    <dgm:cxn modelId="{B4A7EC58-957D-421F-B705-B657E29BA62D}" type="presParOf" srcId="{715F5C77-52E5-4A7B-AADF-0B0962FDF58B}" destId="{399828E8-E8D9-491B-990E-6B82FC3D2B7B}" srcOrd="4" destOrd="0" presId="urn:microsoft.com/office/officeart/2008/layout/LinedList"/>
    <dgm:cxn modelId="{ED6782C8-42C0-47F2-9C91-4C60DC94B33A}" type="presParOf" srcId="{715F5C77-52E5-4A7B-AADF-0B0962FDF58B}" destId="{73D670B2-648C-446E-91E0-C8593A68AD9A}" srcOrd="5" destOrd="0" presId="urn:microsoft.com/office/officeart/2008/layout/LinedList"/>
    <dgm:cxn modelId="{858C08E9-FB34-451E-9FDD-386B06099A80}" type="presParOf" srcId="{73D670B2-648C-446E-91E0-C8593A68AD9A}" destId="{BE6F033A-1532-4E26-A59B-E3690AC247A3}" srcOrd="0" destOrd="0" presId="urn:microsoft.com/office/officeart/2008/layout/LinedList"/>
    <dgm:cxn modelId="{F5967D33-46F9-4C78-906F-833538F3C362}" type="presParOf" srcId="{73D670B2-648C-446E-91E0-C8593A68AD9A}" destId="{B6326CD2-DCA5-48E0-BF4A-25DA98B656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55FDF-CDBC-4086-9E53-FA6CF065F512}">
      <dgm:prSet/>
      <dgm:spPr/>
      <dgm:t>
        <a:bodyPr/>
        <a:lstStyle/>
        <a:p>
          <a:r>
            <a:rPr lang="en-US" dirty="0" smtClean="0"/>
            <a:t>Take out your Chapter 9-11 Questions and pass them to your left.</a:t>
          </a:r>
          <a:endParaRPr lang="en-US" dirty="0"/>
        </a:p>
      </dgm:t>
    </dgm:pt>
    <dgm:pt modelId="{BA38E986-6DE8-470D-B925-AE5F70DAFE12}" type="parTrans" cxnId="{D31A1AAA-FF22-4DF5-9785-237383ECE01A}">
      <dgm:prSet/>
      <dgm:spPr/>
      <dgm:t>
        <a:bodyPr/>
        <a:lstStyle/>
        <a:p>
          <a:endParaRPr lang="en-US"/>
        </a:p>
      </dgm:t>
    </dgm:pt>
    <dgm:pt modelId="{DF7D86AC-7A7D-4416-961B-23AC94236A71}" type="sibTrans" cxnId="{D31A1AAA-FF22-4DF5-9785-237383ECE01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1EE484-18FC-4C32-8826-95082BCE2160}" type="pres">
      <dgm:prSet presAssocID="{A8355FDF-CDBC-4086-9E53-FA6CF065F512}" presName="thickLine" presStyleLbl="alignNode1" presStyleIdx="0" presStyleCnt="1"/>
      <dgm:spPr/>
    </dgm:pt>
    <dgm:pt modelId="{FBBA91DD-2661-4C21-A55E-ADFE232651FA}" type="pres">
      <dgm:prSet presAssocID="{A8355FDF-CDBC-4086-9E53-FA6CF065F512}" presName="horz1" presStyleCnt="0"/>
      <dgm:spPr/>
    </dgm:pt>
    <dgm:pt modelId="{E715BD49-760D-489F-943D-D24097722DF2}" type="pres">
      <dgm:prSet presAssocID="{A8355FDF-CDBC-4086-9E53-FA6CF065F512}" presName="tx1" presStyleLbl="revTx" presStyleIdx="0" presStyleCnt="1"/>
      <dgm:spPr/>
      <dgm:t>
        <a:bodyPr/>
        <a:lstStyle/>
        <a:p>
          <a:endParaRPr lang="en-US"/>
        </a:p>
      </dgm:t>
    </dgm:pt>
    <dgm:pt modelId="{ACB504A1-A035-4BCE-8E0F-D943C1F57A56}" type="pres">
      <dgm:prSet presAssocID="{A8355FDF-CDBC-4086-9E53-FA6CF065F512}" presName="vert1" presStyleCnt="0"/>
      <dgm:spPr/>
    </dgm:pt>
  </dgm:ptLst>
  <dgm:cxnLst>
    <dgm:cxn modelId="{F620CC5F-94FC-4B07-B68D-58AB78283F59}" type="presOf" srcId="{A8355FDF-CDBC-4086-9E53-FA6CF065F512}" destId="{E715BD49-760D-489F-943D-D24097722DF2}" srcOrd="0" destOrd="0" presId="urn:microsoft.com/office/officeart/2008/layout/LinedList"/>
    <dgm:cxn modelId="{BCECF889-7B9D-4D5C-8377-0698B5C3D018}" type="presOf" srcId="{808A5C52-22EE-4F99-8F78-B970CC86224C}" destId="{715F5C77-52E5-4A7B-AADF-0B0962FDF58B}" srcOrd="0" destOrd="0" presId="urn:microsoft.com/office/officeart/2008/layout/LinedList"/>
    <dgm:cxn modelId="{D31A1AAA-FF22-4DF5-9785-237383ECE01A}" srcId="{808A5C52-22EE-4F99-8F78-B970CC86224C}" destId="{A8355FDF-CDBC-4086-9E53-FA6CF065F512}" srcOrd="0" destOrd="0" parTransId="{BA38E986-6DE8-470D-B925-AE5F70DAFE12}" sibTransId="{DF7D86AC-7A7D-4416-961B-23AC94236A71}"/>
    <dgm:cxn modelId="{5081F90B-960E-4824-B960-86FFE6324111}" type="presParOf" srcId="{715F5C77-52E5-4A7B-AADF-0B0962FDF58B}" destId="{151EE484-18FC-4C32-8826-95082BCE2160}" srcOrd="0" destOrd="0" presId="urn:microsoft.com/office/officeart/2008/layout/LinedList"/>
    <dgm:cxn modelId="{29366202-4C3F-4F05-9052-69154A9B2315}" type="presParOf" srcId="{715F5C77-52E5-4A7B-AADF-0B0962FDF58B}" destId="{FBBA91DD-2661-4C21-A55E-ADFE232651FA}" srcOrd="1" destOrd="0" presId="urn:microsoft.com/office/officeart/2008/layout/LinedList"/>
    <dgm:cxn modelId="{5EDE147B-BAF3-45A0-8DA3-842D6313069C}" type="presParOf" srcId="{FBBA91DD-2661-4C21-A55E-ADFE232651FA}" destId="{E715BD49-760D-489F-943D-D24097722DF2}" srcOrd="0" destOrd="0" presId="urn:microsoft.com/office/officeart/2008/layout/LinedList"/>
    <dgm:cxn modelId="{B637B053-6E1D-4413-8A69-0D8DBE68777C}" type="presParOf" srcId="{FBBA91DD-2661-4C21-A55E-ADFE232651FA}" destId="{ACB504A1-A035-4BCE-8E0F-D943C1F57A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4BFDC-91CC-45A0-AF13-E2C728E90C3F}">
      <dgm:prSet/>
      <dgm:spPr/>
      <dgm:t>
        <a:bodyPr/>
        <a:lstStyle/>
        <a:p>
          <a:r>
            <a:rPr lang="en-US" dirty="0" smtClean="0"/>
            <a:t>You will take a quiz today over Frankenstein Chapters 9-12.</a:t>
          </a:r>
          <a:endParaRPr lang="en-US" dirty="0"/>
        </a:p>
      </dgm:t>
    </dgm:pt>
    <dgm:pt modelId="{8E74AD39-1137-40E4-88CB-CE443486FF52}" type="parTrans" cxnId="{41A58020-F96D-43FB-8464-356CD862C95A}">
      <dgm:prSet/>
      <dgm:spPr/>
      <dgm:t>
        <a:bodyPr/>
        <a:lstStyle/>
        <a:p>
          <a:endParaRPr lang="en-US"/>
        </a:p>
      </dgm:t>
    </dgm:pt>
    <dgm:pt modelId="{B19E6007-4610-4CF3-9FAB-094F8312084F}" type="sibTrans" cxnId="{41A58020-F96D-43FB-8464-356CD862C95A}">
      <dgm:prSet/>
      <dgm:spPr/>
      <dgm:t>
        <a:bodyPr/>
        <a:lstStyle/>
        <a:p>
          <a:endParaRPr lang="en-US"/>
        </a:p>
      </dgm:t>
    </dgm:pt>
    <dgm:pt modelId="{82E78444-DE45-4746-842E-5D65346D86BE}">
      <dgm:prSet/>
      <dgm:spPr/>
      <dgm:t>
        <a:bodyPr/>
        <a:lstStyle/>
        <a:p>
          <a:r>
            <a:rPr lang="en-US" dirty="0" smtClean="0"/>
            <a:t>You will need a sheet of paper and a writing utensil.</a:t>
          </a:r>
          <a:endParaRPr lang="en-US" dirty="0"/>
        </a:p>
      </dgm:t>
    </dgm:pt>
    <dgm:pt modelId="{284E4EE7-E178-42C9-B016-61987266EFDC}" type="parTrans" cxnId="{E7858E38-E382-43F5-865B-4110C784B30B}">
      <dgm:prSet/>
      <dgm:spPr/>
    </dgm:pt>
    <dgm:pt modelId="{70D86972-3132-4F3B-8451-FE845DADD65B}" type="sibTrans" cxnId="{E7858E38-E382-43F5-865B-4110C784B30B}">
      <dgm:prSet/>
      <dgm:spPr/>
    </dgm:pt>
    <dgm:pt modelId="{B5327DE9-2D7E-4DDD-B009-553A996D0751}">
      <dgm:prSet/>
      <dgm:spPr/>
      <dgm:t>
        <a:bodyPr/>
        <a:lstStyle/>
        <a:p>
          <a:r>
            <a:rPr lang="en-US" dirty="0" smtClean="0"/>
            <a:t>As you take the quiz, I will call you over to my desk to check your Raider Revs.</a:t>
          </a:r>
          <a:endParaRPr lang="en-US" dirty="0"/>
        </a:p>
      </dgm:t>
    </dgm:pt>
    <dgm:pt modelId="{A5754DE3-AA51-4948-91E3-4522E8767D21}" type="parTrans" cxnId="{FAD899DD-CDFC-4F1D-860D-F4681FF03E0C}">
      <dgm:prSet/>
      <dgm:spPr/>
    </dgm:pt>
    <dgm:pt modelId="{4CE17AF7-AEBA-4833-9E12-473E1B785470}" type="sibTrans" cxnId="{FAD899DD-CDFC-4F1D-860D-F4681FF03E0C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660D7-138D-4ED9-AFCB-EC9F2842ED40}" type="pres">
      <dgm:prSet presAssocID="{A4F4BFDC-91CC-45A0-AF13-E2C728E90C3F}" presName="thickLine" presStyleLbl="alignNode1" presStyleIdx="0" presStyleCnt="3"/>
      <dgm:spPr/>
    </dgm:pt>
    <dgm:pt modelId="{74D362D9-E1C6-40CA-B16D-54867E801649}" type="pres">
      <dgm:prSet presAssocID="{A4F4BFDC-91CC-45A0-AF13-E2C728E90C3F}" presName="horz1" presStyleCnt="0"/>
      <dgm:spPr/>
    </dgm:pt>
    <dgm:pt modelId="{88C1D997-7DA2-4863-A8A4-0B78560A3A4C}" type="pres">
      <dgm:prSet presAssocID="{A4F4BFDC-91CC-45A0-AF13-E2C728E90C3F}" presName="tx1" presStyleLbl="revTx" presStyleIdx="0" presStyleCnt="3"/>
      <dgm:spPr/>
      <dgm:t>
        <a:bodyPr/>
        <a:lstStyle/>
        <a:p>
          <a:endParaRPr lang="en-US"/>
        </a:p>
      </dgm:t>
    </dgm:pt>
    <dgm:pt modelId="{D879F3F1-7D6C-4CE9-8529-8732855B1B95}" type="pres">
      <dgm:prSet presAssocID="{A4F4BFDC-91CC-45A0-AF13-E2C728E90C3F}" presName="vert1" presStyleCnt="0"/>
      <dgm:spPr/>
    </dgm:pt>
    <dgm:pt modelId="{7F00A2A4-1A11-447F-A28B-F2F565135ECE}" type="pres">
      <dgm:prSet presAssocID="{82E78444-DE45-4746-842E-5D65346D86BE}" presName="thickLine" presStyleLbl="alignNode1" presStyleIdx="1" presStyleCnt="3"/>
      <dgm:spPr/>
    </dgm:pt>
    <dgm:pt modelId="{39DFF056-1D16-44AF-B30A-5D961BDF4FE0}" type="pres">
      <dgm:prSet presAssocID="{82E78444-DE45-4746-842E-5D65346D86BE}" presName="horz1" presStyleCnt="0"/>
      <dgm:spPr/>
    </dgm:pt>
    <dgm:pt modelId="{1CE116B9-88E0-4497-A7B5-414E895F5F81}" type="pres">
      <dgm:prSet presAssocID="{82E78444-DE45-4746-842E-5D65346D86BE}" presName="tx1" presStyleLbl="revTx" presStyleIdx="1" presStyleCnt="3"/>
      <dgm:spPr/>
      <dgm:t>
        <a:bodyPr/>
        <a:lstStyle/>
        <a:p>
          <a:endParaRPr lang="en-US"/>
        </a:p>
      </dgm:t>
    </dgm:pt>
    <dgm:pt modelId="{558BB931-EBBB-4273-9BDE-D2F30C2EBD1C}" type="pres">
      <dgm:prSet presAssocID="{82E78444-DE45-4746-842E-5D65346D86BE}" presName="vert1" presStyleCnt="0"/>
      <dgm:spPr/>
    </dgm:pt>
    <dgm:pt modelId="{FA9CD242-B4F0-4723-8004-718D7F01D142}" type="pres">
      <dgm:prSet presAssocID="{B5327DE9-2D7E-4DDD-B009-553A996D0751}" presName="thickLine" presStyleLbl="alignNode1" presStyleIdx="2" presStyleCnt="3"/>
      <dgm:spPr/>
    </dgm:pt>
    <dgm:pt modelId="{83377C0C-770C-414F-8763-BB062B5EC015}" type="pres">
      <dgm:prSet presAssocID="{B5327DE9-2D7E-4DDD-B009-553A996D0751}" presName="horz1" presStyleCnt="0"/>
      <dgm:spPr/>
    </dgm:pt>
    <dgm:pt modelId="{2782E33C-D735-4B12-A9B7-E54A57246E1C}" type="pres">
      <dgm:prSet presAssocID="{B5327DE9-2D7E-4DDD-B009-553A996D0751}" presName="tx1" presStyleLbl="revTx" presStyleIdx="2" presStyleCnt="3"/>
      <dgm:spPr/>
      <dgm:t>
        <a:bodyPr/>
        <a:lstStyle/>
        <a:p>
          <a:endParaRPr lang="en-US"/>
        </a:p>
      </dgm:t>
    </dgm:pt>
    <dgm:pt modelId="{E08B0DFC-FD8E-4165-8B3D-2C8C68E3E5E9}" type="pres">
      <dgm:prSet presAssocID="{B5327DE9-2D7E-4DDD-B009-553A996D0751}" presName="vert1" presStyleCnt="0"/>
      <dgm:spPr/>
    </dgm:pt>
  </dgm:ptLst>
  <dgm:cxnLst>
    <dgm:cxn modelId="{C74025A4-7379-423B-B029-383935EEA573}" type="presOf" srcId="{A4F4BFDC-91CC-45A0-AF13-E2C728E90C3F}" destId="{88C1D997-7DA2-4863-A8A4-0B78560A3A4C}" srcOrd="0" destOrd="0" presId="urn:microsoft.com/office/officeart/2008/layout/LinedList"/>
    <dgm:cxn modelId="{2CC1321A-32A2-4B16-AB04-1EA900279DDC}" type="presOf" srcId="{82E78444-DE45-4746-842E-5D65346D86BE}" destId="{1CE116B9-88E0-4497-A7B5-414E895F5F81}" srcOrd="0" destOrd="0" presId="urn:microsoft.com/office/officeart/2008/layout/LinedList"/>
    <dgm:cxn modelId="{41A58020-F96D-43FB-8464-356CD862C95A}" srcId="{808A5C52-22EE-4F99-8F78-B970CC86224C}" destId="{A4F4BFDC-91CC-45A0-AF13-E2C728E90C3F}" srcOrd="0" destOrd="0" parTransId="{8E74AD39-1137-40E4-88CB-CE443486FF52}" sibTransId="{B19E6007-4610-4CF3-9FAB-094F8312084F}"/>
    <dgm:cxn modelId="{E7858E38-E382-43F5-865B-4110C784B30B}" srcId="{808A5C52-22EE-4F99-8F78-B970CC86224C}" destId="{82E78444-DE45-4746-842E-5D65346D86BE}" srcOrd="1" destOrd="0" parTransId="{284E4EE7-E178-42C9-B016-61987266EFDC}" sibTransId="{70D86972-3132-4F3B-8451-FE845DADD65B}"/>
    <dgm:cxn modelId="{2CBC641A-7C96-4C31-ADBF-F2FDF3213120}" type="presOf" srcId="{808A5C52-22EE-4F99-8F78-B970CC86224C}" destId="{715F5C77-52E5-4A7B-AADF-0B0962FDF58B}" srcOrd="0" destOrd="0" presId="urn:microsoft.com/office/officeart/2008/layout/LinedList"/>
    <dgm:cxn modelId="{2A7812A6-E05B-4C7A-B183-E6EC6A3FC7A0}" type="presOf" srcId="{B5327DE9-2D7E-4DDD-B009-553A996D0751}" destId="{2782E33C-D735-4B12-A9B7-E54A57246E1C}" srcOrd="0" destOrd="0" presId="urn:microsoft.com/office/officeart/2008/layout/LinedList"/>
    <dgm:cxn modelId="{FAD899DD-CDFC-4F1D-860D-F4681FF03E0C}" srcId="{808A5C52-22EE-4F99-8F78-B970CC86224C}" destId="{B5327DE9-2D7E-4DDD-B009-553A996D0751}" srcOrd="2" destOrd="0" parTransId="{A5754DE3-AA51-4948-91E3-4522E8767D21}" sibTransId="{4CE17AF7-AEBA-4833-9E12-473E1B785470}"/>
    <dgm:cxn modelId="{69BAECCA-0F5B-4195-9CE0-D0B68DAA267F}" type="presParOf" srcId="{715F5C77-52E5-4A7B-AADF-0B0962FDF58B}" destId="{F49660D7-138D-4ED9-AFCB-EC9F2842ED40}" srcOrd="0" destOrd="0" presId="urn:microsoft.com/office/officeart/2008/layout/LinedList"/>
    <dgm:cxn modelId="{8F3D28B0-738E-48FE-942B-5188EA3568AD}" type="presParOf" srcId="{715F5C77-52E5-4A7B-AADF-0B0962FDF58B}" destId="{74D362D9-E1C6-40CA-B16D-54867E801649}" srcOrd="1" destOrd="0" presId="urn:microsoft.com/office/officeart/2008/layout/LinedList"/>
    <dgm:cxn modelId="{8853C429-F40A-4785-A9E5-1E82E244C4FF}" type="presParOf" srcId="{74D362D9-E1C6-40CA-B16D-54867E801649}" destId="{88C1D997-7DA2-4863-A8A4-0B78560A3A4C}" srcOrd="0" destOrd="0" presId="urn:microsoft.com/office/officeart/2008/layout/LinedList"/>
    <dgm:cxn modelId="{357BB4A3-5AC6-4BEC-9C4E-4534A5EDB4BF}" type="presParOf" srcId="{74D362D9-E1C6-40CA-B16D-54867E801649}" destId="{D879F3F1-7D6C-4CE9-8529-8732855B1B95}" srcOrd="1" destOrd="0" presId="urn:microsoft.com/office/officeart/2008/layout/LinedList"/>
    <dgm:cxn modelId="{0C867A3B-1FED-43A7-8EC8-9251E4BE512B}" type="presParOf" srcId="{715F5C77-52E5-4A7B-AADF-0B0962FDF58B}" destId="{7F00A2A4-1A11-447F-A28B-F2F565135ECE}" srcOrd="2" destOrd="0" presId="urn:microsoft.com/office/officeart/2008/layout/LinedList"/>
    <dgm:cxn modelId="{C7CF0E47-BF19-4C4C-9BD6-8A73FABD1AC4}" type="presParOf" srcId="{715F5C77-52E5-4A7B-AADF-0B0962FDF58B}" destId="{39DFF056-1D16-44AF-B30A-5D961BDF4FE0}" srcOrd="3" destOrd="0" presId="urn:microsoft.com/office/officeart/2008/layout/LinedList"/>
    <dgm:cxn modelId="{68A071BB-4E16-4F11-9535-8059D989B383}" type="presParOf" srcId="{39DFF056-1D16-44AF-B30A-5D961BDF4FE0}" destId="{1CE116B9-88E0-4497-A7B5-414E895F5F81}" srcOrd="0" destOrd="0" presId="urn:microsoft.com/office/officeart/2008/layout/LinedList"/>
    <dgm:cxn modelId="{628CE4CC-4AE8-4620-AEE6-DBF383C9C9DC}" type="presParOf" srcId="{39DFF056-1D16-44AF-B30A-5D961BDF4FE0}" destId="{558BB931-EBBB-4273-9BDE-D2F30C2EBD1C}" srcOrd="1" destOrd="0" presId="urn:microsoft.com/office/officeart/2008/layout/LinedList"/>
    <dgm:cxn modelId="{A03493DC-14EB-48B1-8D5A-6CFC7C0A96E2}" type="presParOf" srcId="{715F5C77-52E5-4A7B-AADF-0B0962FDF58B}" destId="{FA9CD242-B4F0-4723-8004-718D7F01D142}" srcOrd="4" destOrd="0" presId="urn:microsoft.com/office/officeart/2008/layout/LinedList"/>
    <dgm:cxn modelId="{7EAD9B56-60FE-4AA9-A64C-7B4485861084}" type="presParOf" srcId="{715F5C77-52E5-4A7B-AADF-0B0962FDF58B}" destId="{83377C0C-770C-414F-8763-BB062B5EC015}" srcOrd="5" destOrd="0" presId="urn:microsoft.com/office/officeart/2008/layout/LinedList"/>
    <dgm:cxn modelId="{F5C1B283-4AA6-4F46-B8A5-A4643CEEADD4}" type="presParOf" srcId="{83377C0C-770C-414F-8763-BB062B5EC015}" destId="{2782E33C-D735-4B12-A9B7-E54A57246E1C}" srcOrd="0" destOrd="0" presId="urn:microsoft.com/office/officeart/2008/layout/LinedList"/>
    <dgm:cxn modelId="{7CB4AD44-0F97-4A2E-AC40-9B7692980D91}" type="presParOf" srcId="{83377C0C-770C-414F-8763-BB062B5EC015}" destId="{E08B0DFC-FD8E-4165-8B3D-2C8C68E3E5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9B034-B1E0-4A95-9219-65A7613F7AC1}" type="presOf" srcId="{808A5C52-22EE-4F99-8F78-B970CC86224C}" destId="{68D21082-2698-448E-B835-443AD15BA7A7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1E17773-EFF5-4173-AB09-AC6E7EB0DE8D}" type="presOf" srcId="{1BCFCAE1-9ACA-4604-97E2-CECF83DED841}" destId="{46721050-D281-4854-9687-3C0879D6BA50}" srcOrd="0" destOrd="0" presId="urn:microsoft.com/office/officeart/2005/8/layout/vList2"/>
    <dgm:cxn modelId="{1E559383-FC34-4FF4-A689-BB6C7ADB2F5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4BFDC-91CC-45A0-AF13-E2C728E90C3F}">
      <dgm:prSet/>
      <dgm:spPr/>
      <dgm:t>
        <a:bodyPr/>
        <a:lstStyle/>
        <a:p>
          <a:r>
            <a:rPr lang="en-US" dirty="0" smtClean="0"/>
            <a:t>When you are finished with the quiz, read chapter 13 in Frankenstein.</a:t>
          </a:r>
          <a:endParaRPr lang="en-US" dirty="0"/>
        </a:p>
      </dgm:t>
    </dgm:pt>
    <dgm:pt modelId="{8E74AD39-1137-40E4-88CB-CE443486FF52}" type="parTrans" cxnId="{41A58020-F96D-43FB-8464-356CD862C95A}">
      <dgm:prSet/>
      <dgm:spPr/>
      <dgm:t>
        <a:bodyPr/>
        <a:lstStyle/>
        <a:p>
          <a:endParaRPr lang="en-US"/>
        </a:p>
      </dgm:t>
    </dgm:pt>
    <dgm:pt modelId="{B19E6007-4610-4CF3-9FAB-094F8312084F}" type="sibTrans" cxnId="{41A58020-F96D-43FB-8464-356CD862C95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660D7-138D-4ED9-AFCB-EC9F2842ED40}" type="pres">
      <dgm:prSet presAssocID="{A4F4BFDC-91CC-45A0-AF13-E2C728E90C3F}" presName="thickLine" presStyleLbl="alignNode1" presStyleIdx="0" presStyleCnt="1"/>
      <dgm:spPr/>
    </dgm:pt>
    <dgm:pt modelId="{74D362D9-E1C6-40CA-B16D-54867E801649}" type="pres">
      <dgm:prSet presAssocID="{A4F4BFDC-91CC-45A0-AF13-E2C728E90C3F}" presName="horz1" presStyleCnt="0"/>
      <dgm:spPr/>
    </dgm:pt>
    <dgm:pt modelId="{88C1D997-7DA2-4863-A8A4-0B78560A3A4C}" type="pres">
      <dgm:prSet presAssocID="{A4F4BFDC-91CC-45A0-AF13-E2C728E90C3F}" presName="tx1" presStyleLbl="revTx" presStyleIdx="0" presStyleCnt="1"/>
      <dgm:spPr/>
      <dgm:t>
        <a:bodyPr/>
        <a:lstStyle/>
        <a:p>
          <a:endParaRPr lang="en-US"/>
        </a:p>
      </dgm:t>
    </dgm:pt>
    <dgm:pt modelId="{D879F3F1-7D6C-4CE9-8529-8732855B1B95}" type="pres">
      <dgm:prSet presAssocID="{A4F4BFDC-91CC-45A0-AF13-E2C728E90C3F}" presName="vert1" presStyleCnt="0"/>
      <dgm:spPr/>
    </dgm:pt>
  </dgm:ptLst>
  <dgm:cxnLst>
    <dgm:cxn modelId="{150B371B-007A-40B8-844C-569E97CBB49F}" type="presOf" srcId="{808A5C52-22EE-4F99-8F78-B970CC86224C}" destId="{715F5C77-52E5-4A7B-AADF-0B0962FDF58B}" srcOrd="0" destOrd="0" presId="urn:microsoft.com/office/officeart/2008/layout/LinedList"/>
    <dgm:cxn modelId="{0D2EAEEA-A8CE-4289-836F-BAFDAC083081}" type="presOf" srcId="{A4F4BFDC-91CC-45A0-AF13-E2C728E90C3F}" destId="{88C1D997-7DA2-4863-A8A4-0B78560A3A4C}" srcOrd="0" destOrd="0" presId="urn:microsoft.com/office/officeart/2008/layout/LinedList"/>
    <dgm:cxn modelId="{41A58020-F96D-43FB-8464-356CD862C95A}" srcId="{808A5C52-22EE-4F99-8F78-B970CC86224C}" destId="{A4F4BFDC-91CC-45A0-AF13-E2C728E90C3F}" srcOrd="0" destOrd="0" parTransId="{8E74AD39-1137-40E4-88CB-CE443486FF52}" sibTransId="{B19E6007-4610-4CF3-9FAB-094F8312084F}"/>
    <dgm:cxn modelId="{BF2F6986-3D57-48D0-9584-1DA39CDAE2A3}" type="presParOf" srcId="{715F5C77-52E5-4A7B-AADF-0B0962FDF58B}" destId="{F49660D7-138D-4ED9-AFCB-EC9F2842ED40}" srcOrd="0" destOrd="0" presId="urn:microsoft.com/office/officeart/2008/layout/LinedList"/>
    <dgm:cxn modelId="{5D92F709-2F2B-46C6-9212-55327D5F2E81}" type="presParOf" srcId="{715F5C77-52E5-4A7B-AADF-0B0962FDF58B}" destId="{74D362D9-E1C6-40CA-B16D-54867E801649}" srcOrd="1" destOrd="0" presId="urn:microsoft.com/office/officeart/2008/layout/LinedList"/>
    <dgm:cxn modelId="{5EA21719-B412-4197-8376-ACEB627213FA}" type="presParOf" srcId="{74D362D9-E1C6-40CA-B16D-54867E801649}" destId="{88C1D997-7DA2-4863-A8A4-0B78560A3A4C}" srcOrd="0" destOrd="0" presId="urn:microsoft.com/office/officeart/2008/layout/LinedList"/>
    <dgm:cxn modelId="{3C1245B6-C984-4F5F-9DDE-52B94A135DEA}" type="presParOf" srcId="{74D362D9-E1C6-40CA-B16D-54867E801649}" destId="{D879F3F1-7D6C-4CE9-8529-8732855B1B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4BFDC-91CC-45A0-AF13-E2C728E90C3F}">
      <dgm:prSet/>
      <dgm:spPr/>
      <dgm:t>
        <a:bodyPr/>
        <a:lstStyle/>
        <a:p>
          <a:r>
            <a:rPr lang="en-US" dirty="0" smtClean="0"/>
            <a:t>You are going to do a reading of the book, “How to Read Literature Like a Professor.”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Working in a small group, you are going to:</a:t>
          </a:r>
          <a:endParaRPr lang="en-US" dirty="0"/>
        </a:p>
      </dgm:t>
    </dgm:pt>
    <dgm:pt modelId="{8E74AD39-1137-40E4-88CB-CE443486FF52}" type="parTrans" cxnId="{41A58020-F96D-43FB-8464-356CD862C95A}">
      <dgm:prSet/>
      <dgm:spPr/>
      <dgm:t>
        <a:bodyPr/>
        <a:lstStyle/>
        <a:p>
          <a:endParaRPr lang="en-US"/>
        </a:p>
      </dgm:t>
    </dgm:pt>
    <dgm:pt modelId="{B19E6007-4610-4CF3-9FAB-094F8312084F}" type="sibTrans" cxnId="{41A58020-F96D-43FB-8464-356CD862C95A}">
      <dgm:prSet/>
      <dgm:spPr/>
      <dgm:t>
        <a:bodyPr/>
        <a:lstStyle/>
        <a:p>
          <a:endParaRPr lang="en-US"/>
        </a:p>
      </dgm:t>
    </dgm:pt>
    <dgm:pt modelId="{4E5F61E4-0DF6-4EEC-9E78-B610F3C353A4}">
      <dgm:prSet/>
      <dgm:spPr/>
      <dgm:t>
        <a:bodyPr/>
        <a:lstStyle/>
        <a:p>
          <a:r>
            <a:rPr lang="en-US" dirty="0" smtClean="0"/>
            <a:t>Read one chapter from the book</a:t>
          </a:r>
          <a:endParaRPr lang="en-US" dirty="0"/>
        </a:p>
      </dgm:t>
    </dgm:pt>
    <dgm:pt modelId="{CD268236-CDF9-4E8C-98D0-3927D67DC14C}" type="parTrans" cxnId="{6EB267E6-03AA-45A6-9139-AA12B6FD2280}">
      <dgm:prSet/>
      <dgm:spPr/>
    </dgm:pt>
    <dgm:pt modelId="{B31B8075-B3F4-435C-846C-0DC2DD8A23E5}" type="sibTrans" cxnId="{6EB267E6-03AA-45A6-9139-AA12B6FD2280}">
      <dgm:prSet/>
      <dgm:spPr/>
    </dgm:pt>
    <dgm:pt modelId="{E5D26693-6E8E-4D00-945E-63D1EBAD0676}">
      <dgm:prSet/>
      <dgm:spPr/>
      <dgm:t>
        <a:bodyPr/>
        <a:lstStyle/>
        <a:p>
          <a:r>
            <a:rPr lang="en-US" dirty="0" smtClean="0"/>
            <a:t>Create a poster that summarizes the chapter.</a:t>
          </a:r>
          <a:endParaRPr lang="en-US" dirty="0"/>
        </a:p>
      </dgm:t>
    </dgm:pt>
    <dgm:pt modelId="{136DB4FB-03B3-4444-8726-8316A8342B8A}" type="parTrans" cxnId="{230A74A2-22B2-4E81-BA41-6FB68BD48689}">
      <dgm:prSet/>
      <dgm:spPr/>
    </dgm:pt>
    <dgm:pt modelId="{9075074C-BABF-4AE6-A46A-9C6F1F7F0D35}" type="sibTrans" cxnId="{230A74A2-22B2-4E81-BA41-6FB68BD48689}">
      <dgm:prSet/>
      <dgm:spPr/>
    </dgm:pt>
    <dgm:pt modelId="{E14B2E3A-777A-4D66-B333-A67E4B46DCDD}">
      <dgm:prSet/>
      <dgm:spPr/>
      <dgm:t>
        <a:bodyPr/>
        <a:lstStyle/>
        <a:p>
          <a:r>
            <a:rPr lang="en-US" smtClean="0"/>
            <a:t>Present </a:t>
          </a:r>
          <a:r>
            <a:rPr lang="en-US" dirty="0" smtClean="0"/>
            <a:t>it to the class.</a:t>
          </a:r>
          <a:endParaRPr lang="en-US" dirty="0"/>
        </a:p>
      </dgm:t>
    </dgm:pt>
    <dgm:pt modelId="{0169D7D2-0B1F-41A0-9308-C7F6C1F67AE7}" type="parTrans" cxnId="{1732A7AC-A0B7-449D-93A2-15035092EDD9}">
      <dgm:prSet/>
      <dgm:spPr/>
    </dgm:pt>
    <dgm:pt modelId="{C05A4A9E-6F9B-47E2-A2AE-A12282EB2A2B}" type="sibTrans" cxnId="{1732A7AC-A0B7-449D-93A2-15035092EDD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660D7-138D-4ED9-AFCB-EC9F2842ED40}" type="pres">
      <dgm:prSet presAssocID="{A4F4BFDC-91CC-45A0-AF13-E2C728E90C3F}" presName="thickLine" presStyleLbl="alignNode1" presStyleIdx="0" presStyleCnt="1"/>
      <dgm:spPr/>
    </dgm:pt>
    <dgm:pt modelId="{74D362D9-E1C6-40CA-B16D-54867E801649}" type="pres">
      <dgm:prSet presAssocID="{A4F4BFDC-91CC-45A0-AF13-E2C728E90C3F}" presName="horz1" presStyleCnt="0"/>
      <dgm:spPr/>
    </dgm:pt>
    <dgm:pt modelId="{88C1D997-7DA2-4863-A8A4-0B78560A3A4C}" type="pres">
      <dgm:prSet presAssocID="{A4F4BFDC-91CC-45A0-AF13-E2C728E90C3F}" presName="tx1" presStyleLbl="revTx" presStyleIdx="0" presStyleCnt="4"/>
      <dgm:spPr/>
      <dgm:t>
        <a:bodyPr/>
        <a:lstStyle/>
        <a:p>
          <a:endParaRPr lang="en-US"/>
        </a:p>
      </dgm:t>
    </dgm:pt>
    <dgm:pt modelId="{D879F3F1-7D6C-4CE9-8529-8732855B1B95}" type="pres">
      <dgm:prSet presAssocID="{A4F4BFDC-91CC-45A0-AF13-E2C728E90C3F}" presName="vert1" presStyleCnt="0"/>
      <dgm:spPr/>
    </dgm:pt>
    <dgm:pt modelId="{B8286662-A582-4BA1-A8E8-79E4450172AB}" type="pres">
      <dgm:prSet presAssocID="{4E5F61E4-0DF6-4EEC-9E78-B610F3C353A4}" presName="vertSpace2a" presStyleCnt="0"/>
      <dgm:spPr/>
    </dgm:pt>
    <dgm:pt modelId="{BD1603E3-B546-429A-BF3F-1017491218FF}" type="pres">
      <dgm:prSet presAssocID="{4E5F61E4-0DF6-4EEC-9E78-B610F3C353A4}" presName="horz2" presStyleCnt="0"/>
      <dgm:spPr/>
    </dgm:pt>
    <dgm:pt modelId="{F7FAB1EE-AFE3-493C-9730-A8DBC773A878}" type="pres">
      <dgm:prSet presAssocID="{4E5F61E4-0DF6-4EEC-9E78-B610F3C353A4}" presName="horzSpace2" presStyleCnt="0"/>
      <dgm:spPr/>
    </dgm:pt>
    <dgm:pt modelId="{8F1A4E67-673F-4904-839C-5B4423CE0561}" type="pres">
      <dgm:prSet presAssocID="{4E5F61E4-0DF6-4EEC-9E78-B610F3C353A4}" presName="tx2" presStyleLbl="revTx" presStyleIdx="1" presStyleCnt="4"/>
      <dgm:spPr/>
      <dgm:t>
        <a:bodyPr/>
        <a:lstStyle/>
        <a:p>
          <a:endParaRPr lang="en-US"/>
        </a:p>
      </dgm:t>
    </dgm:pt>
    <dgm:pt modelId="{917822C6-70E0-45A3-848F-B1A7E75FD592}" type="pres">
      <dgm:prSet presAssocID="{4E5F61E4-0DF6-4EEC-9E78-B610F3C353A4}" presName="vert2" presStyleCnt="0"/>
      <dgm:spPr/>
    </dgm:pt>
    <dgm:pt modelId="{F39FBD19-ABC6-44E0-95E5-BD2644F10492}" type="pres">
      <dgm:prSet presAssocID="{4E5F61E4-0DF6-4EEC-9E78-B610F3C353A4}" presName="thinLine2b" presStyleLbl="callout" presStyleIdx="0" presStyleCnt="3"/>
      <dgm:spPr/>
    </dgm:pt>
    <dgm:pt modelId="{13F2FBC8-CCC8-4C4C-A69A-AF672034FB51}" type="pres">
      <dgm:prSet presAssocID="{4E5F61E4-0DF6-4EEC-9E78-B610F3C353A4}" presName="vertSpace2b" presStyleCnt="0"/>
      <dgm:spPr/>
    </dgm:pt>
    <dgm:pt modelId="{0C59A9AC-4441-4D1E-A06D-6AEE550C25F3}" type="pres">
      <dgm:prSet presAssocID="{E5D26693-6E8E-4D00-945E-63D1EBAD0676}" presName="horz2" presStyleCnt="0"/>
      <dgm:spPr/>
    </dgm:pt>
    <dgm:pt modelId="{70E8B0FA-F781-4574-B0D2-4F1CCBD21125}" type="pres">
      <dgm:prSet presAssocID="{E5D26693-6E8E-4D00-945E-63D1EBAD0676}" presName="horzSpace2" presStyleCnt="0"/>
      <dgm:spPr/>
    </dgm:pt>
    <dgm:pt modelId="{BDE12E86-A397-4940-8474-113D96191318}" type="pres">
      <dgm:prSet presAssocID="{E5D26693-6E8E-4D00-945E-63D1EBAD0676}" presName="tx2" presStyleLbl="revTx" presStyleIdx="2" presStyleCnt="4"/>
      <dgm:spPr/>
      <dgm:t>
        <a:bodyPr/>
        <a:lstStyle/>
        <a:p>
          <a:endParaRPr lang="en-US"/>
        </a:p>
      </dgm:t>
    </dgm:pt>
    <dgm:pt modelId="{85CDCAB1-B82C-4F60-AB4A-43B3088729E8}" type="pres">
      <dgm:prSet presAssocID="{E5D26693-6E8E-4D00-945E-63D1EBAD0676}" presName="vert2" presStyleCnt="0"/>
      <dgm:spPr/>
    </dgm:pt>
    <dgm:pt modelId="{0D41D28D-C725-4F97-930F-EA3E7D291FCF}" type="pres">
      <dgm:prSet presAssocID="{E5D26693-6E8E-4D00-945E-63D1EBAD0676}" presName="thinLine2b" presStyleLbl="callout" presStyleIdx="1" presStyleCnt="3"/>
      <dgm:spPr/>
    </dgm:pt>
    <dgm:pt modelId="{B141B910-3603-4C9D-B50F-F1100FA742FA}" type="pres">
      <dgm:prSet presAssocID="{E5D26693-6E8E-4D00-945E-63D1EBAD0676}" presName="vertSpace2b" presStyleCnt="0"/>
      <dgm:spPr/>
    </dgm:pt>
    <dgm:pt modelId="{11FCA8ED-8295-4C51-A8FD-606E14AE83E9}" type="pres">
      <dgm:prSet presAssocID="{E14B2E3A-777A-4D66-B333-A67E4B46DCDD}" presName="horz2" presStyleCnt="0"/>
      <dgm:spPr/>
    </dgm:pt>
    <dgm:pt modelId="{7EB627F5-67D2-4E43-88A8-108DA9D9D1ED}" type="pres">
      <dgm:prSet presAssocID="{E14B2E3A-777A-4D66-B333-A67E4B46DCDD}" presName="horzSpace2" presStyleCnt="0"/>
      <dgm:spPr/>
    </dgm:pt>
    <dgm:pt modelId="{587D0756-D3AB-405F-82F2-331E5580BE14}" type="pres">
      <dgm:prSet presAssocID="{E14B2E3A-777A-4D66-B333-A67E4B46DCDD}" presName="tx2" presStyleLbl="revTx" presStyleIdx="3" presStyleCnt="4"/>
      <dgm:spPr/>
      <dgm:t>
        <a:bodyPr/>
        <a:lstStyle/>
        <a:p>
          <a:endParaRPr lang="en-US"/>
        </a:p>
      </dgm:t>
    </dgm:pt>
    <dgm:pt modelId="{B62C5BFA-D176-48AB-AD10-FB2A1EBD0820}" type="pres">
      <dgm:prSet presAssocID="{E14B2E3A-777A-4D66-B333-A67E4B46DCDD}" presName="vert2" presStyleCnt="0"/>
      <dgm:spPr/>
    </dgm:pt>
    <dgm:pt modelId="{17059BE2-C543-48F6-9879-3A4785EB5F96}" type="pres">
      <dgm:prSet presAssocID="{E14B2E3A-777A-4D66-B333-A67E4B46DCDD}" presName="thinLine2b" presStyleLbl="callout" presStyleIdx="2" presStyleCnt="3"/>
      <dgm:spPr/>
    </dgm:pt>
    <dgm:pt modelId="{EB2A4DD6-6582-4AFF-B3CA-8448C12E1090}" type="pres">
      <dgm:prSet presAssocID="{E14B2E3A-777A-4D66-B333-A67E4B46DCDD}" presName="vertSpace2b" presStyleCnt="0"/>
      <dgm:spPr/>
    </dgm:pt>
  </dgm:ptLst>
  <dgm:cxnLst>
    <dgm:cxn modelId="{6D17A8E6-B24A-444B-837A-AFA5B49F6F2B}" type="presOf" srcId="{E14B2E3A-777A-4D66-B333-A67E4B46DCDD}" destId="{587D0756-D3AB-405F-82F2-331E5580BE14}" srcOrd="0" destOrd="0" presId="urn:microsoft.com/office/officeart/2008/layout/LinedList"/>
    <dgm:cxn modelId="{6EB267E6-03AA-45A6-9139-AA12B6FD2280}" srcId="{A4F4BFDC-91CC-45A0-AF13-E2C728E90C3F}" destId="{4E5F61E4-0DF6-4EEC-9E78-B610F3C353A4}" srcOrd="0" destOrd="0" parTransId="{CD268236-CDF9-4E8C-98D0-3927D67DC14C}" sibTransId="{B31B8075-B3F4-435C-846C-0DC2DD8A23E5}"/>
    <dgm:cxn modelId="{41A58020-F96D-43FB-8464-356CD862C95A}" srcId="{808A5C52-22EE-4F99-8F78-B970CC86224C}" destId="{A4F4BFDC-91CC-45A0-AF13-E2C728E90C3F}" srcOrd="0" destOrd="0" parTransId="{8E74AD39-1137-40E4-88CB-CE443486FF52}" sibTransId="{B19E6007-4610-4CF3-9FAB-094F8312084F}"/>
    <dgm:cxn modelId="{453B6858-ED9E-45E2-B394-C38A781C28A6}" type="presOf" srcId="{4E5F61E4-0DF6-4EEC-9E78-B610F3C353A4}" destId="{8F1A4E67-673F-4904-839C-5B4423CE0561}" srcOrd="0" destOrd="0" presId="urn:microsoft.com/office/officeart/2008/layout/LinedList"/>
    <dgm:cxn modelId="{E85EE8E4-DD8F-4CC9-9594-2BED61259AFD}" type="presOf" srcId="{808A5C52-22EE-4F99-8F78-B970CC86224C}" destId="{715F5C77-52E5-4A7B-AADF-0B0962FDF58B}" srcOrd="0" destOrd="0" presId="urn:microsoft.com/office/officeart/2008/layout/LinedList"/>
    <dgm:cxn modelId="{1732A7AC-A0B7-449D-93A2-15035092EDD9}" srcId="{A4F4BFDC-91CC-45A0-AF13-E2C728E90C3F}" destId="{E14B2E3A-777A-4D66-B333-A67E4B46DCDD}" srcOrd="2" destOrd="0" parTransId="{0169D7D2-0B1F-41A0-9308-C7F6C1F67AE7}" sibTransId="{C05A4A9E-6F9B-47E2-A2AE-A12282EB2A2B}"/>
    <dgm:cxn modelId="{DB39328B-F0F5-46EA-A8B5-7CEE8F6C549F}" type="presOf" srcId="{A4F4BFDC-91CC-45A0-AF13-E2C728E90C3F}" destId="{88C1D997-7DA2-4863-A8A4-0B78560A3A4C}" srcOrd="0" destOrd="0" presId="urn:microsoft.com/office/officeart/2008/layout/LinedList"/>
    <dgm:cxn modelId="{230A74A2-22B2-4E81-BA41-6FB68BD48689}" srcId="{A4F4BFDC-91CC-45A0-AF13-E2C728E90C3F}" destId="{E5D26693-6E8E-4D00-945E-63D1EBAD0676}" srcOrd="1" destOrd="0" parTransId="{136DB4FB-03B3-4444-8726-8316A8342B8A}" sibTransId="{9075074C-BABF-4AE6-A46A-9C6F1F7F0D35}"/>
    <dgm:cxn modelId="{14914D32-450C-4A3B-9D28-D6C162605FD6}" type="presOf" srcId="{E5D26693-6E8E-4D00-945E-63D1EBAD0676}" destId="{BDE12E86-A397-4940-8474-113D96191318}" srcOrd="0" destOrd="0" presId="urn:microsoft.com/office/officeart/2008/layout/LinedList"/>
    <dgm:cxn modelId="{C58E6FE9-DC26-4DBC-B229-D0AE83BF05E5}" type="presParOf" srcId="{715F5C77-52E5-4A7B-AADF-0B0962FDF58B}" destId="{F49660D7-138D-4ED9-AFCB-EC9F2842ED40}" srcOrd="0" destOrd="0" presId="urn:microsoft.com/office/officeart/2008/layout/LinedList"/>
    <dgm:cxn modelId="{21AC5915-E13B-4BC9-9E1C-624FF341960C}" type="presParOf" srcId="{715F5C77-52E5-4A7B-AADF-0B0962FDF58B}" destId="{74D362D9-E1C6-40CA-B16D-54867E801649}" srcOrd="1" destOrd="0" presId="urn:microsoft.com/office/officeart/2008/layout/LinedList"/>
    <dgm:cxn modelId="{32469E8F-615F-43EB-92AE-25D9306B17BE}" type="presParOf" srcId="{74D362D9-E1C6-40CA-B16D-54867E801649}" destId="{88C1D997-7DA2-4863-A8A4-0B78560A3A4C}" srcOrd="0" destOrd="0" presId="urn:microsoft.com/office/officeart/2008/layout/LinedList"/>
    <dgm:cxn modelId="{3871A157-7270-4183-B96A-6B1A624BEBD8}" type="presParOf" srcId="{74D362D9-E1C6-40CA-B16D-54867E801649}" destId="{D879F3F1-7D6C-4CE9-8529-8732855B1B95}" srcOrd="1" destOrd="0" presId="urn:microsoft.com/office/officeart/2008/layout/LinedList"/>
    <dgm:cxn modelId="{53CC6373-3855-4DF2-BAFF-2EDD97B3EDD1}" type="presParOf" srcId="{D879F3F1-7D6C-4CE9-8529-8732855B1B95}" destId="{B8286662-A582-4BA1-A8E8-79E4450172AB}" srcOrd="0" destOrd="0" presId="urn:microsoft.com/office/officeart/2008/layout/LinedList"/>
    <dgm:cxn modelId="{A8A29928-0EA3-4278-B3EC-2F1D8F11133A}" type="presParOf" srcId="{D879F3F1-7D6C-4CE9-8529-8732855B1B95}" destId="{BD1603E3-B546-429A-BF3F-1017491218FF}" srcOrd="1" destOrd="0" presId="urn:microsoft.com/office/officeart/2008/layout/LinedList"/>
    <dgm:cxn modelId="{7A729BB6-1F17-4906-90EE-04AAB41BDEF9}" type="presParOf" srcId="{BD1603E3-B546-429A-BF3F-1017491218FF}" destId="{F7FAB1EE-AFE3-493C-9730-A8DBC773A878}" srcOrd="0" destOrd="0" presId="urn:microsoft.com/office/officeart/2008/layout/LinedList"/>
    <dgm:cxn modelId="{B12D08B7-A2B6-4104-A8A7-A19F58BF8E80}" type="presParOf" srcId="{BD1603E3-B546-429A-BF3F-1017491218FF}" destId="{8F1A4E67-673F-4904-839C-5B4423CE0561}" srcOrd="1" destOrd="0" presId="urn:microsoft.com/office/officeart/2008/layout/LinedList"/>
    <dgm:cxn modelId="{F7598686-6991-40C2-BBA2-FBD569ECA430}" type="presParOf" srcId="{BD1603E3-B546-429A-BF3F-1017491218FF}" destId="{917822C6-70E0-45A3-848F-B1A7E75FD592}" srcOrd="2" destOrd="0" presId="urn:microsoft.com/office/officeart/2008/layout/LinedList"/>
    <dgm:cxn modelId="{2995188C-C522-4902-A279-98C9581CABCC}" type="presParOf" srcId="{D879F3F1-7D6C-4CE9-8529-8732855B1B95}" destId="{F39FBD19-ABC6-44E0-95E5-BD2644F10492}" srcOrd="2" destOrd="0" presId="urn:microsoft.com/office/officeart/2008/layout/LinedList"/>
    <dgm:cxn modelId="{9AFD4B2E-EA21-466D-9C85-7BF20A3B8418}" type="presParOf" srcId="{D879F3F1-7D6C-4CE9-8529-8732855B1B95}" destId="{13F2FBC8-CCC8-4C4C-A69A-AF672034FB51}" srcOrd="3" destOrd="0" presId="urn:microsoft.com/office/officeart/2008/layout/LinedList"/>
    <dgm:cxn modelId="{E60B6196-2B0F-47B6-AC91-BFA92AB07FD2}" type="presParOf" srcId="{D879F3F1-7D6C-4CE9-8529-8732855B1B95}" destId="{0C59A9AC-4441-4D1E-A06D-6AEE550C25F3}" srcOrd="4" destOrd="0" presId="urn:microsoft.com/office/officeart/2008/layout/LinedList"/>
    <dgm:cxn modelId="{93C73C0B-F647-44C5-8076-2E5420F5B7AE}" type="presParOf" srcId="{0C59A9AC-4441-4D1E-A06D-6AEE550C25F3}" destId="{70E8B0FA-F781-4574-B0D2-4F1CCBD21125}" srcOrd="0" destOrd="0" presId="urn:microsoft.com/office/officeart/2008/layout/LinedList"/>
    <dgm:cxn modelId="{CB5A76DB-0A15-42FE-A248-90B3879F7CCE}" type="presParOf" srcId="{0C59A9AC-4441-4D1E-A06D-6AEE550C25F3}" destId="{BDE12E86-A397-4940-8474-113D96191318}" srcOrd="1" destOrd="0" presId="urn:microsoft.com/office/officeart/2008/layout/LinedList"/>
    <dgm:cxn modelId="{97D94542-E1E6-4128-8945-B165FBCD10B5}" type="presParOf" srcId="{0C59A9AC-4441-4D1E-A06D-6AEE550C25F3}" destId="{85CDCAB1-B82C-4F60-AB4A-43B3088729E8}" srcOrd="2" destOrd="0" presId="urn:microsoft.com/office/officeart/2008/layout/LinedList"/>
    <dgm:cxn modelId="{13783E33-809B-4AF4-BC40-8C6F34C292BB}" type="presParOf" srcId="{D879F3F1-7D6C-4CE9-8529-8732855B1B95}" destId="{0D41D28D-C725-4F97-930F-EA3E7D291FCF}" srcOrd="5" destOrd="0" presId="urn:microsoft.com/office/officeart/2008/layout/LinedList"/>
    <dgm:cxn modelId="{44241962-E404-49C9-AECB-0CB45EC06FBE}" type="presParOf" srcId="{D879F3F1-7D6C-4CE9-8529-8732855B1B95}" destId="{B141B910-3603-4C9D-B50F-F1100FA742FA}" srcOrd="6" destOrd="0" presId="urn:microsoft.com/office/officeart/2008/layout/LinedList"/>
    <dgm:cxn modelId="{3D857575-ED16-4F00-8F85-095695F5C621}" type="presParOf" srcId="{D879F3F1-7D6C-4CE9-8529-8732855B1B95}" destId="{11FCA8ED-8295-4C51-A8FD-606E14AE83E9}" srcOrd="7" destOrd="0" presId="urn:microsoft.com/office/officeart/2008/layout/LinedList"/>
    <dgm:cxn modelId="{6388676B-F493-4FD0-84B7-8592784CF946}" type="presParOf" srcId="{11FCA8ED-8295-4C51-A8FD-606E14AE83E9}" destId="{7EB627F5-67D2-4E43-88A8-108DA9D9D1ED}" srcOrd="0" destOrd="0" presId="urn:microsoft.com/office/officeart/2008/layout/LinedList"/>
    <dgm:cxn modelId="{62DA47EA-FC3F-46F2-B0F5-938300DF74D5}" type="presParOf" srcId="{11FCA8ED-8295-4C51-A8FD-606E14AE83E9}" destId="{587D0756-D3AB-405F-82F2-331E5580BE14}" srcOrd="1" destOrd="0" presId="urn:microsoft.com/office/officeart/2008/layout/LinedList"/>
    <dgm:cxn modelId="{67ECE24B-12A4-4A13-9803-0835285619F0}" type="presParOf" srcId="{11FCA8ED-8295-4C51-A8FD-606E14AE83E9}" destId="{B62C5BFA-D176-48AB-AD10-FB2A1EBD0820}" srcOrd="2" destOrd="0" presId="urn:microsoft.com/office/officeart/2008/layout/LinedList"/>
    <dgm:cxn modelId="{58E72451-5FBE-4EAE-8655-CB2D3C72320B}" type="presParOf" srcId="{D879F3F1-7D6C-4CE9-8529-8732855B1B95}" destId="{17059BE2-C543-48F6-9879-3A4785EB5F96}" srcOrd="8" destOrd="0" presId="urn:microsoft.com/office/officeart/2008/layout/LinedList"/>
    <dgm:cxn modelId="{4CCEEA0A-D77B-4DB0-959D-720F4CD5D96A}" type="presParOf" srcId="{D879F3F1-7D6C-4CE9-8529-8732855B1B95}" destId="{EB2A4DD6-6582-4AFF-B3CA-8448C12E109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4BFDC-91CC-45A0-AF13-E2C728E90C3F}">
      <dgm:prSet/>
      <dgm:spPr/>
      <dgm:t>
        <a:bodyPr/>
        <a:lstStyle/>
        <a:p>
          <a:r>
            <a:rPr lang="en-US" dirty="0" smtClean="0"/>
            <a:t>Today you will choose your partner(s) and chapter you would like to report.</a:t>
          </a:r>
        </a:p>
      </dgm:t>
    </dgm:pt>
    <dgm:pt modelId="{8E74AD39-1137-40E4-88CB-CE443486FF52}" type="parTrans" cxnId="{41A58020-F96D-43FB-8464-356CD862C95A}">
      <dgm:prSet/>
      <dgm:spPr/>
      <dgm:t>
        <a:bodyPr/>
        <a:lstStyle/>
        <a:p>
          <a:endParaRPr lang="en-US"/>
        </a:p>
      </dgm:t>
    </dgm:pt>
    <dgm:pt modelId="{B19E6007-4610-4CF3-9FAB-094F8312084F}" type="sibTrans" cxnId="{41A58020-F96D-43FB-8464-356CD862C95A}">
      <dgm:prSet/>
      <dgm:spPr/>
      <dgm:t>
        <a:bodyPr/>
        <a:lstStyle/>
        <a:p>
          <a:endParaRPr lang="en-US"/>
        </a:p>
      </dgm:t>
    </dgm:pt>
    <dgm:pt modelId="{2C9BE1D2-63EC-4A59-924F-EC826E631B10}">
      <dgm:prSet/>
      <dgm:spPr/>
      <dgm:t>
        <a:bodyPr/>
        <a:lstStyle/>
        <a:p>
          <a:r>
            <a:rPr lang="en-US" dirty="0" smtClean="0"/>
            <a:t>An online pdf of the book can be found on the class website.</a:t>
          </a:r>
        </a:p>
      </dgm:t>
    </dgm:pt>
    <dgm:pt modelId="{E6CFC4DB-40FB-474C-A3FE-CFDE1EDCAE7F}" type="parTrans" cxnId="{A6766A7F-50FF-4039-9C82-BF278AB89AAE}">
      <dgm:prSet/>
      <dgm:spPr/>
    </dgm:pt>
    <dgm:pt modelId="{E6CAF519-2AB9-44C7-8CA3-964B24ED69C8}" type="sibTrans" cxnId="{A6766A7F-50FF-4039-9C82-BF278AB89AA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660D7-138D-4ED9-AFCB-EC9F2842ED40}" type="pres">
      <dgm:prSet presAssocID="{A4F4BFDC-91CC-45A0-AF13-E2C728E90C3F}" presName="thickLine" presStyleLbl="alignNode1" presStyleIdx="0" presStyleCnt="2"/>
      <dgm:spPr/>
    </dgm:pt>
    <dgm:pt modelId="{74D362D9-E1C6-40CA-B16D-54867E801649}" type="pres">
      <dgm:prSet presAssocID="{A4F4BFDC-91CC-45A0-AF13-E2C728E90C3F}" presName="horz1" presStyleCnt="0"/>
      <dgm:spPr/>
    </dgm:pt>
    <dgm:pt modelId="{88C1D997-7DA2-4863-A8A4-0B78560A3A4C}" type="pres">
      <dgm:prSet presAssocID="{A4F4BFDC-91CC-45A0-AF13-E2C728E90C3F}" presName="tx1" presStyleLbl="revTx" presStyleIdx="0" presStyleCnt="2"/>
      <dgm:spPr/>
      <dgm:t>
        <a:bodyPr/>
        <a:lstStyle/>
        <a:p>
          <a:endParaRPr lang="en-US"/>
        </a:p>
      </dgm:t>
    </dgm:pt>
    <dgm:pt modelId="{D879F3F1-7D6C-4CE9-8529-8732855B1B95}" type="pres">
      <dgm:prSet presAssocID="{A4F4BFDC-91CC-45A0-AF13-E2C728E90C3F}" presName="vert1" presStyleCnt="0"/>
      <dgm:spPr/>
    </dgm:pt>
    <dgm:pt modelId="{199DDF0D-92DE-464B-AA8E-3AED95F0B9ED}" type="pres">
      <dgm:prSet presAssocID="{2C9BE1D2-63EC-4A59-924F-EC826E631B10}" presName="thickLine" presStyleLbl="alignNode1" presStyleIdx="1" presStyleCnt="2"/>
      <dgm:spPr/>
    </dgm:pt>
    <dgm:pt modelId="{2A96CCD4-BF0E-4BA6-A8D5-0EE4A41C9577}" type="pres">
      <dgm:prSet presAssocID="{2C9BE1D2-63EC-4A59-924F-EC826E631B10}" presName="horz1" presStyleCnt="0"/>
      <dgm:spPr/>
    </dgm:pt>
    <dgm:pt modelId="{B3F8153A-0EC9-4667-BD0B-5A902C6FC2E6}" type="pres">
      <dgm:prSet presAssocID="{2C9BE1D2-63EC-4A59-924F-EC826E631B10}" presName="tx1" presStyleLbl="revTx" presStyleIdx="1" presStyleCnt="2"/>
      <dgm:spPr/>
      <dgm:t>
        <a:bodyPr/>
        <a:lstStyle/>
        <a:p>
          <a:endParaRPr lang="en-US"/>
        </a:p>
      </dgm:t>
    </dgm:pt>
    <dgm:pt modelId="{8919ACF1-9102-4A85-AE7C-24C267752B0F}" type="pres">
      <dgm:prSet presAssocID="{2C9BE1D2-63EC-4A59-924F-EC826E631B10}" presName="vert1" presStyleCnt="0"/>
      <dgm:spPr/>
    </dgm:pt>
  </dgm:ptLst>
  <dgm:cxnLst>
    <dgm:cxn modelId="{41A58020-F96D-43FB-8464-356CD862C95A}" srcId="{808A5C52-22EE-4F99-8F78-B970CC86224C}" destId="{A4F4BFDC-91CC-45A0-AF13-E2C728E90C3F}" srcOrd="0" destOrd="0" parTransId="{8E74AD39-1137-40E4-88CB-CE443486FF52}" sibTransId="{B19E6007-4610-4CF3-9FAB-094F8312084F}"/>
    <dgm:cxn modelId="{A6766A7F-50FF-4039-9C82-BF278AB89AAE}" srcId="{808A5C52-22EE-4F99-8F78-B970CC86224C}" destId="{2C9BE1D2-63EC-4A59-924F-EC826E631B10}" srcOrd="1" destOrd="0" parTransId="{E6CFC4DB-40FB-474C-A3FE-CFDE1EDCAE7F}" sibTransId="{E6CAF519-2AB9-44C7-8CA3-964B24ED69C8}"/>
    <dgm:cxn modelId="{A4BC10F1-720D-4DAA-9A49-52A779023D7B}" type="presOf" srcId="{808A5C52-22EE-4F99-8F78-B970CC86224C}" destId="{715F5C77-52E5-4A7B-AADF-0B0962FDF58B}" srcOrd="0" destOrd="0" presId="urn:microsoft.com/office/officeart/2008/layout/LinedList"/>
    <dgm:cxn modelId="{27225067-7522-4A91-B561-2DEC8D60C77E}" type="presOf" srcId="{A4F4BFDC-91CC-45A0-AF13-E2C728E90C3F}" destId="{88C1D997-7DA2-4863-A8A4-0B78560A3A4C}" srcOrd="0" destOrd="0" presId="urn:microsoft.com/office/officeart/2008/layout/LinedList"/>
    <dgm:cxn modelId="{EF3F34AA-06EE-4BE8-943B-9426B24E72E3}" type="presOf" srcId="{2C9BE1D2-63EC-4A59-924F-EC826E631B10}" destId="{B3F8153A-0EC9-4667-BD0B-5A902C6FC2E6}" srcOrd="0" destOrd="0" presId="urn:microsoft.com/office/officeart/2008/layout/LinedList"/>
    <dgm:cxn modelId="{4F4C3F39-3314-4935-AEBD-1D525F1F34E5}" type="presParOf" srcId="{715F5C77-52E5-4A7B-AADF-0B0962FDF58B}" destId="{F49660D7-138D-4ED9-AFCB-EC9F2842ED40}" srcOrd="0" destOrd="0" presId="urn:microsoft.com/office/officeart/2008/layout/LinedList"/>
    <dgm:cxn modelId="{9223BD3E-F959-4793-A53F-03EC506FDA91}" type="presParOf" srcId="{715F5C77-52E5-4A7B-AADF-0B0962FDF58B}" destId="{74D362D9-E1C6-40CA-B16D-54867E801649}" srcOrd="1" destOrd="0" presId="urn:microsoft.com/office/officeart/2008/layout/LinedList"/>
    <dgm:cxn modelId="{7CEDE143-5459-4A4C-BF98-1ABD6924C606}" type="presParOf" srcId="{74D362D9-E1C6-40CA-B16D-54867E801649}" destId="{88C1D997-7DA2-4863-A8A4-0B78560A3A4C}" srcOrd="0" destOrd="0" presId="urn:microsoft.com/office/officeart/2008/layout/LinedList"/>
    <dgm:cxn modelId="{B8B0780C-8C13-4913-B2F4-BE5FD5D75690}" type="presParOf" srcId="{74D362D9-E1C6-40CA-B16D-54867E801649}" destId="{D879F3F1-7D6C-4CE9-8529-8732855B1B95}" srcOrd="1" destOrd="0" presId="urn:microsoft.com/office/officeart/2008/layout/LinedList"/>
    <dgm:cxn modelId="{4D1E2AA1-8A6D-4F53-A5A3-5A9962156FFA}" type="presParOf" srcId="{715F5C77-52E5-4A7B-AADF-0B0962FDF58B}" destId="{199DDF0D-92DE-464B-AA8E-3AED95F0B9ED}" srcOrd="2" destOrd="0" presId="urn:microsoft.com/office/officeart/2008/layout/LinedList"/>
    <dgm:cxn modelId="{7FFA546F-3650-4CAA-8B3D-3A00F34A4724}" type="presParOf" srcId="{715F5C77-52E5-4A7B-AADF-0B0962FDF58B}" destId="{2A96CCD4-BF0E-4BA6-A8D5-0EE4A41C9577}" srcOrd="3" destOrd="0" presId="urn:microsoft.com/office/officeart/2008/layout/LinedList"/>
    <dgm:cxn modelId="{0F470D27-9FF0-407E-B8CC-AAA8BA7C62CD}" type="presParOf" srcId="{2A96CCD4-BF0E-4BA6-A8D5-0EE4A41C9577}" destId="{B3F8153A-0EC9-4667-BD0B-5A902C6FC2E6}" srcOrd="0" destOrd="0" presId="urn:microsoft.com/office/officeart/2008/layout/LinedList"/>
    <dgm:cxn modelId="{9DAC37D0-1E59-4164-9CFC-7C2D916788C1}" type="presParOf" srcId="{2A96CCD4-BF0E-4BA6-A8D5-0EE4A41C9577}" destId="{8919ACF1-9102-4A85-AE7C-24C267752B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4BFDC-91CC-45A0-AF13-E2C728E90C3F}">
      <dgm:prSet/>
      <dgm:spPr/>
      <dgm:t>
        <a:bodyPr/>
        <a:lstStyle/>
        <a:p>
          <a:r>
            <a:rPr lang="en-US" dirty="0" smtClean="0"/>
            <a:t>So get started…</a:t>
          </a:r>
        </a:p>
      </dgm:t>
    </dgm:pt>
    <dgm:pt modelId="{8E74AD39-1137-40E4-88CB-CE443486FF52}" type="parTrans" cxnId="{41A58020-F96D-43FB-8464-356CD862C95A}">
      <dgm:prSet/>
      <dgm:spPr/>
      <dgm:t>
        <a:bodyPr/>
        <a:lstStyle/>
        <a:p>
          <a:endParaRPr lang="en-US"/>
        </a:p>
      </dgm:t>
    </dgm:pt>
    <dgm:pt modelId="{B19E6007-4610-4CF3-9FAB-094F8312084F}" type="sibTrans" cxnId="{41A58020-F96D-43FB-8464-356CD862C95A}">
      <dgm:prSet/>
      <dgm:spPr/>
      <dgm:t>
        <a:bodyPr/>
        <a:lstStyle/>
        <a:p>
          <a:endParaRPr lang="en-US"/>
        </a:p>
      </dgm:t>
    </dgm:pt>
    <dgm:pt modelId="{D2E2AB75-E355-4C56-8731-92937BA531B3}">
      <dgm:prSet/>
      <dgm:spPr/>
      <dgm:t>
        <a:bodyPr/>
        <a:lstStyle/>
        <a:p>
          <a:r>
            <a:rPr lang="en-US" dirty="0" smtClean="0"/>
            <a:t>The project is due two weeks from today.</a:t>
          </a:r>
        </a:p>
      </dgm:t>
    </dgm:pt>
    <dgm:pt modelId="{AC363AE2-AF16-4619-9D07-2EDAD42CCC7C}" type="parTrans" cxnId="{0C0A7B91-D9CA-43CB-9158-6CB1AFE9E459}">
      <dgm:prSet/>
      <dgm:spPr/>
    </dgm:pt>
    <dgm:pt modelId="{4D205254-661A-426B-BD79-0CED66F1F6D0}" type="sibTrans" cxnId="{0C0A7B91-D9CA-43CB-9158-6CB1AFE9E45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9660D7-138D-4ED9-AFCB-EC9F2842ED40}" type="pres">
      <dgm:prSet presAssocID="{A4F4BFDC-91CC-45A0-AF13-E2C728E90C3F}" presName="thickLine" presStyleLbl="alignNode1" presStyleIdx="0" presStyleCnt="2"/>
      <dgm:spPr/>
    </dgm:pt>
    <dgm:pt modelId="{74D362D9-E1C6-40CA-B16D-54867E801649}" type="pres">
      <dgm:prSet presAssocID="{A4F4BFDC-91CC-45A0-AF13-E2C728E90C3F}" presName="horz1" presStyleCnt="0"/>
      <dgm:spPr/>
    </dgm:pt>
    <dgm:pt modelId="{88C1D997-7DA2-4863-A8A4-0B78560A3A4C}" type="pres">
      <dgm:prSet presAssocID="{A4F4BFDC-91CC-45A0-AF13-E2C728E90C3F}" presName="tx1" presStyleLbl="revTx" presStyleIdx="0" presStyleCnt="2"/>
      <dgm:spPr/>
      <dgm:t>
        <a:bodyPr/>
        <a:lstStyle/>
        <a:p>
          <a:endParaRPr lang="en-US"/>
        </a:p>
      </dgm:t>
    </dgm:pt>
    <dgm:pt modelId="{D879F3F1-7D6C-4CE9-8529-8732855B1B95}" type="pres">
      <dgm:prSet presAssocID="{A4F4BFDC-91CC-45A0-AF13-E2C728E90C3F}" presName="vert1" presStyleCnt="0"/>
      <dgm:spPr/>
    </dgm:pt>
    <dgm:pt modelId="{D1601D27-CD35-4EB6-A834-43B2D151B0F5}" type="pres">
      <dgm:prSet presAssocID="{D2E2AB75-E355-4C56-8731-92937BA531B3}" presName="thickLine" presStyleLbl="alignNode1" presStyleIdx="1" presStyleCnt="2"/>
      <dgm:spPr/>
    </dgm:pt>
    <dgm:pt modelId="{BF473875-A499-48C8-97E4-C09D68566F0C}" type="pres">
      <dgm:prSet presAssocID="{D2E2AB75-E355-4C56-8731-92937BA531B3}" presName="horz1" presStyleCnt="0"/>
      <dgm:spPr/>
    </dgm:pt>
    <dgm:pt modelId="{D655BE8A-7B5F-4E90-8B10-8A4711E4F679}" type="pres">
      <dgm:prSet presAssocID="{D2E2AB75-E355-4C56-8731-92937BA531B3}" presName="tx1" presStyleLbl="revTx" presStyleIdx="1" presStyleCnt="2"/>
      <dgm:spPr/>
      <dgm:t>
        <a:bodyPr/>
        <a:lstStyle/>
        <a:p>
          <a:endParaRPr lang="en-US"/>
        </a:p>
      </dgm:t>
    </dgm:pt>
    <dgm:pt modelId="{903E738B-9F1E-4BF9-A11D-418B66908127}" type="pres">
      <dgm:prSet presAssocID="{D2E2AB75-E355-4C56-8731-92937BA531B3}" presName="vert1" presStyleCnt="0"/>
      <dgm:spPr/>
    </dgm:pt>
  </dgm:ptLst>
  <dgm:cxnLst>
    <dgm:cxn modelId="{7C9BA0BE-C8A6-45DC-8979-763FAABCC8A2}" type="presOf" srcId="{808A5C52-22EE-4F99-8F78-B970CC86224C}" destId="{715F5C77-52E5-4A7B-AADF-0B0962FDF58B}" srcOrd="0" destOrd="0" presId="urn:microsoft.com/office/officeart/2008/layout/LinedList"/>
    <dgm:cxn modelId="{41A58020-F96D-43FB-8464-356CD862C95A}" srcId="{808A5C52-22EE-4F99-8F78-B970CC86224C}" destId="{A4F4BFDC-91CC-45A0-AF13-E2C728E90C3F}" srcOrd="0" destOrd="0" parTransId="{8E74AD39-1137-40E4-88CB-CE443486FF52}" sibTransId="{B19E6007-4610-4CF3-9FAB-094F8312084F}"/>
    <dgm:cxn modelId="{09308190-807A-47D4-B881-4DE5763A7774}" type="presOf" srcId="{D2E2AB75-E355-4C56-8731-92937BA531B3}" destId="{D655BE8A-7B5F-4E90-8B10-8A4711E4F679}" srcOrd="0" destOrd="0" presId="urn:microsoft.com/office/officeart/2008/layout/LinedList"/>
    <dgm:cxn modelId="{CA163274-A353-4C0D-9F23-E2F50DEF667F}" type="presOf" srcId="{A4F4BFDC-91CC-45A0-AF13-E2C728E90C3F}" destId="{88C1D997-7DA2-4863-A8A4-0B78560A3A4C}" srcOrd="0" destOrd="0" presId="urn:microsoft.com/office/officeart/2008/layout/LinedList"/>
    <dgm:cxn modelId="{0C0A7B91-D9CA-43CB-9158-6CB1AFE9E459}" srcId="{808A5C52-22EE-4F99-8F78-B970CC86224C}" destId="{D2E2AB75-E355-4C56-8731-92937BA531B3}" srcOrd="1" destOrd="0" parTransId="{AC363AE2-AF16-4619-9D07-2EDAD42CCC7C}" sibTransId="{4D205254-661A-426B-BD79-0CED66F1F6D0}"/>
    <dgm:cxn modelId="{BC754776-4DD8-4C0D-BDB4-0CC1267519B6}" type="presParOf" srcId="{715F5C77-52E5-4A7B-AADF-0B0962FDF58B}" destId="{F49660D7-138D-4ED9-AFCB-EC9F2842ED40}" srcOrd="0" destOrd="0" presId="urn:microsoft.com/office/officeart/2008/layout/LinedList"/>
    <dgm:cxn modelId="{62181379-FB42-4C91-965D-7E74FA5AAA91}" type="presParOf" srcId="{715F5C77-52E5-4A7B-AADF-0B0962FDF58B}" destId="{74D362D9-E1C6-40CA-B16D-54867E801649}" srcOrd="1" destOrd="0" presId="urn:microsoft.com/office/officeart/2008/layout/LinedList"/>
    <dgm:cxn modelId="{EC15265F-6731-48AD-8F9C-7BFDFC537A94}" type="presParOf" srcId="{74D362D9-E1C6-40CA-B16D-54867E801649}" destId="{88C1D997-7DA2-4863-A8A4-0B78560A3A4C}" srcOrd="0" destOrd="0" presId="urn:microsoft.com/office/officeart/2008/layout/LinedList"/>
    <dgm:cxn modelId="{63C12017-94C0-4FF5-9DA5-7B3776540931}" type="presParOf" srcId="{74D362D9-E1C6-40CA-B16D-54867E801649}" destId="{D879F3F1-7D6C-4CE9-8529-8732855B1B95}" srcOrd="1" destOrd="0" presId="urn:microsoft.com/office/officeart/2008/layout/LinedList"/>
    <dgm:cxn modelId="{BD1A1883-310F-404C-BDF9-8C72A57D4166}" type="presParOf" srcId="{715F5C77-52E5-4A7B-AADF-0B0962FDF58B}" destId="{D1601D27-CD35-4EB6-A834-43B2D151B0F5}" srcOrd="2" destOrd="0" presId="urn:microsoft.com/office/officeart/2008/layout/LinedList"/>
    <dgm:cxn modelId="{CFA6A7AC-2258-4B74-8BF0-4AEC82421575}" type="presParOf" srcId="{715F5C77-52E5-4A7B-AADF-0B0962FDF58B}" destId="{BF473875-A499-48C8-97E4-C09D68566F0C}" srcOrd="3" destOrd="0" presId="urn:microsoft.com/office/officeart/2008/layout/LinedList"/>
    <dgm:cxn modelId="{4E884A67-8D43-4D73-9FBC-EC1D819CF00B}" type="presParOf" srcId="{BF473875-A499-48C8-97E4-C09D68566F0C}" destId="{D655BE8A-7B5F-4E90-8B10-8A4711E4F679}" srcOrd="0" destOrd="0" presId="urn:microsoft.com/office/officeart/2008/layout/LinedList"/>
    <dgm:cxn modelId="{DA4726DA-9102-443B-ABFE-8FABB9BF8FAB}" type="presParOf" srcId="{BF473875-A499-48C8-97E4-C09D68566F0C}" destId="{903E738B-9F1E-4BF9-A11D-418B669081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166F1844-181E-4052-8AAE-A255CFFE52AA}" type="presOf" srcId="{1BCFCAE1-9ACA-4604-97E2-CECF83DED841}" destId="{7178D825-7B83-4D28-BCAC-52FC73C123D5}" srcOrd="0" destOrd="0" presId="urn:microsoft.com/office/officeart/2008/layout/LinedList"/>
    <dgm:cxn modelId="{557EEBF5-EEE2-4779-8585-8CA9D7460BCD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D3A0783B-AEC9-4FD2-A030-9B0B6C16C597}" type="presParOf" srcId="{715F5C77-52E5-4A7B-AADF-0B0962FDF58B}" destId="{7BC23586-E1F5-4FE8-9C06-6A7995E73A23}" srcOrd="0" destOrd="0" presId="urn:microsoft.com/office/officeart/2008/layout/LinedList"/>
    <dgm:cxn modelId="{B8993843-62C1-4F3A-A086-B208C247C292}" type="presParOf" srcId="{715F5C77-52E5-4A7B-AADF-0B0962FDF58B}" destId="{B5CFED30-3DC0-423F-8E6E-4EFBCE93B5AE}" srcOrd="1" destOrd="0" presId="urn:microsoft.com/office/officeart/2008/layout/LinedList"/>
    <dgm:cxn modelId="{3DF9CB2A-EBF2-451F-8AAC-F74AEC31B286}" type="presParOf" srcId="{B5CFED30-3DC0-423F-8E6E-4EFBCE93B5AE}" destId="{7178D825-7B83-4D28-BCAC-52FC73C123D5}" srcOrd="0" destOrd="0" presId="urn:microsoft.com/office/officeart/2008/layout/LinedList"/>
    <dgm:cxn modelId="{229E1595-F0F5-40B6-A7C9-AD06BD2BC1B8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On a sheet of paper answer the following question in a three to five sentence paragraph. </a:t>
          </a:r>
          <a:r>
            <a:rPr lang="en-US" b="1" dirty="0" smtClean="0">
              <a:solidFill>
                <a:srgbClr val="FF0000"/>
              </a:solidFill>
            </a:rPr>
            <a:t>You have four minutes.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5912FEB-1173-4FC9-8AB6-E530721F3195}">
      <dgm:prSet/>
      <dgm:spPr/>
      <dgm:t>
        <a:bodyPr/>
        <a:lstStyle/>
        <a:p>
          <a:r>
            <a:rPr lang="en-US" dirty="0" smtClean="0"/>
            <a:t>What do you think about when you hear the word, “Gothic?” Explain.</a:t>
          </a:r>
        </a:p>
      </dgm:t>
    </dgm:pt>
    <dgm:pt modelId="{0A84B8AE-4055-4F51-8413-915AC793804C}" type="parTrans" cxnId="{8C6A4982-2AA7-4C87-ADFE-D959DD5E9AC7}">
      <dgm:prSet/>
      <dgm:spPr/>
    </dgm:pt>
    <dgm:pt modelId="{719A3164-9D56-403B-92E5-F76E5F3F0EF6}" type="sibTrans" cxnId="{8C6A4982-2AA7-4C87-ADFE-D959DD5E9AC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1FF558E-97B0-450D-99D8-9B73AD108CE8}" type="pres">
      <dgm:prSet presAssocID="{65912FEB-1173-4FC9-8AB6-E530721F3195}" presName="vertSpace2a" presStyleCnt="0"/>
      <dgm:spPr/>
    </dgm:pt>
    <dgm:pt modelId="{6B7B592C-D5F2-4791-9683-E075225F91FB}" type="pres">
      <dgm:prSet presAssocID="{65912FEB-1173-4FC9-8AB6-E530721F3195}" presName="horz2" presStyleCnt="0"/>
      <dgm:spPr/>
    </dgm:pt>
    <dgm:pt modelId="{197AA55A-85ED-4A28-BEAE-CF3DF0CE335F}" type="pres">
      <dgm:prSet presAssocID="{65912FEB-1173-4FC9-8AB6-E530721F3195}" presName="horzSpace2" presStyleCnt="0"/>
      <dgm:spPr/>
    </dgm:pt>
    <dgm:pt modelId="{99DC7461-C554-41E5-B933-00CE4D86C83C}" type="pres">
      <dgm:prSet presAssocID="{65912FEB-1173-4FC9-8AB6-E530721F3195}" presName="tx2" presStyleLbl="revTx" presStyleIdx="1" presStyleCnt="2"/>
      <dgm:spPr/>
      <dgm:t>
        <a:bodyPr/>
        <a:lstStyle/>
        <a:p>
          <a:endParaRPr lang="en-US"/>
        </a:p>
      </dgm:t>
    </dgm:pt>
    <dgm:pt modelId="{04F4AD59-F1A0-4FB6-B903-15211D74DE16}" type="pres">
      <dgm:prSet presAssocID="{65912FEB-1173-4FC9-8AB6-E530721F3195}" presName="vert2" presStyleCnt="0"/>
      <dgm:spPr/>
    </dgm:pt>
    <dgm:pt modelId="{3D2D1741-B54E-41B1-B624-C530FAE29D1E}" type="pres">
      <dgm:prSet presAssocID="{65912FEB-1173-4FC9-8AB6-E530721F3195}" presName="thinLine2b" presStyleLbl="callout" presStyleIdx="0" presStyleCnt="1"/>
      <dgm:spPr/>
    </dgm:pt>
    <dgm:pt modelId="{5C25C2EB-CD24-4082-993B-CEA6312DA5A1}" type="pres">
      <dgm:prSet presAssocID="{65912FEB-1173-4FC9-8AB6-E530721F3195}" presName="vertSpace2b" presStyleCnt="0"/>
      <dgm:spPr/>
    </dgm:pt>
  </dgm:ptLst>
  <dgm:cxnLst>
    <dgm:cxn modelId="{3209F4AF-40AB-4DF2-B77D-7CBC652F8ACB}" type="presOf" srcId="{808A5C52-22EE-4F99-8F78-B970CC86224C}" destId="{715F5C77-52E5-4A7B-AADF-0B0962FDF58B}" srcOrd="0" destOrd="0" presId="urn:microsoft.com/office/officeart/2008/layout/LinedList"/>
    <dgm:cxn modelId="{608F97AF-CAFD-4AE7-9A54-A9BBDA8D8BF5}" type="presOf" srcId="{1BCFCAE1-9ACA-4604-97E2-CECF83DED841}" destId="{7178D825-7B83-4D28-BCAC-52FC73C123D5}" srcOrd="0" destOrd="0" presId="urn:microsoft.com/office/officeart/2008/layout/LinedList"/>
    <dgm:cxn modelId="{0BBCEC87-027F-46AA-91C4-08031502E3BD}" type="presOf" srcId="{65912FEB-1173-4FC9-8AB6-E530721F3195}" destId="{99DC7461-C554-41E5-B933-00CE4D86C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C6A4982-2AA7-4C87-ADFE-D959DD5E9AC7}" srcId="{1BCFCAE1-9ACA-4604-97E2-CECF83DED841}" destId="{65912FEB-1173-4FC9-8AB6-E530721F3195}" srcOrd="0" destOrd="0" parTransId="{0A84B8AE-4055-4F51-8413-915AC793804C}" sibTransId="{719A3164-9D56-403B-92E5-F76E5F3F0EF6}"/>
    <dgm:cxn modelId="{D614B860-E812-41DB-A10C-6AEBA846DA68}" type="presParOf" srcId="{715F5C77-52E5-4A7B-AADF-0B0962FDF58B}" destId="{7BC23586-E1F5-4FE8-9C06-6A7995E73A23}" srcOrd="0" destOrd="0" presId="urn:microsoft.com/office/officeart/2008/layout/LinedList"/>
    <dgm:cxn modelId="{A74E4772-F635-4B3B-BD66-B058996EBB79}" type="presParOf" srcId="{715F5C77-52E5-4A7B-AADF-0B0962FDF58B}" destId="{B5CFED30-3DC0-423F-8E6E-4EFBCE93B5AE}" srcOrd="1" destOrd="0" presId="urn:microsoft.com/office/officeart/2008/layout/LinedList"/>
    <dgm:cxn modelId="{0AFE2ABF-932C-4238-BB53-3CBC7AEB2E42}" type="presParOf" srcId="{B5CFED30-3DC0-423F-8E6E-4EFBCE93B5AE}" destId="{7178D825-7B83-4D28-BCAC-52FC73C123D5}" srcOrd="0" destOrd="0" presId="urn:microsoft.com/office/officeart/2008/layout/LinedList"/>
    <dgm:cxn modelId="{09AC2A5E-575F-4903-99AF-938874BC97CD}" type="presParOf" srcId="{B5CFED30-3DC0-423F-8E6E-4EFBCE93B5AE}" destId="{B965184D-5DC7-4D81-8251-F47E1CDA6675}" srcOrd="1" destOrd="0" presId="urn:microsoft.com/office/officeart/2008/layout/LinedList"/>
    <dgm:cxn modelId="{83D06968-DA4F-4ABB-B30C-97F192E91BF1}" type="presParOf" srcId="{B965184D-5DC7-4D81-8251-F47E1CDA6675}" destId="{A1FF558E-97B0-450D-99D8-9B73AD108CE8}" srcOrd="0" destOrd="0" presId="urn:microsoft.com/office/officeart/2008/layout/LinedList"/>
    <dgm:cxn modelId="{C4D14120-D05A-41BE-8F28-3D0CA8664E34}" type="presParOf" srcId="{B965184D-5DC7-4D81-8251-F47E1CDA6675}" destId="{6B7B592C-D5F2-4791-9683-E075225F91FB}" srcOrd="1" destOrd="0" presId="urn:microsoft.com/office/officeart/2008/layout/LinedList"/>
    <dgm:cxn modelId="{65A78BC4-E033-4679-9F17-D7FC0A19BA2D}" type="presParOf" srcId="{6B7B592C-D5F2-4791-9683-E075225F91FB}" destId="{197AA55A-85ED-4A28-BEAE-CF3DF0CE335F}" srcOrd="0" destOrd="0" presId="urn:microsoft.com/office/officeart/2008/layout/LinedList"/>
    <dgm:cxn modelId="{2244653F-DCC2-4724-A592-152CBEC135BB}" type="presParOf" srcId="{6B7B592C-D5F2-4791-9683-E075225F91FB}" destId="{99DC7461-C554-41E5-B933-00CE4D86C83C}" srcOrd="1" destOrd="0" presId="urn:microsoft.com/office/officeart/2008/layout/LinedList"/>
    <dgm:cxn modelId="{E42FD8A1-9C41-4398-B2D9-DD4304A921BF}" type="presParOf" srcId="{6B7B592C-D5F2-4791-9683-E075225F91FB}" destId="{04F4AD59-F1A0-4FB6-B903-15211D74DE16}" srcOrd="2" destOrd="0" presId="urn:microsoft.com/office/officeart/2008/layout/LinedList"/>
    <dgm:cxn modelId="{197938CF-16B0-4C4C-9D60-4ED4D296410E}" type="presParOf" srcId="{B965184D-5DC7-4D81-8251-F47E1CDA6675}" destId="{3D2D1741-B54E-41B1-B624-C530FAE29D1E}" srcOrd="2" destOrd="0" presId="urn:microsoft.com/office/officeart/2008/layout/LinedList"/>
    <dgm:cxn modelId="{6B4DDBD0-6774-4D85-B6AB-931AC7694A39}" type="presParOf" srcId="{B965184D-5DC7-4D81-8251-F47E1CDA6675}" destId="{5C25C2EB-CD24-4082-993B-CEA6312DA5A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Gothic literature, and what are some characteristics of the Gothic genre?</a:t>
          </a:r>
          <a:endParaRPr lang="en-US" b="1" dirty="0" smtClean="0">
            <a:solidFill>
              <a:srgbClr val="FF0000"/>
            </a:solidFill>
          </a:endParaRP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18DC059-F7B3-4B55-9AEE-86413000696C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A1585-867B-460F-BC2E-E20F91103CF9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DE4-F380-4276-B26C-82C22922A149}" type="presOf" srcId="{1BCFCAE1-9ACA-4604-97E2-CECF83DED841}" destId="{8F3A1585-867B-460F-BC2E-E20F91103CF9}" srcOrd="0" destOrd="0" presId="urn:microsoft.com/office/officeart/2005/8/layout/vList2"/>
    <dgm:cxn modelId="{B29C7DE0-5A34-4FC0-83A1-74C1DC3358FF}" type="presOf" srcId="{808A5C52-22EE-4F99-8F78-B970CC86224C}" destId="{A18DC059-F7B3-4B55-9AEE-86413000696C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D2425D0-811C-4951-9EA1-719FAA95EA3B}" type="presParOf" srcId="{A18DC059-F7B3-4B55-9AEE-86413000696C}" destId="{8F3A1585-867B-460F-BC2E-E20F91103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What is a Gothic Novel?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 Gothic novel can be said to be a novel that has elements of both romanticism and horror.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2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1"/>
      <dgm:spPr/>
    </dgm:pt>
    <dgm:pt modelId="{76B4FE1B-9BC9-4FE5-8F5E-BB38DBEAE2FD}" type="pres">
      <dgm:prSet presAssocID="{71068785-16BD-469F-A326-7E0BA1427E74}" presName="vertSpace2b" presStyleCnt="0"/>
      <dgm:spPr/>
    </dgm:pt>
  </dgm:ptLst>
  <dgm:cxnLst>
    <dgm:cxn modelId="{356D5955-B9F6-41C5-B32F-9C4FCB474B1C}" type="presOf" srcId="{808A5C52-22EE-4F99-8F78-B970CC86224C}" destId="{715F5C77-52E5-4A7B-AADF-0B0962FDF58B}" srcOrd="0" destOrd="0" presId="urn:microsoft.com/office/officeart/2008/layout/LinedList"/>
    <dgm:cxn modelId="{1BD9A215-043F-4CCA-B953-8554FAE0ACD6}" type="presOf" srcId="{1BCFCAE1-9ACA-4604-97E2-CECF83DED841}" destId="{7178D825-7B83-4D28-BCAC-52FC73C123D5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112AB0FA-6051-40AE-BEF6-E4C5797B9343}" type="presOf" srcId="{71068785-16BD-469F-A326-7E0BA1427E74}" destId="{538B65C6-6456-4794-9380-143F43903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3D4A08D6-204B-41B5-AC75-93325BA9E134}" type="presParOf" srcId="{715F5C77-52E5-4A7B-AADF-0B0962FDF58B}" destId="{7BC23586-E1F5-4FE8-9C06-6A7995E73A23}" srcOrd="0" destOrd="0" presId="urn:microsoft.com/office/officeart/2008/layout/LinedList"/>
    <dgm:cxn modelId="{6BDBFF2A-BDCD-47D7-B5EB-36C096A76344}" type="presParOf" srcId="{715F5C77-52E5-4A7B-AADF-0B0962FDF58B}" destId="{B5CFED30-3DC0-423F-8E6E-4EFBCE93B5AE}" srcOrd="1" destOrd="0" presId="urn:microsoft.com/office/officeart/2008/layout/LinedList"/>
    <dgm:cxn modelId="{8DF7C702-D99C-41E4-BF21-51C6263DE56C}" type="presParOf" srcId="{B5CFED30-3DC0-423F-8E6E-4EFBCE93B5AE}" destId="{7178D825-7B83-4D28-BCAC-52FC73C123D5}" srcOrd="0" destOrd="0" presId="urn:microsoft.com/office/officeart/2008/layout/LinedList"/>
    <dgm:cxn modelId="{1294E2B2-3289-45A8-9072-D4A83889C5C7}" type="presParOf" srcId="{B5CFED30-3DC0-423F-8E6E-4EFBCE93B5AE}" destId="{B965184D-5DC7-4D81-8251-F47E1CDA6675}" srcOrd="1" destOrd="0" presId="urn:microsoft.com/office/officeart/2008/layout/LinedList"/>
    <dgm:cxn modelId="{DF6365B4-F9FD-4831-944F-C64D3B8DC539}" type="presParOf" srcId="{B965184D-5DC7-4D81-8251-F47E1CDA6675}" destId="{5239A3FA-171B-4A81-96A1-1256060F06A4}" srcOrd="0" destOrd="0" presId="urn:microsoft.com/office/officeart/2008/layout/LinedList"/>
    <dgm:cxn modelId="{B3A0C205-046C-4AAD-AFAA-D13EA8C418E7}" type="presParOf" srcId="{B965184D-5DC7-4D81-8251-F47E1CDA6675}" destId="{AED586E6-5DD3-4B55-B474-0495F02953B9}" srcOrd="1" destOrd="0" presId="urn:microsoft.com/office/officeart/2008/layout/LinedList"/>
    <dgm:cxn modelId="{32F8904A-8CE1-4F5A-89D3-0C99C19768F6}" type="presParOf" srcId="{AED586E6-5DD3-4B55-B474-0495F02953B9}" destId="{5DC609F1-2206-48B9-9171-C7DE6B615A43}" srcOrd="0" destOrd="0" presId="urn:microsoft.com/office/officeart/2008/layout/LinedList"/>
    <dgm:cxn modelId="{CC786400-3103-4823-9A53-27EB4A7AD78A}" type="presParOf" srcId="{AED586E6-5DD3-4B55-B474-0495F02953B9}" destId="{538B65C6-6456-4794-9380-143F4390383C}" srcOrd="1" destOrd="0" presId="urn:microsoft.com/office/officeart/2008/layout/LinedList"/>
    <dgm:cxn modelId="{9C42DAA8-CA09-47BD-82C2-72BF3768B8C2}" type="presParOf" srcId="{AED586E6-5DD3-4B55-B474-0495F02953B9}" destId="{6459BE26-E922-42B4-B833-A71F9FC1AD1B}" srcOrd="2" destOrd="0" presId="urn:microsoft.com/office/officeart/2008/layout/LinedList"/>
    <dgm:cxn modelId="{BAA88E3C-DA90-4DCF-B6FD-70DF7FCFB774}" type="presParOf" srcId="{B965184D-5DC7-4D81-8251-F47E1CDA6675}" destId="{3C99D407-7224-49BE-AFB3-2C5FD5E60AA7}" srcOrd="2" destOrd="0" presId="urn:microsoft.com/office/officeart/2008/layout/LinedList"/>
    <dgm:cxn modelId="{216D1604-3BF7-4902-BA8A-A87089155EB8}" type="presParOf" srcId="{B965184D-5DC7-4D81-8251-F47E1CDA6675}" destId="{76B4FE1B-9BC9-4FE5-8F5E-BB38DBEAE2F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Qualities of 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Supernatural Elements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4E5FC046-D90D-4722-8697-7D7BCD6757C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Foreign and Remote Settings</a:t>
          </a:r>
        </a:p>
      </dgm:t>
    </dgm:pt>
    <dgm:pt modelId="{29C20984-94EC-4B2C-8818-67E1B436EC8B}" type="parTrans" cxnId="{7A0D5B0D-2856-4A4F-BCBD-4D26B3BD16A1}">
      <dgm:prSet/>
      <dgm:spPr/>
      <dgm:t>
        <a:bodyPr/>
        <a:lstStyle/>
        <a:p>
          <a:endParaRPr lang="en-US"/>
        </a:p>
      </dgm:t>
    </dgm:pt>
    <dgm:pt modelId="{EBEB8ACC-8B11-4B25-9FCF-27D69B3455B6}" type="sibTrans" cxnId="{7A0D5B0D-2856-4A4F-BCBD-4D26B3BD16A1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“The Sublime” – a concept of beauty that places emphasis on things not typically considered beautiful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7F29A4D6-FB9B-4B54-A2A9-92244EFD3B1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The Role of Women – “Damsels in Distress”</a:t>
          </a:r>
        </a:p>
      </dgm:t>
    </dgm:pt>
    <dgm:pt modelId="{93085039-7A96-4337-8755-A69D45FD4B31}" type="parTrans" cxnId="{259C3B73-0279-4DE1-917E-9C90B842E3C8}">
      <dgm:prSet/>
      <dgm:spPr/>
      <dgm:t>
        <a:bodyPr/>
        <a:lstStyle/>
        <a:p>
          <a:endParaRPr lang="en-US"/>
        </a:p>
      </dgm:t>
    </dgm:pt>
    <dgm:pt modelId="{ED4C9949-CF08-49C4-A386-B3356DB145D4}" type="sibTrans" cxnId="{259C3B73-0279-4DE1-917E-9C90B842E3C8}">
      <dgm:prSet/>
      <dgm:spPr/>
      <dgm:t>
        <a:bodyPr/>
        <a:lstStyle/>
        <a:p>
          <a:endParaRPr lang="en-US"/>
        </a:p>
      </dgm:t>
    </dgm:pt>
    <dgm:pt modelId="{D3056D82-94D6-49EE-9FBB-771D3110B101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Mystery and Suspense</a:t>
          </a:r>
        </a:p>
      </dgm:t>
    </dgm:pt>
    <dgm:pt modelId="{BC86D7DD-222D-4077-A92A-3A32F3882627}" type="parTrans" cxnId="{560EA285-5122-4B6E-8781-F2E7F9720603}">
      <dgm:prSet/>
      <dgm:spPr/>
    </dgm:pt>
    <dgm:pt modelId="{2A92DE7A-CE0A-40DB-93D1-7AF5FC0B4768}" type="sibTrans" cxnId="{560EA285-5122-4B6E-8781-F2E7F972060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6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5"/>
      <dgm:spPr/>
    </dgm:pt>
    <dgm:pt modelId="{76B4FE1B-9BC9-4FE5-8F5E-BB38DBEAE2FD}" type="pres">
      <dgm:prSet presAssocID="{71068785-16BD-469F-A326-7E0BA1427E74}" presName="vertSpace2b" presStyleCnt="0"/>
      <dgm:spPr/>
    </dgm:pt>
    <dgm:pt modelId="{0B2DB16E-0269-4D62-BDCA-2A4828402E0C}" type="pres">
      <dgm:prSet presAssocID="{4E5FC046-D90D-4722-8697-7D7BCD6757C6}" presName="horz2" presStyleCnt="0"/>
      <dgm:spPr/>
    </dgm:pt>
    <dgm:pt modelId="{8BF69483-83F5-4390-A692-3A144DBC92E4}" type="pres">
      <dgm:prSet presAssocID="{4E5FC046-D90D-4722-8697-7D7BCD6757C6}" presName="horzSpace2" presStyleCnt="0"/>
      <dgm:spPr/>
    </dgm:pt>
    <dgm:pt modelId="{4165BA1B-D654-4BD9-A4CD-DCCC7C649814}" type="pres">
      <dgm:prSet presAssocID="{4E5FC046-D90D-4722-8697-7D7BCD6757C6}" presName="tx2" presStyleLbl="revTx" presStyleIdx="2" presStyleCnt="6"/>
      <dgm:spPr/>
      <dgm:t>
        <a:bodyPr/>
        <a:lstStyle/>
        <a:p>
          <a:endParaRPr lang="en-US"/>
        </a:p>
      </dgm:t>
    </dgm:pt>
    <dgm:pt modelId="{A6F3C072-D141-4452-B261-AC374C675543}" type="pres">
      <dgm:prSet presAssocID="{4E5FC046-D90D-4722-8697-7D7BCD6757C6}" presName="vert2" presStyleCnt="0"/>
      <dgm:spPr/>
    </dgm:pt>
    <dgm:pt modelId="{B314F07B-840F-417A-9471-0596E44B9E11}" type="pres">
      <dgm:prSet presAssocID="{4E5FC046-D90D-4722-8697-7D7BCD6757C6}" presName="thinLine2b" presStyleLbl="callout" presStyleIdx="1" presStyleCnt="5"/>
      <dgm:spPr/>
    </dgm:pt>
    <dgm:pt modelId="{07636C37-E997-4C52-AD6B-6AD457FE23CB}" type="pres">
      <dgm:prSet presAssocID="{4E5FC046-D90D-4722-8697-7D7BCD6757C6}" presName="vertSpace2b" presStyleCnt="0"/>
      <dgm:spPr/>
    </dgm:pt>
    <dgm:pt modelId="{C9F4EBCF-DE42-4BD8-9553-0F6EF7B95F0B}" type="pres">
      <dgm:prSet presAssocID="{7F29A4D6-FB9B-4B54-A2A9-92244EFD3B12}" presName="horz2" presStyleCnt="0"/>
      <dgm:spPr/>
    </dgm:pt>
    <dgm:pt modelId="{5AD30AF9-783C-4720-9272-07F76E005FFC}" type="pres">
      <dgm:prSet presAssocID="{7F29A4D6-FB9B-4B54-A2A9-92244EFD3B12}" presName="horzSpace2" presStyleCnt="0"/>
      <dgm:spPr/>
    </dgm:pt>
    <dgm:pt modelId="{CCFBF513-A45C-4BBE-8153-252063237D0E}" type="pres">
      <dgm:prSet presAssocID="{7F29A4D6-FB9B-4B54-A2A9-92244EFD3B12}" presName="tx2" presStyleLbl="revTx" presStyleIdx="3" presStyleCnt="6"/>
      <dgm:spPr/>
      <dgm:t>
        <a:bodyPr/>
        <a:lstStyle/>
        <a:p>
          <a:endParaRPr lang="en-US"/>
        </a:p>
      </dgm:t>
    </dgm:pt>
    <dgm:pt modelId="{45E460AC-D43E-4967-A800-D3D5C06FD073}" type="pres">
      <dgm:prSet presAssocID="{7F29A4D6-FB9B-4B54-A2A9-92244EFD3B12}" presName="vert2" presStyleCnt="0"/>
      <dgm:spPr/>
    </dgm:pt>
    <dgm:pt modelId="{27A78964-4A9E-4EB9-BEF8-5E4E1843FEBE}" type="pres">
      <dgm:prSet presAssocID="{7F29A4D6-FB9B-4B54-A2A9-92244EFD3B12}" presName="thinLine2b" presStyleLbl="callout" presStyleIdx="2" presStyleCnt="5"/>
      <dgm:spPr/>
    </dgm:pt>
    <dgm:pt modelId="{37AC0532-06FE-4D25-9282-FA6C09C1F1A9}" type="pres">
      <dgm:prSet presAssocID="{7F29A4D6-FB9B-4B54-A2A9-92244EFD3B12}" presName="vertSpace2b" presStyleCnt="0"/>
      <dgm:spPr/>
    </dgm:pt>
    <dgm:pt modelId="{A197E182-9523-4FF9-AFF0-7ABC299B0755}" type="pres">
      <dgm:prSet presAssocID="{D3056D82-94D6-49EE-9FBB-771D3110B101}" presName="horz2" presStyleCnt="0"/>
      <dgm:spPr/>
    </dgm:pt>
    <dgm:pt modelId="{5B9D99A6-73E3-4E9F-BE80-11BCB5009046}" type="pres">
      <dgm:prSet presAssocID="{D3056D82-94D6-49EE-9FBB-771D3110B101}" presName="horzSpace2" presStyleCnt="0"/>
      <dgm:spPr/>
    </dgm:pt>
    <dgm:pt modelId="{AA16D8BE-6BF7-4899-B441-486DA8DCE359}" type="pres">
      <dgm:prSet presAssocID="{D3056D82-94D6-49EE-9FBB-771D3110B101}" presName="tx2" presStyleLbl="revTx" presStyleIdx="4" presStyleCnt="6"/>
      <dgm:spPr/>
      <dgm:t>
        <a:bodyPr/>
        <a:lstStyle/>
        <a:p>
          <a:endParaRPr lang="en-US"/>
        </a:p>
      </dgm:t>
    </dgm:pt>
    <dgm:pt modelId="{E3EF4E05-71F2-4E51-9DED-D6ABDC8DF263}" type="pres">
      <dgm:prSet presAssocID="{D3056D82-94D6-49EE-9FBB-771D3110B101}" presName="vert2" presStyleCnt="0"/>
      <dgm:spPr/>
    </dgm:pt>
    <dgm:pt modelId="{B317F495-66A1-4B11-8BBC-E9CBD71A7B25}" type="pres">
      <dgm:prSet presAssocID="{D3056D82-94D6-49EE-9FBB-771D3110B101}" presName="thinLine2b" presStyleLbl="callout" presStyleIdx="3" presStyleCnt="5"/>
      <dgm:spPr/>
    </dgm:pt>
    <dgm:pt modelId="{0E2CE803-CDD4-4C86-B2C6-A9DA08E967E1}" type="pres">
      <dgm:prSet presAssocID="{D3056D82-94D6-49EE-9FBB-771D3110B101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5" presStyleCnt="6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4" presStyleCnt="5"/>
      <dgm:spPr/>
    </dgm:pt>
    <dgm:pt modelId="{AF697C5B-4D17-4C04-8D1D-8260315CDAAF}" type="pres">
      <dgm:prSet presAssocID="{AEA6B02C-604B-4D7E-85AB-AAAF7523D3D6}" presName="vertSpace2b" presStyleCnt="0"/>
      <dgm:spPr/>
    </dgm:pt>
  </dgm:ptLst>
  <dgm:cxnLst>
    <dgm:cxn modelId="{21BC0C0F-D486-4C62-9203-B89260B6AC4E}" type="presOf" srcId="{7F29A4D6-FB9B-4B54-A2A9-92244EFD3B12}" destId="{CCFBF513-A45C-4BBE-8153-252063237D0E}" srcOrd="0" destOrd="0" presId="urn:microsoft.com/office/officeart/2008/layout/LinedList"/>
    <dgm:cxn modelId="{4C2F35C2-0719-4525-93A3-43988EB041E5}" srcId="{1BCFCAE1-9ACA-4604-97E2-CECF83DED841}" destId="{AEA6B02C-604B-4D7E-85AB-AAAF7523D3D6}" srcOrd="4" destOrd="0" parTransId="{CC31FB4C-583A-4489-9E3F-FFF23D2BF8AF}" sibTransId="{A0C5B580-DCBA-4CBB-BF4A-F394E7F287E7}"/>
    <dgm:cxn modelId="{398241D2-CAA5-4163-BEB3-75256581431A}" type="presOf" srcId="{4E5FC046-D90D-4722-8697-7D7BCD6757C6}" destId="{4165BA1B-D654-4BD9-A4CD-DCCC7C649814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65DB2497-54C0-4FBF-93CF-6B9428B75201}" type="presOf" srcId="{1BCFCAE1-9ACA-4604-97E2-CECF83DED841}" destId="{7178D825-7B83-4D28-BCAC-52FC73C123D5}" srcOrd="0" destOrd="0" presId="urn:microsoft.com/office/officeart/2008/layout/LinedList"/>
    <dgm:cxn modelId="{1A363B83-3FCA-4687-80A1-A9F92F2651E8}" type="presOf" srcId="{71068785-16BD-469F-A326-7E0BA1427E74}" destId="{538B65C6-6456-4794-9380-143F4390383C}" srcOrd="0" destOrd="0" presId="urn:microsoft.com/office/officeart/2008/layout/LinedList"/>
    <dgm:cxn modelId="{259C3B73-0279-4DE1-917E-9C90B842E3C8}" srcId="{1BCFCAE1-9ACA-4604-97E2-CECF83DED841}" destId="{7F29A4D6-FB9B-4B54-A2A9-92244EFD3B12}" srcOrd="2" destOrd="0" parTransId="{93085039-7A96-4337-8755-A69D45FD4B31}" sibTransId="{ED4C9949-CF08-49C4-A386-B3356DB145D4}"/>
    <dgm:cxn modelId="{7A0D5B0D-2856-4A4F-BCBD-4D26B3BD16A1}" srcId="{1BCFCAE1-9ACA-4604-97E2-CECF83DED841}" destId="{4E5FC046-D90D-4722-8697-7D7BCD6757C6}" srcOrd="1" destOrd="0" parTransId="{29C20984-94EC-4B2C-8818-67E1B436EC8B}" sibTransId="{EBEB8ACC-8B11-4B25-9FCF-27D69B3455B6}"/>
    <dgm:cxn modelId="{2BE66A63-8D6D-490F-A286-9BDAB350F0EA}" type="presOf" srcId="{AEA6B02C-604B-4D7E-85AB-AAAF7523D3D6}" destId="{6DEEA1ED-5D91-4498-BA4A-7A33DC22CE23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60EA285-5122-4B6E-8781-F2E7F9720603}" srcId="{1BCFCAE1-9ACA-4604-97E2-CECF83DED841}" destId="{D3056D82-94D6-49EE-9FBB-771D3110B101}" srcOrd="3" destOrd="0" parTransId="{BC86D7DD-222D-4077-A92A-3A32F3882627}" sibTransId="{2A92DE7A-CE0A-40DB-93D1-7AF5FC0B4768}"/>
    <dgm:cxn modelId="{DC72F3ED-486A-4E8A-8F24-B1DF6EAB0439}" type="presOf" srcId="{D3056D82-94D6-49EE-9FBB-771D3110B101}" destId="{AA16D8BE-6BF7-4899-B441-486DA8DCE359}" srcOrd="0" destOrd="0" presId="urn:microsoft.com/office/officeart/2008/layout/LinedList"/>
    <dgm:cxn modelId="{E1500C26-45A2-4CD8-90C5-473D0CDB6EEC}" type="presOf" srcId="{808A5C52-22EE-4F99-8F78-B970CC86224C}" destId="{715F5C77-52E5-4A7B-AADF-0B0962FDF58B}" srcOrd="0" destOrd="0" presId="urn:microsoft.com/office/officeart/2008/layout/LinedList"/>
    <dgm:cxn modelId="{B1492160-709C-4711-90EB-F15D71D1745D}" type="presParOf" srcId="{715F5C77-52E5-4A7B-AADF-0B0962FDF58B}" destId="{7BC23586-E1F5-4FE8-9C06-6A7995E73A23}" srcOrd="0" destOrd="0" presId="urn:microsoft.com/office/officeart/2008/layout/LinedList"/>
    <dgm:cxn modelId="{64E85CCF-4C70-417B-A7EF-5F21E2714489}" type="presParOf" srcId="{715F5C77-52E5-4A7B-AADF-0B0962FDF58B}" destId="{B5CFED30-3DC0-423F-8E6E-4EFBCE93B5AE}" srcOrd="1" destOrd="0" presId="urn:microsoft.com/office/officeart/2008/layout/LinedList"/>
    <dgm:cxn modelId="{1479E983-117D-4357-B7D0-C31F8E839DD7}" type="presParOf" srcId="{B5CFED30-3DC0-423F-8E6E-4EFBCE93B5AE}" destId="{7178D825-7B83-4D28-BCAC-52FC73C123D5}" srcOrd="0" destOrd="0" presId="urn:microsoft.com/office/officeart/2008/layout/LinedList"/>
    <dgm:cxn modelId="{4DFD7C80-C117-493D-8A7B-DC6278725A54}" type="presParOf" srcId="{B5CFED30-3DC0-423F-8E6E-4EFBCE93B5AE}" destId="{B965184D-5DC7-4D81-8251-F47E1CDA6675}" srcOrd="1" destOrd="0" presId="urn:microsoft.com/office/officeart/2008/layout/LinedList"/>
    <dgm:cxn modelId="{608CC467-B438-49D9-A38E-9302777E2FEB}" type="presParOf" srcId="{B965184D-5DC7-4D81-8251-F47E1CDA6675}" destId="{5239A3FA-171B-4A81-96A1-1256060F06A4}" srcOrd="0" destOrd="0" presId="urn:microsoft.com/office/officeart/2008/layout/LinedList"/>
    <dgm:cxn modelId="{0B7B338A-E949-4A65-B5F3-DB637C992F2B}" type="presParOf" srcId="{B965184D-5DC7-4D81-8251-F47E1CDA6675}" destId="{AED586E6-5DD3-4B55-B474-0495F02953B9}" srcOrd="1" destOrd="0" presId="urn:microsoft.com/office/officeart/2008/layout/LinedList"/>
    <dgm:cxn modelId="{3B58C60C-D858-4BE8-BBA2-5BCB41957FF8}" type="presParOf" srcId="{AED586E6-5DD3-4B55-B474-0495F02953B9}" destId="{5DC609F1-2206-48B9-9171-C7DE6B615A43}" srcOrd="0" destOrd="0" presId="urn:microsoft.com/office/officeart/2008/layout/LinedList"/>
    <dgm:cxn modelId="{4461C754-7E67-49E1-B90E-38113E541390}" type="presParOf" srcId="{AED586E6-5DD3-4B55-B474-0495F02953B9}" destId="{538B65C6-6456-4794-9380-143F4390383C}" srcOrd="1" destOrd="0" presId="urn:microsoft.com/office/officeart/2008/layout/LinedList"/>
    <dgm:cxn modelId="{8E81B059-0095-4514-8D6A-7785F992E5B0}" type="presParOf" srcId="{AED586E6-5DD3-4B55-B474-0495F02953B9}" destId="{6459BE26-E922-42B4-B833-A71F9FC1AD1B}" srcOrd="2" destOrd="0" presId="urn:microsoft.com/office/officeart/2008/layout/LinedList"/>
    <dgm:cxn modelId="{298DB581-4FB5-4532-814F-498197D242DD}" type="presParOf" srcId="{B965184D-5DC7-4D81-8251-F47E1CDA6675}" destId="{3C99D407-7224-49BE-AFB3-2C5FD5E60AA7}" srcOrd="2" destOrd="0" presId="urn:microsoft.com/office/officeart/2008/layout/LinedList"/>
    <dgm:cxn modelId="{90A97A1B-CB62-4459-9FE6-B5B33F2C351D}" type="presParOf" srcId="{B965184D-5DC7-4D81-8251-F47E1CDA6675}" destId="{76B4FE1B-9BC9-4FE5-8F5E-BB38DBEAE2FD}" srcOrd="3" destOrd="0" presId="urn:microsoft.com/office/officeart/2008/layout/LinedList"/>
    <dgm:cxn modelId="{A8603884-45D7-464B-99AF-19B8828111AA}" type="presParOf" srcId="{B965184D-5DC7-4D81-8251-F47E1CDA6675}" destId="{0B2DB16E-0269-4D62-BDCA-2A4828402E0C}" srcOrd="4" destOrd="0" presId="urn:microsoft.com/office/officeart/2008/layout/LinedList"/>
    <dgm:cxn modelId="{8348EAB7-C448-4516-B240-5E7023EA7DCC}" type="presParOf" srcId="{0B2DB16E-0269-4D62-BDCA-2A4828402E0C}" destId="{8BF69483-83F5-4390-A692-3A144DBC92E4}" srcOrd="0" destOrd="0" presId="urn:microsoft.com/office/officeart/2008/layout/LinedList"/>
    <dgm:cxn modelId="{3743092A-B9AD-4EB2-A657-8C443E8963BC}" type="presParOf" srcId="{0B2DB16E-0269-4D62-BDCA-2A4828402E0C}" destId="{4165BA1B-D654-4BD9-A4CD-DCCC7C649814}" srcOrd="1" destOrd="0" presId="urn:microsoft.com/office/officeart/2008/layout/LinedList"/>
    <dgm:cxn modelId="{5B69843F-770E-43D4-A0A2-15B17436CA9E}" type="presParOf" srcId="{0B2DB16E-0269-4D62-BDCA-2A4828402E0C}" destId="{A6F3C072-D141-4452-B261-AC374C675543}" srcOrd="2" destOrd="0" presId="urn:microsoft.com/office/officeart/2008/layout/LinedList"/>
    <dgm:cxn modelId="{3FE51759-2507-4212-AC28-B1BBAFB795E9}" type="presParOf" srcId="{B965184D-5DC7-4D81-8251-F47E1CDA6675}" destId="{B314F07B-840F-417A-9471-0596E44B9E11}" srcOrd="5" destOrd="0" presId="urn:microsoft.com/office/officeart/2008/layout/LinedList"/>
    <dgm:cxn modelId="{6C95E605-0CEC-4831-B093-01AEFCFBADA8}" type="presParOf" srcId="{B965184D-5DC7-4D81-8251-F47E1CDA6675}" destId="{07636C37-E997-4C52-AD6B-6AD457FE23CB}" srcOrd="6" destOrd="0" presId="urn:microsoft.com/office/officeart/2008/layout/LinedList"/>
    <dgm:cxn modelId="{8C056786-78C2-44C3-9FAF-A66E5E757FE3}" type="presParOf" srcId="{B965184D-5DC7-4D81-8251-F47E1CDA6675}" destId="{C9F4EBCF-DE42-4BD8-9553-0F6EF7B95F0B}" srcOrd="7" destOrd="0" presId="urn:microsoft.com/office/officeart/2008/layout/LinedList"/>
    <dgm:cxn modelId="{29A94F4E-075F-4B96-9498-C1BB44A7056F}" type="presParOf" srcId="{C9F4EBCF-DE42-4BD8-9553-0F6EF7B95F0B}" destId="{5AD30AF9-783C-4720-9272-07F76E005FFC}" srcOrd="0" destOrd="0" presId="urn:microsoft.com/office/officeart/2008/layout/LinedList"/>
    <dgm:cxn modelId="{AF0A31F2-49FB-4575-B0D2-85CFF989B37B}" type="presParOf" srcId="{C9F4EBCF-DE42-4BD8-9553-0F6EF7B95F0B}" destId="{CCFBF513-A45C-4BBE-8153-252063237D0E}" srcOrd="1" destOrd="0" presId="urn:microsoft.com/office/officeart/2008/layout/LinedList"/>
    <dgm:cxn modelId="{87514A28-5388-4193-99FE-7D24C1132A1F}" type="presParOf" srcId="{C9F4EBCF-DE42-4BD8-9553-0F6EF7B95F0B}" destId="{45E460AC-D43E-4967-A800-D3D5C06FD073}" srcOrd="2" destOrd="0" presId="urn:microsoft.com/office/officeart/2008/layout/LinedList"/>
    <dgm:cxn modelId="{80CCA1DC-F84B-489F-85C3-61DB2D88D45F}" type="presParOf" srcId="{B965184D-5DC7-4D81-8251-F47E1CDA6675}" destId="{27A78964-4A9E-4EB9-BEF8-5E4E1843FEBE}" srcOrd="8" destOrd="0" presId="urn:microsoft.com/office/officeart/2008/layout/LinedList"/>
    <dgm:cxn modelId="{336DD451-3266-4F40-8192-EE013CA9341F}" type="presParOf" srcId="{B965184D-5DC7-4D81-8251-F47E1CDA6675}" destId="{37AC0532-06FE-4D25-9282-FA6C09C1F1A9}" srcOrd="9" destOrd="0" presId="urn:microsoft.com/office/officeart/2008/layout/LinedList"/>
    <dgm:cxn modelId="{9E4AE4EA-C500-415A-81A0-008AEFD3F8B1}" type="presParOf" srcId="{B965184D-5DC7-4D81-8251-F47E1CDA6675}" destId="{A197E182-9523-4FF9-AFF0-7ABC299B0755}" srcOrd="10" destOrd="0" presId="urn:microsoft.com/office/officeart/2008/layout/LinedList"/>
    <dgm:cxn modelId="{AFCE0174-F32F-4F6B-A4F3-4E889779821B}" type="presParOf" srcId="{A197E182-9523-4FF9-AFF0-7ABC299B0755}" destId="{5B9D99A6-73E3-4E9F-BE80-11BCB5009046}" srcOrd="0" destOrd="0" presId="urn:microsoft.com/office/officeart/2008/layout/LinedList"/>
    <dgm:cxn modelId="{03000B10-4865-4317-88AB-FB0152187B9C}" type="presParOf" srcId="{A197E182-9523-4FF9-AFF0-7ABC299B0755}" destId="{AA16D8BE-6BF7-4899-B441-486DA8DCE359}" srcOrd="1" destOrd="0" presId="urn:microsoft.com/office/officeart/2008/layout/LinedList"/>
    <dgm:cxn modelId="{0D88A1A5-F317-4B40-8328-3D6972D0856C}" type="presParOf" srcId="{A197E182-9523-4FF9-AFF0-7ABC299B0755}" destId="{E3EF4E05-71F2-4E51-9DED-D6ABDC8DF263}" srcOrd="2" destOrd="0" presId="urn:microsoft.com/office/officeart/2008/layout/LinedList"/>
    <dgm:cxn modelId="{36692545-37F2-486E-A64A-405311665863}" type="presParOf" srcId="{B965184D-5DC7-4D81-8251-F47E1CDA6675}" destId="{B317F495-66A1-4B11-8BBC-E9CBD71A7B25}" srcOrd="11" destOrd="0" presId="urn:microsoft.com/office/officeart/2008/layout/LinedList"/>
    <dgm:cxn modelId="{A1AD7164-CE31-4125-92AD-2F72F7A1F41D}" type="presParOf" srcId="{B965184D-5DC7-4D81-8251-F47E1CDA6675}" destId="{0E2CE803-CDD4-4C86-B2C6-A9DA08E967E1}" srcOrd="12" destOrd="0" presId="urn:microsoft.com/office/officeart/2008/layout/LinedList"/>
    <dgm:cxn modelId="{E03696C0-2B4D-405C-8365-6AAAD2A335DA}" type="presParOf" srcId="{B965184D-5DC7-4D81-8251-F47E1CDA6675}" destId="{B686BB43-57A7-4806-A4BB-D84398DCDCC4}" srcOrd="13" destOrd="0" presId="urn:microsoft.com/office/officeart/2008/layout/LinedList"/>
    <dgm:cxn modelId="{8BB8F537-D76E-42C2-82A9-BCAF4CA70FF1}" type="presParOf" srcId="{B686BB43-57A7-4806-A4BB-D84398DCDCC4}" destId="{29CCEFA0-242D-4021-BE5C-741A58F2EF42}" srcOrd="0" destOrd="0" presId="urn:microsoft.com/office/officeart/2008/layout/LinedList"/>
    <dgm:cxn modelId="{D30E962C-6230-4253-A28E-4A8D6C7A90FB}" type="presParOf" srcId="{B686BB43-57A7-4806-A4BB-D84398DCDCC4}" destId="{6DEEA1ED-5D91-4498-BA4A-7A33DC22CE23}" srcOrd="1" destOrd="0" presId="urn:microsoft.com/office/officeart/2008/layout/LinedList"/>
    <dgm:cxn modelId="{F1219D1F-A500-4E92-87F6-09BF819B1DF6}" type="presParOf" srcId="{B686BB43-57A7-4806-A4BB-D84398DCDCC4}" destId="{E9B6ABA5-0014-4633-A12C-5843966AAFE7}" srcOrd="2" destOrd="0" presId="urn:microsoft.com/office/officeart/2008/layout/LinedList"/>
    <dgm:cxn modelId="{3360FE1A-0B91-469E-963E-2090077DC8F2}" type="presParOf" srcId="{B965184D-5DC7-4D81-8251-F47E1CDA6675}" destId="{357CD963-36DB-48EE-A439-0B80025ACFC9}" srcOrd="14" destOrd="0" presId="urn:microsoft.com/office/officeart/2008/layout/LinedList"/>
    <dgm:cxn modelId="{4550DD66-FC0D-4FD1-8E63-ECD4C2C67551}" type="presParOf" srcId="{B965184D-5DC7-4D81-8251-F47E1CDA6675}" destId="{AF697C5B-4D17-4C04-8D1D-8260315CDAA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Frankenstein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Edgar Allan Poe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12BA0D4C-35F3-44DC-B500-1BA0562F3247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Dracula</a:t>
          </a:r>
        </a:p>
      </dgm:t>
    </dgm:pt>
    <dgm:pt modelId="{32BCB308-661C-4F3D-9E1A-B54B83816268}" type="parTrans" cxnId="{B88B4C6C-B733-44C7-AAA2-D322DBDFF7DF}">
      <dgm:prSet/>
      <dgm:spPr/>
      <dgm:t>
        <a:bodyPr/>
        <a:lstStyle/>
        <a:p>
          <a:endParaRPr lang="en-US"/>
        </a:p>
      </dgm:t>
    </dgm:pt>
    <dgm:pt modelId="{8D00EB6D-4E84-4E73-8B09-5899D91DA164}" type="sibTrans" cxnId="{B88B4C6C-B733-44C7-AAA2-D322DBDFF7DF}">
      <dgm:prSet/>
      <dgm:spPr/>
      <dgm:t>
        <a:bodyPr/>
        <a:lstStyle/>
        <a:p>
          <a:endParaRPr lang="en-US"/>
        </a:p>
      </dgm:t>
    </dgm:pt>
    <dgm:pt modelId="{96090A54-FFE7-4F84-8544-0A82BEABB0E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Dr. Jekyll and Mr. Hyde</a:t>
          </a:r>
        </a:p>
      </dgm:t>
    </dgm:pt>
    <dgm:pt modelId="{F16D36CF-FCD7-4A29-8B0F-26539D6BAAD9}" type="parTrans" cxnId="{187FFF05-59DD-48B4-A998-0A41B95EE5AC}">
      <dgm:prSet/>
      <dgm:spPr/>
      <dgm:t>
        <a:bodyPr/>
        <a:lstStyle/>
        <a:p>
          <a:endParaRPr lang="en-US"/>
        </a:p>
      </dgm:t>
    </dgm:pt>
    <dgm:pt modelId="{364FE342-A431-4572-AD57-AE836B7C2946}" type="sibTrans" cxnId="{187FFF05-59DD-48B4-A998-0A41B95EE5AC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5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5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4"/>
      <dgm:spPr/>
    </dgm:pt>
    <dgm:pt modelId="{76B4FE1B-9BC9-4FE5-8F5E-BB38DBEAE2FD}" type="pres">
      <dgm:prSet presAssocID="{71068785-16BD-469F-A326-7E0BA1427E74}" presName="vertSpace2b" presStyleCnt="0"/>
      <dgm:spPr/>
    </dgm:pt>
    <dgm:pt modelId="{A4C91485-80B2-41CD-9353-041BC7DAAA84}" type="pres">
      <dgm:prSet presAssocID="{12BA0D4C-35F3-44DC-B500-1BA0562F3247}" presName="horz2" presStyleCnt="0"/>
      <dgm:spPr/>
    </dgm:pt>
    <dgm:pt modelId="{F56ECD1E-699C-4854-B9DE-069666E0E3E9}" type="pres">
      <dgm:prSet presAssocID="{12BA0D4C-35F3-44DC-B500-1BA0562F3247}" presName="horzSpace2" presStyleCnt="0"/>
      <dgm:spPr/>
    </dgm:pt>
    <dgm:pt modelId="{EBF03B0E-D660-40FB-A24C-8F8D03A64A33}" type="pres">
      <dgm:prSet presAssocID="{12BA0D4C-35F3-44DC-B500-1BA0562F3247}" presName="tx2" presStyleLbl="revTx" presStyleIdx="2" presStyleCnt="5"/>
      <dgm:spPr/>
      <dgm:t>
        <a:bodyPr/>
        <a:lstStyle/>
        <a:p>
          <a:endParaRPr lang="en-US"/>
        </a:p>
      </dgm:t>
    </dgm:pt>
    <dgm:pt modelId="{55224D4D-427A-4C43-904A-48F17D3111E0}" type="pres">
      <dgm:prSet presAssocID="{12BA0D4C-35F3-44DC-B500-1BA0562F3247}" presName="vert2" presStyleCnt="0"/>
      <dgm:spPr/>
    </dgm:pt>
    <dgm:pt modelId="{CB669C71-6558-4BBC-8127-2D1B96C05994}" type="pres">
      <dgm:prSet presAssocID="{12BA0D4C-35F3-44DC-B500-1BA0562F3247}" presName="thinLine2b" presStyleLbl="callout" presStyleIdx="1" presStyleCnt="4"/>
      <dgm:spPr/>
    </dgm:pt>
    <dgm:pt modelId="{99D7B3A6-352A-4887-B2E2-A2EAF815273B}" type="pres">
      <dgm:prSet presAssocID="{12BA0D4C-35F3-44DC-B500-1BA0562F3247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3" presStyleCnt="5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2" presStyleCnt="4"/>
      <dgm:spPr/>
    </dgm:pt>
    <dgm:pt modelId="{AF697C5B-4D17-4C04-8D1D-8260315CDAAF}" type="pres">
      <dgm:prSet presAssocID="{AEA6B02C-604B-4D7E-85AB-AAAF7523D3D6}" presName="vertSpace2b" presStyleCnt="0"/>
      <dgm:spPr/>
    </dgm:pt>
    <dgm:pt modelId="{0B49FFD0-E050-485B-962B-00F2B179D76F}" type="pres">
      <dgm:prSet presAssocID="{96090A54-FFE7-4F84-8544-0A82BEABB0E6}" presName="horz2" presStyleCnt="0"/>
      <dgm:spPr/>
    </dgm:pt>
    <dgm:pt modelId="{BD3CD962-5BDF-410D-BD58-F3B948AF2097}" type="pres">
      <dgm:prSet presAssocID="{96090A54-FFE7-4F84-8544-0A82BEABB0E6}" presName="horzSpace2" presStyleCnt="0"/>
      <dgm:spPr/>
    </dgm:pt>
    <dgm:pt modelId="{0D328849-FA2D-4F9E-88EE-CD3EAF23832B}" type="pres">
      <dgm:prSet presAssocID="{96090A54-FFE7-4F84-8544-0A82BEABB0E6}" presName="tx2" presStyleLbl="revTx" presStyleIdx="4" presStyleCnt="5"/>
      <dgm:spPr/>
      <dgm:t>
        <a:bodyPr/>
        <a:lstStyle/>
        <a:p>
          <a:endParaRPr lang="en-US"/>
        </a:p>
      </dgm:t>
    </dgm:pt>
    <dgm:pt modelId="{660106B7-D6F4-46E6-9227-7C59B5788C88}" type="pres">
      <dgm:prSet presAssocID="{96090A54-FFE7-4F84-8544-0A82BEABB0E6}" presName="vert2" presStyleCnt="0"/>
      <dgm:spPr/>
    </dgm:pt>
    <dgm:pt modelId="{CFFA0DD3-100C-4106-B837-26AC547FB851}" type="pres">
      <dgm:prSet presAssocID="{96090A54-FFE7-4F84-8544-0A82BEABB0E6}" presName="thinLine2b" presStyleLbl="callout" presStyleIdx="3" presStyleCnt="4"/>
      <dgm:spPr/>
    </dgm:pt>
    <dgm:pt modelId="{593A321A-D782-4CE8-986C-C35542B4D8EF}" type="pres">
      <dgm:prSet presAssocID="{96090A54-FFE7-4F84-8544-0A82BEABB0E6}" presName="vertSpace2b" presStyleCnt="0"/>
      <dgm:spPr/>
    </dgm:pt>
  </dgm:ptLst>
  <dgm:cxnLst>
    <dgm:cxn modelId="{3F0AC5B0-7ACC-4061-A59F-53FE22E99EE1}" type="presOf" srcId="{1BCFCAE1-9ACA-4604-97E2-CECF83DED841}" destId="{7178D825-7B83-4D28-BCAC-52FC73C123D5}" srcOrd="0" destOrd="0" presId="urn:microsoft.com/office/officeart/2008/layout/LinedList"/>
    <dgm:cxn modelId="{ECEB456A-0506-4759-9F78-66D8259C44B8}" type="presOf" srcId="{12BA0D4C-35F3-44DC-B500-1BA0562F3247}" destId="{EBF03B0E-D660-40FB-A24C-8F8D03A64A33}" srcOrd="0" destOrd="0" presId="urn:microsoft.com/office/officeart/2008/layout/LinedList"/>
    <dgm:cxn modelId="{4C2F35C2-0719-4525-93A3-43988EB041E5}" srcId="{1BCFCAE1-9ACA-4604-97E2-CECF83DED841}" destId="{AEA6B02C-604B-4D7E-85AB-AAAF7523D3D6}" srcOrd="2" destOrd="0" parTransId="{CC31FB4C-583A-4489-9E3F-FFF23D2BF8AF}" sibTransId="{A0C5B580-DCBA-4CBB-BF4A-F394E7F287E7}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FE976E7B-622B-46D9-B786-1865194CC802}" type="presOf" srcId="{71068785-16BD-469F-A326-7E0BA1427E74}" destId="{538B65C6-6456-4794-9380-143F4390383C}" srcOrd="0" destOrd="0" presId="urn:microsoft.com/office/officeart/2008/layout/LinedList"/>
    <dgm:cxn modelId="{9B7AA779-0684-436C-A425-6D0A8456430E}" type="presOf" srcId="{808A5C52-22EE-4F99-8F78-B970CC86224C}" destId="{715F5C77-52E5-4A7B-AADF-0B0962FDF58B}" srcOrd="0" destOrd="0" presId="urn:microsoft.com/office/officeart/2008/layout/LinedList"/>
    <dgm:cxn modelId="{187FFF05-59DD-48B4-A998-0A41B95EE5AC}" srcId="{1BCFCAE1-9ACA-4604-97E2-CECF83DED841}" destId="{96090A54-FFE7-4F84-8544-0A82BEABB0E6}" srcOrd="3" destOrd="0" parTransId="{F16D36CF-FCD7-4A29-8B0F-26539D6BAAD9}" sibTransId="{364FE342-A431-4572-AD57-AE836B7C2946}"/>
    <dgm:cxn modelId="{B88B4C6C-B733-44C7-AAA2-D322DBDFF7DF}" srcId="{1BCFCAE1-9ACA-4604-97E2-CECF83DED841}" destId="{12BA0D4C-35F3-44DC-B500-1BA0562F3247}" srcOrd="1" destOrd="0" parTransId="{32BCB308-661C-4F3D-9E1A-B54B83816268}" sibTransId="{8D00EB6D-4E84-4E73-8B09-5899D91DA164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A1022F4E-C610-46EE-8AC6-9331EEB9E7C1}" type="presOf" srcId="{96090A54-FFE7-4F84-8544-0A82BEABB0E6}" destId="{0D328849-FA2D-4F9E-88EE-CD3EAF23832B}" srcOrd="0" destOrd="0" presId="urn:microsoft.com/office/officeart/2008/layout/LinedList"/>
    <dgm:cxn modelId="{B45B47B6-470E-45E7-8FAF-C7CBE59DB2CA}" type="presOf" srcId="{AEA6B02C-604B-4D7E-85AB-AAAF7523D3D6}" destId="{6DEEA1ED-5D91-4498-BA4A-7A33DC22CE23}" srcOrd="0" destOrd="0" presId="urn:microsoft.com/office/officeart/2008/layout/LinedList"/>
    <dgm:cxn modelId="{CC89EE1B-7023-4479-979D-FB9AB6893701}" type="presParOf" srcId="{715F5C77-52E5-4A7B-AADF-0B0962FDF58B}" destId="{7BC23586-E1F5-4FE8-9C06-6A7995E73A23}" srcOrd="0" destOrd="0" presId="urn:microsoft.com/office/officeart/2008/layout/LinedList"/>
    <dgm:cxn modelId="{325FD8C7-6DD2-4D5A-A48D-1A99F8F5E90C}" type="presParOf" srcId="{715F5C77-52E5-4A7B-AADF-0B0962FDF58B}" destId="{B5CFED30-3DC0-423F-8E6E-4EFBCE93B5AE}" srcOrd="1" destOrd="0" presId="urn:microsoft.com/office/officeart/2008/layout/LinedList"/>
    <dgm:cxn modelId="{0230DDB0-9EEA-4E49-BC21-22D729142E2F}" type="presParOf" srcId="{B5CFED30-3DC0-423F-8E6E-4EFBCE93B5AE}" destId="{7178D825-7B83-4D28-BCAC-52FC73C123D5}" srcOrd="0" destOrd="0" presId="urn:microsoft.com/office/officeart/2008/layout/LinedList"/>
    <dgm:cxn modelId="{3B67EA97-389E-4A0B-B039-111F9E55D696}" type="presParOf" srcId="{B5CFED30-3DC0-423F-8E6E-4EFBCE93B5AE}" destId="{B965184D-5DC7-4D81-8251-F47E1CDA6675}" srcOrd="1" destOrd="0" presId="urn:microsoft.com/office/officeart/2008/layout/LinedList"/>
    <dgm:cxn modelId="{F6BE491B-9799-45BB-A590-01F77973F6E2}" type="presParOf" srcId="{B965184D-5DC7-4D81-8251-F47E1CDA6675}" destId="{5239A3FA-171B-4A81-96A1-1256060F06A4}" srcOrd="0" destOrd="0" presId="urn:microsoft.com/office/officeart/2008/layout/LinedList"/>
    <dgm:cxn modelId="{A1B0DD39-04E7-43CB-A9AC-2751D258D595}" type="presParOf" srcId="{B965184D-5DC7-4D81-8251-F47E1CDA6675}" destId="{AED586E6-5DD3-4B55-B474-0495F02953B9}" srcOrd="1" destOrd="0" presId="urn:microsoft.com/office/officeart/2008/layout/LinedList"/>
    <dgm:cxn modelId="{6283EA61-17FD-4BF6-B6F9-E0B09CF02A5A}" type="presParOf" srcId="{AED586E6-5DD3-4B55-B474-0495F02953B9}" destId="{5DC609F1-2206-48B9-9171-C7DE6B615A43}" srcOrd="0" destOrd="0" presId="urn:microsoft.com/office/officeart/2008/layout/LinedList"/>
    <dgm:cxn modelId="{E55B186B-91D1-44FE-B521-E241FB65CD93}" type="presParOf" srcId="{AED586E6-5DD3-4B55-B474-0495F02953B9}" destId="{538B65C6-6456-4794-9380-143F4390383C}" srcOrd="1" destOrd="0" presId="urn:microsoft.com/office/officeart/2008/layout/LinedList"/>
    <dgm:cxn modelId="{C520103E-C2EA-46C6-90CE-19268F274D5D}" type="presParOf" srcId="{AED586E6-5DD3-4B55-B474-0495F02953B9}" destId="{6459BE26-E922-42B4-B833-A71F9FC1AD1B}" srcOrd="2" destOrd="0" presId="urn:microsoft.com/office/officeart/2008/layout/LinedList"/>
    <dgm:cxn modelId="{1FE99CE6-CF05-4090-90E3-55BA483D296E}" type="presParOf" srcId="{B965184D-5DC7-4D81-8251-F47E1CDA6675}" destId="{3C99D407-7224-49BE-AFB3-2C5FD5E60AA7}" srcOrd="2" destOrd="0" presId="urn:microsoft.com/office/officeart/2008/layout/LinedList"/>
    <dgm:cxn modelId="{F4C694E4-6316-46A1-AD71-080E523182CA}" type="presParOf" srcId="{B965184D-5DC7-4D81-8251-F47E1CDA6675}" destId="{76B4FE1B-9BC9-4FE5-8F5E-BB38DBEAE2FD}" srcOrd="3" destOrd="0" presId="urn:microsoft.com/office/officeart/2008/layout/LinedList"/>
    <dgm:cxn modelId="{E957382F-7B70-4A52-B8B1-653361DD5273}" type="presParOf" srcId="{B965184D-5DC7-4D81-8251-F47E1CDA6675}" destId="{A4C91485-80B2-41CD-9353-041BC7DAAA84}" srcOrd="4" destOrd="0" presId="urn:microsoft.com/office/officeart/2008/layout/LinedList"/>
    <dgm:cxn modelId="{513A5760-8D29-44DC-949B-3A662A1212D0}" type="presParOf" srcId="{A4C91485-80B2-41CD-9353-041BC7DAAA84}" destId="{F56ECD1E-699C-4854-B9DE-069666E0E3E9}" srcOrd="0" destOrd="0" presId="urn:microsoft.com/office/officeart/2008/layout/LinedList"/>
    <dgm:cxn modelId="{6DCC9363-D874-4A44-8D20-ABF33FDEFB78}" type="presParOf" srcId="{A4C91485-80B2-41CD-9353-041BC7DAAA84}" destId="{EBF03B0E-D660-40FB-A24C-8F8D03A64A33}" srcOrd="1" destOrd="0" presId="urn:microsoft.com/office/officeart/2008/layout/LinedList"/>
    <dgm:cxn modelId="{01FCC0A2-8843-42D2-99F7-918B95AFD244}" type="presParOf" srcId="{A4C91485-80B2-41CD-9353-041BC7DAAA84}" destId="{55224D4D-427A-4C43-904A-48F17D3111E0}" srcOrd="2" destOrd="0" presId="urn:microsoft.com/office/officeart/2008/layout/LinedList"/>
    <dgm:cxn modelId="{38BE8AA9-4AAF-4334-A8AB-A62CFB47B0C8}" type="presParOf" srcId="{B965184D-5DC7-4D81-8251-F47E1CDA6675}" destId="{CB669C71-6558-4BBC-8127-2D1B96C05994}" srcOrd="5" destOrd="0" presId="urn:microsoft.com/office/officeart/2008/layout/LinedList"/>
    <dgm:cxn modelId="{29E95F4B-F607-4D7C-B4BB-D61F48EE5B1C}" type="presParOf" srcId="{B965184D-5DC7-4D81-8251-F47E1CDA6675}" destId="{99D7B3A6-352A-4887-B2E2-A2EAF815273B}" srcOrd="6" destOrd="0" presId="urn:microsoft.com/office/officeart/2008/layout/LinedList"/>
    <dgm:cxn modelId="{A462D288-4AEC-493B-9BC7-43BDE3550656}" type="presParOf" srcId="{B965184D-5DC7-4D81-8251-F47E1CDA6675}" destId="{B686BB43-57A7-4806-A4BB-D84398DCDCC4}" srcOrd="7" destOrd="0" presId="urn:microsoft.com/office/officeart/2008/layout/LinedList"/>
    <dgm:cxn modelId="{45B7F0D6-A86F-4FF3-9BEF-D1A456523472}" type="presParOf" srcId="{B686BB43-57A7-4806-A4BB-D84398DCDCC4}" destId="{29CCEFA0-242D-4021-BE5C-741A58F2EF42}" srcOrd="0" destOrd="0" presId="urn:microsoft.com/office/officeart/2008/layout/LinedList"/>
    <dgm:cxn modelId="{0E75C0FE-B07D-4AA3-961D-C1A7ED2709D1}" type="presParOf" srcId="{B686BB43-57A7-4806-A4BB-D84398DCDCC4}" destId="{6DEEA1ED-5D91-4498-BA4A-7A33DC22CE23}" srcOrd="1" destOrd="0" presId="urn:microsoft.com/office/officeart/2008/layout/LinedList"/>
    <dgm:cxn modelId="{35BE5584-A6DB-48BB-B522-B90E320B2FC7}" type="presParOf" srcId="{B686BB43-57A7-4806-A4BB-D84398DCDCC4}" destId="{E9B6ABA5-0014-4633-A12C-5843966AAFE7}" srcOrd="2" destOrd="0" presId="urn:microsoft.com/office/officeart/2008/layout/LinedList"/>
    <dgm:cxn modelId="{34A1D1B1-1EAE-43D1-8997-5A1CD0B21B27}" type="presParOf" srcId="{B965184D-5DC7-4D81-8251-F47E1CDA6675}" destId="{357CD963-36DB-48EE-A439-0B80025ACFC9}" srcOrd="8" destOrd="0" presId="urn:microsoft.com/office/officeart/2008/layout/LinedList"/>
    <dgm:cxn modelId="{6E88DBFC-49BA-4290-97EC-3104719A6857}" type="presParOf" srcId="{B965184D-5DC7-4D81-8251-F47E1CDA6675}" destId="{AF697C5B-4D17-4C04-8D1D-8260315CDAAF}" srcOrd="9" destOrd="0" presId="urn:microsoft.com/office/officeart/2008/layout/LinedList"/>
    <dgm:cxn modelId="{921605F1-3E04-429C-8B56-C2073AFACC75}" type="presParOf" srcId="{B965184D-5DC7-4D81-8251-F47E1CDA6675}" destId="{0B49FFD0-E050-485B-962B-00F2B179D76F}" srcOrd="10" destOrd="0" presId="urn:microsoft.com/office/officeart/2008/layout/LinedList"/>
    <dgm:cxn modelId="{F764B057-F04A-4F3A-9D2D-AA6D315DA9E5}" type="presParOf" srcId="{0B49FFD0-E050-485B-962B-00F2B179D76F}" destId="{BD3CD962-5BDF-410D-BD58-F3B948AF2097}" srcOrd="0" destOrd="0" presId="urn:microsoft.com/office/officeart/2008/layout/LinedList"/>
    <dgm:cxn modelId="{BC08C3C0-8580-4B06-998C-598B35C64E11}" type="presParOf" srcId="{0B49FFD0-E050-485B-962B-00F2B179D76F}" destId="{0D328849-FA2D-4F9E-88EE-CD3EAF23832B}" srcOrd="1" destOrd="0" presId="urn:microsoft.com/office/officeart/2008/layout/LinedList"/>
    <dgm:cxn modelId="{60158741-A253-4FAB-BEB0-36C111F84C3F}" type="presParOf" srcId="{0B49FFD0-E050-485B-962B-00F2B179D76F}" destId="{660106B7-D6F4-46E6-9227-7C59B5788C88}" srcOrd="2" destOrd="0" presId="urn:microsoft.com/office/officeart/2008/layout/LinedList"/>
    <dgm:cxn modelId="{6A254122-BC59-4579-ACEB-F3BDDA1ECE63}" type="presParOf" srcId="{B965184D-5DC7-4D81-8251-F47E1CDA6675}" destId="{CFFA0DD3-100C-4106-B837-26AC547FB851}" srcOrd="11" destOrd="0" presId="urn:microsoft.com/office/officeart/2008/layout/LinedList"/>
    <dgm:cxn modelId="{CED5D2A3-2168-4E5B-9A9B-E609D3AD9660}" type="presParOf" srcId="{B965184D-5DC7-4D81-8251-F47E1CDA6675}" destId="{593A321A-D782-4CE8-986C-C35542B4D8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6A235-CE4D-4EF7-8EEA-FF27DE9C4F9C}">
      <dgm:prSet/>
      <dgm:spPr/>
      <dgm:t>
        <a:bodyPr/>
        <a:lstStyle/>
        <a:p>
          <a:pPr rtl="0"/>
          <a:r>
            <a:rPr lang="en-US" b="0" i="0" smtClean="0"/>
            <a:t>Over the weekend, you were supposed to read Chapters 4-6.</a:t>
          </a:r>
          <a:endParaRPr lang="en-US"/>
        </a:p>
      </dgm:t>
    </dgm:pt>
    <dgm:pt modelId="{06C97E9B-67DA-47A8-8C5C-F8924B12F6B9}" type="parTrans" cxnId="{062AB53F-8EBC-4B3D-A600-28BCEEF94711}">
      <dgm:prSet/>
      <dgm:spPr/>
      <dgm:t>
        <a:bodyPr/>
        <a:lstStyle/>
        <a:p>
          <a:endParaRPr lang="en-US"/>
        </a:p>
      </dgm:t>
    </dgm:pt>
    <dgm:pt modelId="{A88AA92D-CD43-4374-952A-1249EB170B73}" type="sibTrans" cxnId="{062AB53F-8EBC-4B3D-A600-28BCEEF94711}">
      <dgm:prSet/>
      <dgm:spPr/>
      <dgm:t>
        <a:bodyPr/>
        <a:lstStyle/>
        <a:p>
          <a:endParaRPr lang="en-US"/>
        </a:p>
      </dgm:t>
    </dgm:pt>
    <dgm:pt modelId="{C473ED82-9EF2-4870-A9FB-5A7BB2DBCD8C}">
      <dgm:prSet/>
      <dgm:spPr/>
      <dgm:t>
        <a:bodyPr/>
        <a:lstStyle/>
        <a:p>
          <a:pPr rtl="0"/>
          <a:r>
            <a:rPr lang="en-US" b="0" i="0" smtClean="0"/>
            <a:t>Show that you did by completing this Raider Rev.</a:t>
          </a:r>
          <a:endParaRPr lang="en-US"/>
        </a:p>
      </dgm:t>
    </dgm:pt>
    <dgm:pt modelId="{16DE3963-82B7-4826-AE00-D2FACFB4E78A}" type="parTrans" cxnId="{AB046425-EB26-4E41-B52D-EE9CCCB91C87}">
      <dgm:prSet/>
      <dgm:spPr/>
      <dgm:t>
        <a:bodyPr/>
        <a:lstStyle/>
        <a:p>
          <a:endParaRPr lang="en-US"/>
        </a:p>
      </dgm:t>
    </dgm:pt>
    <dgm:pt modelId="{20198A29-3A32-41C1-87ED-CE6F1A2FD859}" type="sibTrans" cxnId="{AB046425-EB26-4E41-B52D-EE9CCCB91C87}">
      <dgm:prSet/>
      <dgm:spPr/>
      <dgm:t>
        <a:bodyPr/>
        <a:lstStyle/>
        <a:p>
          <a:endParaRPr lang="en-US"/>
        </a:p>
      </dgm:t>
    </dgm:pt>
    <dgm:pt modelId="{7C81EC80-1D94-4DCE-9BCC-97D29E4B9683}">
      <dgm:prSet/>
      <dgm:spPr/>
      <dgm:t>
        <a:bodyPr/>
        <a:lstStyle/>
        <a:p>
          <a:pPr rtl="0"/>
          <a:r>
            <a:rPr lang="en-US" b="0" i="0" dirty="0" smtClean="0"/>
            <a:t>Follow the instructions on the sheet of paper given to you.</a:t>
          </a:r>
          <a:endParaRPr lang="en-US" dirty="0"/>
        </a:p>
      </dgm:t>
    </dgm:pt>
    <dgm:pt modelId="{1861AC5D-2066-4023-89D1-1CF28029D827}" type="sibTrans" cxnId="{1F21D677-FEF9-4FEB-ABD0-8B8C877265A3}">
      <dgm:prSet/>
      <dgm:spPr/>
      <dgm:t>
        <a:bodyPr/>
        <a:lstStyle/>
        <a:p>
          <a:endParaRPr lang="en-US"/>
        </a:p>
      </dgm:t>
    </dgm:pt>
    <dgm:pt modelId="{733A2111-3ACD-4970-B34B-FF2891056DD1}" type="parTrans" cxnId="{1F21D677-FEF9-4FEB-ABD0-8B8C877265A3}">
      <dgm:prSet/>
      <dgm:spPr/>
      <dgm:t>
        <a:bodyPr/>
        <a:lstStyle/>
        <a:p>
          <a:endParaRPr lang="en-US"/>
        </a:p>
      </dgm:t>
    </dgm:pt>
    <dgm:pt modelId="{038793A5-31F1-4CE1-8C64-842093157BA4}">
      <dgm:prSet/>
      <dgm:spPr/>
      <dgm:t>
        <a:bodyPr/>
        <a:lstStyle/>
        <a:p>
          <a:pPr rtl="0"/>
          <a:r>
            <a:rPr lang="en-US" dirty="0" smtClean="0"/>
            <a:t>You have 10 minutes.</a:t>
          </a:r>
          <a:endParaRPr lang="en-US" dirty="0"/>
        </a:p>
      </dgm:t>
    </dgm:pt>
    <dgm:pt modelId="{4445C62C-61B0-41F2-B03F-775BD7F21866}" type="parTrans" cxnId="{63F0B8BA-F763-4AB9-8ED4-DC743FDCB4A6}">
      <dgm:prSet/>
      <dgm:spPr/>
    </dgm:pt>
    <dgm:pt modelId="{A948BD96-AFF5-4F16-BB4B-664812CF84A3}" type="sibTrans" cxnId="{63F0B8BA-F763-4AB9-8ED4-DC743FDCB4A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016802-357B-472A-8047-80EE3609D853}" type="pres">
      <dgm:prSet presAssocID="{AB56A235-CE4D-4EF7-8EEA-FF27DE9C4F9C}" presName="thickLine" presStyleLbl="alignNode1" presStyleIdx="0" presStyleCnt="4"/>
      <dgm:spPr/>
    </dgm:pt>
    <dgm:pt modelId="{E94B0C28-F625-422F-8A1A-161EF1D60A64}" type="pres">
      <dgm:prSet presAssocID="{AB56A235-CE4D-4EF7-8EEA-FF27DE9C4F9C}" presName="horz1" presStyleCnt="0"/>
      <dgm:spPr/>
    </dgm:pt>
    <dgm:pt modelId="{C0ECF1C4-09E1-44AD-BB0D-30A21A2ADAB5}" type="pres">
      <dgm:prSet presAssocID="{AB56A235-CE4D-4EF7-8EEA-FF27DE9C4F9C}" presName="tx1" presStyleLbl="revTx" presStyleIdx="0" presStyleCnt="4"/>
      <dgm:spPr/>
      <dgm:t>
        <a:bodyPr/>
        <a:lstStyle/>
        <a:p>
          <a:endParaRPr lang="en-US"/>
        </a:p>
      </dgm:t>
    </dgm:pt>
    <dgm:pt modelId="{F08CDA67-48AE-4CCE-A112-6F41F61DC125}" type="pres">
      <dgm:prSet presAssocID="{AB56A235-CE4D-4EF7-8EEA-FF27DE9C4F9C}" presName="vert1" presStyleCnt="0"/>
      <dgm:spPr/>
    </dgm:pt>
    <dgm:pt modelId="{42C36B8C-9664-42F3-9427-4FCDCBE71EA7}" type="pres">
      <dgm:prSet presAssocID="{C473ED82-9EF2-4870-A9FB-5A7BB2DBCD8C}" presName="thickLine" presStyleLbl="alignNode1" presStyleIdx="1" presStyleCnt="4"/>
      <dgm:spPr/>
    </dgm:pt>
    <dgm:pt modelId="{38DB0E6D-9801-4B31-855B-1D2E927B8774}" type="pres">
      <dgm:prSet presAssocID="{C473ED82-9EF2-4870-A9FB-5A7BB2DBCD8C}" presName="horz1" presStyleCnt="0"/>
      <dgm:spPr/>
    </dgm:pt>
    <dgm:pt modelId="{54E02F77-4B1E-4639-843F-C0FD0F8E9022}" type="pres">
      <dgm:prSet presAssocID="{C473ED82-9EF2-4870-A9FB-5A7BB2DBCD8C}" presName="tx1" presStyleLbl="revTx" presStyleIdx="1" presStyleCnt="4"/>
      <dgm:spPr/>
      <dgm:t>
        <a:bodyPr/>
        <a:lstStyle/>
        <a:p>
          <a:endParaRPr lang="en-US"/>
        </a:p>
      </dgm:t>
    </dgm:pt>
    <dgm:pt modelId="{7591F443-15CE-4412-A85D-38F5F6C602B0}" type="pres">
      <dgm:prSet presAssocID="{C473ED82-9EF2-4870-A9FB-5A7BB2DBCD8C}" presName="vert1" presStyleCnt="0"/>
      <dgm:spPr/>
    </dgm:pt>
    <dgm:pt modelId="{E1839BB9-D1F3-4CF0-B6CE-BCE53C8059EA}" type="pres">
      <dgm:prSet presAssocID="{7C81EC80-1D94-4DCE-9BCC-97D29E4B9683}" presName="thickLine" presStyleLbl="alignNode1" presStyleIdx="2" presStyleCnt="4"/>
      <dgm:spPr/>
    </dgm:pt>
    <dgm:pt modelId="{97A26831-DDFA-45CF-8147-4B36ED7DA90E}" type="pres">
      <dgm:prSet presAssocID="{7C81EC80-1D94-4DCE-9BCC-97D29E4B9683}" presName="horz1" presStyleCnt="0"/>
      <dgm:spPr/>
    </dgm:pt>
    <dgm:pt modelId="{34C6375E-9B8C-4136-952F-03BA4ACE93D3}" type="pres">
      <dgm:prSet presAssocID="{7C81EC80-1D94-4DCE-9BCC-97D29E4B9683}" presName="tx1" presStyleLbl="revTx" presStyleIdx="2" presStyleCnt="4"/>
      <dgm:spPr/>
      <dgm:t>
        <a:bodyPr/>
        <a:lstStyle/>
        <a:p>
          <a:endParaRPr lang="en-US"/>
        </a:p>
      </dgm:t>
    </dgm:pt>
    <dgm:pt modelId="{B9EB8175-780D-4E6F-ABB6-C87BD1F19C71}" type="pres">
      <dgm:prSet presAssocID="{7C81EC80-1D94-4DCE-9BCC-97D29E4B9683}" presName="vert1" presStyleCnt="0"/>
      <dgm:spPr/>
    </dgm:pt>
    <dgm:pt modelId="{D761D023-B00E-4B85-A6E3-3F05F8F5CFEF}" type="pres">
      <dgm:prSet presAssocID="{038793A5-31F1-4CE1-8C64-842093157BA4}" presName="thickLine" presStyleLbl="alignNode1" presStyleIdx="3" presStyleCnt="4"/>
      <dgm:spPr/>
    </dgm:pt>
    <dgm:pt modelId="{9551AB8F-B80C-433C-8E93-ADC1DF3FF44A}" type="pres">
      <dgm:prSet presAssocID="{038793A5-31F1-4CE1-8C64-842093157BA4}" presName="horz1" presStyleCnt="0"/>
      <dgm:spPr/>
    </dgm:pt>
    <dgm:pt modelId="{AF3BB105-2038-440D-8052-0F9DA181DD3E}" type="pres">
      <dgm:prSet presAssocID="{038793A5-31F1-4CE1-8C64-842093157BA4}" presName="tx1" presStyleLbl="revTx" presStyleIdx="3" presStyleCnt="4"/>
      <dgm:spPr/>
      <dgm:t>
        <a:bodyPr/>
        <a:lstStyle/>
        <a:p>
          <a:endParaRPr lang="en-US"/>
        </a:p>
      </dgm:t>
    </dgm:pt>
    <dgm:pt modelId="{242BEE87-A4C2-4CC0-90AF-414EAB1612AD}" type="pres">
      <dgm:prSet presAssocID="{038793A5-31F1-4CE1-8C64-842093157BA4}" presName="vert1" presStyleCnt="0"/>
      <dgm:spPr/>
    </dgm:pt>
  </dgm:ptLst>
  <dgm:cxnLst>
    <dgm:cxn modelId="{1F21D677-FEF9-4FEB-ABD0-8B8C877265A3}" srcId="{808A5C52-22EE-4F99-8F78-B970CC86224C}" destId="{7C81EC80-1D94-4DCE-9BCC-97D29E4B9683}" srcOrd="2" destOrd="0" parTransId="{733A2111-3ACD-4970-B34B-FF2891056DD1}" sibTransId="{1861AC5D-2066-4023-89D1-1CF28029D827}"/>
    <dgm:cxn modelId="{8F54A115-6464-4977-9969-AB2EEF1BABFD}" type="presOf" srcId="{AB56A235-CE4D-4EF7-8EEA-FF27DE9C4F9C}" destId="{C0ECF1C4-09E1-44AD-BB0D-30A21A2ADAB5}" srcOrd="0" destOrd="0" presId="urn:microsoft.com/office/officeart/2008/layout/LinedList"/>
    <dgm:cxn modelId="{3697C160-6729-4AF2-B867-29E022BCDEA2}" type="presOf" srcId="{808A5C52-22EE-4F99-8F78-B970CC86224C}" destId="{715F5C77-52E5-4A7B-AADF-0B0962FDF58B}" srcOrd="0" destOrd="0" presId="urn:microsoft.com/office/officeart/2008/layout/LinedList"/>
    <dgm:cxn modelId="{0E1279A7-2B56-4A07-9001-082E3A874F8D}" type="presOf" srcId="{C473ED82-9EF2-4870-A9FB-5A7BB2DBCD8C}" destId="{54E02F77-4B1E-4639-843F-C0FD0F8E9022}" srcOrd="0" destOrd="0" presId="urn:microsoft.com/office/officeart/2008/layout/LinedList"/>
    <dgm:cxn modelId="{6C5E2846-050E-4145-9B47-11CC928DF19A}" type="presOf" srcId="{7C81EC80-1D94-4DCE-9BCC-97D29E4B9683}" destId="{34C6375E-9B8C-4136-952F-03BA4ACE93D3}" srcOrd="0" destOrd="0" presId="urn:microsoft.com/office/officeart/2008/layout/LinedList"/>
    <dgm:cxn modelId="{63F0B8BA-F763-4AB9-8ED4-DC743FDCB4A6}" srcId="{808A5C52-22EE-4F99-8F78-B970CC86224C}" destId="{038793A5-31F1-4CE1-8C64-842093157BA4}" srcOrd="3" destOrd="0" parTransId="{4445C62C-61B0-41F2-B03F-775BD7F21866}" sibTransId="{A948BD96-AFF5-4F16-BB4B-664812CF84A3}"/>
    <dgm:cxn modelId="{AB046425-EB26-4E41-B52D-EE9CCCB91C87}" srcId="{808A5C52-22EE-4F99-8F78-B970CC86224C}" destId="{C473ED82-9EF2-4870-A9FB-5A7BB2DBCD8C}" srcOrd="1" destOrd="0" parTransId="{16DE3963-82B7-4826-AE00-D2FACFB4E78A}" sibTransId="{20198A29-3A32-41C1-87ED-CE6F1A2FD859}"/>
    <dgm:cxn modelId="{062AB53F-8EBC-4B3D-A600-28BCEEF94711}" srcId="{808A5C52-22EE-4F99-8F78-B970CC86224C}" destId="{AB56A235-CE4D-4EF7-8EEA-FF27DE9C4F9C}" srcOrd="0" destOrd="0" parTransId="{06C97E9B-67DA-47A8-8C5C-F8924B12F6B9}" sibTransId="{A88AA92D-CD43-4374-952A-1249EB170B73}"/>
    <dgm:cxn modelId="{9D4736DA-3985-432D-842D-08A514378C79}" type="presOf" srcId="{038793A5-31F1-4CE1-8C64-842093157BA4}" destId="{AF3BB105-2038-440D-8052-0F9DA181DD3E}" srcOrd="0" destOrd="0" presId="urn:microsoft.com/office/officeart/2008/layout/LinedList"/>
    <dgm:cxn modelId="{234E60C2-5151-44E1-A9C7-C20F954E5260}" type="presParOf" srcId="{715F5C77-52E5-4A7B-AADF-0B0962FDF58B}" destId="{D2016802-357B-472A-8047-80EE3609D853}" srcOrd="0" destOrd="0" presId="urn:microsoft.com/office/officeart/2008/layout/LinedList"/>
    <dgm:cxn modelId="{C9AEF3B5-B87E-4DA3-A72B-D074BF292C79}" type="presParOf" srcId="{715F5C77-52E5-4A7B-AADF-0B0962FDF58B}" destId="{E94B0C28-F625-422F-8A1A-161EF1D60A64}" srcOrd="1" destOrd="0" presId="urn:microsoft.com/office/officeart/2008/layout/LinedList"/>
    <dgm:cxn modelId="{F34B362E-8568-46C1-B3D0-E61EF00FCF10}" type="presParOf" srcId="{E94B0C28-F625-422F-8A1A-161EF1D60A64}" destId="{C0ECF1C4-09E1-44AD-BB0D-30A21A2ADAB5}" srcOrd="0" destOrd="0" presId="urn:microsoft.com/office/officeart/2008/layout/LinedList"/>
    <dgm:cxn modelId="{9651DBA7-0AE7-45A3-96F6-CA0CE8515AD8}" type="presParOf" srcId="{E94B0C28-F625-422F-8A1A-161EF1D60A64}" destId="{F08CDA67-48AE-4CCE-A112-6F41F61DC125}" srcOrd="1" destOrd="0" presId="urn:microsoft.com/office/officeart/2008/layout/LinedList"/>
    <dgm:cxn modelId="{23F56DBC-5437-4FD1-8235-148FF7940F6A}" type="presParOf" srcId="{715F5C77-52E5-4A7B-AADF-0B0962FDF58B}" destId="{42C36B8C-9664-42F3-9427-4FCDCBE71EA7}" srcOrd="2" destOrd="0" presId="urn:microsoft.com/office/officeart/2008/layout/LinedList"/>
    <dgm:cxn modelId="{5B8E8C44-C662-4586-AEDA-6FCAEB8E039C}" type="presParOf" srcId="{715F5C77-52E5-4A7B-AADF-0B0962FDF58B}" destId="{38DB0E6D-9801-4B31-855B-1D2E927B8774}" srcOrd="3" destOrd="0" presId="urn:microsoft.com/office/officeart/2008/layout/LinedList"/>
    <dgm:cxn modelId="{09A4ECE8-5083-4297-B6FB-D3ED9B7C822A}" type="presParOf" srcId="{38DB0E6D-9801-4B31-855B-1D2E927B8774}" destId="{54E02F77-4B1E-4639-843F-C0FD0F8E9022}" srcOrd="0" destOrd="0" presId="urn:microsoft.com/office/officeart/2008/layout/LinedList"/>
    <dgm:cxn modelId="{A175C3BF-3427-48C5-8DDB-B098B91AB9DE}" type="presParOf" srcId="{38DB0E6D-9801-4B31-855B-1D2E927B8774}" destId="{7591F443-15CE-4412-A85D-38F5F6C602B0}" srcOrd="1" destOrd="0" presId="urn:microsoft.com/office/officeart/2008/layout/LinedList"/>
    <dgm:cxn modelId="{2BD031D4-F567-41FB-86B9-CC59B532C13D}" type="presParOf" srcId="{715F5C77-52E5-4A7B-AADF-0B0962FDF58B}" destId="{E1839BB9-D1F3-4CF0-B6CE-BCE53C8059EA}" srcOrd="4" destOrd="0" presId="urn:microsoft.com/office/officeart/2008/layout/LinedList"/>
    <dgm:cxn modelId="{0D742E6A-078E-49C3-8A87-FE27F8C5812B}" type="presParOf" srcId="{715F5C77-52E5-4A7B-AADF-0B0962FDF58B}" destId="{97A26831-DDFA-45CF-8147-4B36ED7DA90E}" srcOrd="5" destOrd="0" presId="urn:microsoft.com/office/officeart/2008/layout/LinedList"/>
    <dgm:cxn modelId="{E3B4D3B8-C95B-4BC9-8EA6-FE02C7C1FB0F}" type="presParOf" srcId="{97A26831-DDFA-45CF-8147-4B36ED7DA90E}" destId="{34C6375E-9B8C-4136-952F-03BA4ACE93D3}" srcOrd="0" destOrd="0" presId="urn:microsoft.com/office/officeart/2008/layout/LinedList"/>
    <dgm:cxn modelId="{D0D67A05-5AAA-4123-A1D5-839EF9C89065}" type="presParOf" srcId="{97A26831-DDFA-45CF-8147-4B36ED7DA90E}" destId="{B9EB8175-780D-4E6F-ABB6-C87BD1F19C71}" srcOrd="1" destOrd="0" presId="urn:microsoft.com/office/officeart/2008/layout/LinedList"/>
    <dgm:cxn modelId="{4F0E1057-7F5B-4569-B0F1-10EEE6243FAC}" type="presParOf" srcId="{715F5C77-52E5-4A7B-AADF-0B0962FDF58B}" destId="{D761D023-B00E-4B85-A6E3-3F05F8F5CFEF}" srcOrd="6" destOrd="0" presId="urn:microsoft.com/office/officeart/2008/layout/LinedList"/>
    <dgm:cxn modelId="{ACD7866D-AC05-46AD-B947-96B5B8DD295B}" type="presParOf" srcId="{715F5C77-52E5-4A7B-AADF-0B0962FDF58B}" destId="{9551AB8F-B80C-433C-8E93-ADC1DF3FF44A}" srcOrd="7" destOrd="0" presId="urn:microsoft.com/office/officeart/2008/layout/LinedList"/>
    <dgm:cxn modelId="{8CC24608-949D-4467-A589-15FE278A6834}" type="presParOf" srcId="{9551AB8F-B80C-433C-8E93-ADC1DF3FF44A}" destId="{AF3BB105-2038-440D-8052-0F9DA181DD3E}" srcOrd="0" destOrd="0" presId="urn:microsoft.com/office/officeart/2008/layout/LinedList"/>
    <dgm:cxn modelId="{97C3DAD3-236B-4866-93FB-FF6CE73B500B}" type="presParOf" srcId="{9551AB8F-B80C-433C-8E93-ADC1DF3FF44A}" destId="{242BEE87-A4C2-4CC0-90AF-414EAB1612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How does all this relate to Frankenstein?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D9C5B30-9247-43A1-B17E-A5EC3695B12C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What are some basic questions that Frankenstein forces its readers to ask about the way the world works?</a:t>
          </a:r>
        </a:p>
      </dgm:t>
    </dgm:pt>
    <dgm:pt modelId="{3EBF69C3-B51C-4612-8FE5-5DF92756848E}" type="parTrans" cxnId="{5EE521C1-B2B0-4131-9A68-CF187C0C19CA}">
      <dgm:prSet/>
      <dgm:spPr/>
      <dgm:t>
        <a:bodyPr/>
        <a:lstStyle/>
        <a:p>
          <a:endParaRPr lang="en-US"/>
        </a:p>
      </dgm:t>
    </dgm:pt>
    <dgm:pt modelId="{0291837F-6071-4BDE-ACD2-DBF13C7DFFBE}" type="sibTrans" cxnId="{5EE521C1-B2B0-4131-9A68-CF187C0C19CA}">
      <dgm:prSet/>
      <dgm:spPr/>
      <dgm:t>
        <a:bodyPr/>
        <a:lstStyle/>
        <a:p>
          <a:endParaRPr lang="en-US"/>
        </a:p>
      </dgm:t>
    </dgm:pt>
    <dgm:pt modelId="{49DB292F-327C-47B4-A56D-23413A93E812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Class Discussion</a:t>
          </a:r>
        </a:p>
      </dgm:t>
    </dgm:pt>
    <dgm:pt modelId="{2F3E2C16-A961-4E36-B870-593204DB2A1D}" type="parTrans" cxnId="{8244299E-C9EC-4587-A209-418CBB93DF78}">
      <dgm:prSet/>
      <dgm:spPr/>
      <dgm:t>
        <a:bodyPr/>
        <a:lstStyle/>
        <a:p>
          <a:endParaRPr lang="en-US"/>
        </a:p>
      </dgm:t>
    </dgm:pt>
    <dgm:pt modelId="{1BD60C01-1360-420E-AC1D-6037861A98F4}" type="sibTrans" cxnId="{8244299E-C9EC-4587-A209-418CBB93DF7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A1DCCA-86E2-4AD3-B480-39277903EC0A}" type="pres">
      <dgm:prSet presAssocID="{49DB292F-327C-47B4-A56D-23413A93E812}" presName="thickLine" presStyleLbl="alignNode1" presStyleIdx="0" presStyleCnt="1"/>
      <dgm:spPr/>
    </dgm:pt>
    <dgm:pt modelId="{2A2CDEEC-7E98-4606-A169-8F1748ECEBAB}" type="pres">
      <dgm:prSet presAssocID="{49DB292F-327C-47B4-A56D-23413A93E812}" presName="horz1" presStyleCnt="0"/>
      <dgm:spPr/>
    </dgm:pt>
    <dgm:pt modelId="{B0A89CFB-E648-411F-B4A6-DBB1C33B94D0}" type="pres">
      <dgm:prSet presAssocID="{49DB292F-327C-47B4-A56D-23413A93E812}" presName="tx1" presStyleLbl="revTx" presStyleIdx="0" presStyleCnt="3" custScaleX="124844"/>
      <dgm:spPr/>
      <dgm:t>
        <a:bodyPr/>
        <a:lstStyle/>
        <a:p>
          <a:endParaRPr lang="en-US"/>
        </a:p>
      </dgm:t>
    </dgm:pt>
    <dgm:pt modelId="{75458FCC-AC2C-4093-8D62-2E791250D0DE}" type="pres">
      <dgm:prSet presAssocID="{49DB292F-327C-47B4-A56D-23413A93E812}" presName="vert1" presStyleCnt="0"/>
      <dgm:spPr/>
    </dgm:pt>
    <dgm:pt modelId="{09462994-CF9F-48C5-807F-0AF72EA200CE}" type="pres">
      <dgm:prSet presAssocID="{1BCFCAE1-9ACA-4604-97E2-CECF83DED841}" presName="vertSpace2a" presStyleCnt="0"/>
      <dgm:spPr/>
    </dgm:pt>
    <dgm:pt modelId="{FA5BAE11-0D1B-416F-9642-3AA829C6A931}" type="pres">
      <dgm:prSet presAssocID="{1BCFCAE1-9ACA-4604-97E2-CECF83DED841}" presName="horz2" presStyleCnt="0"/>
      <dgm:spPr/>
    </dgm:pt>
    <dgm:pt modelId="{6ED7D3CD-E66E-4259-9000-62E882BB675C}" type="pres">
      <dgm:prSet presAssocID="{1BCFCAE1-9ACA-4604-97E2-CECF83DED841}" presName="horzSpace2" presStyleCnt="0"/>
      <dgm:spPr/>
    </dgm:pt>
    <dgm:pt modelId="{35FF0F58-EA5A-4687-955B-A54940914680}" type="pres">
      <dgm:prSet presAssocID="{1BCFCAE1-9ACA-4604-97E2-CECF83DED841}" presName="tx2" presStyleLbl="revTx" presStyleIdx="1" presStyleCnt="3"/>
      <dgm:spPr/>
      <dgm:t>
        <a:bodyPr/>
        <a:lstStyle/>
        <a:p>
          <a:endParaRPr lang="en-US"/>
        </a:p>
      </dgm:t>
    </dgm:pt>
    <dgm:pt modelId="{E8E83718-F421-4D34-A532-6842F5D73741}" type="pres">
      <dgm:prSet presAssocID="{1BCFCAE1-9ACA-4604-97E2-CECF83DED841}" presName="vert2" presStyleCnt="0"/>
      <dgm:spPr/>
    </dgm:pt>
    <dgm:pt modelId="{C644A19A-1537-4E02-926C-673E842FCC46}" type="pres">
      <dgm:prSet presAssocID="{1BCFCAE1-9ACA-4604-97E2-CECF83DED841}" presName="thinLine2b" presStyleLbl="callout" presStyleIdx="0" presStyleCnt="2"/>
      <dgm:spPr/>
    </dgm:pt>
    <dgm:pt modelId="{5B695F90-1BBC-4B60-A3A6-45CD1FE66F88}" type="pres">
      <dgm:prSet presAssocID="{1BCFCAE1-9ACA-4604-97E2-CECF83DED841}" presName="vertSpace2b" presStyleCnt="0"/>
      <dgm:spPr/>
    </dgm:pt>
    <dgm:pt modelId="{4C8310AD-57B5-40D1-943F-B19191AC6807}" type="pres">
      <dgm:prSet presAssocID="{4D9C5B30-9247-43A1-B17E-A5EC3695B12C}" presName="horz2" presStyleCnt="0"/>
      <dgm:spPr/>
    </dgm:pt>
    <dgm:pt modelId="{D5318E9B-2C77-4547-99E3-4284DA84BAFC}" type="pres">
      <dgm:prSet presAssocID="{4D9C5B30-9247-43A1-B17E-A5EC3695B12C}" presName="horzSpace2" presStyleCnt="0"/>
      <dgm:spPr/>
    </dgm:pt>
    <dgm:pt modelId="{028C7589-80C4-46CC-9D43-EBA1D05F25A7}" type="pres">
      <dgm:prSet presAssocID="{4D9C5B30-9247-43A1-B17E-A5EC3695B12C}" presName="tx2" presStyleLbl="revTx" presStyleIdx="2" presStyleCnt="3"/>
      <dgm:spPr/>
      <dgm:t>
        <a:bodyPr/>
        <a:lstStyle/>
        <a:p>
          <a:endParaRPr lang="en-US"/>
        </a:p>
      </dgm:t>
    </dgm:pt>
    <dgm:pt modelId="{EC3F4237-D92B-41D0-9D73-3F3B2FC2236B}" type="pres">
      <dgm:prSet presAssocID="{4D9C5B30-9247-43A1-B17E-A5EC3695B12C}" presName="vert2" presStyleCnt="0"/>
      <dgm:spPr/>
    </dgm:pt>
    <dgm:pt modelId="{19718FED-93E9-470D-9C7A-9EDB7310CE94}" type="pres">
      <dgm:prSet presAssocID="{4D9C5B30-9247-43A1-B17E-A5EC3695B12C}" presName="thinLine2b" presStyleLbl="callout" presStyleIdx="1" presStyleCnt="2"/>
      <dgm:spPr/>
    </dgm:pt>
    <dgm:pt modelId="{8CF743BC-B451-4AE2-A23A-5BB7188443B6}" type="pres">
      <dgm:prSet presAssocID="{4D9C5B30-9247-43A1-B17E-A5EC3695B12C}" presName="vertSpace2b" presStyleCnt="0"/>
      <dgm:spPr/>
    </dgm:pt>
  </dgm:ptLst>
  <dgm:cxnLst>
    <dgm:cxn modelId="{BC38A717-5196-4EFA-8855-694289FACBB5}" type="presOf" srcId="{49DB292F-327C-47B4-A56D-23413A93E812}" destId="{B0A89CFB-E648-411F-B4A6-DBB1C33B94D0}" srcOrd="0" destOrd="0" presId="urn:microsoft.com/office/officeart/2008/layout/LinedList"/>
    <dgm:cxn modelId="{B40A4DEF-04FA-49F9-9902-D9A2BD1348E6}" type="presOf" srcId="{4D9C5B30-9247-43A1-B17E-A5EC3695B12C}" destId="{028C7589-80C4-46CC-9D43-EBA1D05F25A7}" srcOrd="0" destOrd="0" presId="urn:microsoft.com/office/officeart/2008/layout/LinedList"/>
    <dgm:cxn modelId="{265D12D7-9F09-46ED-8A58-40840B1C57A6}" type="presOf" srcId="{1BCFCAE1-9ACA-4604-97E2-CECF83DED841}" destId="{35FF0F58-EA5A-4687-955B-A54940914680}" srcOrd="0" destOrd="0" presId="urn:microsoft.com/office/officeart/2008/layout/LinedList"/>
    <dgm:cxn modelId="{5EE521C1-B2B0-4131-9A68-CF187C0C19CA}" srcId="{49DB292F-327C-47B4-A56D-23413A93E812}" destId="{4D9C5B30-9247-43A1-B17E-A5EC3695B12C}" srcOrd="1" destOrd="0" parTransId="{3EBF69C3-B51C-4612-8FE5-5DF92756848E}" sibTransId="{0291837F-6071-4BDE-ACD2-DBF13C7DFFBE}"/>
    <dgm:cxn modelId="{46696C85-DF0F-4DAD-86EC-887CDB217D7A}" srcId="{49DB292F-327C-47B4-A56D-23413A93E812}" destId="{1BCFCAE1-9ACA-4604-97E2-CECF83DED841}" srcOrd="0" destOrd="0" parTransId="{1E38C6A7-BF06-4971-9985-5BBA94BC21DA}" sibTransId="{165708F9-DF64-4C80-92A6-EA4981F69CD8}"/>
    <dgm:cxn modelId="{8244299E-C9EC-4587-A209-418CBB93DF78}" srcId="{808A5C52-22EE-4F99-8F78-B970CC86224C}" destId="{49DB292F-327C-47B4-A56D-23413A93E812}" srcOrd="0" destOrd="0" parTransId="{2F3E2C16-A961-4E36-B870-593204DB2A1D}" sibTransId="{1BD60C01-1360-420E-AC1D-6037861A98F4}"/>
    <dgm:cxn modelId="{EF829082-17CD-4800-9C22-681DBBD2528F}" type="presOf" srcId="{808A5C52-22EE-4F99-8F78-B970CC86224C}" destId="{715F5C77-52E5-4A7B-AADF-0B0962FDF58B}" srcOrd="0" destOrd="0" presId="urn:microsoft.com/office/officeart/2008/layout/LinedList"/>
    <dgm:cxn modelId="{62D11261-998F-47FE-8A7D-63207CAB01E3}" type="presParOf" srcId="{715F5C77-52E5-4A7B-AADF-0B0962FDF58B}" destId="{DCA1DCCA-86E2-4AD3-B480-39277903EC0A}" srcOrd="0" destOrd="0" presId="urn:microsoft.com/office/officeart/2008/layout/LinedList"/>
    <dgm:cxn modelId="{A9A0ECDC-BE77-4CB8-95BA-1FA5792559D8}" type="presParOf" srcId="{715F5C77-52E5-4A7B-AADF-0B0962FDF58B}" destId="{2A2CDEEC-7E98-4606-A169-8F1748ECEBAB}" srcOrd="1" destOrd="0" presId="urn:microsoft.com/office/officeart/2008/layout/LinedList"/>
    <dgm:cxn modelId="{A4D232B4-FC4C-4322-8695-E1AE1C2ED9F9}" type="presParOf" srcId="{2A2CDEEC-7E98-4606-A169-8F1748ECEBAB}" destId="{B0A89CFB-E648-411F-B4A6-DBB1C33B94D0}" srcOrd="0" destOrd="0" presId="urn:microsoft.com/office/officeart/2008/layout/LinedList"/>
    <dgm:cxn modelId="{21E2B214-5788-4060-B8ED-3DC337867819}" type="presParOf" srcId="{2A2CDEEC-7E98-4606-A169-8F1748ECEBAB}" destId="{75458FCC-AC2C-4093-8D62-2E791250D0DE}" srcOrd="1" destOrd="0" presId="urn:microsoft.com/office/officeart/2008/layout/LinedList"/>
    <dgm:cxn modelId="{56AC1308-1FA9-4682-969B-6552B9A4DEE9}" type="presParOf" srcId="{75458FCC-AC2C-4093-8D62-2E791250D0DE}" destId="{09462994-CF9F-48C5-807F-0AF72EA200CE}" srcOrd="0" destOrd="0" presId="urn:microsoft.com/office/officeart/2008/layout/LinedList"/>
    <dgm:cxn modelId="{6326599E-C4D8-43D9-8230-7210C780BE3F}" type="presParOf" srcId="{75458FCC-AC2C-4093-8D62-2E791250D0DE}" destId="{FA5BAE11-0D1B-416F-9642-3AA829C6A931}" srcOrd="1" destOrd="0" presId="urn:microsoft.com/office/officeart/2008/layout/LinedList"/>
    <dgm:cxn modelId="{076105CA-B7F0-4146-B513-BB84FB960922}" type="presParOf" srcId="{FA5BAE11-0D1B-416F-9642-3AA829C6A931}" destId="{6ED7D3CD-E66E-4259-9000-62E882BB675C}" srcOrd="0" destOrd="0" presId="urn:microsoft.com/office/officeart/2008/layout/LinedList"/>
    <dgm:cxn modelId="{E546CD16-8065-4EC1-9618-6F2F2177D46E}" type="presParOf" srcId="{FA5BAE11-0D1B-416F-9642-3AA829C6A931}" destId="{35FF0F58-EA5A-4687-955B-A54940914680}" srcOrd="1" destOrd="0" presId="urn:microsoft.com/office/officeart/2008/layout/LinedList"/>
    <dgm:cxn modelId="{EFDC24EE-0EB9-417B-BB43-7EA255C2ED3C}" type="presParOf" srcId="{FA5BAE11-0D1B-416F-9642-3AA829C6A931}" destId="{E8E83718-F421-4D34-A532-6842F5D73741}" srcOrd="2" destOrd="0" presId="urn:microsoft.com/office/officeart/2008/layout/LinedList"/>
    <dgm:cxn modelId="{4EAD0B62-515A-452E-AC3F-D854B1926833}" type="presParOf" srcId="{75458FCC-AC2C-4093-8D62-2E791250D0DE}" destId="{C644A19A-1537-4E02-926C-673E842FCC46}" srcOrd="2" destOrd="0" presId="urn:microsoft.com/office/officeart/2008/layout/LinedList"/>
    <dgm:cxn modelId="{EB5937EE-9207-433B-928A-CE2B685F4B6F}" type="presParOf" srcId="{75458FCC-AC2C-4093-8D62-2E791250D0DE}" destId="{5B695F90-1BBC-4B60-A3A6-45CD1FE66F88}" srcOrd="3" destOrd="0" presId="urn:microsoft.com/office/officeart/2008/layout/LinedList"/>
    <dgm:cxn modelId="{FBAD4364-311F-4424-AC92-A6C8300A8B2A}" type="presParOf" srcId="{75458FCC-AC2C-4093-8D62-2E791250D0DE}" destId="{4C8310AD-57B5-40D1-943F-B19191AC6807}" srcOrd="4" destOrd="0" presId="urn:microsoft.com/office/officeart/2008/layout/LinedList"/>
    <dgm:cxn modelId="{5BF63882-D3F7-4836-9202-8EA046FC2779}" type="presParOf" srcId="{4C8310AD-57B5-40D1-943F-B19191AC6807}" destId="{D5318E9B-2C77-4547-99E3-4284DA84BAFC}" srcOrd="0" destOrd="0" presId="urn:microsoft.com/office/officeart/2008/layout/LinedList"/>
    <dgm:cxn modelId="{399F6297-C971-4AC1-B787-4AB69FB04982}" type="presParOf" srcId="{4C8310AD-57B5-40D1-943F-B19191AC6807}" destId="{028C7589-80C4-46CC-9D43-EBA1D05F25A7}" srcOrd="1" destOrd="0" presId="urn:microsoft.com/office/officeart/2008/layout/LinedList"/>
    <dgm:cxn modelId="{A6D33B98-6F8B-4236-B3B0-442C8EF5B06A}" type="presParOf" srcId="{4C8310AD-57B5-40D1-943F-B19191AC6807}" destId="{EC3F4237-D92B-41D0-9D73-3F3B2FC2236B}" srcOrd="2" destOrd="0" presId="urn:microsoft.com/office/officeart/2008/layout/LinedList"/>
    <dgm:cxn modelId="{2120038F-4A59-4D07-8D31-B8C5D4BDD95F}" type="presParOf" srcId="{75458FCC-AC2C-4093-8D62-2E791250D0DE}" destId="{19718FED-93E9-470D-9C7A-9EDB7310CE94}" srcOrd="5" destOrd="0" presId="urn:microsoft.com/office/officeart/2008/layout/LinedList"/>
    <dgm:cxn modelId="{CF3B0588-E70C-4B94-84A7-36579F274EDF}" type="presParOf" srcId="{75458FCC-AC2C-4093-8D62-2E791250D0DE}" destId="{8CF743BC-B451-4AE2-A23A-5BB7188443B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22F3B-3556-4959-B8D3-7CAD1695F49C}">
      <dgm:prSet/>
      <dgm:spPr/>
      <dgm:t>
        <a:bodyPr/>
        <a:lstStyle/>
        <a:p>
          <a:r>
            <a:rPr lang="en-US" dirty="0" smtClean="0"/>
            <a:t>Choose one of the major themes or elements of Gothicism we spoke about in class.</a:t>
          </a:r>
          <a:endParaRPr lang="en-US" dirty="0"/>
        </a:p>
      </dgm:t>
    </dgm:pt>
    <dgm:pt modelId="{B62EFE37-ECF5-48A6-9AF2-3AA26128C792}" type="parTrans" cxnId="{5BD524BA-9FBE-4929-90BF-201924FB497B}">
      <dgm:prSet/>
      <dgm:spPr/>
    </dgm:pt>
    <dgm:pt modelId="{E12A4D40-A28D-4972-9413-ED50233A6222}" type="sibTrans" cxnId="{5BD524BA-9FBE-4929-90BF-201924FB497B}">
      <dgm:prSet/>
      <dgm:spPr/>
    </dgm:pt>
    <dgm:pt modelId="{60AD70C9-A228-40E5-81AF-A75D09065DD0}">
      <dgm:prSet/>
      <dgm:spPr/>
      <dgm:t>
        <a:bodyPr/>
        <a:lstStyle/>
        <a:p>
          <a:r>
            <a:rPr lang="en-US" dirty="0" smtClean="0"/>
            <a:t>Create a PowerPoint, Prezi, video, build a website, etc. that explores the theme you chose in detail.</a:t>
          </a:r>
          <a:endParaRPr lang="en-US" dirty="0"/>
        </a:p>
      </dgm:t>
    </dgm:pt>
    <dgm:pt modelId="{394EA017-7EB4-4048-828C-37462A65C682}" type="parTrans" cxnId="{18564C6E-7259-4926-AED1-887F90C50988}">
      <dgm:prSet/>
      <dgm:spPr/>
    </dgm:pt>
    <dgm:pt modelId="{2CEDA22C-ADAB-4F6E-A6C0-1CB7FFC1E629}" type="sibTrans" cxnId="{18564C6E-7259-4926-AED1-887F90C50988}">
      <dgm:prSet/>
      <dgm:spPr/>
    </dgm:pt>
    <dgm:pt modelId="{28E67335-7EB3-41C3-8C4C-6C59AA7DD83F}">
      <dgm:prSet/>
      <dgm:spPr/>
      <dgm:t>
        <a:bodyPr/>
        <a:lstStyle/>
        <a:p>
          <a:r>
            <a:rPr lang="en-US" dirty="0" smtClean="0"/>
            <a:t>Use the Internet today to search for usable sources that you can include as a part of your research. You will need at least three sources. </a:t>
          </a:r>
          <a:endParaRPr lang="en-US" dirty="0"/>
        </a:p>
      </dgm:t>
    </dgm:pt>
    <dgm:pt modelId="{7D11F6BC-5ABD-44CE-B1B9-BA4FD4283E39}" type="parTrans" cxnId="{F718C2F9-5CA7-4B12-AEE3-9C04F2D9F58D}">
      <dgm:prSet/>
      <dgm:spPr/>
    </dgm:pt>
    <dgm:pt modelId="{660BD932-1A42-46E5-8173-A59AEE649578}" type="sibTrans" cxnId="{F718C2F9-5CA7-4B12-AEE3-9C04F2D9F58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FD0199-CB1A-4DD5-927B-BDC68CE5B1E8}" type="pres">
      <dgm:prSet presAssocID="{2A822F3B-3556-4959-B8D3-7CAD1695F49C}" presName="thickLine" presStyleLbl="alignNode1" presStyleIdx="0" presStyleCnt="3"/>
      <dgm:spPr/>
    </dgm:pt>
    <dgm:pt modelId="{9420F874-6028-44A2-984D-8DB01D802DB1}" type="pres">
      <dgm:prSet presAssocID="{2A822F3B-3556-4959-B8D3-7CAD1695F49C}" presName="horz1" presStyleCnt="0"/>
      <dgm:spPr/>
    </dgm:pt>
    <dgm:pt modelId="{9A8DF31E-1E26-44E6-AF15-B62A430E018F}" type="pres">
      <dgm:prSet presAssocID="{2A822F3B-3556-4959-B8D3-7CAD1695F49C}" presName="tx1" presStyleLbl="revTx" presStyleIdx="0" presStyleCnt="3"/>
      <dgm:spPr/>
      <dgm:t>
        <a:bodyPr/>
        <a:lstStyle/>
        <a:p>
          <a:endParaRPr lang="en-US"/>
        </a:p>
      </dgm:t>
    </dgm:pt>
    <dgm:pt modelId="{1182BD58-EEE6-410A-A424-BB30A4A8B868}" type="pres">
      <dgm:prSet presAssocID="{2A822F3B-3556-4959-B8D3-7CAD1695F49C}" presName="vert1" presStyleCnt="0"/>
      <dgm:spPr/>
    </dgm:pt>
    <dgm:pt modelId="{F94E5595-EFF3-42BD-AFEA-1C0E594B6880}" type="pres">
      <dgm:prSet presAssocID="{60AD70C9-A228-40E5-81AF-A75D09065DD0}" presName="thickLine" presStyleLbl="alignNode1" presStyleIdx="1" presStyleCnt="3"/>
      <dgm:spPr/>
    </dgm:pt>
    <dgm:pt modelId="{4A478BAE-9FD9-4AE2-8D77-67B303C7636C}" type="pres">
      <dgm:prSet presAssocID="{60AD70C9-A228-40E5-81AF-A75D09065DD0}" presName="horz1" presStyleCnt="0"/>
      <dgm:spPr/>
    </dgm:pt>
    <dgm:pt modelId="{94FAE549-B9F3-4468-8836-78B6E4EEBBB6}" type="pres">
      <dgm:prSet presAssocID="{60AD70C9-A228-40E5-81AF-A75D09065DD0}" presName="tx1" presStyleLbl="revTx" presStyleIdx="1" presStyleCnt="3"/>
      <dgm:spPr/>
      <dgm:t>
        <a:bodyPr/>
        <a:lstStyle/>
        <a:p>
          <a:endParaRPr lang="en-US"/>
        </a:p>
      </dgm:t>
    </dgm:pt>
    <dgm:pt modelId="{EAFDE219-91C4-42B0-9D15-893CDA2D8992}" type="pres">
      <dgm:prSet presAssocID="{60AD70C9-A228-40E5-81AF-A75D09065DD0}" presName="vert1" presStyleCnt="0"/>
      <dgm:spPr/>
    </dgm:pt>
    <dgm:pt modelId="{8DE6A497-A7CF-471C-BCB3-D8A03A94CBB9}" type="pres">
      <dgm:prSet presAssocID="{28E67335-7EB3-41C3-8C4C-6C59AA7DD83F}" presName="thickLine" presStyleLbl="alignNode1" presStyleIdx="2" presStyleCnt="3"/>
      <dgm:spPr/>
    </dgm:pt>
    <dgm:pt modelId="{1527EECC-582E-4A25-8007-11D6C2728DE9}" type="pres">
      <dgm:prSet presAssocID="{28E67335-7EB3-41C3-8C4C-6C59AA7DD83F}" presName="horz1" presStyleCnt="0"/>
      <dgm:spPr/>
    </dgm:pt>
    <dgm:pt modelId="{729CE37C-004E-4CF6-AA49-60B2CA9321DC}" type="pres">
      <dgm:prSet presAssocID="{28E67335-7EB3-41C3-8C4C-6C59AA7DD83F}" presName="tx1" presStyleLbl="revTx" presStyleIdx="2" presStyleCnt="3"/>
      <dgm:spPr/>
      <dgm:t>
        <a:bodyPr/>
        <a:lstStyle/>
        <a:p>
          <a:endParaRPr lang="en-US"/>
        </a:p>
      </dgm:t>
    </dgm:pt>
    <dgm:pt modelId="{4195125B-BEC5-44F7-B99A-A3DE96D2BE6B}" type="pres">
      <dgm:prSet presAssocID="{28E67335-7EB3-41C3-8C4C-6C59AA7DD83F}" presName="vert1" presStyleCnt="0"/>
      <dgm:spPr/>
    </dgm:pt>
  </dgm:ptLst>
  <dgm:cxnLst>
    <dgm:cxn modelId="{F718C2F9-5CA7-4B12-AEE3-9C04F2D9F58D}" srcId="{808A5C52-22EE-4F99-8F78-B970CC86224C}" destId="{28E67335-7EB3-41C3-8C4C-6C59AA7DD83F}" srcOrd="2" destOrd="0" parTransId="{7D11F6BC-5ABD-44CE-B1B9-BA4FD4283E39}" sibTransId="{660BD932-1A42-46E5-8173-A59AEE649578}"/>
    <dgm:cxn modelId="{B2B17712-382A-4BE9-8B54-BB3F0581C334}" type="presOf" srcId="{2A822F3B-3556-4959-B8D3-7CAD1695F49C}" destId="{9A8DF31E-1E26-44E6-AF15-B62A430E018F}" srcOrd="0" destOrd="0" presId="urn:microsoft.com/office/officeart/2008/layout/LinedList"/>
    <dgm:cxn modelId="{6CB6F2FD-C3F6-4A35-966A-CD882460A75D}" type="presOf" srcId="{60AD70C9-A228-40E5-81AF-A75D09065DD0}" destId="{94FAE549-B9F3-4468-8836-78B6E4EEBBB6}" srcOrd="0" destOrd="0" presId="urn:microsoft.com/office/officeart/2008/layout/LinedList"/>
    <dgm:cxn modelId="{F5E51521-A691-41EC-97BD-6E374A4DA063}" type="presOf" srcId="{808A5C52-22EE-4F99-8F78-B970CC86224C}" destId="{715F5C77-52E5-4A7B-AADF-0B0962FDF58B}" srcOrd="0" destOrd="0" presId="urn:microsoft.com/office/officeart/2008/layout/LinedList"/>
    <dgm:cxn modelId="{5BD524BA-9FBE-4929-90BF-201924FB497B}" srcId="{808A5C52-22EE-4F99-8F78-B970CC86224C}" destId="{2A822F3B-3556-4959-B8D3-7CAD1695F49C}" srcOrd="0" destOrd="0" parTransId="{B62EFE37-ECF5-48A6-9AF2-3AA26128C792}" sibTransId="{E12A4D40-A28D-4972-9413-ED50233A6222}"/>
    <dgm:cxn modelId="{18564C6E-7259-4926-AED1-887F90C50988}" srcId="{808A5C52-22EE-4F99-8F78-B970CC86224C}" destId="{60AD70C9-A228-40E5-81AF-A75D09065DD0}" srcOrd="1" destOrd="0" parTransId="{394EA017-7EB4-4048-828C-37462A65C682}" sibTransId="{2CEDA22C-ADAB-4F6E-A6C0-1CB7FFC1E629}"/>
    <dgm:cxn modelId="{64A94AE3-7E78-450A-87FB-17432F2457A1}" type="presOf" srcId="{28E67335-7EB3-41C3-8C4C-6C59AA7DD83F}" destId="{729CE37C-004E-4CF6-AA49-60B2CA9321DC}" srcOrd="0" destOrd="0" presId="urn:microsoft.com/office/officeart/2008/layout/LinedList"/>
    <dgm:cxn modelId="{C2275EF2-A84A-4F5D-BF21-9EC57BAF6F8E}" type="presParOf" srcId="{715F5C77-52E5-4A7B-AADF-0B0962FDF58B}" destId="{90FD0199-CB1A-4DD5-927B-BDC68CE5B1E8}" srcOrd="0" destOrd="0" presId="urn:microsoft.com/office/officeart/2008/layout/LinedList"/>
    <dgm:cxn modelId="{321B5F4A-9913-4B1E-AB57-514EC2A9B12D}" type="presParOf" srcId="{715F5C77-52E5-4A7B-AADF-0B0962FDF58B}" destId="{9420F874-6028-44A2-984D-8DB01D802DB1}" srcOrd="1" destOrd="0" presId="urn:microsoft.com/office/officeart/2008/layout/LinedList"/>
    <dgm:cxn modelId="{411C78D0-FEC8-4A51-A78D-202C44CF931D}" type="presParOf" srcId="{9420F874-6028-44A2-984D-8DB01D802DB1}" destId="{9A8DF31E-1E26-44E6-AF15-B62A430E018F}" srcOrd="0" destOrd="0" presId="urn:microsoft.com/office/officeart/2008/layout/LinedList"/>
    <dgm:cxn modelId="{60E95029-74D4-4521-8E65-48A95D29F582}" type="presParOf" srcId="{9420F874-6028-44A2-984D-8DB01D802DB1}" destId="{1182BD58-EEE6-410A-A424-BB30A4A8B868}" srcOrd="1" destOrd="0" presId="urn:microsoft.com/office/officeart/2008/layout/LinedList"/>
    <dgm:cxn modelId="{2BE32B8E-2AB8-435F-AD4A-7F897135C643}" type="presParOf" srcId="{715F5C77-52E5-4A7B-AADF-0B0962FDF58B}" destId="{F94E5595-EFF3-42BD-AFEA-1C0E594B6880}" srcOrd="2" destOrd="0" presId="urn:microsoft.com/office/officeart/2008/layout/LinedList"/>
    <dgm:cxn modelId="{E32A1E26-450E-4449-8E73-94944A2DF86C}" type="presParOf" srcId="{715F5C77-52E5-4A7B-AADF-0B0962FDF58B}" destId="{4A478BAE-9FD9-4AE2-8D77-67B303C7636C}" srcOrd="3" destOrd="0" presId="urn:microsoft.com/office/officeart/2008/layout/LinedList"/>
    <dgm:cxn modelId="{67560812-2EF6-4435-A71C-6670226974D3}" type="presParOf" srcId="{4A478BAE-9FD9-4AE2-8D77-67B303C7636C}" destId="{94FAE549-B9F3-4468-8836-78B6E4EEBBB6}" srcOrd="0" destOrd="0" presId="urn:microsoft.com/office/officeart/2008/layout/LinedList"/>
    <dgm:cxn modelId="{94C59FF7-7B47-4796-ABFE-587E7FD234FD}" type="presParOf" srcId="{4A478BAE-9FD9-4AE2-8D77-67B303C7636C}" destId="{EAFDE219-91C4-42B0-9D15-893CDA2D8992}" srcOrd="1" destOrd="0" presId="urn:microsoft.com/office/officeart/2008/layout/LinedList"/>
    <dgm:cxn modelId="{794706E2-78B2-43A1-A8C6-58500937340F}" type="presParOf" srcId="{715F5C77-52E5-4A7B-AADF-0B0962FDF58B}" destId="{8DE6A497-A7CF-471C-BCB3-D8A03A94CBB9}" srcOrd="4" destOrd="0" presId="urn:microsoft.com/office/officeart/2008/layout/LinedList"/>
    <dgm:cxn modelId="{FB2BCB08-241C-4233-9288-3B3400AE79EB}" type="presParOf" srcId="{715F5C77-52E5-4A7B-AADF-0B0962FDF58B}" destId="{1527EECC-582E-4A25-8007-11D6C2728DE9}" srcOrd="5" destOrd="0" presId="urn:microsoft.com/office/officeart/2008/layout/LinedList"/>
    <dgm:cxn modelId="{1C1DF685-1FA3-429E-BB02-3D23EDD1C93D}" type="presParOf" srcId="{1527EECC-582E-4A25-8007-11D6C2728DE9}" destId="{729CE37C-004E-4CF6-AA49-60B2CA9321DC}" srcOrd="0" destOrd="0" presId="urn:microsoft.com/office/officeart/2008/layout/LinedList"/>
    <dgm:cxn modelId="{F5B00AA4-8738-41A4-81AF-77E90AFA888E}" type="presParOf" srcId="{1527EECC-582E-4A25-8007-11D6C2728DE9}" destId="{4195125B-BEC5-44F7-B99A-A3DE96D2BE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Answer the questions on the write in complete sentences. You do not need to write the sentence.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1D02F2A-A67F-4D88-90B3-6E5AA9B8CD6A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What two genres does the Gothic novel combine?</a:t>
          </a:r>
        </a:p>
      </dgm:t>
    </dgm:pt>
    <dgm:pt modelId="{45499942-101A-412C-B708-3593A9B2F84C}" type="parTrans" cxnId="{F1BC5820-8B85-45EA-9B6F-D410BDC77476}">
      <dgm:prSet/>
      <dgm:spPr/>
    </dgm:pt>
    <dgm:pt modelId="{95CE6C69-9966-4293-9E02-6A13F530C0A1}" type="sibTrans" cxnId="{F1BC5820-8B85-45EA-9B6F-D410BDC77476}">
      <dgm:prSet/>
      <dgm:spPr/>
    </dgm:pt>
    <dgm:pt modelId="{8212E027-4543-43D6-AC91-7F222DFE3750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three major themes of the Gothic genre.</a:t>
          </a:r>
        </a:p>
      </dgm:t>
    </dgm:pt>
    <dgm:pt modelId="{6BAC399D-8199-4DFE-8014-0AC56FEC5133}" type="parTrans" cxnId="{180EF684-E4BD-4AF0-B7F7-9394F9BC989F}">
      <dgm:prSet/>
      <dgm:spPr/>
    </dgm:pt>
    <dgm:pt modelId="{89DFA208-EAB6-4400-89ED-7343D0B2E698}" type="sibTrans" cxnId="{180EF684-E4BD-4AF0-B7F7-9394F9BC989F}">
      <dgm:prSet/>
      <dgm:spPr/>
    </dgm:pt>
    <dgm:pt modelId="{F5DD1C85-BC6B-48CA-A5A8-BE872F70A10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a gothic novel or literary work other than Frankenstein.</a:t>
          </a:r>
        </a:p>
      </dgm:t>
    </dgm:pt>
    <dgm:pt modelId="{98D4CDF9-3A4C-4F33-A261-D74130E66D6C}" type="parTrans" cxnId="{20858126-033B-424B-92CA-8C98BA3D07FC}">
      <dgm:prSet/>
      <dgm:spPr/>
    </dgm:pt>
    <dgm:pt modelId="{9E2D97A9-A007-45FA-A309-2EA083CF64E6}" type="sibTrans" cxnId="{20858126-033B-424B-92CA-8C98BA3D07FC}">
      <dgm:prSet/>
      <dgm:spPr/>
    </dgm:pt>
    <dgm:pt modelId="{C4B5E01D-D293-4F89-8E7C-96D42B72B72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Why do you think the Gothic genre has remained in popular culture for so long?</a:t>
          </a:r>
        </a:p>
      </dgm:t>
    </dgm:pt>
    <dgm:pt modelId="{B2AC65B3-A4CE-43E5-88CB-1E89F459BC37}" type="parTrans" cxnId="{60DC97C4-293C-4C77-BAB7-CB7276E44E9A}">
      <dgm:prSet/>
      <dgm:spPr/>
    </dgm:pt>
    <dgm:pt modelId="{8CAB97AE-5AED-4C91-A75C-3925B5F4931E}" type="sibTrans" cxnId="{60DC97C4-293C-4C77-BAB7-CB7276E44E9A}">
      <dgm:prSet/>
      <dgm:spPr/>
    </dgm:pt>
    <dgm:pt modelId="{D0D76D4F-DD58-46E2-A69B-9580846EF14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Explain the concept of “the sublime.”</a:t>
          </a:r>
        </a:p>
      </dgm:t>
    </dgm:pt>
    <dgm:pt modelId="{8AF0C6A6-07D7-48E6-9DF1-510AB1468AF4}" type="parTrans" cxnId="{AA54287E-3F51-44B9-8F80-E02C25F79066}">
      <dgm:prSet/>
      <dgm:spPr/>
    </dgm:pt>
    <dgm:pt modelId="{04889074-B9E4-44B4-B323-760E6CE6A48A}" type="sibTrans" cxnId="{AA54287E-3F51-44B9-8F80-E02C25F7906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2B8D6802-A59B-48E3-B72B-5FE6FEC06074}" type="pres">
      <dgm:prSet presAssocID="{61D02F2A-A67F-4D88-90B3-6E5AA9B8CD6A}" presName="vertSpace2a" presStyleCnt="0"/>
      <dgm:spPr/>
    </dgm:pt>
    <dgm:pt modelId="{34BD0927-9C97-49A9-8657-01C3A6A6C9BB}" type="pres">
      <dgm:prSet presAssocID="{61D02F2A-A67F-4D88-90B3-6E5AA9B8CD6A}" presName="horz2" presStyleCnt="0"/>
      <dgm:spPr/>
    </dgm:pt>
    <dgm:pt modelId="{51EFFD97-A711-4C31-93E9-2E69F563E0C6}" type="pres">
      <dgm:prSet presAssocID="{61D02F2A-A67F-4D88-90B3-6E5AA9B8CD6A}" presName="horzSpace2" presStyleCnt="0"/>
      <dgm:spPr/>
    </dgm:pt>
    <dgm:pt modelId="{7003AFD0-2273-4F0F-82FF-5CBAAEAF9F0D}" type="pres">
      <dgm:prSet presAssocID="{61D02F2A-A67F-4D88-90B3-6E5AA9B8CD6A}" presName="tx2" presStyleLbl="revTx" presStyleIdx="1" presStyleCnt="6"/>
      <dgm:spPr/>
      <dgm:t>
        <a:bodyPr/>
        <a:lstStyle/>
        <a:p>
          <a:endParaRPr lang="en-US"/>
        </a:p>
      </dgm:t>
    </dgm:pt>
    <dgm:pt modelId="{78DC1F13-33DD-4A70-A83D-4311BFC330F6}" type="pres">
      <dgm:prSet presAssocID="{61D02F2A-A67F-4D88-90B3-6E5AA9B8CD6A}" presName="vert2" presStyleCnt="0"/>
      <dgm:spPr/>
    </dgm:pt>
    <dgm:pt modelId="{35C71C81-B5FB-4211-8798-1357C61FF6F3}" type="pres">
      <dgm:prSet presAssocID="{61D02F2A-A67F-4D88-90B3-6E5AA9B8CD6A}" presName="thinLine2b" presStyleLbl="callout" presStyleIdx="0" presStyleCnt="5"/>
      <dgm:spPr/>
    </dgm:pt>
    <dgm:pt modelId="{22E18027-1CFB-42F4-AA6E-03ADA0817B6D}" type="pres">
      <dgm:prSet presAssocID="{61D02F2A-A67F-4D88-90B3-6E5AA9B8CD6A}" presName="vertSpace2b" presStyleCnt="0"/>
      <dgm:spPr/>
    </dgm:pt>
    <dgm:pt modelId="{2E019C52-3619-408A-9E24-43F012C1AA76}" type="pres">
      <dgm:prSet presAssocID="{8212E027-4543-43D6-AC91-7F222DFE3750}" presName="horz2" presStyleCnt="0"/>
      <dgm:spPr/>
    </dgm:pt>
    <dgm:pt modelId="{7F0583C5-2C05-4EBE-A526-DDD27A58B03A}" type="pres">
      <dgm:prSet presAssocID="{8212E027-4543-43D6-AC91-7F222DFE3750}" presName="horzSpace2" presStyleCnt="0"/>
      <dgm:spPr/>
    </dgm:pt>
    <dgm:pt modelId="{9D28E301-92C1-49D2-8B59-8099619C485B}" type="pres">
      <dgm:prSet presAssocID="{8212E027-4543-43D6-AC91-7F222DFE3750}" presName="tx2" presStyleLbl="revTx" presStyleIdx="2" presStyleCnt="6"/>
      <dgm:spPr/>
      <dgm:t>
        <a:bodyPr/>
        <a:lstStyle/>
        <a:p>
          <a:endParaRPr lang="en-US"/>
        </a:p>
      </dgm:t>
    </dgm:pt>
    <dgm:pt modelId="{27B155F7-8DEA-406F-8D39-986AF8C86FC7}" type="pres">
      <dgm:prSet presAssocID="{8212E027-4543-43D6-AC91-7F222DFE3750}" presName="vert2" presStyleCnt="0"/>
      <dgm:spPr/>
    </dgm:pt>
    <dgm:pt modelId="{F14F1711-020B-48B1-A3AF-00D4F1336B0C}" type="pres">
      <dgm:prSet presAssocID="{8212E027-4543-43D6-AC91-7F222DFE3750}" presName="thinLine2b" presStyleLbl="callout" presStyleIdx="1" presStyleCnt="5"/>
      <dgm:spPr/>
    </dgm:pt>
    <dgm:pt modelId="{1D638B14-C404-44C6-8576-EF26F00185A9}" type="pres">
      <dgm:prSet presAssocID="{8212E027-4543-43D6-AC91-7F222DFE3750}" presName="vertSpace2b" presStyleCnt="0"/>
      <dgm:spPr/>
    </dgm:pt>
    <dgm:pt modelId="{463EC872-EFFC-4140-BFAE-A4519FC4CB08}" type="pres">
      <dgm:prSet presAssocID="{D0D76D4F-DD58-46E2-A69B-9580846EF149}" presName="horz2" presStyleCnt="0"/>
      <dgm:spPr/>
    </dgm:pt>
    <dgm:pt modelId="{E5BFABA7-6AF0-41D8-BEA1-026DFD485237}" type="pres">
      <dgm:prSet presAssocID="{D0D76D4F-DD58-46E2-A69B-9580846EF149}" presName="horzSpace2" presStyleCnt="0"/>
      <dgm:spPr/>
    </dgm:pt>
    <dgm:pt modelId="{A1856629-E69D-4F06-9E6A-86877C78A247}" type="pres">
      <dgm:prSet presAssocID="{D0D76D4F-DD58-46E2-A69B-9580846EF149}" presName="tx2" presStyleLbl="revTx" presStyleIdx="3" presStyleCnt="6"/>
      <dgm:spPr/>
      <dgm:t>
        <a:bodyPr/>
        <a:lstStyle/>
        <a:p>
          <a:endParaRPr lang="en-US"/>
        </a:p>
      </dgm:t>
    </dgm:pt>
    <dgm:pt modelId="{2943DA30-5616-4FE1-9C79-604BDF8C22DB}" type="pres">
      <dgm:prSet presAssocID="{D0D76D4F-DD58-46E2-A69B-9580846EF149}" presName="vert2" presStyleCnt="0"/>
      <dgm:spPr/>
    </dgm:pt>
    <dgm:pt modelId="{A88D889B-F3FC-4810-8BC6-F74516C2C439}" type="pres">
      <dgm:prSet presAssocID="{D0D76D4F-DD58-46E2-A69B-9580846EF149}" presName="thinLine2b" presStyleLbl="callout" presStyleIdx="2" presStyleCnt="5"/>
      <dgm:spPr/>
    </dgm:pt>
    <dgm:pt modelId="{CB101DA3-366B-4ED8-BF1C-3EE48CBE28F3}" type="pres">
      <dgm:prSet presAssocID="{D0D76D4F-DD58-46E2-A69B-9580846EF149}" presName="vertSpace2b" presStyleCnt="0"/>
      <dgm:spPr/>
    </dgm:pt>
    <dgm:pt modelId="{2AC91EA4-95AF-4BFB-99BD-F275A4B1FEC7}" type="pres">
      <dgm:prSet presAssocID="{F5DD1C85-BC6B-48CA-A5A8-BE872F70A102}" presName="horz2" presStyleCnt="0"/>
      <dgm:spPr/>
    </dgm:pt>
    <dgm:pt modelId="{C78C43EA-376C-4948-8969-57B567F572F3}" type="pres">
      <dgm:prSet presAssocID="{F5DD1C85-BC6B-48CA-A5A8-BE872F70A102}" presName="horzSpace2" presStyleCnt="0"/>
      <dgm:spPr/>
    </dgm:pt>
    <dgm:pt modelId="{59B5BCDE-783F-4C07-800B-4A9F558EFFA2}" type="pres">
      <dgm:prSet presAssocID="{F5DD1C85-BC6B-48CA-A5A8-BE872F70A102}" presName="tx2" presStyleLbl="revTx" presStyleIdx="4" presStyleCnt="6"/>
      <dgm:spPr/>
      <dgm:t>
        <a:bodyPr/>
        <a:lstStyle/>
        <a:p>
          <a:endParaRPr lang="en-US"/>
        </a:p>
      </dgm:t>
    </dgm:pt>
    <dgm:pt modelId="{639FFBD8-FE0A-4C7D-89C6-B9A579DE7647}" type="pres">
      <dgm:prSet presAssocID="{F5DD1C85-BC6B-48CA-A5A8-BE872F70A102}" presName="vert2" presStyleCnt="0"/>
      <dgm:spPr/>
    </dgm:pt>
    <dgm:pt modelId="{B3AE866D-5727-43D4-AA1A-9F772AADF1F8}" type="pres">
      <dgm:prSet presAssocID="{F5DD1C85-BC6B-48CA-A5A8-BE872F70A102}" presName="thinLine2b" presStyleLbl="callout" presStyleIdx="3" presStyleCnt="5"/>
      <dgm:spPr/>
    </dgm:pt>
    <dgm:pt modelId="{DEC294E4-33AD-4B52-B2D4-5697B2FB8AB8}" type="pres">
      <dgm:prSet presAssocID="{F5DD1C85-BC6B-48CA-A5A8-BE872F70A102}" presName="vertSpace2b" presStyleCnt="0"/>
      <dgm:spPr/>
    </dgm:pt>
    <dgm:pt modelId="{C67422EE-FE96-43F0-BB08-B37865C7462A}" type="pres">
      <dgm:prSet presAssocID="{C4B5E01D-D293-4F89-8E7C-96D42B72B729}" presName="horz2" presStyleCnt="0"/>
      <dgm:spPr/>
    </dgm:pt>
    <dgm:pt modelId="{0588505C-53ED-4734-97BF-86FFA2F9ABC2}" type="pres">
      <dgm:prSet presAssocID="{C4B5E01D-D293-4F89-8E7C-96D42B72B729}" presName="horzSpace2" presStyleCnt="0"/>
      <dgm:spPr/>
    </dgm:pt>
    <dgm:pt modelId="{B82D8367-013F-44B0-BDA9-EAD39AB7B2B7}" type="pres">
      <dgm:prSet presAssocID="{C4B5E01D-D293-4F89-8E7C-96D42B72B729}" presName="tx2" presStyleLbl="revTx" presStyleIdx="5" presStyleCnt="6"/>
      <dgm:spPr/>
      <dgm:t>
        <a:bodyPr/>
        <a:lstStyle/>
        <a:p>
          <a:endParaRPr lang="en-US"/>
        </a:p>
      </dgm:t>
    </dgm:pt>
    <dgm:pt modelId="{60D75C35-D4D3-4B19-810E-FEF4C6FA5F68}" type="pres">
      <dgm:prSet presAssocID="{C4B5E01D-D293-4F89-8E7C-96D42B72B729}" presName="vert2" presStyleCnt="0"/>
      <dgm:spPr/>
    </dgm:pt>
    <dgm:pt modelId="{1BCA6657-F939-4625-B299-E5C26717F20A}" type="pres">
      <dgm:prSet presAssocID="{C4B5E01D-D293-4F89-8E7C-96D42B72B729}" presName="thinLine2b" presStyleLbl="callout" presStyleIdx="4" presStyleCnt="5"/>
      <dgm:spPr/>
    </dgm:pt>
    <dgm:pt modelId="{98927CF8-1254-4789-A55D-0CED00EF10C4}" type="pres">
      <dgm:prSet presAssocID="{C4B5E01D-D293-4F89-8E7C-96D42B72B729}" presName="vertSpace2b" presStyleCnt="0"/>
      <dgm:spPr/>
    </dgm:pt>
  </dgm:ptLst>
  <dgm:cxnLst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0DC97C4-293C-4C77-BAB7-CB7276E44E9A}" srcId="{1BCFCAE1-9ACA-4604-97E2-CECF83DED841}" destId="{C4B5E01D-D293-4F89-8E7C-96D42B72B729}" srcOrd="4" destOrd="0" parTransId="{B2AC65B3-A4CE-43E5-88CB-1E89F459BC37}" sibTransId="{8CAB97AE-5AED-4C91-A75C-3925B5F4931E}"/>
    <dgm:cxn modelId="{3A3AA0E6-F7AC-40DF-BFF3-4D75A3FB631D}" type="presOf" srcId="{C4B5E01D-D293-4F89-8E7C-96D42B72B729}" destId="{B82D8367-013F-44B0-BDA9-EAD39AB7B2B7}" srcOrd="0" destOrd="0" presId="urn:microsoft.com/office/officeart/2008/layout/LinedList"/>
    <dgm:cxn modelId="{E27A9BC8-ADB4-43C9-9FD0-9494D5501351}" type="presOf" srcId="{1BCFCAE1-9ACA-4604-97E2-CECF83DED841}" destId="{7178D825-7B83-4D28-BCAC-52FC73C123D5}" srcOrd="0" destOrd="0" presId="urn:microsoft.com/office/officeart/2008/layout/LinedList"/>
    <dgm:cxn modelId="{D6F62DB7-E368-4CFF-9EE9-DFB04F139ADC}" type="presOf" srcId="{61D02F2A-A67F-4D88-90B3-6E5AA9B8CD6A}" destId="{7003AFD0-2273-4F0F-82FF-5CBAAEAF9F0D}" srcOrd="0" destOrd="0" presId="urn:microsoft.com/office/officeart/2008/layout/LinedList"/>
    <dgm:cxn modelId="{A7C931D6-F1CB-47F1-BDB6-5F2D94992DCE}" type="presOf" srcId="{8212E027-4543-43D6-AC91-7F222DFE3750}" destId="{9D28E301-92C1-49D2-8B59-8099619C485B}" srcOrd="0" destOrd="0" presId="urn:microsoft.com/office/officeart/2008/layout/LinedList"/>
    <dgm:cxn modelId="{180EF684-E4BD-4AF0-B7F7-9394F9BC989F}" srcId="{1BCFCAE1-9ACA-4604-97E2-CECF83DED841}" destId="{8212E027-4543-43D6-AC91-7F222DFE3750}" srcOrd="1" destOrd="0" parTransId="{6BAC399D-8199-4DFE-8014-0AC56FEC5133}" sibTransId="{89DFA208-EAB6-4400-89ED-7343D0B2E698}"/>
    <dgm:cxn modelId="{5A3FD1BC-F3DB-4854-8392-9B60F9DC0C20}" type="presOf" srcId="{808A5C52-22EE-4F99-8F78-B970CC86224C}" destId="{715F5C77-52E5-4A7B-AADF-0B0962FDF58B}" srcOrd="0" destOrd="0" presId="urn:microsoft.com/office/officeart/2008/layout/LinedList"/>
    <dgm:cxn modelId="{20858126-033B-424B-92CA-8C98BA3D07FC}" srcId="{1BCFCAE1-9ACA-4604-97E2-CECF83DED841}" destId="{F5DD1C85-BC6B-48CA-A5A8-BE872F70A102}" srcOrd="3" destOrd="0" parTransId="{98D4CDF9-3A4C-4F33-A261-D74130E66D6C}" sibTransId="{9E2D97A9-A007-45FA-A309-2EA083CF64E6}"/>
    <dgm:cxn modelId="{2C46450C-06F7-407A-B46F-971D81E8118E}" type="presOf" srcId="{F5DD1C85-BC6B-48CA-A5A8-BE872F70A102}" destId="{59B5BCDE-783F-4C07-800B-4A9F558EFFA2}" srcOrd="0" destOrd="0" presId="urn:microsoft.com/office/officeart/2008/layout/LinedList"/>
    <dgm:cxn modelId="{AA54287E-3F51-44B9-8F80-E02C25F79066}" srcId="{1BCFCAE1-9ACA-4604-97E2-CECF83DED841}" destId="{D0D76D4F-DD58-46E2-A69B-9580846EF149}" srcOrd="2" destOrd="0" parTransId="{8AF0C6A6-07D7-48E6-9DF1-510AB1468AF4}" sibTransId="{04889074-B9E4-44B4-B323-760E6CE6A48A}"/>
    <dgm:cxn modelId="{F1BC5820-8B85-45EA-9B6F-D410BDC77476}" srcId="{1BCFCAE1-9ACA-4604-97E2-CECF83DED841}" destId="{61D02F2A-A67F-4D88-90B3-6E5AA9B8CD6A}" srcOrd="0" destOrd="0" parTransId="{45499942-101A-412C-B708-3593A9B2F84C}" sibTransId="{95CE6C69-9966-4293-9E02-6A13F530C0A1}"/>
    <dgm:cxn modelId="{9D03F1A7-7895-41DF-8F81-9186EC7B84A2}" type="presOf" srcId="{D0D76D4F-DD58-46E2-A69B-9580846EF149}" destId="{A1856629-E69D-4F06-9E6A-86877C78A247}" srcOrd="0" destOrd="0" presId="urn:microsoft.com/office/officeart/2008/layout/LinedList"/>
    <dgm:cxn modelId="{18BEC684-C4D1-485F-A193-740823D5D0DA}" type="presParOf" srcId="{715F5C77-52E5-4A7B-AADF-0B0962FDF58B}" destId="{7BC23586-E1F5-4FE8-9C06-6A7995E73A23}" srcOrd="0" destOrd="0" presId="urn:microsoft.com/office/officeart/2008/layout/LinedList"/>
    <dgm:cxn modelId="{06A6427A-48D5-4B71-9635-179E6F87B4B0}" type="presParOf" srcId="{715F5C77-52E5-4A7B-AADF-0B0962FDF58B}" destId="{B5CFED30-3DC0-423F-8E6E-4EFBCE93B5AE}" srcOrd="1" destOrd="0" presId="urn:microsoft.com/office/officeart/2008/layout/LinedList"/>
    <dgm:cxn modelId="{0BDC20AC-AA37-4E27-90FB-B9509CC8C844}" type="presParOf" srcId="{B5CFED30-3DC0-423F-8E6E-4EFBCE93B5AE}" destId="{7178D825-7B83-4D28-BCAC-52FC73C123D5}" srcOrd="0" destOrd="0" presId="urn:microsoft.com/office/officeart/2008/layout/LinedList"/>
    <dgm:cxn modelId="{20EF5AE1-47D3-4D02-BB6B-D317002A1BC4}" type="presParOf" srcId="{B5CFED30-3DC0-423F-8E6E-4EFBCE93B5AE}" destId="{B965184D-5DC7-4D81-8251-F47E1CDA6675}" srcOrd="1" destOrd="0" presId="urn:microsoft.com/office/officeart/2008/layout/LinedList"/>
    <dgm:cxn modelId="{8D53F4DE-0BDD-4640-B5F7-4CFE976D6CED}" type="presParOf" srcId="{B965184D-5DC7-4D81-8251-F47E1CDA6675}" destId="{2B8D6802-A59B-48E3-B72B-5FE6FEC06074}" srcOrd="0" destOrd="0" presId="urn:microsoft.com/office/officeart/2008/layout/LinedList"/>
    <dgm:cxn modelId="{DD50EF38-87EC-4A62-B5E9-FDDF5561EB1D}" type="presParOf" srcId="{B965184D-5DC7-4D81-8251-F47E1CDA6675}" destId="{34BD0927-9C97-49A9-8657-01C3A6A6C9BB}" srcOrd="1" destOrd="0" presId="urn:microsoft.com/office/officeart/2008/layout/LinedList"/>
    <dgm:cxn modelId="{95A1BCB6-EDDE-4D3D-97C1-5688089B89EF}" type="presParOf" srcId="{34BD0927-9C97-49A9-8657-01C3A6A6C9BB}" destId="{51EFFD97-A711-4C31-93E9-2E69F563E0C6}" srcOrd="0" destOrd="0" presId="urn:microsoft.com/office/officeart/2008/layout/LinedList"/>
    <dgm:cxn modelId="{0250F2F5-F3B1-4E28-88CE-01F6D9558414}" type="presParOf" srcId="{34BD0927-9C97-49A9-8657-01C3A6A6C9BB}" destId="{7003AFD0-2273-4F0F-82FF-5CBAAEAF9F0D}" srcOrd="1" destOrd="0" presId="urn:microsoft.com/office/officeart/2008/layout/LinedList"/>
    <dgm:cxn modelId="{B2DC48D6-62CC-4644-83D2-F37C17A94D0F}" type="presParOf" srcId="{34BD0927-9C97-49A9-8657-01C3A6A6C9BB}" destId="{78DC1F13-33DD-4A70-A83D-4311BFC330F6}" srcOrd="2" destOrd="0" presId="urn:microsoft.com/office/officeart/2008/layout/LinedList"/>
    <dgm:cxn modelId="{D7089687-5C13-4FA7-ACBB-8E7FD29FC51E}" type="presParOf" srcId="{B965184D-5DC7-4D81-8251-F47E1CDA6675}" destId="{35C71C81-B5FB-4211-8798-1357C61FF6F3}" srcOrd="2" destOrd="0" presId="urn:microsoft.com/office/officeart/2008/layout/LinedList"/>
    <dgm:cxn modelId="{D6AF7E43-1EEA-4DE3-A66B-74582F111469}" type="presParOf" srcId="{B965184D-5DC7-4D81-8251-F47E1CDA6675}" destId="{22E18027-1CFB-42F4-AA6E-03ADA0817B6D}" srcOrd="3" destOrd="0" presId="urn:microsoft.com/office/officeart/2008/layout/LinedList"/>
    <dgm:cxn modelId="{AEDAADC0-DF5D-416C-905B-48CADC5BD3EC}" type="presParOf" srcId="{B965184D-5DC7-4D81-8251-F47E1CDA6675}" destId="{2E019C52-3619-408A-9E24-43F012C1AA76}" srcOrd="4" destOrd="0" presId="urn:microsoft.com/office/officeart/2008/layout/LinedList"/>
    <dgm:cxn modelId="{F7A52D20-3280-48BB-B56F-DAABD7A2D4F2}" type="presParOf" srcId="{2E019C52-3619-408A-9E24-43F012C1AA76}" destId="{7F0583C5-2C05-4EBE-A526-DDD27A58B03A}" srcOrd="0" destOrd="0" presId="urn:microsoft.com/office/officeart/2008/layout/LinedList"/>
    <dgm:cxn modelId="{C1834BCB-A9AD-4B83-A664-1308EFDAFDFA}" type="presParOf" srcId="{2E019C52-3619-408A-9E24-43F012C1AA76}" destId="{9D28E301-92C1-49D2-8B59-8099619C485B}" srcOrd="1" destOrd="0" presId="urn:microsoft.com/office/officeart/2008/layout/LinedList"/>
    <dgm:cxn modelId="{A71DC3C3-6930-449E-B476-68B7924D6546}" type="presParOf" srcId="{2E019C52-3619-408A-9E24-43F012C1AA76}" destId="{27B155F7-8DEA-406F-8D39-986AF8C86FC7}" srcOrd="2" destOrd="0" presId="urn:microsoft.com/office/officeart/2008/layout/LinedList"/>
    <dgm:cxn modelId="{540BC9D8-915B-4842-A862-DC30B1B14DEE}" type="presParOf" srcId="{B965184D-5DC7-4D81-8251-F47E1CDA6675}" destId="{F14F1711-020B-48B1-A3AF-00D4F1336B0C}" srcOrd="5" destOrd="0" presId="urn:microsoft.com/office/officeart/2008/layout/LinedList"/>
    <dgm:cxn modelId="{E3BD1F07-EEE3-428D-8D2E-1BDC5A38179C}" type="presParOf" srcId="{B965184D-5DC7-4D81-8251-F47E1CDA6675}" destId="{1D638B14-C404-44C6-8576-EF26F00185A9}" srcOrd="6" destOrd="0" presId="urn:microsoft.com/office/officeart/2008/layout/LinedList"/>
    <dgm:cxn modelId="{2306E9DB-FB57-403C-9CA9-2860168B21E6}" type="presParOf" srcId="{B965184D-5DC7-4D81-8251-F47E1CDA6675}" destId="{463EC872-EFFC-4140-BFAE-A4519FC4CB08}" srcOrd="7" destOrd="0" presId="urn:microsoft.com/office/officeart/2008/layout/LinedList"/>
    <dgm:cxn modelId="{BB52C5D2-1B71-4071-A6D6-49D79D39CE7B}" type="presParOf" srcId="{463EC872-EFFC-4140-BFAE-A4519FC4CB08}" destId="{E5BFABA7-6AF0-41D8-BEA1-026DFD485237}" srcOrd="0" destOrd="0" presId="urn:microsoft.com/office/officeart/2008/layout/LinedList"/>
    <dgm:cxn modelId="{9448DD58-AA1E-4996-BAF1-A937CF49F0B5}" type="presParOf" srcId="{463EC872-EFFC-4140-BFAE-A4519FC4CB08}" destId="{A1856629-E69D-4F06-9E6A-86877C78A247}" srcOrd="1" destOrd="0" presId="urn:microsoft.com/office/officeart/2008/layout/LinedList"/>
    <dgm:cxn modelId="{EFC66A90-4364-46F3-BD6A-38F791BA3181}" type="presParOf" srcId="{463EC872-EFFC-4140-BFAE-A4519FC4CB08}" destId="{2943DA30-5616-4FE1-9C79-604BDF8C22DB}" srcOrd="2" destOrd="0" presId="urn:microsoft.com/office/officeart/2008/layout/LinedList"/>
    <dgm:cxn modelId="{34440568-FE1F-4853-9B24-FCA9924380F0}" type="presParOf" srcId="{B965184D-5DC7-4D81-8251-F47E1CDA6675}" destId="{A88D889B-F3FC-4810-8BC6-F74516C2C439}" srcOrd="8" destOrd="0" presId="urn:microsoft.com/office/officeart/2008/layout/LinedList"/>
    <dgm:cxn modelId="{A665BFCF-CBFC-4B3E-ACCD-DE693062415E}" type="presParOf" srcId="{B965184D-5DC7-4D81-8251-F47E1CDA6675}" destId="{CB101DA3-366B-4ED8-BF1C-3EE48CBE28F3}" srcOrd="9" destOrd="0" presId="urn:microsoft.com/office/officeart/2008/layout/LinedList"/>
    <dgm:cxn modelId="{98F99470-3F84-4AF8-B53E-90DB7640EA48}" type="presParOf" srcId="{B965184D-5DC7-4D81-8251-F47E1CDA6675}" destId="{2AC91EA4-95AF-4BFB-99BD-F275A4B1FEC7}" srcOrd="10" destOrd="0" presId="urn:microsoft.com/office/officeart/2008/layout/LinedList"/>
    <dgm:cxn modelId="{BDA1AD0E-167E-43D2-8FEA-76E14F3E7C7C}" type="presParOf" srcId="{2AC91EA4-95AF-4BFB-99BD-F275A4B1FEC7}" destId="{C78C43EA-376C-4948-8969-57B567F572F3}" srcOrd="0" destOrd="0" presId="urn:microsoft.com/office/officeart/2008/layout/LinedList"/>
    <dgm:cxn modelId="{DEAA4503-5969-405E-9EC5-FFF391D64886}" type="presParOf" srcId="{2AC91EA4-95AF-4BFB-99BD-F275A4B1FEC7}" destId="{59B5BCDE-783F-4C07-800B-4A9F558EFFA2}" srcOrd="1" destOrd="0" presId="urn:microsoft.com/office/officeart/2008/layout/LinedList"/>
    <dgm:cxn modelId="{C7A6EBEF-90D9-4096-AB16-2F9EE33183B6}" type="presParOf" srcId="{2AC91EA4-95AF-4BFB-99BD-F275A4B1FEC7}" destId="{639FFBD8-FE0A-4C7D-89C6-B9A579DE7647}" srcOrd="2" destOrd="0" presId="urn:microsoft.com/office/officeart/2008/layout/LinedList"/>
    <dgm:cxn modelId="{C70417B1-5F39-4A64-9868-9CB4BA9B3D41}" type="presParOf" srcId="{B965184D-5DC7-4D81-8251-F47E1CDA6675}" destId="{B3AE866D-5727-43D4-AA1A-9F772AADF1F8}" srcOrd="11" destOrd="0" presId="urn:microsoft.com/office/officeart/2008/layout/LinedList"/>
    <dgm:cxn modelId="{1F156179-0E2B-4007-B2AA-13C660D95004}" type="presParOf" srcId="{B965184D-5DC7-4D81-8251-F47E1CDA6675}" destId="{DEC294E4-33AD-4B52-B2D4-5697B2FB8AB8}" srcOrd="12" destOrd="0" presId="urn:microsoft.com/office/officeart/2008/layout/LinedList"/>
    <dgm:cxn modelId="{4852E548-76C9-4257-9CA2-5B54397D7BB1}" type="presParOf" srcId="{B965184D-5DC7-4D81-8251-F47E1CDA6675}" destId="{C67422EE-FE96-43F0-BB08-B37865C7462A}" srcOrd="13" destOrd="0" presId="urn:microsoft.com/office/officeart/2008/layout/LinedList"/>
    <dgm:cxn modelId="{FE00C929-79C0-4D42-8EBF-03FCEF58B472}" type="presParOf" srcId="{C67422EE-FE96-43F0-BB08-B37865C7462A}" destId="{0588505C-53ED-4734-97BF-86FFA2F9ABC2}" srcOrd="0" destOrd="0" presId="urn:microsoft.com/office/officeart/2008/layout/LinedList"/>
    <dgm:cxn modelId="{E4843ADE-D6D9-4051-ACFD-74D55CC717C0}" type="presParOf" srcId="{C67422EE-FE96-43F0-BB08-B37865C7462A}" destId="{B82D8367-013F-44B0-BDA9-EAD39AB7B2B7}" srcOrd="1" destOrd="0" presId="urn:microsoft.com/office/officeart/2008/layout/LinedList"/>
    <dgm:cxn modelId="{424831FC-41E6-44B9-B311-B0568A2C6C05}" type="presParOf" srcId="{C67422EE-FE96-43F0-BB08-B37865C7462A}" destId="{60D75C35-D4D3-4B19-810E-FEF4C6FA5F68}" srcOrd="2" destOrd="0" presId="urn:microsoft.com/office/officeart/2008/layout/LinedList"/>
    <dgm:cxn modelId="{C6F27867-D32D-484A-8B39-121BE1DD5BC0}" type="presParOf" srcId="{B965184D-5DC7-4D81-8251-F47E1CDA6675}" destId="{1BCA6657-F939-4625-B299-E5C26717F20A}" srcOrd="14" destOrd="0" presId="urn:microsoft.com/office/officeart/2008/layout/LinedList"/>
    <dgm:cxn modelId="{E5D4E3AF-0F53-40C8-AAE4-B4BFC7CD7F3A}" type="presParOf" srcId="{B965184D-5DC7-4D81-8251-F47E1CDA6675}" destId="{98927CF8-1254-4789-A55D-0CED00EF10C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A29776-9713-47E9-A26C-8BE0CF62D2CD}" type="presOf" srcId="{1BCFCAE1-9ACA-4604-97E2-CECF83DED841}" destId="{46721050-D281-4854-9687-3C0879D6BA50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AD335D2-D5BB-4D6A-94E3-A2B6E2A0B4EE}" type="presOf" srcId="{808A5C52-22EE-4F99-8F78-B970CC86224C}" destId="{68D21082-2698-448E-B835-443AD15BA7A7}" srcOrd="0" destOrd="0" presId="urn:microsoft.com/office/officeart/2005/8/layout/vList2"/>
    <dgm:cxn modelId="{29065EB0-22BC-474D-A723-F33206BDA26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 if you have not already.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B84F649B-D523-4ED3-8087-40D18BFF285A}" type="presOf" srcId="{808A5C52-22EE-4F99-8F78-B970CC86224C}" destId="{715F5C77-52E5-4A7B-AADF-0B0962FDF58B}" srcOrd="0" destOrd="0" presId="urn:microsoft.com/office/officeart/2008/layout/LinedList"/>
    <dgm:cxn modelId="{CBE2BE07-4635-4624-AEC7-CC8E941B872D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ED9DD889-BDF6-4438-A04E-1EC7EADA7BEA}" type="presParOf" srcId="{715F5C77-52E5-4A7B-AADF-0B0962FDF58B}" destId="{7BC23586-E1F5-4FE8-9C06-6A7995E73A23}" srcOrd="0" destOrd="0" presId="urn:microsoft.com/office/officeart/2008/layout/LinedList"/>
    <dgm:cxn modelId="{C1FC02AB-F255-40FB-962A-72E22CBF0DF7}" type="presParOf" srcId="{715F5C77-52E5-4A7B-AADF-0B0962FDF58B}" destId="{B5CFED30-3DC0-423F-8E6E-4EFBCE93B5AE}" srcOrd="1" destOrd="0" presId="urn:microsoft.com/office/officeart/2008/layout/LinedList"/>
    <dgm:cxn modelId="{44AA21F2-3DB8-4C39-A998-4078CAFEDF31}" type="presParOf" srcId="{B5CFED30-3DC0-423F-8E6E-4EFBCE93B5AE}" destId="{7178D825-7B83-4D28-BCAC-52FC73C123D5}" srcOrd="0" destOrd="0" presId="urn:microsoft.com/office/officeart/2008/layout/LinedList"/>
    <dgm:cxn modelId="{024035BF-7A37-4084-A001-40173033277E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are some of the characteristics in Frankenstein that make it a Gothic novel?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D3D56838-C9A0-4DF3-A2C5-7364C65BB857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6174E14-79D0-4095-94DC-09DCC27D926E}" type="presOf" srcId="{1BCFCAE1-9ACA-4604-97E2-CECF83DED841}" destId="{7178D825-7B83-4D28-BCAC-52FC73C123D5}" srcOrd="0" destOrd="0" presId="urn:microsoft.com/office/officeart/2008/layout/LinedList"/>
    <dgm:cxn modelId="{8E8EABC3-F8B3-4BC2-83CF-538D5A30F159}" type="presParOf" srcId="{715F5C77-52E5-4A7B-AADF-0B0962FDF58B}" destId="{7BC23586-E1F5-4FE8-9C06-6A7995E73A23}" srcOrd="0" destOrd="0" presId="urn:microsoft.com/office/officeart/2008/layout/LinedList"/>
    <dgm:cxn modelId="{EC4E176C-258F-4E0C-B298-2355471DB4B3}" type="presParOf" srcId="{715F5C77-52E5-4A7B-AADF-0B0962FDF58B}" destId="{B5CFED30-3DC0-423F-8E6E-4EFBCE93B5AE}" srcOrd="1" destOrd="0" presId="urn:microsoft.com/office/officeart/2008/layout/LinedList"/>
    <dgm:cxn modelId="{F99F89BE-81DB-4FC3-83D6-9D7B7D319972}" type="presParOf" srcId="{B5CFED30-3DC0-423F-8E6E-4EFBCE93B5AE}" destId="{7178D825-7B83-4D28-BCAC-52FC73C123D5}" srcOrd="0" destOrd="0" presId="urn:microsoft.com/office/officeart/2008/layout/LinedList"/>
    <dgm:cxn modelId="{9B2EB4B7-7EFE-41B3-8053-15DBE5620644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direct and indirect characterization?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D8EEBEB5-9E83-4B68-A186-C2D2D8DB2068}">
      <dgm:prSet/>
      <dgm:spPr/>
      <dgm:t>
        <a:bodyPr/>
        <a:lstStyle/>
        <a:p>
          <a:r>
            <a:rPr lang="en-US" dirty="0" smtClean="0"/>
            <a:t>What is a character foil?</a:t>
          </a:r>
        </a:p>
      </dgm:t>
    </dgm:pt>
    <dgm:pt modelId="{DB44E022-7F13-4EEE-A3ED-E4F14D99691F}" type="parTrans" cxnId="{2B42FF8B-69DD-4F4F-96F4-9AD151B7F5A7}">
      <dgm:prSet/>
      <dgm:spPr/>
    </dgm:pt>
    <dgm:pt modelId="{2E5DAA5E-0116-42C1-9792-0B0F0095D00E}" type="sibTrans" cxnId="{2B42FF8B-69DD-4F4F-96F4-9AD151B7F5A7}">
      <dgm:prSet/>
      <dgm:spPr/>
    </dgm:pt>
    <dgm:pt modelId="{C29D84CD-1FA4-4612-98D4-C5D8BB168F3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11BA3-FE79-43F2-85FE-550174354E91}" type="pres">
      <dgm:prSet presAssocID="{1BCFCAE1-9ACA-4604-97E2-CECF83DED8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F0B1C-04CA-41D4-BD38-3338E2EC0516}" type="pres">
      <dgm:prSet presAssocID="{165708F9-DF64-4C80-92A6-EA4981F69CD8}" presName="spacer" presStyleCnt="0"/>
      <dgm:spPr/>
    </dgm:pt>
    <dgm:pt modelId="{4F416DDB-098B-4C9E-A7C4-25283F9F9D81}" type="pres">
      <dgm:prSet presAssocID="{D8EEBEB5-9E83-4B68-A186-C2D2D8DB20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E89AF-A121-451B-A374-4D5F4F948157}" type="presOf" srcId="{1BCFCAE1-9ACA-4604-97E2-CECF83DED841}" destId="{9C111BA3-FE79-43F2-85FE-550174354E91}" srcOrd="0" destOrd="0" presId="urn:microsoft.com/office/officeart/2005/8/layout/vList2"/>
    <dgm:cxn modelId="{B1EBB62B-9C71-4806-AB00-BD21FBCBE656}" type="presOf" srcId="{808A5C52-22EE-4F99-8F78-B970CC86224C}" destId="{C29D84CD-1FA4-4612-98D4-C5D8BB168F37}" srcOrd="0" destOrd="0" presId="urn:microsoft.com/office/officeart/2005/8/layout/vList2"/>
    <dgm:cxn modelId="{2B42FF8B-69DD-4F4F-96F4-9AD151B7F5A7}" srcId="{808A5C52-22EE-4F99-8F78-B970CC86224C}" destId="{D8EEBEB5-9E83-4B68-A186-C2D2D8DB2068}" srcOrd="1" destOrd="0" parTransId="{DB44E022-7F13-4EEE-A3ED-E4F14D99691F}" sibTransId="{2E5DAA5E-0116-42C1-9792-0B0F0095D00E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960CFAE1-6ECE-4CE1-8DD1-A04AAFF37537}" type="presOf" srcId="{D8EEBEB5-9E83-4B68-A186-C2D2D8DB2068}" destId="{4F416DDB-098B-4C9E-A7C4-25283F9F9D81}" srcOrd="0" destOrd="0" presId="urn:microsoft.com/office/officeart/2005/8/layout/vList2"/>
    <dgm:cxn modelId="{81B593C1-8DE0-485E-81DF-566662582533}" type="presParOf" srcId="{C29D84CD-1FA4-4612-98D4-C5D8BB168F37}" destId="{9C111BA3-FE79-43F2-85FE-550174354E91}" srcOrd="0" destOrd="0" presId="urn:microsoft.com/office/officeart/2005/8/layout/vList2"/>
    <dgm:cxn modelId="{C5D13B56-CA49-4DC2-A82C-4171DE7B3D46}" type="presParOf" srcId="{C29D84CD-1FA4-4612-98D4-C5D8BB168F37}" destId="{152F0B1C-04CA-41D4-BD38-3338E2EC0516}" srcOrd="1" destOrd="0" presId="urn:microsoft.com/office/officeart/2005/8/layout/vList2"/>
    <dgm:cxn modelId="{935139C6-CDD2-4981-9874-EA914DA3C5D5}" type="presParOf" srcId="{C29D84CD-1FA4-4612-98D4-C5D8BB168F37}" destId="{4F416DDB-098B-4C9E-A7C4-25283F9F9D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1F1C-FECA-484B-9654-C2AC65509C78}">
      <dgm:prSet/>
      <dgm:spPr/>
      <dgm:t>
        <a:bodyPr/>
        <a:lstStyle/>
        <a:p>
          <a:r>
            <a:rPr lang="en-US" dirty="0" smtClean="0"/>
            <a:t>Complete the Incident Report from the prospective of a police officer investigating the murder of Victor’s brother, William, in Chapter 7.</a:t>
          </a:r>
          <a:endParaRPr lang="en-US" dirty="0"/>
        </a:p>
      </dgm:t>
    </dgm:pt>
    <dgm:pt modelId="{CCFDF4AD-A032-4F0F-B638-7A2E2481B76A}" type="parTrans" cxnId="{300D2A0D-6365-4171-8E83-BE01268BF2CF}">
      <dgm:prSet/>
      <dgm:spPr/>
    </dgm:pt>
    <dgm:pt modelId="{6FF03F27-B6E1-4A73-B05A-CFBB3206F536}" type="sibTrans" cxnId="{300D2A0D-6365-4171-8E83-BE01268BF2CF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6CAA32-0651-4908-BD1B-69C453835A42}" type="pres">
      <dgm:prSet presAssocID="{644D1F1C-FECA-484B-9654-C2AC65509C78}" presName="thickLine" presStyleLbl="alignNode1" presStyleIdx="0" presStyleCnt="1"/>
      <dgm:spPr/>
    </dgm:pt>
    <dgm:pt modelId="{DF3CF21C-3A90-4557-8EE7-6683415E9D1D}" type="pres">
      <dgm:prSet presAssocID="{644D1F1C-FECA-484B-9654-C2AC65509C78}" presName="horz1" presStyleCnt="0"/>
      <dgm:spPr/>
    </dgm:pt>
    <dgm:pt modelId="{1149EE30-885F-4C8A-8D8E-104B74C4D7F2}" type="pres">
      <dgm:prSet presAssocID="{644D1F1C-FECA-484B-9654-C2AC65509C78}" presName="tx1" presStyleLbl="revTx" presStyleIdx="0" presStyleCnt="1"/>
      <dgm:spPr/>
      <dgm:t>
        <a:bodyPr/>
        <a:lstStyle/>
        <a:p>
          <a:endParaRPr lang="en-US"/>
        </a:p>
      </dgm:t>
    </dgm:pt>
    <dgm:pt modelId="{C3BC4C71-FE37-4738-B7E2-F2A6F657A295}" type="pres">
      <dgm:prSet presAssocID="{644D1F1C-FECA-484B-9654-C2AC65509C78}" presName="vert1" presStyleCnt="0"/>
      <dgm:spPr/>
    </dgm:pt>
  </dgm:ptLst>
  <dgm:cxnLst>
    <dgm:cxn modelId="{BE17375A-3BDF-4792-AFB1-43BB6D61BCD8}" type="presOf" srcId="{808A5C52-22EE-4F99-8F78-B970CC86224C}" destId="{715F5C77-52E5-4A7B-AADF-0B0962FDF58B}" srcOrd="0" destOrd="0" presId="urn:microsoft.com/office/officeart/2008/layout/LinedList"/>
    <dgm:cxn modelId="{AF5E10C4-3040-4AF2-9AE7-03FF47CF2C1A}" type="presOf" srcId="{644D1F1C-FECA-484B-9654-C2AC65509C78}" destId="{1149EE30-885F-4C8A-8D8E-104B74C4D7F2}" srcOrd="0" destOrd="0" presId="urn:microsoft.com/office/officeart/2008/layout/LinedList"/>
    <dgm:cxn modelId="{300D2A0D-6365-4171-8E83-BE01268BF2CF}" srcId="{808A5C52-22EE-4F99-8F78-B970CC86224C}" destId="{644D1F1C-FECA-484B-9654-C2AC65509C78}" srcOrd="0" destOrd="0" parTransId="{CCFDF4AD-A032-4F0F-B638-7A2E2481B76A}" sibTransId="{6FF03F27-B6E1-4A73-B05A-CFBB3206F536}"/>
    <dgm:cxn modelId="{986C0756-715D-4956-9388-95841D890A99}" type="presParOf" srcId="{715F5C77-52E5-4A7B-AADF-0B0962FDF58B}" destId="{916CAA32-0651-4908-BD1B-69C453835A42}" srcOrd="0" destOrd="0" presId="urn:microsoft.com/office/officeart/2008/layout/LinedList"/>
    <dgm:cxn modelId="{A6154534-8EA3-42BA-A9CB-19A16C796563}" type="presParOf" srcId="{715F5C77-52E5-4A7B-AADF-0B0962FDF58B}" destId="{DF3CF21C-3A90-4557-8EE7-6683415E9D1D}" srcOrd="1" destOrd="0" presId="urn:microsoft.com/office/officeart/2008/layout/LinedList"/>
    <dgm:cxn modelId="{60CEAC5F-E34D-4960-A8F3-4DDAB98AE3C3}" type="presParOf" srcId="{DF3CF21C-3A90-4557-8EE7-6683415E9D1D}" destId="{1149EE30-885F-4C8A-8D8E-104B74C4D7F2}" srcOrd="0" destOrd="0" presId="urn:microsoft.com/office/officeart/2008/layout/LinedList"/>
    <dgm:cxn modelId="{28D7E295-07D1-4964-BFA1-AE6DE73F169C}" type="presParOf" srcId="{DF3CF21C-3A90-4557-8EE7-6683415E9D1D}" destId="{C3BC4C71-FE37-4738-B7E2-F2A6F657A2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E67751-96AB-4CE4-A0F6-3E0236D20AC5}">
      <dgm:prSet/>
      <dgm:spPr/>
      <dgm:t>
        <a:bodyPr/>
        <a:lstStyle/>
        <a:p>
          <a:r>
            <a:rPr lang="en-US" dirty="0" smtClean="0"/>
            <a:t>Direct Characterization:</a:t>
          </a:r>
        </a:p>
      </dgm:t>
    </dgm:pt>
    <dgm:pt modelId="{C9FC4C99-F52B-4983-8C4E-F979ED8C1591}" type="parTrans" cxnId="{94520E49-3BEE-4460-8B42-753319FBFA6C}">
      <dgm:prSet/>
      <dgm:spPr/>
      <dgm:t>
        <a:bodyPr/>
        <a:lstStyle/>
        <a:p>
          <a:endParaRPr lang="en-US"/>
        </a:p>
      </dgm:t>
    </dgm:pt>
    <dgm:pt modelId="{F2007022-281D-4BD4-B9DB-189E0D268B21}" type="sibTrans" cxnId="{94520E49-3BEE-4460-8B42-753319FBFA6C}">
      <dgm:prSet/>
      <dgm:spPr/>
      <dgm:t>
        <a:bodyPr/>
        <a:lstStyle/>
        <a:p>
          <a:endParaRPr lang="en-US"/>
        </a:p>
      </dgm:t>
    </dgm:pt>
    <dgm:pt modelId="{601359D7-A666-42F2-BC5C-F3DEEE968214}">
      <dgm:prSet/>
      <dgm:spPr/>
      <dgm:t>
        <a:bodyPr/>
        <a:lstStyle/>
        <a:p>
          <a:r>
            <a:rPr lang="en-US" dirty="0" smtClean="0"/>
            <a:t>Indirect Characterization</a:t>
          </a:r>
        </a:p>
      </dgm:t>
    </dgm:pt>
    <dgm:pt modelId="{B69473B8-735A-421D-82AE-7D42CDB8DD1F}" type="parTrans" cxnId="{339B85A3-F320-4842-B12B-D4D20BD5F036}">
      <dgm:prSet/>
      <dgm:spPr/>
      <dgm:t>
        <a:bodyPr/>
        <a:lstStyle/>
        <a:p>
          <a:endParaRPr lang="en-US"/>
        </a:p>
      </dgm:t>
    </dgm:pt>
    <dgm:pt modelId="{09DE284A-546E-4EA7-B952-3B4695B2501E}" type="sibTrans" cxnId="{339B85A3-F320-4842-B12B-D4D20BD5F036}">
      <dgm:prSet/>
      <dgm:spPr/>
      <dgm:t>
        <a:bodyPr/>
        <a:lstStyle/>
        <a:p>
          <a:endParaRPr lang="en-US"/>
        </a:p>
      </dgm:t>
    </dgm:pt>
    <dgm:pt modelId="{B3A5C592-B080-426D-848E-E47DE4F31E16}">
      <dgm:prSet/>
      <dgm:spPr/>
      <dgm:t>
        <a:bodyPr/>
        <a:lstStyle/>
        <a:p>
          <a:r>
            <a:rPr lang="en-US" dirty="0" smtClean="0"/>
            <a:t>Physical descriptions</a:t>
          </a:r>
        </a:p>
      </dgm:t>
    </dgm:pt>
    <dgm:pt modelId="{457B3C86-C627-4036-AE41-C8EE9A426A45}" type="parTrans" cxnId="{5889A85E-D288-4593-92F5-F65F92F32D6F}">
      <dgm:prSet/>
      <dgm:spPr/>
      <dgm:t>
        <a:bodyPr/>
        <a:lstStyle/>
        <a:p>
          <a:endParaRPr lang="en-US"/>
        </a:p>
      </dgm:t>
    </dgm:pt>
    <dgm:pt modelId="{B9C41EA0-830C-40A3-924A-02452091676C}" type="sibTrans" cxnId="{5889A85E-D288-4593-92F5-F65F92F32D6F}">
      <dgm:prSet/>
      <dgm:spPr/>
      <dgm:t>
        <a:bodyPr/>
        <a:lstStyle/>
        <a:p>
          <a:endParaRPr lang="en-US"/>
        </a:p>
      </dgm:t>
    </dgm:pt>
    <dgm:pt modelId="{B7221279-6E7B-49DA-AFF7-5673DD1FCC49}">
      <dgm:prSet/>
      <dgm:spPr/>
      <dgm:t>
        <a:bodyPr/>
        <a:lstStyle/>
        <a:p>
          <a:r>
            <a:rPr lang="en-US" dirty="0" smtClean="0"/>
            <a:t>Names</a:t>
          </a:r>
        </a:p>
      </dgm:t>
    </dgm:pt>
    <dgm:pt modelId="{0E1C93F4-EE13-4FE8-B398-865BE53EEA5F}" type="parTrans" cxnId="{C9C5E8BA-B6FC-49E5-AE2E-8D2B1A288AFD}">
      <dgm:prSet/>
      <dgm:spPr/>
      <dgm:t>
        <a:bodyPr/>
        <a:lstStyle/>
        <a:p>
          <a:endParaRPr lang="en-US"/>
        </a:p>
      </dgm:t>
    </dgm:pt>
    <dgm:pt modelId="{0A75E536-4543-44E2-9D97-1B2F787FA3AC}" type="sibTrans" cxnId="{C9C5E8BA-B6FC-49E5-AE2E-8D2B1A288AFD}">
      <dgm:prSet/>
      <dgm:spPr/>
      <dgm:t>
        <a:bodyPr/>
        <a:lstStyle/>
        <a:p>
          <a:endParaRPr lang="en-US"/>
        </a:p>
      </dgm:t>
    </dgm:pt>
    <dgm:pt modelId="{7418E9B5-75F7-49C9-AD2F-5F7F86FDE750}">
      <dgm:prSet/>
      <dgm:spPr/>
      <dgm:t>
        <a:bodyPr/>
        <a:lstStyle/>
        <a:p>
          <a:r>
            <a:rPr lang="en-US" dirty="0" smtClean="0"/>
            <a:t>What a character does</a:t>
          </a:r>
        </a:p>
      </dgm:t>
    </dgm:pt>
    <dgm:pt modelId="{8D8DC761-45E9-42FD-A2C1-87E9B9BF9A15}" type="parTrans" cxnId="{AC276E04-2DD3-423B-B04B-8BEBE9C75D82}">
      <dgm:prSet/>
      <dgm:spPr/>
      <dgm:t>
        <a:bodyPr/>
        <a:lstStyle/>
        <a:p>
          <a:endParaRPr lang="en-US"/>
        </a:p>
      </dgm:t>
    </dgm:pt>
    <dgm:pt modelId="{93BE9970-E20F-4E52-B345-ED44B9FA84C1}" type="sibTrans" cxnId="{AC276E04-2DD3-423B-B04B-8BEBE9C75D82}">
      <dgm:prSet/>
      <dgm:spPr/>
      <dgm:t>
        <a:bodyPr/>
        <a:lstStyle/>
        <a:p>
          <a:endParaRPr lang="en-US"/>
        </a:p>
      </dgm:t>
    </dgm:pt>
    <dgm:pt modelId="{A199FF72-85AE-4CC9-A1A0-DF6644625DC4}">
      <dgm:prSet/>
      <dgm:spPr/>
      <dgm:t>
        <a:bodyPr/>
        <a:lstStyle/>
        <a:p>
          <a:r>
            <a:rPr lang="en-US" dirty="0" smtClean="0"/>
            <a:t>What other characters say</a:t>
          </a:r>
          <a:br>
            <a:rPr lang="en-US" dirty="0" smtClean="0"/>
          </a:br>
          <a:endParaRPr lang="en-US" dirty="0" smtClean="0"/>
        </a:p>
      </dgm:t>
    </dgm:pt>
    <dgm:pt modelId="{ED2DE30C-C779-47A4-A96D-06721E6A0224}" type="parTrans" cxnId="{DD6B0CD4-E399-47A5-88B3-C6F0815F5FA1}">
      <dgm:prSet/>
      <dgm:spPr/>
      <dgm:t>
        <a:bodyPr/>
        <a:lstStyle/>
        <a:p>
          <a:endParaRPr lang="en-US"/>
        </a:p>
      </dgm:t>
    </dgm:pt>
    <dgm:pt modelId="{AD7A3929-F350-44E4-9DD6-46E39273ED3A}" type="sibTrans" cxnId="{DD6B0CD4-E399-47A5-88B3-C6F0815F5FA1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7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D57F6597-96DE-4EC9-9B89-EF91DB500192}" type="pres">
      <dgm:prSet presAssocID="{75E67751-96AB-4CE4-A0F6-3E0236D20AC5}" presName="vertSpace2a" presStyleCnt="0"/>
      <dgm:spPr/>
    </dgm:pt>
    <dgm:pt modelId="{104F3155-3E88-4CFF-BD44-48629C486ABA}" type="pres">
      <dgm:prSet presAssocID="{75E67751-96AB-4CE4-A0F6-3E0236D20AC5}" presName="horz2" presStyleCnt="0"/>
      <dgm:spPr/>
    </dgm:pt>
    <dgm:pt modelId="{C2F823F7-2433-4AAD-8309-08F29F190EC2}" type="pres">
      <dgm:prSet presAssocID="{75E67751-96AB-4CE4-A0F6-3E0236D20AC5}" presName="horzSpace2" presStyleCnt="0"/>
      <dgm:spPr/>
    </dgm:pt>
    <dgm:pt modelId="{691732BF-0498-41D6-91DC-6CCEC6C58745}" type="pres">
      <dgm:prSet presAssocID="{75E67751-96AB-4CE4-A0F6-3E0236D20AC5}" presName="tx2" presStyleLbl="revTx" presStyleIdx="1" presStyleCnt="7"/>
      <dgm:spPr/>
      <dgm:t>
        <a:bodyPr/>
        <a:lstStyle/>
        <a:p>
          <a:endParaRPr lang="en-US"/>
        </a:p>
      </dgm:t>
    </dgm:pt>
    <dgm:pt modelId="{7F88DC90-50C2-46A1-A33A-C5A0F82870ED}" type="pres">
      <dgm:prSet presAssocID="{75E67751-96AB-4CE4-A0F6-3E0236D20AC5}" presName="vert2" presStyleCnt="0"/>
      <dgm:spPr/>
    </dgm:pt>
    <dgm:pt modelId="{E52C8862-8871-49C0-A49A-65E21D9AFECD}" type="pres">
      <dgm:prSet presAssocID="{B3A5C592-B080-426D-848E-E47DE4F31E16}" presName="horz3" presStyleCnt="0"/>
      <dgm:spPr/>
    </dgm:pt>
    <dgm:pt modelId="{13C763AC-8048-4F4F-8E8B-82045989BF3A}" type="pres">
      <dgm:prSet presAssocID="{B3A5C592-B080-426D-848E-E47DE4F31E16}" presName="horzSpace3" presStyleCnt="0"/>
      <dgm:spPr/>
    </dgm:pt>
    <dgm:pt modelId="{46D49A23-84E8-4F6B-BF06-6ACC509065A3}" type="pres">
      <dgm:prSet presAssocID="{B3A5C592-B080-426D-848E-E47DE4F31E16}" presName="tx3" presStyleLbl="revTx" presStyleIdx="2" presStyleCnt="7"/>
      <dgm:spPr/>
      <dgm:t>
        <a:bodyPr/>
        <a:lstStyle/>
        <a:p>
          <a:endParaRPr lang="en-US"/>
        </a:p>
      </dgm:t>
    </dgm:pt>
    <dgm:pt modelId="{8263A7D5-195C-4AC9-A04D-8D2752E95194}" type="pres">
      <dgm:prSet presAssocID="{B3A5C592-B080-426D-848E-E47DE4F31E16}" presName="vert3" presStyleCnt="0"/>
      <dgm:spPr/>
    </dgm:pt>
    <dgm:pt modelId="{2BAD76F3-27A2-4FDD-9025-CAE759FC1503}" type="pres">
      <dgm:prSet presAssocID="{B9C41EA0-830C-40A3-924A-02452091676C}" presName="thinLine3" presStyleLbl="callout" presStyleIdx="0" presStyleCnt="4"/>
      <dgm:spPr/>
    </dgm:pt>
    <dgm:pt modelId="{6FF59BA4-5554-4ED4-9818-BF9709A3FEA0}" type="pres">
      <dgm:prSet presAssocID="{B7221279-6E7B-49DA-AFF7-5673DD1FCC49}" presName="horz3" presStyleCnt="0"/>
      <dgm:spPr/>
    </dgm:pt>
    <dgm:pt modelId="{63ED4BB0-036D-4836-83C6-4433AB532CD6}" type="pres">
      <dgm:prSet presAssocID="{B7221279-6E7B-49DA-AFF7-5673DD1FCC49}" presName="horzSpace3" presStyleCnt="0"/>
      <dgm:spPr/>
    </dgm:pt>
    <dgm:pt modelId="{1342AA9A-290E-4A90-AB4E-958B625B6298}" type="pres">
      <dgm:prSet presAssocID="{B7221279-6E7B-49DA-AFF7-5673DD1FCC49}" presName="tx3" presStyleLbl="revTx" presStyleIdx="3" presStyleCnt="7"/>
      <dgm:spPr/>
      <dgm:t>
        <a:bodyPr/>
        <a:lstStyle/>
        <a:p>
          <a:endParaRPr lang="en-US"/>
        </a:p>
      </dgm:t>
    </dgm:pt>
    <dgm:pt modelId="{270E3C32-CF01-4EF3-A318-2A4203F9D9B6}" type="pres">
      <dgm:prSet presAssocID="{B7221279-6E7B-49DA-AFF7-5673DD1FCC49}" presName="vert3" presStyleCnt="0"/>
      <dgm:spPr/>
    </dgm:pt>
    <dgm:pt modelId="{0550B562-6EF4-40AC-AEBC-AAA375ED2684}" type="pres">
      <dgm:prSet presAssocID="{75E67751-96AB-4CE4-A0F6-3E0236D20AC5}" presName="thinLine2b" presStyleLbl="callout" presStyleIdx="1" presStyleCnt="4"/>
      <dgm:spPr/>
    </dgm:pt>
    <dgm:pt modelId="{A2F83D04-4305-4817-BCC8-3AD6D06D9B1E}" type="pres">
      <dgm:prSet presAssocID="{75E67751-96AB-4CE4-A0F6-3E0236D20AC5}" presName="vertSpace2b" presStyleCnt="0"/>
      <dgm:spPr/>
    </dgm:pt>
    <dgm:pt modelId="{D668ABEC-1739-4C02-ADB5-3CDD95B0A9A4}" type="pres">
      <dgm:prSet presAssocID="{601359D7-A666-42F2-BC5C-F3DEEE968214}" presName="horz2" presStyleCnt="0"/>
      <dgm:spPr/>
    </dgm:pt>
    <dgm:pt modelId="{E1B7FC53-0C10-41F7-B66D-0C279398126C}" type="pres">
      <dgm:prSet presAssocID="{601359D7-A666-42F2-BC5C-F3DEEE968214}" presName="horzSpace2" presStyleCnt="0"/>
      <dgm:spPr/>
    </dgm:pt>
    <dgm:pt modelId="{510AEE25-B162-4045-95CE-00A93732722E}" type="pres">
      <dgm:prSet presAssocID="{601359D7-A666-42F2-BC5C-F3DEEE968214}" presName="tx2" presStyleLbl="revTx" presStyleIdx="4" presStyleCnt="7"/>
      <dgm:spPr/>
      <dgm:t>
        <a:bodyPr/>
        <a:lstStyle/>
        <a:p>
          <a:endParaRPr lang="en-US"/>
        </a:p>
      </dgm:t>
    </dgm:pt>
    <dgm:pt modelId="{B04877A7-946A-4217-9049-55A7E0D6FB19}" type="pres">
      <dgm:prSet presAssocID="{601359D7-A666-42F2-BC5C-F3DEEE968214}" presName="vert2" presStyleCnt="0"/>
      <dgm:spPr/>
    </dgm:pt>
    <dgm:pt modelId="{5700445A-0D4B-4F84-90D8-0942F310F2EE}" type="pres">
      <dgm:prSet presAssocID="{7418E9B5-75F7-49C9-AD2F-5F7F86FDE750}" presName="horz3" presStyleCnt="0"/>
      <dgm:spPr/>
    </dgm:pt>
    <dgm:pt modelId="{F59B4D7B-55E7-4CA4-9726-156737C82652}" type="pres">
      <dgm:prSet presAssocID="{7418E9B5-75F7-49C9-AD2F-5F7F86FDE750}" presName="horzSpace3" presStyleCnt="0"/>
      <dgm:spPr/>
    </dgm:pt>
    <dgm:pt modelId="{45CC0A06-D6F9-472D-8739-012BCF3E9E46}" type="pres">
      <dgm:prSet presAssocID="{7418E9B5-75F7-49C9-AD2F-5F7F86FDE750}" presName="tx3" presStyleLbl="revTx" presStyleIdx="5" presStyleCnt="7"/>
      <dgm:spPr/>
      <dgm:t>
        <a:bodyPr/>
        <a:lstStyle/>
        <a:p>
          <a:endParaRPr lang="en-US"/>
        </a:p>
      </dgm:t>
    </dgm:pt>
    <dgm:pt modelId="{2C5CF8C7-9704-464B-8D80-A3BAAEDC8122}" type="pres">
      <dgm:prSet presAssocID="{7418E9B5-75F7-49C9-AD2F-5F7F86FDE750}" presName="vert3" presStyleCnt="0"/>
      <dgm:spPr/>
    </dgm:pt>
    <dgm:pt modelId="{0264ED53-0300-46F6-B47F-FE0DE637A939}" type="pres">
      <dgm:prSet presAssocID="{93BE9970-E20F-4E52-B345-ED44B9FA84C1}" presName="thinLine3" presStyleLbl="callout" presStyleIdx="2" presStyleCnt="4"/>
      <dgm:spPr/>
    </dgm:pt>
    <dgm:pt modelId="{D86C0B5C-7F5D-40C7-8346-DF5FE113621C}" type="pres">
      <dgm:prSet presAssocID="{A199FF72-85AE-4CC9-A1A0-DF6644625DC4}" presName="horz3" presStyleCnt="0"/>
      <dgm:spPr/>
    </dgm:pt>
    <dgm:pt modelId="{E63F7D44-32CF-45B6-BE38-097753BB591E}" type="pres">
      <dgm:prSet presAssocID="{A199FF72-85AE-4CC9-A1A0-DF6644625DC4}" presName="horzSpace3" presStyleCnt="0"/>
      <dgm:spPr/>
    </dgm:pt>
    <dgm:pt modelId="{68AA9BA2-E14D-4690-A490-72469C71FB42}" type="pres">
      <dgm:prSet presAssocID="{A199FF72-85AE-4CC9-A1A0-DF6644625DC4}" presName="tx3" presStyleLbl="revTx" presStyleIdx="6" presStyleCnt="7"/>
      <dgm:spPr/>
      <dgm:t>
        <a:bodyPr/>
        <a:lstStyle/>
        <a:p>
          <a:endParaRPr lang="en-US"/>
        </a:p>
      </dgm:t>
    </dgm:pt>
    <dgm:pt modelId="{0F527BCC-43B1-43D5-9603-8D37487D55D3}" type="pres">
      <dgm:prSet presAssocID="{A199FF72-85AE-4CC9-A1A0-DF6644625DC4}" presName="vert3" presStyleCnt="0"/>
      <dgm:spPr/>
    </dgm:pt>
    <dgm:pt modelId="{9FA7DFBF-B004-4752-B94F-32C8AD71E4B2}" type="pres">
      <dgm:prSet presAssocID="{601359D7-A666-42F2-BC5C-F3DEEE968214}" presName="thinLine2b" presStyleLbl="callout" presStyleIdx="3" presStyleCnt="4"/>
      <dgm:spPr/>
    </dgm:pt>
    <dgm:pt modelId="{C6CE80C9-6FC4-4404-828B-DB05FE62A572}" type="pres">
      <dgm:prSet presAssocID="{601359D7-A666-42F2-BC5C-F3DEEE968214}" presName="vertSpace2b" presStyleCnt="0"/>
      <dgm:spPr/>
    </dgm:pt>
  </dgm:ptLst>
  <dgm:cxnLst>
    <dgm:cxn modelId="{7CE85403-B8AA-4E41-B7E9-8C2FD67213A8}" type="presOf" srcId="{808A5C52-22EE-4F99-8F78-B970CC86224C}" destId="{715F5C77-52E5-4A7B-AADF-0B0962FDF58B}" srcOrd="0" destOrd="0" presId="urn:microsoft.com/office/officeart/2008/layout/LinedList"/>
    <dgm:cxn modelId="{339B85A3-F320-4842-B12B-D4D20BD5F036}" srcId="{1BCFCAE1-9ACA-4604-97E2-CECF83DED841}" destId="{601359D7-A666-42F2-BC5C-F3DEEE968214}" srcOrd="1" destOrd="0" parTransId="{B69473B8-735A-421D-82AE-7D42CDB8DD1F}" sibTransId="{09DE284A-546E-4EA7-B952-3B4695B2501E}"/>
    <dgm:cxn modelId="{DB29BE20-3CAE-40E4-8308-E71CD85172E7}" type="presOf" srcId="{601359D7-A666-42F2-BC5C-F3DEEE968214}" destId="{510AEE25-B162-4045-95CE-00A93732722E}" srcOrd="0" destOrd="0" presId="urn:microsoft.com/office/officeart/2008/layout/LinedList"/>
    <dgm:cxn modelId="{8148B981-200A-464C-A2F4-275DB2945FAC}" type="presOf" srcId="{A199FF72-85AE-4CC9-A1A0-DF6644625DC4}" destId="{68AA9BA2-E14D-4690-A490-72469C71FB42}" srcOrd="0" destOrd="0" presId="urn:microsoft.com/office/officeart/2008/layout/LinedList"/>
    <dgm:cxn modelId="{DD6B0CD4-E399-47A5-88B3-C6F0815F5FA1}" srcId="{601359D7-A666-42F2-BC5C-F3DEEE968214}" destId="{A199FF72-85AE-4CC9-A1A0-DF6644625DC4}" srcOrd="1" destOrd="0" parTransId="{ED2DE30C-C779-47A4-A96D-06721E6A0224}" sibTransId="{AD7A3929-F350-44E4-9DD6-46E39273ED3A}"/>
    <dgm:cxn modelId="{2699FAF5-3290-4AD0-8141-CB6D27B1391C}" type="presOf" srcId="{B3A5C592-B080-426D-848E-E47DE4F31E16}" destId="{46D49A23-84E8-4F6B-BF06-6ACC509065A3}" srcOrd="0" destOrd="0" presId="urn:microsoft.com/office/officeart/2008/layout/LinedList"/>
    <dgm:cxn modelId="{C9C5E8BA-B6FC-49E5-AE2E-8D2B1A288AFD}" srcId="{75E67751-96AB-4CE4-A0F6-3E0236D20AC5}" destId="{B7221279-6E7B-49DA-AFF7-5673DD1FCC49}" srcOrd="1" destOrd="0" parTransId="{0E1C93F4-EE13-4FE8-B398-865BE53EEA5F}" sibTransId="{0A75E536-4543-44E2-9D97-1B2F787FA3AC}"/>
    <dgm:cxn modelId="{377D0C57-B250-4B49-B8C9-31C52CBC215C}" type="presOf" srcId="{1BCFCAE1-9ACA-4604-97E2-CECF83DED841}" destId="{7178D825-7B83-4D28-BCAC-52FC73C123D5}" srcOrd="0" destOrd="0" presId="urn:microsoft.com/office/officeart/2008/layout/LinedList"/>
    <dgm:cxn modelId="{5889A85E-D288-4593-92F5-F65F92F32D6F}" srcId="{75E67751-96AB-4CE4-A0F6-3E0236D20AC5}" destId="{B3A5C592-B080-426D-848E-E47DE4F31E16}" srcOrd="0" destOrd="0" parTransId="{457B3C86-C627-4036-AE41-C8EE9A426A45}" sibTransId="{B9C41EA0-830C-40A3-924A-02452091676C}"/>
    <dgm:cxn modelId="{90562A4B-BF05-4D49-A731-92B5A4CFF2F4}" type="presOf" srcId="{B7221279-6E7B-49DA-AFF7-5673DD1FCC49}" destId="{1342AA9A-290E-4A90-AB4E-958B625B6298}" srcOrd="0" destOrd="0" presId="urn:microsoft.com/office/officeart/2008/layout/LinedList"/>
    <dgm:cxn modelId="{DE1A5EAC-A588-4564-920C-F4C75B914277}" type="presOf" srcId="{7418E9B5-75F7-49C9-AD2F-5F7F86FDE750}" destId="{45CC0A06-D6F9-472D-8739-012BCF3E9E46}" srcOrd="0" destOrd="0" presId="urn:microsoft.com/office/officeart/2008/layout/LinedList"/>
    <dgm:cxn modelId="{AC276E04-2DD3-423B-B04B-8BEBE9C75D82}" srcId="{601359D7-A666-42F2-BC5C-F3DEEE968214}" destId="{7418E9B5-75F7-49C9-AD2F-5F7F86FDE750}" srcOrd="0" destOrd="0" parTransId="{8D8DC761-45E9-42FD-A2C1-87E9B9BF9A15}" sibTransId="{93BE9970-E20F-4E52-B345-ED44B9FA84C1}"/>
    <dgm:cxn modelId="{94520E49-3BEE-4460-8B42-753319FBFA6C}" srcId="{1BCFCAE1-9ACA-4604-97E2-CECF83DED841}" destId="{75E67751-96AB-4CE4-A0F6-3E0236D20AC5}" srcOrd="0" destOrd="0" parTransId="{C9FC4C99-F52B-4983-8C4E-F979ED8C1591}" sibTransId="{F2007022-281D-4BD4-B9DB-189E0D268B21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115F0E2A-3A6A-4BA2-9AF0-DC5E942211B9}" type="presOf" srcId="{75E67751-96AB-4CE4-A0F6-3E0236D20AC5}" destId="{691732BF-0498-41D6-91DC-6CCEC6C58745}" srcOrd="0" destOrd="0" presId="urn:microsoft.com/office/officeart/2008/layout/LinedList"/>
    <dgm:cxn modelId="{C213FE84-E1FF-48B7-8AD6-6B821111CDF3}" type="presParOf" srcId="{715F5C77-52E5-4A7B-AADF-0B0962FDF58B}" destId="{7BC23586-E1F5-4FE8-9C06-6A7995E73A23}" srcOrd="0" destOrd="0" presId="urn:microsoft.com/office/officeart/2008/layout/LinedList"/>
    <dgm:cxn modelId="{0144A155-3358-46D9-89DB-58469F634E09}" type="presParOf" srcId="{715F5C77-52E5-4A7B-AADF-0B0962FDF58B}" destId="{B5CFED30-3DC0-423F-8E6E-4EFBCE93B5AE}" srcOrd="1" destOrd="0" presId="urn:microsoft.com/office/officeart/2008/layout/LinedList"/>
    <dgm:cxn modelId="{A59D526A-A674-4D56-80AD-B31880BA8652}" type="presParOf" srcId="{B5CFED30-3DC0-423F-8E6E-4EFBCE93B5AE}" destId="{7178D825-7B83-4D28-BCAC-52FC73C123D5}" srcOrd="0" destOrd="0" presId="urn:microsoft.com/office/officeart/2008/layout/LinedList"/>
    <dgm:cxn modelId="{F78D3ED9-400A-41AB-8F68-E5C96A918968}" type="presParOf" srcId="{B5CFED30-3DC0-423F-8E6E-4EFBCE93B5AE}" destId="{B965184D-5DC7-4D81-8251-F47E1CDA6675}" srcOrd="1" destOrd="0" presId="urn:microsoft.com/office/officeart/2008/layout/LinedList"/>
    <dgm:cxn modelId="{6110A61F-FC06-4FEB-ACD3-998267B84BA1}" type="presParOf" srcId="{B965184D-5DC7-4D81-8251-F47E1CDA6675}" destId="{D57F6597-96DE-4EC9-9B89-EF91DB500192}" srcOrd="0" destOrd="0" presId="urn:microsoft.com/office/officeart/2008/layout/LinedList"/>
    <dgm:cxn modelId="{10CBCA7C-4230-47FA-A94A-5A279AA1E97E}" type="presParOf" srcId="{B965184D-5DC7-4D81-8251-F47E1CDA6675}" destId="{104F3155-3E88-4CFF-BD44-48629C486ABA}" srcOrd="1" destOrd="0" presId="urn:microsoft.com/office/officeart/2008/layout/LinedList"/>
    <dgm:cxn modelId="{B585E74B-8583-41FF-B3A2-687F5B9CA39E}" type="presParOf" srcId="{104F3155-3E88-4CFF-BD44-48629C486ABA}" destId="{C2F823F7-2433-4AAD-8309-08F29F190EC2}" srcOrd="0" destOrd="0" presId="urn:microsoft.com/office/officeart/2008/layout/LinedList"/>
    <dgm:cxn modelId="{8057A8D7-2717-47E5-A00F-1690EF4A456C}" type="presParOf" srcId="{104F3155-3E88-4CFF-BD44-48629C486ABA}" destId="{691732BF-0498-41D6-91DC-6CCEC6C58745}" srcOrd="1" destOrd="0" presId="urn:microsoft.com/office/officeart/2008/layout/LinedList"/>
    <dgm:cxn modelId="{861655DF-13BD-4B1C-8E81-1C23A1E54BD2}" type="presParOf" srcId="{104F3155-3E88-4CFF-BD44-48629C486ABA}" destId="{7F88DC90-50C2-46A1-A33A-C5A0F82870ED}" srcOrd="2" destOrd="0" presId="urn:microsoft.com/office/officeart/2008/layout/LinedList"/>
    <dgm:cxn modelId="{D81A9EFA-FDAA-4D1C-9998-711D33255BFE}" type="presParOf" srcId="{7F88DC90-50C2-46A1-A33A-C5A0F82870ED}" destId="{E52C8862-8871-49C0-A49A-65E21D9AFECD}" srcOrd="0" destOrd="0" presId="urn:microsoft.com/office/officeart/2008/layout/LinedList"/>
    <dgm:cxn modelId="{0979DB90-E094-412A-B50B-209234765CDD}" type="presParOf" srcId="{E52C8862-8871-49C0-A49A-65E21D9AFECD}" destId="{13C763AC-8048-4F4F-8E8B-82045989BF3A}" srcOrd="0" destOrd="0" presId="urn:microsoft.com/office/officeart/2008/layout/LinedList"/>
    <dgm:cxn modelId="{28BD93ED-78D4-4031-9B48-3B15BBB16CA4}" type="presParOf" srcId="{E52C8862-8871-49C0-A49A-65E21D9AFECD}" destId="{46D49A23-84E8-4F6B-BF06-6ACC509065A3}" srcOrd="1" destOrd="0" presId="urn:microsoft.com/office/officeart/2008/layout/LinedList"/>
    <dgm:cxn modelId="{BAAC102E-E4EF-4164-A2CB-BF52FFF2BBEF}" type="presParOf" srcId="{E52C8862-8871-49C0-A49A-65E21D9AFECD}" destId="{8263A7D5-195C-4AC9-A04D-8D2752E95194}" srcOrd="2" destOrd="0" presId="urn:microsoft.com/office/officeart/2008/layout/LinedList"/>
    <dgm:cxn modelId="{69592D87-51B9-4679-9FB9-A1E6974D8D59}" type="presParOf" srcId="{7F88DC90-50C2-46A1-A33A-C5A0F82870ED}" destId="{2BAD76F3-27A2-4FDD-9025-CAE759FC1503}" srcOrd="1" destOrd="0" presId="urn:microsoft.com/office/officeart/2008/layout/LinedList"/>
    <dgm:cxn modelId="{49C57214-EF1D-48EF-8FE1-CFCD59A65C25}" type="presParOf" srcId="{7F88DC90-50C2-46A1-A33A-C5A0F82870ED}" destId="{6FF59BA4-5554-4ED4-9818-BF9709A3FEA0}" srcOrd="2" destOrd="0" presId="urn:microsoft.com/office/officeart/2008/layout/LinedList"/>
    <dgm:cxn modelId="{7283C821-DD44-4AE5-8EC6-90D85787680E}" type="presParOf" srcId="{6FF59BA4-5554-4ED4-9818-BF9709A3FEA0}" destId="{63ED4BB0-036D-4836-83C6-4433AB532CD6}" srcOrd="0" destOrd="0" presId="urn:microsoft.com/office/officeart/2008/layout/LinedList"/>
    <dgm:cxn modelId="{76913368-9D9D-4835-A80E-5A7EEA636160}" type="presParOf" srcId="{6FF59BA4-5554-4ED4-9818-BF9709A3FEA0}" destId="{1342AA9A-290E-4A90-AB4E-958B625B6298}" srcOrd="1" destOrd="0" presId="urn:microsoft.com/office/officeart/2008/layout/LinedList"/>
    <dgm:cxn modelId="{65A61126-9386-42E8-8BA0-535B202889EF}" type="presParOf" srcId="{6FF59BA4-5554-4ED4-9818-BF9709A3FEA0}" destId="{270E3C32-CF01-4EF3-A318-2A4203F9D9B6}" srcOrd="2" destOrd="0" presId="urn:microsoft.com/office/officeart/2008/layout/LinedList"/>
    <dgm:cxn modelId="{FA84971C-A5F1-44C2-811B-9E34FBE109D0}" type="presParOf" srcId="{B965184D-5DC7-4D81-8251-F47E1CDA6675}" destId="{0550B562-6EF4-40AC-AEBC-AAA375ED2684}" srcOrd="2" destOrd="0" presId="urn:microsoft.com/office/officeart/2008/layout/LinedList"/>
    <dgm:cxn modelId="{B0DE8897-8EE6-4629-80B8-50BE49D642C0}" type="presParOf" srcId="{B965184D-5DC7-4D81-8251-F47E1CDA6675}" destId="{A2F83D04-4305-4817-BCC8-3AD6D06D9B1E}" srcOrd="3" destOrd="0" presId="urn:microsoft.com/office/officeart/2008/layout/LinedList"/>
    <dgm:cxn modelId="{0D1239C9-9034-4684-A8B0-956AB21B916D}" type="presParOf" srcId="{B965184D-5DC7-4D81-8251-F47E1CDA6675}" destId="{D668ABEC-1739-4C02-ADB5-3CDD95B0A9A4}" srcOrd="4" destOrd="0" presId="urn:microsoft.com/office/officeart/2008/layout/LinedList"/>
    <dgm:cxn modelId="{1B19ED3B-D4FB-43B9-B256-D7DE835002EC}" type="presParOf" srcId="{D668ABEC-1739-4C02-ADB5-3CDD95B0A9A4}" destId="{E1B7FC53-0C10-41F7-B66D-0C279398126C}" srcOrd="0" destOrd="0" presId="urn:microsoft.com/office/officeart/2008/layout/LinedList"/>
    <dgm:cxn modelId="{31895ADF-63B9-46AC-8734-8CDFFE7F6252}" type="presParOf" srcId="{D668ABEC-1739-4C02-ADB5-3CDD95B0A9A4}" destId="{510AEE25-B162-4045-95CE-00A93732722E}" srcOrd="1" destOrd="0" presId="urn:microsoft.com/office/officeart/2008/layout/LinedList"/>
    <dgm:cxn modelId="{16C20426-B2E4-43D2-9FF2-D6D306B319AD}" type="presParOf" srcId="{D668ABEC-1739-4C02-ADB5-3CDD95B0A9A4}" destId="{B04877A7-946A-4217-9049-55A7E0D6FB19}" srcOrd="2" destOrd="0" presId="urn:microsoft.com/office/officeart/2008/layout/LinedList"/>
    <dgm:cxn modelId="{28CB4471-DA21-4167-B03D-9B3A18B080FA}" type="presParOf" srcId="{B04877A7-946A-4217-9049-55A7E0D6FB19}" destId="{5700445A-0D4B-4F84-90D8-0942F310F2EE}" srcOrd="0" destOrd="0" presId="urn:microsoft.com/office/officeart/2008/layout/LinedList"/>
    <dgm:cxn modelId="{C4CBEE45-7C9D-4F0F-AC46-BB0A0B0D2BCF}" type="presParOf" srcId="{5700445A-0D4B-4F84-90D8-0942F310F2EE}" destId="{F59B4D7B-55E7-4CA4-9726-156737C82652}" srcOrd="0" destOrd="0" presId="urn:microsoft.com/office/officeart/2008/layout/LinedList"/>
    <dgm:cxn modelId="{5900D932-2A60-4316-B59E-FFC753959F1B}" type="presParOf" srcId="{5700445A-0D4B-4F84-90D8-0942F310F2EE}" destId="{45CC0A06-D6F9-472D-8739-012BCF3E9E46}" srcOrd="1" destOrd="0" presId="urn:microsoft.com/office/officeart/2008/layout/LinedList"/>
    <dgm:cxn modelId="{5AB122F8-9C34-4E09-9048-36AF4263B448}" type="presParOf" srcId="{5700445A-0D4B-4F84-90D8-0942F310F2EE}" destId="{2C5CF8C7-9704-464B-8D80-A3BAAEDC8122}" srcOrd="2" destOrd="0" presId="urn:microsoft.com/office/officeart/2008/layout/LinedList"/>
    <dgm:cxn modelId="{AE5AABF5-FE88-42C5-ABA5-33A07603A93D}" type="presParOf" srcId="{B04877A7-946A-4217-9049-55A7E0D6FB19}" destId="{0264ED53-0300-46F6-B47F-FE0DE637A939}" srcOrd="1" destOrd="0" presId="urn:microsoft.com/office/officeart/2008/layout/LinedList"/>
    <dgm:cxn modelId="{52BCC265-DA1A-4E88-BDA7-507FD2F1D03D}" type="presParOf" srcId="{B04877A7-946A-4217-9049-55A7E0D6FB19}" destId="{D86C0B5C-7F5D-40C7-8346-DF5FE113621C}" srcOrd="2" destOrd="0" presId="urn:microsoft.com/office/officeart/2008/layout/LinedList"/>
    <dgm:cxn modelId="{A22E714E-BB08-42FA-81F4-7C0E18460887}" type="presParOf" srcId="{D86C0B5C-7F5D-40C7-8346-DF5FE113621C}" destId="{E63F7D44-32CF-45B6-BE38-097753BB591E}" srcOrd="0" destOrd="0" presId="urn:microsoft.com/office/officeart/2008/layout/LinedList"/>
    <dgm:cxn modelId="{1F113EA6-3039-4FA5-ADF3-6433ECC3DF0A}" type="presParOf" srcId="{D86C0B5C-7F5D-40C7-8346-DF5FE113621C}" destId="{68AA9BA2-E14D-4690-A490-72469C71FB42}" srcOrd="1" destOrd="0" presId="urn:microsoft.com/office/officeart/2008/layout/LinedList"/>
    <dgm:cxn modelId="{4A7410DE-89EE-48AE-A6BD-81523C711083}" type="presParOf" srcId="{D86C0B5C-7F5D-40C7-8346-DF5FE113621C}" destId="{0F527BCC-43B1-43D5-9603-8D37487D55D3}" srcOrd="2" destOrd="0" presId="urn:microsoft.com/office/officeart/2008/layout/LinedList"/>
    <dgm:cxn modelId="{190E4F37-89CC-4365-A8D6-981BABE834CB}" type="presParOf" srcId="{B965184D-5DC7-4D81-8251-F47E1CDA6675}" destId="{9FA7DFBF-B004-4752-B94F-32C8AD71E4B2}" srcOrd="5" destOrd="0" presId="urn:microsoft.com/office/officeart/2008/layout/LinedList"/>
    <dgm:cxn modelId="{62A31C10-1B90-4CB8-95A4-871C12133D6F}" type="presParOf" srcId="{B965184D-5DC7-4D81-8251-F47E1CDA6675}" destId="{C6CE80C9-6FC4-4404-828B-DB05FE62A57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  <a:p>
          <a:r>
            <a:rPr lang="en-US" dirty="0" smtClean="0"/>
            <a:t>Foils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323B1A99-C77A-461D-9E69-71EC756AD43D}">
      <dgm:prSet/>
      <dgm:spPr/>
      <dgm:t>
        <a:bodyPr/>
        <a:lstStyle/>
        <a:p>
          <a:r>
            <a:rPr lang="en-US" dirty="0" smtClean="0"/>
            <a:t>A character foil is a character who is the opposite of another character used to draw attention to certain traits.</a:t>
          </a:r>
        </a:p>
      </dgm:t>
    </dgm:pt>
    <dgm:pt modelId="{9497DB7A-E941-42FD-96E3-F79C79F39074}" type="parTrans" cxnId="{A02B918C-F1F6-43EE-B2D6-0595E4033804}">
      <dgm:prSet/>
      <dgm:spPr/>
    </dgm:pt>
    <dgm:pt modelId="{444A2FBB-0352-4BD9-9BFD-433D67A316C2}" type="sibTrans" cxnId="{A02B918C-F1F6-43EE-B2D6-0595E4033804}">
      <dgm:prSet/>
      <dgm:spPr/>
    </dgm:pt>
    <dgm:pt modelId="{2D1945C5-6330-4EDB-8792-E39B819DD7FC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Can you think of a character foil for Victor Frankenstein?</a:t>
          </a:r>
        </a:p>
      </dgm:t>
    </dgm:pt>
    <dgm:pt modelId="{86525DE6-9E56-447D-AFC3-59757A82F708}" type="parTrans" cxnId="{E7DADE7E-D6F4-41EA-97D5-003305BA488E}">
      <dgm:prSet/>
      <dgm:spPr/>
    </dgm:pt>
    <dgm:pt modelId="{A0695A8D-CA76-407B-96F5-011DF726C013}" type="sibTrans" cxnId="{E7DADE7E-D6F4-41EA-97D5-003305BA488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3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1A5F89EC-5B65-4009-B483-C5FBF79A6980}" type="pres">
      <dgm:prSet presAssocID="{323B1A99-C77A-461D-9E69-71EC756AD43D}" presName="vertSpace2a" presStyleCnt="0"/>
      <dgm:spPr/>
    </dgm:pt>
    <dgm:pt modelId="{1FF12015-85EA-4B13-B0B6-A25209E53788}" type="pres">
      <dgm:prSet presAssocID="{323B1A99-C77A-461D-9E69-71EC756AD43D}" presName="horz2" presStyleCnt="0"/>
      <dgm:spPr/>
    </dgm:pt>
    <dgm:pt modelId="{F1B4EEF5-956C-4251-970E-43E8DE2A052E}" type="pres">
      <dgm:prSet presAssocID="{323B1A99-C77A-461D-9E69-71EC756AD43D}" presName="horzSpace2" presStyleCnt="0"/>
      <dgm:spPr/>
    </dgm:pt>
    <dgm:pt modelId="{E3716F18-B53B-4771-90C0-823AC4F5EEEA}" type="pres">
      <dgm:prSet presAssocID="{323B1A99-C77A-461D-9E69-71EC756AD43D}" presName="tx2" presStyleLbl="revTx" presStyleIdx="1" presStyleCnt="3"/>
      <dgm:spPr/>
      <dgm:t>
        <a:bodyPr/>
        <a:lstStyle/>
        <a:p>
          <a:endParaRPr lang="en-US"/>
        </a:p>
      </dgm:t>
    </dgm:pt>
    <dgm:pt modelId="{8F6B8745-B502-4378-B7C8-56F43DB6A996}" type="pres">
      <dgm:prSet presAssocID="{323B1A99-C77A-461D-9E69-71EC756AD43D}" presName="vert2" presStyleCnt="0"/>
      <dgm:spPr/>
    </dgm:pt>
    <dgm:pt modelId="{D0279928-E538-45E2-9E64-1DE135A723C6}" type="pres">
      <dgm:prSet presAssocID="{323B1A99-C77A-461D-9E69-71EC756AD43D}" presName="thinLine2b" presStyleLbl="callout" presStyleIdx="0" presStyleCnt="2"/>
      <dgm:spPr/>
    </dgm:pt>
    <dgm:pt modelId="{9902E147-9696-474A-8E39-7D535498698F}" type="pres">
      <dgm:prSet presAssocID="{323B1A99-C77A-461D-9E69-71EC756AD43D}" presName="vertSpace2b" presStyleCnt="0"/>
      <dgm:spPr/>
    </dgm:pt>
    <dgm:pt modelId="{41D161E9-CC7A-4C48-9F03-445BA9B42307}" type="pres">
      <dgm:prSet presAssocID="{2D1945C5-6330-4EDB-8792-E39B819DD7FC}" presName="horz2" presStyleCnt="0"/>
      <dgm:spPr/>
    </dgm:pt>
    <dgm:pt modelId="{CD610B33-8915-4463-890F-2FA782CAA78D}" type="pres">
      <dgm:prSet presAssocID="{2D1945C5-6330-4EDB-8792-E39B819DD7FC}" presName="horzSpace2" presStyleCnt="0"/>
      <dgm:spPr/>
    </dgm:pt>
    <dgm:pt modelId="{8F39AEBF-3BB3-4698-B25A-FF1F7191FA8E}" type="pres">
      <dgm:prSet presAssocID="{2D1945C5-6330-4EDB-8792-E39B819DD7FC}" presName="tx2" presStyleLbl="revTx" presStyleIdx="2" presStyleCnt="3"/>
      <dgm:spPr/>
      <dgm:t>
        <a:bodyPr/>
        <a:lstStyle/>
        <a:p>
          <a:endParaRPr lang="en-US"/>
        </a:p>
      </dgm:t>
    </dgm:pt>
    <dgm:pt modelId="{09B74F73-4735-4F6C-AFB9-9BDD0C0E3866}" type="pres">
      <dgm:prSet presAssocID="{2D1945C5-6330-4EDB-8792-E39B819DD7FC}" presName="vert2" presStyleCnt="0"/>
      <dgm:spPr/>
    </dgm:pt>
    <dgm:pt modelId="{A64E988C-2A82-46E6-BB7F-6CE99B28CAEA}" type="pres">
      <dgm:prSet presAssocID="{2D1945C5-6330-4EDB-8792-E39B819DD7FC}" presName="thinLine2b" presStyleLbl="callout" presStyleIdx="1" presStyleCnt="2"/>
      <dgm:spPr/>
    </dgm:pt>
    <dgm:pt modelId="{BCC3022F-871B-4FFF-9F1C-F975B9953D31}" type="pres">
      <dgm:prSet presAssocID="{2D1945C5-6330-4EDB-8792-E39B819DD7FC}" presName="vertSpace2b" presStyleCnt="0"/>
      <dgm:spPr/>
    </dgm:pt>
  </dgm:ptLst>
  <dgm:cxnLst>
    <dgm:cxn modelId="{FBEE09B4-0B78-4A56-B1EE-0C0187C605E2}" type="presOf" srcId="{808A5C52-22EE-4F99-8F78-B970CC86224C}" destId="{715F5C77-52E5-4A7B-AADF-0B0962FDF58B}" srcOrd="0" destOrd="0" presId="urn:microsoft.com/office/officeart/2008/layout/LinedList"/>
    <dgm:cxn modelId="{9D3860B8-ADD8-4126-8E04-552E6B775928}" type="presOf" srcId="{2D1945C5-6330-4EDB-8792-E39B819DD7FC}" destId="{8F39AEBF-3BB3-4698-B25A-FF1F7191FA8E}" srcOrd="0" destOrd="0" presId="urn:microsoft.com/office/officeart/2008/layout/LinedList"/>
    <dgm:cxn modelId="{E7DADE7E-D6F4-41EA-97D5-003305BA488E}" srcId="{1BCFCAE1-9ACA-4604-97E2-CECF83DED841}" destId="{2D1945C5-6330-4EDB-8792-E39B819DD7FC}" srcOrd="1" destOrd="0" parTransId="{86525DE6-9E56-447D-AFC3-59757A82F708}" sibTransId="{A0695A8D-CA76-407B-96F5-011DF726C013}"/>
    <dgm:cxn modelId="{842447A9-60E6-43E6-9104-B073E412BCA2}" type="presOf" srcId="{323B1A99-C77A-461D-9E69-71EC756AD43D}" destId="{E3716F18-B53B-4771-90C0-823AC4F5EEEA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6CD515F-91E0-41FC-89F2-29F322BB7D80}" type="presOf" srcId="{1BCFCAE1-9ACA-4604-97E2-CECF83DED841}" destId="{7178D825-7B83-4D28-BCAC-52FC73C123D5}" srcOrd="0" destOrd="0" presId="urn:microsoft.com/office/officeart/2008/layout/LinedList"/>
    <dgm:cxn modelId="{A02B918C-F1F6-43EE-B2D6-0595E4033804}" srcId="{1BCFCAE1-9ACA-4604-97E2-CECF83DED841}" destId="{323B1A99-C77A-461D-9E69-71EC756AD43D}" srcOrd="0" destOrd="0" parTransId="{9497DB7A-E941-42FD-96E3-F79C79F39074}" sibTransId="{444A2FBB-0352-4BD9-9BFD-433D67A316C2}"/>
    <dgm:cxn modelId="{94B6A935-2FA4-456A-9BBE-54E65A81CA8F}" type="presParOf" srcId="{715F5C77-52E5-4A7B-AADF-0B0962FDF58B}" destId="{7BC23586-E1F5-4FE8-9C06-6A7995E73A23}" srcOrd="0" destOrd="0" presId="urn:microsoft.com/office/officeart/2008/layout/LinedList"/>
    <dgm:cxn modelId="{832CCFEC-FD60-49DA-8E4F-ECE6F88889C5}" type="presParOf" srcId="{715F5C77-52E5-4A7B-AADF-0B0962FDF58B}" destId="{B5CFED30-3DC0-423F-8E6E-4EFBCE93B5AE}" srcOrd="1" destOrd="0" presId="urn:microsoft.com/office/officeart/2008/layout/LinedList"/>
    <dgm:cxn modelId="{C3ED6C67-4013-4BF9-B8C4-43795BE9A7FD}" type="presParOf" srcId="{B5CFED30-3DC0-423F-8E6E-4EFBCE93B5AE}" destId="{7178D825-7B83-4D28-BCAC-52FC73C123D5}" srcOrd="0" destOrd="0" presId="urn:microsoft.com/office/officeart/2008/layout/LinedList"/>
    <dgm:cxn modelId="{4F18BCC8-450B-4B8B-B176-B22D5C543DFA}" type="presParOf" srcId="{B5CFED30-3DC0-423F-8E6E-4EFBCE93B5AE}" destId="{B965184D-5DC7-4D81-8251-F47E1CDA6675}" srcOrd="1" destOrd="0" presId="urn:microsoft.com/office/officeart/2008/layout/LinedList"/>
    <dgm:cxn modelId="{97E598B4-BB8A-4657-B0D0-74602EC1F60F}" type="presParOf" srcId="{B965184D-5DC7-4D81-8251-F47E1CDA6675}" destId="{1A5F89EC-5B65-4009-B483-C5FBF79A6980}" srcOrd="0" destOrd="0" presId="urn:microsoft.com/office/officeart/2008/layout/LinedList"/>
    <dgm:cxn modelId="{3B47305B-8BE4-4787-BE22-14632F5B9BAC}" type="presParOf" srcId="{B965184D-5DC7-4D81-8251-F47E1CDA6675}" destId="{1FF12015-85EA-4B13-B0B6-A25209E53788}" srcOrd="1" destOrd="0" presId="urn:microsoft.com/office/officeart/2008/layout/LinedList"/>
    <dgm:cxn modelId="{6D14781D-6D73-4BE5-AD05-621BA38008A5}" type="presParOf" srcId="{1FF12015-85EA-4B13-B0B6-A25209E53788}" destId="{F1B4EEF5-956C-4251-970E-43E8DE2A052E}" srcOrd="0" destOrd="0" presId="urn:microsoft.com/office/officeart/2008/layout/LinedList"/>
    <dgm:cxn modelId="{4E22480E-767F-4731-92B7-89E688143CE0}" type="presParOf" srcId="{1FF12015-85EA-4B13-B0B6-A25209E53788}" destId="{E3716F18-B53B-4771-90C0-823AC4F5EEEA}" srcOrd="1" destOrd="0" presId="urn:microsoft.com/office/officeart/2008/layout/LinedList"/>
    <dgm:cxn modelId="{33FE89A9-21B1-4849-8C29-9AB5ABD9C54A}" type="presParOf" srcId="{1FF12015-85EA-4B13-B0B6-A25209E53788}" destId="{8F6B8745-B502-4378-B7C8-56F43DB6A996}" srcOrd="2" destOrd="0" presId="urn:microsoft.com/office/officeart/2008/layout/LinedList"/>
    <dgm:cxn modelId="{2A1DB2E5-9CEA-49BB-A4C1-74EE27B8B140}" type="presParOf" srcId="{B965184D-5DC7-4D81-8251-F47E1CDA6675}" destId="{D0279928-E538-45E2-9E64-1DE135A723C6}" srcOrd="2" destOrd="0" presId="urn:microsoft.com/office/officeart/2008/layout/LinedList"/>
    <dgm:cxn modelId="{2FDC9E2C-4C06-41C2-AA01-9C7DA4969FA9}" type="presParOf" srcId="{B965184D-5DC7-4D81-8251-F47E1CDA6675}" destId="{9902E147-9696-474A-8E39-7D535498698F}" srcOrd="3" destOrd="0" presId="urn:microsoft.com/office/officeart/2008/layout/LinedList"/>
    <dgm:cxn modelId="{3E8CC80D-1110-45BB-829C-A1D78E04C97E}" type="presParOf" srcId="{B965184D-5DC7-4D81-8251-F47E1CDA6675}" destId="{41D161E9-CC7A-4C48-9F03-445BA9B42307}" srcOrd="4" destOrd="0" presId="urn:microsoft.com/office/officeart/2008/layout/LinedList"/>
    <dgm:cxn modelId="{2495D516-F029-467F-A001-B13099A7595F}" type="presParOf" srcId="{41D161E9-CC7A-4C48-9F03-445BA9B42307}" destId="{CD610B33-8915-4463-890F-2FA782CAA78D}" srcOrd="0" destOrd="0" presId="urn:microsoft.com/office/officeart/2008/layout/LinedList"/>
    <dgm:cxn modelId="{A957BBF9-A320-462D-936D-9783E859B3BB}" type="presParOf" srcId="{41D161E9-CC7A-4C48-9F03-445BA9B42307}" destId="{8F39AEBF-3BB3-4698-B25A-FF1F7191FA8E}" srcOrd="1" destOrd="0" presId="urn:microsoft.com/office/officeart/2008/layout/LinedList"/>
    <dgm:cxn modelId="{48DEE1B9-616B-43B0-8CA8-A32F8C772F12}" type="presParOf" srcId="{41D161E9-CC7A-4C48-9F03-445BA9B42307}" destId="{09B74F73-4735-4F6C-AFB9-9BDD0C0E3866}" srcOrd="2" destOrd="0" presId="urn:microsoft.com/office/officeart/2008/layout/LinedList"/>
    <dgm:cxn modelId="{F8A7B3BF-61CC-4D1E-91C6-7757E8C52A5E}" type="presParOf" srcId="{B965184D-5DC7-4D81-8251-F47E1CDA6675}" destId="{A64E988C-2A82-46E6-BB7F-6CE99B28CAEA}" srcOrd="5" destOrd="0" presId="urn:microsoft.com/office/officeart/2008/layout/LinedList"/>
    <dgm:cxn modelId="{996222FD-1072-4788-9056-269D4DF1850E}" type="presParOf" srcId="{B965184D-5DC7-4D81-8251-F47E1CDA6675}" destId="{BCC3022F-871B-4FFF-9F1C-F975B9953D3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FE72F990-476D-47B5-AADD-B8D3CAAC2DA3}" type="presOf" srcId="{3E491EBD-2A14-4A8D-8232-653FEA963D94}" destId="{2EC689A3-6FCE-4DD7-9159-B74C529A9B8A}" srcOrd="0" destOrd="0" presId="urn:microsoft.com/office/officeart/2008/layout/LinedList"/>
    <dgm:cxn modelId="{78355A4A-7DB1-49E1-A381-82186E22E520}" type="presOf" srcId="{808A5C52-22EE-4F99-8F78-B970CC86224C}" destId="{715F5C77-52E5-4A7B-AADF-0B0962FDF58B}" srcOrd="0" destOrd="0" presId="urn:microsoft.com/office/officeart/2008/layout/LinedList"/>
    <dgm:cxn modelId="{560D7A2A-DC7A-4390-A72B-D6CEFCF39883}" type="presOf" srcId="{1BCFCAE1-9ACA-4604-97E2-CECF83DED841}" destId="{7178D825-7B83-4D28-BCAC-52FC73C123D5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A05389B-65B3-4613-AC85-D07869327AE5}" type="presOf" srcId="{1C2FF9B8-DC3D-4E45-955C-871C5053AD46}" destId="{EB8DCDC1-AEA2-48E9-A505-E2737D9C85D1}" srcOrd="0" destOrd="0" presId="urn:microsoft.com/office/officeart/2008/layout/LinedList"/>
    <dgm:cxn modelId="{5E280EE5-5D95-4855-BD8F-73705973A2B6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048EE019-8CC4-4E3C-BC98-7D53CE508387}" type="presParOf" srcId="{715F5C77-52E5-4A7B-AADF-0B0962FDF58B}" destId="{7BC23586-E1F5-4FE8-9C06-6A7995E73A23}" srcOrd="0" destOrd="0" presId="urn:microsoft.com/office/officeart/2008/layout/LinedList"/>
    <dgm:cxn modelId="{675F1207-CC0B-4473-A74A-C9445350173D}" type="presParOf" srcId="{715F5C77-52E5-4A7B-AADF-0B0962FDF58B}" destId="{B5CFED30-3DC0-423F-8E6E-4EFBCE93B5AE}" srcOrd="1" destOrd="0" presId="urn:microsoft.com/office/officeart/2008/layout/LinedList"/>
    <dgm:cxn modelId="{91F4E093-5322-4F57-8C90-F75BF5AEE65F}" type="presParOf" srcId="{B5CFED30-3DC0-423F-8E6E-4EFBCE93B5AE}" destId="{7178D825-7B83-4D28-BCAC-52FC73C123D5}" srcOrd="0" destOrd="0" presId="urn:microsoft.com/office/officeart/2008/layout/LinedList"/>
    <dgm:cxn modelId="{B06963CD-6EB0-4BB3-B7B8-76C5FA5DEC64}" type="presParOf" srcId="{B5CFED30-3DC0-423F-8E6E-4EFBCE93B5AE}" destId="{B965184D-5DC7-4D81-8251-F47E1CDA6675}" srcOrd="1" destOrd="0" presId="urn:microsoft.com/office/officeart/2008/layout/LinedList"/>
    <dgm:cxn modelId="{0DB4E00D-1596-4F33-ABFC-6AC1394FC8B4}" type="presParOf" srcId="{715F5C77-52E5-4A7B-AADF-0B0962FDF58B}" destId="{C9AB30D2-6283-4B78-9EA2-4F78FA5EF798}" srcOrd="2" destOrd="0" presId="urn:microsoft.com/office/officeart/2008/layout/LinedList"/>
    <dgm:cxn modelId="{D003677B-F7F4-40A6-9159-992B9C56F088}" type="presParOf" srcId="{715F5C77-52E5-4A7B-AADF-0B0962FDF58B}" destId="{2943D539-0832-4EF7-9253-FB15EAAE964C}" srcOrd="3" destOrd="0" presId="urn:microsoft.com/office/officeart/2008/layout/LinedList"/>
    <dgm:cxn modelId="{034ABC30-B2E0-4BF2-957B-E233160043B5}" type="presParOf" srcId="{2943D539-0832-4EF7-9253-FB15EAAE964C}" destId="{F37F7A35-49DC-4E30-A091-8898C2A5A2E8}" srcOrd="0" destOrd="0" presId="urn:microsoft.com/office/officeart/2008/layout/LinedList"/>
    <dgm:cxn modelId="{BCD7209E-22D1-4A40-B047-FFFB7403B37D}" type="presParOf" srcId="{2943D539-0832-4EF7-9253-FB15EAAE964C}" destId="{080DD460-9CE8-47F4-A11E-4AF93E5A2921}" srcOrd="1" destOrd="0" presId="urn:microsoft.com/office/officeart/2008/layout/LinedList"/>
    <dgm:cxn modelId="{951272B0-3688-427A-A397-6F155C84D366}" type="presParOf" srcId="{715F5C77-52E5-4A7B-AADF-0B0962FDF58B}" destId="{0346CB3B-9223-4C2D-B2E3-B8C68DB7E44F}" srcOrd="4" destOrd="0" presId="urn:microsoft.com/office/officeart/2008/layout/LinedList"/>
    <dgm:cxn modelId="{E8C4A4EE-785A-49CC-B2F6-C0207B05548F}" type="presParOf" srcId="{715F5C77-52E5-4A7B-AADF-0B0962FDF58B}" destId="{F9D24A92-DFF6-474D-95C8-A392F15D784F}" srcOrd="5" destOrd="0" presId="urn:microsoft.com/office/officeart/2008/layout/LinedList"/>
    <dgm:cxn modelId="{B83663D0-66DE-4ED4-B88A-C7687D3FA34C}" type="presParOf" srcId="{F9D24A92-DFF6-474D-95C8-A392F15D784F}" destId="{2EC689A3-6FCE-4DD7-9159-B74C529A9B8A}" srcOrd="0" destOrd="0" presId="urn:microsoft.com/office/officeart/2008/layout/LinedList"/>
    <dgm:cxn modelId="{8F4AD379-90C7-4E97-AEE1-42A2AC42815D}" type="presParOf" srcId="{F9D24A92-DFF6-474D-95C8-A392F15D784F}" destId="{7DD573E3-A9A9-494F-A562-47342D5F649E}" srcOrd="1" destOrd="0" presId="urn:microsoft.com/office/officeart/2008/layout/LinedList"/>
    <dgm:cxn modelId="{F1F58FEB-0F2C-41D9-B00A-F555435D1585}" type="presParOf" srcId="{715F5C77-52E5-4A7B-AADF-0B0962FDF58B}" destId="{D290FA68-DBAE-48F9-A2E0-AA4B09732AA4}" srcOrd="6" destOrd="0" presId="urn:microsoft.com/office/officeart/2008/layout/LinedList"/>
    <dgm:cxn modelId="{9109A1E4-E82B-49D3-8717-02DF94B65840}" type="presParOf" srcId="{715F5C77-52E5-4A7B-AADF-0B0962FDF58B}" destId="{3BCCE8A7-7AD8-4B4C-AA1E-9A5F82D3346F}" srcOrd="7" destOrd="0" presId="urn:microsoft.com/office/officeart/2008/layout/LinedList"/>
    <dgm:cxn modelId="{F55C87B4-0DF9-405A-A5D2-032753B538B7}" type="presParOf" srcId="{3BCCE8A7-7AD8-4B4C-AA1E-9A5F82D3346F}" destId="{EB8DCDC1-AEA2-48E9-A505-E2737D9C85D1}" srcOrd="0" destOrd="0" presId="urn:microsoft.com/office/officeart/2008/layout/LinedList"/>
    <dgm:cxn modelId="{F11B48BF-F08E-44AA-BCF1-2C24FED42E2F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Complete the Cell Phone Activity for one of the characters you have read about in Frankenstein, so far.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B49F364C-80FF-4E96-A872-7549D04C708C}">
      <dgm:prSet/>
      <dgm:spPr/>
      <dgm:t>
        <a:bodyPr/>
        <a:lstStyle/>
        <a:p>
          <a:r>
            <a:rPr lang="en-US" dirty="0" smtClean="0"/>
            <a:t>(This is when having your active reading notes would be helpful.)</a:t>
          </a:r>
        </a:p>
      </dgm:t>
    </dgm:pt>
    <dgm:pt modelId="{D3A99506-3725-412E-854D-7BDCC5AD03F6}" type="parTrans" cxnId="{ACA5021F-F09B-4A4E-9257-A15EF4D08297}">
      <dgm:prSet/>
      <dgm:spPr/>
    </dgm:pt>
    <dgm:pt modelId="{931A0584-FC3E-47A6-81AB-F8DBBEE91DAF}" type="sibTrans" cxnId="{ACA5021F-F09B-4A4E-9257-A15EF4D0829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3482AD14-3771-4D1D-AD63-AF16CE8E4C44}" type="pres">
      <dgm:prSet presAssocID="{B49F364C-80FF-4E96-A872-7549D04C708C}" presName="thickLine" presStyleLbl="alignNode1" presStyleIdx="1" presStyleCnt="2"/>
      <dgm:spPr/>
    </dgm:pt>
    <dgm:pt modelId="{CAF8F50B-D8D9-442D-9580-923DD694DBC3}" type="pres">
      <dgm:prSet presAssocID="{B49F364C-80FF-4E96-A872-7549D04C708C}" presName="horz1" presStyleCnt="0"/>
      <dgm:spPr/>
    </dgm:pt>
    <dgm:pt modelId="{65E40560-AD8B-4435-BE3B-225C29E9BD34}" type="pres">
      <dgm:prSet presAssocID="{B49F364C-80FF-4E96-A872-7549D04C708C}" presName="tx1" presStyleLbl="revTx" presStyleIdx="1" presStyleCnt="2"/>
      <dgm:spPr/>
      <dgm:t>
        <a:bodyPr/>
        <a:lstStyle/>
        <a:p>
          <a:endParaRPr lang="en-US"/>
        </a:p>
      </dgm:t>
    </dgm:pt>
    <dgm:pt modelId="{A59CAE00-E9FE-4EBE-AD36-20150E1C5F09}" type="pres">
      <dgm:prSet presAssocID="{B49F364C-80FF-4E96-A872-7549D04C708C}" presName="vert1" presStyleCnt="0"/>
      <dgm:spPr/>
    </dgm:pt>
  </dgm:ptLst>
  <dgm:cxnLst>
    <dgm:cxn modelId="{17A26FFC-F8B6-4AB3-9617-784BB882FE73}" type="presOf" srcId="{B49F364C-80FF-4E96-A872-7549D04C708C}" destId="{65E40560-AD8B-4435-BE3B-225C29E9BD34}" srcOrd="0" destOrd="0" presId="urn:microsoft.com/office/officeart/2008/layout/LinedList"/>
    <dgm:cxn modelId="{ACA5021F-F09B-4A4E-9257-A15EF4D08297}" srcId="{808A5C52-22EE-4F99-8F78-B970CC86224C}" destId="{B49F364C-80FF-4E96-A872-7549D04C708C}" srcOrd="1" destOrd="0" parTransId="{D3A99506-3725-412E-854D-7BDCC5AD03F6}" sibTransId="{931A0584-FC3E-47A6-81AB-F8DBBEE91DAF}"/>
    <dgm:cxn modelId="{28E23BF3-DF33-41C9-8570-9E40BE8CC4B8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BD9220B5-94D6-43CD-A342-2B348730B522}" type="presOf" srcId="{808A5C52-22EE-4F99-8F78-B970CC86224C}" destId="{715F5C77-52E5-4A7B-AADF-0B0962FDF58B}" srcOrd="0" destOrd="0" presId="urn:microsoft.com/office/officeart/2008/layout/LinedList"/>
    <dgm:cxn modelId="{65B7E687-D2C0-4CF0-A5B9-9A4F9EA6FB83}" type="presParOf" srcId="{715F5C77-52E5-4A7B-AADF-0B0962FDF58B}" destId="{7BC23586-E1F5-4FE8-9C06-6A7995E73A23}" srcOrd="0" destOrd="0" presId="urn:microsoft.com/office/officeart/2008/layout/LinedList"/>
    <dgm:cxn modelId="{6EB7D4A2-9385-41F1-8285-6FE28860C910}" type="presParOf" srcId="{715F5C77-52E5-4A7B-AADF-0B0962FDF58B}" destId="{B5CFED30-3DC0-423F-8E6E-4EFBCE93B5AE}" srcOrd="1" destOrd="0" presId="urn:microsoft.com/office/officeart/2008/layout/LinedList"/>
    <dgm:cxn modelId="{6A17B856-728F-40DB-84F4-237409CD830B}" type="presParOf" srcId="{B5CFED30-3DC0-423F-8E6E-4EFBCE93B5AE}" destId="{7178D825-7B83-4D28-BCAC-52FC73C123D5}" srcOrd="0" destOrd="0" presId="urn:microsoft.com/office/officeart/2008/layout/LinedList"/>
    <dgm:cxn modelId="{E1E075DB-CB31-4C16-861B-5EFC40D2FA28}" type="presParOf" srcId="{B5CFED30-3DC0-423F-8E6E-4EFBCE93B5AE}" destId="{B965184D-5DC7-4D81-8251-F47E1CDA6675}" srcOrd="1" destOrd="0" presId="urn:microsoft.com/office/officeart/2008/layout/LinedList"/>
    <dgm:cxn modelId="{48F143D8-0368-4AB4-87EE-375939F0C507}" type="presParOf" srcId="{715F5C77-52E5-4A7B-AADF-0B0962FDF58B}" destId="{3482AD14-3771-4D1D-AD63-AF16CE8E4C44}" srcOrd="2" destOrd="0" presId="urn:microsoft.com/office/officeart/2008/layout/LinedList"/>
    <dgm:cxn modelId="{ACA795E0-D64C-4CD2-9066-2D83B254725C}" type="presParOf" srcId="{715F5C77-52E5-4A7B-AADF-0B0962FDF58B}" destId="{CAF8F50B-D8D9-442D-9580-923DD694DBC3}" srcOrd="3" destOrd="0" presId="urn:microsoft.com/office/officeart/2008/layout/LinedList"/>
    <dgm:cxn modelId="{38473673-5D3F-47AC-8072-BEA887D4EF66}" type="presParOf" srcId="{CAF8F50B-D8D9-442D-9580-923DD694DBC3}" destId="{65E40560-AD8B-4435-BE3B-225C29E9BD34}" srcOrd="0" destOrd="0" presId="urn:microsoft.com/office/officeart/2008/layout/LinedList"/>
    <dgm:cxn modelId="{2F1AF5DE-F7C9-43DA-ACE2-9E8DCFC31C8B}" type="presParOf" srcId="{CAF8F50B-D8D9-442D-9580-923DD694DBC3}" destId="{A59CAE00-E9FE-4EBE-AD36-20150E1C5F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Take a minute to find a partner who chose a different character than you did.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0A143CB4-A2A3-4163-A5B6-E8BA7F5C4F5C}">
      <dgm:prSet/>
      <dgm:spPr/>
      <dgm:t>
        <a:bodyPr/>
        <a:lstStyle/>
        <a:p>
          <a:r>
            <a:rPr lang="en-US" dirty="0" smtClean="0"/>
            <a:t>Share your Cell Phone Sheet with your partner and discuss what is different about each character and why that might be different. </a:t>
          </a:r>
        </a:p>
      </dgm:t>
    </dgm:pt>
    <dgm:pt modelId="{723548DE-FF21-4AA9-9971-E974EC4E294E}" type="parTrans" cxnId="{9B9FDC7A-2037-461C-9D30-15E8B5F944D2}">
      <dgm:prSet/>
      <dgm:spPr/>
    </dgm:pt>
    <dgm:pt modelId="{0D739B0F-8CFA-44AF-8BDC-0516A136AA15}" type="sibTrans" cxnId="{9B9FDC7A-2037-461C-9D30-15E8B5F944D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ECE8895F-3112-403E-8AFA-E1E3AB7DBB3B}" type="pres">
      <dgm:prSet presAssocID="{0A143CB4-A2A3-4163-A5B6-E8BA7F5C4F5C}" presName="thickLine" presStyleLbl="alignNode1" presStyleIdx="1" presStyleCnt="2"/>
      <dgm:spPr/>
    </dgm:pt>
    <dgm:pt modelId="{020A3987-8D0F-472B-993E-1D35819539F0}" type="pres">
      <dgm:prSet presAssocID="{0A143CB4-A2A3-4163-A5B6-E8BA7F5C4F5C}" presName="horz1" presStyleCnt="0"/>
      <dgm:spPr/>
    </dgm:pt>
    <dgm:pt modelId="{FCB7DF82-36CB-4588-9243-92C7D3B08E5C}" type="pres">
      <dgm:prSet presAssocID="{0A143CB4-A2A3-4163-A5B6-E8BA7F5C4F5C}" presName="tx1" presStyleLbl="revTx" presStyleIdx="1" presStyleCnt="2"/>
      <dgm:spPr/>
      <dgm:t>
        <a:bodyPr/>
        <a:lstStyle/>
        <a:p>
          <a:endParaRPr lang="en-US"/>
        </a:p>
      </dgm:t>
    </dgm:pt>
    <dgm:pt modelId="{0447CDBA-5687-4FB6-9F76-BB7D7D33A817}" type="pres">
      <dgm:prSet presAssocID="{0A143CB4-A2A3-4163-A5B6-E8BA7F5C4F5C}" presName="vert1" presStyleCnt="0"/>
      <dgm:spPr/>
    </dgm:pt>
  </dgm:ptLst>
  <dgm:cxnLst>
    <dgm:cxn modelId="{E765B8DB-B2F8-498A-99E3-D3579701255A}" type="presOf" srcId="{0A143CB4-A2A3-4163-A5B6-E8BA7F5C4F5C}" destId="{FCB7DF82-36CB-4588-9243-92C7D3B08E5C}" srcOrd="0" destOrd="0" presId="urn:microsoft.com/office/officeart/2008/layout/LinedList"/>
    <dgm:cxn modelId="{9B9FDC7A-2037-461C-9D30-15E8B5F944D2}" srcId="{808A5C52-22EE-4F99-8F78-B970CC86224C}" destId="{0A143CB4-A2A3-4163-A5B6-E8BA7F5C4F5C}" srcOrd="1" destOrd="0" parTransId="{723548DE-FF21-4AA9-9971-E974EC4E294E}" sibTransId="{0D739B0F-8CFA-44AF-8BDC-0516A136AA15}"/>
    <dgm:cxn modelId="{D054DCF5-ADCA-472F-BC70-F1D41FFFFDD6}" type="presOf" srcId="{1BCFCAE1-9ACA-4604-97E2-CECF83DED841}" destId="{7178D825-7B83-4D28-BCAC-52FC73C123D5}" srcOrd="0" destOrd="0" presId="urn:microsoft.com/office/officeart/2008/layout/LinedList"/>
    <dgm:cxn modelId="{90F9A3DC-7118-4DF4-8BD4-2B4A4D33EACC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A910F9A-0E8C-413D-89F0-D865433C1EAE}" type="presParOf" srcId="{715F5C77-52E5-4A7B-AADF-0B0962FDF58B}" destId="{7BC23586-E1F5-4FE8-9C06-6A7995E73A23}" srcOrd="0" destOrd="0" presId="urn:microsoft.com/office/officeart/2008/layout/LinedList"/>
    <dgm:cxn modelId="{A22B98A9-6937-4DC1-8598-0DB1F8B76F5A}" type="presParOf" srcId="{715F5C77-52E5-4A7B-AADF-0B0962FDF58B}" destId="{B5CFED30-3DC0-423F-8E6E-4EFBCE93B5AE}" srcOrd="1" destOrd="0" presId="urn:microsoft.com/office/officeart/2008/layout/LinedList"/>
    <dgm:cxn modelId="{49018A02-66D5-4DC2-8B1B-7C660C9B9166}" type="presParOf" srcId="{B5CFED30-3DC0-423F-8E6E-4EFBCE93B5AE}" destId="{7178D825-7B83-4D28-BCAC-52FC73C123D5}" srcOrd="0" destOrd="0" presId="urn:microsoft.com/office/officeart/2008/layout/LinedList"/>
    <dgm:cxn modelId="{8676A081-1A88-43C1-BAA8-651452D17C52}" type="presParOf" srcId="{B5CFED30-3DC0-423F-8E6E-4EFBCE93B5AE}" destId="{B965184D-5DC7-4D81-8251-F47E1CDA6675}" srcOrd="1" destOrd="0" presId="urn:microsoft.com/office/officeart/2008/layout/LinedList"/>
    <dgm:cxn modelId="{C5BE9EBD-46CD-48F8-A73D-B3BCB7D92228}" type="presParOf" srcId="{715F5C77-52E5-4A7B-AADF-0B0962FDF58B}" destId="{ECE8895F-3112-403E-8AFA-E1E3AB7DBB3B}" srcOrd="2" destOrd="0" presId="urn:microsoft.com/office/officeart/2008/layout/LinedList"/>
    <dgm:cxn modelId="{4C5DEFBC-A433-44A0-8E4B-D6C54D515638}" type="presParOf" srcId="{715F5C77-52E5-4A7B-AADF-0B0962FDF58B}" destId="{020A3987-8D0F-472B-993E-1D35819539F0}" srcOrd="3" destOrd="0" presId="urn:microsoft.com/office/officeart/2008/layout/LinedList"/>
    <dgm:cxn modelId="{581825E3-4DBE-476D-80CE-8055F8345DC8}" type="presParOf" srcId="{020A3987-8D0F-472B-993E-1D35819539F0}" destId="{FCB7DF82-36CB-4588-9243-92C7D3B08E5C}" srcOrd="0" destOrd="0" presId="urn:microsoft.com/office/officeart/2008/layout/LinedList"/>
    <dgm:cxn modelId="{96E35845-F996-4CCF-A485-B0CBFC8EE559}" type="presParOf" srcId="{020A3987-8D0F-472B-993E-1D35819539F0}" destId="{0447CDBA-5687-4FB6-9F76-BB7D7D33A8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Questions?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C238F0A6-5604-4257-AF8D-5F7CDDF84CB4}" type="pres">
      <dgm:prSet presAssocID="{808A5C52-22EE-4F99-8F78-B970CC8622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3CF6F-BF68-4D5E-804D-082BF1DE36A9}" type="pres">
      <dgm:prSet presAssocID="{1BCFCAE1-9ACA-4604-97E2-CECF83DED841}" presName="parentLin" presStyleCnt="0"/>
      <dgm:spPr/>
    </dgm:pt>
    <dgm:pt modelId="{6D625696-EEA0-4EC6-AA78-046D1D8CEDF6}" type="pres">
      <dgm:prSet presAssocID="{1BCFCAE1-9ACA-4604-97E2-CECF83DED84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86E89F0-49D3-49B7-B089-552145F5FEA8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57A9-D18D-4660-BEB7-19ED095E59D5}" type="pres">
      <dgm:prSet presAssocID="{1BCFCAE1-9ACA-4604-97E2-CECF83DED841}" presName="negativeSpace" presStyleCnt="0"/>
      <dgm:spPr/>
    </dgm:pt>
    <dgm:pt modelId="{13DD705C-CF9E-4CA1-8AAB-428270B45ED2}" type="pres">
      <dgm:prSet presAssocID="{1BCFCAE1-9ACA-4604-97E2-CECF83DED84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572C-4525-4E55-95D8-ACA176253518}" type="presOf" srcId="{808A5C52-22EE-4F99-8F78-B970CC86224C}" destId="{C238F0A6-5604-4257-AF8D-5F7CDDF84CB4}" srcOrd="0" destOrd="0" presId="urn:microsoft.com/office/officeart/2005/8/layout/list1"/>
    <dgm:cxn modelId="{139BF08D-5ACE-4263-B006-9BC362103C81}" type="presOf" srcId="{1BCFCAE1-9ACA-4604-97E2-CECF83DED841}" destId="{6D625696-EEA0-4EC6-AA78-046D1D8CEDF6}" srcOrd="0" destOrd="0" presId="urn:microsoft.com/office/officeart/2005/8/layout/list1"/>
    <dgm:cxn modelId="{5288C7EA-486E-4A8C-BE7A-C23B86838659}" type="presOf" srcId="{1BCFCAE1-9ACA-4604-97E2-CECF83DED841}" destId="{186E89F0-49D3-49B7-B089-552145F5FEA8}" srcOrd="1" destOrd="0" presId="urn:microsoft.com/office/officeart/2005/8/layout/list1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42479F12-95E1-4658-B114-A92215B75D5D}" type="presParOf" srcId="{C238F0A6-5604-4257-AF8D-5F7CDDF84CB4}" destId="{7843CF6F-BF68-4D5E-804D-082BF1DE36A9}" srcOrd="0" destOrd="0" presId="urn:microsoft.com/office/officeart/2005/8/layout/list1"/>
    <dgm:cxn modelId="{7776FADB-159B-4010-AAEF-082D832FA751}" type="presParOf" srcId="{7843CF6F-BF68-4D5E-804D-082BF1DE36A9}" destId="{6D625696-EEA0-4EC6-AA78-046D1D8CEDF6}" srcOrd="0" destOrd="0" presId="urn:microsoft.com/office/officeart/2005/8/layout/list1"/>
    <dgm:cxn modelId="{33C2AF90-81F5-4E7A-BDF0-F8896EB8D690}" type="presParOf" srcId="{7843CF6F-BF68-4D5E-804D-082BF1DE36A9}" destId="{186E89F0-49D3-49B7-B089-552145F5FEA8}" srcOrd="1" destOrd="0" presId="urn:microsoft.com/office/officeart/2005/8/layout/list1"/>
    <dgm:cxn modelId="{6C79285E-4566-49D7-9916-2CD3FE447A8C}" type="presParOf" srcId="{C238F0A6-5604-4257-AF8D-5F7CDDF84CB4}" destId="{B6A457A9-D18D-4660-BEB7-19ED095E59D5}" srcOrd="1" destOrd="0" presId="urn:microsoft.com/office/officeart/2005/8/layout/list1"/>
    <dgm:cxn modelId="{EB7219A4-31F1-4780-82E6-37C28BE81931}" type="presParOf" srcId="{C238F0A6-5604-4257-AF8D-5F7CDDF84CB4}" destId="{13DD705C-CF9E-4CA1-8AAB-428270B45E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There is a quiz tomorrow covering Chapters 4-7.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B49420B-B46A-4D07-AF4B-A13E1D2A8B89}">
      <dgm:prSet/>
      <dgm:spPr/>
      <dgm:t>
        <a:bodyPr/>
        <a:lstStyle/>
        <a:p>
          <a:r>
            <a:rPr lang="en-US" dirty="0" smtClean="0"/>
            <a:t>We will collect your active reading notes before the test.</a:t>
          </a:r>
        </a:p>
      </dgm:t>
    </dgm:pt>
    <dgm:pt modelId="{564EB43C-038C-4575-8A54-03FFE476A56D}" type="parTrans" cxnId="{AFDE6B33-4435-4A33-B2A9-96ACF169007B}">
      <dgm:prSet/>
      <dgm:spPr/>
    </dgm:pt>
    <dgm:pt modelId="{114E044B-9661-404E-BFC0-9139E793EB3A}" type="sibTrans" cxnId="{AFDE6B33-4435-4A33-B2A9-96ACF169007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6691DDD1-1456-41F7-85DE-6F56F10CB623}" type="pres">
      <dgm:prSet presAssocID="{AB49420B-B46A-4D07-AF4B-A13E1D2A8B89}" presName="thickLine" presStyleLbl="alignNode1" presStyleIdx="1" presStyleCnt="2"/>
      <dgm:spPr/>
    </dgm:pt>
    <dgm:pt modelId="{56B485B7-FACF-4246-8D5C-68013489AFC7}" type="pres">
      <dgm:prSet presAssocID="{AB49420B-B46A-4D07-AF4B-A13E1D2A8B89}" presName="horz1" presStyleCnt="0"/>
      <dgm:spPr/>
    </dgm:pt>
    <dgm:pt modelId="{D19F98E4-607D-48ED-BA4C-2ABFEF0E18FE}" type="pres">
      <dgm:prSet presAssocID="{AB49420B-B46A-4D07-AF4B-A13E1D2A8B89}" presName="tx1" presStyleLbl="revTx" presStyleIdx="1" presStyleCnt="2"/>
      <dgm:spPr/>
      <dgm:t>
        <a:bodyPr/>
        <a:lstStyle/>
        <a:p>
          <a:endParaRPr lang="en-US"/>
        </a:p>
      </dgm:t>
    </dgm:pt>
    <dgm:pt modelId="{2AA79F4B-BD50-4A88-BA7B-7B0CC0A134E2}" type="pres">
      <dgm:prSet presAssocID="{AB49420B-B46A-4D07-AF4B-A13E1D2A8B89}" presName="vert1" presStyleCnt="0"/>
      <dgm:spPr/>
    </dgm:pt>
  </dgm:ptLst>
  <dgm:cxnLst>
    <dgm:cxn modelId="{B6576D0B-CDD8-4172-933B-83A2AD04C706}" type="presOf" srcId="{808A5C52-22EE-4F99-8F78-B970CC86224C}" destId="{715F5C77-52E5-4A7B-AADF-0B0962FDF58B}" srcOrd="0" destOrd="0" presId="urn:microsoft.com/office/officeart/2008/layout/LinedList"/>
    <dgm:cxn modelId="{A4CD93A4-6A1A-4410-8223-43DB5E71CFB3}" type="presOf" srcId="{1BCFCAE1-9ACA-4604-97E2-CECF83DED841}" destId="{7178D825-7B83-4D28-BCAC-52FC73C123D5}" srcOrd="0" destOrd="0" presId="urn:microsoft.com/office/officeart/2008/layout/LinedList"/>
    <dgm:cxn modelId="{AFDE6B33-4435-4A33-B2A9-96ACF169007B}" srcId="{808A5C52-22EE-4F99-8F78-B970CC86224C}" destId="{AB49420B-B46A-4D07-AF4B-A13E1D2A8B89}" srcOrd="1" destOrd="0" parTransId="{564EB43C-038C-4575-8A54-03FFE476A56D}" sibTransId="{114E044B-9661-404E-BFC0-9139E793EB3A}"/>
    <dgm:cxn modelId="{2955D4A3-6D80-41EB-AC9C-65C18962F08A}" type="presOf" srcId="{AB49420B-B46A-4D07-AF4B-A13E1D2A8B89}" destId="{D19F98E4-607D-48ED-BA4C-2ABFEF0E18FE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7B1E3F1-A3A8-4626-86CB-4120D66DB04E}" type="presParOf" srcId="{715F5C77-52E5-4A7B-AADF-0B0962FDF58B}" destId="{7BC23586-E1F5-4FE8-9C06-6A7995E73A23}" srcOrd="0" destOrd="0" presId="urn:microsoft.com/office/officeart/2008/layout/LinedList"/>
    <dgm:cxn modelId="{35BED08B-6BB0-4981-9525-C7D720C5A1C0}" type="presParOf" srcId="{715F5C77-52E5-4A7B-AADF-0B0962FDF58B}" destId="{B5CFED30-3DC0-423F-8E6E-4EFBCE93B5AE}" srcOrd="1" destOrd="0" presId="urn:microsoft.com/office/officeart/2008/layout/LinedList"/>
    <dgm:cxn modelId="{C76C89B4-8F15-449B-9624-C3521C0CF2DF}" type="presParOf" srcId="{B5CFED30-3DC0-423F-8E6E-4EFBCE93B5AE}" destId="{7178D825-7B83-4D28-BCAC-52FC73C123D5}" srcOrd="0" destOrd="0" presId="urn:microsoft.com/office/officeart/2008/layout/LinedList"/>
    <dgm:cxn modelId="{F3483397-8967-40BE-9332-08CF0A39E2D4}" type="presParOf" srcId="{B5CFED30-3DC0-423F-8E6E-4EFBCE93B5AE}" destId="{B965184D-5DC7-4D81-8251-F47E1CDA6675}" srcOrd="1" destOrd="0" presId="urn:microsoft.com/office/officeart/2008/layout/LinedList"/>
    <dgm:cxn modelId="{1E292E8B-9D53-42BA-A7AB-1868EFB16B60}" type="presParOf" srcId="{715F5C77-52E5-4A7B-AADF-0B0962FDF58B}" destId="{6691DDD1-1456-41F7-85DE-6F56F10CB623}" srcOrd="2" destOrd="0" presId="urn:microsoft.com/office/officeart/2008/layout/LinedList"/>
    <dgm:cxn modelId="{F590C2E4-7D2D-400E-8553-06D4E0B0EE88}" type="presParOf" srcId="{715F5C77-52E5-4A7B-AADF-0B0962FDF58B}" destId="{56B485B7-FACF-4246-8D5C-68013489AFC7}" srcOrd="3" destOrd="0" presId="urn:microsoft.com/office/officeart/2008/layout/LinedList"/>
    <dgm:cxn modelId="{4F502634-E804-45F3-9611-6E8FA3617555}" type="presParOf" srcId="{56B485B7-FACF-4246-8D5C-68013489AFC7}" destId="{D19F98E4-607D-48ED-BA4C-2ABFEF0E18FE}" srcOrd="0" destOrd="0" presId="urn:microsoft.com/office/officeart/2008/layout/LinedList"/>
    <dgm:cxn modelId="{14AD0CD0-FC3E-43D7-BB81-46C11E6BA9DF}" type="presParOf" srcId="{56B485B7-FACF-4246-8D5C-68013489AFC7}" destId="{2AA79F4B-BD50-4A88-BA7B-7B0CC0A134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Read through Chapter 7 if you have not already done so.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9E1C73C3-F8BA-4984-AC8E-AC88EBBF8640}" type="presOf" srcId="{1BCFCAE1-9ACA-4604-97E2-CECF83DED841}" destId="{7178D825-7B83-4D28-BCAC-52FC73C123D5}" srcOrd="0" destOrd="0" presId="urn:microsoft.com/office/officeart/2008/layout/LinedList"/>
    <dgm:cxn modelId="{8FF695DD-A35D-4E94-8348-1CE6DCE57FF6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346F133-6B0E-4438-8067-3F52F4AAF18B}" type="presParOf" srcId="{715F5C77-52E5-4A7B-AADF-0B0962FDF58B}" destId="{7BC23586-E1F5-4FE8-9C06-6A7995E73A23}" srcOrd="0" destOrd="0" presId="urn:microsoft.com/office/officeart/2008/layout/LinedList"/>
    <dgm:cxn modelId="{341815EE-1074-41F2-BB23-182DC13AA70A}" type="presParOf" srcId="{715F5C77-52E5-4A7B-AADF-0B0962FDF58B}" destId="{B5CFED30-3DC0-423F-8E6E-4EFBCE93B5AE}" srcOrd="1" destOrd="0" presId="urn:microsoft.com/office/officeart/2008/layout/LinedList"/>
    <dgm:cxn modelId="{AC759F23-9B8C-459A-AEEF-58B9AAC73954}" type="presParOf" srcId="{B5CFED30-3DC0-423F-8E6E-4EFBCE93B5AE}" destId="{7178D825-7B83-4D28-BCAC-52FC73C123D5}" srcOrd="0" destOrd="0" presId="urn:microsoft.com/office/officeart/2008/layout/LinedList"/>
    <dgm:cxn modelId="{4C33D61F-F5DC-4DD7-8DF6-25AD37B47A8F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13B4-0D95-47B0-BA5A-D5401F9D7924}">
      <dgm:prSet/>
      <dgm:spPr/>
      <dgm:t>
        <a:bodyPr/>
        <a:lstStyle/>
        <a:p>
          <a:r>
            <a:rPr lang="en-US" dirty="0" smtClean="0"/>
            <a:t>How does what happens in V. </a:t>
          </a:r>
          <a:r>
            <a:rPr lang="en-US" smtClean="0"/>
            <a:t>Frankenstein’s </a:t>
          </a:r>
          <a:r>
            <a:rPr lang="en-US" dirty="0" smtClean="0"/>
            <a:t>family affect how he creates his creature and then abandons it?</a:t>
          </a:r>
        </a:p>
      </dgm:t>
    </dgm:pt>
    <dgm:pt modelId="{3967A428-22C6-4A42-B0C2-914DAB250245}" type="parTrans" cxnId="{7AA8C085-E550-4C9A-9CA6-E22A17B24ADB}">
      <dgm:prSet/>
      <dgm:spPr/>
      <dgm:t>
        <a:bodyPr/>
        <a:lstStyle/>
        <a:p>
          <a:endParaRPr lang="en-US"/>
        </a:p>
      </dgm:t>
    </dgm:pt>
    <dgm:pt modelId="{B10474AF-D2D3-4627-8E4F-789A55D2562F}" type="sibTrans" cxnId="{7AA8C085-E550-4C9A-9CA6-E22A17B24ADB}">
      <dgm:prSet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Answer the question on the right with a three to five sentence paragraph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88965-3185-4230-B0D4-A11B04313408}" type="pres">
      <dgm:prSet presAssocID="{E67DCA13-7B2B-4679-94EC-8B6E945BDC42}" presName="thickLine" presStyleLbl="alignNode1" presStyleIdx="0" presStyleCnt="1"/>
      <dgm:spPr/>
    </dgm:pt>
    <dgm:pt modelId="{50673A52-2CA1-4078-A875-4ED74E017DEA}" type="pres">
      <dgm:prSet presAssocID="{E67DCA13-7B2B-4679-94EC-8B6E945BDC42}" presName="horz1" presStyleCnt="0"/>
      <dgm:spPr/>
    </dgm:pt>
    <dgm:pt modelId="{59C915C4-2605-4032-A53A-EFD3BA449FF1}" type="pres">
      <dgm:prSet presAssocID="{E67DCA13-7B2B-4679-94EC-8B6E945BDC42}" presName="tx1" presStyleLbl="revTx" presStyleIdx="0" presStyleCnt="2"/>
      <dgm:spPr/>
      <dgm:t>
        <a:bodyPr/>
        <a:lstStyle/>
        <a:p>
          <a:endParaRPr lang="en-US"/>
        </a:p>
      </dgm:t>
    </dgm:pt>
    <dgm:pt modelId="{355CAEBD-C901-40B7-A9DC-A847D7C18744}" type="pres">
      <dgm:prSet presAssocID="{E67DCA13-7B2B-4679-94EC-8B6E945BDC42}" presName="vert1" presStyleCnt="0"/>
      <dgm:spPr/>
    </dgm:pt>
    <dgm:pt modelId="{487D5012-082F-413F-9E84-B14CD7C7284A}" type="pres">
      <dgm:prSet presAssocID="{9E7C13B4-0D95-47B0-BA5A-D5401F9D7924}" presName="vertSpace2a" presStyleCnt="0"/>
      <dgm:spPr/>
    </dgm:pt>
    <dgm:pt modelId="{DB500581-F35D-43C9-9BEB-C85A6C9CBC67}" type="pres">
      <dgm:prSet presAssocID="{9E7C13B4-0D95-47B0-BA5A-D5401F9D7924}" presName="horz2" presStyleCnt="0"/>
      <dgm:spPr/>
    </dgm:pt>
    <dgm:pt modelId="{50F8591A-2E5F-458B-AF03-7E5C92D2A90A}" type="pres">
      <dgm:prSet presAssocID="{9E7C13B4-0D95-47B0-BA5A-D5401F9D7924}" presName="horzSpace2" presStyleCnt="0"/>
      <dgm:spPr/>
    </dgm:pt>
    <dgm:pt modelId="{4C1478BD-3F4E-4D2E-B04F-62FF38ACB02F}" type="pres">
      <dgm:prSet presAssocID="{9E7C13B4-0D95-47B0-BA5A-D5401F9D7924}" presName="tx2" presStyleLbl="revTx" presStyleIdx="1" presStyleCnt="2"/>
      <dgm:spPr/>
      <dgm:t>
        <a:bodyPr/>
        <a:lstStyle/>
        <a:p>
          <a:endParaRPr lang="en-US"/>
        </a:p>
      </dgm:t>
    </dgm:pt>
    <dgm:pt modelId="{5FA2C038-5CA6-4FD7-B92E-B49D7AD18170}" type="pres">
      <dgm:prSet presAssocID="{9E7C13B4-0D95-47B0-BA5A-D5401F9D7924}" presName="vert2" presStyleCnt="0"/>
      <dgm:spPr/>
    </dgm:pt>
    <dgm:pt modelId="{A635BC4B-DC26-45AC-B994-06CA758C2E55}" type="pres">
      <dgm:prSet presAssocID="{9E7C13B4-0D95-47B0-BA5A-D5401F9D7924}" presName="thinLine2b" presStyleLbl="callout" presStyleIdx="0" presStyleCnt="1"/>
      <dgm:spPr/>
    </dgm:pt>
    <dgm:pt modelId="{542AD66C-4949-44B9-AECD-FEA3C2F4223B}" type="pres">
      <dgm:prSet presAssocID="{9E7C13B4-0D95-47B0-BA5A-D5401F9D7924}" presName="vertSpace2b" presStyleCnt="0"/>
      <dgm:spPr/>
    </dgm:pt>
  </dgm:ptLst>
  <dgm:cxnLst>
    <dgm:cxn modelId="{920A6477-6BB3-427A-836A-41E38BD806D0}" srcId="{808A5C52-22EE-4F99-8F78-B970CC86224C}" destId="{E67DCA13-7B2B-4679-94EC-8B6E945BDC42}" srcOrd="0" destOrd="0" parTransId="{FC5549CB-8469-42EC-9EE3-19A1D114F745}" sibTransId="{E2C5C648-FF36-4C56-8567-594AF65CFCE1}"/>
    <dgm:cxn modelId="{F9C1125E-7B54-42C0-8A74-68C03FCD2E22}" type="presOf" srcId="{808A5C52-22EE-4F99-8F78-B970CC86224C}" destId="{715F5C77-52E5-4A7B-AADF-0B0962FDF58B}" srcOrd="0" destOrd="0" presId="urn:microsoft.com/office/officeart/2008/layout/LinedList"/>
    <dgm:cxn modelId="{7AA8C085-E550-4C9A-9CA6-E22A17B24ADB}" srcId="{E67DCA13-7B2B-4679-94EC-8B6E945BDC42}" destId="{9E7C13B4-0D95-47B0-BA5A-D5401F9D7924}" srcOrd="0" destOrd="0" parTransId="{3967A428-22C6-4A42-B0C2-914DAB250245}" sibTransId="{B10474AF-D2D3-4627-8E4F-789A55D2562F}"/>
    <dgm:cxn modelId="{825110C4-4FE2-4146-85A5-E5FDF5EE362E}" type="presOf" srcId="{9E7C13B4-0D95-47B0-BA5A-D5401F9D7924}" destId="{4C1478BD-3F4E-4D2E-B04F-62FF38ACB02F}" srcOrd="0" destOrd="0" presId="urn:microsoft.com/office/officeart/2008/layout/LinedList"/>
    <dgm:cxn modelId="{9C3908B5-1DEB-4A97-8215-B257E82BFF08}" type="presOf" srcId="{E67DCA13-7B2B-4679-94EC-8B6E945BDC42}" destId="{59C915C4-2605-4032-A53A-EFD3BA449FF1}" srcOrd="0" destOrd="0" presId="urn:microsoft.com/office/officeart/2008/layout/LinedList"/>
    <dgm:cxn modelId="{E9DA1EAE-725C-4D85-A2A4-C5932C0F4759}" type="presParOf" srcId="{715F5C77-52E5-4A7B-AADF-0B0962FDF58B}" destId="{2DF88965-3185-4230-B0D4-A11B04313408}" srcOrd="0" destOrd="0" presId="urn:microsoft.com/office/officeart/2008/layout/LinedList"/>
    <dgm:cxn modelId="{B46EBE3F-D913-4E70-9256-062E005473AB}" type="presParOf" srcId="{715F5C77-52E5-4A7B-AADF-0B0962FDF58B}" destId="{50673A52-2CA1-4078-A875-4ED74E017DEA}" srcOrd="1" destOrd="0" presId="urn:microsoft.com/office/officeart/2008/layout/LinedList"/>
    <dgm:cxn modelId="{946874EF-38B8-47EE-861C-4C261D3AFA35}" type="presParOf" srcId="{50673A52-2CA1-4078-A875-4ED74E017DEA}" destId="{59C915C4-2605-4032-A53A-EFD3BA449FF1}" srcOrd="0" destOrd="0" presId="urn:microsoft.com/office/officeart/2008/layout/LinedList"/>
    <dgm:cxn modelId="{F61A91BD-BDA7-4ACD-9850-1FB7ABC9F545}" type="presParOf" srcId="{50673A52-2CA1-4078-A875-4ED74E017DEA}" destId="{355CAEBD-C901-40B7-A9DC-A847D7C18744}" srcOrd="1" destOrd="0" presId="urn:microsoft.com/office/officeart/2008/layout/LinedList"/>
    <dgm:cxn modelId="{C7774E2C-AB2F-47A6-ADC6-5FE0800A323E}" type="presParOf" srcId="{355CAEBD-C901-40B7-A9DC-A847D7C18744}" destId="{487D5012-082F-413F-9E84-B14CD7C7284A}" srcOrd="0" destOrd="0" presId="urn:microsoft.com/office/officeart/2008/layout/LinedList"/>
    <dgm:cxn modelId="{78FD8E0E-5EB7-4FE2-B998-7AED6A46959B}" type="presParOf" srcId="{355CAEBD-C901-40B7-A9DC-A847D7C18744}" destId="{DB500581-F35D-43C9-9BEB-C85A6C9CBC67}" srcOrd="1" destOrd="0" presId="urn:microsoft.com/office/officeart/2008/layout/LinedList"/>
    <dgm:cxn modelId="{C4C99D0F-8546-4B5B-BCBB-11A96A3F4BC3}" type="presParOf" srcId="{DB500581-F35D-43C9-9BEB-C85A6C9CBC67}" destId="{50F8591A-2E5F-458B-AF03-7E5C92D2A90A}" srcOrd="0" destOrd="0" presId="urn:microsoft.com/office/officeart/2008/layout/LinedList"/>
    <dgm:cxn modelId="{326F49CA-8D9A-4572-AA30-BD91D71EFF5E}" type="presParOf" srcId="{DB500581-F35D-43C9-9BEB-C85A6C9CBC67}" destId="{4C1478BD-3F4E-4D2E-B04F-62FF38ACB02F}" srcOrd="1" destOrd="0" presId="urn:microsoft.com/office/officeart/2008/layout/LinedList"/>
    <dgm:cxn modelId="{47392E93-4295-4E11-A11D-88583669142B}" type="presParOf" srcId="{DB500581-F35D-43C9-9BEB-C85A6C9CBC67}" destId="{5FA2C038-5CA6-4FD7-B92E-B49D7AD18170}" srcOrd="2" destOrd="0" presId="urn:microsoft.com/office/officeart/2008/layout/LinedList"/>
    <dgm:cxn modelId="{230FCD9D-3599-4281-AC88-2BC8DC155AF4}" type="presParOf" srcId="{355CAEBD-C901-40B7-A9DC-A847D7C18744}" destId="{A635BC4B-DC26-45AC-B994-06CA758C2E55}" srcOrd="2" destOrd="0" presId="urn:microsoft.com/office/officeart/2008/layout/LinedList"/>
    <dgm:cxn modelId="{7DBA23D0-ED0B-4697-BDBB-E35FECB32EE8}" type="presParOf" srcId="{355CAEBD-C901-40B7-A9DC-A847D7C18744}" destId="{542AD66C-4949-44B9-AECD-FEA3C2F4223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5476B-3891-4D9A-B9A7-2C04F57B093F}">
      <dgm:prSet/>
      <dgm:spPr/>
      <dgm:t>
        <a:bodyPr/>
        <a:lstStyle/>
        <a:p>
          <a:r>
            <a:rPr lang="en-US" dirty="0" smtClean="0"/>
            <a:t>What is the basic plot of Frankenstein?</a:t>
          </a:r>
          <a:endParaRPr lang="en-US" dirty="0"/>
        </a:p>
      </dgm:t>
    </dgm:pt>
    <dgm:pt modelId="{17B968AC-10D5-4E3F-A22F-8A21215269DC}" type="parTrans" cxnId="{780BB534-076B-4B41-AF1C-47C72C00C027}">
      <dgm:prSet/>
      <dgm:spPr/>
    </dgm:pt>
    <dgm:pt modelId="{56FDA03D-9A12-4748-B97D-AA1C2586E6A1}" type="sibTrans" cxnId="{780BB534-076B-4B41-AF1C-47C72C00C027}">
      <dgm:prSet/>
      <dgm:spPr/>
    </dgm:pt>
    <dgm:pt modelId="{B0E91375-918A-4380-AE3D-7664937269A9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0323-F7BB-4746-89CB-554BFF85275F}" type="pres">
      <dgm:prSet presAssocID="{3CE5476B-3891-4D9A-B9A7-2C04F57B0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BB534-076B-4B41-AF1C-47C72C00C027}" srcId="{808A5C52-22EE-4F99-8F78-B970CC86224C}" destId="{3CE5476B-3891-4D9A-B9A7-2C04F57B093F}" srcOrd="0" destOrd="0" parTransId="{17B968AC-10D5-4E3F-A22F-8A21215269DC}" sibTransId="{56FDA03D-9A12-4748-B97D-AA1C2586E6A1}"/>
    <dgm:cxn modelId="{939005C6-5A5F-4175-9680-4070AB72CBFE}" type="presOf" srcId="{3CE5476B-3891-4D9A-B9A7-2C04F57B093F}" destId="{43270323-F7BB-4746-89CB-554BFF85275F}" srcOrd="0" destOrd="0" presId="urn:microsoft.com/office/officeart/2005/8/layout/vList2"/>
    <dgm:cxn modelId="{23E50C64-0E28-41FC-A9F7-5FA673698A7C}" type="presOf" srcId="{808A5C52-22EE-4F99-8F78-B970CC86224C}" destId="{B0E91375-918A-4380-AE3D-7664937269A9}" srcOrd="0" destOrd="0" presId="urn:microsoft.com/office/officeart/2005/8/layout/vList2"/>
    <dgm:cxn modelId="{2729F0BC-93C3-4A9D-ADB1-C0D330D0F771}" type="presParOf" srcId="{B0E91375-918A-4380-AE3D-7664937269A9}" destId="{43270323-F7BB-4746-89CB-554BFF85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To help you review for the quiz, you and up to two other people will use computer paper to create a timeline for the plot of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Remember to leave enough space so that you can add to your time line later.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94163647-0F95-4512-BABA-5CF861844F94}" type="presOf" srcId="{D92CAAD2-5518-4197-86D4-7AC5831F9808}" destId="{1E6BA2D3-E73C-45DA-8497-00620C39BD9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19A9D0F-CFC5-49A6-A7BB-CB376202BEA5}" type="presOf" srcId="{808A5C52-22EE-4F99-8F78-B970CC86224C}" destId="{715F5C77-52E5-4A7B-AADF-0B0962FDF58B}" srcOrd="0" destOrd="0" presId="urn:microsoft.com/office/officeart/2008/layout/LinedList"/>
    <dgm:cxn modelId="{4F6E67B5-E7C0-4B2F-9B21-F3CE79E723AA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83DA50C2-0B4C-4F6A-AB80-C9B71CB41665}" type="presParOf" srcId="{715F5C77-52E5-4A7B-AADF-0B0962FDF58B}" destId="{0E78EC04-99DF-4FDB-ABF4-353E47AC0E1E}" srcOrd="0" destOrd="0" presId="urn:microsoft.com/office/officeart/2008/layout/LinedList"/>
    <dgm:cxn modelId="{965A885C-0D62-43CA-97A3-C7CD1C1C3B03}" type="presParOf" srcId="{715F5C77-52E5-4A7B-AADF-0B0962FDF58B}" destId="{2748A6F1-CD5E-47A6-8CD3-2C5139626BEA}" srcOrd="1" destOrd="0" presId="urn:microsoft.com/office/officeart/2008/layout/LinedList"/>
    <dgm:cxn modelId="{CF72C168-5084-4AB0-A4C0-06C8AB44C597}" type="presParOf" srcId="{2748A6F1-CD5E-47A6-8CD3-2C5139626BEA}" destId="{037C68FE-0020-4024-A830-A5F94166A87F}" srcOrd="0" destOrd="0" presId="urn:microsoft.com/office/officeart/2008/layout/LinedList"/>
    <dgm:cxn modelId="{17D8C810-78FA-48FC-AE71-4837C53934C3}" type="presParOf" srcId="{2748A6F1-CD5E-47A6-8CD3-2C5139626BEA}" destId="{ABCB99A1-8D12-4230-B51E-85043641EBA0}" srcOrd="1" destOrd="0" presId="urn:microsoft.com/office/officeart/2008/layout/LinedList"/>
    <dgm:cxn modelId="{CC517F75-F864-4F89-8922-BF64A6C49EDD}" type="presParOf" srcId="{715F5C77-52E5-4A7B-AADF-0B0962FDF58B}" destId="{CCCFCAE0-C8DA-4D5D-B406-9364C0B910A1}" srcOrd="2" destOrd="0" presId="urn:microsoft.com/office/officeart/2008/layout/LinedList"/>
    <dgm:cxn modelId="{ABC5C70B-1D93-4845-AB96-AD4EEFB4816C}" type="presParOf" srcId="{715F5C77-52E5-4A7B-AADF-0B0962FDF58B}" destId="{62B24F2E-D407-4ECE-9E69-42643959912C}" srcOrd="3" destOrd="0" presId="urn:microsoft.com/office/officeart/2008/layout/LinedList"/>
    <dgm:cxn modelId="{FDC115FD-168E-4070-ACBA-C8648AC85C64}" type="presParOf" srcId="{62B24F2E-D407-4ECE-9E69-42643959912C}" destId="{1E6BA2D3-E73C-45DA-8497-00620C39BD96}" srcOrd="0" destOrd="0" presId="urn:microsoft.com/office/officeart/2008/layout/LinedList"/>
    <dgm:cxn modelId="{76E645B7-2D7D-433C-AF4B-C2764899263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07BFC14A-B878-4C9D-ADE9-349E56760AA2}" type="presOf" srcId="{E4CCC0F0-DC4E-4F04-80BE-6C17BE6668A9}" destId="{037C68FE-0020-4024-A830-A5F94166A87F}" srcOrd="0" destOrd="0" presId="urn:microsoft.com/office/officeart/2008/layout/LinedList"/>
    <dgm:cxn modelId="{907DBB30-2FFE-4F2E-A443-437505FA1725}" type="presOf" srcId="{5B9D3C04-73D7-4A9F-A497-2EE746EE5208}" destId="{92807A50-02F2-4A5C-AEE4-72823CA68A9A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662D9610-872B-45A8-89B0-D81637AD8B12}" type="presOf" srcId="{808A5C52-22EE-4F99-8F78-B970CC86224C}" destId="{715F5C77-52E5-4A7B-AADF-0B0962FDF58B}" srcOrd="0" destOrd="0" presId="urn:microsoft.com/office/officeart/2008/layout/LinedList"/>
    <dgm:cxn modelId="{0D822823-F7B0-4D58-AECD-A40A92D1A065}" type="presOf" srcId="{D3B6F8B8-3C05-4966-A117-A275FC02EA3B}" destId="{9E39390E-5B96-447A-9B2A-0FD6F7B88B53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BFA5633E-937C-4120-8BA6-B9EDB7E79C4A}" type="presOf" srcId="{EACB23BF-2C6E-46A5-AE4D-B1DFF6129690}" destId="{F78757E3-A45D-4309-9737-6E988390EEDD}" srcOrd="0" destOrd="0" presId="urn:microsoft.com/office/officeart/2008/layout/LinedList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02DAABFE-C2AD-400C-A42F-92C203A4AE4C}" type="presOf" srcId="{55507839-3034-4A12-B37E-CEC88B1A374C}" destId="{DD149BC7-31C2-463B-AC35-B879E19205C8}" srcOrd="0" destOrd="0" presId="urn:microsoft.com/office/officeart/2008/layout/LinedList"/>
    <dgm:cxn modelId="{622FE3E0-5F27-432B-A69B-B9A560C233A6}" type="presParOf" srcId="{715F5C77-52E5-4A7B-AADF-0B0962FDF58B}" destId="{0E78EC04-99DF-4FDB-ABF4-353E47AC0E1E}" srcOrd="0" destOrd="0" presId="urn:microsoft.com/office/officeart/2008/layout/LinedList"/>
    <dgm:cxn modelId="{4A786144-F206-4ACA-9FE7-576F8A951D18}" type="presParOf" srcId="{715F5C77-52E5-4A7B-AADF-0B0962FDF58B}" destId="{2748A6F1-CD5E-47A6-8CD3-2C5139626BEA}" srcOrd="1" destOrd="0" presId="urn:microsoft.com/office/officeart/2008/layout/LinedList"/>
    <dgm:cxn modelId="{59EB6056-85BB-4C8D-973A-3D201A9A1560}" type="presParOf" srcId="{2748A6F1-CD5E-47A6-8CD3-2C5139626BEA}" destId="{037C68FE-0020-4024-A830-A5F94166A87F}" srcOrd="0" destOrd="0" presId="urn:microsoft.com/office/officeart/2008/layout/LinedList"/>
    <dgm:cxn modelId="{69B49372-A894-4A94-BD47-CEB57F4611F5}" type="presParOf" srcId="{2748A6F1-CD5E-47A6-8CD3-2C5139626BEA}" destId="{ABCB99A1-8D12-4230-B51E-85043641EBA0}" srcOrd="1" destOrd="0" presId="urn:microsoft.com/office/officeart/2008/layout/LinedList"/>
    <dgm:cxn modelId="{F8E88BCD-A940-4586-BC88-8EF55FAE0CF6}" type="presParOf" srcId="{ABCB99A1-8D12-4230-B51E-85043641EBA0}" destId="{1992E25D-182D-4579-95CC-A6E5E58DFA3F}" srcOrd="0" destOrd="0" presId="urn:microsoft.com/office/officeart/2008/layout/LinedList"/>
    <dgm:cxn modelId="{BD40A383-4474-4351-8A4C-131420E373F2}" type="presParOf" srcId="{ABCB99A1-8D12-4230-B51E-85043641EBA0}" destId="{90985C69-81DF-45AD-9953-8107295DBDCF}" srcOrd="1" destOrd="0" presId="urn:microsoft.com/office/officeart/2008/layout/LinedList"/>
    <dgm:cxn modelId="{DEB00F0C-ABE2-4468-876E-623BDF67C4C1}" type="presParOf" srcId="{90985C69-81DF-45AD-9953-8107295DBDCF}" destId="{9B9E3E9F-41F5-4AA7-A190-3DBF7976ABE7}" srcOrd="0" destOrd="0" presId="urn:microsoft.com/office/officeart/2008/layout/LinedList"/>
    <dgm:cxn modelId="{F6D3B814-01D4-443E-B856-8AFC4926CDAD}" type="presParOf" srcId="{90985C69-81DF-45AD-9953-8107295DBDCF}" destId="{F78757E3-A45D-4309-9737-6E988390EEDD}" srcOrd="1" destOrd="0" presId="urn:microsoft.com/office/officeart/2008/layout/LinedList"/>
    <dgm:cxn modelId="{1366C395-C3A9-4117-B7D7-E9F76AA9EF16}" type="presParOf" srcId="{90985C69-81DF-45AD-9953-8107295DBDCF}" destId="{A94F4748-B61E-4B1D-88FF-595196E7D519}" srcOrd="2" destOrd="0" presId="urn:microsoft.com/office/officeart/2008/layout/LinedList"/>
    <dgm:cxn modelId="{858E267C-D89B-431C-8809-670235E2A57D}" type="presParOf" srcId="{ABCB99A1-8D12-4230-B51E-85043641EBA0}" destId="{D5BE5FD9-08B5-4B7F-9F6D-8560F74E3D1F}" srcOrd="2" destOrd="0" presId="urn:microsoft.com/office/officeart/2008/layout/LinedList"/>
    <dgm:cxn modelId="{AA08A115-A253-4ADF-A26F-9992170BFA9B}" type="presParOf" srcId="{ABCB99A1-8D12-4230-B51E-85043641EBA0}" destId="{E6EED3BA-0A98-4440-AE90-5AE4E3C51C40}" srcOrd="3" destOrd="0" presId="urn:microsoft.com/office/officeart/2008/layout/LinedList"/>
    <dgm:cxn modelId="{3580DABE-AB4D-439E-9242-B0706A309E0B}" type="presParOf" srcId="{ABCB99A1-8D12-4230-B51E-85043641EBA0}" destId="{3B832C86-8A00-4415-8713-0C31D90613A9}" srcOrd="4" destOrd="0" presId="urn:microsoft.com/office/officeart/2008/layout/LinedList"/>
    <dgm:cxn modelId="{430C00C8-3A38-4795-A668-C52DF2CC2F0A}" type="presParOf" srcId="{3B832C86-8A00-4415-8713-0C31D90613A9}" destId="{4CC1F279-0A9E-490B-9DCA-43EE2654099B}" srcOrd="0" destOrd="0" presId="urn:microsoft.com/office/officeart/2008/layout/LinedList"/>
    <dgm:cxn modelId="{FB2CF106-E184-4636-9C11-793B60980C00}" type="presParOf" srcId="{3B832C86-8A00-4415-8713-0C31D90613A9}" destId="{92807A50-02F2-4A5C-AEE4-72823CA68A9A}" srcOrd="1" destOrd="0" presId="urn:microsoft.com/office/officeart/2008/layout/LinedList"/>
    <dgm:cxn modelId="{ADD2C0A7-63D0-48DF-847F-6050A681B628}" type="presParOf" srcId="{3B832C86-8A00-4415-8713-0C31D90613A9}" destId="{BDA91CB0-CBAE-465A-9625-93C6F919BF48}" srcOrd="2" destOrd="0" presId="urn:microsoft.com/office/officeart/2008/layout/LinedList"/>
    <dgm:cxn modelId="{31DC76EB-0799-405F-97A6-34003F042C31}" type="presParOf" srcId="{ABCB99A1-8D12-4230-B51E-85043641EBA0}" destId="{9753DF1C-AD54-4173-B523-EE3A0735B2A4}" srcOrd="5" destOrd="0" presId="urn:microsoft.com/office/officeart/2008/layout/LinedList"/>
    <dgm:cxn modelId="{A74622C6-77D0-4895-BA48-01DFF25CC8F2}" type="presParOf" srcId="{ABCB99A1-8D12-4230-B51E-85043641EBA0}" destId="{94B9BA2C-163F-4603-B738-EE53E72E03C4}" srcOrd="6" destOrd="0" presId="urn:microsoft.com/office/officeart/2008/layout/LinedList"/>
    <dgm:cxn modelId="{A5FEB5D9-B640-4E0F-9ED3-8DADDF6882C5}" type="presParOf" srcId="{ABCB99A1-8D12-4230-B51E-85043641EBA0}" destId="{0FBAB320-96A4-4EF1-8F0F-71236F999D66}" srcOrd="7" destOrd="0" presId="urn:microsoft.com/office/officeart/2008/layout/LinedList"/>
    <dgm:cxn modelId="{CD1750E5-AD14-4898-B407-9A0698B8B429}" type="presParOf" srcId="{0FBAB320-96A4-4EF1-8F0F-71236F999D66}" destId="{C4D49F63-D5CC-4C19-92FA-C615F2B1D034}" srcOrd="0" destOrd="0" presId="urn:microsoft.com/office/officeart/2008/layout/LinedList"/>
    <dgm:cxn modelId="{F19CF12D-93CD-4771-A13B-846F19875118}" type="presParOf" srcId="{0FBAB320-96A4-4EF1-8F0F-71236F999D66}" destId="{9E39390E-5B96-447A-9B2A-0FD6F7B88B53}" srcOrd="1" destOrd="0" presId="urn:microsoft.com/office/officeart/2008/layout/LinedList"/>
    <dgm:cxn modelId="{A0097454-2107-48A8-8303-BFF586313711}" type="presParOf" srcId="{0FBAB320-96A4-4EF1-8F0F-71236F999D66}" destId="{5838DF39-E201-4ACF-8F00-30039030FDB7}" srcOrd="2" destOrd="0" presId="urn:microsoft.com/office/officeart/2008/layout/LinedList"/>
    <dgm:cxn modelId="{DDD06AD6-999B-439F-B332-F6414D29B5E7}" type="presParOf" srcId="{ABCB99A1-8D12-4230-B51E-85043641EBA0}" destId="{5CFDB448-D5E6-49D4-A400-6899383843C9}" srcOrd="8" destOrd="0" presId="urn:microsoft.com/office/officeart/2008/layout/LinedList"/>
    <dgm:cxn modelId="{07098BB1-709B-4390-A424-4D607123ADBE}" type="presParOf" srcId="{ABCB99A1-8D12-4230-B51E-85043641EBA0}" destId="{99816265-6179-45D2-B08F-9EAFEC07EF78}" srcOrd="9" destOrd="0" presId="urn:microsoft.com/office/officeart/2008/layout/LinedList"/>
    <dgm:cxn modelId="{E8ED7B1F-3610-41C1-B682-A93FBE251EBC}" type="presParOf" srcId="{ABCB99A1-8D12-4230-B51E-85043641EBA0}" destId="{6CED490C-F4BE-4BF5-B090-898CB98CEB98}" srcOrd="10" destOrd="0" presId="urn:microsoft.com/office/officeart/2008/layout/LinedList"/>
    <dgm:cxn modelId="{D1918F7B-C1DB-422B-B69D-D2C788C3A02F}" type="presParOf" srcId="{6CED490C-F4BE-4BF5-B090-898CB98CEB98}" destId="{93A2A1C6-125C-46AF-956B-9F483C06C177}" srcOrd="0" destOrd="0" presId="urn:microsoft.com/office/officeart/2008/layout/LinedList"/>
    <dgm:cxn modelId="{C6BC3740-B3D0-42FE-ACC7-B085135CFCFD}" type="presParOf" srcId="{6CED490C-F4BE-4BF5-B090-898CB98CEB98}" destId="{DD149BC7-31C2-463B-AC35-B879E19205C8}" srcOrd="1" destOrd="0" presId="urn:microsoft.com/office/officeart/2008/layout/LinedList"/>
    <dgm:cxn modelId="{A055C5D8-3338-4AFA-B702-00BDAC2FE95E}" type="presParOf" srcId="{6CED490C-F4BE-4BF5-B090-898CB98CEB98}" destId="{11BBDDBF-8C79-4EEB-8C1E-76416863F20A}" srcOrd="2" destOrd="0" presId="urn:microsoft.com/office/officeart/2008/layout/LinedList"/>
    <dgm:cxn modelId="{2D64C744-47BD-466E-8B37-3393E863000E}" type="presParOf" srcId="{ABCB99A1-8D12-4230-B51E-85043641EBA0}" destId="{586EED41-039B-4976-8D9F-96E488C1431A}" srcOrd="11" destOrd="0" presId="urn:microsoft.com/office/officeart/2008/layout/LinedList"/>
    <dgm:cxn modelId="{65982751-C646-46BA-B2E7-5FB2B3C92A0A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demonstrate their understanding of Frankenstein by creating a timeline.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demonstrate their understanding of Frankenstein by taking a quiz covering Chapters 4-7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C5433889-82D9-44ED-B775-F0CF891767EC}" type="presOf" srcId="{E4CCC0F0-DC4E-4F04-80BE-6C17BE6668A9}" destId="{037C68FE-0020-4024-A830-A5F94166A87F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DC10F834-D6BC-4573-9E77-08EAB1DA8CD8}" type="presOf" srcId="{EF613AA9-835D-4D71-92AD-AD44D9AAF4BE}" destId="{B585C8DD-626F-418D-943A-3C4D78E819E3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686B438-AA33-4B94-85BF-2C83CB3A9037}" type="presOf" srcId="{808A5C52-22EE-4F99-8F78-B970CC86224C}" destId="{715F5C77-52E5-4A7B-AADF-0B0962FDF58B}" srcOrd="0" destOrd="0" presId="urn:microsoft.com/office/officeart/2008/layout/LinedList"/>
    <dgm:cxn modelId="{58B0A95F-77CB-42A1-92CF-3FA1F86E6F87}" type="presOf" srcId="{E67DCA13-7B2B-4679-94EC-8B6E945BDC42}" destId="{8667C870-0A67-47B6-8955-05A9E798BD50}" srcOrd="0" destOrd="0" presId="urn:microsoft.com/office/officeart/2008/layout/LinedList"/>
    <dgm:cxn modelId="{F61FA47D-A018-456A-9852-0105853C1AA0}" type="presOf" srcId="{79591927-1441-4B40-9CF6-44E0AAE0963F}" destId="{1AA1B5E1-58EA-45C7-89AF-91E8AC873FB2}" srcOrd="0" destOrd="0" presId="urn:microsoft.com/office/officeart/2008/layout/LinedList"/>
    <dgm:cxn modelId="{806B8AFA-0308-46BC-9E5B-D465090CEF8E}" type="presOf" srcId="{5D822AB0-24EB-4A7B-9E5F-57CD0AF4CF8C}" destId="{C31FF257-BA64-43F5-821A-2B4B2C6DE2B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95FD04BB-74E8-43F5-A5AB-F02F340A9A7C}" type="presOf" srcId="{99DC3367-0E7E-4F70-B902-D1D3DDAD5805}" destId="{9C165574-83F1-4302-853D-7BDBAC3E7C10}" srcOrd="0" destOrd="0" presId="urn:microsoft.com/office/officeart/2008/layout/LinedList"/>
    <dgm:cxn modelId="{19EA8855-3D75-43DE-A73B-38B3FFF7EEA2}" type="presParOf" srcId="{715F5C77-52E5-4A7B-AADF-0B0962FDF58B}" destId="{0E78EC04-99DF-4FDB-ABF4-353E47AC0E1E}" srcOrd="0" destOrd="0" presId="urn:microsoft.com/office/officeart/2008/layout/LinedList"/>
    <dgm:cxn modelId="{6AF4D94C-2A1C-4F52-A1AA-954D94AE5BED}" type="presParOf" srcId="{715F5C77-52E5-4A7B-AADF-0B0962FDF58B}" destId="{2748A6F1-CD5E-47A6-8CD3-2C5139626BEA}" srcOrd="1" destOrd="0" presId="urn:microsoft.com/office/officeart/2008/layout/LinedList"/>
    <dgm:cxn modelId="{52AFC63F-3894-4DD7-8547-0F41EEE457C4}" type="presParOf" srcId="{2748A6F1-CD5E-47A6-8CD3-2C5139626BEA}" destId="{037C68FE-0020-4024-A830-A5F94166A87F}" srcOrd="0" destOrd="0" presId="urn:microsoft.com/office/officeart/2008/layout/LinedList"/>
    <dgm:cxn modelId="{0EC90513-6400-42C1-9231-F4B1F4D73CBB}" type="presParOf" srcId="{2748A6F1-CD5E-47A6-8CD3-2C5139626BEA}" destId="{ABCB99A1-8D12-4230-B51E-85043641EBA0}" srcOrd="1" destOrd="0" presId="urn:microsoft.com/office/officeart/2008/layout/LinedList"/>
    <dgm:cxn modelId="{B9A2DF9D-43ED-4EB9-9D1F-2030F35D824A}" type="presParOf" srcId="{ABCB99A1-8D12-4230-B51E-85043641EBA0}" destId="{2E9DCB79-8EF4-48D4-9399-3B157E8F5DC0}" srcOrd="0" destOrd="0" presId="urn:microsoft.com/office/officeart/2008/layout/LinedList"/>
    <dgm:cxn modelId="{4F441B39-5F7B-4A3B-96DB-F2F758DC9B46}" type="presParOf" srcId="{ABCB99A1-8D12-4230-B51E-85043641EBA0}" destId="{E60CA881-7202-445D-9CF3-529FC011136D}" srcOrd="1" destOrd="0" presId="urn:microsoft.com/office/officeart/2008/layout/LinedList"/>
    <dgm:cxn modelId="{4415709C-4129-420C-9684-A4D35A5ACC01}" type="presParOf" srcId="{E60CA881-7202-445D-9CF3-529FC011136D}" destId="{2FCF61BB-A98A-4B44-A605-DD74308D7DDC}" srcOrd="0" destOrd="0" presId="urn:microsoft.com/office/officeart/2008/layout/LinedList"/>
    <dgm:cxn modelId="{D21347EC-E93E-478A-87F7-02AEA1E774CA}" type="presParOf" srcId="{E60CA881-7202-445D-9CF3-529FC011136D}" destId="{8667C870-0A67-47B6-8955-05A9E798BD50}" srcOrd="1" destOrd="0" presId="urn:microsoft.com/office/officeart/2008/layout/LinedList"/>
    <dgm:cxn modelId="{C0E241FE-23E4-4F0B-ABCB-CC2E11EEA415}" type="presParOf" srcId="{E60CA881-7202-445D-9CF3-529FC011136D}" destId="{F86E5883-A717-49A5-8A72-E34CFF3DC85C}" srcOrd="2" destOrd="0" presId="urn:microsoft.com/office/officeart/2008/layout/LinedList"/>
    <dgm:cxn modelId="{88952957-B387-445F-A701-CFBE7AC05F3C}" type="presParOf" srcId="{ABCB99A1-8D12-4230-B51E-85043641EBA0}" destId="{6CC3DDC9-5ACB-4A43-9567-7536456CB72C}" srcOrd="2" destOrd="0" presId="urn:microsoft.com/office/officeart/2008/layout/LinedList"/>
    <dgm:cxn modelId="{E87AE4D8-E070-44D6-820A-09EF87F378E8}" type="presParOf" srcId="{ABCB99A1-8D12-4230-B51E-85043641EBA0}" destId="{1835256B-72B1-454D-838F-78D1B7699AE9}" srcOrd="3" destOrd="0" presId="urn:microsoft.com/office/officeart/2008/layout/LinedList"/>
    <dgm:cxn modelId="{6B1DF668-103A-484A-A2FE-08A17CC52DC7}" type="presParOf" srcId="{715F5C77-52E5-4A7B-AADF-0B0962FDF58B}" destId="{95CD9A87-9AB2-43F5-8AA5-A75E3D442D4E}" srcOrd="2" destOrd="0" presId="urn:microsoft.com/office/officeart/2008/layout/LinedList"/>
    <dgm:cxn modelId="{099A3D66-7DC5-4D9B-8666-2D7B6FF81FCD}" type="presParOf" srcId="{715F5C77-52E5-4A7B-AADF-0B0962FDF58B}" destId="{AA64D6EB-64D2-4AEC-86C0-40A3215F10D8}" srcOrd="3" destOrd="0" presId="urn:microsoft.com/office/officeart/2008/layout/LinedList"/>
    <dgm:cxn modelId="{9542D9A0-4F22-4E3D-8BF4-0C4ED61191EE}" type="presParOf" srcId="{AA64D6EB-64D2-4AEC-86C0-40A3215F10D8}" destId="{1AA1B5E1-58EA-45C7-89AF-91E8AC873FB2}" srcOrd="0" destOrd="0" presId="urn:microsoft.com/office/officeart/2008/layout/LinedList"/>
    <dgm:cxn modelId="{B0D71B0B-1B3D-40E9-B682-DE904564E53E}" type="presParOf" srcId="{AA64D6EB-64D2-4AEC-86C0-40A3215F10D8}" destId="{A4EF40B6-4D0A-4757-87B5-61F417B0BC7E}" srcOrd="1" destOrd="0" presId="urn:microsoft.com/office/officeart/2008/layout/LinedList"/>
    <dgm:cxn modelId="{7342F5FD-4523-424C-939E-CAD90BA7332A}" type="presParOf" srcId="{A4EF40B6-4D0A-4757-87B5-61F417B0BC7E}" destId="{42086C92-098B-4E63-B502-34D29DA148EC}" srcOrd="0" destOrd="0" presId="urn:microsoft.com/office/officeart/2008/layout/LinedList"/>
    <dgm:cxn modelId="{3705CE40-BB2F-43BA-92C6-5DD90F9E4B7E}" type="presParOf" srcId="{A4EF40B6-4D0A-4757-87B5-61F417B0BC7E}" destId="{4BF70E2D-DFD0-445D-9491-B190EF3E11AD}" srcOrd="1" destOrd="0" presId="urn:microsoft.com/office/officeart/2008/layout/LinedList"/>
    <dgm:cxn modelId="{BDB13702-C086-4A9A-9F6D-482E258961A1}" type="presParOf" srcId="{4BF70E2D-DFD0-445D-9491-B190EF3E11AD}" destId="{C6D40A59-D896-4DE1-9CD2-9009D81E0D08}" srcOrd="0" destOrd="0" presId="urn:microsoft.com/office/officeart/2008/layout/LinedList"/>
    <dgm:cxn modelId="{145B7E94-4BF4-4057-8C15-593E91686146}" type="presParOf" srcId="{4BF70E2D-DFD0-445D-9491-B190EF3E11AD}" destId="{9C165574-83F1-4302-853D-7BDBAC3E7C10}" srcOrd="1" destOrd="0" presId="urn:microsoft.com/office/officeart/2008/layout/LinedList"/>
    <dgm:cxn modelId="{EA233911-A7FB-441A-8310-B90F9325355E}" type="presParOf" srcId="{4BF70E2D-DFD0-445D-9491-B190EF3E11AD}" destId="{F6F565DC-43F9-4151-987D-DB16739858EB}" srcOrd="2" destOrd="0" presId="urn:microsoft.com/office/officeart/2008/layout/LinedList"/>
    <dgm:cxn modelId="{C91500BF-DBFE-485D-98AE-2E62E04E9AF5}" type="presParOf" srcId="{A4EF40B6-4D0A-4757-87B5-61F417B0BC7E}" destId="{479917B1-D05D-4A47-BC70-3B40DCC9E210}" srcOrd="2" destOrd="0" presId="urn:microsoft.com/office/officeart/2008/layout/LinedList"/>
    <dgm:cxn modelId="{415B9D09-A80F-4B27-AFA9-634FFFA17A9F}" type="presParOf" srcId="{A4EF40B6-4D0A-4757-87B5-61F417B0BC7E}" destId="{E4A47B6D-83B7-4736-8129-AE260717A543}" srcOrd="3" destOrd="0" presId="urn:microsoft.com/office/officeart/2008/layout/LinedList"/>
    <dgm:cxn modelId="{0B1C4152-EDC5-4EA2-B9B1-6A07265B8548}" type="presParOf" srcId="{715F5C77-52E5-4A7B-AADF-0B0962FDF58B}" destId="{45796101-D02B-45F3-835B-FC54D8A0F7BD}" srcOrd="4" destOrd="0" presId="urn:microsoft.com/office/officeart/2008/layout/LinedList"/>
    <dgm:cxn modelId="{BAAEEB87-B849-4415-85F8-EEF535CDA8E8}" type="presParOf" srcId="{715F5C77-52E5-4A7B-AADF-0B0962FDF58B}" destId="{7A4B8EE6-4B49-4DBB-B4A4-5FBB120902C3}" srcOrd="5" destOrd="0" presId="urn:microsoft.com/office/officeart/2008/layout/LinedList"/>
    <dgm:cxn modelId="{B4C5D460-0FF9-4C22-8A62-B2396E59B3A3}" type="presParOf" srcId="{7A4B8EE6-4B49-4DBB-B4A4-5FBB120902C3}" destId="{C31FF257-BA64-43F5-821A-2B4B2C6DE2B0}" srcOrd="0" destOrd="0" presId="urn:microsoft.com/office/officeart/2008/layout/LinedList"/>
    <dgm:cxn modelId="{5C7A694E-B360-420B-959F-A3591AAE59C1}" type="presParOf" srcId="{7A4B8EE6-4B49-4DBB-B4A4-5FBB120902C3}" destId="{90412410-3A1B-460F-9D8D-B7AED911D65D}" srcOrd="1" destOrd="0" presId="urn:microsoft.com/office/officeart/2008/layout/LinedList"/>
    <dgm:cxn modelId="{93E30FCE-D94D-4CC6-A545-1275C8F2B394}" type="presParOf" srcId="{90412410-3A1B-460F-9D8D-B7AED911D65D}" destId="{1A124AE2-C45E-45F5-810A-8157D07A383A}" srcOrd="0" destOrd="0" presId="urn:microsoft.com/office/officeart/2008/layout/LinedList"/>
    <dgm:cxn modelId="{98CA362F-1812-4AD8-AFA5-1CE301CA13B4}" type="presParOf" srcId="{90412410-3A1B-460F-9D8D-B7AED911D65D}" destId="{380FABD9-CAA2-4659-8958-10C638A617BB}" srcOrd="1" destOrd="0" presId="urn:microsoft.com/office/officeart/2008/layout/LinedList"/>
    <dgm:cxn modelId="{C008E265-1F3E-48CA-A674-24C437BA1081}" type="presParOf" srcId="{380FABD9-CAA2-4659-8958-10C638A617BB}" destId="{DCD9471D-B907-403B-9ADE-A570B25E5DE2}" srcOrd="0" destOrd="0" presId="urn:microsoft.com/office/officeart/2008/layout/LinedList"/>
    <dgm:cxn modelId="{E0B11048-809C-4F60-8B54-E9A4583F3F7C}" type="presParOf" srcId="{380FABD9-CAA2-4659-8958-10C638A617BB}" destId="{B585C8DD-626F-418D-943A-3C4D78E819E3}" srcOrd="1" destOrd="0" presId="urn:microsoft.com/office/officeart/2008/layout/LinedList"/>
    <dgm:cxn modelId="{E07428B1-ADAA-4820-A83B-4CFF7C91C4B3}" type="presParOf" srcId="{380FABD9-CAA2-4659-8958-10C638A617BB}" destId="{AF043FA8-D29F-4548-94C2-C00A4E8591AF}" srcOrd="2" destOrd="0" presId="urn:microsoft.com/office/officeart/2008/layout/LinedList"/>
    <dgm:cxn modelId="{F72A2988-C749-4FAA-98E9-73FC490E3001}" type="presParOf" srcId="{90412410-3A1B-460F-9D8D-B7AED911D65D}" destId="{8534081C-DC7A-429D-85E5-551EE9B125E5}" srcOrd="2" destOrd="0" presId="urn:microsoft.com/office/officeart/2008/layout/LinedList"/>
    <dgm:cxn modelId="{7CA359FE-965F-4FAB-8D37-8F5F7D00BF8A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97A3D6FD-11B1-415C-B109-94B28B04A48A}" type="presOf" srcId="{3E491EBD-2A14-4A8D-8232-653FEA963D94}" destId="{2EC689A3-6FCE-4DD7-9159-B74C529A9B8A}" srcOrd="0" destOrd="0" presId="urn:microsoft.com/office/officeart/2008/layout/LinedList"/>
    <dgm:cxn modelId="{990EC71A-ECF9-466E-895D-691BCCB668B7}" type="presOf" srcId="{1BCFCAE1-9ACA-4604-97E2-CECF83DED841}" destId="{7178D825-7B83-4D28-BCAC-52FC73C123D5}" srcOrd="0" destOrd="0" presId="urn:microsoft.com/office/officeart/2008/layout/LinedList"/>
    <dgm:cxn modelId="{681566BA-1F60-41F0-9568-10C738FA3D6B}" type="presOf" srcId="{1C2FF9B8-DC3D-4E45-955C-871C5053AD46}" destId="{EB8DCDC1-AEA2-48E9-A505-E2737D9C85D1}" srcOrd="0" destOrd="0" presId="urn:microsoft.com/office/officeart/2008/layout/LinedList"/>
    <dgm:cxn modelId="{21DC6549-3822-4F56-AC0E-A3B36B42D3B9}" type="presOf" srcId="{808A5C52-22EE-4F99-8F78-B970CC86224C}" destId="{715F5C77-52E5-4A7B-AADF-0B0962FDF58B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5DDB2B9-28EC-48B8-B021-F8CBEA4E752E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9B09F838-2612-4D83-99B5-5E6A0079A015}" type="presParOf" srcId="{715F5C77-52E5-4A7B-AADF-0B0962FDF58B}" destId="{7BC23586-E1F5-4FE8-9C06-6A7995E73A23}" srcOrd="0" destOrd="0" presId="urn:microsoft.com/office/officeart/2008/layout/LinedList"/>
    <dgm:cxn modelId="{F8DAD758-DB25-4BB3-B946-623B8322502B}" type="presParOf" srcId="{715F5C77-52E5-4A7B-AADF-0B0962FDF58B}" destId="{B5CFED30-3DC0-423F-8E6E-4EFBCE93B5AE}" srcOrd="1" destOrd="0" presId="urn:microsoft.com/office/officeart/2008/layout/LinedList"/>
    <dgm:cxn modelId="{6BD38256-898B-4E32-AF5A-5C3956DF8C93}" type="presParOf" srcId="{B5CFED30-3DC0-423F-8E6E-4EFBCE93B5AE}" destId="{7178D825-7B83-4D28-BCAC-52FC73C123D5}" srcOrd="0" destOrd="0" presId="urn:microsoft.com/office/officeart/2008/layout/LinedList"/>
    <dgm:cxn modelId="{12A0515F-F4A6-43AA-99ED-7278D85C4D4C}" type="presParOf" srcId="{B5CFED30-3DC0-423F-8E6E-4EFBCE93B5AE}" destId="{B965184D-5DC7-4D81-8251-F47E1CDA6675}" srcOrd="1" destOrd="0" presId="urn:microsoft.com/office/officeart/2008/layout/LinedList"/>
    <dgm:cxn modelId="{EBC59432-C21D-4890-83C8-5921EA0DF6FC}" type="presParOf" srcId="{715F5C77-52E5-4A7B-AADF-0B0962FDF58B}" destId="{C9AB30D2-6283-4B78-9EA2-4F78FA5EF798}" srcOrd="2" destOrd="0" presId="urn:microsoft.com/office/officeart/2008/layout/LinedList"/>
    <dgm:cxn modelId="{1184B7D7-5669-48E0-9A53-E32431B326AE}" type="presParOf" srcId="{715F5C77-52E5-4A7B-AADF-0B0962FDF58B}" destId="{2943D539-0832-4EF7-9253-FB15EAAE964C}" srcOrd="3" destOrd="0" presId="urn:microsoft.com/office/officeart/2008/layout/LinedList"/>
    <dgm:cxn modelId="{50FAB821-7CAC-473B-BEF8-2A70AC64D5A1}" type="presParOf" srcId="{2943D539-0832-4EF7-9253-FB15EAAE964C}" destId="{F37F7A35-49DC-4E30-A091-8898C2A5A2E8}" srcOrd="0" destOrd="0" presId="urn:microsoft.com/office/officeart/2008/layout/LinedList"/>
    <dgm:cxn modelId="{21857AB2-AB82-40A1-8B44-D28F9F7D62C1}" type="presParOf" srcId="{2943D539-0832-4EF7-9253-FB15EAAE964C}" destId="{080DD460-9CE8-47F4-A11E-4AF93E5A2921}" srcOrd="1" destOrd="0" presId="urn:microsoft.com/office/officeart/2008/layout/LinedList"/>
    <dgm:cxn modelId="{CA90AF79-3E03-495E-A850-AACC671E8022}" type="presParOf" srcId="{715F5C77-52E5-4A7B-AADF-0B0962FDF58B}" destId="{0346CB3B-9223-4C2D-B2E3-B8C68DB7E44F}" srcOrd="4" destOrd="0" presId="urn:microsoft.com/office/officeart/2008/layout/LinedList"/>
    <dgm:cxn modelId="{A0FB996E-9186-4BAD-A346-0E0A0DBD98FA}" type="presParOf" srcId="{715F5C77-52E5-4A7B-AADF-0B0962FDF58B}" destId="{F9D24A92-DFF6-474D-95C8-A392F15D784F}" srcOrd="5" destOrd="0" presId="urn:microsoft.com/office/officeart/2008/layout/LinedList"/>
    <dgm:cxn modelId="{92ED0655-4E83-449C-8461-0C504A0137B1}" type="presParOf" srcId="{F9D24A92-DFF6-474D-95C8-A392F15D784F}" destId="{2EC689A3-6FCE-4DD7-9159-B74C529A9B8A}" srcOrd="0" destOrd="0" presId="urn:microsoft.com/office/officeart/2008/layout/LinedList"/>
    <dgm:cxn modelId="{85DA2D40-7F17-450D-ABEB-2444990B5219}" type="presParOf" srcId="{F9D24A92-DFF6-474D-95C8-A392F15D784F}" destId="{7DD573E3-A9A9-494F-A562-47342D5F649E}" srcOrd="1" destOrd="0" presId="urn:microsoft.com/office/officeart/2008/layout/LinedList"/>
    <dgm:cxn modelId="{4366C704-8FB8-4E8D-8771-62E625AEDFA0}" type="presParOf" srcId="{715F5C77-52E5-4A7B-AADF-0B0962FDF58B}" destId="{D290FA68-DBAE-48F9-A2E0-AA4B09732AA4}" srcOrd="6" destOrd="0" presId="urn:microsoft.com/office/officeart/2008/layout/LinedList"/>
    <dgm:cxn modelId="{D14E12CF-0612-4A17-9FEF-422A215D6686}" type="presParOf" srcId="{715F5C77-52E5-4A7B-AADF-0B0962FDF58B}" destId="{3BCCE8A7-7AD8-4B4C-AA1E-9A5F82D3346F}" srcOrd="7" destOrd="0" presId="urn:microsoft.com/office/officeart/2008/layout/LinedList"/>
    <dgm:cxn modelId="{F317378C-25C1-4486-A391-772A5EDD422C}" type="presParOf" srcId="{3BCCE8A7-7AD8-4B4C-AA1E-9A5F82D3346F}" destId="{EB8DCDC1-AEA2-48E9-A505-E2737D9C85D1}" srcOrd="0" destOrd="0" presId="urn:microsoft.com/office/officeart/2008/layout/LinedList"/>
    <dgm:cxn modelId="{33579E08-DD96-43FF-BDDA-A448DDDC815A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Please clear off your desk of anything except a sheet of paper and a writing utensil.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When you are finished with your test, please turn it in to Mr. Hatch and read the directions for the next assignment.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C69A857-76FC-448F-87BB-A59DC9B65A65}" type="presOf" srcId="{D92CAAD2-5518-4197-86D4-7AC5831F9808}" destId="{1E6BA2D3-E73C-45DA-8497-00620C39BD96}" srcOrd="0" destOrd="0" presId="urn:microsoft.com/office/officeart/2008/layout/LinedList"/>
    <dgm:cxn modelId="{9AACF507-A2F0-4FE4-8A47-6602595D0784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4D88280F-5932-4F1E-9F21-1233D57862FF}" type="presOf" srcId="{808A5C52-22EE-4F99-8F78-B970CC86224C}" destId="{715F5C77-52E5-4A7B-AADF-0B0962FDF58B}" srcOrd="0" destOrd="0" presId="urn:microsoft.com/office/officeart/2008/layout/LinedList"/>
    <dgm:cxn modelId="{AB7DC415-BBE6-4E3E-9C52-C21035CE9B9E}" type="presParOf" srcId="{715F5C77-52E5-4A7B-AADF-0B0962FDF58B}" destId="{0E78EC04-99DF-4FDB-ABF4-353E47AC0E1E}" srcOrd="0" destOrd="0" presId="urn:microsoft.com/office/officeart/2008/layout/LinedList"/>
    <dgm:cxn modelId="{F212F900-0DFF-413F-8149-B6C2725FCAC9}" type="presParOf" srcId="{715F5C77-52E5-4A7B-AADF-0B0962FDF58B}" destId="{2748A6F1-CD5E-47A6-8CD3-2C5139626BEA}" srcOrd="1" destOrd="0" presId="urn:microsoft.com/office/officeart/2008/layout/LinedList"/>
    <dgm:cxn modelId="{B71205E4-B5EA-499D-B651-E53F59DEC195}" type="presParOf" srcId="{2748A6F1-CD5E-47A6-8CD3-2C5139626BEA}" destId="{037C68FE-0020-4024-A830-A5F94166A87F}" srcOrd="0" destOrd="0" presId="urn:microsoft.com/office/officeart/2008/layout/LinedList"/>
    <dgm:cxn modelId="{1C3E6F84-0CC0-4B1F-8385-28D2146DB4C0}" type="presParOf" srcId="{2748A6F1-CD5E-47A6-8CD3-2C5139626BEA}" destId="{ABCB99A1-8D12-4230-B51E-85043641EBA0}" srcOrd="1" destOrd="0" presId="urn:microsoft.com/office/officeart/2008/layout/LinedList"/>
    <dgm:cxn modelId="{A74302E4-317C-48F0-9524-B2278223A90E}" type="presParOf" srcId="{715F5C77-52E5-4A7B-AADF-0B0962FDF58B}" destId="{CCCFCAE0-C8DA-4D5D-B406-9364C0B910A1}" srcOrd="2" destOrd="0" presId="urn:microsoft.com/office/officeart/2008/layout/LinedList"/>
    <dgm:cxn modelId="{04721D65-44BC-4E30-9D7F-4269C2E16035}" type="presParOf" srcId="{715F5C77-52E5-4A7B-AADF-0B0962FDF58B}" destId="{62B24F2E-D407-4ECE-9E69-42643959912C}" srcOrd="3" destOrd="0" presId="urn:microsoft.com/office/officeart/2008/layout/LinedList"/>
    <dgm:cxn modelId="{814C8E98-58B1-4FC6-9D0F-3F85A1448E65}" type="presParOf" srcId="{62B24F2E-D407-4ECE-9E69-42643959912C}" destId="{1E6BA2D3-E73C-45DA-8497-00620C39BD96}" srcOrd="0" destOrd="0" presId="urn:microsoft.com/office/officeart/2008/layout/LinedList"/>
    <dgm:cxn modelId="{4F8394D6-83B4-4988-8051-DF845FC51A4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E4AF73F3-E783-48F9-9E0B-B0C6F4685979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E81F0FE6-D0E3-4A5F-9205-70858D75A282}" type="presOf" srcId="{2C474A07-8C02-46F7-87A1-550CD7DB477F}" destId="{C37F104F-A7E7-4EC5-A298-49CBED6FC8ED}" srcOrd="0" destOrd="0" presId="urn:microsoft.com/office/officeart/2008/layout/LinedList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5510A115-AB1F-4057-858F-68758EF01D32}" type="presOf" srcId="{808A5C52-22EE-4F99-8F78-B970CC86224C}" destId="{715F5C77-52E5-4A7B-AADF-0B0962FDF58B}" srcOrd="0" destOrd="0" presId="urn:microsoft.com/office/officeart/2008/layout/LinedList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0C0207DE-0239-4215-9B78-26FCF6CCC2CC}" type="presOf" srcId="{D3F49EC3-2DD5-4491-AA5D-DC714589845D}" destId="{C34366D9-3656-42F1-B573-A3F24504CFDC}" srcOrd="0" destOrd="0" presId="urn:microsoft.com/office/officeart/2008/layout/LinedList"/>
    <dgm:cxn modelId="{76652C6C-483C-4032-BB0B-BDDD98DA971C}" type="presOf" srcId="{3149B144-38A9-42E5-A459-0F94E5A350B8}" destId="{BE33C6DD-072E-456F-A217-BEB618291698}" srcOrd="0" destOrd="0" presId="urn:microsoft.com/office/officeart/2008/layout/LinedList"/>
    <dgm:cxn modelId="{3C5C1C27-9557-4C31-AF35-50407C146521}" type="presParOf" srcId="{715F5C77-52E5-4A7B-AADF-0B0962FDF58B}" destId="{0E78EC04-99DF-4FDB-ABF4-353E47AC0E1E}" srcOrd="0" destOrd="0" presId="urn:microsoft.com/office/officeart/2008/layout/LinedList"/>
    <dgm:cxn modelId="{D75F21C5-AD35-4F88-905F-30F3F5086A72}" type="presParOf" srcId="{715F5C77-52E5-4A7B-AADF-0B0962FDF58B}" destId="{2748A6F1-CD5E-47A6-8CD3-2C5139626BEA}" srcOrd="1" destOrd="0" presId="urn:microsoft.com/office/officeart/2008/layout/LinedList"/>
    <dgm:cxn modelId="{FE9213FA-3ADC-4256-BAAD-2A9BED464FA7}" type="presParOf" srcId="{2748A6F1-CD5E-47A6-8CD3-2C5139626BEA}" destId="{037C68FE-0020-4024-A830-A5F94166A87F}" srcOrd="0" destOrd="0" presId="urn:microsoft.com/office/officeart/2008/layout/LinedList"/>
    <dgm:cxn modelId="{356C3BD6-8712-45A3-8641-5C5EFC4E3C95}" type="presParOf" srcId="{2748A6F1-CD5E-47A6-8CD3-2C5139626BEA}" destId="{ABCB99A1-8D12-4230-B51E-85043641EBA0}" srcOrd="1" destOrd="0" presId="urn:microsoft.com/office/officeart/2008/layout/LinedList"/>
    <dgm:cxn modelId="{00FD389A-1EA1-4E6A-A9F3-44B1B29381D7}" type="presParOf" srcId="{ABCB99A1-8D12-4230-B51E-85043641EBA0}" destId="{F88DDAFB-8772-4926-B75D-88B10E5C59E3}" srcOrd="0" destOrd="0" presId="urn:microsoft.com/office/officeart/2008/layout/LinedList"/>
    <dgm:cxn modelId="{7575D0CE-B69B-4D02-B699-CD558D9725F4}" type="presParOf" srcId="{ABCB99A1-8D12-4230-B51E-85043641EBA0}" destId="{424AB687-1CA0-43CB-9BFA-490D4E3DDB49}" srcOrd="1" destOrd="0" presId="urn:microsoft.com/office/officeart/2008/layout/LinedList"/>
    <dgm:cxn modelId="{0A626173-EDA7-49D0-9887-B47D2EDA8F6F}" type="presParOf" srcId="{424AB687-1CA0-43CB-9BFA-490D4E3DDB49}" destId="{CCA2C411-B7A6-49A6-B8FA-20B6EFF186D3}" srcOrd="0" destOrd="0" presId="urn:microsoft.com/office/officeart/2008/layout/LinedList"/>
    <dgm:cxn modelId="{44012A6A-EF44-4664-B222-9FB6840EEF6E}" type="presParOf" srcId="{424AB687-1CA0-43CB-9BFA-490D4E3DDB49}" destId="{BE33C6DD-072E-456F-A217-BEB618291698}" srcOrd="1" destOrd="0" presId="urn:microsoft.com/office/officeart/2008/layout/LinedList"/>
    <dgm:cxn modelId="{F5E0EB30-2AA3-40AE-A256-CE5C32E74FC0}" type="presParOf" srcId="{424AB687-1CA0-43CB-9BFA-490D4E3DDB49}" destId="{52360A7F-8216-4878-8631-405630BD3654}" srcOrd="2" destOrd="0" presId="urn:microsoft.com/office/officeart/2008/layout/LinedList"/>
    <dgm:cxn modelId="{D5D1A692-5E21-4CA7-BC0A-07AC55DD1D99}" type="presParOf" srcId="{ABCB99A1-8D12-4230-B51E-85043641EBA0}" destId="{338E9EBD-7674-402B-89A9-B0AFA5A134C1}" srcOrd="2" destOrd="0" presId="urn:microsoft.com/office/officeart/2008/layout/LinedList"/>
    <dgm:cxn modelId="{8BA44D0C-9978-4CF5-B6AB-58B7F9BE1799}" type="presParOf" srcId="{ABCB99A1-8D12-4230-B51E-85043641EBA0}" destId="{EA7184C1-D73C-4FE1-8402-5AACA372DD5D}" srcOrd="3" destOrd="0" presId="urn:microsoft.com/office/officeart/2008/layout/LinedList"/>
    <dgm:cxn modelId="{42B47FDD-48BA-4E35-825C-D268AC3F56F2}" type="presParOf" srcId="{ABCB99A1-8D12-4230-B51E-85043641EBA0}" destId="{CC97C088-83E2-4189-AADF-01ABA2A006EE}" srcOrd="4" destOrd="0" presId="urn:microsoft.com/office/officeart/2008/layout/LinedList"/>
    <dgm:cxn modelId="{C42DECE5-AFA7-4604-AFFE-A0E31B870FCF}" type="presParOf" srcId="{CC97C088-83E2-4189-AADF-01ABA2A006EE}" destId="{FA2B83DC-F51C-4AE2-A7FD-ED34D8517862}" srcOrd="0" destOrd="0" presId="urn:microsoft.com/office/officeart/2008/layout/LinedList"/>
    <dgm:cxn modelId="{A2E757BA-53D0-45C5-879A-8F499866E8B8}" type="presParOf" srcId="{CC97C088-83E2-4189-AADF-01ABA2A006EE}" destId="{C34366D9-3656-42F1-B573-A3F24504CFDC}" srcOrd="1" destOrd="0" presId="urn:microsoft.com/office/officeart/2008/layout/LinedList"/>
    <dgm:cxn modelId="{0518EBD1-8763-47C2-B765-992BD4027952}" type="presParOf" srcId="{CC97C088-83E2-4189-AADF-01ABA2A006EE}" destId="{8127B203-3F82-42F3-9ECA-7128A32AC666}" srcOrd="2" destOrd="0" presId="urn:microsoft.com/office/officeart/2008/layout/LinedList"/>
    <dgm:cxn modelId="{C6B185EA-7B15-43E2-9BB4-5D018F7E3AFC}" type="presParOf" srcId="{ABCB99A1-8D12-4230-B51E-85043641EBA0}" destId="{3CB566EC-F8D0-42EC-8754-49CB3C115566}" srcOrd="5" destOrd="0" presId="urn:microsoft.com/office/officeart/2008/layout/LinedList"/>
    <dgm:cxn modelId="{E7D38D96-AEF3-4F88-9C6C-47956E2044E3}" type="presParOf" srcId="{ABCB99A1-8D12-4230-B51E-85043641EBA0}" destId="{73398B9C-0720-4B16-B924-4A8A47C02523}" srcOrd="6" destOrd="0" presId="urn:microsoft.com/office/officeart/2008/layout/LinedList"/>
    <dgm:cxn modelId="{277F56CA-50A8-40DF-99B5-94CA438A8EF9}" type="presParOf" srcId="{ABCB99A1-8D12-4230-B51E-85043641EBA0}" destId="{80B68682-E8DF-45B2-B03E-3FBE2ACFFA82}" srcOrd="7" destOrd="0" presId="urn:microsoft.com/office/officeart/2008/layout/LinedList"/>
    <dgm:cxn modelId="{DED884EC-5C78-43ED-ABA9-49664BC8730C}" type="presParOf" srcId="{80B68682-E8DF-45B2-B03E-3FBE2ACFFA82}" destId="{2E429111-58AF-441C-8442-E27A1D5B0AE4}" srcOrd="0" destOrd="0" presId="urn:microsoft.com/office/officeart/2008/layout/LinedList"/>
    <dgm:cxn modelId="{7184C486-21E6-463E-BE1F-50C877B48E95}" type="presParOf" srcId="{80B68682-E8DF-45B2-B03E-3FBE2ACFFA82}" destId="{C37F104F-A7E7-4EC5-A298-49CBED6FC8ED}" srcOrd="1" destOrd="0" presId="urn:microsoft.com/office/officeart/2008/layout/LinedList"/>
    <dgm:cxn modelId="{A3C01E22-8785-4C84-8F11-89E456E9D0D2}" type="presParOf" srcId="{80B68682-E8DF-45B2-B03E-3FBE2ACFFA82}" destId="{F7D99986-6B78-46B2-BA7C-EAF59D2F718A}" srcOrd="2" destOrd="0" presId="urn:microsoft.com/office/officeart/2008/layout/LinedList"/>
    <dgm:cxn modelId="{7BCD9F28-B1A1-46D8-9F33-C56B8C644E9A}" type="presParOf" srcId="{ABCB99A1-8D12-4230-B51E-85043641EBA0}" destId="{479AA5B7-0506-40B2-A1A8-D511E57E375C}" srcOrd="8" destOrd="0" presId="urn:microsoft.com/office/officeart/2008/layout/LinedList"/>
    <dgm:cxn modelId="{213EA749-8BAD-41D5-9C38-A58605DBB86A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103A5CD1-097E-4FEA-B3F0-9F2A9E1931F3}" type="presOf" srcId="{3149B144-38A9-42E5-A459-0F94E5A350B8}" destId="{BE33C6DD-072E-456F-A217-BEB618291698}" srcOrd="0" destOrd="0" presId="urn:microsoft.com/office/officeart/2008/layout/LinedList"/>
    <dgm:cxn modelId="{A21B6262-8339-4A89-A0F5-15A9BA5DA193}" type="presOf" srcId="{1FF76B6A-854C-420A-A24B-E626BED8F8E8}" destId="{35BE47DD-BF73-4E33-9AF0-7C32A49FA0A6}" srcOrd="0" destOrd="0" presId="urn:microsoft.com/office/officeart/2008/layout/LinedList"/>
    <dgm:cxn modelId="{E96FCF40-AB21-4D2B-8696-1F71E1643213}" type="presOf" srcId="{808A5C52-22EE-4F99-8F78-B970CC86224C}" destId="{715F5C77-52E5-4A7B-AADF-0B0962FDF58B}" srcOrd="0" destOrd="0" presId="urn:microsoft.com/office/officeart/2008/layout/LinedList"/>
    <dgm:cxn modelId="{01A0D4A8-4557-4EA2-8BA7-60E3B1A276EE}" type="presOf" srcId="{35B8905D-6705-4BD8-ABB9-61BE67273D4F}" destId="{7C53D45C-81BE-4221-AF1E-1A8EF4142B42}" srcOrd="0" destOrd="0" presId="urn:microsoft.com/office/officeart/2008/layout/LinedList"/>
    <dgm:cxn modelId="{9131D924-B761-49DB-82CF-586B6FF4F2FC}" type="presOf" srcId="{CC33B66B-8347-4593-9438-AB6D6426D6EE}" destId="{2B017E65-8C63-4DF8-B4EC-1EBB07825EB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DAD7EEB4-3AEF-4D61-85A1-E7220C9DF24F}" type="presOf" srcId="{F81F45AC-BCE7-4BEC-9C62-97734591F75A}" destId="{5F8B4F4D-7572-499B-84C0-F4D94E9662E9}" srcOrd="0" destOrd="0" presId="urn:microsoft.com/office/officeart/2008/layout/LinedList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478BF0C4-D7A3-471D-8159-A1C40DDC172B}" type="presOf" srcId="{E4CCC0F0-DC4E-4F04-80BE-6C17BE6668A9}" destId="{037C68FE-0020-4024-A830-A5F94166A87F}" srcOrd="0" destOrd="0" presId="urn:microsoft.com/office/officeart/2008/layout/LinedList"/>
    <dgm:cxn modelId="{0F8C9B09-402A-41F6-AC2F-5E4B2A31E1B5}" type="presParOf" srcId="{715F5C77-52E5-4A7B-AADF-0B0962FDF58B}" destId="{0E78EC04-99DF-4FDB-ABF4-353E47AC0E1E}" srcOrd="0" destOrd="0" presId="urn:microsoft.com/office/officeart/2008/layout/LinedList"/>
    <dgm:cxn modelId="{2DCFDA6D-D141-45F3-943F-2339E0C060D4}" type="presParOf" srcId="{715F5C77-52E5-4A7B-AADF-0B0962FDF58B}" destId="{2748A6F1-CD5E-47A6-8CD3-2C5139626BEA}" srcOrd="1" destOrd="0" presId="urn:microsoft.com/office/officeart/2008/layout/LinedList"/>
    <dgm:cxn modelId="{695C29D9-4201-41ED-9E4D-58F75610EAD1}" type="presParOf" srcId="{2748A6F1-CD5E-47A6-8CD3-2C5139626BEA}" destId="{037C68FE-0020-4024-A830-A5F94166A87F}" srcOrd="0" destOrd="0" presId="urn:microsoft.com/office/officeart/2008/layout/LinedList"/>
    <dgm:cxn modelId="{2E49E5AE-3BE4-43E3-B361-C82F82E20749}" type="presParOf" srcId="{2748A6F1-CD5E-47A6-8CD3-2C5139626BEA}" destId="{ABCB99A1-8D12-4230-B51E-85043641EBA0}" srcOrd="1" destOrd="0" presId="urn:microsoft.com/office/officeart/2008/layout/LinedList"/>
    <dgm:cxn modelId="{8CFF04B6-AD38-4CF8-B8EC-0AF6F05D9317}" type="presParOf" srcId="{ABCB99A1-8D12-4230-B51E-85043641EBA0}" destId="{F88DDAFB-8772-4926-B75D-88B10E5C59E3}" srcOrd="0" destOrd="0" presId="urn:microsoft.com/office/officeart/2008/layout/LinedList"/>
    <dgm:cxn modelId="{A719EA0B-1AA5-4EC0-9909-894CB078F7E4}" type="presParOf" srcId="{ABCB99A1-8D12-4230-B51E-85043641EBA0}" destId="{424AB687-1CA0-43CB-9BFA-490D4E3DDB49}" srcOrd="1" destOrd="0" presId="urn:microsoft.com/office/officeart/2008/layout/LinedList"/>
    <dgm:cxn modelId="{8EC67BB4-FC9F-456E-8C45-2F12A798B234}" type="presParOf" srcId="{424AB687-1CA0-43CB-9BFA-490D4E3DDB49}" destId="{CCA2C411-B7A6-49A6-B8FA-20B6EFF186D3}" srcOrd="0" destOrd="0" presId="urn:microsoft.com/office/officeart/2008/layout/LinedList"/>
    <dgm:cxn modelId="{B1B3488F-E397-4976-8F03-DDBE0C5736D8}" type="presParOf" srcId="{424AB687-1CA0-43CB-9BFA-490D4E3DDB49}" destId="{BE33C6DD-072E-456F-A217-BEB618291698}" srcOrd="1" destOrd="0" presId="urn:microsoft.com/office/officeart/2008/layout/LinedList"/>
    <dgm:cxn modelId="{147A3744-69E7-4B69-8129-B557A73F690B}" type="presParOf" srcId="{424AB687-1CA0-43CB-9BFA-490D4E3DDB49}" destId="{52360A7F-8216-4878-8631-405630BD3654}" srcOrd="2" destOrd="0" presId="urn:microsoft.com/office/officeart/2008/layout/LinedList"/>
    <dgm:cxn modelId="{EA539317-EBA9-4933-9409-F01601157844}" type="presParOf" srcId="{ABCB99A1-8D12-4230-B51E-85043641EBA0}" destId="{338E9EBD-7674-402B-89A9-B0AFA5A134C1}" srcOrd="2" destOrd="0" presId="urn:microsoft.com/office/officeart/2008/layout/LinedList"/>
    <dgm:cxn modelId="{A9BF6A23-34F4-4AF7-8EEF-E3F5DCB59AB7}" type="presParOf" srcId="{ABCB99A1-8D12-4230-B51E-85043641EBA0}" destId="{EA7184C1-D73C-4FE1-8402-5AACA372DD5D}" srcOrd="3" destOrd="0" presId="urn:microsoft.com/office/officeart/2008/layout/LinedList"/>
    <dgm:cxn modelId="{0EB7E519-967E-485C-A0CF-45369C7A877F}" type="presParOf" srcId="{ABCB99A1-8D12-4230-B51E-85043641EBA0}" destId="{26B49F51-53A9-4696-9471-7669EB6436CB}" srcOrd="4" destOrd="0" presId="urn:microsoft.com/office/officeart/2008/layout/LinedList"/>
    <dgm:cxn modelId="{F71F0D36-1FA9-4E2A-A08D-1D709C2BCC80}" type="presParOf" srcId="{26B49F51-53A9-4696-9471-7669EB6436CB}" destId="{7F4F4EBF-E273-47A1-BD1F-21FD8B25AFD5}" srcOrd="0" destOrd="0" presId="urn:microsoft.com/office/officeart/2008/layout/LinedList"/>
    <dgm:cxn modelId="{A788949F-2246-477E-A64C-389B6D3DE193}" type="presParOf" srcId="{26B49F51-53A9-4696-9471-7669EB6436CB}" destId="{35BE47DD-BF73-4E33-9AF0-7C32A49FA0A6}" srcOrd="1" destOrd="0" presId="urn:microsoft.com/office/officeart/2008/layout/LinedList"/>
    <dgm:cxn modelId="{E2968FF4-6202-4881-AF8F-0A8AAFC9DA40}" type="presParOf" srcId="{26B49F51-53A9-4696-9471-7669EB6436CB}" destId="{E5EC46AF-CEF7-43C0-AFD8-6DFF69C0697E}" srcOrd="2" destOrd="0" presId="urn:microsoft.com/office/officeart/2008/layout/LinedList"/>
    <dgm:cxn modelId="{A871933F-290E-40C8-92DF-E4A84CE4AE03}" type="presParOf" srcId="{ABCB99A1-8D12-4230-B51E-85043641EBA0}" destId="{6B95CB6A-DB27-4A1D-9F05-08A509B245F5}" srcOrd="5" destOrd="0" presId="urn:microsoft.com/office/officeart/2008/layout/LinedList"/>
    <dgm:cxn modelId="{E1C5B506-68C3-4BF0-BE57-89326CB7D740}" type="presParOf" srcId="{ABCB99A1-8D12-4230-B51E-85043641EBA0}" destId="{E3638EC6-9926-4B4F-893F-2A9D903681E6}" srcOrd="6" destOrd="0" presId="urn:microsoft.com/office/officeart/2008/layout/LinedList"/>
    <dgm:cxn modelId="{771E7DF8-F578-4575-9F89-908D316FBB68}" type="presParOf" srcId="{ABCB99A1-8D12-4230-B51E-85043641EBA0}" destId="{C0BB907F-E6D2-4AC3-AA0A-FAD6D8364C3F}" srcOrd="7" destOrd="0" presId="urn:microsoft.com/office/officeart/2008/layout/LinedList"/>
    <dgm:cxn modelId="{AC93A1D8-CFA8-42CD-836F-2B8525986892}" type="presParOf" srcId="{C0BB907F-E6D2-4AC3-AA0A-FAD6D8364C3F}" destId="{A4EA628B-AF01-4132-9F08-9DCDFA2F622A}" srcOrd="0" destOrd="0" presId="urn:microsoft.com/office/officeart/2008/layout/LinedList"/>
    <dgm:cxn modelId="{DBC2423D-8821-4718-A223-21C52EB14F16}" type="presParOf" srcId="{C0BB907F-E6D2-4AC3-AA0A-FAD6D8364C3F}" destId="{7C53D45C-81BE-4221-AF1E-1A8EF4142B42}" srcOrd="1" destOrd="0" presId="urn:microsoft.com/office/officeart/2008/layout/LinedList"/>
    <dgm:cxn modelId="{7AA1C03E-D7C4-4CE7-9EE9-0F1A147383FF}" type="presParOf" srcId="{C0BB907F-E6D2-4AC3-AA0A-FAD6D8364C3F}" destId="{D5C8BFF6-D4B4-4252-84D4-9F09B817FF46}" srcOrd="2" destOrd="0" presId="urn:microsoft.com/office/officeart/2008/layout/LinedList"/>
    <dgm:cxn modelId="{50253DDA-8CF1-4ADA-9F1D-9A3865176DDE}" type="presParOf" srcId="{ABCB99A1-8D12-4230-B51E-85043641EBA0}" destId="{7BB97A23-2279-41DD-A8FA-B47101691875}" srcOrd="8" destOrd="0" presId="urn:microsoft.com/office/officeart/2008/layout/LinedList"/>
    <dgm:cxn modelId="{882788B2-0CDE-495F-80D6-BE0AAF1E17AB}" type="presParOf" srcId="{ABCB99A1-8D12-4230-B51E-85043641EBA0}" destId="{BAA3AFF1-A105-4829-BB43-16AE4F24D386}" srcOrd="9" destOrd="0" presId="urn:microsoft.com/office/officeart/2008/layout/LinedList"/>
    <dgm:cxn modelId="{30F66AEA-51ED-426D-B976-A5EDAFBC9D37}" type="presParOf" srcId="{ABCB99A1-8D12-4230-B51E-85043641EBA0}" destId="{1ABAAF97-E7F9-4958-AFC2-DCFB0A255E5B}" srcOrd="10" destOrd="0" presId="urn:microsoft.com/office/officeart/2008/layout/LinedList"/>
    <dgm:cxn modelId="{50C61A0A-7686-44E3-AAC8-A237911A58D5}" type="presParOf" srcId="{1ABAAF97-E7F9-4958-AFC2-DCFB0A255E5B}" destId="{313952D9-D170-4110-8A35-CFFAE4BC1736}" srcOrd="0" destOrd="0" presId="urn:microsoft.com/office/officeart/2008/layout/LinedList"/>
    <dgm:cxn modelId="{BFE6D0EB-716B-4DBB-AD89-F29382F6573E}" type="presParOf" srcId="{1ABAAF97-E7F9-4958-AFC2-DCFB0A255E5B}" destId="{2B017E65-8C63-4DF8-B4EC-1EBB07825EB6}" srcOrd="1" destOrd="0" presId="urn:microsoft.com/office/officeart/2008/layout/LinedList"/>
    <dgm:cxn modelId="{7B7A1DDA-EB92-46FE-97C9-A119068CFA3A}" type="presParOf" srcId="{1ABAAF97-E7F9-4958-AFC2-DCFB0A255E5B}" destId="{2586D4E8-BEFB-42C7-B608-4593E176DCE8}" srcOrd="2" destOrd="0" presId="urn:microsoft.com/office/officeart/2008/layout/LinedList"/>
    <dgm:cxn modelId="{47CB7D9D-216B-48CF-B782-760BE712C324}" type="presParOf" srcId="{ABCB99A1-8D12-4230-B51E-85043641EBA0}" destId="{CCFE11B2-398C-42DA-9B37-6798CB4727F3}" srcOrd="11" destOrd="0" presId="urn:microsoft.com/office/officeart/2008/layout/LinedList"/>
    <dgm:cxn modelId="{0ED7D85E-1432-4C18-A2F8-0374C3378F42}" type="presParOf" srcId="{ABCB99A1-8D12-4230-B51E-85043641EBA0}" destId="{C2CB1F0F-0C0E-46CF-B2B2-F583613E31D6}" srcOrd="12" destOrd="0" presId="urn:microsoft.com/office/officeart/2008/layout/LinedList"/>
    <dgm:cxn modelId="{C094B801-BE39-409C-A940-5F60B5EE3CED}" type="presParOf" srcId="{ABCB99A1-8D12-4230-B51E-85043641EBA0}" destId="{1DE51CDF-B439-481F-961F-F4DB12850152}" srcOrd="13" destOrd="0" presId="urn:microsoft.com/office/officeart/2008/layout/LinedList"/>
    <dgm:cxn modelId="{254CE329-EB4F-4C1B-833E-9993A84714B5}" type="presParOf" srcId="{1DE51CDF-B439-481F-961F-F4DB12850152}" destId="{0AAF60B3-46DA-41E2-98C9-BF6023940BAE}" srcOrd="0" destOrd="0" presId="urn:microsoft.com/office/officeart/2008/layout/LinedList"/>
    <dgm:cxn modelId="{52FC2B38-201B-465F-B51B-3D07987FE84F}" type="presParOf" srcId="{1DE51CDF-B439-481F-961F-F4DB12850152}" destId="{5F8B4F4D-7572-499B-84C0-F4D94E9662E9}" srcOrd="1" destOrd="0" presId="urn:microsoft.com/office/officeart/2008/layout/LinedList"/>
    <dgm:cxn modelId="{4DE32F15-BAEE-434E-9FA8-729766FD28A0}" type="presParOf" srcId="{1DE51CDF-B439-481F-961F-F4DB12850152}" destId="{4C4B12B3-1896-451E-AA8F-F82AB11DD985}" srcOrd="2" destOrd="0" presId="urn:microsoft.com/office/officeart/2008/layout/LinedList"/>
    <dgm:cxn modelId="{70108635-A87D-4DEA-80B0-D3C8F3A22377}" type="presParOf" srcId="{ABCB99A1-8D12-4230-B51E-85043641EBA0}" destId="{E2888841-21D1-48F4-B224-7A29335D7F0F}" srcOrd="14" destOrd="0" presId="urn:microsoft.com/office/officeart/2008/layout/LinedList"/>
    <dgm:cxn modelId="{1C938445-B441-4C39-A41D-1F5CE17D4218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/>
            <a:t>Romanticism</a:t>
          </a:r>
          <a:endParaRPr lang="en-US" dirty="0"/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/>
            <a:t>Restoration Period</a:t>
          </a:r>
          <a:endParaRPr lang="en-US" dirty="0"/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/>
            <a:t>Neoclassical Period</a:t>
          </a:r>
          <a:endParaRPr lang="en-US" dirty="0"/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C32CA9E0-1223-4513-86F6-D26116CBA32F}" type="presOf" srcId="{A6A34597-8330-4B14-ADD0-0EF35F0FD9B0}" destId="{5FF7D410-660A-4A60-BEF4-7ACCE8F46DA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D915747C-8A00-4FAF-B6FD-2098136F08BA}" type="presOf" srcId="{2D4CA8BF-C2F7-4214-AF54-77D189585EF5}" destId="{5793F349-8D12-4199-BC9E-7D6478F7F6BD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66528589-5D25-4127-A791-3FF3BAEF6FAB}" type="presOf" srcId="{8869A699-ED0C-4945-B379-CBC2F8E861ED}" destId="{71D3F06F-5134-4D22-A37C-9E3E8D9B3CBE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03F5568E-3061-4384-BC85-9ADFF892E4B0}" type="presOf" srcId="{808A5C52-22EE-4F99-8F78-B970CC86224C}" destId="{715F5C77-52E5-4A7B-AADF-0B0962FDF58B}" srcOrd="0" destOrd="0" presId="urn:microsoft.com/office/officeart/2008/layout/LinedList"/>
    <dgm:cxn modelId="{A7FB8614-A7F1-4F2B-BDBB-A913074F7AD8}" type="presOf" srcId="{E4CCC0F0-DC4E-4F04-80BE-6C17BE6668A9}" destId="{037C68FE-0020-4024-A830-A5F94166A87F}" srcOrd="0" destOrd="0" presId="urn:microsoft.com/office/officeart/2008/layout/LinedList"/>
    <dgm:cxn modelId="{0B93C65F-96B4-4A8D-84B3-0ABD829D94C9}" type="presOf" srcId="{4BC7EE84-181C-4D91-8AD1-47F6B715A90A}" destId="{0ED6A864-0C42-4668-B72A-A686906D54CB}" srcOrd="0" destOrd="0" presId="urn:microsoft.com/office/officeart/2008/layout/LinedList"/>
    <dgm:cxn modelId="{3FDCF17F-47A4-487F-A451-9D988B3CD989}" type="presOf" srcId="{22D2A160-A30E-44A1-B7CA-4A791CE30BCD}" destId="{A482D696-9123-4D39-96E3-9A02CF543225}" srcOrd="0" destOrd="0" presId="urn:microsoft.com/office/officeart/2008/layout/LinedList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FE00AB0D-5634-47FC-8308-DE1AF32926A6}" type="presOf" srcId="{4455E82F-8816-4DFA-9B2E-0423354D3FC2}" destId="{27531039-E164-4765-AA35-F12360F5CB3A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44D260DA-7010-408E-9D40-01E05A28EEF9}" type="presOf" srcId="{01BF56A3-1A51-4326-AE2B-DC2CEB5D6812}" destId="{066E896B-6300-4521-9A5C-6A5BEB8E843C}" srcOrd="0" destOrd="0" presId="urn:microsoft.com/office/officeart/2008/layout/LinedList"/>
    <dgm:cxn modelId="{236CC1E1-7758-432E-A1EB-BD836E125C4C}" type="presOf" srcId="{36D06FE9-A5BF-4EE6-8AD5-5AC64E71002C}" destId="{1DAFE462-B20A-4940-BC35-16F388E930AC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4A2F1451-F1AD-41C2-BA32-915197480EA6}" type="presOf" srcId="{18CBA926-8FAF-49E0-84F5-3843DDCCA660}" destId="{71B02F5B-21DF-4B00-A5DA-6D98DEF46B3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C0151E93-4F3F-41DF-B03B-301A7C3F351D}" type="presParOf" srcId="{715F5C77-52E5-4A7B-AADF-0B0962FDF58B}" destId="{0E78EC04-99DF-4FDB-ABF4-353E47AC0E1E}" srcOrd="0" destOrd="0" presId="urn:microsoft.com/office/officeart/2008/layout/LinedList"/>
    <dgm:cxn modelId="{4D61413F-620A-402D-99A4-2B90E103B576}" type="presParOf" srcId="{715F5C77-52E5-4A7B-AADF-0B0962FDF58B}" destId="{2748A6F1-CD5E-47A6-8CD3-2C5139626BEA}" srcOrd="1" destOrd="0" presId="urn:microsoft.com/office/officeart/2008/layout/LinedList"/>
    <dgm:cxn modelId="{847E870A-EBB0-4A43-B723-35EC028D5F4E}" type="presParOf" srcId="{2748A6F1-CD5E-47A6-8CD3-2C5139626BEA}" destId="{037C68FE-0020-4024-A830-A5F94166A87F}" srcOrd="0" destOrd="0" presId="urn:microsoft.com/office/officeart/2008/layout/LinedList"/>
    <dgm:cxn modelId="{8115EEF0-71BC-4B34-87BD-A902DF8351BB}" type="presParOf" srcId="{2748A6F1-CD5E-47A6-8CD3-2C5139626BEA}" destId="{ABCB99A1-8D12-4230-B51E-85043641EBA0}" srcOrd="1" destOrd="0" presId="urn:microsoft.com/office/officeart/2008/layout/LinedList"/>
    <dgm:cxn modelId="{05C8491A-AD81-4882-9F92-A169545AECB0}" type="presParOf" srcId="{ABCB99A1-8D12-4230-B51E-85043641EBA0}" destId="{5C6123E7-252E-4A86-9163-715AF0528AB9}" srcOrd="0" destOrd="0" presId="urn:microsoft.com/office/officeart/2008/layout/LinedList"/>
    <dgm:cxn modelId="{6F3BDE9C-758E-4CCD-8854-9C47E22402E8}" type="presParOf" srcId="{ABCB99A1-8D12-4230-B51E-85043641EBA0}" destId="{65F19FE0-0302-4582-AE5F-819C27E065CA}" srcOrd="1" destOrd="0" presId="urn:microsoft.com/office/officeart/2008/layout/LinedList"/>
    <dgm:cxn modelId="{A0CA048D-1310-43F1-A01B-A50BF78E0AF8}" type="presParOf" srcId="{65F19FE0-0302-4582-AE5F-819C27E065CA}" destId="{08F8D343-1EAC-4772-A8C6-EFD713EB994A}" srcOrd="0" destOrd="0" presId="urn:microsoft.com/office/officeart/2008/layout/LinedList"/>
    <dgm:cxn modelId="{4AF4EED4-42E5-476B-A129-F4018019870E}" type="presParOf" srcId="{65F19FE0-0302-4582-AE5F-819C27E065CA}" destId="{0ED6A864-0C42-4668-B72A-A686906D54CB}" srcOrd="1" destOrd="0" presId="urn:microsoft.com/office/officeart/2008/layout/LinedList"/>
    <dgm:cxn modelId="{B8D37364-DABA-4D72-A7FA-1E28590109BA}" type="presParOf" srcId="{65F19FE0-0302-4582-AE5F-819C27E065CA}" destId="{29D894CE-7AAA-40BE-8E26-6526D247EE27}" srcOrd="2" destOrd="0" presId="urn:microsoft.com/office/officeart/2008/layout/LinedList"/>
    <dgm:cxn modelId="{44C5A718-1499-4D2C-9F21-494D42094528}" type="presParOf" srcId="{ABCB99A1-8D12-4230-B51E-85043641EBA0}" destId="{31D89493-4A77-4DCE-899F-B0589C18721E}" srcOrd="2" destOrd="0" presId="urn:microsoft.com/office/officeart/2008/layout/LinedList"/>
    <dgm:cxn modelId="{82963749-7AD2-44FD-B549-08EBC04A39F9}" type="presParOf" srcId="{ABCB99A1-8D12-4230-B51E-85043641EBA0}" destId="{22DF10E6-6053-4A80-B60B-AD54EB3ED66F}" srcOrd="3" destOrd="0" presId="urn:microsoft.com/office/officeart/2008/layout/LinedList"/>
    <dgm:cxn modelId="{3578D751-E59C-4D7A-BEE2-F409B67CBF8C}" type="presParOf" srcId="{ABCB99A1-8D12-4230-B51E-85043641EBA0}" destId="{766C9783-B4DE-41B8-88E3-16999D7D66BA}" srcOrd="4" destOrd="0" presId="urn:microsoft.com/office/officeart/2008/layout/LinedList"/>
    <dgm:cxn modelId="{8113018E-E10E-4BF1-B26C-C69518F34EBE}" type="presParOf" srcId="{766C9783-B4DE-41B8-88E3-16999D7D66BA}" destId="{AB900473-D058-4D55-AEF1-99F98BA6905E}" srcOrd="0" destOrd="0" presId="urn:microsoft.com/office/officeart/2008/layout/LinedList"/>
    <dgm:cxn modelId="{3C0DF346-4C0D-41E3-980F-4174465D95F0}" type="presParOf" srcId="{766C9783-B4DE-41B8-88E3-16999D7D66BA}" destId="{27531039-E164-4765-AA35-F12360F5CB3A}" srcOrd="1" destOrd="0" presId="urn:microsoft.com/office/officeart/2008/layout/LinedList"/>
    <dgm:cxn modelId="{682501AB-8C25-4DF3-A4C4-5E602704A072}" type="presParOf" srcId="{766C9783-B4DE-41B8-88E3-16999D7D66BA}" destId="{B6BEC665-551E-4867-9DBE-6335E4CCD8FC}" srcOrd="2" destOrd="0" presId="urn:microsoft.com/office/officeart/2008/layout/LinedList"/>
    <dgm:cxn modelId="{229DC2BE-1334-49E9-9823-499F2F3F7A0F}" type="presParOf" srcId="{ABCB99A1-8D12-4230-B51E-85043641EBA0}" destId="{27FB5F99-E913-40DB-88FE-C2BEE9F852DC}" srcOrd="5" destOrd="0" presId="urn:microsoft.com/office/officeart/2008/layout/LinedList"/>
    <dgm:cxn modelId="{6C370D82-146C-437E-96C3-F7A99E2BFE95}" type="presParOf" srcId="{ABCB99A1-8D12-4230-B51E-85043641EBA0}" destId="{256C3B5E-C219-4170-A297-7E6EEC1D1FFB}" srcOrd="6" destOrd="0" presId="urn:microsoft.com/office/officeart/2008/layout/LinedList"/>
    <dgm:cxn modelId="{B6307AD6-F9A1-4BC7-8A50-BDCD8D6A973A}" type="presParOf" srcId="{ABCB99A1-8D12-4230-B51E-85043641EBA0}" destId="{0CD06287-98A4-463E-8EF9-0A38AD80C279}" srcOrd="7" destOrd="0" presId="urn:microsoft.com/office/officeart/2008/layout/LinedList"/>
    <dgm:cxn modelId="{E87195A3-189D-4DEA-93CC-F4FE01CB8FF4}" type="presParOf" srcId="{0CD06287-98A4-463E-8EF9-0A38AD80C279}" destId="{7F53963A-B264-4ED4-83D5-AADD5078FA47}" srcOrd="0" destOrd="0" presId="urn:microsoft.com/office/officeart/2008/layout/LinedList"/>
    <dgm:cxn modelId="{4E55783B-987C-41A2-BB1E-9C70DCEABA29}" type="presParOf" srcId="{0CD06287-98A4-463E-8EF9-0A38AD80C279}" destId="{5793F349-8D12-4199-BC9E-7D6478F7F6BD}" srcOrd="1" destOrd="0" presId="urn:microsoft.com/office/officeart/2008/layout/LinedList"/>
    <dgm:cxn modelId="{3A2401E5-7341-4C82-80C2-DFA7633738EC}" type="presParOf" srcId="{0CD06287-98A4-463E-8EF9-0A38AD80C279}" destId="{E42EE250-C210-4C54-902C-6C2E6C2DD4AF}" srcOrd="2" destOrd="0" presId="urn:microsoft.com/office/officeart/2008/layout/LinedList"/>
    <dgm:cxn modelId="{49BF0BE1-E351-4863-B1FB-55B6AF203CAE}" type="presParOf" srcId="{ABCB99A1-8D12-4230-B51E-85043641EBA0}" destId="{E0E61B11-4617-4087-9920-A61826E4430D}" srcOrd="8" destOrd="0" presId="urn:microsoft.com/office/officeart/2008/layout/LinedList"/>
    <dgm:cxn modelId="{CD1006C8-9425-4C1E-B49A-E0F60F39A254}" type="presParOf" srcId="{ABCB99A1-8D12-4230-B51E-85043641EBA0}" destId="{705F57C1-1182-45A7-ADB0-510DF827C188}" srcOrd="9" destOrd="0" presId="urn:microsoft.com/office/officeart/2008/layout/LinedList"/>
    <dgm:cxn modelId="{11E50256-04E4-4826-B40B-B6E427C636AB}" type="presParOf" srcId="{ABCB99A1-8D12-4230-B51E-85043641EBA0}" destId="{526B8152-6AEF-4F99-BF64-A35B62474B05}" srcOrd="10" destOrd="0" presId="urn:microsoft.com/office/officeart/2008/layout/LinedList"/>
    <dgm:cxn modelId="{609FAB08-B95D-476C-981B-35F099F4F26F}" type="presParOf" srcId="{526B8152-6AEF-4F99-BF64-A35B62474B05}" destId="{40DD5023-328D-49D6-821F-D6D44646A0CB}" srcOrd="0" destOrd="0" presId="urn:microsoft.com/office/officeart/2008/layout/LinedList"/>
    <dgm:cxn modelId="{49E297CF-5C56-4CB0-838A-63D6105B7A70}" type="presParOf" srcId="{526B8152-6AEF-4F99-BF64-A35B62474B05}" destId="{71B02F5B-21DF-4B00-A5DA-6D98DEF46B3C}" srcOrd="1" destOrd="0" presId="urn:microsoft.com/office/officeart/2008/layout/LinedList"/>
    <dgm:cxn modelId="{1888E243-4701-48C1-9D0F-5A28D8261D85}" type="presParOf" srcId="{526B8152-6AEF-4F99-BF64-A35B62474B05}" destId="{863D58FD-A324-4CD5-8178-B36A75CC5BF4}" srcOrd="2" destOrd="0" presId="urn:microsoft.com/office/officeart/2008/layout/LinedList"/>
    <dgm:cxn modelId="{4B337E53-1256-4BC1-811B-C7D31FD1DA0F}" type="presParOf" srcId="{ABCB99A1-8D12-4230-B51E-85043641EBA0}" destId="{EC1A0050-A846-49D3-A80B-5CB871B6FB53}" srcOrd="11" destOrd="0" presId="urn:microsoft.com/office/officeart/2008/layout/LinedList"/>
    <dgm:cxn modelId="{0ACB71BC-3F19-41CC-B939-8DB0C2859DD6}" type="presParOf" srcId="{ABCB99A1-8D12-4230-B51E-85043641EBA0}" destId="{3576D39C-AD28-460B-B95D-4044306AA366}" srcOrd="12" destOrd="0" presId="urn:microsoft.com/office/officeart/2008/layout/LinedList"/>
    <dgm:cxn modelId="{F32718BD-EEF8-4C42-A7BF-C4E7DAADE162}" type="presParOf" srcId="{ABCB99A1-8D12-4230-B51E-85043641EBA0}" destId="{51816789-911F-4B82-AA8E-65624E881E36}" srcOrd="13" destOrd="0" presId="urn:microsoft.com/office/officeart/2008/layout/LinedList"/>
    <dgm:cxn modelId="{691852D2-5B93-442F-A0F9-EB41E0932508}" type="presParOf" srcId="{51816789-911F-4B82-AA8E-65624E881E36}" destId="{C2938C63-EE85-4D42-AE7E-C08DEBB14D1B}" srcOrd="0" destOrd="0" presId="urn:microsoft.com/office/officeart/2008/layout/LinedList"/>
    <dgm:cxn modelId="{A3095A1F-93F9-49B3-9F1E-9771BDAB4A1D}" type="presParOf" srcId="{51816789-911F-4B82-AA8E-65624E881E36}" destId="{71D3F06F-5134-4D22-A37C-9E3E8D9B3CBE}" srcOrd="1" destOrd="0" presId="urn:microsoft.com/office/officeart/2008/layout/LinedList"/>
    <dgm:cxn modelId="{95575B50-DE45-4230-A6EB-47072E527F63}" type="presParOf" srcId="{51816789-911F-4B82-AA8E-65624E881E36}" destId="{27D65536-A8F6-4CB2-9329-147FEB66DB27}" srcOrd="2" destOrd="0" presId="urn:microsoft.com/office/officeart/2008/layout/LinedList"/>
    <dgm:cxn modelId="{E4D0B909-EE3E-4551-BD45-86502CF5B69A}" type="presParOf" srcId="{ABCB99A1-8D12-4230-B51E-85043641EBA0}" destId="{8AED0C47-6609-40A1-BA1A-BE8EBE317217}" srcOrd="14" destOrd="0" presId="urn:microsoft.com/office/officeart/2008/layout/LinedList"/>
    <dgm:cxn modelId="{F731D0BC-005F-4C27-B158-DD0A04096919}" type="presParOf" srcId="{ABCB99A1-8D12-4230-B51E-85043641EBA0}" destId="{03F69C98-72AA-4E78-AB35-B3F29B6849A1}" srcOrd="15" destOrd="0" presId="urn:microsoft.com/office/officeart/2008/layout/LinedList"/>
    <dgm:cxn modelId="{DD62FA1E-43FC-48A6-8514-8D77EA3942FA}" type="presParOf" srcId="{ABCB99A1-8D12-4230-B51E-85043641EBA0}" destId="{2C929629-D0A0-483E-B858-B724EDA60E21}" srcOrd="16" destOrd="0" presId="urn:microsoft.com/office/officeart/2008/layout/LinedList"/>
    <dgm:cxn modelId="{E5671121-F509-4459-A26D-DB98B7779013}" type="presParOf" srcId="{2C929629-D0A0-483E-B858-B724EDA60E21}" destId="{169ED39F-463C-4C02-9579-4CB6E63418E3}" srcOrd="0" destOrd="0" presId="urn:microsoft.com/office/officeart/2008/layout/LinedList"/>
    <dgm:cxn modelId="{3A7B012A-5B62-49C0-98BA-F9E9FF0E24EA}" type="presParOf" srcId="{2C929629-D0A0-483E-B858-B724EDA60E21}" destId="{1DAFE462-B20A-4940-BC35-16F388E930AC}" srcOrd="1" destOrd="0" presId="urn:microsoft.com/office/officeart/2008/layout/LinedList"/>
    <dgm:cxn modelId="{53C9332A-365F-49CC-AE19-9F2650FFAECC}" type="presParOf" srcId="{2C929629-D0A0-483E-B858-B724EDA60E21}" destId="{F858E376-690C-465E-BABD-389E875DE18B}" srcOrd="2" destOrd="0" presId="urn:microsoft.com/office/officeart/2008/layout/LinedList"/>
    <dgm:cxn modelId="{E72A5FC4-85B0-4F9E-A9C1-6007D02CCE17}" type="presParOf" srcId="{ABCB99A1-8D12-4230-B51E-85043641EBA0}" destId="{FE7C0645-CA24-495F-9E8D-BB4340748186}" srcOrd="17" destOrd="0" presId="urn:microsoft.com/office/officeart/2008/layout/LinedList"/>
    <dgm:cxn modelId="{8F552C00-BBB6-478A-AAB9-A2E5FC533748}" type="presParOf" srcId="{ABCB99A1-8D12-4230-B51E-85043641EBA0}" destId="{93C3E206-9A69-46D5-9680-1EB793D3D9AE}" srcOrd="18" destOrd="0" presId="urn:microsoft.com/office/officeart/2008/layout/LinedList"/>
    <dgm:cxn modelId="{EBFF8AA6-2BC3-4551-9AEE-7FEA187BFDBA}" type="presParOf" srcId="{ABCB99A1-8D12-4230-B51E-85043641EBA0}" destId="{079EEE6D-301B-4C45-BFCB-45A70177395B}" srcOrd="19" destOrd="0" presId="urn:microsoft.com/office/officeart/2008/layout/LinedList"/>
    <dgm:cxn modelId="{FB68414D-9EB5-419A-A8CE-4E3CBCA9DB8C}" type="presParOf" srcId="{079EEE6D-301B-4C45-BFCB-45A70177395B}" destId="{AA288A21-8DF3-4025-A411-92C7EDA8E821}" srcOrd="0" destOrd="0" presId="urn:microsoft.com/office/officeart/2008/layout/LinedList"/>
    <dgm:cxn modelId="{5EDE7AA6-AAA8-400C-9D3E-0FDF1DB6A110}" type="presParOf" srcId="{079EEE6D-301B-4C45-BFCB-45A70177395B}" destId="{A482D696-9123-4D39-96E3-9A02CF543225}" srcOrd="1" destOrd="0" presId="urn:microsoft.com/office/officeart/2008/layout/LinedList"/>
    <dgm:cxn modelId="{BB86DC30-FAE0-4AF8-B30B-846E710CA240}" type="presParOf" srcId="{079EEE6D-301B-4C45-BFCB-45A70177395B}" destId="{AD7F2527-05CF-430F-A062-94E02E28DF23}" srcOrd="2" destOrd="0" presId="urn:microsoft.com/office/officeart/2008/layout/LinedList"/>
    <dgm:cxn modelId="{DCEFF83B-DA3B-42C6-899E-D4834400D68D}" type="presParOf" srcId="{ABCB99A1-8D12-4230-B51E-85043641EBA0}" destId="{40545A09-8EDC-4B73-94F3-D80FCE6DD9DF}" srcOrd="20" destOrd="0" presId="urn:microsoft.com/office/officeart/2008/layout/LinedList"/>
    <dgm:cxn modelId="{3D498A7C-4FC7-451F-9294-0FBC57400C39}" type="presParOf" srcId="{ABCB99A1-8D12-4230-B51E-85043641EBA0}" destId="{0A9B3B53-572E-48E9-BB76-AFF1662D2A6B}" srcOrd="21" destOrd="0" presId="urn:microsoft.com/office/officeart/2008/layout/LinedList"/>
    <dgm:cxn modelId="{401117A2-C327-4A2D-B8D3-6CED7719FB5F}" type="presParOf" srcId="{ABCB99A1-8D12-4230-B51E-85043641EBA0}" destId="{533BE5F6-285B-40DA-9976-956ED32D540A}" srcOrd="22" destOrd="0" presId="urn:microsoft.com/office/officeart/2008/layout/LinedList"/>
    <dgm:cxn modelId="{2DB85A8C-404A-47E2-875A-466E5C5FBEF2}" type="presParOf" srcId="{533BE5F6-285B-40DA-9976-956ED32D540A}" destId="{1D4D6C18-FBFA-4F17-AAA6-341A40EA8C30}" srcOrd="0" destOrd="0" presId="urn:microsoft.com/office/officeart/2008/layout/LinedList"/>
    <dgm:cxn modelId="{1DAC68AF-8741-4914-98C5-D2822C15C107}" type="presParOf" srcId="{533BE5F6-285B-40DA-9976-956ED32D540A}" destId="{5FF7D410-660A-4A60-BEF4-7ACCE8F46DAC}" srcOrd="1" destOrd="0" presId="urn:microsoft.com/office/officeart/2008/layout/LinedList"/>
    <dgm:cxn modelId="{B58A4C96-F5A3-4A42-987A-1E251CC3A9A4}" type="presParOf" srcId="{533BE5F6-285B-40DA-9976-956ED32D540A}" destId="{04330DE2-F486-4B09-BC70-B22F3862E072}" srcOrd="2" destOrd="0" presId="urn:microsoft.com/office/officeart/2008/layout/LinedList"/>
    <dgm:cxn modelId="{35D7B38D-88EF-43F0-B8E0-DEDCC5336CA3}" type="presParOf" srcId="{ABCB99A1-8D12-4230-B51E-85043641EBA0}" destId="{DC80EC76-3796-4387-BA75-C587F5E0F3EF}" srcOrd="23" destOrd="0" presId="urn:microsoft.com/office/officeart/2008/layout/LinedList"/>
    <dgm:cxn modelId="{3C044B13-7921-4AD1-ABD8-A4AA647BFBE0}" type="presParOf" srcId="{ABCB99A1-8D12-4230-B51E-85043641EBA0}" destId="{628E7E73-B2BA-4474-8CE7-B1DC20BFDE0E}" srcOrd="24" destOrd="0" presId="urn:microsoft.com/office/officeart/2008/layout/LinedList"/>
    <dgm:cxn modelId="{4AF7D3F7-7FE5-416A-8356-846487E42C78}" type="presParOf" srcId="{ABCB99A1-8D12-4230-B51E-85043641EBA0}" destId="{EE390271-BF74-4266-BB4F-682F4CA7C7B3}" srcOrd="25" destOrd="0" presId="urn:microsoft.com/office/officeart/2008/layout/LinedList"/>
    <dgm:cxn modelId="{6976B958-6F07-4134-98F1-5F3D0CFC6482}" type="presParOf" srcId="{EE390271-BF74-4266-BB4F-682F4CA7C7B3}" destId="{A55DEBE6-1953-4FE3-A5CF-BE84F58FD4F5}" srcOrd="0" destOrd="0" presId="urn:microsoft.com/office/officeart/2008/layout/LinedList"/>
    <dgm:cxn modelId="{4FAD2E1A-9F05-4C0B-854A-5A5B4AE86E90}" type="presParOf" srcId="{EE390271-BF74-4266-BB4F-682F4CA7C7B3}" destId="{066E896B-6300-4521-9A5C-6A5BEB8E843C}" srcOrd="1" destOrd="0" presId="urn:microsoft.com/office/officeart/2008/layout/LinedList"/>
    <dgm:cxn modelId="{D13E2D1D-5CB2-4A27-8788-BAB97655EF0C}" type="presParOf" srcId="{EE390271-BF74-4266-BB4F-682F4CA7C7B3}" destId="{03B804BA-5255-481B-80D4-FAE095B7A3CA}" srcOrd="2" destOrd="0" presId="urn:microsoft.com/office/officeart/2008/layout/LinedList"/>
    <dgm:cxn modelId="{F541A894-A6F3-4821-91ED-6F105118F971}" type="presParOf" srcId="{ABCB99A1-8D12-4230-B51E-85043641EBA0}" destId="{68794B83-EF9F-4462-8F1D-22A4A3970708}" srcOrd="26" destOrd="0" presId="urn:microsoft.com/office/officeart/2008/layout/LinedList"/>
    <dgm:cxn modelId="{BB053C91-B346-4FA2-ABF4-BBAA84CE6B85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17DD8-D2A0-43E0-8CF6-11230CD301E9}">
      <dgm:prSet custT="1"/>
      <dgm:spPr/>
      <dgm:t>
        <a:bodyPr/>
        <a:lstStyle/>
        <a:p>
          <a:r>
            <a:rPr lang="en-US" sz="2800" dirty="0" smtClean="0"/>
            <a:t>The sentences on the right contains a grammatical mistake. Rewrite the sentence to make it grammatically correct.</a:t>
          </a:r>
          <a:endParaRPr lang="en-US" sz="2800" dirty="0"/>
        </a:p>
      </dgm:t>
    </dgm:pt>
    <dgm:pt modelId="{2A663B23-EBEC-48E1-AAB6-63BD6F9E59CD}" type="parTrans" cxnId="{94358625-29E4-4676-A217-7186F8DBBD44}">
      <dgm:prSet/>
      <dgm:spPr/>
      <dgm:t>
        <a:bodyPr/>
        <a:lstStyle/>
        <a:p>
          <a:endParaRPr lang="en-US"/>
        </a:p>
      </dgm:t>
    </dgm:pt>
    <dgm:pt modelId="{6CA625FC-934B-449F-8DBC-23C19F29EC71}" type="sibTrans" cxnId="{94358625-29E4-4676-A217-7186F8DBBD44}">
      <dgm:prSet/>
      <dgm:spPr/>
      <dgm:t>
        <a:bodyPr/>
        <a:lstStyle/>
        <a:p>
          <a:endParaRPr lang="en-US"/>
        </a:p>
      </dgm:t>
    </dgm:pt>
    <dgm:pt modelId="{6218F1C9-5ED5-434B-9520-D88CD96EEFEA}">
      <dgm:prSet/>
      <dgm:spPr/>
      <dgm:t>
        <a:bodyPr/>
        <a:lstStyle/>
        <a:p>
          <a:r>
            <a:rPr lang="en-US" dirty="0" smtClean="0"/>
            <a:t>The trial begins; and after the advocates against her has stated the charge several witnesses were called.</a:t>
          </a:r>
          <a:endParaRPr lang="en-US" dirty="0"/>
        </a:p>
      </dgm:t>
    </dgm:pt>
    <dgm:pt modelId="{906B1BBD-F5EA-4AD4-99FB-F184756CAE28}" type="parTrans" cxnId="{AD71AF59-99E5-4DFE-B80B-6FD120A1CFD1}">
      <dgm:prSet/>
      <dgm:spPr/>
      <dgm:t>
        <a:bodyPr/>
        <a:lstStyle/>
        <a:p>
          <a:endParaRPr lang="en-US"/>
        </a:p>
      </dgm:t>
    </dgm:pt>
    <dgm:pt modelId="{4AE87E22-794A-4AEF-BEB2-6347E3FBEB2C}" type="sibTrans" cxnId="{AD71AF59-99E5-4DFE-B80B-6FD120A1CFD1}">
      <dgm:prSet/>
      <dgm:spPr/>
      <dgm:t>
        <a:bodyPr/>
        <a:lstStyle/>
        <a:p>
          <a:endParaRPr lang="en-US"/>
        </a:p>
      </dgm:t>
    </dgm:pt>
    <dgm:pt modelId="{EACEFDD0-CFE5-410F-BF7C-05B8BCE128FE}">
      <dgm:prSet/>
      <dgm:spPr/>
      <dgm:t>
        <a:bodyPr/>
        <a:lstStyle/>
        <a:p>
          <a:r>
            <a:rPr lang="en-US" dirty="0" smtClean="0"/>
            <a:t>In the morning I went to the court, my lips and throat were parched.</a:t>
          </a:r>
          <a:endParaRPr lang="en-US" dirty="0"/>
        </a:p>
      </dgm:t>
    </dgm:pt>
    <dgm:pt modelId="{F02E59AA-9CCF-4DB6-AEE1-B0C6870A3F69}" type="parTrans" cxnId="{B354C7A9-61D6-4F6A-A631-9AA4F2189E50}">
      <dgm:prSet/>
      <dgm:spPr/>
      <dgm:t>
        <a:bodyPr/>
        <a:lstStyle/>
        <a:p>
          <a:endParaRPr lang="en-US"/>
        </a:p>
      </dgm:t>
    </dgm:pt>
    <dgm:pt modelId="{9953BFD0-ECD4-4729-806B-73D770F86CF7}" type="sibTrans" cxnId="{B354C7A9-61D6-4F6A-A631-9AA4F2189E50}">
      <dgm:prSet/>
      <dgm:spPr/>
      <dgm:t>
        <a:bodyPr/>
        <a:lstStyle/>
        <a:p>
          <a:endParaRPr lang="en-US"/>
        </a:p>
      </dgm:t>
    </dgm:pt>
    <dgm:pt modelId="{6FEAB9A2-CE23-446D-8B8B-B3A3C1544372}">
      <dgm:prSet/>
      <dgm:spPr/>
      <dgm:t>
        <a:bodyPr/>
        <a:lstStyle/>
        <a:p>
          <a:r>
            <a:rPr lang="en-US" dirty="0" smtClean="0"/>
            <a:t>ye weep, unhappy ones, but these are not you’re last tears!</a:t>
          </a:r>
          <a:endParaRPr lang="en-US" dirty="0"/>
        </a:p>
      </dgm:t>
    </dgm:pt>
    <dgm:pt modelId="{CE6F6409-EC3F-4D78-AD21-BB44910AA806}" type="parTrans" cxnId="{40C98123-BC9B-404A-80D3-AF4FD240A9D3}">
      <dgm:prSet/>
      <dgm:spPr/>
      <dgm:t>
        <a:bodyPr/>
        <a:lstStyle/>
        <a:p>
          <a:endParaRPr lang="en-US"/>
        </a:p>
      </dgm:t>
    </dgm:pt>
    <dgm:pt modelId="{6170691F-1BC4-4174-822B-C819FCFE36C8}" type="sibTrans" cxnId="{40C98123-BC9B-404A-80D3-AF4FD240A9D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7C8876-BED8-4002-8D65-EBCC0C214B85}" type="pres">
      <dgm:prSet presAssocID="{70A17DD8-D2A0-43E0-8CF6-11230CD301E9}" presName="thickLine" presStyleLbl="alignNode1" presStyleIdx="0" presStyleCnt="1"/>
      <dgm:spPr/>
    </dgm:pt>
    <dgm:pt modelId="{A4CC9B1D-8B42-4921-9209-AB538480E4C4}" type="pres">
      <dgm:prSet presAssocID="{70A17DD8-D2A0-43E0-8CF6-11230CD301E9}" presName="horz1" presStyleCnt="0"/>
      <dgm:spPr/>
    </dgm:pt>
    <dgm:pt modelId="{D7D93C24-C433-40EB-8B8E-79E6603222F0}" type="pres">
      <dgm:prSet presAssocID="{70A17DD8-D2A0-43E0-8CF6-11230CD301E9}" presName="tx1" presStyleLbl="revTx" presStyleIdx="0" presStyleCnt="4" custScaleX="183509"/>
      <dgm:spPr/>
      <dgm:t>
        <a:bodyPr/>
        <a:lstStyle/>
        <a:p>
          <a:endParaRPr lang="en-US"/>
        </a:p>
      </dgm:t>
    </dgm:pt>
    <dgm:pt modelId="{5C52A307-FCE7-4E2F-9D67-AC9BBA6F8660}" type="pres">
      <dgm:prSet presAssocID="{70A17DD8-D2A0-43E0-8CF6-11230CD301E9}" presName="vert1" presStyleCnt="0"/>
      <dgm:spPr/>
    </dgm:pt>
    <dgm:pt modelId="{EA61DB3A-79C4-475C-91D0-8DAAB1CEDB3C}" type="pres">
      <dgm:prSet presAssocID="{6218F1C9-5ED5-434B-9520-D88CD96EEFEA}" presName="vertSpace2a" presStyleCnt="0"/>
      <dgm:spPr/>
    </dgm:pt>
    <dgm:pt modelId="{1BB00BE6-A5FB-4266-9E24-3B7111225D0D}" type="pres">
      <dgm:prSet presAssocID="{6218F1C9-5ED5-434B-9520-D88CD96EEFEA}" presName="horz2" presStyleCnt="0"/>
      <dgm:spPr/>
    </dgm:pt>
    <dgm:pt modelId="{D00E5812-2FB1-47F1-84BC-843AB050E456}" type="pres">
      <dgm:prSet presAssocID="{6218F1C9-5ED5-434B-9520-D88CD96EEFEA}" presName="horzSpace2" presStyleCnt="0"/>
      <dgm:spPr/>
    </dgm:pt>
    <dgm:pt modelId="{0DB9E09F-3232-4CA9-84E0-F1D8D0369986}" type="pres">
      <dgm:prSet presAssocID="{6218F1C9-5ED5-434B-9520-D88CD96EEFEA}" presName="tx2" presStyleLbl="revTx" presStyleIdx="1" presStyleCnt="4"/>
      <dgm:spPr/>
      <dgm:t>
        <a:bodyPr/>
        <a:lstStyle/>
        <a:p>
          <a:endParaRPr lang="en-US"/>
        </a:p>
      </dgm:t>
    </dgm:pt>
    <dgm:pt modelId="{55D99370-7FC0-4745-9DD2-F37E0106EFE4}" type="pres">
      <dgm:prSet presAssocID="{6218F1C9-5ED5-434B-9520-D88CD96EEFEA}" presName="vert2" presStyleCnt="0"/>
      <dgm:spPr/>
    </dgm:pt>
    <dgm:pt modelId="{39B2905F-6FC7-433A-9D4E-AEF656617C3C}" type="pres">
      <dgm:prSet presAssocID="{6218F1C9-5ED5-434B-9520-D88CD96EEFEA}" presName="thinLine2b" presStyleLbl="callout" presStyleIdx="0" presStyleCnt="3"/>
      <dgm:spPr/>
    </dgm:pt>
    <dgm:pt modelId="{927E4C13-D420-46EF-B4F8-69814B8F90D7}" type="pres">
      <dgm:prSet presAssocID="{6218F1C9-5ED5-434B-9520-D88CD96EEFEA}" presName="vertSpace2b" presStyleCnt="0"/>
      <dgm:spPr/>
    </dgm:pt>
    <dgm:pt modelId="{3EBB658D-2DF8-4099-8633-1BC03B78873E}" type="pres">
      <dgm:prSet presAssocID="{EACEFDD0-CFE5-410F-BF7C-05B8BCE128FE}" presName="horz2" presStyleCnt="0"/>
      <dgm:spPr/>
    </dgm:pt>
    <dgm:pt modelId="{72D63DEC-3372-4238-9041-F3D284816D3B}" type="pres">
      <dgm:prSet presAssocID="{EACEFDD0-CFE5-410F-BF7C-05B8BCE128FE}" presName="horzSpace2" presStyleCnt="0"/>
      <dgm:spPr/>
    </dgm:pt>
    <dgm:pt modelId="{5EA46FA1-20E1-4572-9871-DDC71F38498C}" type="pres">
      <dgm:prSet presAssocID="{EACEFDD0-CFE5-410F-BF7C-05B8BCE128FE}" presName="tx2" presStyleLbl="revTx" presStyleIdx="2" presStyleCnt="4"/>
      <dgm:spPr/>
      <dgm:t>
        <a:bodyPr/>
        <a:lstStyle/>
        <a:p>
          <a:endParaRPr lang="en-US"/>
        </a:p>
      </dgm:t>
    </dgm:pt>
    <dgm:pt modelId="{57A30F2D-D73A-45C0-8754-C517315C972A}" type="pres">
      <dgm:prSet presAssocID="{EACEFDD0-CFE5-410F-BF7C-05B8BCE128FE}" presName="vert2" presStyleCnt="0"/>
      <dgm:spPr/>
    </dgm:pt>
    <dgm:pt modelId="{35F164A2-4D9C-4E79-841B-1D3FB9043538}" type="pres">
      <dgm:prSet presAssocID="{EACEFDD0-CFE5-410F-BF7C-05B8BCE128FE}" presName="thinLine2b" presStyleLbl="callout" presStyleIdx="1" presStyleCnt="3"/>
      <dgm:spPr/>
    </dgm:pt>
    <dgm:pt modelId="{3F0442CD-CF9A-4EE0-B8F4-BC63C4EB0197}" type="pres">
      <dgm:prSet presAssocID="{EACEFDD0-CFE5-410F-BF7C-05B8BCE128FE}" presName="vertSpace2b" presStyleCnt="0"/>
      <dgm:spPr/>
    </dgm:pt>
    <dgm:pt modelId="{7732C872-4EF9-4C88-8DDA-0C69705690C3}" type="pres">
      <dgm:prSet presAssocID="{6FEAB9A2-CE23-446D-8B8B-B3A3C1544372}" presName="horz2" presStyleCnt="0"/>
      <dgm:spPr/>
    </dgm:pt>
    <dgm:pt modelId="{11A6E999-33E9-4BE6-A116-6B0062B120E4}" type="pres">
      <dgm:prSet presAssocID="{6FEAB9A2-CE23-446D-8B8B-B3A3C1544372}" presName="horzSpace2" presStyleCnt="0"/>
      <dgm:spPr/>
    </dgm:pt>
    <dgm:pt modelId="{3CAC305A-ECF1-4AD0-B3AF-F3D125CF9768}" type="pres">
      <dgm:prSet presAssocID="{6FEAB9A2-CE23-446D-8B8B-B3A3C1544372}" presName="tx2" presStyleLbl="revTx" presStyleIdx="3" presStyleCnt="4"/>
      <dgm:spPr/>
      <dgm:t>
        <a:bodyPr/>
        <a:lstStyle/>
        <a:p>
          <a:endParaRPr lang="en-US"/>
        </a:p>
      </dgm:t>
    </dgm:pt>
    <dgm:pt modelId="{C37AAB5A-91B1-4767-9AEE-389C04C9E254}" type="pres">
      <dgm:prSet presAssocID="{6FEAB9A2-CE23-446D-8B8B-B3A3C1544372}" presName="vert2" presStyleCnt="0"/>
      <dgm:spPr/>
    </dgm:pt>
    <dgm:pt modelId="{CB4AE869-B19F-48C6-AEAC-4E1F48FFD1E0}" type="pres">
      <dgm:prSet presAssocID="{6FEAB9A2-CE23-446D-8B8B-B3A3C1544372}" presName="thinLine2b" presStyleLbl="callout" presStyleIdx="2" presStyleCnt="3"/>
      <dgm:spPr/>
    </dgm:pt>
    <dgm:pt modelId="{841FEF2D-6D61-454F-A9B0-6CE669151F2F}" type="pres">
      <dgm:prSet presAssocID="{6FEAB9A2-CE23-446D-8B8B-B3A3C1544372}" presName="vertSpace2b" presStyleCnt="0"/>
      <dgm:spPr/>
    </dgm:pt>
  </dgm:ptLst>
  <dgm:cxnLst>
    <dgm:cxn modelId="{AD71AF59-99E5-4DFE-B80B-6FD120A1CFD1}" srcId="{70A17DD8-D2A0-43E0-8CF6-11230CD301E9}" destId="{6218F1C9-5ED5-434B-9520-D88CD96EEFEA}" srcOrd="0" destOrd="0" parTransId="{906B1BBD-F5EA-4AD4-99FB-F184756CAE28}" sibTransId="{4AE87E22-794A-4AEF-BEB2-6347E3FBEB2C}"/>
    <dgm:cxn modelId="{94358625-29E4-4676-A217-7186F8DBBD44}" srcId="{808A5C52-22EE-4F99-8F78-B970CC86224C}" destId="{70A17DD8-D2A0-43E0-8CF6-11230CD301E9}" srcOrd="0" destOrd="0" parTransId="{2A663B23-EBEC-48E1-AAB6-63BD6F9E59CD}" sibTransId="{6CA625FC-934B-449F-8DBC-23C19F29EC71}"/>
    <dgm:cxn modelId="{293ED5C0-410E-4207-BDF9-9B6124DD40C3}" type="presOf" srcId="{70A17DD8-D2A0-43E0-8CF6-11230CD301E9}" destId="{D7D93C24-C433-40EB-8B8E-79E6603222F0}" srcOrd="0" destOrd="0" presId="urn:microsoft.com/office/officeart/2008/layout/LinedList"/>
    <dgm:cxn modelId="{6E787111-E725-44B9-A4AA-6DDECA52E675}" type="presOf" srcId="{EACEFDD0-CFE5-410F-BF7C-05B8BCE128FE}" destId="{5EA46FA1-20E1-4572-9871-DDC71F38498C}" srcOrd="0" destOrd="0" presId="urn:microsoft.com/office/officeart/2008/layout/LinedList"/>
    <dgm:cxn modelId="{40C98123-BC9B-404A-80D3-AF4FD240A9D3}" srcId="{70A17DD8-D2A0-43E0-8CF6-11230CD301E9}" destId="{6FEAB9A2-CE23-446D-8B8B-B3A3C1544372}" srcOrd="2" destOrd="0" parTransId="{CE6F6409-EC3F-4D78-AD21-BB44910AA806}" sibTransId="{6170691F-1BC4-4174-822B-C819FCFE36C8}"/>
    <dgm:cxn modelId="{B354C7A9-61D6-4F6A-A631-9AA4F2189E50}" srcId="{70A17DD8-D2A0-43E0-8CF6-11230CD301E9}" destId="{EACEFDD0-CFE5-410F-BF7C-05B8BCE128FE}" srcOrd="1" destOrd="0" parTransId="{F02E59AA-9CCF-4DB6-AEE1-B0C6870A3F69}" sibTransId="{9953BFD0-ECD4-4729-806B-73D770F86CF7}"/>
    <dgm:cxn modelId="{7BA51A98-1BD5-4490-87AD-290ADB62E8F4}" type="presOf" srcId="{6218F1C9-5ED5-434B-9520-D88CD96EEFEA}" destId="{0DB9E09F-3232-4CA9-84E0-F1D8D0369986}" srcOrd="0" destOrd="0" presId="urn:microsoft.com/office/officeart/2008/layout/LinedList"/>
    <dgm:cxn modelId="{477759FF-17E0-4989-AC46-EA0E79394AD4}" type="presOf" srcId="{808A5C52-22EE-4F99-8F78-B970CC86224C}" destId="{715F5C77-52E5-4A7B-AADF-0B0962FDF58B}" srcOrd="0" destOrd="0" presId="urn:microsoft.com/office/officeart/2008/layout/LinedList"/>
    <dgm:cxn modelId="{158AA320-2364-4FAB-BC1E-6C1ABCD05A5E}" type="presOf" srcId="{6FEAB9A2-CE23-446D-8B8B-B3A3C1544372}" destId="{3CAC305A-ECF1-4AD0-B3AF-F3D125CF9768}" srcOrd="0" destOrd="0" presId="urn:microsoft.com/office/officeart/2008/layout/LinedList"/>
    <dgm:cxn modelId="{23D86425-F373-489C-ACB4-7861D86C687E}" type="presParOf" srcId="{715F5C77-52E5-4A7B-AADF-0B0962FDF58B}" destId="{AE7C8876-BED8-4002-8D65-EBCC0C214B85}" srcOrd="0" destOrd="0" presId="urn:microsoft.com/office/officeart/2008/layout/LinedList"/>
    <dgm:cxn modelId="{B650BA84-B7B2-4A16-BE9F-3D1410D8C561}" type="presParOf" srcId="{715F5C77-52E5-4A7B-AADF-0B0962FDF58B}" destId="{A4CC9B1D-8B42-4921-9209-AB538480E4C4}" srcOrd="1" destOrd="0" presId="urn:microsoft.com/office/officeart/2008/layout/LinedList"/>
    <dgm:cxn modelId="{8D5840D9-BEBA-415D-968E-B0EE380B37C4}" type="presParOf" srcId="{A4CC9B1D-8B42-4921-9209-AB538480E4C4}" destId="{D7D93C24-C433-40EB-8B8E-79E6603222F0}" srcOrd="0" destOrd="0" presId="urn:microsoft.com/office/officeart/2008/layout/LinedList"/>
    <dgm:cxn modelId="{3B717287-8A0C-4B06-9C05-EBAC83CE9F1E}" type="presParOf" srcId="{A4CC9B1D-8B42-4921-9209-AB538480E4C4}" destId="{5C52A307-FCE7-4E2F-9D67-AC9BBA6F8660}" srcOrd="1" destOrd="0" presId="urn:microsoft.com/office/officeart/2008/layout/LinedList"/>
    <dgm:cxn modelId="{7B081BCB-A406-4A85-ADC5-96AE6B0BA189}" type="presParOf" srcId="{5C52A307-FCE7-4E2F-9D67-AC9BBA6F8660}" destId="{EA61DB3A-79C4-475C-91D0-8DAAB1CEDB3C}" srcOrd="0" destOrd="0" presId="urn:microsoft.com/office/officeart/2008/layout/LinedList"/>
    <dgm:cxn modelId="{736B81EC-675A-431B-A1E2-8A10C49CCEAF}" type="presParOf" srcId="{5C52A307-FCE7-4E2F-9D67-AC9BBA6F8660}" destId="{1BB00BE6-A5FB-4266-9E24-3B7111225D0D}" srcOrd="1" destOrd="0" presId="urn:microsoft.com/office/officeart/2008/layout/LinedList"/>
    <dgm:cxn modelId="{5FE0B012-86DD-4B3A-B702-0BDFB67C56E9}" type="presParOf" srcId="{1BB00BE6-A5FB-4266-9E24-3B7111225D0D}" destId="{D00E5812-2FB1-47F1-84BC-843AB050E456}" srcOrd="0" destOrd="0" presId="urn:microsoft.com/office/officeart/2008/layout/LinedList"/>
    <dgm:cxn modelId="{5349B773-A269-490D-9286-8706D5B488CC}" type="presParOf" srcId="{1BB00BE6-A5FB-4266-9E24-3B7111225D0D}" destId="{0DB9E09F-3232-4CA9-84E0-F1D8D0369986}" srcOrd="1" destOrd="0" presId="urn:microsoft.com/office/officeart/2008/layout/LinedList"/>
    <dgm:cxn modelId="{E66A33BB-5B60-4BAB-A96A-35B6DCE1AAC2}" type="presParOf" srcId="{1BB00BE6-A5FB-4266-9E24-3B7111225D0D}" destId="{55D99370-7FC0-4745-9DD2-F37E0106EFE4}" srcOrd="2" destOrd="0" presId="urn:microsoft.com/office/officeart/2008/layout/LinedList"/>
    <dgm:cxn modelId="{EB47DBFB-709C-4BEF-853F-3C8E7FD7B3BF}" type="presParOf" srcId="{5C52A307-FCE7-4E2F-9D67-AC9BBA6F8660}" destId="{39B2905F-6FC7-433A-9D4E-AEF656617C3C}" srcOrd="2" destOrd="0" presId="urn:microsoft.com/office/officeart/2008/layout/LinedList"/>
    <dgm:cxn modelId="{A54CB9AA-174B-43B1-BF80-12E811F7F6C4}" type="presParOf" srcId="{5C52A307-FCE7-4E2F-9D67-AC9BBA6F8660}" destId="{927E4C13-D420-46EF-B4F8-69814B8F90D7}" srcOrd="3" destOrd="0" presId="urn:microsoft.com/office/officeart/2008/layout/LinedList"/>
    <dgm:cxn modelId="{C6C9B25F-89EA-4A87-8DDE-7E21ED6855E4}" type="presParOf" srcId="{5C52A307-FCE7-4E2F-9D67-AC9BBA6F8660}" destId="{3EBB658D-2DF8-4099-8633-1BC03B78873E}" srcOrd="4" destOrd="0" presId="urn:microsoft.com/office/officeart/2008/layout/LinedList"/>
    <dgm:cxn modelId="{B388A4BB-789A-40F9-9C0A-DC792E96FB0C}" type="presParOf" srcId="{3EBB658D-2DF8-4099-8633-1BC03B78873E}" destId="{72D63DEC-3372-4238-9041-F3D284816D3B}" srcOrd="0" destOrd="0" presId="urn:microsoft.com/office/officeart/2008/layout/LinedList"/>
    <dgm:cxn modelId="{215A78F2-F96E-415D-B71B-24BF7CD8E04B}" type="presParOf" srcId="{3EBB658D-2DF8-4099-8633-1BC03B78873E}" destId="{5EA46FA1-20E1-4572-9871-DDC71F38498C}" srcOrd="1" destOrd="0" presId="urn:microsoft.com/office/officeart/2008/layout/LinedList"/>
    <dgm:cxn modelId="{D8733D74-8ACC-46DE-8C1D-A21B1270E931}" type="presParOf" srcId="{3EBB658D-2DF8-4099-8633-1BC03B78873E}" destId="{57A30F2D-D73A-45C0-8754-C517315C972A}" srcOrd="2" destOrd="0" presId="urn:microsoft.com/office/officeart/2008/layout/LinedList"/>
    <dgm:cxn modelId="{5839DFC8-2367-4850-95F0-D790DB4F081E}" type="presParOf" srcId="{5C52A307-FCE7-4E2F-9D67-AC9BBA6F8660}" destId="{35F164A2-4D9C-4E79-841B-1D3FB9043538}" srcOrd="5" destOrd="0" presId="urn:microsoft.com/office/officeart/2008/layout/LinedList"/>
    <dgm:cxn modelId="{9D897322-25D6-451C-B549-5AB7E7661CD9}" type="presParOf" srcId="{5C52A307-FCE7-4E2F-9D67-AC9BBA6F8660}" destId="{3F0442CD-CF9A-4EE0-B8F4-BC63C4EB0197}" srcOrd="6" destOrd="0" presId="urn:microsoft.com/office/officeart/2008/layout/LinedList"/>
    <dgm:cxn modelId="{7D82134B-FB88-4A38-9FEA-F6619CAF0102}" type="presParOf" srcId="{5C52A307-FCE7-4E2F-9D67-AC9BBA6F8660}" destId="{7732C872-4EF9-4C88-8DDA-0C69705690C3}" srcOrd="7" destOrd="0" presId="urn:microsoft.com/office/officeart/2008/layout/LinedList"/>
    <dgm:cxn modelId="{7D2A1BC8-EECF-41AD-8746-140A35A1521F}" type="presParOf" srcId="{7732C872-4EF9-4C88-8DDA-0C69705690C3}" destId="{11A6E999-33E9-4BE6-A116-6B0062B120E4}" srcOrd="0" destOrd="0" presId="urn:microsoft.com/office/officeart/2008/layout/LinedList"/>
    <dgm:cxn modelId="{2D2723F4-C942-43FC-B1E9-BA3EA40BF8BD}" type="presParOf" srcId="{7732C872-4EF9-4C88-8DDA-0C69705690C3}" destId="{3CAC305A-ECF1-4AD0-B3AF-F3D125CF9768}" srcOrd="1" destOrd="0" presId="urn:microsoft.com/office/officeart/2008/layout/LinedList"/>
    <dgm:cxn modelId="{8E0EFE11-367B-4B91-8FA1-4169CCB1727F}" type="presParOf" srcId="{7732C872-4EF9-4C88-8DDA-0C69705690C3}" destId="{C37AAB5A-91B1-4767-9AEE-389C04C9E254}" srcOrd="2" destOrd="0" presId="urn:microsoft.com/office/officeart/2008/layout/LinedList"/>
    <dgm:cxn modelId="{612585C6-3019-40A9-A053-CB6C9BFD14A0}" type="presParOf" srcId="{5C52A307-FCE7-4E2F-9D67-AC9BBA6F8660}" destId="{CB4AE869-B19F-48C6-AEAC-4E1F48FFD1E0}" srcOrd="8" destOrd="0" presId="urn:microsoft.com/office/officeart/2008/layout/LinedList"/>
    <dgm:cxn modelId="{301D880C-E586-48C9-8272-8666BF394077}" type="presParOf" srcId="{5C52A307-FCE7-4E2F-9D67-AC9BBA6F8660}" destId="{841FEF2D-6D61-454F-A9B0-6CE669151F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5476B-3891-4D9A-B9A7-2C04F57B093F}">
      <dgm:prSet/>
      <dgm:spPr/>
      <dgm:t>
        <a:bodyPr/>
        <a:lstStyle/>
        <a:p>
          <a:r>
            <a:rPr lang="en-US" dirty="0" smtClean="0"/>
            <a:t>What is the basic plot of Frankenstein?</a:t>
          </a:r>
          <a:endParaRPr lang="en-US" dirty="0"/>
        </a:p>
      </dgm:t>
    </dgm:pt>
    <dgm:pt modelId="{17B968AC-10D5-4E3F-A22F-8A21215269DC}" type="parTrans" cxnId="{780BB534-076B-4B41-AF1C-47C72C00C027}">
      <dgm:prSet/>
      <dgm:spPr/>
    </dgm:pt>
    <dgm:pt modelId="{56FDA03D-9A12-4748-B97D-AA1C2586E6A1}" type="sibTrans" cxnId="{780BB534-076B-4B41-AF1C-47C72C00C027}">
      <dgm:prSet/>
      <dgm:spPr/>
    </dgm:pt>
    <dgm:pt modelId="{B0E91375-918A-4380-AE3D-7664937269A9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0323-F7BB-4746-89CB-554BFF85275F}" type="pres">
      <dgm:prSet presAssocID="{3CE5476B-3891-4D9A-B9A7-2C04F57B0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BB534-076B-4B41-AF1C-47C72C00C027}" srcId="{808A5C52-22EE-4F99-8F78-B970CC86224C}" destId="{3CE5476B-3891-4D9A-B9A7-2C04F57B093F}" srcOrd="0" destOrd="0" parTransId="{17B968AC-10D5-4E3F-A22F-8A21215269DC}" sibTransId="{56FDA03D-9A12-4748-B97D-AA1C2586E6A1}"/>
    <dgm:cxn modelId="{84E3EF80-C2C0-4A5A-AB85-CB8A53DF60AA}" type="presOf" srcId="{3CE5476B-3891-4D9A-B9A7-2C04F57B093F}" destId="{43270323-F7BB-4746-89CB-554BFF85275F}" srcOrd="0" destOrd="0" presId="urn:microsoft.com/office/officeart/2005/8/layout/vList2"/>
    <dgm:cxn modelId="{95C3FFB6-FDF9-44AE-9E66-9710799B44E0}" type="presOf" srcId="{808A5C52-22EE-4F99-8F78-B970CC86224C}" destId="{B0E91375-918A-4380-AE3D-7664937269A9}" srcOrd="0" destOrd="0" presId="urn:microsoft.com/office/officeart/2005/8/layout/vList2"/>
    <dgm:cxn modelId="{02C0E143-1230-4515-B825-A12AE23CB299}" type="presParOf" srcId="{B0E91375-918A-4380-AE3D-7664937269A9}" destId="{43270323-F7BB-4746-89CB-554BFF85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demonstrate their understanding of Frankenstein by creating a timeline.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read Chapter 8-9 and create a personal Word Wall as they read.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00DD7989-0631-4370-A9E0-BAEB0B28CD54}" type="presOf" srcId="{5D822AB0-24EB-4A7B-9E5F-57CD0AF4CF8C}" destId="{C31FF257-BA64-43F5-821A-2B4B2C6DE2B0}" srcOrd="0" destOrd="0" presId="urn:microsoft.com/office/officeart/2008/layout/LinedList"/>
    <dgm:cxn modelId="{2955F286-1614-44A3-B39B-F67A5916388A}" type="presOf" srcId="{E4CCC0F0-DC4E-4F04-80BE-6C17BE6668A9}" destId="{037C68FE-0020-4024-A830-A5F94166A87F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8B5A587D-C42E-468A-A027-BA844240D649}" type="presOf" srcId="{79591927-1441-4B40-9CF6-44E0AAE0963F}" destId="{1AA1B5E1-58EA-45C7-89AF-91E8AC873FB2}" srcOrd="0" destOrd="0" presId="urn:microsoft.com/office/officeart/2008/layout/LinedList"/>
    <dgm:cxn modelId="{03C2860C-7DE5-4E50-9D0B-83D32E8D59D9}" type="presOf" srcId="{E67DCA13-7B2B-4679-94EC-8B6E945BDC42}" destId="{8667C870-0A67-47B6-8955-05A9E798BD50}" srcOrd="0" destOrd="0" presId="urn:microsoft.com/office/officeart/2008/layout/LinedList"/>
    <dgm:cxn modelId="{36EFA0A4-90A3-46C7-B271-572ED6F8E659}" type="presOf" srcId="{99DC3367-0E7E-4F70-B902-D1D3DDAD5805}" destId="{9C165574-83F1-4302-853D-7BDBAC3E7C1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0C53C23F-E7E6-48DD-8D1E-143C1CC72CF7}" type="presOf" srcId="{808A5C52-22EE-4F99-8F78-B970CC86224C}" destId="{715F5C77-52E5-4A7B-AADF-0B0962FDF58B}" srcOrd="0" destOrd="0" presId="urn:microsoft.com/office/officeart/2008/layout/LinedList"/>
    <dgm:cxn modelId="{993D536F-C0E7-4085-89F5-7AA763960956}" type="presOf" srcId="{EF613AA9-835D-4D71-92AD-AD44D9AAF4BE}" destId="{B585C8DD-626F-418D-943A-3C4D78E819E3}" srcOrd="0" destOrd="0" presId="urn:microsoft.com/office/officeart/2008/layout/LinedList"/>
    <dgm:cxn modelId="{11A33D6D-0610-4FD5-88EE-439B02654A6A}" type="presParOf" srcId="{715F5C77-52E5-4A7B-AADF-0B0962FDF58B}" destId="{0E78EC04-99DF-4FDB-ABF4-353E47AC0E1E}" srcOrd="0" destOrd="0" presId="urn:microsoft.com/office/officeart/2008/layout/LinedList"/>
    <dgm:cxn modelId="{2EC1265F-04C4-4053-A595-D628803911C1}" type="presParOf" srcId="{715F5C77-52E5-4A7B-AADF-0B0962FDF58B}" destId="{2748A6F1-CD5E-47A6-8CD3-2C5139626BEA}" srcOrd="1" destOrd="0" presId="urn:microsoft.com/office/officeart/2008/layout/LinedList"/>
    <dgm:cxn modelId="{D7F94571-F4B1-4DC3-A4A9-996434B53E85}" type="presParOf" srcId="{2748A6F1-CD5E-47A6-8CD3-2C5139626BEA}" destId="{037C68FE-0020-4024-A830-A5F94166A87F}" srcOrd="0" destOrd="0" presId="urn:microsoft.com/office/officeart/2008/layout/LinedList"/>
    <dgm:cxn modelId="{E005C16B-5C80-43CE-83D5-0AA7E18DAD88}" type="presParOf" srcId="{2748A6F1-CD5E-47A6-8CD3-2C5139626BEA}" destId="{ABCB99A1-8D12-4230-B51E-85043641EBA0}" srcOrd="1" destOrd="0" presId="urn:microsoft.com/office/officeart/2008/layout/LinedList"/>
    <dgm:cxn modelId="{233F997E-5DE9-458A-8363-831393BDA071}" type="presParOf" srcId="{ABCB99A1-8D12-4230-B51E-85043641EBA0}" destId="{2E9DCB79-8EF4-48D4-9399-3B157E8F5DC0}" srcOrd="0" destOrd="0" presId="urn:microsoft.com/office/officeart/2008/layout/LinedList"/>
    <dgm:cxn modelId="{9942E064-8FFF-40D3-8870-B0E6E56B71D3}" type="presParOf" srcId="{ABCB99A1-8D12-4230-B51E-85043641EBA0}" destId="{E60CA881-7202-445D-9CF3-529FC011136D}" srcOrd="1" destOrd="0" presId="urn:microsoft.com/office/officeart/2008/layout/LinedList"/>
    <dgm:cxn modelId="{E7E80018-AC2E-45D5-9D10-A140A7AB3586}" type="presParOf" srcId="{E60CA881-7202-445D-9CF3-529FC011136D}" destId="{2FCF61BB-A98A-4B44-A605-DD74308D7DDC}" srcOrd="0" destOrd="0" presId="urn:microsoft.com/office/officeart/2008/layout/LinedList"/>
    <dgm:cxn modelId="{C99F1C90-19D1-4DDF-A41B-40DF2A21B611}" type="presParOf" srcId="{E60CA881-7202-445D-9CF3-529FC011136D}" destId="{8667C870-0A67-47B6-8955-05A9E798BD50}" srcOrd="1" destOrd="0" presId="urn:microsoft.com/office/officeart/2008/layout/LinedList"/>
    <dgm:cxn modelId="{CA4CE4DE-2060-4C1E-91AA-725F7834D832}" type="presParOf" srcId="{E60CA881-7202-445D-9CF3-529FC011136D}" destId="{F86E5883-A717-49A5-8A72-E34CFF3DC85C}" srcOrd="2" destOrd="0" presId="urn:microsoft.com/office/officeart/2008/layout/LinedList"/>
    <dgm:cxn modelId="{B0DD240A-B0AB-40B6-8709-B9D53E6E88FD}" type="presParOf" srcId="{ABCB99A1-8D12-4230-B51E-85043641EBA0}" destId="{6CC3DDC9-5ACB-4A43-9567-7536456CB72C}" srcOrd="2" destOrd="0" presId="urn:microsoft.com/office/officeart/2008/layout/LinedList"/>
    <dgm:cxn modelId="{9B981150-2DFF-45E9-8C26-7EF13C79FAFE}" type="presParOf" srcId="{ABCB99A1-8D12-4230-B51E-85043641EBA0}" destId="{1835256B-72B1-454D-838F-78D1B7699AE9}" srcOrd="3" destOrd="0" presId="urn:microsoft.com/office/officeart/2008/layout/LinedList"/>
    <dgm:cxn modelId="{2BA0884A-8058-4DFE-ABC2-D6FA02E7FFBE}" type="presParOf" srcId="{715F5C77-52E5-4A7B-AADF-0B0962FDF58B}" destId="{95CD9A87-9AB2-43F5-8AA5-A75E3D442D4E}" srcOrd="2" destOrd="0" presId="urn:microsoft.com/office/officeart/2008/layout/LinedList"/>
    <dgm:cxn modelId="{8017A9CC-8E96-4044-B464-68373D700FA7}" type="presParOf" srcId="{715F5C77-52E5-4A7B-AADF-0B0962FDF58B}" destId="{AA64D6EB-64D2-4AEC-86C0-40A3215F10D8}" srcOrd="3" destOrd="0" presId="urn:microsoft.com/office/officeart/2008/layout/LinedList"/>
    <dgm:cxn modelId="{0739B22F-75BD-4885-AAA0-BFA6CF998FC4}" type="presParOf" srcId="{AA64D6EB-64D2-4AEC-86C0-40A3215F10D8}" destId="{1AA1B5E1-58EA-45C7-89AF-91E8AC873FB2}" srcOrd="0" destOrd="0" presId="urn:microsoft.com/office/officeart/2008/layout/LinedList"/>
    <dgm:cxn modelId="{CAAA6293-C8A1-4E4B-929C-9E088CDE1AFD}" type="presParOf" srcId="{AA64D6EB-64D2-4AEC-86C0-40A3215F10D8}" destId="{A4EF40B6-4D0A-4757-87B5-61F417B0BC7E}" srcOrd="1" destOrd="0" presId="urn:microsoft.com/office/officeart/2008/layout/LinedList"/>
    <dgm:cxn modelId="{E252F2C9-9422-4645-8B0A-975C6DE352A5}" type="presParOf" srcId="{A4EF40B6-4D0A-4757-87B5-61F417B0BC7E}" destId="{42086C92-098B-4E63-B502-34D29DA148EC}" srcOrd="0" destOrd="0" presId="urn:microsoft.com/office/officeart/2008/layout/LinedList"/>
    <dgm:cxn modelId="{B8A792DC-1815-4A65-8292-3BC9B9254E7D}" type="presParOf" srcId="{A4EF40B6-4D0A-4757-87B5-61F417B0BC7E}" destId="{4BF70E2D-DFD0-445D-9491-B190EF3E11AD}" srcOrd="1" destOrd="0" presId="urn:microsoft.com/office/officeart/2008/layout/LinedList"/>
    <dgm:cxn modelId="{7969749B-8C73-4BD7-A90C-0D8E62A20144}" type="presParOf" srcId="{4BF70E2D-DFD0-445D-9491-B190EF3E11AD}" destId="{C6D40A59-D896-4DE1-9CD2-9009D81E0D08}" srcOrd="0" destOrd="0" presId="urn:microsoft.com/office/officeart/2008/layout/LinedList"/>
    <dgm:cxn modelId="{E4FC1D2C-5D1B-428C-BD2A-AB839F703E33}" type="presParOf" srcId="{4BF70E2D-DFD0-445D-9491-B190EF3E11AD}" destId="{9C165574-83F1-4302-853D-7BDBAC3E7C10}" srcOrd="1" destOrd="0" presId="urn:microsoft.com/office/officeart/2008/layout/LinedList"/>
    <dgm:cxn modelId="{6C6AA919-85F8-413A-8790-3B3B20255DAC}" type="presParOf" srcId="{4BF70E2D-DFD0-445D-9491-B190EF3E11AD}" destId="{F6F565DC-43F9-4151-987D-DB16739858EB}" srcOrd="2" destOrd="0" presId="urn:microsoft.com/office/officeart/2008/layout/LinedList"/>
    <dgm:cxn modelId="{6C24D2BC-7276-445E-A252-6798658E3D2D}" type="presParOf" srcId="{A4EF40B6-4D0A-4757-87B5-61F417B0BC7E}" destId="{479917B1-D05D-4A47-BC70-3B40DCC9E210}" srcOrd="2" destOrd="0" presId="urn:microsoft.com/office/officeart/2008/layout/LinedList"/>
    <dgm:cxn modelId="{227E640F-DC25-478D-A417-353776BBCF21}" type="presParOf" srcId="{A4EF40B6-4D0A-4757-87B5-61F417B0BC7E}" destId="{E4A47B6D-83B7-4736-8129-AE260717A543}" srcOrd="3" destOrd="0" presId="urn:microsoft.com/office/officeart/2008/layout/LinedList"/>
    <dgm:cxn modelId="{F3DBC81E-391B-4934-8684-553242552D50}" type="presParOf" srcId="{715F5C77-52E5-4A7B-AADF-0B0962FDF58B}" destId="{45796101-D02B-45F3-835B-FC54D8A0F7BD}" srcOrd="4" destOrd="0" presId="urn:microsoft.com/office/officeart/2008/layout/LinedList"/>
    <dgm:cxn modelId="{223560FF-151D-4E91-809C-6972B6F33641}" type="presParOf" srcId="{715F5C77-52E5-4A7B-AADF-0B0962FDF58B}" destId="{7A4B8EE6-4B49-4DBB-B4A4-5FBB120902C3}" srcOrd="5" destOrd="0" presId="urn:microsoft.com/office/officeart/2008/layout/LinedList"/>
    <dgm:cxn modelId="{CD6A1BFE-4758-4BD6-81DB-16334D8F9351}" type="presParOf" srcId="{7A4B8EE6-4B49-4DBB-B4A4-5FBB120902C3}" destId="{C31FF257-BA64-43F5-821A-2B4B2C6DE2B0}" srcOrd="0" destOrd="0" presId="urn:microsoft.com/office/officeart/2008/layout/LinedList"/>
    <dgm:cxn modelId="{43F5FD3D-C5ED-4B8D-A3EE-562B9DF7A6D0}" type="presParOf" srcId="{7A4B8EE6-4B49-4DBB-B4A4-5FBB120902C3}" destId="{90412410-3A1B-460F-9D8D-B7AED911D65D}" srcOrd="1" destOrd="0" presId="urn:microsoft.com/office/officeart/2008/layout/LinedList"/>
    <dgm:cxn modelId="{BE6E5BB7-FCF8-467D-813F-A152F2379187}" type="presParOf" srcId="{90412410-3A1B-460F-9D8D-B7AED911D65D}" destId="{1A124AE2-C45E-45F5-810A-8157D07A383A}" srcOrd="0" destOrd="0" presId="urn:microsoft.com/office/officeart/2008/layout/LinedList"/>
    <dgm:cxn modelId="{C7F85711-0B7D-45AF-B8D8-AB29F5D8EE56}" type="presParOf" srcId="{90412410-3A1B-460F-9D8D-B7AED911D65D}" destId="{380FABD9-CAA2-4659-8958-10C638A617BB}" srcOrd="1" destOrd="0" presId="urn:microsoft.com/office/officeart/2008/layout/LinedList"/>
    <dgm:cxn modelId="{A1AEFBBD-0D4B-46A2-B152-9FBF30E2E15D}" type="presParOf" srcId="{380FABD9-CAA2-4659-8958-10C638A617BB}" destId="{DCD9471D-B907-403B-9ADE-A570B25E5DE2}" srcOrd="0" destOrd="0" presId="urn:microsoft.com/office/officeart/2008/layout/LinedList"/>
    <dgm:cxn modelId="{24045D1A-1CB5-4B53-9E65-FC94CC5F3D01}" type="presParOf" srcId="{380FABD9-CAA2-4659-8958-10C638A617BB}" destId="{B585C8DD-626F-418D-943A-3C4D78E819E3}" srcOrd="1" destOrd="0" presId="urn:microsoft.com/office/officeart/2008/layout/LinedList"/>
    <dgm:cxn modelId="{67A26E8A-96F0-4461-9127-F1AF54909F7E}" type="presParOf" srcId="{380FABD9-CAA2-4659-8958-10C638A617BB}" destId="{AF043FA8-D29F-4548-94C2-C00A4E8591AF}" srcOrd="2" destOrd="0" presId="urn:microsoft.com/office/officeart/2008/layout/LinedList"/>
    <dgm:cxn modelId="{A54517BA-AE58-460A-8DAE-3537FE4080B3}" type="presParOf" srcId="{90412410-3A1B-460F-9D8D-B7AED911D65D}" destId="{8534081C-DC7A-429D-85E5-551EE9B125E5}" srcOrd="2" destOrd="0" presId="urn:microsoft.com/office/officeart/2008/layout/LinedList"/>
    <dgm:cxn modelId="{3306E564-3689-4047-85C2-56ED885E5C83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D466155A-C36E-4019-9775-3E0DEC28D679}" type="presOf" srcId="{808A5C52-22EE-4F99-8F78-B970CC86224C}" destId="{715F5C77-52E5-4A7B-AADF-0B0962FDF58B}" srcOrd="0" destOrd="0" presId="urn:microsoft.com/office/officeart/2008/layout/LinedList"/>
    <dgm:cxn modelId="{3DB78AA8-7023-4B38-98B3-B210D490E7A2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E80A577D-4513-49BA-A03D-1F109F106E13}" type="presOf" srcId="{3149B144-38A9-42E5-A459-0F94E5A350B8}" destId="{BE33C6DD-072E-456F-A217-BEB618291698}" srcOrd="0" destOrd="0" presId="urn:microsoft.com/office/officeart/2008/layout/LinedList"/>
    <dgm:cxn modelId="{BA65BFCD-9FB3-4F8D-9287-991F6593DC17}" type="presOf" srcId="{2C474A07-8C02-46F7-87A1-550CD7DB477F}" destId="{C37F104F-A7E7-4EC5-A298-49CBED6FC8ED}" srcOrd="0" destOrd="0" presId="urn:microsoft.com/office/officeart/2008/layout/LinedList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B2C06275-2A07-44E5-A69D-AD7500756B8E}" type="presOf" srcId="{D3F49EC3-2DD5-4491-AA5D-DC714589845D}" destId="{C34366D9-3656-42F1-B573-A3F24504CFDC}" srcOrd="0" destOrd="0" presId="urn:microsoft.com/office/officeart/2008/layout/LinedList"/>
    <dgm:cxn modelId="{FC85B8B5-C365-4A98-B538-BE9E7E8B840F}" type="presParOf" srcId="{715F5C77-52E5-4A7B-AADF-0B0962FDF58B}" destId="{0E78EC04-99DF-4FDB-ABF4-353E47AC0E1E}" srcOrd="0" destOrd="0" presId="urn:microsoft.com/office/officeart/2008/layout/LinedList"/>
    <dgm:cxn modelId="{1434F605-A9C4-4584-8745-FE9CE303A4BA}" type="presParOf" srcId="{715F5C77-52E5-4A7B-AADF-0B0962FDF58B}" destId="{2748A6F1-CD5E-47A6-8CD3-2C5139626BEA}" srcOrd="1" destOrd="0" presId="urn:microsoft.com/office/officeart/2008/layout/LinedList"/>
    <dgm:cxn modelId="{E0C663DA-E536-4ACC-9FF0-F9450A4858D3}" type="presParOf" srcId="{2748A6F1-CD5E-47A6-8CD3-2C5139626BEA}" destId="{037C68FE-0020-4024-A830-A5F94166A87F}" srcOrd="0" destOrd="0" presId="urn:microsoft.com/office/officeart/2008/layout/LinedList"/>
    <dgm:cxn modelId="{8C06C991-2518-425E-9D75-6A9A95D6F490}" type="presParOf" srcId="{2748A6F1-CD5E-47A6-8CD3-2C5139626BEA}" destId="{ABCB99A1-8D12-4230-B51E-85043641EBA0}" srcOrd="1" destOrd="0" presId="urn:microsoft.com/office/officeart/2008/layout/LinedList"/>
    <dgm:cxn modelId="{36AC37EA-73BB-4B32-8911-6187D925F9CB}" type="presParOf" srcId="{ABCB99A1-8D12-4230-B51E-85043641EBA0}" destId="{F88DDAFB-8772-4926-B75D-88B10E5C59E3}" srcOrd="0" destOrd="0" presId="urn:microsoft.com/office/officeart/2008/layout/LinedList"/>
    <dgm:cxn modelId="{50368A6A-33A5-4FCB-AAA4-8A385B213F40}" type="presParOf" srcId="{ABCB99A1-8D12-4230-B51E-85043641EBA0}" destId="{424AB687-1CA0-43CB-9BFA-490D4E3DDB49}" srcOrd="1" destOrd="0" presId="urn:microsoft.com/office/officeart/2008/layout/LinedList"/>
    <dgm:cxn modelId="{A45DF285-39A9-4F3F-99D0-88BC5C470935}" type="presParOf" srcId="{424AB687-1CA0-43CB-9BFA-490D4E3DDB49}" destId="{CCA2C411-B7A6-49A6-B8FA-20B6EFF186D3}" srcOrd="0" destOrd="0" presId="urn:microsoft.com/office/officeart/2008/layout/LinedList"/>
    <dgm:cxn modelId="{973B2104-72C5-447A-B98C-A4D93A047291}" type="presParOf" srcId="{424AB687-1CA0-43CB-9BFA-490D4E3DDB49}" destId="{BE33C6DD-072E-456F-A217-BEB618291698}" srcOrd="1" destOrd="0" presId="urn:microsoft.com/office/officeart/2008/layout/LinedList"/>
    <dgm:cxn modelId="{AA470998-1CCB-4F46-8560-449D73EFAA96}" type="presParOf" srcId="{424AB687-1CA0-43CB-9BFA-490D4E3DDB49}" destId="{52360A7F-8216-4878-8631-405630BD3654}" srcOrd="2" destOrd="0" presId="urn:microsoft.com/office/officeart/2008/layout/LinedList"/>
    <dgm:cxn modelId="{2EF84D0D-317B-4A6D-940E-5358A62978E7}" type="presParOf" srcId="{ABCB99A1-8D12-4230-B51E-85043641EBA0}" destId="{338E9EBD-7674-402B-89A9-B0AFA5A134C1}" srcOrd="2" destOrd="0" presId="urn:microsoft.com/office/officeart/2008/layout/LinedList"/>
    <dgm:cxn modelId="{7739149D-FA50-4DC2-8732-43F36D5FE5AC}" type="presParOf" srcId="{ABCB99A1-8D12-4230-B51E-85043641EBA0}" destId="{EA7184C1-D73C-4FE1-8402-5AACA372DD5D}" srcOrd="3" destOrd="0" presId="urn:microsoft.com/office/officeart/2008/layout/LinedList"/>
    <dgm:cxn modelId="{7A7C043C-4B7F-4AAA-A329-BCC71B955972}" type="presParOf" srcId="{ABCB99A1-8D12-4230-B51E-85043641EBA0}" destId="{CC97C088-83E2-4189-AADF-01ABA2A006EE}" srcOrd="4" destOrd="0" presId="urn:microsoft.com/office/officeart/2008/layout/LinedList"/>
    <dgm:cxn modelId="{66A745E4-F0B2-44F4-BD84-4A1AFF1B8449}" type="presParOf" srcId="{CC97C088-83E2-4189-AADF-01ABA2A006EE}" destId="{FA2B83DC-F51C-4AE2-A7FD-ED34D8517862}" srcOrd="0" destOrd="0" presId="urn:microsoft.com/office/officeart/2008/layout/LinedList"/>
    <dgm:cxn modelId="{9D641A07-CE23-4624-B45B-8A1353515DD6}" type="presParOf" srcId="{CC97C088-83E2-4189-AADF-01ABA2A006EE}" destId="{C34366D9-3656-42F1-B573-A3F24504CFDC}" srcOrd="1" destOrd="0" presId="urn:microsoft.com/office/officeart/2008/layout/LinedList"/>
    <dgm:cxn modelId="{9CE108B5-8347-49E2-9940-2B505577C696}" type="presParOf" srcId="{CC97C088-83E2-4189-AADF-01ABA2A006EE}" destId="{8127B203-3F82-42F3-9ECA-7128A32AC666}" srcOrd="2" destOrd="0" presId="urn:microsoft.com/office/officeart/2008/layout/LinedList"/>
    <dgm:cxn modelId="{27D20F95-0D3B-4CAE-BEFE-D50EC7DC3BF4}" type="presParOf" srcId="{ABCB99A1-8D12-4230-B51E-85043641EBA0}" destId="{3CB566EC-F8D0-42EC-8754-49CB3C115566}" srcOrd="5" destOrd="0" presId="urn:microsoft.com/office/officeart/2008/layout/LinedList"/>
    <dgm:cxn modelId="{EF562C6C-2D5C-40B8-8F98-FEA220CDDB8F}" type="presParOf" srcId="{ABCB99A1-8D12-4230-B51E-85043641EBA0}" destId="{73398B9C-0720-4B16-B924-4A8A47C02523}" srcOrd="6" destOrd="0" presId="urn:microsoft.com/office/officeart/2008/layout/LinedList"/>
    <dgm:cxn modelId="{18B6005A-C3A4-4C64-BBA5-28C6C5962EEA}" type="presParOf" srcId="{ABCB99A1-8D12-4230-B51E-85043641EBA0}" destId="{80B68682-E8DF-45B2-B03E-3FBE2ACFFA82}" srcOrd="7" destOrd="0" presId="urn:microsoft.com/office/officeart/2008/layout/LinedList"/>
    <dgm:cxn modelId="{A4EB070F-ECD6-4709-AD08-4060B3705261}" type="presParOf" srcId="{80B68682-E8DF-45B2-B03E-3FBE2ACFFA82}" destId="{2E429111-58AF-441C-8442-E27A1D5B0AE4}" srcOrd="0" destOrd="0" presId="urn:microsoft.com/office/officeart/2008/layout/LinedList"/>
    <dgm:cxn modelId="{40185FC0-709F-4209-B087-DFE2D53B9433}" type="presParOf" srcId="{80B68682-E8DF-45B2-B03E-3FBE2ACFFA82}" destId="{C37F104F-A7E7-4EC5-A298-49CBED6FC8ED}" srcOrd="1" destOrd="0" presId="urn:microsoft.com/office/officeart/2008/layout/LinedList"/>
    <dgm:cxn modelId="{24D2311B-0240-4F7C-B951-13BC2C3EA82C}" type="presParOf" srcId="{80B68682-E8DF-45B2-B03E-3FBE2ACFFA82}" destId="{F7D99986-6B78-46B2-BA7C-EAF59D2F718A}" srcOrd="2" destOrd="0" presId="urn:microsoft.com/office/officeart/2008/layout/LinedList"/>
    <dgm:cxn modelId="{C08DB627-81AE-4309-B755-C94FC857F240}" type="presParOf" srcId="{ABCB99A1-8D12-4230-B51E-85043641EBA0}" destId="{479AA5B7-0506-40B2-A1A8-D511E57E375C}" srcOrd="8" destOrd="0" presId="urn:microsoft.com/office/officeart/2008/layout/LinedList"/>
    <dgm:cxn modelId="{2B0B1804-87EF-4A86-83EC-3A9037D28C7B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5ECFC74E-A384-4DDC-B40A-02D8D6BC9E44}" type="presOf" srcId="{3149B144-38A9-42E5-A459-0F94E5A350B8}" destId="{BE33C6DD-072E-456F-A217-BEB618291698}" srcOrd="0" destOrd="0" presId="urn:microsoft.com/office/officeart/2008/layout/LinedList"/>
    <dgm:cxn modelId="{1A61F8C5-0890-4246-B6E1-B675D0AA7327}" type="presOf" srcId="{E4CCC0F0-DC4E-4F04-80BE-6C17BE6668A9}" destId="{037C68FE-0020-4024-A830-A5F94166A87F}" srcOrd="0" destOrd="0" presId="urn:microsoft.com/office/officeart/2008/layout/LinedList"/>
    <dgm:cxn modelId="{914B8CCE-925B-4263-AA45-2A44AED21D87}" type="presOf" srcId="{1FF76B6A-854C-420A-A24B-E626BED8F8E8}" destId="{35BE47DD-BF73-4E33-9AF0-7C32A49FA0A6}" srcOrd="0" destOrd="0" presId="urn:microsoft.com/office/officeart/2008/layout/LinedList"/>
    <dgm:cxn modelId="{EED127F9-41F5-4A5C-B2E0-54D23AB8C3B1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7AFD526-87C9-4A71-A594-D3253FAE56E2}" type="presOf" srcId="{F81F45AC-BCE7-4BEC-9C62-97734591F75A}" destId="{5F8B4F4D-7572-499B-84C0-F4D94E9662E9}" srcOrd="0" destOrd="0" presId="urn:microsoft.com/office/officeart/2008/layout/LinedList"/>
    <dgm:cxn modelId="{1DF4D999-6F77-46DB-A5A2-291F76721689}" type="presOf" srcId="{35B8905D-6705-4BD8-ABB9-61BE67273D4F}" destId="{7C53D45C-81BE-4221-AF1E-1A8EF4142B42}" srcOrd="0" destOrd="0" presId="urn:microsoft.com/office/officeart/2008/layout/LinedList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95C1E50C-F789-4C9E-A73E-2A04025DC0C1}" type="presOf" srcId="{CC33B66B-8347-4593-9438-AB6D6426D6EE}" destId="{2B017E65-8C63-4DF8-B4EC-1EBB07825EB6}" srcOrd="0" destOrd="0" presId="urn:microsoft.com/office/officeart/2008/layout/LinedList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EFA7AC4F-53C4-40F0-88F3-4A6478CAE292}" type="presParOf" srcId="{715F5C77-52E5-4A7B-AADF-0B0962FDF58B}" destId="{0E78EC04-99DF-4FDB-ABF4-353E47AC0E1E}" srcOrd="0" destOrd="0" presId="urn:microsoft.com/office/officeart/2008/layout/LinedList"/>
    <dgm:cxn modelId="{1ACAD607-ACEE-4BDE-940E-5C7AC862C2E6}" type="presParOf" srcId="{715F5C77-52E5-4A7B-AADF-0B0962FDF58B}" destId="{2748A6F1-CD5E-47A6-8CD3-2C5139626BEA}" srcOrd="1" destOrd="0" presId="urn:microsoft.com/office/officeart/2008/layout/LinedList"/>
    <dgm:cxn modelId="{CB664A60-21A6-4FEF-BF45-125C91D9A9BE}" type="presParOf" srcId="{2748A6F1-CD5E-47A6-8CD3-2C5139626BEA}" destId="{037C68FE-0020-4024-A830-A5F94166A87F}" srcOrd="0" destOrd="0" presId="urn:microsoft.com/office/officeart/2008/layout/LinedList"/>
    <dgm:cxn modelId="{689A7D86-2487-4D32-8799-A09EB510D328}" type="presParOf" srcId="{2748A6F1-CD5E-47A6-8CD3-2C5139626BEA}" destId="{ABCB99A1-8D12-4230-B51E-85043641EBA0}" srcOrd="1" destOrd="0" presId="urn:microsoft.com/office/officeart/2008/layout/LinedList"/>
    <dgm:cxn modelId="{725DDB42-EB97-40C6-8C22-534B8BC994EB}" type="presParOf" srcId="{ABCB99A1-8D12-4230-B51E-85043641EBA0}" destId="{F88DDAFB-8772-4926-B75D-88B10E5C59E3}" srcOrd="0" destOrd="0" presId="urn:microsoft.com/office/officeart/2008/layout/LinedList"/>
    <dgm:cxn modelId="{1CA927E5-88D2-4F41-B508-7CDB4A019E63}" type="presParOf" srcId="{ABCB99A1-8D12-4230-B51E-85043641EBA0}" destId="{424AB687-1CA0-43CB-9BFA-490D4E3DDB49}" srcOrd="1" destOrd="0" presId="urn:microsoft.com/office/officeart/2008/layout/LinedList"/>
    <dgm:cxn modelId="{049F22C6-9F01-4721-B278-F1D7D4C54DD7}" type="presParOf" srcId="{424AB687-1CA0-43CB-9BFA-490D4E3DDB49}" destId="{CCA2C411-B7A6-49A6-B8FA-20B6EFF186D3}" srcOrd="0" destOrd="0" presId="urn:microsoft.com/office/officeart/2008/layout/LinedList"/>
    <dgm:cxn modelId="{03A3C157-145A-4F5D-B8A0-1239138C2FC7}" type="presParOf" srcId="{424AB687-1CA0-43CB-9BFA-490D4E3DDB49}" destId="{BE33C6DD-072E-456F-A217-BEB618291698}" srcOrd="1" destOrd="0" presId="urn:microsoft.com/office/officeart/2008/layout/LinedList"/>
    <dgm:cxn modelId="{A0B6C281-43CD-48A3-ADB9-D770115A3857}" type="presParOf" srcId="{424AB687-1CA0-43CB-9BFA-490D4E3DDB49}" destId="{52360A7F-8216-4878-8631-405630BD3654}" srcOrd="2" destOrd="0" presId="urn:microsoft.com/office/officeart/2008/layout/LinedList"/>
    <dgm:cxn modelId="{B709CEB4-8079-44C0-8581-1582598702DE}" type="presParOf" srcId="{ABCB99A1-8D12-4230-B51E-85043641EBA0}" destId="{338E9EBD-7674-402B-89A9-B0AFA5A134C1}" srcOrd="2" destOrd="0" presId="urn:microsoft.com/office/officeart/2008/layout/LinedList"/>
    <dgm:cxn modelId="{82141364-93B0-4983-B79A-A53EDC640A4D}" type="presParOf" srcId="{ABCB99A1-8D12-4230-B51E-85043641EBA0}" destId="{EA7184C1-D73C-4FE1-8402-5AACA372DD5D}" srcOrd="3" destOrd="0" presId="urn:microsoft.com/office/officeart/2008/layout/LinedList"/>
    <dgm:cxn modelId="{2726CB23-2532-40EE-8EDF-2D504BFFF67B}" type="presParOf" srcId="{ABCB99A1-8D12-4230-B51E-85043641EBA0}" destId="{26B49F51-53A9-4696-9471-7669EB6436CB}" srcOrd="4" destOrd="0" presId="urn:microsoft.com/office/officeart/2008/layout/LinedList"/>
    <dgm:cxn modelId="{395F6DEA-3498-4360-A291-8BABCD61A7C8}" type="presParOf" srcId="{26B49F51-53A9-4696-9471-7669EB6436CB}" destId="{7F4F4EBF-E273-47A1-BD1F-21FD8B25AFD5}" srcOrd="0" destOrd="0" presId="urn:microsoft.com/office/officeart/2008/layout/LinedList"/>
    <dgm:cxn modelId="{FAB60DDD-0782-4885-BE58-8363DFD5AE49}" type="presParOf" srcId="{26B49F51-53A9-4696-9471-7669EB6436CB}" destId="{35BE47DD-BF73-4E33-9AF0-7C32A49FA0A6}" srcOrd="1" destOrd="0" presId="urn:microsoft.com/office/officeart/2008/layout/LinedList"/>
    <dgm:cxn modelId="{F3428C81-6045-4645-AB40-714719B06935}" type="presParOf" srcId="{26B49F51-53A9-4696-9471-7669EB6436CB}" destId="{E5EC46AF-CEF7-43C0-AFD8-6DFF69C0697E}" srcOrd="2" destOrd="0" presId="urn:microsoft.com/office/officeart/2008/layout/LinedList"/>
    <dgm:cxn modelId="{D52EC945-27B8-41BE-A14F-E531C022C986}" type="presParOf" srcId="{ABCB99A1-8D12-4230-B51E-85043641EBA0}" destId="{6B95CB6A-DB27-4A1D-9F05-08A509B245F5}" srcOrd="5" destOrd="0" presId="urn:microsoft.com/office/officeart/2008/layout/LinedList"/>
    <dgm:cxn modelId="{04C91C6D-BE25-44F3-8B52-B0EBB37E05A0}" type="presParOf" srcId="{ABCB99A1-8D12-4230-B51E-85043641EBA0}" destId="{E3638EC6-9926-4B4F-893F-2A9D903681E6}" srcOrd="6" destOrd="0" presId="urn:microsoft.com/office/officeart/2008/layout/LinedList"/>
    <dgm:cxn modelId="{51BB4832-35DF-4AC5-BF6D-8EB87F7CD609}" type="presParOf" srcId="{ABCB99A1-8D12-4230-B51E-85043641EBA0}" destId="{C0BB907F-E6D2-4AC3-AA0A-FAD6D8364C3F}" srcOrd="7" destOrd="0" presId="urn:microsoft.com/office/officeart/2008/layout/LinedList"/>
    <dgm:cxn modelId="{01F78B75-8906-4F94-BD74-4B15F9A40C04}" type="presParOf" srcId="{C0BB907F-E6D2-4AC3-AA0A-FAD6D8364C3F}" destId="{A4EA628B-AF01-4132-9F08-9DCDFA2F622A}" srcOrd="0" destOrd="0" presId="urn:microsoft.com/office/officeart/2008/layout/LinedList"/>
    <dgm:cxn modelId="{2A478227-921C-446A-AD2E-5A12FDB78B3F}" type="presParOf" srcId="{C0BB907F-E6D2-4AC3-AA0A-FAD6D8364C3F}" destId="{7C53D45C-81BE-4221-AF1E-1A8EF4142B42}" srcOrd="1" destOrd="0" presId="urn:microsoft.com/office/officeart/2008/layout/LinedList"/>
    <dgm:cxn modelId="{12F88F82-CE84-4C0F-B0E7-BB87075672AA}" type="presParOf" srcId="{C0BB907F-E6D2-4AC3-AA0A-FAD6D8364C3F}" destId="{D5C8BFF6-D4B4-4252-84D4-9F09B817FF46}" srcOrd="2" destOrd="0" presId="urn:microsoft.com/office/officeart/2008/layout/LinedList"/>
    <dgm:cxn modelId="{187871BA-0C0F-4AB1-9936-446610439B40}" type="presParOf" srcId="{ABCB99A1-8D12-4230-B51E-85043641EBA0}" destId="{7BB97A23-2279-41DD-A8FA-B47101691875}" srcOrd="8" destOrd="0" presId="urn:microsoft.com/office/officeart/2008/layout/LinedList"/>
    <dgm:cxn modelId="{57ADE558-E8D9-4FDF-9971-90869498D500}" type="presParOf" srcId="{ABCB99A1-8D12-4230-B51E-85043641EBA0}" destId="{BAA3AFF1-A105-4829-BB43-16AE4F24D386}" srcOrd="9" destOrd="0" presId="urn:microsoft.com/office/officeart/2008/layout/LinedList"/>
    <dgm:cxn modelId="{2116AD9A-911E-4C03-A84B-5D213AAFA09C}" type="presParOf" srcId="{ABCB99A1-8D12-4230-B51E-85043641EBA0}" destId="{1ABAAF97-E7F9-4958-AFC2-DCFB0A255E5B}" srcOrd="10" destOrd="0" presId="urn:microsoft.com/office/officeart/2008/layout/LinedList"/>
    <dgm:cxn modelId="{66EE534C-B289-41F5-9F11-42A918E25CAC}" type="presParOf" srcId="{1ABAAF97-E7F9-4958-AFC2-DCFB0A255E5B}" destId="{313952D9-D170-4110-8A35-CFFAE4BC1736}" srcOrd="0" destOrd="0" presId="urn:microsoft.com/office/officeart/2008/layout/LinedList"/>
    <dgm:cxn modelId="{AF70EDF3-A297-4E46-A3FA-63DD2FFEECA9}" type="presParOf" srcId="{1ABAAF97-E7F9-4958-AFC2-DCFB0A255E5B}" destId="{2B017E65-8C63-4DF8-B4EC-1EBB07825EB6}" srcOrd="1" destOrd="0" presId="urn:microsoft.com/office/officeart/2008/layout/LinedList"/>
    <dgm:cxn modelId="{3006D66D-D277-4A3E-ABEA-AE93B04EADD9}" type="presParOf" srcId="{1ABAAF97-E7F9-4958-AFC2-DCFB0A255E5B}" destId="{2586D4E8-BEFB-42C7-B608-4593E176DCE8}" srcOrd="2" destOrd="0" presId="urn:microsoft.com/office/officeart/2008/layout/LinedList"/>
    <dgm:cxn modelId="{C4D2D4FA-0B63-424E-A49E-40556090C3B0}" type="presParOf" srcId="{ABCB99A1-8D12-4230-B51E-85043641EBA0}" destId="{CCFE11B2-398C-42DA-9B37-6798CB4727F3}" srcOrd="11" destOrd="0" presId="urn:microsoft.com/office/officeart/2008/layout/LinedList"/>
    <dgm:cxn modelId="{E4D16C8B-0E13-4127-85C8-E12C458CBFD4}" type="presParOf" srcId="{ABCB99A1-8D12-4230-B51E-85043641EBA0}" destId="{C2CB1F0F-0C0E-46CF-B2B2-F583613E31D6}" srcOrd="12" destOrd="0" presId="urn:microsoft.com/office/officeart/2008/layout/LinedList"/>
    <dgm:cxn modelId="{1E2A2D59-3AFB-4C6D-99BB-9B12B8687EEE}" type="presParOf" srcId="{ABCB99A1-8D12-4230-B51E-85043641EBA0}" destId="{1DE51CDF-B439-481F-961F-F4DB12850152}" srcOrd="13" destOrd="0" presId="urn:microsoft.com/office/officeart/2008/layout/LinedList"/>
    <dgm:cxn modelId="{45E4324B-1D2E-4EEC-A701-7F5965239F04}" type="presParOf" srcId="{1DE51CDF-B439-481F-961F-F4DB12850152}" destId="{0AAF60B3-46DA-41E2-98C9-BF6023940BAE}" srcOrd="0" destOrd="0" presId="urn:microsoft.com/office/officeart/2008/layout/LinedList"/>
    <dgm:cxn modelId="{F8A8ACB0-0F49-421A-A1B9-FCC3516841A4}" type="presParOf" srcId="{1DE51CDF-B439-481F-961F-F4DB12850152}" destId="{5F8B4F4D-7572-499B-84C0-F4D94E9662E9}" srcOrd="1" destOrd="0" presId="urn:microsoft.com/office/officeart/2008/layout/LinedList"/>
    <dgm:cxn modelId="{D87B32D3-4054-4C78-8A97-7E06FB102236}" type="presParOf" srcId="{1DE51CDF-B439-481F-961F-F4DB12850152}" destId="{4C4B12B3-1896-451E-AA8F-F82AB11DD985}" srcOrd="2" destOrd="0" presId="urn:microsoft.com/office/officeart/2008/layout/LinedList"/>
    <dgm:cxn modelId="{6F74C43B-8C01-43BD-B03B-3591492DBEEF}" type="presParOf" srcId="{ABCB99A1-8D12-4230-B51E-85043641EBA0}" destId="{E2888841-21D1-48F4-B224-7A29335D7F0F}" srcOrd="14" destOrd="0" presId="urn:microsoft.com/office/officeart/2008/layout/LinedList"/>
    <dgm:cxn modelId="{AA93EAB3-EEB7-4728-85F2-F7D5D0EB9227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/>
            <a:t>Romanticism</a:t>
          </a:r>
          <a:endParaRPr lang="en-US" dirty="0"/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/>
            <a:t>Restoration Period</a:t>
          </a:r>
          <a:endParaRPr lang="en-US" dirty="0"/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/>
            <a:t>Neoclassical Period</a:t>
          </a:r>
          <a:endParaRPr lang="en-US" dirty="0"/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4E13054F-4CDB-40DC-B25C-9200548A56DA}" type="presOf" srcId="{E4CCC0F0-DC4E-4F04-80BE-6C17BE6668A9}" destId="{037C68FE-0020-4024-A830-A5F94166A87F}" srcOrd="0" destOrd="0" presId="urn:microsoft.com/office/officeart/2008/layout/LinedList"/>
    <dgm:cxn modelId="{26154BBD-BBEB-4AD5-B53F-0531D12E926E}" type="presOf" srcId="{36D06FE9-A5BF-4EE6-8AD5-5AC64E71002C}" destId="{1DAFE462-B20A-4940-BC35-16F388E930AC}" srcOrd="0" destOrd="0" presId="urn:microsoft.com/office/officeart/2008/layout/LinedList"/>
    <dgm:cxn modelId="{33A4AAB6-5EB9-48B4-9BE3-069E86F5C882}" type="presOf" srcId="{8869A699-ED0C-4945-B379-CBC2F8E861ED}" destId="{71D3F06F-5134-4D22-A37C-9E3E8D9B3CBE}" srcOrd="0" destOrd="0" presId="urn:microsoft.com/office/officeart/2008/layout/LinedList"/>
    <dgm:cxn modelId="{75C0E556-F7FE-4450-B10F-DB38ABA4F99B}" type="presOf" srcId="{22D2A160-A30E-44A1-B7CA-4A791CE30BCD}" destId="{A482D696-9123-4D39-96E3-9A02CF543225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101FB6DC-B04B-4229-94B5-6DE525DAD76E}" type="presOf" srcId="{A6A34597-8330-4B14-ADD0-0EF35F0FD9B0}" destId="{5FF7D410-660A-4A60-BEF4-7ACCE8F46DAC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A783673A-3371-45CB-983E-353AF4A3A10A}" type="presOf" srcId="{808A5C52-22EE-4F99-8F78-B970CC86224C}" destId="{715F5C77-52E5-4A7B-AADF-0B0962FDF58B}" srcOrd="0" destOrd="0" presId="urn:microsoft.com/office/officeart/2008/layout/LinedList"/>
    <dgm:cxn modelId="{076FC0E9-925B-4F99-9AC9-60D3781C9B65}" type="presOf" srcId="{18CBA926-8FAF-49E0-84F5-3843DDCCA660}" destId="{71B02F5B-21DF-4B00-A5DA-6D98DEF46B3C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1A602E8B-C586-4B1E-811E-10A448D0FA9F}" type="presOf" srcId="{2D4CA8BF-C2F7-4214-AF54-77D189585EF5}" destId="{5793F349-8D12-4199-BC9E-7D6478F7F6BD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8704E4C4-5EEC-44C1-B8D5-7271AED39231}" type="presOf" srcId="{4BC7EE84-181C-4D91-8AD1-47F6B715A90A}" destId="{0ED6A864-0C42-4668-B72A-A686906D54C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5DAE3957-F11C-4F03-ACBE-82568BB17FD9}" type="presOf" srcId="{4455E82F-8816-4DFA-9B2E-0423354D3FC2}" destId="{27531039-E164-4765-AA35-F12360F5CB3A}" srcOrd="0" destOrd="0" presId="urn:microsoft.com/office/officeart/2008/layout/LinedList"/>
    <dgm:cxn modelId="{0B02E617-4A14-48E7-958C-0605E9A2B1F4}" type="presOf" srcId="{01BF56A3-1A51-4326-AE2B-DC2CEB5D6812}" destId="{066E896B-6300-4521-9A5C-6A5BEB8E843C}" srcOrd="0" destOrd="0" presId="urn:microsoft.com/office/officeart/2008/layout/LinedList"/>
    <dgm:cxn modelId="{C05C3731-E7CB-4232-B9CE-1CF42D05F18E}" type="presParOf" srcId="{715F5C77-52E5-4A7B-AADF-0B0962FDF58B}" destId="{0E78EC04-99DF-4FDB-ABF4-353E47AC0E1E}" srcOrd="0" destOrd="0" presId="urn:microsoft.com/office/officeart/2008/layout/LinedList"/>
    <dgm:cxn modelId="{1AD527D1-D111-4F9C-B3C8-E8F44FB15225}" type="presParOf" srcId="{715F5C77-52E5-4A7B-AADF-0B0962FDF58B}" destId="{2748A6F1-CD5E-47A6-8CD3-2C5139626BEA}" srcOrd="1" destOrd="0" presId="urn:microsoft.com/office/officeart/2008/layout/LinedList"/>
    <dgm:cxn modelId="{8C9743E1-F530-43DE-B3A7-FA9F2CE9B047}" type="presParOf" srcId="{2748A6F1-CD5E-47A6-8CD3-2C5139626BEA}" destId="{037C68FE-0020-4024-A830-A5F94166A87F}" srcOrd="0" destOrd="0" presId="urn:microsoft.com/office/officeart/2008/layout/LinedList"/>
    <dgm:cxn modelId="{DF28092E-2449-4D34-BBD8-3D6C829E79FC}" type="presParOf" srcId="{2748A6F1-CD5E-47A6-8CD3-2C5139626BEA}" destId="{ABCB99A1-8D12-4230-B51E-85043641EBA0}" srcOrd="1" destOrd="0" presId="urn:microsoft.com/office/officeart/2008/layout/LinedList"/>
    <dgm:cxn modelId="{431C36C6-52A8-481A-8ED2-3EED990B5B2C}" type="presParOf" srcId="{ABCB99A1-8D12-4230-B51E-85043641EBA0}" destId="{5C6123E7-252E-4A86-9163-715AF0528AB9}" srcOrd="0" destOrd="0" presId="urn:microsoft.com/office/officeart/2008/layout/LinedList"/>
    <dgm:cxn modelId="{C9CA6281-4799-4BC9-9AA2-D40BEC4C8920}" type="presParOf" srcId="{ABCB99A1-8D12-4230-B51E-85043641EBA0}" destId="{65F19FE0-0302-4582-AE5F-819C27E065CA}" srcOrd="1" destOrd="0" presId="urn:microsoft.com/office/officeart/2008/layout/LinedList"/>
    <dgm:cxn modelId="{805D0C4D-F078-4AC3-9173-A479F847EB6D}" type="presParOf" srcId="{65F19FE0-0302-4582-AE5F-819C27E065CA}" destId="{08F8D343-1EAC-4772-A8C6-EFD713EB994A}" srcOrd="0" destOrd="0" presId="urn:microsoft.com/office/officeart/2008/layout/LinedList"/>
    <dgm:cxn modelId="{312BF0B6-27D6-4E6F-8ECF-8AEE9DE5B58E}" type="presParOf" srcId="{65F19FE0-0302-4582-AE5F-819C27E065CA}" destId="{0ED6A864-0C42-4668-B72A-A686906D54CB}" srcOrd="1" destOrd="0" presId="urn:microsoft.com/office/officeart/2008/layout/LinedList"/>
    <dgm:cxn modelId="{9F028AE2-9D71-4BFD-844F-6BE8DBEA7E70}" type="presParOf" srcId="{65F19FE0-0302-4582-AE5F-819C27E065CA}" destId="{29D894CE-7AAA-40BE-8E26-6526D247EE27}" srcOrd="2" destOrd="0" presId="urn:microsoft.com/office/officeart/2008/layout/LinedList"/>
    <dgm:cxn modelId="{BBDA9CC3-939B-4556-A8A9-46A57CE03A71}" type="presParOf" srcId="{ABCB99A1-8D12-4230-B51E-85043641EBA0}" destId="{31D89493-4A77-4DCE-899F-B0589C18721E}" srcOrd="2" destOrd="0" presId="urn:microsoft.com/office/officeart/2008/layout/LinedList"/>
    <dgm:cxn modelId="{63EBFEFC-AB7F-4D2B-8FB9-D33314AEB832}" type="presParOf" srcId="{ABCB99A1-8D12-4230-B51E-85043641EBA0}" destId="{22DF10E6-6053-4A80-B60B-AD54EB3ED66F}" srcOrd="3" destOrd="0" presId="urn:microsoft.com/office/officeart/2008/layout/LinedList"/>
    <dgm:cxn modelId="{BD33D6BD-5483-400B-9875-248B43C8BD8D}" type="presParOf" srcId="{ABCB99A1-8D12-4230-B51E-85043641EBA0}" destId="{766C9783-B4DE-41B8-88E3-16999D7D66BA}" srcOrd="4" destOrd="0" presId="urn:microsoft.com/office/officeart/2008/layout/LinedList"/>
    <dgm:cxn modelId="{3C6C28C9-0B11-47D9-9964-5D320719AC85}" type="presParOf" srcId="{766C9783-B4DE-41B8-88E3-16999D7D66BA}" destId="{AB900473-D058-4D55-AEF1-99F98BA6905E}" srcOrd="0" destOrd="0" presId="urn:microsoft.com/office/officeart/2008/layout/LinedList"/>
    <dgm:cxn modelId="{A2EA078F-77A9-424B-BB35-DBFD18F49C92}" type="presParOf" srcId="{766C9783-B4DE-41B8-88E3-16999D7D66BA}" destId="{27531039-E164-4765-AA35-F12360F5CB3A}" srcOrd="1" destOrd="0" presId="urn:microsoft.com/office/officeart/2008/layout/LinedList"/>
    <dgm:cxn modelId="{94DA83E3-2423-4B81-9F05-D344BBADCE52}" type="presParOf" srcId="{766C9783-B4DE-41B8-88E3-16999D7D66BA}" destId="{B6BEC665-551E-4867-9DBE-6335E4CCD8FC}" srcOrd="2" destOrd="0" presId="urn:microsoft.com/office/officeart/2008/layout/LinedList"/>
    <dgm:cxn modelId="{536B7E11-5B45-48E6-B325-4B73DE90FE6A}" type="presParOf" srcId="{ABCB99A1-8D12-4230-B51E-85043641EBA0}" destId="{27FB5F99-E913-40DB-88FE-C2BEE9F852DC}" srcOrd="5" destOrd="0" presId="urn:microsoft.com/office/officeart/2008/layout/LinedList"/>
    <dgm:cxn modelId="{11AAF485-7C59-4D23-93C3-880B4B2BE031}" type="presParOf" srcId="{ABCB99A1-8D12-4230-B51E-85043641EBA0}" destId="{256C3B5E-C219-4170-A297-7E6EEC1D1FFB}" srcOrd="6" destOrd="0" presId="urn:microsoft.com/office/officeart/2008/layout/LinedList"/>
    <dgm:cxn modelId="{C4F70FDB-EE40-4486-910D-66309ADAC7DC}" type="presParOf" srcId="{ABCB99A1-8D12-4230-B51E-85043641EBA0}" destId="{0CD06287-98A4-463E-8EF9-0A38AD80C279}" srcOrd="7" destOrd="0" presId="urn:microsoft.com/office/officeart/2008/layout/LinedList"/>
    <dgm:cxn modelId="{68905240-33C1-4E4C-A345-DABA3D5B32CA}" type="presParOf" srcId="{0CD06287-98A4-463E-8EF9-0A38AD80C279}" destId="{7F53963A-B264-4ED4-83D5-AADD5078FA47}" srcOrd="0" destOrd="0" presId="urn:microsoft.com/office/officeart/2008/layout/LinedList"/>
    <dgm:cxn modelId="{9724B549-4038-4B68-8159-BACCF14EC823}" type="presParOf" srcId="{0CD06287-98A4-463E-8EF9-0A38AD80C279}" destId="{5793F349-8D12-4199-BC9E-7D6478F7F6BD}" srcOrd="1" destOrd="0" presId="urn:microsoft.com/office/officeart/2008/layout/LinedList"/>
    <dgm:cxn modelId="{56AC8BB3-01CE-4F2B-99C2-79F0E65510E0}" type="presParOf" srcId="{0CD06287-98A4-463E-8EF9-0A38AD80C279}" destId="{E42EE250-C210-4C54-902C-6C2E6C2DD4AF}" srcOrd="2" destOrd="0" presId="urn:microsoft.com/office/officeart/2008/layout/LinedList"/>
    <dgm:cxn modelId="{A9EC3BD8-BBB6-4322-ADF3-56420A54BB4F}" type="presParOf" srcId="{ABCB99A1-8D12-4230-B51E-85043641EBA0}" destId="{E0E61B11-4617-4087-9920-A61826E4430D}" srcOrd="8" destOrd="0" presId="urn:microsoft.com/office/officeart/2008/layout/LinedList"/>
    <dgm:cxn modelId="{3DC4608B-FB9C-4461-8E0F-13965117AAB1}" type="presParOf" srcId="{ABCB99A1-8D12-4230-B51E-85043641EBA0}" destId="{705F57C1-1182-45A7-ADB0-510DF827C188}" srcOrd="9" destOrd="0" presId="urn:microsoft.com/office/officeart/2008/layout/LinedList"/>
    <dgm:cxn modelId="{31CE99C6-9F40-4B2B-A1F4-92922EF8A250}" type="presParOf" srcId="{ABCB99A1-8D12-4230-B51E-85043641EBA0}" destId="{526B8152-6AEF-4F99-BF64-A35B62474B05}" srcOrd="10" destOrd="0" presId="urn:microsoft.com/office/officeart/2008/layout/LinedList"/>
    <dgm:cxn modelId="{48439198-1434-4538-8815-962901FBE6A6}" type="presParOf" srcId="{526B8152-6AEF-4F99-BF64-A35B62474B05}" destId="{40DD5023-328D-49D6-821F-D6D44646A0CB}" srcOrd="0" destOrd="0" presId="urn:microsoft.com/office/officeart/2008/layout/LinedList"/>
    <dgm:cxn modelId="{C70596AA-0466-4BD0-9A38-D58B0AB20011}" type="presParOf" srcId="{526B8152-6AEF-4F99-BF64-A35B62474B05}" destId="{71B02F5B-21DF-4B00-A5DA-6D98DEF46B3C}" srcOrd="1" destOrd="0" presId="urn:microsoft.com/office/officeart/2008/layout/LinedList"/>
    <dgm:cxn modelId="{EC25FC90-99C3-427B-A4F0-530762239806}" type="presParOf" srcId="{526B8152-6AEF-4F99-BF64-A35B62474B05}" destId="{863D58FD-A324-4CD5-8178-B36A75CC5BF4}" srcOrd="2" destOrd="0" presId="urn:microsoft.com/office/officeart/2008/layout/LinedList"/>
    <dgm:cxn modelId="{2DB138A1-546D-409E-9DE8-3E7BE430F3A5}" type="presParOf" srcId="{ABCB99A1-8D12-4230-B51E-85043641EBA0}" destId="{EC1A0050-A846-49D3-A80B-5CB871B6FB53}" srcOrd="11" destOrd="0" presId="urn:microsoft.com/office/officeart/2008/layout/LinedList"/>
    <dgm:cxn modelId="{8A7FE673-B861-4214-B2D9-7A9B4B3527A5}" type="presParOf" srcId="{ABCB99A1-8D12-4230-B51E-85043641EBA0}" destId="{3576D39C-AD28-460B-B95D-4044306AA366}" srcOrd="12" destOrd="0" presId="urn:microsoft.com/office/officeart/2008/layout/LinedList"/>
    <dgm:cxn modelId="{5FE06C27-8C1A-4B8D-8EB3-18E80772F93D}" type="presParOf" srcId="{ABCB99A1-8D12-4230-B51E-85043641EBA0}" destId="{51816789-911F-4B82-AA8E-65624E881E36}" srcOrd="13" destOrd="0" presId="urn:microsoft.com/office/officeart/2008/layout/LinedList"/>
    <dgm:cxn modelId="{1860C55D-77E2-4E65-A457-B7911D903E6A}" type="presParOf" srcId="{51816789-911F-4B82-AA8E-65624E881E36}" destId="{C2938C63-EE85-4D42-AE7E-C08DEBB14D1B}" srcOrd="0" destOrd="0" presId="urn:microsoft.com/office/officeart/2008/layout/LinedList"/>
    <dgm:cxn modelId="{A347B944-915A-499D-99B6-02C0ED9D54BD}" type="presParOf" srcId="{51816789-911F-4B82-AA8E-65624E881E36}" destId="{71D3F06F-5134-4D22-A37C-9E3E8D9B3CBE}" srcOrd="1" destOrd="0" presId="urn:microsoft.com/office/officeart/2008/layout/LinedList"/>
    <dgm:cxn modelId="{C5ED47E0-BCB2-4FDD-AED5-07CE871EDF9C}" type="presParOf" srcId="{51816789-911F-4B82-AA8E-65624E881E36}" destId="{27D65536-A8F6-4CB2-9329-147FEB66DB27}" srcOrd="2" destOrd="0" presId="urn:microsoft.com/office/officeart/2008/layout/LinedList"/>
    <dgm:cxn modelId="{A53B9689-1890-423F-9148-F761165B5938}" type="presParOf" srcId="{ABCB99A1-8D12-4230-B51E-85043641EBA0}" destId="{8AED0C47-6609-40A1-BA1A-BE8EBE317217}" srcOrd="14" destOrd="0" presId="urn:microsoft.com/office/officeart/2008/layout/LinedList"/>
    <dgm:cxn modelId="{DCC48AAA-87DF-49CA-BC26-2A0B0A2F9DA9}" type="presParOf" srcId="{ABCB99A1-8D12-4230-B51E-85043641EBA0}" destId="{03F69C98-72AA-4E78-AB35-B3F29B6849A1}" srcOrd="15" destOrd="0" presId="urn:microsoft.com/office/officeart/2008/layout/LinedList"/>
    <dgm:cxn modelId="{2916396F-5AA5-44AF-87A9-46B0B51E87F7}" type="presParOf" srcId="{ABCB99A1-8D12-4230-B51E-85043641EBA0}" destId="{2C929629-D0A0-483E-B858-B724EDA60E21}" srcOrd="16" destOrd="0" presId="urn:microsoft.com/office/officeart/2008/layout/LinedList"/>
    <dgm:cxn modelId="{4778F57B-7043-4825-9AF3-AF55BADD9F79}" type="presParOf" srcId="{2C929629-D0A0-483E-B858-B724EDA60E21}" destId="{169ED39F-463C-4C02-9579-4CB6E63418E3}" srcOrd="0" destOrd="0" presId="urn:microsoft.com/office/officeart/2008/layout/LinedList"/>
    <dgm:cxn modelId="{6BBBDCE8-26F7-41A8-BFE9-056C3A1BB5AF}" type="presParOf" srcId="{2C929629-D0A0-483E-B858-B724EDA60E21}" destId="{1DAFE462-B20A-4940-BC35-16F388E930AC}" srcOrd="1" destOrd="0" presId="urn:microsoft.com/office/officeart/2008/layout/LinedList"/>
    <dgm:cxn modelId="{6D609EAD-417C-49C7-84CC-E78BAAA5032B}" type="presParOf" srcId="{2C929629-D0A0-483E-B858-B724EDA60E21}" destId="{F858E376-690C-465E-BABD-389E875DE18B}" srcOrd="2" destOrd="0" presId="urn:microsoft.com/office/officeart/2008/layout/LinedList"/>
    <dgm:cxn modelId="{7B988F1E-3EC2-4997-9324-F6B98A84EFFC}" type="presParOf" srcId="{ABCB99A1-8D12-4230-B51E-85043641EBA0}" destId="{FE7C0645-CA24-495F-9E8D-BB4340748186}" srcOrd="17" destOrd="0" presId="urn:microsoft.com/office/officeart/2008/layout/LinedList"/>
    <dgm:cxn modelId="{680F66F6-075E-4E7F-892B-F45C1110BD55}" type="presParOf" srcId="{ABCB99A1-8D12-4230-B51E-85043641EBA0}" destId="{93C3E206-9A69-46D5-9680-1EB793D3D9AE}" srcOrd="18" destOrd="0" presId="urn:microsoft.com/office/officeart/2008/layout/LinedList"/>
    <dgm:cxn modelId="{FE676F18-DFAE-4239-98D3-96F9F5C6D5EB}" type="presParOf" srcId="{ABCB99A1-8D12-4230-B51E-85043641EBA0}" destId="{079EEE6D-301B-4C45-BFCB-45A70177395B}" srcOrd="19" destOrd="0" presId="urn:microsoft.com/office/officeart/2008/layout/LinedList"/>
    <dgm:cxn modelId="{293492F9-EAE9-4C66-BE85-ACF535A540AD}" type="presParOf" srcId="{079EEE6D-301B-4C45-BFCB-45A70177395B}" destId="{AA288A21-8DF3-4025-A411-92C7EDA8E821}" srcOrd="0" destOrd="0" presId="urn:microsoft.com/office/officeart/2008/layout/LinedList"/>
    <dgm:cxn modelId="{9028F918-389F-42FA-A4B7-71D5622164BB}" type="presParOf" srcId="{079EEE6D-301B-4C45-BFCB-45A70177395B}" destId="{A482D696-9123-4D39-96E3-9A02CF543225}" srcOrd="1" destOrd="0" presId="urn:microsoft.com/office/officeart/2008/layout/LinedList"/>
    <dgm:cxn modelId="{F40E6799-F646-44A0-A4BE-30871822A003}" type="presParOf" srcId="{079EEE6D-301B-4C45-BFCB-45A70177395B}" destId="{AD7F2527-05CF-430F-A062-94E02E28DF23}" srcOrd="2" destOrd="0" presId="urn:microsoft.com/office/officeart/2008/layout/LinedList"/>
    <dgm:cxn modelId="{9C804C4A-3553-4893-936A-3C0F3B22334A}" type="presParOf" srcId="{ABCB99A1-8D12-4230-B51E-85043641EBA0}" destId="{40545A09-8EDC-4B73-94F3-D80FCE6DD9DF}" srcOrd="20" destOrd="0" presId="urn:microsoft.com/office/officeart/2008/layout/LinedList"/>
    <dgm:cxn modelId="{F570B981-D48B-40EE-A3E1-B75A585FE10F}" type="presParOf" srcId="{ABCB99A1-8D12-4230-B51E-85043641EBA0}" destId="{0A9B3B53-572E-48E9-BB76-AFF1662D2A6B}" srcOrd="21" destOrd="0" presId="urn:microsoft.com/office/officeart/2008/layout/LinedList"/>
    <dgm:cxn modelId="{3C0FB661-1705-4328-AFC4-B6747F64C883}" type="presParOf" srcId="{ABCB99A1-8D12-4230-B51E-85043641EBA0}" destId="{533BE5F6-285B-40DA-9976-956ED32D540A}" srcOrd="22" destOrd="0" presId="urn:microsoft.com/office/officeart/2008/layout/LinedList"/>
    <dgm:cxn modelId="{9B35026F-6A8E-49A3-9ECF-A6CBB61E0396}" type="presParOf" srcId="{533BE5F6-285B-40DA-9976-956ED32D540A}" destId="{1D4D6C18-FBFA-4F17-AAA6-341A40EA8C30}" srcOrd="0" destOrd="0" presId="urn:microsoft.com/office/officeart/2008/layout/LinedList"/>
    <dgm:cxn modelId="{ABF43F94-4D43-407A-8CA6-CAFC54CA4DE1}" type="presParOf" srcId="{533BE5F6-285B-40DA-9976-956ED32D540A}" destId="{5FF7D410-660A-4A60-BEF4-7ACCE8F46DAC}" srcOrd="1" destOrd="0" presId="urn:microsoft.com/office/officeart/2008/layout/LinedList"/>
    <dgm:cxn modelId="{29D65F19-6ECA-42B3-92E0-396A949FFFB6}" type="presParOf" srcId="{533BE5F6-285B-40DA-9976-956ED32D540A}" destId="{04330DE2-F486-4B09-BC70-B22F3862E072}" srcOrd="2" destOrd="0" presId="urn:microsoft.com/office/officeart/2008/layout/LinedList"/>
    <dgm:cxn modelId="{F7B000CF-9AEC-4BD8-8C97-1552326ACDCF}" type="presParOf" srcId="{ABCB99A1-8D12-4230-B51E-85043641EBA0}" destId="{DC80EC76-3796-4387-BA75-C587F5E0F3EF}" srcOrd="23" destOrd="0" presId="urn:microsoft.com/office/officeart/2008/layout/LinedList"/>
    <dgm:cxn modelId="{8D0533DB-883C-4C28-AF58-6D7A055F0C42}" type="presParOf" srcId="{ABCB99A1-8D12-4230-B51E-85043641EBA0}" destId="{628E7E73-B2BA-4474-8CE7-B1DC20BFDE0E}" srcOrd="24" destOrd="0" presId="urn:microsoft.com/office/officeart/2008/layout/LinedList"/>
    <dgm:cxn modelId="{7E400725-8293-4802-8447-27148C4CED39}" type="presParOf" srcId="{ABCB99A1-8D12-4230-B51E-85043641EBA0}" destId="{EE390271-BF74-4266-BB4F-682F4CA7C7B3}" srcOrd="25" destOrd="0" presId="urn:microsoft.com/office/officeart/2008/layout/LinedList"/>
    <dgm:cxn modelId="{F7F9CB4D-ACE7-431B-91AD-DD6071A40201}" type="presParOf" srcId="{EE390271-BF74-4266-BB4F-682F4CA7C7B3}" destId="{A55DEBE6-1953-4FE3-A5CF-BE84F58FD4F5}" srcOrd="0" destOrd="0" presId="urn:microsoft.com/office/officeart/2008/layout/LinedList"/>
    <dgm:cxn modelId="{1ED2FDC8-7CD6-4CCA-9602-82B64210616A}" type="presParOf" srcId="{EE390271-BF74-4266-BB4F-682F4CA7C7B3}" destId="{066E896B-6300-4521-9A5C-6A5BEB8E843C}" srcOrd="1" destOrd="0" presId="urn:microsoft.com/office/officeart/2008/layout/LinedList"/>
    <dgm:cxn modelId="{C8450DCC-E395-4113-9F58-38B1A7889F7A}" type="presParOf" srcId="{EE390271-BF74-4266-BB4F-682F4CA7C7B3}" destId="{03B804BA-5255-481B-80D4-FAE095B7A3CA}" srcOrd="2" destOrd="0" presId="urn:microsoft.com/office/officeart/2008/layout/LinedList"/>
    <dgm:cxn modelId="{D2BB6C43-E683-4AED-8327-39234E742E4E}" type="presParOf" srcId="{ABCB99A1-8D12-4230-B51E-85043641EBA0}" destId="{68794B83-EF9F-4462-8F1D-22A4A3970708}" srcOrd="26" destOrd="0" presId="urn:microsoft.com/office/officeart/2008/layout/LinedList"/>
    <dgm:cxn modelId="{1C5C857C-1877-4380-B4C8-937DB302B153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back cover, and write “Something From a Classmate.”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769E1F-E187-4C8F-815D-A7F0C97979F3}">
      <dgm:prSet/>
      <dgm:spPr/>
      <dgm:t>
        <a:bodyPr/>
        <a:lstStyle/>
        <a:p>
          <a:r>
            <a:rPr lang="en-US" dirty="0" smtClean="0"/>
            <a:t>As we discuss what you have written so far, choose something interesting from our discussion to write about in this section.</a:t>
          </a:r>
        </a:p>
      </dgm:t>
    </dgm:pt>
    <dgm:pt modelId="{A4767563-0DD7-4B6C-968D-2EF38AD66D1F}" type="parTrans" cxnId="{016B8432-D08B-47E4-8FD0-B323B5D465CE}">
      <dgm:prSet/>
      <dgm:spPr/>
    </dgm:pt>
    <dgm:pt modelId="{E013B411-6B06-4BF4-BEC5-2FD49916E2E1}" type="sibTrans" cxnId="{016B8432-D08B-47E4-8FD0-B323B5D465C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F41BE014-3E73-4A4C-BAD9-1BA32A7CC607}" type="pres">
      <dgm:prSet presAssocID="{75769E1F-E187-4C8F-815D-A7F0C97979F3}" presName="thickLine" presStyleLbl="alignNode1" presStyleIdx="1" presStyleCnt="2"/>
      <dgm:spPr/>
    </dgm:pt>
    <dgm:pt modelId="{CF008823-289F-4429-980A-47FF954AAB77}" type="pres">
      <dgm:prSet presAssocID="{75769E1F-E187-4C8F-815D-A7F0C97979F3}" presName="horz1" presStyleCnt="0"/>
      <dgm:spPr/>
    </dgm:pt>
    <dgm:pt modelId="{9B4CB5CA-ED9A-4D3A-BDA9-FA3A43378092}" type="pres">
      <dgm:prSet presAssocID="{75769E1F-E187-4C8F-815D-A7F0C97979F3}" presName="tx1" presStyleLbl="revTx" presStyleIdx="1" presStyleCnt="2"/>
      <dgm:spPr/>
      <dgm:t>
        <a:bodyPr/>
        <a:lstStyle/>
        <a:p>
          <a:endParaRPr lang="en-US"/>
        </a:p>
      </dgm:t>
    </dgm:pt>
    <dgm:pt modelId="{1A5A3DB6-4A10-45EE-BAAD-96C088B17227}" type="pres">
      <dgm:prSet presAssocID="{75769E1F-E187-4C8F-815D-A7F0C97979F3}" presName="vert1" presStyleCnt="0"/>
      <dgm:spPr/>
    </dgm:pt>
  </dgm:ptLst>
  <dgm:cxnLst>
    <dgm:cxn modelId="{B8DEFE6C-BBB1-41EC-A7E7-8A9F32D18C33}" type="presOf" srcId="{75769E1F-E187-4C8F-815D-A7F0C97979F3}" destId="{9B4CB5CA-ED9A-4D3A-BDA9-FA3A43378092}" srcOrd="0" destOrd="0" presId="urn:microsoft.com/office/officeart/2008/layout/LinedList"/>
    <dgm:cxn modelId="{3AA23DD9-E108-466D-A46C-338F1493C194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1334552-B8E0-4539-85EF-4411E513B5B6}" type="presOf" srcId="{1BCFCAE1-9ACA-4604-97E2-CECF83DED841}" destId="{7178D825-7B83-4D28-BCAC-52FC73C123D5}" srcOrd="0" destOrd="0" presId="urn:microsoft.com/office/officeart/2008/layout/LinedList"/>
    <dgm:cxn modelId="{016B8432-D08B-47E4-8FD0-B323B5D465CE}" srcId="{808A5C52-22EE-4F99-8F78-B970CC86224C}" destId="{75769E1F-E187-4C8F-815D-A7F0C97979F3}" srcOrd="1" destOrd="0" parTransId="{A4767563-0DD7-4B6C-968D-2EF38AD66D1F}" sibTransId="{E013B411-6B06-4BF4-BEC5-2FD49916E2E1}"/>
    <dgm:cxn modelId="{9244DD23-AB0F-45AB-8E5C-E67BDCD36B26}" type="presParOf" srcId="{715F5C77-52E5-4A7B-AADF-0B0962FDF58B}" destId="{7BC23586-E1F5-4FE8-9C06-6A7995E73A23}" srcOrd="0" destOrd="0" presId="urn:microsoft.com/office/officeart/2008/layout/LinedList"/>
    <dgm:cxn modelId="{C8FA9837-B4ED-4FD1-AEE6-ECBEDFC7FF7D}" type="presParOf" srcId="{715F5C77-52E5-4A7B-AADF-0B0962FDF58B}" destId="{B5CFED30-3DC0-423F-8E6E-4EFBCE93B5AE}" srcOrd="1" destOrd="0" presId="urn:microsoft.com/office/officeart/2008/layout/LinedList"/>
    <dgm:cxn modelId="{0952056D-3A0A-40B5-A916-CA568AEE65FB}" type="presParOf" srcId="{B5CFED30-3DC0-423F-8E6E-4EFBCE93B5AE}" destId="{7178D825-7B83-4D28-BCAC-52FC73C123D5}" srcOrd="0" destOrd="0" presId="urn:microsoft.com/office/officeart/2008/layout/LinedList"/>
    <dgm:cxn modelId="{C94F78BF-8647-48B9-8513-34592BAEB085}" type="presParOf" srcId="{B5CFED30-3DC0-423F-8E6E-4EFBCE93B5AE}" destId="{B965184D-5DC7-4D81-8251-F47E1CDA6675}" srcOrd="1" destOrd="0" presId="urn:microsoft.com/office/officeart/2008/layout/LinedList"/>
    <dgm:cxn modelId="{CA6968AB-7007-4C3E-9023-3AA2695DE826}" type="presParOf" srcId="{715F5C77-52E5-4A7B-AADF-0B0962FDF58B}" destId="{F41BE014-3E73-4A4C-BAD9-1BA32A7CC607}" srcOrd="2" destOrd="0" presId="urn:microsoft.com/office/officeart/2008/layout/LinedList"/>
    <dgm:cxn modelId="{74B810D4-3C2B-499B-925E-463A97901062}" type="presParOf" srcId="{715F5C77-52E5-4A7B-AADF-0B0962FDF58B}" destId="{CF008823-289F-4429-980A-47FF954AAB77}" srcOrd="3" destOrd="0" presId="urn:microsoft.com/office/officeart/2008/layout/LinedList"/>
    <dgm:cxn modelId="{4A3BCB1E-2214-40CC-A309-911228669B78}" type="presParOf" srcId="{CF008823-289F-4429-980A-47FF954AAB77}" destId="{9B4CB5CA-ED9A-4D3A-BDA9-FA3A43378092}" srcOrd="0" destOrd="0" presId="urn:microsoft.com/office/officeart/2008/layout/LinedList"/>
    <dgm:cxn modelId="{3F3A45AD-EFF0-46C4-970D-8E61BDB6E2E5}" type="presParOf" srcId="{CF008823-289F-4429-980A-47FF954AAB77}" destId="{1A5A3DB6-4A10-45EE-BAAD-96C088B172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To help you review for the quiz, you and up to two other people will use computer paper to create a timeline for the plot of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Remember to leave enough space so that you can add to your time line later.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C850AAF6-F394-4D37-976E-6CA9A27E1588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99F568F-CEEA-43EB-B217-2F071E1E4877}" type="presOf" srcId="{E4CCC0F0-DC4E-4F04-80BE-6C17BE6668A9}" destId="{037C68FE-0020-4024-A830-A5F94166A87F}" srcOrd="0" destOrd="0" presId="urn:microsoft.com/office/officeart/2008/layout/LinedList"/>
    <dgm:cxn modelId="{C3887B22-0AFC-4C1D-AEC1-AF8FE57B9F30}" type="presOf" srcId="{D92CAAD2-5518-4197-86D4-7AC5831F9808}" destId="{1E6BA2D3-E73C-45DA-8497-00620C39BD96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80A31E21-225E-445F-8066-7E767FB559DE}" type="presParOf" srcId="{715F5C77-52E5-4A7B-AADF-0B0962FDF58B}" destId="{0E78EC04-99DF-4FDB-ABF4-353E47AC0E1E}" srcOrd="0" destOrd="0" presId="urn:microsoft.com/office/officeart/2008/layout/LinedList"/>
    <dgm:cxn modelId="{BCC10E6F-B3C1-462D-9AD8-98BA67F01E16}" type="presParOf" srcId="{715F5C77-52E5-4A7B-AADF-0B0962FDF58B}" destId="{2748A6F1-CD5E-47A6-8CD3-2C5139626BEA}" srcOrd="1" destOrd="0" presId="urn:microsoft.com/office/officeart/2008/layout/LinedList"/>
    <dgm:cxn modelId="{60C0F0ED-C57E-40AC-AA2D-D4EDFB9975D6}" type="presParOf" srcId="{2748A6F1-CD5E-47A6-8CD3-2C5139626BEA}" destId="{037C68FE-0020-4024-A830-A5F94166A87F}" srcOrd="0" destOrd="0" presId="urn:microsoft.com/office/officeart/2008/layout/LinedList"/>
    <dgm:cxn modelId="{039F740E-518A-4019-BA97-425DB1022915}" type="presParOf" srcId="{2748A6F1-CD5E-47A6-8CD3-2C5139626BEA}" destId="{ABCB99A1-8D12-4230-B51E-85043641EBA0}" srcOrd="1" destOrd="0" presId="urn:microsoft.com/office/officeart/2008/layout/LinedList"/>
    <dgm:cxn modelId="{B5768C4E-8BBC-49B5-9192-D439C7ABE317}" type="presParOf" srcId="{715F5C77-52E5-4A7B-AADF-0B0962FDF58B}" destId="{CCCFCAE0-C8DA-4D5D-B406-9364C0B910A1}" srcOrd="2" destOrd="0" presId="urn:microsoft.com/office/officeart/2008/layout/LinedList"/>
    <dgm:cxn modelId="{08CFB860-3B94-48DD-9B90-1C46DC692732}" type="presParOf" srcId="{715F5C77-52E5-4A7B-AADF-0B0962FDF58B}" destId="{62B24F2E-D407-4ECE-9E69-42643959912C}" srcOrd="3" destOrd="0" presId="urn:microsoft.com/office/officeart/2008/layout/LinedList"/>
    <dgm:cxn modelId="{369121D9-E21B-4709-A720-BB3D0BBD87DA}" type="presParOf" srcId="{62B24F2E-D407-4ECE-9E69-42643959912C}" destId="{1E6BA2D3-E73C-45DA-8497-00620C39BD96}" srcOrd="0" destOrd="0" presId="urn:microsoft.com/office/officeart/2008/layout/LinedList"/>
    <dgm:cxn modelId="{CA490C4F-6D4D-4679-A24D-1FF4BC2E4E28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DA5FD5C7-0ABB-4A9F-83AD-4DBDFF8C3ED6}" type="presOf" srcId="{D3B6F8B8-3C05-4966-A117-A275FC02EA3B}" destId="{9E39390E-5B96-447A-9B2A-0FD6F7B88B53}" srcOrd="0" destOrd="0" presId="urn:microsoft.com/office/officeart/2008/layout/LinedList"/>
    <dgm:cxn modelId="{6B69B4F0-B996-453F-A75A-98783DEC1670}" type="presOf" srcId="{EACB23BF-2C6E-46A5-AE4D-B1DFF6129690}" destId="{F78757E3-A45D-4309-9737-6E988390EEDD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89BA1773-D2D9-4272-B3A1-C960B806A1BD}" type="presOf" srcId="{E4CCC0F0-DC4E-4F04-80BE-6C17BE6668A9}" destId="{037C68FE-0020-4024-A830-A5F94166A87F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3C14815C-2D16-4E11-9D16-2256763F6050}" type="presOf" srcId="{808A5C52-22EE-4F99-8F78-B970CC86224C}" destId="{715F5C77-52E5-4A7B-AADF-0B0962FDF58B}" srcOrd="0" destOrd="0" presId="urn:microsoft.com/office/officeart/2008/layout/LinedList"/>
    <dgm:cxn modelId="{CE919444-5265-4DF7-82D9-E44CDF27C1E4}" type="presOf" srcId="{5B9D3C04-73D7-4A9F-A497-2EE746EE5208}" destId="{92807A50-02F2-4A5C-AEE4-72823CA68A9A}" srcOrd="0" destOrd="0" presId="urn:microsoft.com/office/officeart/2008/layout/LinedList"/>
    <dgm:cxn modelId="{9F86CFF3-FC56-43AF-AE6B-3F2D1CC3BDF7}" type="presOf" srcId="{55507839-3034-4A12-B37E-CEC88B1A374C}" destId="{DD149BC7-31C2-463B-AC35-B879E19205C8}" srcOrd="0" destOrd="0" presId="urn:microsoft.com/office/officeart/2008/layout/LinedList"/>
    <dgm:cxn modelId="{EA49A5FB-FF23-47AD-8B71-6D259406DCD8}" type="presParOf" srcId="{715F5C77-52E5-4A7B-AADF-0B0962FDF58B}" destId="{0E78EC04-99DF-4FDB-ABF4-353E47AC0E1E}" srcOrd="0" destOrd="0" presId="urn:microsoft.com/office/officeart/2008/layout/LinedList"/>
    <dgm:cxn modelId="{82F6EE8B-2D94-4992-8626-CC5C82346567}" type="presParOf" srcId="{715F5C77-52E5-4A7B-AADF-0B0962FDF58B}" destId="{2748A6F1-CD5E-47A6-8CD3-2C5139626BEA}" srcOrd="1" destOrd="0" presId="urn:microsoft.com/office/officeart/2008/layout/LinedList"/>
    <dgm:cxn modelId="{4A2BFF20-5DBC-4872-B0CC-EAD104D4DC8F}" type="presParOf" srcId="{2748A6F1-CD5E-47A6-8CD3-2C5139626BEA}" destId="{037C68FE-0020-4024-A830-A5F94166A87F}" srcOrd="0" destOrd="0" presId="urn:microsoft.com/office/officeart/2008/layout/LinedList"/>
    <dgm:cxn modelId="{A558D527-2DC3-43C8-869A-E79B1BEAF24D}" type="presParOf" srcId="{2748A6F1-CD5E-47A6-8CD3-2C5139626BEA}" destId="{ABCB99A1-8D12-4230-B51E-85043641EBA0}" srcOrd="1" destOrd="0" presId="urn:microsoft.com/office/officeart/2008/layout/LinedList"/>
    <dgm:cxn modelId="{0CD55F98-35B7-485A-A9A2-F186F72E19A8}" type="presParOf" srcId="{ABCB99A1-8D12-4230-B51E-85043641EBA0}" destId="{1992E25D-182D-4579-95CC-A6E5E58DFA3F}" srcOrd="0" destOrd="0" presId="urn:microsoft.com/office/officeart/2008/layout/LinedList"/>
    <dgm:cxn modelId="{0B2C92D7-C796-43A8-BEA8-A439967E9665}" type="presParOf" srcId="{ABCB99A1-8D12-4230-B51E-85043641EBA0}" destId="{90985C69-81DF-45AD-9953-8107295DBDCF}" srcOrd="1" destOrd="0" presId="urn:microsoft.com/office/officeart/2008/layout/LinedList"/>
    <dgm:cxn modelId="{4CA973BC-923C-4589-82C4-2FFFE6477D26}" type="presParOf" srcId="{90985C69-81DF-45AD-9953-8107295DBDCF}" destId="{9B9E3E9F-41F5-4AA7-A190-3DBF7976ABE7}" srcOrd="0" destOrd="0" presId="urn:microsoft.com/office/officeart/2008/layout/LinedList"/>
    <dgm:cxn modelId="{C58F7EDD-1CFD-4202-9373-3CD07E5288C5}" type="presParOf" srcId="{90985C69-81DF-45AD-9953-8107295DBDCF}" destId="{F78757E3-A45D-4309-9737-6E988390EEDD}" srcOrd="1" destOrd="0" presId="urn:microsoft.com/office/officeart/2008/layout/LinedList"/>
    <dgm:cxn modelId="{4A7AC91B-2D9C-4C97-AB74-04A7FF05ADB9}" type="presParOf" srcId="{90985C69-81DF-45AD-9953-8107295DBDCF}" destId="{A94F4748-B61E-4B1D-88FF-595196E7D519}" srcOrd="2" destOrd="0" presId="urn:microsoft.com/office/officeart/2008/layout/LinedList"/>
    <dgm:cxn modelId="{EB550CE5-A6F8-47DB-89F0-0F6F0D65387F}" type="presParOf" srcId="{ABCB99A1-8D12-4230-B51E-85043641EBA0}" destId="{D5BE5FD9-08B5-4B7F-9F6D-8560F74E3D1F}" srcOrd="2" destOrd="0" presId="urn:microsoft.com/office/officeart/2008/layout/LinedList"/>
    <dgm:cxn modelId="{5F85F49F-CA56-440F-9CEA-28A9552660E3}" type="presParOf" srcId="{ABCB99A1-8D12-4230-B51E-85043641EBA0}" destId="{E6EED3BA-0A98-4440-AE90-5AE4E3C51C40}" srcOrd="3" destOrd="0" presId="urn:microsoft.com/office/officeart/2008/layout/LinedList"/>
    <dgm:cxn modelId="{713950AB-B758-4975-BEDA-1FA20AF9893B}" type="presParOf" srcId="{ABCB99A1-8D12-4230-B51E-85043641EBA0}" destId="{3B832C86-8A00-4415-8713-0C31D90613A9}" srcOrd="4" destOrd="0" presId="urn:microsoft.com/office/officeart/2008/layout/LinedList"/>
    <dgm:cxn modelId="{190B80D2-A494-4EE6-8B63-404CB3CF0D1A}" type="presParOf" srcId="{3B832C86-8A00-4415-8713-0C31D90613A9}" destId="{4CC1F279-0A9E-490B-9DCA-43EE2654099B}" srcOrd="0" destOrd="0" presId="urn:microsoft.com/office/officeart/2008/layout/LinedList"/>
    <dgm:cxn modelId="{1A7628CC-4D3C-4568-A367-88874502300D}" type="presParOf" srcId="{3B832C86-8A00-4415-8713-0C31D90613A9}" destId="{92807A50-02F2-4A5C-AEE4-72823CA68A9A}" srcOrd="1" destOrd="0" presId="urn:microsoft.com/office/officeart/2008/layout/LinedList"/>
    <dgm:cxn modelId="{DEFA0CEB-2EA2-4ED6-A8E7-1C635DE2AF5E}" type="presParOf" srcId="{3B832C86-8A00-4415-8713-0C31D90613A9}" destId="{BDA91CB0-CBAE-465A-9625-93C6F919BF48}" srcOrd="2" destOrd="0" presId="urn:microsoft.com/office/officeart/2008/layout/LinedList"/>
    <dgm:cxn modelId="{787D6AB1-2472-4BAA-83C9-12936893D175}" type="presParOf" srcId="{ABCB99A1-8D12-4230-B51E-85043641EBA0}" destId="{9753DF1C-AD54-4173-B523-EE3A0735B2A4}" srcOrd="5" destOrd="0" presId="urn:microsoft.com/office/officeart/2008/layout/LinedList"/>
    <dgm:cxn modelId="{9A23B4E0-A715-4F92-9827-9DF1E2F9E903}" type="presParOf" srcId="{ABCB99A1-8D12-4230-B51E-85043641EBA0}" destId="{94B9BA2C-163F-4603-B738-EE53E72E03C4}" srcOrd="6" destOrd="0" presId="urn:microsoft.com/office/officeart/2008/layout/LinedList"/>
    <dgm:cxn modelId="{12263BAA-CA12-4EC3-8B7F-C474655331DB}" type="presParOf" srcId="{ABCB99A1-8D12-4230-B51E-85043641EBA0}" destId="{0FBAB320-96A4-4EF1-8F0F-71236F999D66}" srcOrd="7" destOrd="0" presId="urn:microsoft.com/office/officeart/2008/layout/LinedList"/>
    <dgm:cxn modelId="{86D2EDB7-EF0E-4904-9796-71D94657EB48}" type="presParOf" srcId="{0FBAB320-96A4-4EF1-8F0F-71236F999D66}" destId="{C4D49F63-D5CC-4C19-92FA-C615F2B1D034}" srcOrd="0" destOrd="0" presId="urn:microsoft.com/office/officeart/2008/layout/LinedList"/>
    <dgm:cxn modelId="{22D13E27-88FD-40B1-9A32-AFC5F3D45696}" type="presParOf" srcId="{0FBAB320-96A4-4EF1-8F0F-71236F999D66}" destId="{9E39390E-5B96-447A-9B2A-0FD6F7B88B53}" srcOrd="1" destOrd="0" presId="urn:microsoft.com/office/officeart/2008/layout/LinedList"/>
    <dgm:cxn modelId="{AE3189BF-0B74-45B2-8C51-66A2122B4741}" type="presParOf" srcId="{0FBAB320-96A4-4EF1-8F0F-71236F999D66}" destId="{5838DF39-E201-4ACF-8F00-30039030FDB7}" srcOrd="2" destOrd="0" presId="urn:microsoft.com/office/officeart/2008/layout/LinedList"/>
    <dgm:cxn modelId="{2071D641-9570-4A87-A69F-82D59748242E}" type="presParOf" srcId="{ABCB99A1-8D12-4230-B51E-85043641EBA0}" destId="{5CFDB448-D5E6-49D4-A400-6899383843C9}" srcOrd="8" destOrd="0" presId="urn:microsoft.com/office/officeart/2008/layout/LinedList"/>
    <dgm:cxn modelId="{52958583-4485-434F-B485-D3E41D4BFA11}" type="presParOf" srcId="{ABCB99A1-8D12-4230-B51E-85043641EBA0}" destId="{99816265-6179-45D2-B08F-9EAFEC07EF78}" srcOrd="9" destOrd="0" presId="urn:microsoft.com/office/officeart/2008/layout/LinedList"/>
    <dgm:cxn modelId="{0A23F799-B5B6-443E-9B4D-76ED3D2EB0C2}" type="presParOf" srcId="{ABCB99A1-8D12-4230-B51E-85043641EBA0}" destId="{6CED490C-F4BE-4BF5-B090-898CB98CEB98}" srcOrd="10" destOrd="0" presId="urn:microsoft.com/office/officeart/2008/layout/LinedList"/>
    <dgm:cxn modelId="{090196DE-337A-496C-B090-696933820112}" type="presParOf" srcId="{6CED490C-F4BE-4BF5-B090-898CB98CEB98}" destId="{93A2A1C6-125C-46AF-956B-9F483C06C177}" srcOrd="0" destOrd="0" presId="urn:microsoft.com/office/officeart/2008/layout/LinedList"/>
    <dgm:cxn modelId="{7599B04C-11E8-4939-9AFB-5BC0AC00C60D}" type="presParOf" srcId="{6CED490C-F4BE-4BF5-B090-898CB98CEB98}" destId="{DD149BC7-31C2-463B-AC35-B879E19205C8}" srcOrd="1" destOrd="0" presId="urn:microsoft.com/office/officeart/2008/layout/LinedList"/>
    <dgm:cxn modelId="{0A737FCB-77FB-4693-94EA-F2C518A93B76}" type="presParOf" srcId="{6CED490C-F4BE-4BF5-B090-898CB98CEB98}" destId="{11BBDDBF-8C79-4EEB-8C1E-76416863F20A}" srcOrd="2" destOrd="0" presId="urn:microsoft.com/office/officeart/2008/layout/LinedList"/>
    <dgm:cxn modelId="{DD1CF3AB-CC78-4C08-BD76-CC9B881AB1CB}" type="presParOf" srcId="{ABCB99A1-8D12-4230-B51E-85043641EBA0}" destId="{586EED41-039B-4976-8D9F-96E488C1431A}" srcOrd="11" destOrd="0" presId="urn:microsoft.com/office/officeart/2008/layout/LinedList"/>
    <dgm:cxn modelId="{FDBE766D-7977-43FD-9C31-CC816AC8734B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  <dgm:t>
        <a:bodyPr/>
        <a:lstStyle/>
        <a:p>
          <a:endParaRPr lang="en-US"/>
        </a:p>
      </dgm:t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  <dgm:t>
        <a:bodyPr/>
        <a:lstStyle/>
        <a:p>
          <a:endParaRPr lang="en-US"/>
        </a:p>
      </dgm:t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8A1F7BF2-CB6C-4FE6-B158-76FC2ADACFF5}" type="presOf" srcId="{55507839-3034-4A12-B37E-CEC88B1A374C}" destId="{DD149BC7-31C2-463B-AC35-B879E19205C8}" srcOrd="0" destOrd="0" presId="urn:microsoft.com/office/officeart/2008/layout/LinedList"/>
    <dgm:cxn modelId="{0F319DA4-FBF2-4883-8520-D3181D858B93}" type="presOf" srcId="{5B9D3C04-73D7-4A9F-A497-2EE746EE5208}" destId="{92807A50-02F2-4A5C-AEE4-72823CA68A9A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7E109BCD-3B12-4779-A6DB-140B2179ABA0}" type="presOf" srcId="{EACB23BF-2C6E-46A5-AE4D-B1DFF6129690}" destId="{F78757E3-A45D-4309-9737-6E988390EEDD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C54E8BF1-1704-457F-A796-77596B1EA730}" type="presOf" srcId="{E4CCC0F0-DC4E-4F04-80BE-6C17BE6668A9}" destId="{037C68FE-0020-4024-A830-A5F94166A87F}" srcOrd="0" destOrd="0" presId="urn:microsoft.com/office/officeart/2008/layout/LinedList"/>
    <dgm:cxn modelId="{9ECA9BF6-CA3D-48F7-B1A9-490EEADA7AD9}" type="presOf" srcId="{D3B6F8B8-3C05-4966-A117-A275FC02EA3B}" destId="{9E39390E-5B96-447A-9B2A-0FD6F7B88B53}" srcOrd="0" destOrd="0" presId="urn:microsoft.com/office/officeart/2008/layout/LinedList"/>
    <dgm:cxn modelId="{A9CDAF6B-E139-45A2-A14A-27CCB8F661C2}" type="presOf" srcId="{808A5C52-22EE-4F99-8F78-B970CC86224C}" destId="{715F5C77-52E5-4A7B-AADF-0B0962FDF58B}" srcOrd="0" destOrd="0" presId="urn:microsoft.com/office/officeart/2008/layout/LinedList"/>
    <dgm:cxn modelId="{16AB8F80-A524-4571-B4D7-DAF20F0343A1}" type="presParOf" srcId="{715F5C77-52E5-4A7B-AADF-0B0962FDF58B}" destId="{0E78EC04-99DF-4FDB-ABF4-353E47AC0E1E}" srcOrd="0" destOrd="0" presId="urn:microsoft.com/office/officeart/2008/layout/LinedList"/>
    <dgm:cxn modelId="{3343497F-289C-45ED-9522-9BEF9A6063B8}" type="presParOf" srcId="{715F5C77-52E5-4A7B-AADF-0B0962FDF58B}" destId="{2748A6F1-CD5E-47A6-8CD3-2C5139626BEA}" srcOrd="1" destOrd="0" presId="urn:microsoft.com/office/officeart/2008/layout/LinedList"/>
    <dgm:cxn modelId="{88CDD114-C76F-4F9E-B8D5-103E536F62A7}" type="presParOf" srcId="{2748A6F1-CD5E-47A6-8CD3-2C5139626BEA}" destId="{037C68FE-0020-4024-A830-A5F94166A87F}" srcOrd="0" destOrd="0" presId="urn:microsoft.com/office/officeart/2008/layout/LinedList"/>
    <dgm:cxn modelId="{2C644813-73A6-4F33-A8D7-C77900EEEC14}" type="presParOf" srcId="{2748A6F1-CD5E-47A6-8CD3-2C5139626BEA}" destId="{ABCB99A1-8D12-4230-B51E-85043641EBA0}" srcOrd="1" destOrd="0" presId="urn:microsoft.com/office/officeart/2008/layout/LinedList"/>
    <dgm:cxn modelId="{B99E1875-7FFB-463D-BE8B-C42782A34132}" type="presParOf" srcId="{ABCB99A1-8D12-4230-B51E-85043641EBA0}" destId="{1992E25D-182D-4579-95CC-A6E5E58DFA3F}" srcOrd="0" destOrd="0" presId="urn:microsoft.com/office/officeart/2008/layout/LinedList"/>
    <dgm:cxn modelId="{87579405-E6C8-4D9A-A3CC-3D7B51E461C5}" type="presParOf" srcId="{ABCB99A1-8D12-4230-B51E-85043641EBA0}" destId="{90985C69-81DF-45AD-9953-8107295DBDCF}" srcOrd="1" destOrd="0" presId="urn:microsoft.com/office/officeart/2008/layout/LinedList"/>
    <dgm:cxn modelId="{1114B4E6-B83D-470C-AEEE-825F13E7B450}" type="presParOf" srcId="{90985C69-81DF-45AD-9953-8107295DBDCF}" destId="{9B9E3E9F-41F5-4AA7-A190-3DBF7976ABE7}" srcOrd="0" destOrd="0" presId="urn:microsoft.com/office/officeart/2008/layout/LinedList"/>
    <dgm:cxn modelId="{20E4F419-9937-42EB-A2ED-655DD2266CED}" type="presParOf" srcId="{90985C69-81DF-45AD-9953-8107295DBDCF}" destId="{F78757E3-A45D-4309-9737-6E988390EEDD}" srcOrd="1" destOrd="0" presId="urn:microsoft.com/office/officeart/2008/layout/LinedList"/>
    <dgm:cxn modelId="{73511805-0E78-4412-AF6C-17AF3F55066B}" type="presParOf" srcId="{90985C69-81DF-45AD-9953-8107295DBDCF}" destId="{A94F4748-B61E-4B1D-88FF-595196E7D519}" srcOrd="2" destOrd="0" presId="urn:microsoft.com/office/officeart/2008/layout/LinedList"/>
    <dgm:cxn modelId="{2EF6561C-B2B2-4C1E-AD9B-2A1EDD060596}" type="presParOf" srcId="{ABCB99A1-8D12-4230-B51E-85043641EBA0}" destId="{D5BE5FD9-08B5-4B7F-9F6D-8560F74E3D1F}" srcOrd="2" destOrd="0" presId="urn:microsoft.com/office/officeart/2008/layout/LinedList"/>
    <dgm:cxn modelId="{8FC0D6E9-DE06-4E49-8360-50E453EA948A}" type="presParOf" srcId="{ABCB99A1-8D12-4230-B51E-85043641EBA0}" destId="{E6EED3BA-0A98-4440-AE90-5AE4E3C51C40}" srcOrd="3" destOrd="0" presId="urn:microsoft.com/office/officeart/2008/layout/LinedList"/>
    <dgm:cxn modelId="{E14B1BF5-5061-4FEA-9D9F-859CE8AD610B}" type="presParOf" srcId="{ABCB99A1-8D12-4230-B51E-85043641EBA0}" destId="{3B832C86-8A00-4415-8713-0C31D90613A9}" srcOrd="4" destOrd="0" presId="urn:microsoft.com/office/officeart/2008/layout/LinedList"/>
    <dgm:cxn modelId="{9B70F44E-D561-40D0-96B2-87EC66D4EE9F}" type="presParOf" srcId="{3B832C86-8A00-4415-8713-0C31D90613A9}" destId="{4CC1F279-0A9E-490B-9DCA-43EE2654099B}" srcOrd="0" destOrd="0" presId="urn:microsoft.com/office/officeart/2008/layout/LinedList"/>
    <dgm:cxn modelId="{FB38C11E-071A-4F70-9DDA-09C40F1FDD90}" type="presParOf" srcId="{3B832C86-8A00-4415-8713-0C31D90613A9}" destId="{92807A50-02F2-4A5C-AEE4-72823CA68A9A}" srcOrd="1" destOrd="0" presId="urn:microsoft.com/office/officeart/2008/layout/LinedList"/>
    <dgm:cxn modelId="{5E230802-D0AE-4941-A534-C4D993066E1B}" type="presParOf" srcId="{3B832C86-8A00-4415-8713-0C31D90613A9}" destId="{BDA91CB0-CBAE-465A-9625-93C6F919BF48}" srcOrd="2" destOrd="0" presId="urn:microsoft.com/office/officeart/2008/layout/LinedList"/>
    <dgm:cxn modelId="{53D8A607-898D-4767-80F2-07E76270EEA1}" type="presParOf" srcId="{ABCB99A1-8D12-4230-B51E-85043641EBA0}" destId="{9753DF1C-AD54-4173-B523-EE3A0735B2A4}" srcOrd="5" destOrd="0" presId="urn:microsoft.com/office/officeart/2008/layout/LinedList"/>
    <dgm:cxn modelId="{53EB3775-A33A-4480-9CC2-4D4EDA23C41A}" type="presParOf" srcId="{ABCB99A1-8D12-4230-B51E-85043641EBA0}" destId="{94B9BA2C-163F-4603-B738-EE53E72E03C4}" srcOrd="6" destOrd="0" presId="urn:microsoft.com/office/officeart/2008/layout/LinedList"/>
    <dgm:cxn modelId="{3745BCEE-5DE4-4166-BDE5-8D1C712B7BD2}" type="presParOf" srcId="{ABCB99A1-8D12-4230-B51E-85043641EBA0}" destId="{0FBAB320-96A4-4EF1-8F0F-71236F999D66}" srcOrd="7" destOrd="0" presId="urn:microsoft.com/office/officeart/2008/layout/LinedList"/>
    <dgm:cxn modelId="{09DFFC27-4A6B-4713-8591-E6DAC360BAB9}" type="presParOf" srcId="{0FBAB320-96A4-4EF1-8F0F-71236F999D66}" destId="{C4D49F63-D5CC-4C19-92FA-C615F2B1D034}" srcOrd="0" destOrd="0" presId="urn:microsoft.com/office/officeart/2008/layout/LinedList"/>
    <dgm:cxn modelId="{FFCFBFFD-3D8D-4FF0-B683-F2D077274EDA}" type="presParOf" srcId="{0FBAB320-96A4-4EF1-8F0F-71236F999D66}" destId="{9E39390E-5B96-447A-9B2A-0FD6F7B88B53}" srcOrd="1" destOrd="0" presId="urn:microsoft.com/office/officeart/2008/layout/LinedList"/>
    <dgm:cxn modelId="{BB35306B-2A42-463E-9F95-11634DB91F0E}" type="presParOf" srcId="{0FBAB320-96A4-4EF1-8F0F-71236F999D66}" destId="{5838DF39-E201-4ACF-8F00-30039030FDB7}" srcOrd="2" destOrd="0" presId="urn:microsoft.com/office/officeart/2008/layout/LinedList"/>
    <dgm:cxn modelId="{3D8D93A8-7FEB-498B-B286-2EDCC725C474}" type="presParOf" srcId="{ABCB99A1-8D12-4230-B51E-85043641EBA0}" destId="{5CFDB448-D5E6-49D4-A400-6899383843C9}" srcOrd="8" destOrd="0" presId="urn:microsoft.com/office/officeart/2008/layout/LinedList"/>
    <dgm:cxn modelId="{4C66EC01-E485-4D7B-99C9-4EEB5590FED9}" type="presParOf" srcId="{ABCB99A1-8D12-4230-B51E-85043641EBA0}" destId="{99816265-6179-45D2-B08F-9EAFEC07EF78}" srcOrd="9" destOrd="0" presId="urn:microsoft.com/office/officeart/2008/layout/LinedList"/>
    <dgm:cxn modelId="{4C31E24F-8349-434B-A6FB-AFAEBA44FCCA}" type="presParOf" srcId="{ABCB99A1-8D12-4230-B51E-85043641EBA0}" destId="{6CED490C-F4BE-4BF5-B090-898CB98CEB98}" srcOrd="10" destOrd="0" presId="urn:microsoft.com/office/officeart/2008/layout/LinedList"/>
    <dgm:cxn modelId="{3A97F137-B68C-4659-A2C4-D0F395F0DDA1}" type="presParOf" srcId="{6CED490C-F4BE-4BF5-B090-898CB98CEB98}" destId="{93A2A1C6-125C-46AF-956B-9F483C06C177}" srcOrd="0" destOrd="0" presId="urn:microsoft.com/office/officeart/2008/layout/LinedList"/>
    <dgm:cxn modelId="{8A20751A-6087-474A-91A5-3143DB559163}" type="presParOf" srcId="{6CED490C-F4BE-4BF5-B090-898CB98CEB98}" destId="{DD149BC7-31C2-463B-AC35-B879E19205C8}" srcOrd="1" destOrd="0" presId="urn:microsoft.com/office/officeart/2008/layout/LinedList"/>
    <dgm:cxn modelId="{FA06A31E-91CE-4ED1-956F-31D0004DBA11}" type="presParOf" srcId="{6CED490C-F4BE-4BF5-B090-898CB98CEB98}" destId="{11BBDDBF-8C79-4EEB-8C1E-76416863F20A}" srcOrd="2" destOrd="0" presId="urn:microsoft.com/office/officeart/2008/layout/LinedList"/>
    <dgm:cxn modelId="{BC695258-234C-4BBD-A414-F1CA3F934AA6}" type="presParOf" srcId="{ABCB99A1-8D12-4230-B51E-85043641EBA0}" destId="{586EED41-039B-4976-8D9F-96E488C1431A}" srcOrd="11" destOrd="0" presId="urn:microsoft.com/office/officeart/2008/layout/LinedList"/>
    <dgm:cxn modelId="{70702996-40F3-4F36-AE0A-634D77171409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Please read Chapters 8-9.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As you read: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0F23DA47-0832-4021-A0A5-E69AAF208E54}">
      <dgm:prSet/>
      <dgm:spPr/>
      <dgm:t>
        <a:bodyPr/>
        <a:lstStyle/>
        <a:p>
          <a:r>
            <a:rPr lang="en-US" dirty="0" smtClean="0"/>
            <a:t>Complete a Personal Word Wall complete with 8 words.</a:t>
          </a:r>
        </a:p>
      </dgm:t>
    </dgm:pt>
    <dgm:pt modelId="{B102BBBD-669C-438A-9BE7-B8380534576A}" type="parTrans" cxnId="{5389DF20-558A-4B23-B7D8-DCA72AE461CA}">
      <dgm:prSet/>
      <dgm:spPr/>
    </dgm:pt>
    <dgm:pt modelId="{47779E4C-BF14-4C53-8711-9ACE736DB0F7}" type="sibTrans" cxnId="{5389DF20-558A-4B23-B7D8-DCA72AE461CA}">
      <dgm:prSet/>
      <dgm:spPr/>
    </dgm:pt>
    <dgm:pt modelId="{35455E22-DFFA-47EF-82D0-429CF40D653B}">
      <dgm:prSet/>
      <dgm:spPr/>
      <dgm:t>
        <a:bodyPr/>
        <a:lstStyle/>
        <a:p>
          <a:r>
            <a:rPr lang="en-US" dirty="0" smtClean="0"/>
            <a:t>Take Chapter notes in the way that we showed you last week.</a:t>
          </a:r>
        </a:p>
      </dgm:t>
    </dgm:pt>
    <dgm:pt modelId="{1736DA17-8F09-4CC2-B62B-3C260CC70922}" type="parTrans" cxnId="{1D92E5ED-82A8-4C13-9258-3BE50FCE6837}">
      <dgm:prSet/>
      <dgm:spPr/>
    </dgm:pt>
    <dgm:pt modelId="{949FCA6D-3AB6-447A-B94D-D885911B700A}" type="sibTrans" cxnId="{1D92E5ED-82A8-4C13-9258-3BE50FCE683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DA3FB9EF-1A7E-41A4-BF8C-A669714A2B67}" type="pres">
      <dgm:prSet presAssocID="{0F23DA47-0832-4021-A0A5-E69AAF208E54}" presName="vertSpace2a" presStyleCnt="0"/>
      <dgm:spPr/>
    </dgm:pt>
    <dgm:pt modelId="{7CBDB738-3921-498F-B7C8-B13470068CE3}" type="pres">
      <dgm:prSet presAssocID="{0F23DA47-0832-4021-A0A5-E69AAF208E54}" presName="horz2" presStyleCnt="0"/>
      <dgm:spPr/>
    </dgm:pt>
    <dgm:pt modelId="{4FBDF1A3-DEA9-4BA9-B2CF-0599EA886072}" type="pres">
      <dgm:prSet presAssocID="{0F23DA47-0832-4021-A0A5-E69AAF208E54}" presName="horzSpace2" presStyleCnt="0"/>
      <dgm:spPr/>
    </dgm:pt>
    <dgm:pt modelId="{55A89C8E-8196-44C5-A4BB-B341A16DE4FD}" type="pres">
      <dgm:prSet presAssocID="{0F23DA47-0832-4021-A0A5-E69AAF208E54}" presName="tx2" presStyleLbl="revTx" presStyleIdx="1" presStyleCnt="3"/>
      <dgm:spPr/>
      <dgm:t>
        <a:bodyPr/>
        <a:lstStyle/>
        <a:p>
          <a:endParaRPr lang="en-US"/>
        </a:p>
      </dgm:t>
    </dgm:pt>
    <dgm:pt modelId="{C85B2E3A-6189-4408-B054-EB6F718617A4}" type="pres">
      <dgm:prSet presAssocID="{0F23DA47-0832-4021-A0A5-E69AAF208E54}" presName="vert2" presStyleCnt="0"/>
      <dgm:spPr/>
    </dgm:pt>
    <dgm:pt modelId="{D515321C-8DBF-4927-83F1-98B8672E0A3D}" type="pres">
      <dgm:prSet presAssocID="{0F23DA47-0832-4021-A0A5-E69AAF208E54}" presName="thinLine2b" presStyleLbl="callout" presStyleIdx="0" presStyleCnt="2"/>
      <dgm:spPr/>
    </dgm:pt>
    <dgm:pt modelId="{168404FD-0F61-41B3-89CA-28EE0A3AA665}" type="pres">
      <dgm:prSet presAssocID="{0F23DA47-0832-4021-A0A5-E69AAF208E54}" presName="vertSpace2b" presStyleCnt="0"/>
      <dgm:spPr/>
    </dgm:pt>
    <dgm:pt modelId="{CD873E12-5274-43E2-8858-DDA848402832}" type="pres">
      <dgm:prSet presAssocID="{35455E22-DFFA-47EF-82D0-429CF40D653B}" presName="horz2" presStyleCnt="0"/>
      <dgm:spPr/>
    </dgm:pt>
    <dgm:pt modelId="{5C032030-0082-40F9-BBF2-097BAAA6331B}" type="pres">
      <dgm:prSet presAssocID="{35455E22-DFFA-47EF-82D0-429CF40D653B}" presName="horzSpace2" presStyleCnt="0"/>
      <dgm:spPr/>
    </dgm:pt>
    <dgm:pt modelId="{FF35974A-E269-40B8-8980-87690045ACF0}" type="pres">
      <dgm:prSet presAssocID="{35455E22-DFFA-47EF-82D0-429CF40D653B}" presName="tx2" presStyleLbl="revTx" presStyleIdx="2" presStyleCnt="3"/>
      <dgm:spPr/>
      <dgm:t>
        <a:bodyPr/>
        <a:lstStyle/>
        <a:p>
          <a:endParaRPr lang="en-US"/>
        </a:p>
      </dgm:t>
    </dgm:pt>
    <dgm:pt modelId="{80EA2717-6509-4D26-9D55-D2E81AFD4BFA}" type="pres">
      <dgm:prSet presAssocID="{35455E22-DFFA-47EF-82D0-429CF40D653B}" presName="vert2" presStyleCnt="0"/>
      <dgm:spPr/>
    </dgm:pt>
    <dgm:pt modelId="{4191B2AC-092F-449E-9532-B4CF28731DB3}" type="pres">
      <dgm:prSet presAssocID="{35455E22-DFFA-47EF-82D0-429CF40D653B}" presName="thinLine2b" presStyleLbl="callout" presStyleIdx="1" presStyleCnt="2"/>
      <dgm:spPr/>
    </dgm:pt>
    <dgm:pt modelId="{603175F9-1859-43B5-B56C-B040B61BB0B0}" type="pres">
      <dgm:prSet presAssocID="{35455E22-DFFA-47EF-82D0-429CF40D653B}" presName="vertSpace2b" presStyleCnt="0"/>
      <dgm:spPr/>
    </dgm:pt>
  </dgm:ptLst>
  <dgm:cxnLst>
    <dgm:cxn modelId="{1D92E5ED-82A8-4C13-9258-3BE50FCE6837}" srcId="{E4CCC0F0-DC4E-4F04-80BE-6C17BE6668A9}" destId="{35455E22-DFFA-47EF-82D0-429CF40D653B}" srcOrd="1" destOrd="0" parTransId="{1736DA17-8F09-4CC2-B62B-3C260CC70922}" sibTransId="{949FCA6D-3AB6-447A-B94D-D885911B700A}"/>
    <dgm:cxn modelId="{EBEBB496-E4CD-4B38-9D20-9F140843DCBC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F8D0F5C0-D937-4563-8DDF-F69DF10DE6CD}" type="presOf" srcId="{0F23DA47-0832-4021-A0A5-E69AAF208E54}" destId="{55A89C8E-8196-44C5-A4BB-B341A16DE4FD}" srcOrd="0" destOrd="0" presId="urn:microsoft.com/office/officeart/2008/layout/LinedList"/>
    <dgm:cxn modelId="{64E5BA61-6CB5-441C-9FDF-6F8A160AE4FB}" type="presOf" srcId="{35455E22-DFFA-47EF-82D0-429CF40D653B}" destId="{FF35974A-E269-40B8-8980-87690045ACF0}" srcOrd="0" destOrd="0" presId="urn:microsoft.com/office/officeart/2008/layout/LinedList"/>
    <dgm:cxn modelId="{5389DF20-558A-4B23-B7D8-DCA72AE461CA}" srcId="{E4CCC0F0-DC4E-4F04-80BE-6C17BE6668A9}" destId="{0F23DA47-0832-4021-A0A5-E69AAF208E54}" srcOrd="0" destOrd="0" parTransId="{B102BBBD-669C-438A-9BE7-B8380534576A}" sibTransId="{47779E4C-BF14-4C53-8711-9ACE736DB0F7}"/>
    <dgm:cxn modelId="{7C66ED64-1B51-42DE-924F-49D13CAA43FE}" type="presOf" srcId="{E4CCC0F0-DC4E-4F04-80BE-6C17BE6668A9}" destId="{037C68FE-0020-4024-A830-A5F94166A87F}" srcOrd="0" destOrd="0" presId="urn:microsoft.com/office/officeart/2008/layout/LinedList"/>
    <dgm:cxn modelId="{B0D6C7B8-2538-49D4-B813-1D96709A8E8A}" type="presParOf" srcId="{715F5C77-52E5-4A7B-AADF-0B0962FDF58B}" destId="{0E78EC04-99DF-4FDB-ABF4-353E47AC0E1E}" srcOrd="0" destOrd="0" presId="urn:microsoft.com/office/officeart/2008/layout/LinedList"/>
    <dgm:cxn modelId="{A0C0CF5E-8CCE-4594-9875-35539ED34802}" type="presParOf" srcId="{715F5C77-52E5-4A7B-AADF-0B0962FDF58B}" destId="{2748A6F1-CD5E-47A6-8CD3-2C5139626BEA}" srcOrd="1" destOrd="0" presId="urn:microsoft.com/office/officeart/2008/layout/LinedList"/>
    <dgm:cxn modelId="{D95CE16A-CE58-4B0F-92AD-C6B8E41275FD}" type="presParOf" srcId="{2748A6F1-CD5E-47A6-8CD3-2C5139626BEA}" destId="{037C68FE-0020-4024-A830-A5F94166A87F}" srcOrd="0" destOrd="0" presId="urn:microsoft.com/office/officeart/2008/layout/LinedList"/>
    <dgm:cxn modelId="{4A8E86EF-BEC5-4DEB-941B-29E1E9F5E7DE}" type="presParOf" srcId="{2748A6F1-CD5E-47A6-8CD3-2C5139626BEA}" destId="{ABCB99A1-8D12-4230-B51E-85043641EBA0}" srcOrd="1" destOrd="0" presId="urn:microsoft.com/office/officeart/2008/layout/LinedList"/>
    <dgm:cxn modelId="{5F4FA284-E8EF-405F-85DC-752682330D52}" type="presParOf" srcId="{ABCB99A1-8D12-4230-B51E-85043641EBA0}" destId="{DA3FB9EF-1A7E-41A4-BF8C-A669714A2B67}" srcOrd="0" destOrd="0" presId="urn:microsoft.com/office/officeart/2008/layout/LinedList"/>
    <dgm:cxn modelId="{17E81815-8188-4F05-A199-F73F9D7761C1}" type="presParOf" srcId="{ABCB99A1-8D12-4230-B51E-85043641EBA0}" destId="{7CBDB738-3921-498F-B7C8-B13470068CE3}" srcOrd="1" destOrd="0" presId="urn:microsoft.com/office/officeart/2008/layout/LinedList"/>
    <dgm:cxn modelId="{69EB2B4E-9F48-4EF7-8F48-0AFA2122754F}" type="presParOf" srcId="{7CBDB738-3921-498F-B7C8-B13470068CE3}" destId="{4FBDF1A3-DEA9-4BA9-B2CF-0599EA886072}" srcOrd="0" destOrd="0" presId="urn:microsoft.com/office/officeart/2008/layout/LinedList"/>
    <dgm:cxn modelId="{43E26020-9102-4E91-BC44-36ADDF4B1D7B}" type="presParOf" srcId="{7CBDB738-3921-498F-B7C8-B13470068CE3}" destId="{55A89C8E-8196-44C5-A4BB-B341A16DE4FD}" srcOrd="1" destOrd="0" presId="urn:microsoft.com/office/officeart/2008/layout/LinedList"/>
    <dgm:cxn modelId="{D70F7101-7E41-41A7-855D-C35BA2F35B0B}" type="presParOf" srcId="{7CBDB738-3921-498F-B7C8-B13470068CE3}" destId="{C85B2E3A-6189-4408-B054-EB6F718617A4}" srcOrd="2" destOrd="0" presId="urn:microsoft.com/office/officeart/2008/layout/LinedList"/>
    <dgm:cxn modelId="{73C92014-9360-4761-A659-F2CA23C52EC3}" type="presParOf" srcId="{ABCB99A1-8D12-4230-B51E-85043641EBA0}" destId="{D515321C-8DBF-4927-83F1-98B8672E0A3D}" srcOrd="2" destOrd="0" presId="urn:microsoft.com/office/officeart/2008/layout/LinedList"/>
    <dgm:cxn modelId="{EF6B80EB-30BA-4BA8-9CD5-FE65E881F616}" type="presParOf" srcId="{ABCB99A1-8D12-4230-B51E-85043641EBA0}" destId="{168404FD-0F61-41B3-89CA-28EE0A3AA665}" srcOrd="3" destOrd="0" presId="urn:microsoft.com/office/officeart/2008/layout/LinedList"/>
    <dgm:cxn modelId="{5FB9E1D4-C0F2-443D-9103-3E2CE400E70E}" type="presParOf" srcId="{ABCB99A1-8D12-4230-B51E-85043641EBA0}" destId="{CD873E12-5274-43E2-8858-DDA848402832}" srcOrd="4" destOrd="0" presId="urn:microsoft.com/office/officeart/2008/layout/LinedList"/>
    <dgm:cxn modelId="{28187F85-F853-4163-9F04-490357007D55}" type="presParOf" srcId="{CD873E12-5274-43E2-8858-DDA848402832}" destId="{5C032030-0082-40F9-BBF2-097BAAA6331B}" srcOrd="0" destOrd="0" presId="urn:microsoft.com/office/officeart/2008/layout/LinedList"/>
    <dgm:cxn modelId="{6FA0CA67-C05F-4AD6-8917-A08142FA223B}" type="presParOf" srcId="{CD873E12-5274-43E2-8858-DDA848402832}" destId="{FF35974A-E269-40B8-8980-87690045ACF0}" srcOrd="1" destOrd="0" presId="urn:microsoft.com/office/officeart/2008/layout/LinedList"/>
    <dgm:cxn modelId="{79E82E16-E05C-4A81-98D9-1A94EE0B7821}" type="presParOf" srcId="{CD873E12-5274-43E2-8858-DDA848402832}" destId="{80EA2717-6509-4D26-9D55-D2E81AFD4BFA}" srcOrd="2" destOrd="0" presId="urn:microsoft.com/office/officeart/2008/layout/LinedList"/>
    <dgm:cxn modelId="{F84C5567-4384-4059-AD24-8F07C0249207}" type="presParOf" srcId="{ABCB99A1-8D12-4230-B51E-85043641EBA0}" destId="{4191B2AC-092F-449E-9532-B4CF28731DB3}" srcOrd="5" destOrd="0" presId="urn:microsoft.com/office/officeart/2008/layout/LinedList"/>
    <dgm:cxn modelId="{3EADB22E-C824-4C97-AB42-C970264111B9}" type="presParOf" srcId="{ABCB99A1-8D12-4230-B51E-85043641EBA0}" destId="{603175F9-1859-43B5-B56C-B040B61BB0B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1E35480D-F860-423F-9F41-65707861A2D9}" type="presOf" srcId="{9DB35D21-DBAD-4F96-82C1-E864BEC1D181}" destId="{9C508872-3F48-4164-9F32-0527A84827A6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DBF270C6-D930-456E-B04B-CC9C9A7FE5C6}" type="presOf" srcId="{B8BC9993-2EDB-4FC1-992D-58D3925B73FA}" destId="{2C4F82D6-4001-404B-93C7-C1CE4ABFEC34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19E4FC8E-0B45-4EBB-AE1D-63881627470D}" type="presOf" srcId="{037CB5A2-BE18-4EB6-9EC0-9AC490AE3932}" destId="{66CB76A6-C519-4177-B912-CB3A9A009279}" srcOrd="0" destOrd="0" presId="urn:microsoft.com/office/officeart/2008/layout/LinedList"/>
    <dgm:cxn modelId="{8A7C486D-0D61-4E10-A6B6-4E9C5E2D89B9}" type="presOf" srcId="{22BC800A-1E8D-4270-8F2A-D8D1F7B2926D}" destId="{5CB01029-CCCA-465A-A5DE-DA9FAF7B6919}" srcOrd="0" destOrd="0" presId="urn:microsoft.com/office/officeart/2008/layout/LinedList"/>
    <dgm:cxn modelId="{835F28BD-AE66-4AD7-AD6E-107977517647}" type="presOf" srcId="{808A5C52-22EE-4F99-8F78-B970CC86224C}" destId="{715F5C77-52E5-4A7B-AADF-0B0962FDF58B}" srcOrd="0" destOrd="0" presId="urn:microsoft.com/office/officeart/2008/layout/LinedList"/>
    <dgm:cxn modelId="{B8AA2D4A-07BF-40EF-BE1D-6A2FB79AC5CD}" type="presOf" srcId="{2E0CC86E-5E7B-46E6-B806-9E1CC14280AB}" destId="{F77346ED-895B-4F51-A0C9-B620E21F25F3}" srcOrd="0" destOrd="0" presId="urn:microsoft.com/office/officeart/2008/layout/LinedList"/>
    <dgm:cxn modelId="{12D77B8D-D1B9-4C32-BFF9-E3F49AB4BE2D}" type="presParOf" srcId="{715F5C77-52E5-4A7B-AADF-0B0962FDF58B}" destId="{EBCD31E5-4956-4E60-9499-99289EF8A241}" srcOrd="0" destOrd="0" presId="urn:microsoft.com/office/officeart/2008/layout/LinedList"/>
    <dgm:cxn modelId="{FCBE12F0-6D8E-419F-B524-66230D84D81D}" type="presParOf" srcId="{715F5C77-52E5-4A7B-AADF-0B0962FDF58B}" destId="{02424297-F60F-44A7-A8BE-6A78E5106879}" srcOrd="1" destOrd="0" presId="urn:microsoft.com/office/officeart/2008/layout/LinedList"/>
    <dgm:cxn modelId="{6368C87E-DAF1-409D-BED8-B01156BCC7DE}" type="presParOf" srcId="{02424297-F60F-44A7-A8BE-6A78E5106879}" destId="{2C4F82D6-4001-404B-93C7-C1CE4ABFEC34}" srcOrd="0" destOrd="0" presId="urn:microsoft.com/office/officeart/2008/layout/LinedList"/>
    <dgm:cxn modelId="{FED09987-F3E2-42B9-BB74-BB2503E55E7E}" type="presParOf" srcId="{02424297-F60F-44A7-A8BE-6A78E5106879}" destId="{31121E99-F305-4236-B26A-EDE892F5A447}" srcOrd="1" destOrd="0" presId="urn:microsoft.com/office/officeart/2008/layout/LinedList"/>
    <dgm:cxn modelId="{401391D5-12BB-4C3A-881E-45EBE92F50F5}" type="presParOf" srcId="{31121E99-F305-4236-B26A-EDE892F5A447}" destId="{7D034317-EF49-4E17-81D6-8A322F5F6F0E}" srcOrd="0" destOrd="0" presId="urn:microsoft.com/office/officeart/2008/layout/LinedList"/>
    <dgm:cxn modelId="{55C55969-5BDF-4EFC-A7E7-C897788D4FC3}" type="presParOf" srcId="{31121E99-F305-4236-B26A-EDE892F5A447}" destId="{CD9C045E-3A37-42E0-A497-60D9783A9B7C}" srcOrd="1" destOrd="0" presId="urn:microsoft.com/office/officeart/2008/layout/LinedList"/>
    <dgm:cxn modelId="{8C02D6CD-422A-427A-BB0E-B70D0BF98014}" type="presParOf" srcId="{CD9C045E-3A37-42E0-A497-60D9783A9B7C}" destId="{3DCCE8C0-48D7-4E9A-BBC5-84C03A2C054A}" srcOrd="0" destOrd="0" presId="urn:microsoft.com/office/officeart/2008/layout/LinedList"/>
    <dgm:cxn modelId="{7F726E54-83CC-443E-8BD1-097B08BB60B7}" type="presParOf" srcId="{CD9C045E-3A37-42E0-A497-60D9783A9B7C}" destId="{9C508872-3F48-4164-9F32-0527A84827A6}" srcOrd="1" destOrd="0" presId="urn:microsoft.com/office/officeart/2008/layout/LinedList"/>
    <dgm:cxn modelId="{80F3B6CB-D28C-4B51-A075-09BE8793E996}" type="presParOf" srcId="{CD9C045E-3A37-42E0-A497-60D9783A9B7C}" destId="{ECE5CDB8-64CB-4FFA-8865-EF74BF43ED9E}" srcOrd="2" destOrd="0" presId="urn:microsoft.com/office/officeart/2008/layout/LinedList"/>
    <dgm:cxn modelId="{1D02F687-9032-46AE-AE29-626F63E82762}" type="presParOf" srcId="{31121E99-F305-4236-B26A-EDE892F5A447}" destId="{5F1E2B44-BB6C-4BD8-B1FA-0B8C83F5775F}" srcOrd="2" destOrd="0" presId="urn:microsoft.com/office/officeart/2008/layout/LinedList"/>
    <dgm:cxn modelId="{85DBFA3F-C815-45B5-A3F3-85EB25DD84A5}" type="presParOf" srcId="{31121E99-F305-4236-B26A-EDE892F5A447}" destId="{F4A8CA2C-BD34-4334-AF88-11F94FE7C4D0}" srcOrd="3" destOrd="0" presId="urn:microsoft.com/office/officeart/2008/layout/LinedList"/>
    <dgm:cxn modelId="{1768D5BE-0674-416D-AD20-A1310DCF40CE}" type="presParOf" srcId="{31121E99-F305-4236-B26A-EDE892F5A447}" destId="{8E0829B5-60D2-459C-86CF-CF2AEA3F4687}" srcOrd="4" destOrd="0" presId="urn:microsoft.com/office/officeart/2008/layout/LinedList"/>
    <dgm:cxn modelId="{DABCDB87-1B96-43FE-9092-75682BE0134D}" type="presParOf" srcId="{8E0829B5-60D2-459C-86CF-CF2AEA3F4687}" destId="{2BFDBABC-47BF-4DB1-A806-6E96669602D4}" srcOrd="0" destOrd="0" presId="urn:microsoft.com/office/officeart/2008/layout/LinedList"/>
    <dgm:cxn modelId="{954CDCD7-2BFF-4D82-82CC-2551E4129D36}" type="presParOf" srcId="{8E0829B5-60D2-459C-86CF-CF2AEA3F4687}" destId="{F77346ED-895B-4F51-A0C9-B620E21F25F3}" srcOrd="1" destOrd="0" presId="urn:microsoft.com/office/officeart/2008/layout/LinedList"/>
    <dgm:cxn modelId="{DFD424EA-5F94-46DB-93B3-9A1C3D7836A8}" type="presParOf" srcId="{8E0829B5-60D2-459C-86CF-CF2AEA3F4687}" destId="{5D526DF9-0593-4592-9C2C-F272FB7676EF}" srcOrd="2" destOrd="0" presId="urn:microsoft.com/office/officeart/2008/layout/LinedList"/>
    <dgm:cxn modelId="{431CB630-33A1-497A-B0A2-5B274D366134}" type="presParOf" srcId="{31121E99-F305-4236-B26A-EDE892F5A447}" destId="{97BEEBCD-8EFC-4C0B-BF88-10C11DA109DD}" srcOrd="5" destOrd="0" presId="urn:microsoft.com/office/officeart/2008/layout/LinedList"/>
    <dgm:cxn modelId="{A973FA2D-ECCF-443B-AE2D-D31612B2AA83}" type="presParOf" srcId="{31121E99-F305-4236-B26A-EDE892F5A447}" destId="{85F49DA8-9DAD-4B70-9AAF-088B4A87C282}" srcOrd="6" destOrd="0" presId="urn:microsoft.com/office/officeart/2008/layout/LinedList"/>
    <dgm:cxn modelId="{15CC2099-2B17-4E95-8E47-53C41369A0B7}" type="presParOf" srcId="{31121E99-F305-4236-B26A-EDE892F5A447}" destId="{CA735F87-EBE5-47C1-BB83-DFE8A8544BAE}" srcOrd="7" destOrd="0" presId="urn:microsoft.com/office/officeart/2008/layout/LinedList"/>
    <dgm:cxn modelId="{1158D080-1A09-44CD-9C04-F497B0BA0172}" type="presParOf" srcId="{CA735F87-EBE5-47C1-BB83-DFE8A8544BAE}" destId="{49A9990D-6A4A-4B71-BF0F-17FD02851E73}" srcOrd="0" destOrd="0" presId="urn:microsoft.com/office/officeart/2008/layout/LinedList"/>
    <dgm:cxn modelId="{8626D660-4FBA-4724-BE77-B525087D6F99}" type="presParOf" srcId="{CA735F87-EBE5-47C1-BB83-DFE8A8544BAE}" destId="{5CB01029-CCCA-465A-A5DE-DA9FAF7B6919}" srcOrd="1" destOrd="0" presId="urn:microsoft.com/office/officeart/2008/layout/LinedList"/>
    <dgm:cxn modelId="{69AB34FC-ACC7-436C-BFCD-BC2F085F6DCA}" type="presParOf" srcId="{CA735F87-EBE5-47C1-BB83-DFE8A8544BAE}" destId="{D3ADDCAE-3C95-4219-BAD6-04628F0BFA3C}" srcOrd="2" destOrd="0" presId="urn:microsoft.com/office/officeart/2008/layout/LinedList"/>
    <dgm:cxn modelId="{FBED3FB9-4E73-450E-9C63-681D5C11C617}" type="presParOf" srcId="{31121E99-F305-4236-B26A-EDE892F5A447}" destId="{C96C7824-49DF-474E-9171-4AF76101692E}" srcOrd="8" destOrd="0" presId="urn:microsoft.com/office/officeart/2008/layout/LinedList"/>
    <dgm:cxn modelId="{E6757AF3-B33B-443D-8279-162BDA28BABB}" type="presParOf" srcId="{31121E99-F305-4236-B26A-EDE892F5A447}" destId="{0B84AEA0-4708-485E-A2C0-48D982A97C56}" srcOrd="9" destOrd="0" presId="urn:microsoft.com/office/officeart/2008/layout/LinedList"/>
    <dgm:cxn modelId="{4FE482FF-033D-4A8F-ABEB-548C3785477B}" type="presParOf" srcId="{31121E99-F305-4236-B26A-EDE892F5A447}" destId="{F47C333F-7234-4256-BFAB-BB61D50F7C14}" srcOrd="10" destOrd="0" presId="urn:microsoft.com/office/officeart/2008/layout/LinedList"/>
    <dgm:cxn modelId="{69179052-8BDF-4EC6-B52B-7B96E816FB9E}" type="presParOf" srcId="{F47C333F-7234-4256-BFAB-BB61D50F7C14}" destId="{099082FE-B72A-4428-87DA-DAC881FA8CCE}" srcOrd="0" destOrd="0" presId="urn:microsoft.com/office/officeart/2008/layout/LinedList"/>
    <dgm:cxn modelId="{2AAD52C3-D160-4B65-BF7D-0E1F091AA74C}" type="presParOf" srcId="{F47C333F-7234-4256-BFAB-BB61D50F7C14}" destId="{66CB76A6-C519-4177-B912-CB3A9A009279}" srcOrd="1" destOrd="0" presId="urn:microsoft.com/office/officeart/2008/layout/LinedList"/>
    <dgm:cxn modelId="{F7108F0D-58C9-4704-B8EF-6695C2C3028E}" type="presParOf" srcId="{F47C333F-7234-4256-BFAB-BB61D50F7C14}" destId="{42B0223B-2DAC-4F7F-9552-9DA2811D951F}" srcOrd="2" destOrd="0" presId="urn:microsoft.com/office/officeart/2008/layout/LinedList"/>
    <dgm:cxn modelId="{E107E105-9D51-48E3-AA9A-E20C712379BC}" type="presParOf" srcId="{31121E99-F305-4236-B26A-EDE892F5A447}" destId="{493D49A3-99B5-42C5-BCB8-1737A0C94558}" srcOrd="11" destOrd="0" presId="urn:microsoft.com/office/officeart/2008/layout/LinedList"/>
    <dgm:cxn modelId="{5936B66F-C27C-423B-8545-F4DDE31CFF49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Finish reading Chapters 8-9 and complete your Personal Word Wall.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B0B61F2-589E-4417-A8CE-9243B916DA45}" type="presOf" srcId="{E4CCC0F0-DC4E-4F04-80BE-6C17BE6668A9}" destId="{1483552A-0EF2-42A5-B2A4-0F52E621D4B2}" srcOrd="0" destOrd="0" presId="urn:microsoft.com/office/officeart/2005/8/layout/vList2"/>
    <dgm:cxn modelId="{DBCBA380-7E7D-4F8D-9602-0032C2CBD58B}" type="presOf" srcId="{808A5C52-22EE-4F99-8F78-B970CC86224C}" destId="{1B5C17A7-E145-48E6-B500-7C4E5F188340}" srcOrd="0" destOrd="0" presId="urn:microsoft.com/office/officeart/2005/8/layout/vList2"/>
    <dgm:cxn modelId="{75509FF8-EA3F-4722-BB8E-7DF5D044A1BE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13B4-0D95-47B0-BA5A-D5401F9D7924}">
      <dgm:prSet/>
      <dgm:spPr/>
      <dgm:t>
        <a:bodyPr/>
        <a:lstStyle/>
        <a:p>
          <a:r>
            <a:rPr lang="en-US" dirty="0" smtClean="0"/>
            <a:t>What is the damning piece of evidence found on Justine that seals her fate?</a:t>
          </a:r>
          <a:endParaRPr lang="en-US" dirty="0"/>
        </a:p>
      </dgm:t>
    </dgm:pt>
    <dgm:pt modelId="{3967A428-22C6-4A42-B0C2-914DAB250245}" type="parTrans" cxnId="{7AA8C085-E550-4C9A-9CA6-E22A17B24ADB}">
      <dgm:prSet/>
      <dgm:spPr/>
      <dgm:t>
        <a:bodyPr/>
        <a:lstStyle/>
        <a:p>
          <a:endParaRPr lang="en-US"/>
        </a:p>
      </dgm:t>
    </dgm:pt>
    <dgm:pt modelId="{B10474AF-D2D3-4627-8E4F-789A55D2562F}" type="sibTrans" cxnId="{7AA8C085-E550-4C9A-9CA6-E22A17B24ADB}">
      <dgm:prSet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Answer the question on the right on the same sheet of paper you wrote your Raider Rev on yesterday.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88965-3185-4230-B0D4-A11B04313408}" type="pres">
      <dgm:prSet presAssocID="{E67DCA13-7B2B-4679-94EC-8B6E945BDC42}" presName="thickLine" presStyleLbl="alignNode1" presStyleIdx="0" presStyleCnt="1"/>
      <dgm:spPr/>
    </dgm:pt>
    <dgm:pt modelId="{50673A52-2CA1-4078-A875-4ED74E017DEA}" type="pres">
      <dgm:prSet presAssocID="{E67DCA13-7B2B-4679-94EC-8B6E945BDC42}" presName="horz1" presStyleCnt="0"/>
      <dgm:spPr/>
    </dgm:pt>
    <dgm:pt modelId="{59C915C4-2605-4032-A53A-EFD3BA449FF1}" type="pres">
      <dgm:prSet presAssocID="{E67DCA13-7B2B-4679-94EC-8B6E945BDC42}" presName="tx1" presStyleLbl="revTx" presStyleIdx="0" presStyleCnt="2"/>
      <dgm:spPr/>
      <dgm:t>
        <a:bodyPr/>
        <a:lstStyle/>
        <a:p>
          <a:endParaRPr lang="en-US"/>
        </a:p>
      </dgm:t>
    </dgm:pt>
    <dgm:pt modelId="{355CAEBD-C901-40B7-A9DC-A847D7C18744}" type="pres">
      <dgm:prSet presAssocID="{E67DCA13-7B2B-4679-94EC-8B6E945BDC42}" presName="vert1" presStyleCnt="0"/>
      <dgm:spPr/>
    </dgm:pt>
    <dgm:pt modelId="{487D5012-082F-413F-9E84-B14CD7C7284A}" type="pres">
      <dgm:prSet presAssocID="{9E7C13B4-0D95-47B0-BA5A-D5401F9D7924}" presName="vertSpace2a" presStyleCnt="0"/>
      <dgm:spPr/>
    </dgm:pt>
    <dgm:pt modelId="{DB500581-F35D-43C9-9BEB-C85A6C9CBC67}" type="pres">
      <dgm:prSet presAssocID="{9E7C13B4-0D95-47B0-BA5A-D5401F9D7924}" presName="horz2" presStyleCnt="0"/>
      <dgm:spPr/>
    </dgm:pt>
    <dgm:pt modelId="{50F8591A-2E5F-458B-AF03-7E5C92D2A90A}" type="pres">
      <dgm:prSet presAssocID="{9E7C13B4-0D95-47B0-BA5A-D5401F9D7924}" presName="horzSpace2" presStyleCnt="0"/>
      <dgm:spPr/>
    </dgm:pt>
    <dgm:pt modelId="{4C1478BD-3F4E-4D2E-B04F-62FF38ACB02F}" type="pres">
      <dgm:prSet presAssocID="{9E7C13B4-0D95-47B0-BA5A-D5401F9D7924}" presName="tx2" presStyleLbl="revTx" presStyleIdx="1" presStyleCnt="2"/>
      <dgm:spPr/>
      <dgm:t>
        <a:bodyPr/>
        <a:lstStyle/>
        <a:p>
          <a:endParaRPr lang="en-US"/>
        </a:p>
      </dgm:t>
    </dgm:pt>
    <dgm:pt modelId="{5FA2C038-5CA6-4FD7-B92E-B49D7AD18170}" type="pres">
      <dgm:prSet presAssocID="{9E7C13B4-0D95-47B0-BA5A-D5401F9D7924}" presName="vert2" presStyleCnt="0"/>
      <dgm:spPr/>
    </dgm:pt>
    <dgm:pt modelId="{A635BC4B-DC26-45AC-B994-06CA758C2E55}" type="pres">
      <dgm:prSet presAssocID="{9E7C13B4-0D95-47B0-BA5A-D5401F9D7924}" presName="thinLine2b" presStyleLbl="callout" presStyleIdx="0" presStyleCnt="1"/>
      <dgm:spPr/>
    </dgm:pt>
    <dgm:pt modelId="{542AD66C-4949-44B9-AECD-FEA3C2F4223B}" type="pres">
      <dgm:prSet presAssocID="{9E7C13B4-0D95-47B0-BA5A-D5401F9D7924}" presName="vertSpace2b" presStyleCnt="0"/>
      <dgm:spPr/>
    </dgm:pt>
  </dgm:ptLst>
  <dgm:cxnLst>
    <dgm:cxn modelId="{7AA8C085-E550-4C9A-9CA6-E22A17B24ADB}" srcId="{E67DCA13-7B2B-4679-94EC-8B6E945BDC42}" destId="{9E7C13B4-0D95-47B0-BA5A-D5401F9D7924}" srcOrd="0" destOrd="0" parTransId="{3967A428-22C6-4A42-B0C2-914DAB250245}" sibTransId="{B10474AF-D2D3-4627-8E4F-789A55D2562F}"/>
    <dgm:cxn modelId="{EC385C5C-7EF2-4B3D-A540-19F9DACA2AE6}" type="presOf" srcId="{E67DCA13-7B2B-4679-94EC-8B6E945BDC42}" destId="{59C915C4-2605-4032-A53A-EFD3BA449FF1}" srcOrd="0" destOrd="0" presId="urn:microsoft.com/office/officeart/2008/layout/LinedList"/>
    <dgm:cxn modelId="{F6FC7E74-78F1-4800-A1BF-65D060EC4E8E}" type="presOf" srcId="{9E7C13B4-0D95-47B0-BA5A-D5401F9D7924}" destId="{4C1478BD-3F4E-4D2E-B04F-62FF38ACB02F}" srcOrd="0" destOrd="0" presId="urn:microsoft.com/office/officeart/2008/layout/LinedList"/>
    <dgm:cxn modelId="{E2337C46-0470-4750-A2CC-C654054B9F23}" type="presOf" srcId="{808A5C52-22EE-4F99-8F78-B970CC86224C}" destId="{715F5C77-52E5-4A7B-AADF-0B0962FDF58B}" srcOrd="0" destOrd="0" presId="urn:microsoft.com/office/officeart/2008/layout/LinedList"/>
    <dgm:cxn modelId="{920A6477-6BB3-427A-836A-41E38BD806D0}" srcId="{808A5C52-22EE-4F99-8F78-B970CC86224C}" destId="{E67DCA13-7B2B-4679-94EC-8B6E945BDC42}" srcOrd="0" destOrd="0" parTransId="{FC5549CB-8469-42EC-9EE3-19A1D114F745}" sibTransId="{E2C5C648-FF36-4C56-8567-594AF65CFCE1}"/>
    <dgm:cxn modelId="{53DCD85A-4CFB-4818-8D1E-2404594FD4F6}" type="presParOf" srcId="{715F5C77-52E5-4A7B-AADF-0B0962FDF58B}" destId="{2DF88965-3185-4230-B0D4-A11B04313408}" srcOrd="0" destOrd="0" presId="urn:microsoft.com/office/officeart/2008/layout/LinedList"/>
    <dgm:cxn modelId="{8568E4DA-E3C4-430F-B75F-678BC283BEFE}" type="presParOf" srcId="{715F5C77-52E5-4A7B-AADF-0B0962FDF58B}" destId="{50673A52-2CA1-4078-A875-4ED74E017DEA}" srcOrd="1" destOrd="0" presId="urn:microsoft.com/office/officeart/2008/layout/LinedList"/>
    <dgm:cxn modelId="{6BAD1DA9-21A9-4C71-8E8F-8115F57764C2}" type="presParOf" srcId="{50673A52-2CA1-4078-A875-4ED74E017DEA}" destId="{59C915C4-2605-4032-A53A-EFD3BA449FF1}" srcOrd="0" destOrd="0" presId="urn:microsoft.com/office/officeart/2008/layout/LinedList"/>
    <dgm:cxn modelId="{7A5CFB17-6D10-431E-8BB2-CEE8D690998A}" type="presParOf" srcId="{50673A52-2CA1-4078-A875-4ED74E017DEA}" destId="{355CAEBD-C901-40B7-A9DC-A847D7C18744}" srcOrd="1" destOrd="0" presId="urn:microsoft.com/office/officeart/2008/layout/LinedList"/>
    <dgm:cxn modelId="{224F246E-6688-47EC-B7C1-CD69DA3D5335}" type="presParOf" srcId="{355CAEBD-C901-40B7-A9DC-A847D7C18744}" destId="{487D5012-082F-413F-9E84-B14CD7C7284A}" srcOrd="0" destOrd="0" presId="urn:microsoft.com/office/officeart/2008/layout/LinedList"/>
    <dgm:cxn modelId="{00EE307B-E9DB-40EC-9866-518AF42BC142}" type="presParOf" srcId="{355CAEBD-C901-40B7-A9DC-A847D7C18744}" destId="{DB500581-F35D-43C9-9BEB-C85A6C9CBC67}" srcOrd="1" destOrd="0" presId="urn:microsoft.com/office/officeart/2008/layout/LinedList"/>
    <dgm:cxn modelId="{C7A71363-50CE-4CFC-BF2A-219FFDB617EE}" type="presParOf" srcId="{DB500581-F35D-43C9-9BEB-C85A6C9CBC67}" destId="{50F8591A-2E5F-458B-AF03-7E5C92D2A90A}" srcOrd="0" destOrd="0" presId="urn:microsoft.com/office/officeart/2008/layout/LinedList"/>
    <dgm:cxn modelId="{AF1021CA-7430-4AD3-A9CB-729E3C11721D}" type="presParOf" srcId="{DB500581-F35D-43C9-9BEB-C85A6C9CBC67}" destId="{4C1478BD-3F4E-4D2E-B04F-62FF38ACB02F}" srcOrd="1" destOrd="0" presId="urn:microsoft.com/office/officeart/2008/layout/LinedList"/>
    <dgm:cxn modelId="{90FAF1BF-6DBE-41BE-9DDE-27880324531F}" type="presParOf" srcId="{DB500581-F35D-43C9-9BEB-C85A6C9CBC67}" destId="{5FA2C038-5CA6-4FD7-B92E-B49D7AD18170}" srcOrd="2" destOrd="0" presId="urn:microsoft.com/office/officeart/2008/layout/LinedList"/>
    <dgm:cxn modelId="{B9AF4D9E-2983-4B55-916A-975B153F8BD6}" type="presParOf" srcId="{355CAEBD-C901-40B7-A9DC-A847D7C18744}" destId="{A635BC4B-DC26-45AC-B994-06CA758C2E55}" srcOrd="2" destOrd="0" presId="urn:microsoft.com/office/officeart/2008/layout/LinedList"/>
    <dgm:cxn modelId="{D31C30FF-F2DE-4E67-B5DA-43015F50275A}" type="presParOf" srcId="{355CAEBD-C901-40B7-A9DC-A847D7C18744}" destId="{542AD66C-4949-44B9-AECD-FEA3C2F4223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0" i="0" dirty="0" smtClean="0"/>
            <a:t>Why didn't Frankenstein tell the judges about the actual murderer to save Justine? </a:t>
          </a:r>
        </a:p>
        <a:p>
          <a:r>
            <a:rPr lang="en-US" b="0" i="0" dirty="0" smtClean="0"/>
            <a:t>Was he right? 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A4B02968-1E7E-45FE-B647-04793CC805CA}">
      <dgm:prSet/>
      <dgm:spPr/>
      <dgm:t>
        <a:bodyPr/>
        <a:lstStyle/>
        <a:p>
          <a:r>
            <a:rPr lang="en-US" b="0" i="0" dirty="0" smtClean="0"/>
            <a:t>How do the deaths impact Frankenstein, his father and Elizabeth? </a:t>
          </a:r>
        </a:p>
        <a:p>
          <a:r>
            <a:rPr lang="en-US" b="0" i="0" dirty="0" smtClean="0"/>
            <a:t>Where does Frankenstein go to find some relief? </a:t>
          </a:r>
        </a:p>
        <a:p>
          <a:r>
            <a:rPr lang="en-US" b="0" i="0" dirty="0" smtClean="0"/>
            <a:t>How is "nature" described in this chapter? </a:t>
          </a:r>
          <a:endParaRPr lang="en-US" dirty="0"/>
        </a:p>
      </dgm:t>
    </dgm:pt>
    <dgm:pt modelId="{D602081F-77B5-43E2-AFC8-31B651B69619}" type="parTrans" cxnId="{D239A7EE-6A07-4601-9591-1282CF002398}">
      <dgm:prSet/>
      <dgm:spPr/>
      <dgm:t>
        <a:bodyPr/>
        <a:lstStyle/>
        <a:p>
          <a:endParaRPr lang="en-US"/>
        </a:p>
      </dgm:t>
    </dgm:pt>
    <dgm:pt modelId="{FCD2BBBD-A055-4D79-A634-434E6C07CF31}" type="sibTrans" cxnId="{D239A7EE-6A07-4601-9591-1282CF002398}">
      <dgm:prSet/>
      <dgm:spPr/>
      <dgm:t>
        <a:bodyPr/>
        <a:lstStyle/>
        <a:p>
          <a:endParaRPr lang="en-US"/>
        </a:p>
      </dgm:t>
    </dgm:pt>
    <dgm:pt modelId="{9219DC39-1321-4F92-9D36-45754FA4A214}">
      <dgm:prSet/>
      <dgm:spPr/>
      <dgm:t>
        <a:bodyPr/>
        <a:lstStyle/>
        <a:p>
          <a:r>
            <a:rPr lang="en-US" dirty="0" smtClean="0"/>
            <a:t>Chapter 8</a:t>
          </a:r>
          <a:endParaRPr lang="en-US" dirty="0"/>
        </a:p>
      </dgm:t>
    </dgm:pt>
    <dgm:pt modelId="{2FD18AC3-BD2F-42B3-B81B-09A88BA8EC50}" type="parTrans" cxnId="{C7D43F76-4D37-4C6D-94D1-D1177FCB67A7}">
      <dgm:prSet/>
      <dgm:spPr/>
      <dgm:t>
        <a:bodyPr/>
        <a:lstStyle/>
        <a:p>
          <a:endParaRPr lang="en-US"/>
        </a:p>
      </dgm:t>
    </dgm:pt>
    <dgm:pt modelId="{02E148D2-EB5F-4B50-B580-A3CE1024C6E0}" type="sibTrans" cxnId="{C7D43F76-4D37-4C6D-94D1-D1177FCB67A7}">
      <dgm:prSet/>
      <dgm:spPr/>
      <dgm:t>
        <a:bodyPr/>
        <a:lstStyle/>
        <a:p>
          <a:endParaRPr lang="en-US"/>
        </a:p>
      </dgm:t>
    </dgm:pt>
    <dgm:pt modelId="{F87224CA-29E9-4C76-952A-5FB8D1D93742}">
      <dgm:prSet/>
      <dgm:spPr/>
      <dgm:t>
        <a:bodyPr/>
        <a:lstStyle/>
        <a:p>
          <a:r>
            <a:rPr lang="en-US" b="0" i="0" dirty="0" smtClean="0"/>
            <a:t>Chapter 9:</a:t>
          </a:r>
          <a:endParaRPr lang="en-US" b="0" dirty="0"/>
        </a:p>
      </dgm:t>
    </dgm:pt>
    <dgm:pt modelId="{CFE1A0D2-C512-4891-B1E8-1B9AC8E41DBA}" type="parTrans" cxnId="{E814732C-4670-4999-BACD-3ABAAA8BF2F3}">
      <dgm:prSet/>
      <dgm:spPr/>
      <dgm:t>
        <a:bodyPr/>
        <a:lstStyle/>
        <a:p>
          <a:endParaRPr lang="en-US"/>
        </a:p>
      </dgm:t>
    </dgm:pt>
    <dgm:pt modelId="{C5E8CEA1-A06B-4A1B-829F-644E14B944E8}" type="sibTrans" cxnId="{E814732C-4670-4999-BACD-3ABAAA8BF2F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B644A6-5D49-4E04-9323-02B639CEC2B8}" type="pres">
      <dgm:prSet presAssocID="{9219DC39-1321-4F92-9D36-45754FA4A214}" presName="thickLine" presStyleLbl="alignNode1" presStyleIdx="0" presStyleCnt="2"/>
      <dgm:spPr/>
    </dgm:pt>
    <dgm:pt modelId="{4520D778-0BC1-440F-8733-2908F36511F5}" type="pres">
      <dgm:prSet presAssocID="{9219DC39-1321-4F92-9D36-45754FA4A214}" presName="horz1" presStyleCnt="0"/>
      <dgm:spPr/>
    </dgm:pt>
    <dgm:pt modelId="{A7852381-0646-444A-8B0D-DECE7FDB5E11}" type="pres">
      <dgm:prSet presAssocID="{9219DC39-1321-4F92-9D36-45754FA4A214}" presName="tx1" presStyleLbl="revTx" presStyleIdx="0" presStyleCnt="4"/>
      <dgm:spPr/>
      <dgm:t>
        <a:bodyPr/>
        <a:lstStyle/>
        <a:p>
          <a:endParaRPr lang="en-US"/>
        </a:p>
      </dgm:t>
    </dgm:pt>
    <dgm:pt modelId="{0C0A23B4-C9F0-48F9-ADD1-33F4A4C0A61C}" type="pres">
      <dgm:prSet presAssocID="{9219DC39-1321-4F92-9D36-45754FA4A214}" presName="vert1" presStyleCnt="0"/>
      <dgm:spPr/>
    </dgm:pt>
    <dgm:pt modelId="{A235A212-220C-44EE-A11E-29E7DE202A3B}" type="pres">
      <dgm:prSet presAssocID="{E4CCC0F0-DC4E-4F04-80BE-6C17BE6668A9}" presName="vertSpace2a" presStyleCnt="0"/>
      <dgm:spPr/>
    </dgm:pt>
    <dgm:pt modelId="{BF6CD7C3-0931-47BD-8589-74705A801B35}" type="pres">
      <dgm:prSet presAssocID="{E4CCC0F0-DC4E-4F04-80BE-6C17BE6668A9}" presName="horz2" presStyleCnt="0"/>
      <dgm:spPr/>
    </dgm:pt>
    <dgm:pt modelId="{195CB791-4DBB-4797-B925-1E46F87AC665}" type="pres">
      <dgm:prSet presAssocID="{E4CCC0F0-DC4E-4F04-80BE-6C17BE6668A9}" presName="horzSpace2" presStyleCnt="0"/>
      <dgm:spPr/>
    </dgm:pt>
    <dgm:pt modelId="{A88063F5-8568-40B7-A672-C95345948821}" type="pres">
      <dgm:prSet presAssocID="{E4CCC0F0-DC4E-4F04-80BE-6C17BE6668A9}" presName="tx2" presStyleLbl="revTx" presStyleIdx="1" presStyleCnt="4"/>
      <dgm:spPr/>
      <dgm:t>
        <a:bodyPr/>
        <a:lstStyle/>
        <a:p>
          <a:endParaRPr lang="en-US"/>
        </a:p>
      </dgm:t>
    </dgm:pt>
    <dgm:pt modelId="{C6AFABD0-2510-4588-864C-0FEBEAA5E046}" type="pres">
      <dgm:prSet presAssocID="{E4CCC0F0-DC4E-4F04-80BE-6C17BE6668A9}" presName="vert2" presStyleCnt="0"/>
      <dgm:spPr/>
    </dgm:pt>
    <dgm:pt modelId="{31F3A805-D986-4166-BC8F-EC8383A79B02}" type="pres">
      <dgm:prSet presAssocID="{E4CCC0F0-DC4E-4F04-80BE-6C17BE6668A9}" presName="thinLine2b" presStyleLbl="callout" presStyleIdx="0" presStyleCnt="2"/>
      <dgm:spPr/>
    </dgm:pt>
    <dgm:pt modelId="{7B763653-0E4C-427D-8673-C3630F2DB0F0}" type="pres">
      <dgm:prSet presAssocID="{E4CCC0F0-DC4E-4F04-80BE-6C17BE6668A9}" presName="vertSpace2b" presStyleCnt="0"/>
      <dgm:spPr/>
    </dgm:pt>
    <dgm:pt modelId="{6DF8DBFE-806E-4616-AD84-EA31B108F027}" type="pres">
      <dgm:prSet presAssocID="{F87224CA-29E9-4C76-952A-5FB8D1D93742}" presName="thickLine" presStyleLbl="alignNode1" presStyleIdx="1" presStyleCnt="2"/>
      <dgm:spPr/>
    </dgm:pt>
    <dgm:pt modelId="{CEF0D0E5-C653-4192-8547-871C4E8D225D}" type="pres">
      <dgm:prSet presAssocID="{F87224CA-29E9-4C76-952A-5FB8D1D93742}" presName="horz1" presStyleCnt="0"/>
      <dgm:spPr/>
    </dgm:pt>
    <dgm:pt modelId="{E2E8EE3C-E0AF-4D05-8640-51ECF35D8AB0}" type="pres">
      <dgm:prSet presAssocID="{F87224CA-29E9-4C76-952A-5FB8D1D93742}" presName="tx1" presStyleLbl="revTx" presStyleIdx="2" presStyleCnt="4"/>
      <dgm:spPr/>
      <dgm:t>
        <a:bodyPr/>
        <a:lstStyle/>
        <a:p>
          <a:endParaRPr lang="en-US"/>
        </a:p>
      </dgm:t>
    </dgm:pt>
    <dgm:pt modelId="{1657CF13-B7C3-4C5C-BFC4-15EBCB1BFA6D}" type="pres">
      <dgm:prSet presAssocID="{F87224CA-29E9-4C76-952A-5FB8D1D93742}" presName="vert1" presStyleCnt="0"/>
      <dgm:spPr/>
    </dgm:pt>
    <dgm:pt modelId="{9F32B179-4180-4072-966F-E64D84FE4545}" type="pres">
      <dgm:prSet presAssocID="{A4B02968-1E7E-45FE-B647-04793CC805CA}" presName="vertSpace2a" presStyleCnt="0"/>
      <dgm:spPr/>
    </dgm:pt>
    <dgm:pt modelId="{8709CAD5-58AE-4DBA-91B1-A3032CFCF53E}" type="pres">
      <dgm:prSet presAssocID="{A4B02968-1E7E-45FE-B647-04793CC805CA}" presName="horz2" presStyleCnt="0"/>
      <dgm:spPr/>
    </dgm:pt>
    <dgm:pt modelId="{A74EC8D8-F3F7-4211-9D53-D840C08C5240}" type="pres">
      <dgm:prSet presAssocID="{A4B02968-1E7E-45FE-B647-04793CC805CA}" presName="horzSpace2" presStyleCnt="0"/>
      <dgm:spPr/>
    </dgm:pt>
    <dgm:pt modelId="{B838C4BD-255D-4F81-844F-3E57530E5323}" type="pres">
      <dgm:prSet presAssocID="{A4B02968-1E7E-45FE-B647-04793CC805CA}" presName="tx2" presStyleLbl="revTx" presStyleIdx="3" presStyleCnt="4"/>
      <dgm:spPr/>
      <dgm:t>
        <a:bodyPr/>
        <a:lstStyle/>
        <a:p>
          <a:endParaRPr lang="en-US"/>
        </a:p>
      </dgm:t>
    </dgm:pt>
    <dgm:pt modelId="{8897F792-D156-4F9A-BEDC-1F574930D961}" type="pres">
      <dgm:prSet presAssocID="{A4B02968-1E7E-45FE-B647-04793CC805CA}" presName="vert2" presStyleCnt="0"/>
      <dgm:spPr/>
    </dgm:pt>
    <dgm:pt modelId="{95A1EA1B-FCEA-4D70-9728-C99445AC9691}" type="pres">
      <dgm:prSet presAssocID="{A4B02968-1E7E-45FE-B647-04793CC805CA}" presName="thinLine2b" presStyleLbl="callout" presStyleIdx="1" presStyleCnt="2"/>
      <dgm:spPr/>
    </dgm:pt>
    <dgm:pt modelId="{C0AD63CE-CA41-4D0B-867B-41E48526CE0F}" type="pres">
      <dgm:prSet presAssocID="{A4B02968-1E7E-45FE-B647-04793CC805CA}" presName="vertSpace2b" presStyleCnt="0"/>
      <dgm:spPr/>
    </dgm:pt>
  </dgm:ptLst>
  <dgm:cxnLst>
    <dgm:cxn modelId="{D239A7EE-6A07-4601-9591-1282CF002398}" srcId="{F87224CA-29E9-4C76-952A-5FB8D1D93742}" destId="{A4B02968-1E7E-45FE-B647-04793CC805CA}" srcOrd="0" destOrd="0" parTransId="{D602081F-77B5-43E2-AFC8-31B651B69619}" sibTransId="{FCD2BBBD-A055-4D79-A634-434E6C07CF31}"/>
    <dgm:cxn modelId="{6A19FCE8-4DB1-4475-97C7-2633785ABEBE}" srcId="{9219DC39-1321-4F92-9D36-45754FA4A214}" destId="{E4CCC0F0-DC4E-4F04-80BE-6C17BE6668A9}" srcOrd="0" destOrd="0" parTransId="{87771759-24F7-4E42-85D2-0C1415A54215}" sibTransId="{87D37133-19C4-4864-8DF9-F242E83FD3AB}"/>
    <dgm:cxn modelId="{6E259F4A-E06A-408A-8C3A-D1F5126B5A19}" type="presOf" srcId="{E4CCC0F0-DC4E-4F04-80BE-6C17BE6668A9}" destId="{A88063F5-8568-40B7-A672-C95345948821}" srcOrd="0" destOrd="0" presId="urn:microsoft.com/office/officeart/2008/layout/LinedList"/>
    <dgm:cxn modelId="{57A83FD0-0799-4CB4-85D1-D029B342DF01}" type="presOf" srcId="{F87224CA-29E9-4C76-952A-5FB8D1D93742}" destId="{E2E8EE3C-E0AF-4D05-8640-51ECF35D8AB0}" srcOrd="0" destOrd="0" presId="urn:microsoft.com/office/officeart/2008/layout/LinedList"/>
    <dgm:cxn modelId="{E814732C-4670-4999-BACD-3ABAAA8BF2F3}" srcId="{808A5C52-22EE-4F99-8F78-B970CC86224C}" destId="{F87224CA-29E9-4C76-952A-5FB8D1D93742}" srcOrd="1" destOrd="0" parTransId="{CFE1A0D2-C512-4891-B1E8-1B9AC8E41DBA}" sibTransId="{C5E8CEA1-A06B-4A1B-829F-644E14B944E8}"/>
    <dgm:cxn modelId="{8CBB40DC-1C58-4E6A-A1A9-5EBA773D413B}" type="presOf" srcId="{9219DC39-1321-4F92-9D36-45754FA4A214}" destId="{A7852381-0646-444A-8B0D-DECE7FDB5E11}" srcOrd="0" destOrd="0" presId="urn:microsoft.com/office/officeart/2008/layout/LinedList"/>
    <dgm:cxn modelId="{C7D43F76-4D37-4C6D-94D1-D1177FCB67A7}" srcId="{808A5C52-22EE-4F99-8F78-B970CC86224C}" destId="{9219DC39-1321-4F92-9D36-45754FA4A214}" srcOrd="0" destOrd="0" parTransId="{2FD18AC3-BD2F-42B3-B81B-09A88BA8EC50}" sibTransId="{02E148D2-EB5F-4B50-B580-A3CE1024C6E0}"/>
    <dgm:cxn modelId="{5C909CC6-41CA-403A-8213-24BA825DF59A}" type="presOf" srcId="{A4B02968-1E7E-45FE-B647-04793CC805CA}" destId="{B838C4BD-255D-4F81-844F-3E57530E5323}" srcOrd="0" destOrd="0" presId="urn:microsoft.com/office/officeart/2008/layout/LinedList"/>
    <dgm:cxn modelId="{7B996F45-863D-40C8-BC19-8392A1E35C83}" type="presOf" srcId="{808A5C52-22EE-4F99-8F78-B970CC86224C}" destId="{715F5C77-52E5-4A7B-AADF-0B0962FDF58B}" srcOrd="0" destOrd="0" presId="urn:microsoft.com/office/officeart/2008/layout/LinedList"/>
    <dgm:cxn modelId="{B5472235-8088-460B-BFDA-F7DFE2F4DCE1}" type="presParOf" srcId="{715F5C77-52E5-4A7B-AADF-0B0962FDF58B}" destId="{7EB644A6-5D49-4E04-9323-02B639CEC2B8}" srcOrd="0" destOrd="0" presId="urn:microsoft.com/office/officeart/2008/layout/LinedList"/>
    <dgm:cxn modelId="{F3AC4642-20BC-460C-83A7-4C1EBE1213A4}" type="presParOf" srcId="{715F5C77-52E5-4A7B-AADF-0B0962FDF58B}" destId="{4520D778-0BC1-440F-8733-2908F36511F5}" srcOrd="1" destOrd="0" presId="urn:microsoft.com/office/officeart/2008/layout/LinedList"/>
    <dgm:cxn modelId="{01837B3C-18F4-4781-9FAC-F3233C78C67A}" type="presParOf" srcId="{4520D778-0BC1-440F-8733-2908F36511F5}" destId="{A7852381-0646-444A-8B0D-DECE7FDB5E11}" srcOrd="0" destOrd="0" presId="urn:microsoft.com/office/officeart/2008/layout/LinedList"/>
    <dgm:cxn modelId="{4DCA3773-43C6-46A2-9918-476437BC0BB4}" type="presParOf" srcId="{4520D778-0BC1-440F-8733-2908F36511F5}" destId="{0C0A23B4-C9F0-48F9-ADD1-33F4A4C0A61C}" srcOrd="1" destOrd="0" presId="urn:microsoft.com/office/officeart/2008/layout/LinedList"/>
    <dgm:cxn modelId="{19A0E979-01DC-4734-9FF6-AB80B97C3223}" type="presParOf" srcId="{0C0A23B4-C9F0-48F9-ADD1-33F4A4C0A61C}" destId="{A235A212-220C-44EE-A11E-29E7DE202A3B}" srcOrd="0" destOrd="0" presId="urn:microsoft.com/office/officeart/2008/layout/LinedList"/>
    <dgm:cxn modelId="{38F9184D-9C45-491C-8A94-A9CB6DC52ACE}" type="presParOf" srcId="{0C0A23B4-C9F0-48F9-ADD1-33F4A4C0A61C}" destId="{BF6CD7C3-0931-47BD-8589-74705A801B35}" srcOrd="1" destOrd="0" presId="urn:microsoft.com/office/officeart/2008/layout/LinedList"/>
    <dgm:cxn modelId="{54BF8F22-B304-490D-B13D-61E412324FD5}" type="presParOf" srcId="{BF6CD7C3-0931-47BD-8589-74705A801B35}" destId="{195CB791-4DBB-4797-B925-1E46F87AC665}" srcOrd="0" destOrd="0" presId="urn:microsoft.com/office/officeart/2008/layout/LinedList"/>
    <dgm:cxn modelId="{86042D23-1232-4CEF-970E-3E4AA748F664}" type="presParOf" srcId="{BF6CD7C3-0931-47BD-8589-74705A801B35}" destId="{A88063F5-8568-40B7-A672-C95345948821}" srcOrd="1" destOrd="0" presId="urn:microsoft.com/office/officeart/2008/layout/LinedList"/>
    <dgm:cxn modelId="{98FBC932-1866-4530-B60B-FD471D855152}" type="presParOf" srcId="{BF6CD7C3-0931-47BD-8589-74705A801B35}" destId="{C6AFABD0-2510-4588-864C-0FEBEAA5E046}" srcOrd="2" destOrd="0" presId="urn:microsoft.com/office/officeart/2008/layout/LinedList"/>
    <dgm:cxn modelId="{9C6DDB62-7EA9-4CB0-A0B9-B81373E7B63B}" type="presParOf" srcId="{0C0A23B4-C9F0-48F9-ADD1-33F4A4C0A61C}" destId="{31F3A805-D986-4166-BC8F-EC8383A79B02}" srcOrd="2" destOrd="0" presId="urn:microsoft.com/office/officeart/2008/layout/LinedList"/>
    <dgm:cxn modelId="{DE1DDCC3-374F-4436-92A9-A3CC797F0CA0}" type="presParOf" srcId="{0C0A23B4-C9F0-48F9-ADD1-33F4A4C0A61C}" destId="{7B763653-0E4C-427D-8673-C3630F2DB0F0}" srcOrd="3" destOrd="0" presId="urn:microsoft.com/office/officeart/2008/layout/LinedList"/>
    <dgm:cxn modelId="{9B06F8A2-784C-4FCB-A892-3FB7368A4A66}" type="presParOf" srcId="{715F5C77-52E5-4A7B-AADF-0B0962FDF58B}" destId="{6DF8DBFE-806E-4616-AD84-EA31B108F027}" srcOrd="2" destOrd="0" presId="urn:microsoft.com/office/officeart/2008/layout/LinedList"/>
    <dgm:cxn modelId="{5DE50E8F-5842-4E60-BE39-0C34574B8536}" type="presParOf" srcId="{715F5C77-52E5-4A7B-AADF-0B0962FDF58B}" destId="{CEF0D0E5-C653-4192-8547-871C4E8D225D}" srcOrd="3" destOrd="0" presId="urn:microsoft.com/office/officeart/2008/layout/LinedList"/>
    <dgm:cxn modelId="{9F9073DF-65B1-4161-AFD5-B81E56BE3E29}" type="presParOf" srcId="{CEF0D0E5-C653-4192-8547-871C4E8D225D}" destId="{E2E8EE3C-E0AF-4D05-8640-51ECF35D8AB0}" srcOrd="0" destOrd="0" presId="urn:microsoft.com/office/officeart/2008/layout/LinedList"/>
    <dgm:cxn modelId="{383C0FDB-DAD0-4A7D-90B1-7E92912746FB}" type="presParOf" srcId="{CEF0D0E5-C653-4192-8547-871C4E8D225D}" destId="{1657CF13-B7C3-4C5C-BFC4-15EBCB1BFA6D}" srcOrd="1" destOrd="0" presId="urn:microsoft.com/office/officeart/2008/layout/LinedList"/>
    <dgm:cxn modelId="{B2D96923-3837-458A-8878-9BB5F80DCD48}" type="presParOf" srcId="{1657CF13-B7C3-4C5C-BFC4-15EBCB1BFA6D}" destId="{9F32B179-4180-4072-966F-E64D84FE4545}" srcOrd="0" destOrd="0" presId="urn:microsoft.com/office/officeart/2008/layout/LinedList"/>
    <dgm:cxn modelId="{7A716356-FA63-4DF9-BA2D-2AE1E86464D0}" type="presParOf" srcId="{1657CF13-B7C3-4C5C-BFC4-15EBCB1BFA6D}" destId="{8709CAD5-58AE-4DBA-91B1-A3032CFCF53E}" srcOrd="1" destOrd="0" presId="urn:microsoft.com/office/officeart/2008/layout/LinedList"/>
    <dgm:cxn modelId="{04ACD963-28CE-4FC4-9AF6-2E85B7291720}" type="presParOf" srcId="{8709CAD5-58AE-4DBA-91B1-A3032CFCF53E}" destId="{A74EC8D8-F3F7-4211-9D53-D840C08C5240}" srcOrd="0" destOrd="0" presId="urn:microsoft.com/office/officeart/2008/layout/LinedList"/>
    <dgm:cxn modelId="{4D181393-C5AF-487D-A945-8732E39D2FEB}" type="presParOf" srcId="{8709CAD5-58AE-4DBA-91B1-A3032CFCF53E}" destId="{B838C4BD-255D-4F81-844F-3E57530E5323}" srcOrd="1" destOrd="0" presId="urn:microsoft.com/office/officeart/2008/layout/LinedList"/>
    <dgm:cxn modelId="{0F509F9D-B170-42A6-8195-ED66B08863A7}" type="presParOf" srcId="{8709CAD5-58AE-4DBA-91B1-A3032CFCF53E}" destId="{8897F792-D156-4F9A-BEDC-1F574930D961}" srcOrd="2" destOrd="0" presId="urn:microsoft.com/office/officeart/2008/layout/LinedList"/>
    <dgm:cxn modelId="{A6D38567-C356-4724-A653-079BEA9702FF}" type="presParOf" srcId="{1657CF13-B7C3-4C5C-BFC4-15EBCB1BFA6D}" destId="{95A1EA1B-FCEA-4D70-9728-C99445AC9691}" srcOrd="2" destOrd="0" presId="urn:microsoft.com/office/officeart/2008/layout/LinedList"/>
    <dgm:cxn modelId="{569627D1-8ABB-4A1A-B283-787233914CB8}" type="presParOf" srcId="{1657CF13-B7C3-4C5C-BFC4-15EBCB1BFA6D}" destId="{C0AD63CE-CA41-4D0B-867B-41E48526CE0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read and analyze the poem, 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read Chapter 8-9 and create a personal Word Wall as they read.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3556694-AE01-4A97-8E0E-9CB39C24A493}" type="presOf" srcId="{EF613AA9-835D-4D71-92AD-AD44D9AAF4BE}" destId="{B585C8DD-626F-418D-943A-3C4D78E819E3}" srcOrd="0" destOrd="0" presId="urn:microsoft.com/office/officeart/2008/layout/LinedList"/>
    <dgm:cxn modelId="{920A96EF-4FD5-4B44-84D0-94DADA8809EB}" type="presOf" srcId="{E67DCA13-7B2B-4679-94EC-8B6E945BDC42}" destId="{8667C870-0A67-47B6-8955-05A9E798BD50}" srcOrd="0" destOrd="0" presId="urn:microsoft.com/office/officeart/2008/layout/LinedList"/>
    <dgm:cxn modelId="{56E22DC6-365A-4E4E-9D90-FEC6AEEB215B}" type="presOf" srcId="{5D822AB0-24EB-4A7B-9E5F-57CD0AF4CF8C}" destId="{C31FF257-BA64-43F5-821A-2B4B2C6DE2B0}" srcOrd="0" destOrd="0" presId="urn:microsoft.com/office/officeart/2008/layout/LinedList"/>
    <dgm:cxn modelId="{146FA84D-626F-4CA0-AE4E-D1B3694A2E77}" type="presOf" srcId="{99DC3367-0E7E-4F70-B902-D1D3DDAD5805}" destId="{9C165574-83F1-4302-853D-7BDBAC3E7C1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ECB4E08F-2CD6-4F3B-8B5A-402FFF5A885B}" type="presOf" srcId="{E4CCC0F0-DC4E-4F04-80BE-6C17BE6668A9}" destId="{037C68FE-0020-4024-A830-A5F94166A87F}" srcOrd="0" destOrd="0" presId="urn:microsoft.com/office/officeart/2008/layout/LinedList"/>
    <dgm:cxn modelId="{90D9013C-0EF1-44D5-9F57-50834AC2665E}" type="presOf" srcId="{79591927-1441-4B40-9CF6-44E0AAE0963F}" destId="{1AA1B5E1-58EA-45C7-89AF-91E8AC873FB2}" srcOrd="0" destOrd="0" presId="urn:microsoft.com/office/officeart/2008/layout/LinedList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04278A3A-BBDB-4718-8549-1FAC8F2AE13A}" type="presOf" srcId="{808A5C52-22EE-4F99-8F78-B970CC86224C}" destId="{715F5C77-52E5-4A7B-AADF-0B0962FDF58B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D0D0A75-C56A-4F6F-9284-E068604F9885}" type="presParOf" srcId="{715F5C77-52E5-4A7B-AADF-0B0962FDF58B}" destId="{0E78EC04-99DF-4FDB-ABF4-353E47AC0E1E}" srcOrd="0" destOrd="0" presId="urn:microsoft.com/office/officeart/2008/layout/LinedList"/>
    <dgm:cxn modelId="{BE536310-3819-4868-9D95-11134DD3A8E1}" type="presParOf" srcId="{715F5C77-52E5-4A7B-AADF-0B0962FDF58B}" destId="{2748A6F1-CD5E-47A6-8CD3-2C5139626BEA}" srcOrd="1" destOrd="0" presId="urn:microsoft.com/office/officeart/2008/layout/LinedList"/>
    <dgm:cxn modelId="{7C5291E8-EA46-499A-B6E7-5E937F26FD24}" type="presParOf" srcId="{2748A6F1-CD5E-47A6-8CD3-2C5139626BEA}" destId="{037C68FE-0020-4024-A830-A5F94166A87F}" srcOrd="0" destOrd="0" presId="urn:microsoft.com/office/officeart/2008/layout/LinedList"/>
    <dgm:cxn modelId="{72CEFF1D-F18D-4065-9636-84D51BC63B76}" type="presParOf" srcId="{2748A6F1-CD5E-47A6-8CD3-2C5139626BEA}" destId="{ABCB99A1-8D12-4230-B51E-85043641EBA0}" srcOrd="1" destOrd="0" presId="urn:microsoft.com/office/officeart/2008/layout/LinedList"/>
    <dgm:cxn modelId="{B95336BF-740E-4564-AECE-BE82806892C3}" type="presParOf" srcId="{ABCB99A1-8D12-4230-B51E-85043641EBA0}" destId="{2E9DCB79-8EF4-48D4-9399-3B157E8F5DC0}" srcOrd="0" destOrd="0" presId="urn:microsoft.com/office/officeart/2008/layout/LinedList"/>
    <dgm:cxn modelId="{8E1AFDE2-5837-45B3-B17D-B25C920DA2BB}" type="presParOf" srcId="{ABCB99A1-8D12-4230-B51E-85043641EBA0}" destId="{E60CA881-7202-445D-9CF3-529FC011136D}" srcOrd="1" destOrd="0" presId="urn:microsoft.com/office/officeart/2008/layout/LinedList"/>
    <dgm:cxn modelId="{06772E25-1B46-4673-AB26-3E56D662F10C}" type="presParOf" srcId="{E60CA881-7202-445D-9CF3-529FC011136D}" destId="{2FCF61BB-A98A-4B44-A605-DD74308D7DDC}" srcOrd="0" destOrd="0" presId="urn:microsoft.com/office/officeart/2008/layout/LinedList"/>
    <dgm:cxn modelId="{4D88A1C4-8312-4A3B-AA17-EBB94B6438A6}" type="presParOf" srcId="{E60CA881-7202-445D-9CF3-529FC011136D}" destId="{8667C870-0A67-47B6-8955-05A9E798BD50}" srcOrd="1" destOrd="0" presId="urn:microsoft.com/office/officeart/2008/layout/LinedList"/>
    <dgm:cxn modelId="{FE6A8957-5DEB-47B5-91C4-A86E4E84B32F}" type="presParOf" srcId="{E60CA881-7202-445D-9CF3-529FC011136D}" destId="{F86E5883-A717-49A5-8A72-E34CFF3DC85C}" srcOrd="2" destOrd="0" presId="urn:microsoft.com/office/officeart/2008/layout/LinedList"/>
    <dgm:cxn modelId="{65959ECC-27DC-48A4-A4CB-A37F17EF9340}" type="presParOf" srcId="{ABCB99A1-8D12-4230-B51E-85043641EBA0}" destId="{6CC3DDC9-5ACB-4A43-9567-7536456CB72C}" srcOrd="2" destOrd="0" presId="urn:microsoft.com/office/officeart/2008/layout/LinedList"/>
    <dgm:cxn modelId="{D454E2F0-F9B2-43B2-8766-D000D53FBDAF}" type="presParOf" srcId="{ABCB99A1-8D12-4230-B51E-85043641EBA0}" destId="{1835256B-72B1-454D-838F-78D1B7699AE9}" srcOrd="3" destOrd="0" presId="urn:microsoft.com/office/officeart/2008/layout/LinedList"/>
    <dgm:cxn modelId="{F4B032C1-7905-4906-83B7-EB2FEFE2C2AF}" type="presParOf" srcId="{715F5C77-52E5-4A7B-AADF-0B0962FDF58B}" destId="{95CD9A87-9AB2-43F5-8AA5-A75E3D442D4E}" srcOrd="2" destOrd="0" presId="urn:microsoft.com/office/officeart/2008/layout/LinedList"/>
    <dgm:cxn modelId="{81956BF9-97BF-4E71-BA64-19E43E613E2E}" type="presParOf" srcId="{715F5C77-52E5-4A7B-AADF-0B0962FDF58B}" destId="{AA64D6EB-64D2-4AEC-86C0-40A3215F10D8}" srcOrd="3" destOrd="0" presId="urn:microsoft.com/office/officeart/2008/layout/LinedList"/>
    <dgm:cxn modelId="{B2CE4445-AB20-4DED-B836-2AD255A6D4E9}" type="presParOf" srcId="{AA64D6EB-64D2-4AEC-86C0-40A3215F10D8}" destId="{1AA1B5E1-58EA-45C7-89AF-91E8AC873FB2}" srcOrd="0" destOrd="0" presId="urn:microsoft.com/office/officeart/2008/layout/LinedList"/>
    <dgm:cxn modelId="{82FDFC5E-8279-4462-9F32-5577362C8A86}" type="presParOf" srcId="{AA64D6EB-64D2-4AEC-86C0-40A3215F10D8}" destId="{A4EF40B6-4D0A-4757-87B5-61F417B0BC7E}" srcOrd="1" destOrd="0" presId="urn:microsoft.com/office/officeart/2008/layout/LinedList"/>
    <dgm:cxn modelId="{F889CA79-0C3C-40EE-A5C9-3EE8F7E56C42}" type="presParOf" srcId="{A4EF40B6-4D0A-4757-87B5-61F417B0BC7E}" destId="{42086C92-098B-4E63-B502-34D29DA148EC}" srcOrd="0" destOrd="0" presId="urn:microsoft.com/office/officeart/2008/layout/LinedList"/>
    <dgm:cxn modelId="{F503420E-1D22-48E3-A266-341E546236CD}" type="presParOf" srcId="{A4EF40B6-4D0A-4757-87B5-61F417B0BC7E}" destId="{4BF70E2D-DFD0-445D-9491-B190EF3E11AD}" srcOrd="1" destOrd="0" presId="urn:microsoft.com/office/officeart/2008/layout/LinedList"/>
    <dgm:cxn modelId="{3F2FCB03-96EE-460E-81A6-068B8E41BB27}" type="presParOf" srcId="{4BF70E2D-DFD0-445D-9491-B190EF3E11AD}" destId="{C6D40A59-D896-4DE1-9CD2-9009D81E0D08}" srcOrd="0" destOrd="0" presId="urn:microsoft.com/office/officeart/2008/layout/LinedList"/>
    <dgm:cxn modelId="{1CE94921-CEDF-4ED4-B79B-E071677B4C75}" type="presParOf" srcId="{4BF70E2D-DFD0-445D-9491-B190EF3E11AD}" destId="{9C165574-83F1-4302-853D-7BDBAC3E7C10}" srcOrd="1" destOrd="0" presId="urn:microsoft.com/office/officeart/2008/layout/LinedList"/>
    <dgm:cxn modelId="{C69B27AF-5BB6-45BD-814E-C37C4115801A}" type="presParOf" srcId="{4BF70E2D-DFD0-445D-9491-B190EF3E11AD}" destId="{F6F565DC-43F9-4151-987D-DB16739858EB}" srcOrd="2" destOrd="0" presId="urn:microsoft.com/office/officeart/2008/layout/LinedList"/>
    <dgm:cxn modelId="{8E3E64C4-BF62-4454-A170-F1E1EDFD0DC1}" type="presParOf" srcId="{A4EF40B6-4D0A-4757-87B5-61F417B0BC7E}" destId="{479917B1-D05D-4A47-BC70-3B40DCC9E210}" srcOrd="2" destOrd="0" presId="urn:microsoft.com/office/officeart/2008/layout/LinedList"/>
    <dgm:cxn modelId="{5077FBEF-2FF5-4B6E-A5B7-254542054EE2}" type="presParOf" srcId="{A4EF40B6-4D0A-4757-87B5-61F417B0BC7E}" destId="{E4A47B6D-83B7-4736-8129-AE260717A543}" srcOrd="3" destOrd="0" presId="urn:microsoft.com/office/officeart/2008/layout/LinedList"/>
    <dgm:cxn modelId="{2C9D257B-C562-4421-8FDB-ED3FFE0E643C}" type="presParOf" srcId="{715F5C77-52E5-4A7B-AADF-0B0962FDF58B}" destId="{45796101-D02B-45F3-835B-FC54D8A0F7BD}" srcOrd="4" destOrd="0" presId="urn:microsoft.com/office/officeart/2008/layout/LinedList"/>
    <dgm:cxn modelId="{CA7A0995-2A35-4642-91CE-994C7EE6F2E9}" type="presParOf" srcId="{715F5C77-52E5-4A7B-AADF-0B0962FDF58B}" destId="{7A4B8EE6-4B49-4DBB-B4A4-5FBB120902C3}" srcOrd="5" destOrd="0" presId="urn:microsoft.com/office/officeart/2008/layout/LinedList"/>
    <dgm:cxn modelId="{27BF85E8-BB4C-4330-A014-697A9513A801}" type="presParOf" srcId="{7A4B8EE6-4B49-4DBB-B4A4-5FBB120902C3}" destId="{C31FF257-BA64-43F5-821A-2B4B2C6DE2B0}" srcOrd="0" destOrd="0" presId="urn:microsoft.com/office/officeart/2008/layout/LinedList"/>
    <dgm:cxn modelId="{5DE943EE-45DA-41F8-92C8-DA13E2DE415A}" type="presParOf" srcId="{7A4B8EE6-4B49-4DBB-B4A4-5FBB120902C3}" destId="{90412410-3A1B-460F-9D8D-B7AED911D65D}" srcOrd="1" destOrd="0" presId="urn:microsoft.com/office/officeart/2008/layout/LinedList"/>
    <dgm:cxn modelId="{8FB2594D-97DA-4BA6-A1AC-EC8A1C38300C}" type="presParOf" srcId="{90412410-3A1B-460F-9D8D-B7AED911D65D}" destId="{1A124AE2-C45E-45F5-810A-8157D07A383A}" srcOrd="0" destOrd="0" presId="urn:microsoft.com/office/officeart/2008/layout/LinedList"/>
    <dgm:cxn modelId="{DC94DED7-F989-4B5F-9806-062DC0C00E97}" type="presParOf" srcId="{90412410-3A1B-460F-9D8D-B7AED911D65D}" destId="{380FABD9-CAA2-4659-8958-10C638A617BB}" srcOrd="1" destOrd="0" presId="urn:microsoft.com/office/officeart/2008/layout/LinedList"/>
    <dgm:cxn modelId="{D9A2A4D5-DCD6-4258-8F67-95936586F144}" type="presParOf" srcId="{380FABD9-CAA2-4659-8958-10C638A617BB}" destId="{DCD9471D-B907-403B-9ADE-A570B25E5DE2}" srcOrd="0" destOrd="0" presId="urn:microsoft.com/office/officeart/2008/layout/LinedList"/>
    <dgm:cxn modelId="{2773E8EA-B2D1-48DF-9945-69FDF3E4A2C1}" type="presParOf" srcId="{380FABD9-CAA2-4659-8958-10C638A617BB}" destId="{B585C8DD-626F-418D-943A-3C4D78E819E3}" srcOrd="1" destOrd="0" presId="urn:microsoft.com/office/officeart/2008/layout/LinedList"/>
    <dgm:cxn modelId="{05B8A8FB-AEE4-433D-981A-79A79160EF41}" type="presParOf" srcId="{380FABD9-CAA2-4659-8958-10C638A617BB}" destId="{AF043FA8-D29F-4548-94C2-C00A4E8591AF}" srcOrd="2" destOrd="0" presId="urn:microsoft.com/office/officeart/2008/layout/LinedList"/>
    <dgm:cxn modelId="{DEBBCFBE-C7D6-4D69-A00A-9C9C37572B18}" type="presParOf" srcId="{90412410-3A1B-460F-9D8D-B7AED911D65D}" destId="{8534081C-DC7A-429D-85E5-551EE9B125E5}" srcOrd="2" destOrd="0" presId="urn:microsoft.com/office/officeart/2008/layout/LinedList"/>
    <dgm:cxn modelId="{D4E6AEAC-7A4F-478A-A48A-D53B8EA822B2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B14113D0-55BF-4D8D-A130-2422276EA177}" type="presOf" srcId="{3149B144-38A9-42E5-A459-0F94E5A350B8}" destId="{BE33C6DD-072E-456F-A217-BEB618291698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7DF15D69-32CF-4FC9-8A06-8510226C4CE2}" type="presOf" srcId="{E4CCC0F0-DC4E-4F04-80BE-6C17BE6668A9}" destId="{037C68FE-0020-4024-A830-A5F94166A87F}" srcOrd="0" destOrd="0" presId="urn:microsoft.com/office/officeart/2008/layout/LinedList"/>
    <dgm:cxn modelId="{0D51145C-DC91-40DD-B468-EE13AFCD533F}" type="presOf" srcId="{D3F49EC3-2DD5-4491-AA5D-DC714589845D}" destId="{C34366D9-3656-42F1-B573-A3F24504CFDC}" srcOrd="0" destOrd="0" presId="urn:microsoft.com/office/officeart/2008/layout/LinedList"/>
    <dgm:cxn modelId="{F5DB8621-A668-417E-88CD-4091CDD2B250}" type="presOf" srcId="{808A5C52-22EE-4F99-8F78-B970CC86224C}" destId="{715F5C77-52E5-4A7B-AADF-0B0962FDF58B}" srcOrd="0" destOrd="0" presId="urn:microsoft.com/office/officeart/2008/layout/LinedList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368BC73A-6794-4CFD-92C3-3FA3A7D594AB}" type="presOf" srcId="{2C474A07-8C02-46F7-87A1-550CD7DB477F}" destId="{C37F104F-A7E7-4EC5-A298-49CBED6FC8ED}" srcOrd="0" destOrd="0" presId="urn:microsoft.com/office/officeart/2008/layout/LinedList"/>
    <dgm:cxn modelId="{06F91651-BFD4-4899-8C06-2CC571DBE240}" type="presParOf" srcId="{715F5C77-52E5-4A7B-AADF-0B0962FDF58B}" destId="{0E78EC04-99DF-4FDB-ABF4-353E47AC0E1E}" srcOrd="0" destOrd="0" presId="urn:microsoft.com/office/officeart/2008/layout/LinedList"/>
    <dgm:cxn modelId="{7FEF0280-5149-4947-992D-E96099315722}" type="presParOf" srcId="{715F5C77-52E5-4A7B-AADF-0B0962FDF58B}" destId="{2748A6F1-CD5E-47A6-8CD3-2C5139626BEA}" srcOrd="1" destOrd="0" presId="urn:microsoft.com/office/officeart/2008/layout/LinedList"/>
    <dgm:cxn modelId="{74B01802-0785-4028-813B-F4394A64A726}" type="presParOf" srcId="{2748A6F1-CD5E-47A6-8CD3-2C5139626BEA}" destId="{037C68FE-0020-4024-A830-A5F94166A87F}" srcOrd="0" destOrd="0" presId="urn:microsoft.com/office/officeart/2008/layout/LinedList"/>
    <dgm:cxn modelId="{30CC073F-68FE-4D70-9D2A-BF090B7ECA16}" type="presParOf" srcId="{2748A6F1-CD5E-47A6-8CD3-2C5139626BEA}" destId="{ABCB99A1-8D12-4230-B51E-85043641EBA0}" srcOrd="1" destOrd="0" presId="urn:microsoft.com/office/officeart/2008/layout/LinedList"/>
    <dgm:cxn modelId="{70E56CB0-875F-424C-98F3-53B67D4BA6EE}" type="presParOf" srcId="{ABCB99A1-8D12-4230-B51E-85043641EBA0}" destId="{F88DDAFB-8772-4926-B75D-88B10E5C59E3}" srcOrd="0" destOrd="0" presId="urn:microsoft.com/office/officeart/2008/layout/LinedList"/>
    <dgm:cxn modelId="{E26B5658-0F90-425E-B3EF-992D00E5D3B2}" type="presParOf" srcId="{ABCB99A1-8D12-4230-B51E-85043641EBA0}" destId="{424AB687-1CA0-43CB-9BFA-490D4E3DDB49}" srcOrd="1" destOrd="0" presId="urn:microsoft.com/office/officeart/2008/layout/LinedList"/>
    <dgm:cxn modelId="{D4D73D86-FEE7-4E1E-8414-E9C5CBF703C3}" type="presParOf" srcId="{424AB687-1CA0-43CB-9BFA-490D4E3DDB49}" destId="{CCA2C411-B7A6-49A6-B8FA-20B6EFF186D3}" srcOrd="0" destOrd="0" presId="urn:microsoft.com/office/officeart/2008/layout/LinedList"/>
    <dgm:cxn modelId="{259A9372-E4C3-43EE-960A-D40E1429EC58}" type="presParOf" srcId="{424AB687-1CA0-43CB-9BFA-490D4E3DDB49}" destId="{BE33C6DD-072E-456F-A217-BEB618291698}" srcOrd="1" destOrd="0" presId="urn:microsoft.com/office/officeart/2008/layout/LinedList"/>
    <dgm:cxn modelId="{FE20680B-7266-4355-B3F8-9FC636566DB6}" type="presParOf" srcId="{424AB687-1CA0-43CB-9BFA-490D4E3DDB49}" destId="{52360A7F-8216-4878-8631-405630BD3654}" srcOrd="2" destOrd="0" presId="urn:microsoft.com/office/officeart/2008/layout/LinedList"/>
    <dgm:cxn modelId="{74788B2F-0152-48F3-9984-167762AAF4D2}" type="presParOf" srcId="{ABCB99A1-8D12-4230-B51E-85043641EBA0}" destId="{338E9EBD-7674-402B-89A9-B0AFA5A134C1}" srcOrd="2" destOrd="0" presId="urn:microsoft.com/office/officeart/2008/layout/LinedList"/>
    <dgm:cxn modelId="{A21716B1-A834-4546-8E03-AC926BB0139E}" type="presParOf" srcId="{ABCB99A1-8D12-4230-B51E-85043641EBA0}" destId="{EA7184C1-D73C-4FE1-8402-5AACA372DD5D}" srcOrd="3" destOrd="0" presId="urn:microsoft.com/office/officeart/2008/layout/LinedList"/>
    <dgm:cxn modelId="{4C0D6888-9F1C-40E6-8403-C81746BA054C}" type="presParOf" srcId="{ABCB99A1-8D12-4230-B51E-85043641EBA0}" destId="{CC97C088-83E2-4189-AADF-01ABA2A006EE}" srcOrd="4" destOrd="0" presId="urn:microsoft.com/office/officeart/2008/layout/LinedList"/>
    <dgm:cxn modelId="{436244A9-E16A-496F-A29B-E912930EAEC7}" type="presParOf" srcId="{CC97C088-83E2-4189-AADF-01ABA2A006EE}" destId="{FA2B83DC-F51C-4AE2-A7FD-ED34D8517862}" srcOrd="0" destOrd="0" presId="urn:microsoft.com/office/officeart/2008/layout/LinedList"/>
    <dgm:cxn modelId="{4252F6E5-F02B-4581-94B3-FC4DCECBA787}" type="presParOf" srcId="{CC97C088-83E2-4189-AADF-01ABA2A006EE}" destId="{C34366D9-3656-42F1-B573-A3F24504CFDC}" srcOrd="1" destOrd="0" presId="urn:microsoft.com/office/officeart/2008/layout/LinedList"/>
    <dgm:cxn modelId="{A3EE29D3-AA3F-4E6E-8638-F5668AC582BA}" type="presParOf" srcId="{CC97C088-83E2-4189-AADF-01ABA2A006EE}" destId="{8127B203-3F82-42F3-9ECA-7128A32AC666}" srcOrd="2" destOrd="0" presId="urn:microsoft.com/office/officeart/2008/layout/LinedList"/>
    <dgm:cxn modelId="{F426EBA1-E245-4478-8808-A48D07D1E192}" type="presParOf" srcId="{ABCB99A1-8D12-4230-B51E-85043641EBA0}" destId="{3CB566EC-F8D0-42EC-8754-49CB3C115566}" srcOrd="5" destOrd="0" presId="urn:microsoft.com/office/officeart/2008/layout/LinedList"/>
    <dgm:cxn modelId="{A420AC20-01E2-408E-9640-46F455901BFD}" type="presParOf" srcId="{ABCB99A1-8D12-4230-B51E-85043641EBA0}" destId="{73398B9C-0720-4B16-B924-4A8A47C02523}" srcOrd="6" destOrd="0" presId="urn:microsoft.com/office/officeart/2008/layout/LinedList"/>
    <dgm:cxn modelId="{61B8C338-7E2E-4856-8D28-17AA64DFF4BC}" type="presParOf" srcId="{ABCB99A1-8D12-4230-B51E-85043641EBA0}" destId="{80B68682-E8DF-45B2-B03E-3FBE2ACFFA82}" srcOrd="7" destOrd="0" presId="urn:microsoft.com/office/officeart/2008/layout/LinedList"/>
    <dgm:cxn modelId="{0E5C3C7C-FF65-4858-8F26-CC9952C312F0}" type="presParOf" srcId="{80B68682-E8DF-45B2-B03E-3FBE2ACFFA82}" destId="{2E429111-58AF-441C-8442-E27A1D5B0AE4}" srcOrd="0" destOrd="0" presId="urn:microsoft.com/office/officeart/2008/layout/LinedList"/>
    <dgm:cxn modelId="{24BB70A5-EA8C-46A2-BDAB-B0C7EFBA757E}" type="presParOf" srcId="{80B68682-E8DF-45B2-B03E-3FBE2ACFFA82}" destId="{C37F104F-A7E7-4EC5-A298-49CBED6FC8ED}" srcOrd="1" destOrd="0" presId="urn:microsoft.com/office/officeart/2008/layout/LinedList"/>
    <dgm:cxn modelId="{3312A506-ADE9-4E92-96E2-90228C9C5561}" type="presParOf" srcId="{80B68682-E8DF-45B2-B03E-3FBE2ACFFA82}" destId="{F7D99986-6B78-46B2-BA7C-EAF59D2F718A}" srcOrd="2" destOrd="0" presId="urn:microsoft.com/office/officeart/2008/layout/LinedList"/>
    <dgm:cxn modelId="{FDE57A47-99B7-407A-8142-C69F84610521}" type="presParOf" srcId="{ABCB99A1-8D12-4230-B51E-85043641EBA0}" destId="{479AA5B7-0506-40B2-A1A8-D511E57E375C}" srcOrd="8" destOrd="0" presId="urn:microsoft.com/office/officeart/2008/layout/LinedList"/>
    <dgm:cxn modelId="{A2913D87-02AE-474F-BA2E-67BA0851DABA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Use the handout you were given to help you annotate and take notes about the novel (or any novel) as you read.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00FF3-EB7C-4392-8ABD-A4A5D16D7E31}" type="pres">
      <dgm:prSet presAssocID="{04D711EF-6944-4FA5-A413-37668FAC10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EA0EEA9A-9734-4285-8933-DAD15B9B84E9}" type="presOf" srcId="{04D711EF-6944-4FA5-A413-37668FAC10E3}" destId="{EAA00FF3-EB7C-4392-8ABD-A4A5D16D7E31}" srcOrd="0" destOrd="0" presId="urn:microsoft.com/office/officeart/2005/8/layout/vList2"/>
    <dgm:cxn modelId="{C2107CE2-6939-4C38-AC28-7F4969CDE7B6}" type="presOf" srcId="{808A5C52-22EE-4F99-8F78-B970CC86224C}" destId="{68D21082-2698-448E-B835-443AD15BA7A7}" srcOrd="0" destOrd="0" presId="urn:microsoft.com/office/officeart/2005/8/layout/vList2"/>
    <dgm:cxn modelId="{E491A22A-83CE-4600-A401-E69F25C2D411}" type="presParOf" srcId="{68D21082-2698-448E-B835-443AD15BA7A7}" destId="{EAA00FF3-EB7C-4392-8ABD-A4A5D16D7E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EF3DBA27-0E91-4A1C-A7D3-67332B1228BE}" type="presOf" srcId="{35B8905D-6705-4BD8-ABB9-61BE67273D4F}" destId="{7C53D45C-81BE-4221-AF1E-1A8EF4142B42}" srcOrd="0" destOrd="0" presId="urn:microsoft.com/office/officeart/2008/layout/LinedList"/>
    <dgm:cxn modelId="{F8F6E9DF-0ADC-49C4-AC42-87CF275181FF}" type="presOf" srcId="{E4CCC0F0-DC4E-4F04-80BE-6C17BE6668A9}" destId="{037C68FE-0020-4024-A830-A5F94166A87F}" srcOrd="0" destOrd="0" presId="urn:microsoft.com/office/officeart/2008/layout/LinedList"/>
    <dgm:cxn modelId="{3FD3C9DF-DEA7-4E4C-9307-D7CDC4855F35}" type="presOf" srcId="{F81F45AC-BCE7-4BEC-9C62-97734591F75A}" destId="{5F8B4F4D-7572-499B-84C0-F4D94E9662E9}" srcOrd="0" destOrd="0" presId="urn:microsoft.com/office/officeart/2008/layout/LinedList"/>
    <dgm:cxn modelId="{041E6836-54DC-49ED-A0DA-F79C00C61E0C}" type="presOf" srcId="{1FF76B6A-854C-420A-A24B-E626BED8F8E8}" destId="{35BE47DD-BF73-4E33-9AF0-7C32A49FA0A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59075B1F-13DF-4E4A-9C09-F7BF686CB512}" type="presOf" srcId="{808A5C52-22EE-4F99-8F78-B970CC86224C}" destId="{715F5C77-52E5-4A7B-AADF-0B0962FDF58B}" srcOrd="0" destOrd="0" presId="urn:microsoft.com/office/officeart/2008/layout/LinedList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FCBDA9F3-B554-4491-A81C-730088767120}" type="presOf" srcId="{3149B144-38A9-42E5-A459-0F94E5A350B8}" destId="{BE33C6DD-072E-456F-A217-BEB618291698}" srcOrd="0" destOrd="0" presId="urn:microsoft.com/office/officeart/2008/layout/LinedList"/>
    <dgm:cxn modelId="{0705FD76-7EC1-4DEB-A35C-1A3E38BB2941}" type="presOf" srcId="{CC33B66B-8347-4593-9438-AB6D6426D6EE}" destId="{2B017E65-8C63-4DF8-B4EC-1EBB07825EB6}" srcOrd="0" destOrd="0" presId="urn:microsoft.com/office/officeart/2008/layout/LinedList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45FB78EF-B9D9-4C5C-BB80-5C1B356D4C4F}" type="presParOf" srcId="{715F5C77-52E5-4A7B-AADF-0B0962FDF58B}" destId="{0E78EC04-99DF-4FDB-ABF4-353E47AC0E1E}" srcOrd="0" destOrd="0" presId="urn:microsoft.com/office/officeart/2008/layout/LinedList"/>
    <dgm:cxn modelId="{D15A208B-8997-4CF0-B8F5-ACC80AED6B50}" type="presParOf" srcId="{715F5C77-52E5-4A7B-AADF-0B0962FDF58B}" destId="{2748A6F1-CD5E-47A6-8CD3-2C5139626BEA}" srcOrd="1" destOrd="0" presId="urn:microsoft.com/office/officeart/2008/layout/LinedList"/>
    <dgm:cxn modelId="{CAE38C8D-E2EA-4B12-B89A-7D5B14E3EC7E}" type="presParOf" srcId="{2748A6F1-CD5E-47A6-8CD3-2C5139626BEA}" destId="{037C68FE-0020-4024-A830-A5F94166A87F}" srcOrd="0" destOrd="0" presId="urn:microsoft.com/office/officeart/2008/layout/LinedList"/>
    <dgm:cxn modelId="{F02AB878-6128-4B9A-A513-633A74639403}" type="presParOf" srcId="{2748A6F1-CD5E-47A6-8CD3-2C5139626BEA}" destId="{ABCB99A1-8D12-4230-B51E-85043641EBA0}" srcOrd="1" destOrd="0" presId="urn:microsoft.com/office/officeart/2008/layout/LinedList"/>
    <dgm:cxn modelId="{2E44F4EB-64BD-4F38-A67A-8BFD5B22B409}" type="presParOf" srcId="{ABCB99A1-8D12-4230-B51E-85043641EBA0}" destId="{F88DDAFB-8772-4926-B75D-88B10E5C59E3}" srcOrd="0" destOrd="0" presId="urn:microsoft.com/office/officeart/2008/layout/LinedList"/>
    <dgm:cxn modelId="{8F816A6D-B390-436F-9906-612B4E2D8D62}" type="presParOf" srcId="{ABCB99A1-8D12-4230-B51E-85043641EBA0}" destId="{424AB687-1CA0-43CB-9BFA-490D4E3DDB49}" srcOrd="1" destOrd="0" presId="urn:microsoft.com/office/officeart/2008/layout/LinedList"/>
    <dgm:cxn modelId="{67A154C6-A22C-4A74-85FA-82494ACE3745}" type="presParOf" srcId="{424AB687-1CA0-43CB-9BFA-490D4E3DDB49}" destId="{CCA2C411-B7A6-49A6-B8FA-20B6EFF186D3}" srcOrd="0" destOrd="0" presId="urn:microsoft.com/office/officeart/2008/layout/LinedList"/>
    <dgm:cxn modelId="{E75AA187-CF6A-444B-B2A9-3182565A24FB}" type="presParOf" srcId="{424AB687-1CA0-43CB-9BFA-490D4E3DDB49}" destId="{BE33C6DD-072E-456F-A217-BEB618291698}" srcOrd="1" destOrd="0" presId="urn:microsoft.com/office/officeart/2008/layout/LinedList"/>
    <dgm:cxn modelId="{3653EB35-4708-4479-A069-38F915173047}" type="presParOf" srcId="{424AB687-1CA0-43CB-9BFA-490D4E3DDB49}" destId="{52360A7F-8216-4878-8631-405630BD3654}" srcOrd="2" destOrd="0" presId="urn:microsoft.com/office/officeart/2008/layout/LinedList"/>
    <dgm:cxn modelId="{C1CA73AA-2194-4101-9277-6EA6907929C3}" type="presParOf" srcId="{ABCB99A1-8D12-4230-B51E-85043641EBA0}" destId="{338E9EBD-7674-402B-89A9-B0AFA5A134C1}" srcOrd="2" destOrd="0" presId="urn:microsoft.com/office/officeart/2008/layout/LinedList"/>
    <dgm:cxn modelId="{A80EADE8-BAF6-4077-930F-F2F4A2354F72}" type="presParOf" srcId="{ABCB99A1-8D12-4230-B51E-85043641EBA0}" destId="{EA7184C1-D73C-4FE1-8402-5AACA372DD5D}" srcOrd="3" destOrd="0" presId="urn:microsoft.com/office/officeart/2008/layout/LinedList"/>
    <dgm:cxn modelId="{FDC723F1-039A-4EE5-BD73-39693AC0DD9C}" type="presParOf" srcId="{ABCB99A1-8D12-4230-B51E-85043641EBA0}" destId="{26B49F51-53A9-4696-9471-7669EB6436CB}" srcOrd="4" destOrd="0" presId="urn:microsoft.com/office/officeart/2008/layout/LinedList"/>
    <dgm:cxn modelId="{43C611B8-2829-4852-A6DB-66D4CAEF0879}" type="presParOf" srcId="{26B49F51-53A9-4696-9471-7669EB6436CB}" destId="{7F4F4EBF-E273-47A1-BD1F-21FD8B25AFD5}" srcOrd="0" destOrd="0" presId="urn:microsoft.com/office/officeart/2008/layout/LinedList"/>
    <dgm:cxn modelId="{03729FE8-2100-4D22-ACB3-D042234EEDC6}" type="presParOf" srcId="{26B49F51-53A9-4696-9471-7669EB6436CB}" destId="{35BE47DD-BF73-4E33-9AF0-7C32A49FA0A6}" srcOrd="1" destOrd="0" presId="urn:microsoft.com/office/officeart/2008/layout/LinedList"/>
    <dgm:cxn modelId="{84EDB099-A2D3-4942-BCE9-A20FAD46E710}" type="presParOf" srcId="{26B49F51-53A9-4696-9471-7669EB6436CB}" destId="{E5EC46AF-CEF7-43C0-AFD8-6DFF69C0697E}" srcOrd="2" destOrd="0" presId="urn:microsoft.com/office/officeart/2008/layout/LinedList"/>
    <dgm:cxn modelId="{B85DAB28-1762-4589-B729-B6F8ECC05B05}" type="presParOf" srcId="{ABCB99A1-8D12-4230-B51E-85043641EBA0}" destId="{6B95CB6A-DB27-4A1D-9F05-08A509B245F5}" srcOrd="5" destOrd="0" presId="urn:microsoft.com/office/officeart/2008/layout/LinedList"/>
    <dgm:cxn modelId="{1A180633-71CB-446E-850E-DB17CCCABAFF}" type="presParOf" srcId="{ABCB99A1-8D12-4230-B51E-85043641EBA0}" destId="{E3638EC6-9926-4B4F-893F-2A9D903681E6}" srcOrd="6" destOrd="0" presId="urn:microsoft.com/office/officeart/2008/layout/LinedList"/>
    <dgm:cxn modelId="{4A9883D2-08E3-4027-BBF7-F95CCC4B0E95}" type="presParOf" srcId="{ABCB99A1-8D12-4230-B51E-85043641EBA0}" destId="{C0BB907F-E6D2-4AC3-AA0A-FAD6D8364C3F}" srcOrd="7" destOrd="0" presId="urn:microsoft.com/office/officeart/2008/layout/LinedList"/>
    <dgm:cxn modelId="{091C9EA1-A2AE-4DCC-8BB5-F881FD1C19E1}" type="presParOf" srcId="{C0BB907F-E6D2-4AC3-AA0A-FAD6D8364C3F}" destId="{A4EA628B-AF01-4132-9F08-9DCDFA2F622A}" srcOrd="0" destOrd="0" presId="urn:microsoft.com/office/officeart/2008/layout/LinedList"/>
    <dgm:cxn modelId="{D8A74571-8EBA-4522-927B-CD6E0E4FF94D}" type="presParOf" srcId="{C0BB907F-E6D2-4AC3-AA0A-FAD6D8364C3F}" destId="{7C53D45C-81BE-4221-AF1E-1A8EF4142B42}" srcOrd="1" destOrd="0" presId="urn:microsoft.com/office/officeart/2008/layout/LinedList"/>
    <dgm:cxn modelId="{F13976DD-3330-4B16-BE6C-1827BD007C77}" type="presParOf" srcId="{C0BB907F-E6D2-4AC3-AA0A-FAD6D8364C3F}" destId="{D5C8BFF6-D4B4-4252-84D4-9F09B817FF46}" srcOrd="2" destOrd="0" presId="urn:microsoft.com/office/officeart/2008/layout/LinedList"/>
    <dgm:cxn modelId="{E59C4A5C-0280-4E40-A055-0B096EBF655C}" type="presParOf" srcId="{ABCB99A1-8D12-4230-B51E-85043641EBA0}" destId="{7BB97A23-2279-41DD-A8FA-B47101691875}" srcOrd="8" destOrd="0" presId="urn:microsoft.com/office/officeart/2008/layout/LinedList"/>
    <dgm:cxn modelId="{0D1C6D39-D131-4F98-9280-C5C67FB3430F}" type="presParOf" srcId="{ABCB99A1-8D12-4230-B51E-85043641EBA0}" destId="{BAA3AFF1-A105-4829-BB43-16AE4F24D386}" srcOrd="9" destOrd="0" presId="urn:microsoft.com/office/officeart/2008/layout/LinedList"/>
    <dgm:cxn modelId="{BA1039F0-9E8D-4739-9BB3-259E2E8E8D14}" type="presParOf" srcId="{ABCB99A1-8D12-4230-B51E-85043641EBA0}" destId="{1ABAAF97-E7F9-4958-AFC2-DCFB0A255E5B}" srcOrd="10" destOrd="0" presId="urn:microsoft.com/office/officeart/2008/layout/LinedList"/>
    <dgm:cxn modelId="{69BD73B4-5B1D-496C-88B5-0F7B6ECDD0E0}" type="presParOf" srcId="{1ABAAF97-E7F9-4958-AFC2-DCFB0A255E5B}" destId="{313952D9-D170-4110-8A35-CFFAE4BC1736}" srcOrd="0" destOrd="0" presId="urn:microsoft.com/office/officeart/2008/layout/LinedList"/>
    <dgm:cxn modelId="{3B66D9B8-F775-4026-A0EB-79E5A2C06B89}" type="presParOf" srcId="{1ABAAF97-E7F9-4958-AFC2-DCFB0A255E5B}" destId="{2B017E65-8C63-4DF8-B4EC-1EBB07825EB6}" srcOrd="1" destOrd="0" presId="urn:microsoft.com/office/officeart/2008/layout/LinedList"/>
    <dgm:cxn modelId="{0389AFFF-1C2A-461B-BB4D-34C5B854C7B5}" type="presParOf" srcId="{1ABAAF97-E7F9-4958-AFC2-DCFB0A255E5B}" destId="{2586D4E8-BEFB-42C7-B608-4593E176DCE8}" srcOrd="2" destOrd="0" presId="urn:microsoft.com/office/officeart/2008/layout/LinedList"/>
    <dgm:cxn modelId="{803B631D-E1AC-4723-8871-B8104994AB8D}" type="presParOf" srcId="{ABCB99A1-8D12-4230-B51E-85043641EBA0}" destId="{CCFE11B2-398C-42DA-9B37-6798CB4727F3}" srcOrd="11" destOrd="0" presId="urn:microsoft.com/office/officeart/2008/layout/LinedList"/>
    <dgm:cxn modelId="{8D8EF54E-E763-42D2-93F3-F316C8D1632B}" type="presParOf" srcId="{ABCB99A1-8D12-4230-B51E-85043641EBA0}" destId="{C2CB1F0F-0C0E-46CF-B2B2-F583613E31D6}" srcOrd="12" destOrd="0" presId="urn:microsoft.com/office/officeart/2008/layout/LinedList"/>
    <dgm:cxn modelId="{60C7B790-B94C-480E-88D6-F63BE1106F8B}" type="presParOf" srcId="{ABCB99A1-8D12-4230-B51E-85043641EBA0}" destId="{1DE51CDF-B439-481F-961F-F4DB12850152}" srcOrd="13" destOrd="0" presId="urn:microsoft.com/office/officeart/2008/layout/LinedList"/>
    <dgm:cxn modelId="{5B727654-D532-427B-A9F1-A96D3F5306A2}" type="presParOf" srcId="{1DE51CDF-B439-481F-961F-F4DB12850152}" destId="{0AAF60B3-46DA-41E2-98C9-BF6023940BAE}" srcOrd="0" destOrd="0" presId="urn:microsoft.com/office/officeart/2008/layout/LinedList"/>
    <dgm:cxn modelId="{F7EBB957-29C2-443D-B8DE-132512C2E55A}" type="presParOf" srcId="{1DE51CDF-B439-481F-961F-F4DB12850152}" destId="{5F8B4F4D-7572-499B-84C0-F4D94E9662E9}" srcOrd="1" destOrd="0" presId="urn:microsoft.com/office/officeart/2008/layout/LinedList"/>
    <dgm:cxn modelId="{72AC6CF6-983E-4CF0-9A77-5F24D357A319}" type="presParOf" srcId="{1DE51CDF-B439-481F-961F-F4DB12850152}" destId="{4C4B12B3-1896-451E-AA8F-F82AB11DD985}" srcOrd="2" destOrd="0" presId="urn:microsoft.com/office/officeart/2008/layout/LinedList"/>
    <dgm:cxn modelId="{3164A228-B15A-465F-B4EA-CDEA3CCA2933}" type="presParOf" srcId="{ABCB99A1-8D12-4230-B51E-85043641EBA0}" destId="{E2888841-21D1-48F4-B224-7A29335D7F0F}" srcOrd="14" destOrd="0" presId="urn:microsoft.com/office/officeart/2008/layout/LinedList"/>
    <dgm:cxn modelId="{8A849966-537B-420B-BE80-49D9AA543148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Romanticism</a:t>
          </a:r>
          <a:endParaRPr lang="en-US" dirty="0">
            <a:solidFill>
              <a:srgbClr val="FF0000"/>
            </a:solidFill>
          </a:endParaRPr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Restoration Period</a:t>
          </a:r>
          <a:endParaRPr lang="en-US" dirty="0">
            <a:solidFill>
              <a:srgbClr val="FF0000"/>
            </a:solidFill>
          </a:endParaRPr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Neoclassical Period</a:t>
          </a:r>
          <a:endParaRPr lang="en-US" dirty="0">
            <a:solidFill>
              <a:srgbClr val="FF0000"/>
            </a:solidFill>
          </a:endParaRPr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D84FA5D8-2949-45F4-A32C-8959FED1B51E}" type="presOf" srcId="{4455E82F-8816-4DFA-9B2E-0423354D3FC2}" destId="{27531039-E164-4765-AA35-F12360F5CB3A}" srcOrd="0" destOrd="0" presId="urn:microsoft.com/office/officeart/2008/layout/LinedList"/>
    <dgm:cxn modelId="{19ECE5E6-6DE8-47EF-B5F6-BB97683A578E}" type="presOf" srcId="{808A5C52-22EE-4F99-8F78-B970CC86224C}" destId="{715F5C77-52E5-4A7B-AADF-0B0962FDF58B}" srcOrd="0" destOrd="0" presId="urn:microsoft.com/office/officeart/2008/layout/LinedList"/>
    <dgm:cxn modelId="{68D081AD-C022-4A02-BC24-D67DFE958720}" type="presOf" srcId="{A6A34597-8330-4B14-ADD0-0EF35F0FD9B0}" destId="{5FF7D410-660A-4A60-BEF4-7ACCE8F46DA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4758DF4D-4F5A-427E-AC43-62C43F839188}" type="presOf" srcId="{18CBA926-8FAF-49E0-84F5-3843DDCCA660}" destId="{71B02F5B-21DF-4B00-A5DA-6D98DEF46B3C}" srcOrd="0" destOrd="0" presId="urn:microsoft.com/office/officeart/2008/layout/LinedList"/>
    <dgm:cxn modelId="{706A7CD7-9119-4C28-9393-5CFCD41A5776}" type="presOf" srcId="{E4CCC0F0-DC4E-4F04-80BE-6C17BE6668A9}" destId="{037C68FE-0020-4024-A830-A5F94166A87F}" srcOrd="0" destOrd="0" presId="urn:microsoft.com/office/officeart/2008/layout/LinedList"/>
    <dgm:cxn modelId="{6038FBE4-DB7C-41CD-B69D-5EB0F79B676C}" type="presOf" srcId="{01BF56A3-1A51-4326-AE2B-DC2CEB5D6812}" destId="{066E896B-6300-4521-9A5C-6A5BEB8E843C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9998392F-FC9C-4D7D-B8D4-3692DCFDD056}" type="presOf" srcId="{2D4CA8BF-C2F7-4214-AF54-77D189585EF5}" destId="{5793F349-8D12-4199-BC9E-7D6478F7F6BD}" srcOrd="0" destOrd="0" presId="urn:microsoft.com/office/officeart/2008/layout/LinedList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C1F5CC1A-97D4-4F15-B92D-84348BFA14F8}" type="presOf" srcId="{8869A699-ED0C-4945-B379-CBC2F8E861ED}" destId="{71D3F06F-5134-4D22-A37C-9E3E8D9B3CBE}" srcOrd="0" destOrd="0" presId="urn:microsoft.com/office/officeart/2008/layout/LinedList"/>
    <dgm:cxn modelId="{9EBB811D-CD5E-4962-9F18-CD393E37C177}" type="presOf" srcId="{4BC7EE84-181C-4D91-8AD1-47F6B715A90A}" destId="{0ED6A864-0C42-4668-B72A-A686906D54C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37B35DC3-B3FE-4E02-92D0-FA61113BCF7A}" type="presOf" srcId="{36D06FE9-A5BF-4EE6-8AD5-5AC64E71002C}" destId="{1DAFE462-B20A-4940-BC35-16F388E930A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4ED0581D-25BA-4573-95EA-931388E25152}" type="presOf" srcId="{22D2A160-A30E-44A1-B7CA-4A791CE30BCD}" destId="{A482D696-9123-4D39-96E3-9A02CF543225}" srcOrd="0" destOrd="0" presId="urn:microsoft.com/office/officeart/2008/layout/LinedList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560E0179-20D3-40BE-857F-B305EC003110}" type="presParOf" srcId="{715F5C77-52E5-4A7B-AADF-0B0962FDF58B}" destId="{0E78EC04-99DF-4FDB-ABF4-353E47AC0E1E}" srcOrd="0" destOrd="0" presId="urn:microsoft.com/office/officeart/2008/layout/LinedList"/>
    <dgm:cxn modelId="{418941D1-CA59-4689-8C98-C74BA99EB54A}" type="presParOf" srcId="{715F5C77-52E5-4A7B-AADF-0B0962FDF58B}" destId="{2748A6F1-CD5E-47A6-8CD3-2C5139626BEA}" srcOrd="1" destOrd="0" presId="urn:microsoft.com/office/officeart/2008/layout/LinedList"/>
    <dgm:cxn modelId="{BF9DCBA2-0E15-434A-94C5-35A10E97A825}" type="presParOf" srcId="{2748A6F1-CD5E-47A6-8CD3-2C5139626BEA}" destId="{037C68FE-0020-4024-A830-A5F94166A87F}" srcOrd="0" destOrd="0" presId="urn:microsoft.com/office/officeart/2008/layout/LinedList"/>
    <dgm:cxn modelId="{FB7B2F4B-D743-47FB-8AEC-1FB0FBD5118B}" type="presParOf" srcId="{2748A6F1-CD5E-47A6-8CD3-2C5139626BEA}" destId="{ABCB99A1-8D12-4230-B51E-85043641EBA0}" srcOrd="1" destOrd="0" presId="urn:microsoft.com/office/officeart/2008/layout/LinedList"/>
    <dgm:cxn modelId="{6F276126-2D18-44B9-BBCC-EC37908FC2EF}" type="presParOf" srcId="{ABCB99A1-8D12-4230-B51E-85043641EBA0}" destId="{5C6123E7-252E-4A86-9163-715AF0528AB9}" srcOrd="0" destOrd="0" presId="urn:microsoft.com/office/officeart/2008/layout/LinedList"/>
    <dgm:cxn modelId="{7885CD60-E7C2-4DA3-9925-6167692D9254}" type="presParOf" srcId="{ABCB99A1-8D12-4230-B51E-85043641EBA0}" destId="{65F19FE0-0302-4582-AE5F-819C27E065CA}" srcOrd="1" destOrd="0" presId="urn:microsoft.com/office/officeart/2008/layout/LinedList"/>
    <dgm:cxn modelId="{3D72F4E1-D5DE-4CCB-8086-65C4CAAD598E}" type="presParOf" srcId="{65F19FE0-0302-4582-AE5F-819C27E065CA}" destId="{08F8D343-1EAC-4772-A8C6-EFD713EB994A}" srcOrd="0" destOrd="0" presId="urn:microsoft.com/office/officeart/2008/layout/LinedList"/>
    <dgm:cxn modelId="{4657C667-6847-45B0-8018-9A693DEF4A19}" type="presParOf" srcId="{65F19FE0-0302-4582-AE5F-819C27E065CA}" destId="{0ED6A864-0C42-4668-B72A-A686906D54CB}" srcOrd="1" destOrd="0" presId="urn:microsoft.com/office/officeart/2008/layout/LinedList"/>
    <dgm:cxn modelId="{D11FFE6C-C3E3-42CF-9CAA-5D1F37D546D8}" type="presParOf" srcId="{65F19FE0-0302-4582-AE5F-819C27E065CA}" destId="{29D894CE-7AAA-40BE-8E26-6526D247EE27}" srcOrd="2" destOrd="0" presId="urn:microsoft.com/office/officeart/2008/layout/LinedList"/>
    <dgm:cxn modelId="{5DBBBD7A-EFD0-4F0B-B0D4-5BF8BE415D55}" type="presParOf" srcId="{ABCB99A1-8D12-4230-B51E-85043641EBA0}" destId="{31D89493-4A77-4DCE-899F-B0589C18721E}" srcOrd="2" destOrd="0" presId="urn:microsoft.com/office/officeart/2008/layout/LinedList"/>
    <dgm:cxn modelId="{B27041E8-8443-4C49-87D6-B5AF4318DEA2}" type="presParOf" srcId="{ABCB99A1-8D12-4230-B51E-85043641EBA0}" destId="{22DF10E6-6053-4A80-B60B-AD54EB3ED66F}" srcOrd="3" destOrd="0" presId="urn:microsoft.com/office/officeart/2008/layout/LinedList"/>
    <dgm:cxn modelId="{1BC13179-601E-4BDC-9F96-DFFD6305FF48}" type="presParOf" srcId="{ABCB99A1-8D12-4230-B51E-85043641EBA0}" destId="{766C9783-B4DE-41B8-88E3-16999D7D66BA}" srcOrd="4" destOrd="0" presId="urn:microsoft.com/office/officeart/2008/layout/LinedList"/>
    <dgm:cxn modelId="{8C43763E-00CE-482D-B171-3614FDA1265B}" type="presParOf" srcId="{766C9783-B4DE-41B8-88E3-16999D7D66BA}" destId="{AB900473-D058-4D55-AEF1-99F98BA6905E}" srcOrd="0" destOrd="0" presId="urn:microsoft.com/office/officeart/2008/layout/LinedList"/>
    <dgm:cxn modelId="{FB46B0BA-ADE4-4D3E-ADC3-C22C9A87BEBB}" type="presParOf" srcId="{766C9783-B4DE-41B8-88E3-16999D7D66BA}" destId="{27531039-E164-4765-AA35-F12360F5CB3A}" srcOrd="1" destOrd="0" presId="urn:microsoft.com/office/officeart/2008/layout/LinedList"/>
    <dgm:cxn modelId="{D9609F81-8C85-41A5-AEE8-D1A31531281C}" type="presParOf" srcId="{766C9783-B4DE-41B8-88E3-16999D7D66BA}" destId="{B6BEC665-551E-4867-9DBE-6335E4CCD8FC}" srcOrd="2" destOrd="0" presId="urn:microsoft.com/office/officeart/2008/layout/LinedList"/>
    <dgm:cxn modelId="{AC6EE2EF-E27D-494D-AEE9-1DC7FC245126}" type="presParOf" srcId="{ABCB99A1-8D12-4230-B51E-85043641EBA0}" destId="{27FB5F99-E913-40DB-88FE-C2BEE9F852DC}" srcOrd="5" destOrd="0" presId="urn:microsoft.com/office/officeart/2008/layout/LinedList"/>
    <dgm:cxn modelId="{BE5BA746-5EEF-4942-93C2-8BE1D1C7D002}" type="presParOf" srcId="{ABCB99A1-8D12-4230-B51E-85043641EBA0}" destId="{256C3B5E-C219-4170-A297-7E6EEC1D1FFB}" srcOrd="6" destOrd="0" presId="urn:microsoft.com/office/officeart/2008/layout/LinedList"/>
    <dgm:cxn modelId="{D07D5EE5-0CF3-43AF-87B6-4BA42D49BBCF}" type="presParOf" srcId="{ABCB99A1-8D12-4230-B51E-85043641EBA0}" destId="{0CD06287-98A4-463E-8EF9-0A38AD80C279}" srcOrd="7" destOrd="0" presId="urn:microsoft.com/office/officeart/2008/layout/LinedList"/>
    <dgm:cxn modelId="{CDA3689F-B69E-41F3-BD7E-EA9BF1B7AFBF}" type="presParOf" srcId="{0CD06287-98A4-463E-8EF9-0A38AD80C279}" destId="{7F53963A-B264-4ED4-83D5-AADD5078FA47}" srcOrd="0" destOrd="0" presId="urn:microsoft.com/office/officeart/2008/layout/LinedList"/>
    <dgm:cxn modelId="{C784E69D-FB70-4D8D-BDF3-C950F4C38349}" type="presParOf" srcId="{0CD06287-98A4-463E-8EF9-0A38AD80C279}" destId="{5793F349-8D12-4199-BC9E-7D6478F7F6BD}" srcOrd="1" destOrd="0" presId="urn:microsoft.com/office/officeart/2008/layout/LinedList"/>
    <dgm:cxn modelId="{83B6EFED-9197-4C1F-BD76-509A00E9B66F}" type="presParOf" srcId="{0CD06287-98A4-463E-8EF9-0A38AD80C279}" destId="{E42EE250-C210-4C54-902C-6C2E6C2DD4AF}" srcOrd="2" destOrd="0" presId="urn:microsoft.com/office/officeart/2008/layout/LinedList"/>
    <dgm:cxn modelId="{40EE08E9-44ED-47E3-B74B-6A46FA32D6FB}" type="presParOf" srcId="{ABCB99A1-8D12-4230-B51E-85043641EBA0}" destId="{E0E61B11-4617-4087-9920-A61826E4430D}" srcOrd="8" destOrd="0" presId="urn:microsoft.com/office/officeart/2008/layout/LinedList"/>
    <dgm:cxn modelId="{7418DFDF-9430-4419-93F2-5A11E4D2AC63}" type="presParOf" srcId="{ABCB99A1-8D12-4230-B51E-85043641EBA0}" destId="{705F57C1-1182-45A7-ADB0-510DF827C188}" srcOrd="9" destOrd="0" presId="urn:microsoft.com/office/officeart/2008/layout/LinedList"/>
    <dgm:cxn modelId="{862BC218-D025-45BF-BB42-0D0DD88CD40B}" type="presParOf" srcId="{ABCB99A1-8D12-4230-B51E-85043641EBA0}" destId="{526B8152-6AEF-4F99-BF64-A35B62474B05}" srcOrd="10" destOrd="0" presId="urn:microsoft.com/office/officeart/2008/layout/LinedList"/>
    <dgm:cxn modelId="{0D9D0282-3042-4716-A60F-D3295EE6D36C}" type="presParOf" srcId="{526B8152-6AEF-4F99-BF64-A35B62474B05}" destId="{40DD5023-328D-49D6-821F-D6D44646A0CB}" srcOrd="0" destOrd="0" presId="urn:microsoft.com/office/officeart/2008/layout/LinedList"/>
    <dgm:cxn modelId="{D8871897-E5F3-4C50-8F7E-B731EB54EFD1}" type="presParOf" srcId="{526B8152-6AEF-4F99-BF64-A35B62474B05}" destId="{71B02F5B-21DF-4B00-A5DA-6D98DEF46B3C}" srcOrd="1" destOrd="0" presId="urn:microsoft.com/office/officeart/2008/layout/LinedList"/>
    <dgm:cxn modelId="{086BD9DF-4CD7-43D0-A503-F7E1B0940284}" type="presParOf" srcId="{526B8152-6AEF-4F99-BF64-A35B62474B05}" destId="{863D58FD-A324-4CD5-8178-B36A75CC5BF4}" srcOrd="2" destOrd="0" presId="urn:microsoft.com/office/officeart/2008/layout/LinedList"/>
    <dgm:cxn modelId="{61611C8D-3D51-4A93-8F0E-4D1792568908}" type="presParOf" srcId="{ABCB99A1-8D12-4230-B51E-85043641EBA0}" destId="{EC1A0050-A846-49D3-A80B-5CB871B6FB53}" srcOrd="11" destOrd="0" presId="urn:microsoft.com/office/officeart/2008/layout/LinedList"/>
    <dgm:cxn modelId="{817AD3CE-D6AD-480D-914B-8FDF46109C2D}" type="presParOf" srcId="{ABCB99A1-8D12-4230-B51E-85043641EBA0}" destId="{3576D39C-AD28-460B-B95D-4044306AA366}" srcOrd="12" destOrd="0" presId="urn:microsoft.com/office/officeart/2008/layout/LinedList"/>
    <dgm:cxn modelId="{6CDE1DCF-F12E-4677-8434-CC62811355CD}" type="presParOf" srcId="{ABCB99A1-8D12-4230-B51E-85043641EBA0}" destId="{51816789-911F-4B82-AA8E-65624E881E36}" srcOrd="13" destOrd="0" presId="urn:microsoft.com/office/officeart/2008/layout/LinedList"/>
    <dgm:cxn modelId="{A675D997-BADE-4BB6-B5E6-B1C427B4B302}" type="presParOf" srcId="{51816789-911F-4B82-AA8E-65624E881E36}" destId="{C2938C63-EE85-4D42-AE7E-C08DEBB14D1B}" srcOrd="0" destOrd="0" presId="urn:microsoft.com/office/officeart/2008/layout/LinedList"/>
    <dgm:cxn modelId="{900E49B1-0C4F-4E39-A9BF-508F7F45D8AD}" type="presParOf" srcId="{51816789-911F-4B82-AA8E-65624E881E36}" destId="{71D3F06F-5134-4D22-A37C-9E3E8D9B3CBE}" srcOrd="1" destOrd="0" presId="urn:microsoft.com/office/officeart/2008/layout/LinedList"/>
    <dgm:cxn modelId="{55B9135D-3889-4C81-800E-BC42EF1EA6FA}" type="presParOf" srcId="{51816789-911F-4B82-AA8E-65624E881E36}" destId="{27D65536-A8F6-4CB2-9329-147FEB66DB27}" srcOrd="2" destOrd="0" presId="urn:microsoft.com/office/officeart/2008/layout/LinedList"/>
    <dgm:cxn modelId="{9509E9A6-6C94-4977-BB29-CF8F25F4DC54}" type="presParOf" srcId="{ABCB99A1-8D12-4230-B51E-85043641EBA0}" destId="{8AED0C47-6609-40A1-BA1A-BE8EBE317217}" srcOrd="14" destOrd="0" presId="urn:microsoft.com/office/officeart/2008/layout/LinedList"/>
    <dgm:cxn modelId="{18AA8FEA-938F-41B0-8E13-36FD349E0570}" type="presParOf" srcId="{ABCB99A1-8D12-4230-B51E-85043641EBA0}" destId="{03F69C98-72AA-4E78-AB35-B3F29B6849A1}" srcOrd="15" destOrd="0" presId="urn:microsoft.com/office/officeart/2008/layout/LinedList"/>
    <dgm:cxn modelId="{E7488A1C-0449-47AE-A497-E7D303BB686D}" type="presParOf" srcId="{ABCB99A1-8D12-4230-B51E-85043641EBA0}" destId="{2C929629-D0A0-483E-B858-B724EDA60E21}" srcOrd="16" destOrd="0" presId="urn:microsoft.com/office/officeart/2008/layout/LinedList"/>
    <dgm:cxn modelId="{B3EB129F-B550-4DA6-A727-C3CE83BAC581}" type="presParOf" srcId="{2C929629-D0A0-483E-B858-B724EDA60E21}" destId="{169ED39F-463C-4C02-9579-4CB6E63418E3}" srcOrd="0" destOrd="0" presId="urn:microsoft.com/office/officeart/2008/layout/LinedList"/>
    <dgm:cxn modelId="{E332A1BA-A8EB-4D0A-9C54-E753AB524E7B}" type="presParOf" srcId="{2C929629-D0A0-483E-B858-B724EDA60E21}" destId="{1DAFE462-B20A-4940-BC35-16F388E930AC}" srcOrd="1" destOrd="0" presId="urn:microsoft.com/office/officeart/2008/layout/LinedList"/>
    <dgm:cxn modelId="{C6CB799A-C9C9-4A5B-8B4D-9BA8CB297FE2}" type="presParOf" srcId="{2C929629-D0A0-483E-B858-B724EDA60E21}" destId="{F858E376-690C-465E-BABD-389E875DE18B}" srcOrd="2" destOrd="0" presId="urn:microsoft.com/office/officeart/2008/layout/LinedList"/>
    <dgm:cxn modelId="{6BC9C62A-64A5-4823-8BEF-3FF61EF3310F}" type="presParOf" srcId="{ABCB99A1-8D12-4230-B51E-85043641EBA0}" destId="{FE7C0645-CA24-495F-9E8D-BB4340748186}" srcOrd="17" destOrd="0" presId="urn:microsoft.com/office/officeart/2008/layout/LinedList"/>
    <dgm:cxn modelId="{311ECCC2-2663-49FE-9182-649B477D05DF}" type="presParOf" srcId="{ABCB99A1-8D12-4230-B51E-85043641EBA0}" destId="{93C3E206-9A69-46D5-9680-1EB793D3D9AE}" srcOrd="18" destOrd="0" presId="urn:microsoft.com/office/officeart/2008/layout/LinedList"/>
    <dgm:cxn modelId="{7015CE03-74E0-4914-8BBE-34151A11D9FB}" type="presParOf" srcId="{ABCB99A1-8D12-4230-B51E-85043641EBA0}" destId="{079EEE6D-301B-4C45-BFCB-45A70177395B}" srcOrd="19" destOrd="0" presId="urn:microsoft.com/office/officeart/2008/layout/LinedList"/>
    <dgm:cxn modelId="{4F220EA3-B834-41CF-BF0A-BE28CFC4FCFC}" type="presParOf" srcId="{079EEE6D-301B-4C45-BFCB-45A70177395B}" destId="{AA288A21-8DF3-4025-A411-92C7EDA8E821}" srcOrd="0" destOrd="0" presId="urn:microsoft.com/office/officeart/2008/layout/LinedList"/>
    <dgm:cxn modelId="{FD81A32D-0860-4F1C-8539-23352E656446}" type="presParOf" srcId="{079EEE6D-301B-4C45-BFCB-45A70177395B}" destId="{A482D696-9123-4D39-96E3-9A02CF543225}" srcOrd="1" destOrd="0" presId="urn:microsoft.com/office/officeart/2008/layout/LinedList"/>
    <dgm:cxn modelId="{5F37E9C0-6EA3-4DA4-A0C9-27E4A5D890EE}" type="presParOf" srcId="{079EEE6D-301B-4C45-BFCB-45A70177395B}" destId="{AD7F2527-05CF-430F-A062-94E02E28DF23}" srcOrd="2" destOrd="0" presId="urn:microsoft.com/office/officeart/2008/layout/LinedList"/>
    <dgm:cxn modelId="{A3D2984B-DD69-44DA-AC14-6AFC165D4821}" type="presParOf" srcId="{ABCB99A1-8D12-4230-B51E-85043641EBA0}" destId="{40545A09-8EDC-4B73-94F3-D80FCE6DD9DF}" srcOrd="20" destOrd="0" presId="urn:microsoft.com/office/officeart/2008/layout/LinedList"/>
    <dgm:cxn modelId="{E22F693E-6EE8-456C-82DB-C37D414AF4CD}" type="presParOf" srcId="{ABCB99A1-8D12-4230-B51E-85043641EBA0}" destId="{0A9B3B53-572E-48E9-BB76-AFF1662D2A6B}" srcOrd="21" destOrd="0" presId="urn:microsoft.com/office/officeart/2008/layout/LinedList"/>
    <dgm:cxn modelId="{18AC5803-BA2A-4244-BC92-88CC1BC410C5}" type="presParOf" srcId="{ABCB99A1-8D12-4230-B51E-85043641EBA0}" destId="{533BE5F6-285B-40DA-9976-956ED32D540A}" srcOrd="22" destOrd="0" presId="urn:microsoft.com/office/officeart/2008/layout/LinedList"/>
    <dgm:cxn modelId="{6511F946-8AA5-4F31-96F9-4B6C6646E6FA}" type="presParOf" srcId="{533BE5F6-285B-40DA-9976-956ED32D540A}" destId="{1D4D6C18-FBFA-4F17-AAA6-341A40EA8C30}" srcOrd="0" destOrd="0" presId="urn:microsoft.com/office/officeart/2008/layout/LinedList"/>
    <dgm:cxn modelId="{2CD78689-F3A4-4809-9E2D-A708A0CDFCD3}" type="presParOf" srcId="{533BE5F6-285B-40DA-9976-956ED32D540A}" destId="{5FF7D410-660A-4A60-BEF4-7ACCE8F46DAC}" srcOrd="1" destOrd="0" presId="urn:microsoft.com/office/officeart/2008/layout/LinedList"/>
    <dgm:cxn modelId="{5C3AA2E1-96C8-45D5-AA6A-8A6BC86F3EA0}" type="presParOf" srcId="{533BE5F6-285B-40DA-9976-956ED32D540A}" destId="{04330DE2-F486-4B09-BC70-B22F3862E072}" srcOrd="2" destOrd="0" presId="urn:microsoft.com/office/officeart/2008/layout/LinedList"/>
    <dgm:cxn modelId="{EC684DC1-575F-4E07-89AB-E65BB41668D4}" type="presParOf" srcId="{ABCB99A1-8D12-4230-B51E-85043641EBA0}" destId="{DC80EC76-3796-4387-BA75-C587F5E0F3EF}" srcOrd="23" destOrd="0" presId="urn:microsoft.com/office/officeart/2008/layout/LinedList"/>
    <dgm:cxn modelId="{8F030115-B3E9-4CB5-88D1-80C0180B54DD}" type="presParOf" srcId="{ABCB99A1-8D12-4230-B51E-85043641EBA0}" destId="{628E7E73-B2BA-4474-8CE7-B1DC20BFDE0E}" srcOrd="24" destOrd="0" presId="urn:microsoft.com/office/officeart/2008/layout/LinedList"/>
    <dgm:cxn modelId="{697BB378-1CBF-4D44-AE56-507A5467CC4D}" type="presParOf" srcId="{ABCB99A1-8D12-4230-B51E-85043641EBA0}" destId="{EE390271-BF74-4266-BB4F-682F4CA7C7B3}" srcOrd="25" destOrd="0" presId="urn:microsoft.com/office/officeart/2008/layout/LinedList"/>
    <dgm:cxn modelId="{8976F57A-5C8E-44EE-8862-081575019A7C}" type="presParOf" srcId="{EE390271-BF74-4266-BB4F-682F4CA7C7B3}" destId="{A55DEBE6-1953-4FE3-A5CF-BE84F58FD4F5}" srcOrd="0" destOrd="0" presId="urn:microsoft.com/office/officeart/2008/layout/LinedList"/>
    <dgm:cxn modelId="{58CDAD35-D85D-4674-B1FD-E2714CFCE047}" type="presParOf" srcId="{EE390271-BF74-4266-BB4F-682F4CA7C7B3}" destId="{066E896B-6300-4521-9A5C-6A5BEB8E843C}" srcOrd="1" destOrd="0" presId="urn:microsoft.com/office/officeart/2008/layout/LinedList"/>
    <dgm:cxn modelId="{DA828201-803C-4E8C-B9C6-0BC2AEC273F2}" type="presParOf" srcId="{EE390271-BF74-4266-BB4F-682F4CA7C7B3}" destId="{03B804BA-5255-481B-80D4-FAE095B7A3CA}" srcOrd="2" destOrd="0" presId="urn:microsoft.com/office/officeart/2008/layout/LinedList"/>
    <dgm:cxn modelId="{A7A88C6A-BFAD-4B99-951B-3FBF1F1C09C1}" type="presParOf" srcId="{ABCB99A1-8D12-4230-B51E-85043641EBA0}" destId="{68794B83-EF9F-4462-8F1D-22A4A3970708}" srcOrd="26" destOrd="0" presId="urn:microsoft.com/office/officeart/2008/layout/LinedList"/>
    <dgm:cxn modelId="{6F50CFEE-4A65-488F-8EB9-05BDAE67DC70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Romanticism</a:t>
          </a:r>
          <a:endParaRPr lang="en-US" dirty="0">
            <a:solidFill>
              <a:srgbClr val="FF0000"/>
            </a:solidFill>
          </a:endParaRPr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Restoration Period</a:t>
          </a:r>
          <a:endParaRPr lang="en-US" dirty="0">
            <a:solidFill>
              <a:srgbClr val="FF0000"/>
            </a:solidFill>
          </a:endParaRPr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Neoclassical Period</a:t>
          </a:r>
          <a:endParaRPr lang="en-US" dirty="0">
            <a:solidFill>
              <a:srgbClr val="FF0000"/>
            </a:solidFill>
          </a:endParaRPr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  <dgm:t>
        <a:bodyPr/>
        <a:lstStyle/>
        <a:p>
          <a:endParaRPr lang="en-US"/>
        </a:p>
      </dgm:t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  <dgm:t>
        <a:bodyPr/>
        <a:lstStyle/>
        <a:p>
          <a:endParaRPr lang="en-US"/>
        </a:p>
      </dgm:t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  <dgm:t>
        <a:bodyPr/>
        <a:lstStyle/>
        <a:p>
          <a:endParaRPr lang="en-US"/>
        </a:p>
      </dgm:t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  <dgm:t>
        <a:bodyPr/>
        <a:lstStyle/>
        <a:p>
          <a:endParaRPr lang="en-US"/>
        </a:p>
      </dgm:t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  <dgm:t>
        <a:bodyPr/>
        <a:lstStyle/>
        <a:p>
          <a:endParaRPr lang="en-US"/>
        </a:p>
      </dgm:t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  <dgm:t>
        <a:bodyPr/>
        <a:lstStyle/>
        <a:p>
          <a:endParaRPr lang="en-US"/>
        </a:p>
      </dgm:t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53CC1814-CA76-4E16-9D37-2E026C88AFC9}" type="presOf" srcId="{2D4CA8BF-C2F7-4214-AF54-77D189585EF5}" destId="{5793F349-8D12-4199-BC9E-7D6478F7F6BD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E1A1F17B-9968-4EB0-8C11-E4D5A1D9BC8C}" type="presOf" srcId="{01BF56A3-1A51-4326-AE2B-DC2CEB5D6812}" destId="{066E896B-6300-4521-9A5C-6A5BEB8E843C}" srcOrd="0" destOrd="0" presId="urn:microsoft.com/office/officeart/2008/layout/LinedList"/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157E726F-402A-4328-9DE3-745ECC40A49F}" type="presOf" srcId="{22D2A160-A30E-44A1-B7CA-4A791CE30BCD}" destId="{A482D696-9123-4D39-96E3-9A02CF543225}" srcOrd="0" destOrd="0" presId="urn:microsoft.com/office/officeart/2008/layout/LinedList"/>
    <dgm:cxn modelId="{A1506618-F5D7-41FA-90F2-244CD8166348}" type="presOf" srcId="{18CBA926-8FAF-49E0-84F5-3843DDCCA660}" destId="{71B02F5B-21DF-4B00-A5DA-6D98DEF46B3C}" srcOrd="0" destOrd="0" presId="urn:microsoft.com/office/officeart/2008/layout/LinedList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90D3A07-A64E-4504-BAFC-AD99DEC9ABA5}" type="presOf" srcId="{E4CCC0F0-DC4E-4F04-80BE-6C17BE6668A9}" destId="{037C68FE-0020-4024-A830-A5F94166A87F}" srcOrd="0" destOrd="0" presId="urn:microsoft.com/office/officeart/2008/layout/LinedList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D56D6012-F5A3-4B85-9251-713F336EF381}" type="presOf" srcId="{4455E82F-8816-4DFA-9B2E-0423354D3FC2}" destId="{27531039-E164-4765-AA35-F12360F5CB3A}" srcOrd="0" destOrd="0" presId="urn:microsoft.com/office/officeart/2008/layout/LinedList"/>
    <dgm:cxn modelId="{0D269986-8B6C-4633-8FB1-7F5B19CE2E40}" type="presOf" srcId="{36D06FE9-A5BF-4EE6-8AD5-5AC64E71002C}" destId="{1DAFE462-B20A-4940-BC35-16F388E930AC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7277BC12-8102-42C4-B7B8-D8D05302EC90}" type="presOf" srcId="{808A5C52-22EE-4F99-8F78-B970CC86224C}" destId="{715F5C77-52E5-4A7B-AADF-0B0962FDF58B}" srcOrd="0" destOrd="0" presId="urn:microsoft.com/office/officeart/2008/layout/LinedList"/>
    <dgm:cxn modelId="{B7894F74-902E-49A7-BAB3-187FB5890159}" type="presOf" srcId="{4BC7EE84-181C-4D91-8AD1-47F6B715A90A}" destId="{0ED6A864-0C42-4668-B72A-A686906D54CB}" srcOrd="0" destOrd="0" presId="urn:microsoft.com/office/officeart/2008/layout/LinedList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690B3F03-9AE8-4806-91C0-ACB85F2EB3B9}" type="presOf" srcId="{A6A34597-8330-4B14-ADD0-0EF35F0FD9B0}" destId="{5FF7D410-660A-4A60-BEF4-7ACCE8F46DAC}" srcOrd="0" destOrd="0" presId="urn:microsoft.com/office/officeart/2008/layout/LinedList"/>
    <dgm:cxn modelId="{296A887A-180C-457B-9921-346992302CC3}" type="presOf" srcId="{8869A699-ED0C-4945-B379-CBC2F8E861ED}" destId="{71D3F06F-5134-4D22-A37C-9E3E8D9B3CBE}" srcOrd="0" destOrd="0" presId="urn:microsoft.com/office/officeart/2008/layout/LinedList"/>
    <dgm:cxn modelId="{331AA755-B341-401D-A692-429C4BC17E45}" type="presParOf" srcId="{715F5C77-52E5-4A7B-AADF-0B0962FDF58B}" destId="{0E78EC04-99DF-4FDB-ABF4-353E47AC0E1E}" srcOrd="0" destOrd="0" presId="urn:microsoft.com/office/officeart/2008/layout/LinedList"/>
    <dgm:cxn modelId="{DDBE9945-3D10-40F5-94F6-D8EB974D3B2F}" type="presParOf" srcId="{715F5C77-52E5-4A7B-AADF-0B0962FDF58B}" destId="{2748A6F1-CD5E-47A6-8CD3-2C5139626BEA}" srcOrd="1" destOrd="0" presId="urn:microsoft.com/office/officeart/2008/layout/LinedList"/>
    <dgm:cxn modelId="{C9C7A84E-1082-4B68-93A4-57973FB681BB}" type="presParOf" srcId="{2748A6F1-CD5E-47A6-8CD3-2C5139626BEA}" destId="{037C68FE-0020-4024-A830-A5F94166A87F}" srcOrd="0" destOrd="0" presId="urn:microsoft.com/office/officeart/2008/layout/LinedList"/>
    <dgm:cxn modelId="{7B2A7AC8-97F1-41A2-AF4B-A0C73F1F3441}" type="presParOf" srcId="{2748A6F1-CD5E-47A6-8CD3-2C5139626BEA}" destId="{ABCB99A1-8D12-4230-B51E-85043641EBA0}" srcOrd="1" destOrd="0" presId="urn:microsoft.com/office/officeart/2008/layout/LinedList"/>
    <dgm:cxn modelId="{E7FC3976-FF4F-4DAC-B7F8-4FAD09FEDEA7}" type="presParOf" srcId="{ABCB99A1-8D12-4230-B51E-85043641EBA0}" destId="{5C6123E7-252E-4A86-9163-715AF0528AB9}" srcOrd="0" destOrd="0" presId="urn:microsoft.com/office/officeart/2008/layout/LinedList"/>
    <dgm:cxn modelId="{CB415DF1-2FAE-4B40-AE76-15F5132219F8}" type="presParOf" srcId="{ABCB99A1-8D12-4230-B51E-85043641EBA0}" destId="{65F19FE0-0302-4582-AE5F-819C27E065CA}" srcOrd="1" destOrd="0" presId="urn:microsoft.com/office/officeart/2008/layout/LinedList"/>
    <dgm:cxn modelId="{A120A983-3D4C-4E85-8C60-A39B330FF50F}" type="presParOf" srcId="{65F19FE0-0302-4582-AE5F-819C27E065CA}" destId="{08F8D343-1EAC-4772-A8C6-EFD713EB994A}" srcOrd="0" destOrd="0" presId="urn:microsoft.com/office/officeart/2008/layout/LinedList"/>
    <dgm:cxn modelId="{B0E1D8C0-D058-4A34-A321-09F4C911915B}" type="presParOf" srcId="{65F19FE0-0302-4582-AE5F-819C27E065CA}" destId="{0ED6A864-0C42-4668-B72A-A686906D54CB}" srcOrd="1" destOrd="0" presId="urn:microsoft.com/office/officeart/2008/layout/LinedList"/>
    <dgm:cxn modelId="{1727C4C3-A364-4EB6-B4DD-D0E102662CD1}" type="presParOf" srcId="{65F19FE0-0302-4582-AE5F-819C27E065CA}" destId="{29D894CE-7AAA-40BE-8E26-6526D247EE27}" srcOrd="2" destOrd="0" presId="urn:microsoft.com/office/officeart/2008/layout/LinedList"/>
    <dgm:cxn modelId="{4F316F53-CACA-476E-AC4B-5DD7DC700D8E}" type="presParOf" srcId="{ABCB99A1-8D12-4230-B51E-85043641EBA0}" destId="{31D89493-4A77-4DCE-899F-B0589C18721E}" srcOrd="2" destOrd="0" presId="urn:microsoft.com/office/officeart/2008/layout/LinedList"/>
    <dgm:cxn modelId="{F0492AC2-6C46-48E0-99DA-BD2967E577AC}" type="presParOf" srcId="{ABCB99A1-8D12-4230-B51E-85043641EBA0}" destId="{22DF10E6-6053-4A80-B60B-AD54EB3ED66F}" srcOrd="3" destOrd="0" presId="urn:microsoft.com/office/officeart/2008/layout/LinedList"/>
    <dgm:cxn modelId="{475562C8-ED62-47BA-AA34-B197F5FD9BFE}" type="presParOf" srcId="{ABCB99A1-8D12-4230-B51E-85043641EBA0}" destId="{766C9783-B4DE-41B8-88E3-16999D7D66BA}" srcOrd="4" destOrd="0" presId="urn:microsoft.com/office/officeart/2008/layout/LinedList"/>
    <dgm:cxn modelId="{1FD1550E-1716-49BA-927D-64C738DB2727}" type="presParOf" srcId="{766C9783-B4DE-41B8-88E3-16999D7D66BA}" destId="{AB900473-D058-4D55-AEF1-99F98BA6905E}" srcOrd="0" destOrd="0" presId="urn:microsoft.com/office/officeart/2008/layout/LinedList"/>
    <dgm:cxn modelId="{38BDDAD2-9472-4CA6-AD20-8796486ED737}" type="presParOf" srcId="{766C9783-B4DE-41B8-88E3-16999D7D66BA}" destId="{27531039-E164-4765-AA35-F12360F5CB3A}" srcOrd="1" destOrd="0" presId="urn:microsoft.com/office/officeart/2008/layout/LinedList"/>
    <dgm:cxn modelId="{744C32B8-B0C0-4870-A6A8-98F92207E0B0}" type="presParOf" srcId="{766C9783-B4DE-41B8-88E3-16999D7D66BA}" destId="{B6BEC665-551E-4867-9DBE-6335E4CCD8FC}" srcOrd="2" destOrd="0" presId="urn:microsoft.com/office/officeart/2008/layout/LinedList"/>
    <dgm:cxn modelId="{CBA7E362-F32F-4047-B9EC-061E4632113B}" type="presParOf" srcId="{ABCB99A1-8D12-4230-B51E-85043641EBA0}" destId="{27FB5F99-E913-40DB-88FE-C2BEE9F852DC}" srcOrd="5" destOrd="0" presId="urn:microsoft.com/office/officeart/2008/layout/LinedList"/>
    <dgm:cxn modelId="{7FDAAC0D-982D-4725-9746-CA916C2EBCCC}" type="presParOf" srcId="{ABCB99A1-8D12-4230-B51E-85043641EBA0}" destId="{256C3B5E-C219-4170-A297-7E6EEC1D1FFB}" srcOrd="6" destOrd="0" presId="urn:microsoft.com/office/officeart/2008/layout/LinedList"/>
    <dgm:cxn modelId="{70F282D8-08AF-4F57-AFD9-E3F54571EFF9}" type="presParOf" srcId="{ABCB99A1-8D12-4230-B51E-85043641EBA0}" destId="{0CD06287-98A4-463E-8EF9-0A38AD80C279}" srcOrd="7" destOrd="0" presId="urn:microsoft.com/office/officeart/2008/layout/LinedList"/>
    <dgm:cxn modelId="{7E3A78F8-8A77-4531-B2CF-FA500659CC35}" type="presParOf" srcId="{0CD06287-98A4-463E-8EF9-0A38AD80C279}" destId="{7F53963A-B264-4ED4-83D5-AADD5078FA47}" srcOrd="0" destOrd="0" presId="urn:microsoft.com/office/officeart/2008/layout/LinedList"/>
    <dgm:cxn modelId="{7A01BB09-0AFF-48AF-A21D-C716379F658B}" type="presParOf" srcId="{0CD06287-98A4-463E-8EF9-0A38AD80C279}" destId="{5793F349-8D12-4199-BC9E-7D6478F7F6BD}" srcOrd="1" destOrd="0" presId="urn:microsoft.com/office/officeart/2008/layout/LinedList"/>
    <dgm:cxn modelId="{F1FD2F55-3D99-4DCC-A907-A288493DF33F}" type="presParOf" srcId="{0CD06287-98A4-463E-8EF9-0A38AD80C279}" destId="{E42EE250-C210-4C54-902C-6C2E6C2DD4AF}" srcOrd="2" destOrd="0" presId="urn:microsoft.com/office/officeart/2008/layout/LinedList"/>
    <dgm:cxn modelId="{5BF7DE86-4710-40C7-A1BC-01BA53CD362B}" type="presParOf" srcId="{ABCB99A1-8D12-4230-B51E-85043641EBA0}" destId="{E0E61B11-4617-4087-9920-A61826E4430D}" srcOrd="8" destOrd="0" presId="urn:microsoft.com/office/officeart/2008/layout/LinedList"/>
    <dgm:cxn modelId="{37850454-D53F-4FD0-9155-0E3800D44C7E}" type="presParOf" srcId="{ABCB99A1-8D12-4230-B51E-85043641EBA0}" destId="{705F57C1-1182-45A7-ADB0-510DF827C188}" srcOrd="9" destOrd="0" presId="urn:microsoft.com/office/officeart/2008/layout/LinedList"/>
    <dgm:cxn modelId="{B3950119-7BE2-4E9F-AC69-C109E37DC271}" type="presParOf" srcId="{ABCB99A1-8D12-4230-B51E-85043641EBA0}" destId="{526B8152-6AEF-4F99-BF64-A35B62474B05}" srcOrd="10" destOrd="0" presId="urn:microsoft.com/office/officeart/2008/layout/LinedList"/>
    <dgm:cxn modelId="{05C3EDEF-0BC8-4802-B5D0-9D00D9AC616C}" type="presParOf" srcId="{526B8152-6AEF-4F99-BF64-A35B62474B05}" destId="{40DD5023-328D-49D6-821F-D6D44646A0CB}" srcOrd="0" destOrd="0" presId="urn:microsoft.com/office/officeart/2008/layout/LinedList"/>
    <dgm:cxn modelId="{5D8DD27E-DB6F-4C88-842E-0622C781F2B6}" type="presParOf" srcId="{526B8152-6AEF-4F99-BF64-A35B62474B05}" destId="{71B02F5B-21DF-4B00-A5DA-6D98DEF46B3C}" srcOrd="1" destOrd="0" presId="urn:microsoft.com/office/officeart/2008/layout/LinedList"/>
    <dgm:cxn modelId="{18A30312-18FF-4345-8B20-207A2EB9E58B}" type="presParOf" srcId="{526B8152-6AEF-4F99-BF64-A35B62474B05}" destId="{863D58FD-A324-4CD5-8178-B36A75CC5BF4}" srcOrd="2" destOrd="0" presId="urn:microsoft.com/office/officeart/2008/layout/LinedList"/>
    <dgm:cxn modelId="{5CA59339-CB01-4857-A229-AF6097BCAE52}" type="presParOf" srcId="{ABCB99A1-8D12-4230-B51E-85043641EBA0}" destId="{EC1A0050-A846-49D3-A80B-5CB871B6FB53}" srcOrd="11" destOrd="0" presId="urn:microsoft.com/office/officeart/2008/layout/LinedList"/>
    <dgm:cxn modelId="{C00DAEBB-5D0B-46FC-8ADE-7C3733C0D57B}" type="presParOf" srcId="{ABCB99A1-8D12-4230-B51E-85043641EBA0}" destId="{3576D39C-AD28-460B-B95D-4044306AA366}" srcOrd="12" destOrd="0" presId="urn:microsoft.com/office/officeart/2008/layout/LinedList"/>
    <dgm:cxn modelId="{03683E6E-CA41-4102-AC0F-C2353A54C26A}" type="presParOf" srcId="{ABCB99A1-8D12-4230-B51E-85043641EBA0}" destId="{51816789-911F-4B82-AA8E-65624E881E36}" srcOrd="13" destOrd="0" presId="urn:microsoft.com/office/officeart/2008/layout/LinedList"/>
    <dgm:cxn modelId="{59ED96FE-86B0-405A-8351-A69C3C95A2CE}" type="presParOf" srcId="{51816789-911F-4B82-AA8E-65624E881E36}" destId="{C2938C63-EE85-4D42-AE7E-C08DEBB14D1B}" srcOrd="0" destOrd="0" presId="urn:microsoft.com/office/officeart/2008/layout/LinedList"/>
    <dgm:cxn modelId="{CDCDC830-5106-476C-A8B3-985AE250F1E7}" type="presParOf" srcId="{51816789-911F-4B82-AA8E-65624E881E36}" destId="{71D3F06F-5134-4D22-A37C-9E3E8D9B3CBE}" srcOrd="1" destOrd="0" presId="urn:microsoft.com/office/officeart/2008/layout/LinedList"/>
    <dgm:cxn modelId="{A656D95E-6734-4CAF-8906-0820FE4E08AB}" type="presParOf" srcId="{51816789-911F-4B82-AA8E-65624E881E36}" destId="{27D65536-A8F6-4CB2-9329-147FEB66DB27}" srcOrd="2" destOrd="0" presId="urn:microsoft.com/office/officeart/2008/layout/LinedList"/>
    <dgm:cxn modelId="{2A3E9EFE-95A9-4FE8-A255-9848118C6323}" type="presParOf" srcId="{ABCB99A1-8D12-4230-B51E-85043641EBA0}" destId="{8AED0C47-6609-40A1-BA1A-BE8EBE317217}" srcOrd="14" destOrd="0" presId="urn:microsoft.com/office/officeart/2008/layout/LinedList"/>
    <dgm:cxn modelId="{2097CC0C-997E-487B-BABC-01E92F7AB86A}" type="presParOf" srcId="{ABCB99A1-8D12-4230-B51E-85043641EBA0}" destId="{03F69C98-72AA-4E78-AB35-B3F29B6849A1}" srcOrd="15" destOrd="0" presId="urn:microsoft.com/office/officeart/2008/layout/LinedList"/>
    <dgm:cxn modelId="{BF80C4F3-D5CE-4D51-875D-26BCB21B3065}" type="presParOf" srcId="{ABCB99A1-8D12-4230-B51E-85043641EBA0}" destId="{2C929629-D0A0-483E-B858-B724EDA60E21}" srcOrd="16" destOrd="0" presId="urn:microsoft.com/office/officeart/2008/layout/LinedList"/>
    <dgm:cxn modelId="{0F830F57-6549-4A0C-B835-8B24A477F7A4}" type="presParOf" srcId="{2C929629-D0A0-483E-B858-B724EDA60E21}" destId="{169ED39F-463C-4C02-9579-4CB6E63418E3}" srcOrd="0" destOrd="0" presId="urn:microsoft.com/office/officeart/2008/layout/LinedList"/>
    <dgm:cxn modelId="{696711BB-58E3-4499-8995-92AD9959C3C0}" type="presParOf" srcId="{2C929629-D0A0-483E-B858-B724EDA60E21}" destId="{1DAFE462-B20A-4940-BC35-16F388E930AC}" srcOrd="1" destOrd="0" presId="urn:microsoft.com/office/officeart/2008/layout/LinedList"/>
    <dgm:cxn modelId="{6A87B4C3-C2E6-4A07-8A09-7AA6309F67CB}" type="presParOf" srcId="{2C929629-D0A0-483E-B858-B724EDA60E21}" destId="{F858E376-690C-465E-BABD-389E875DE18B}" srcOrd="2" destOrd="0" presId="urn:microsoft.com/office/officeart/2008/layout/LinedList"/>
    <dgm:cxn modelId="{E36E6AAA-4418-4810-AEBA-BF0B0111BDB8}" type="presParOf" srcId="{ABCB99A1-8D12-4230-B51E-85043641EBA0}" destId="{FE7C0645-CA24-495F-9E8D-BB4340748186}" srcOrd="17" destOrd="0" presId="urn:microsoft.com/office/officeart/2008/layout/LinedList"/>
    <dgm:cxn modelId="{68887850-B62B-4F42-A1BA-3F4C409AED0E}" type="presParOf" srcId="{ABCB99A1-8D12-4230-B51E-85043641EBA0}" destId="{93C3E206-9A69-46D5-9680-1EB793D3D9AE}" srcOrd="18" destOrd="0" presId="urn:microsoft.com/office/officeart/2008/layout/LinedList"/>
    <dgm:cxn modelId="{3BF51EDC-4276-440F-95AB-986D0261D473}" type="presParOf" srcId="{ABCB99A1-8D12-4230-B51E-85043641EBA0}" destId="{079EEE6D-301B-4C45-BFCB-45A70177395B}" srcOrd="19" destOrd="0" presId="urn:microsoft.com/office/officeart/2008/layout/LinedList"/>
    <dgm:cxn modelId="{DB0DAB8A-C593-4A67-9873-05461173B276}" type="presParOf" srcId="{079EEE6D-301B-4C45-BFCB-45A70177395B}" destId="{AA288A21-8DF3-4025-A411-92C7EDA8E821}" srcOrd="0" destOrd="0" presId="urn:microsoft.com/office/officeart/2008/layout/LinedList"/>
    <dgm:cxn modelId="{16D9BAAA-9C91-4E9D-B9C3-BA8439EDB673}" type="presParOf" srcId="{079EEE6D-301B-4C45-BFCB-45A70177395B}" destId="{A482D696-9123-4D39-96E3-9A02CF543225}" srcOrd="1" destOrd="0" presId="urn:microsoft.com/office/officeart/2008/layout/LinedList"/>
    <dgm:cxn modelId="{61038854-36F6-4DF3-8984-9CC6DEDE9F6E}" type="presParOf" srcId="{079EEE6D-301B-4C45-BFCB-45A70177395B}" destId="{AD7F2527-05CF-430F-A062-94E02E28DF23}" srcOrd="2" destOrd="0" presId="urn:microsoft.com/office/officeart/2008/layout/LinedList"/>
    <dgm:cxn modelId="{67E6A404-3881-4911-A7BD-EC9162AE587B}" type="presParOf" srcId="{ABCB99A1-8D12-4230-B51E-85043641EBA0}" destId="{40545A09-8EDC-4B73-94F3-D80FCE6DD9DF}" srcOrd="20" destOrd="0" presId="urn:microsoft.com/office/officeart/2008/layout/LinedList"/>
    <dgm:cxn modelId="{D681514E-3B74-4823-8BF3-5647F29FDBEF}" type="presParOf" srcId="{ABCB99A1-8D12-4230-B51E-85043641EBA0}" destId="{0A9B3B53-572E-48E9-BB76-AFF1662D2A6B}" srcOrd="21" destOrd="0" presId="urn:microsoft.com/office/officeart/2008/layout/LinedList"/>
    <dgm:cxn modelId="{B90D3A26-6E03-49EC-A3AE-94892553CB0A}" type="presParOf" srcId="{ABCB99A1-8D12-4230-B51E-85043641EBA0}" destId="{533BE5F6-285B-40DA-9976-956ED32D540A}" srcOrd="22" destOrd="0" presId="urn:microsoft.com/office/officeart/2008/layout/LinedList"/>
    <dgm:cxn modelId="{8A691B74-1137-47A3-B5C7-C4D2FECC92B2}" type="presParOf" srcId="{533BE5F6-285B-40DA-9976-956ED32D540A}" destId="{1D4D6C18-FBFA-4F17-AAA6-341A40EA8C30}" srcOrd="0" destOrd="0" presId="urn:microsoft.com/office/officeart/2008/layout/LinedList"/>
    <dgm:cxn modelId="{549233CC-2991-414C-9917-9DB2D1EC0305}" type="presParOf" srcId="{533BE5F6-285B-40DA-9976-956ED32D540A}" destId="{5FF7D410-660A-4A60-BEF4-7ACCE8F46DAC}" srcOrd="1" destOrd="0" presId="urn:microsoft.com/office/officeart/2008/layout/LinedList"/>
    <dgm:cxn modelId="{A479EC9D-BA5F-46BB-AF9B-9D0A76101287}" type="presParOf" srcId="{533BE5F6-285B-40DA-9976-956ED32D540A}" destId="{04330DE2-F486-4B09-BC70-B22F3862E072}" srcOrd="2" destOrd="0" presId="urn:microsoft.com/office/officeart/2008/layout/LinedList"/>
    <dgm:cxn modelId="{42A9C4FD-6766-45FF-B8F4-C4276C597C5B}" type="presParOf" srcId="{ABCB99A1-8D12-4230-B51E-85043641EBA0}" destId="{DC80EC76-3796-4387-BA75-C587F5E0F3EF}" srcOrd="23" destOrd="0" presId="urn:microsoft.com/office/officeart/2008/layout/LinedList"/>
    <dgm:cxn modelId="{70947846-4A28-4333-AFAA-BEEEB4447673}" type="presParOf" srcId="{ABCB99A1-8D12-4230-B51E-85043641EBA0}" destId="{628E7E73-B2BA-4474-8CE7-B1DC20BFDE0E}" srcOrd="24" destOrd="0" presId="urn:microsoft.com/office/officeart/2008/layout/LinedList"/>
    <dgm:cxn modelId="{76A26CA9-E2BE-4E33-A871-CE00F70A40B2}" type="presParOf" srcId="{ABCB99A1-8D12-4230-B51E-85043641EBA0}" destId="{EE390271-BF74-4266-BB4F-682F4CA7C7B3}" srcOrd="25" destOrd="0" presId="urn:microsoft.com/office/officeart/2008/layout/LinedList"/>
    <dgm:cxn modelId="{8E964076-CA0F-4CF7-8FEA-A498CFF61AA2}" type="presParOf" srcId="{EE390271-BF74-4266-BB4F-682F4CA7C7B3}" destId="{A55DEBE6-1953-4FE3-A5CF-BE84F58FD4F5}" srcOrd="0" destOrd="0" presId="urn:microsoft.com/office/officeart/2008/layout/LinedList"/>
    <dgm:cxn modelId="{69E3C362-032F-490C-80AC-26818F3EA9CE}" type="presParOf" srcId="{EE390271-BF74-4266-BB4F-682F4CA7C7B3}" destId="{066E896B-6300-4521-9A5C-6A5BEB8E843C}" srcOrd="1" destOrd="0" presId="urn:microsoft.com/office/officeart/2008/layout/LinedList"/>
    <dgm:cxn modelId="{78E28125-972E-40A7-9D2A-216BF65BEC6A}" type="presParOf" srcId="{EE390271-BF74-4266-BB4F-682F4CA7C7B3}" destId="{03B804BA-5255-481B-80D4-FAE095B7A3CA}" srcOrd="2" destOrd="0" presId="urn:microsoft.com/office/officeart/2008/layout/LinedList"/>
    <dgm:cxn modelId="{61F3F806-2556-4E41-870C-4891C298B207}" type="presParOf" srcId="{ABCB99A1-8D12-4230-B51E-85043641EBA0}" destId="{68794B83-EF9F-4462-8F1D-22A4A3970708}" srcOrd="26" destOrd="0" presId="urn:microsoft.com/office/officeart/2008/layout/LinedList"/>
    <dgm:cxn modelId="{652D8709-7386-4475-A0D3-9573FEBD1301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Read the poem </a:t>
          </a:r>
          <a:r>
            <a:rPr lang="en-US" dirty="0" err="1" smtClean="0"/>
            <a:t>Kubla</a:t>
          </a:r>
          <a:r>
            <a:rPr lang="en-US" dirty="0" smtClean="0"/>
            <a:t> Kahn by Samuel Taylor Coleridge.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Class Discussion: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48C17C0A-0447-4272-A552-4872B7343C01}">
      <dgm:prSet/>
      <dgm:spPr/>
      <dgm:t>
        <a:bodyPr/>
        <a:lstStyle/>
        <a:p>
          <a:r>
            <a:rPr lang="en-US" dirty="0" smtClean="0"/>
            <a:t>How does poem convey the main ideals of the Romantic movement, particularly the sublime?</a:t>
          </a:r>
        </a:p>
      </dgm:t>
    </dgm:pt>
    <dgm:pt modelId="{CE797BA3-1C47-4672-B28C-716CCEC2DF46}" type="parTrans" cxnId="{4D3FEA61-0C44-4E89-9B07-9FCD019E70C9}">
      <dgm:prSet/>
      <dgm:spPr/>
    </dgm:pt>
    <dgm:pt modelId="{1E06F3F4-8238-4EA3-B4B2-1EA1966BE2F4}" type="sibTrans" cxnId="{4D3FEA61-0C44-4E89-9B07-9FCD019E70C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3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2"/>
      <dgm:spPr/>
    </dgm:pt>
    <dgm:pt modelId="{0F1F9F09-0A69-4B48-ADC2-190CD30C2DC4}" type="pres">
      <dgm:prSet presAssocID="{2F8476B8-519E-43F1-8D35-8EF0264A4BE9}" presName="vertSpace2b" presStyleCnt="0"/>
      <dgm:spPr/>
    </dgm:pt>
    <dgm:pt modelId="{E953EBEC-38A5-453D-9596-6DCC8EE336FF}" type="pres">
      <dgm:prSet presAssocID="{48C17C0A-0447-4272-A552-4872B7343C01}" presName="horz2" presStyleCnt="0"/>
      <dgm:spPr/>
    </dgm:pt>
    <dgm:pt modelId="{E8CAAC91-838C-4423-A2A5-8ED1ADDA20FD}" type="pres">
      <dgm:prSet presAssocID="{48C17C0A-0447-4272-A552-4872B7343C01}" presName="horzSpace2" presStyleCnt="0"/>
      <dgm:spPr/>
    </dgm:pt>
    <dgm:pt modelId="{DC0F422D-95C3-4B90-8D6E-8AB4ED32A3E5}" type="pres">
      <dgm:prSet presAssocID="{48C17C0A-0447-4272-A552-4872B7343C01}" presName="tx2" presStyleLbl="revTx" presStyleIdx="2" presStyleCnt="3"/>
      <dgm:spPr/>
      <dgm:t>
        <a:bodyPr/>
        <a:lstStyle/>
        <a:p>
          <a:endParaRPr lang="en-US"/>
        </a:p>
      </dgm:t>
    </dgm:pt>
    <dgm:pt modelId="{E6A6A6F2-8466-411B-A6B9-8BD564E3E175}" type="pres">
      <dgm:prSet presAssocID="{48C17C0A-0447-4272-A552-4872B7343C01}" presName="vert2" presStyleCnt="0"/>
      <dgm:spPr/>
    </dgm:pt>
    <dgm:pt modelId="{1A198010-D455-4159-BE6F-4FFDB6D7686D}" type="pres">
      <dgm:prSet presAssocID="{48C17C0A-0447-4272-A552-4872B7343C01}" presName="thinLine2b" presStyleLbl="callout" presStyleIdx="1" presStyleCnt="2"/>
      <dgm:spPr/>
    </dgm:pt>
    <dgm:pt modelId="{382037D9-A076-4AE5-8D77-D2E1D5F74483}" type="pres">
      <dgm:prSet presAssocID="{48C17C0A-0447-4272-A552-4872B7343C01}" presName="vertSpace2b" presStyleCnt="0"/>
      <dgm:spPr/>
    </dgm:pt>
  </dgm:ptLst>
  <dgm:cxnLst>
    <dgm:cxn modelId="{930F9324-77F8-4340-AC68-4C3AD59FD0D4}" type="presOf" srcId="{2F8476B8-519E-43F1-8D35-8EF0264A4BE9}" destId="{0C804AAC-6919-41CC-A6C2-47D49953C383}" srcOrd="0" destOrd="0" presId="urn:microsoft.com/office/officeart/2008/layout/LinedList"/>
    <dgm:cxn modelId="{7D1E4CB4-DC38-42EF-87FA-78D97DAC5B4F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23B466BE-EB9D-4DC0-BD5D-B518809B39BC}" type="presOf" srcId="{E4CCC0F0-DC4E-4F04-80BE-6C17BE6668A9}" destId="{037C68FE-0020-4024-A830-A5F94166A87F}" srcOrd="0" destOrd="0" presId="urn:microsoft.com/office/officeart/2008/layout/LinedList"/>
    <dgm:cxn modelId="{4D3FEA61-0C44-4E89-9B07-9FCD019E70C9}" srcId="{E4CCC0F0-DC4E-4F04-80BE-6C17BE6668A9}" destId="{48C17C0A-0447-4272-A552-4872B7343C01}" srcOrd="1" destOrd="0" parTransId="{CE797BA3-1C47-4672-B28C-716CCEC2DF46}" sibTransId="{1E06F3F4-8238-4EA3-B4B2-1EA1966BE2F4}"/>
    <dgm:cxn modelId="{CDCC25A4-03D4-4778-AE3A-2C7CED11ADB9}" type="presOf" srcId="{48C17C0A-0447-4272-A552-4872B7343C01}" destId="{DC0F422D-95C3-4B90-8D6E-8AB4ED32A3E5}" srcOrd="0" destOrd="0" presId="urn:microsoft.com/office/officeart/2008/layout/LinedList"/>
    <dgm:cxn modelId="{F16311AD-BBCB-48DD-9784-A486D64C9930}" type="presParOf" srcId="{715F5C77-52E5-4A7B-AADF-0B0962FDF58B}" destId="{0E78EC04-99DF-4FDB-ABF4-353E47AC0E1E}" srcOrd="0" destOrd="0" presId="urn:microsoft.com/office/officeart/2008/layout/LinedList"/>
    <dgm:cxn modelId="{CBFD25A0-0223-4F85-A1E8-17FC37F28764}" type="presParOf" srcId="{715F5C77-52E5-4A7B-AADF-0B0962FDF58B}" destId="{2748A6F1-CD5E-47A6-8CD3-2C5139626BEA}" srcOrd="1" destOrd="0" presId="urn:microsoft.com/office/officeart/2008/layout/LinedList"/>
    <dgm:cxn modelId="{DB04E0C7-E721-43EC-91A9-AE9CBF30E704}" type="presParOf" srcId="{2748A6F1-CD5E-47A6-8CD3-2C5139626BEA}" destId="{037C68FE-0020-4024-A830-A5F94166A87F}" srcOrd="0" destOrd="0" presId="urn:microsoft.com/office/officeart/2008/layout/LinedList"/>
    <dgm:cxn modelId="{2F80E22E-7AA4-4900-859F-4E55FC2E8614}" type="presParOf" srcId="{2748A6F1-CD5E-47A6-8CD3-2C5139626BEA}" destId="{ABCB99A1-8D12-4230-B51E-85043641EBA0}" srcOrd="1" destOrd="0" presId="urn:microsoft.com/office/officeart/2008/layout/LinedList"/>
    <dgm:cxn modelId="{A0654868-E3FD-4883-8704-5445161D5D13}" type="presParOf" srcId="{ABCB99A1-8D12-4230-B51E-85043641EBA0}" destId="{1C5B306E-20DA-46BD-9412-2A412B8EC6BF}" srcOrd="0" destOrd="0" presId="urn:microsoft.com/office/officeart/2008/layout/LinedList"/>
    <dgm:cxn modelId="{5D411D4F-99EA-4B80-92CA-4C7F93D3A442}" type="presParOf" srcId="{ABCB99A1-8D12-4230-B51E-85043641EBA0}" destId="{3E16ABF1-BADE-4080-BF4F-8DF2E122FA38}" srcOrd="1" destOrd="0" presId="urn:microsoft.com/office/officeart/2008/layout/LinedList"/>
    <dgm:cxn modelId="{CB8649A6-6995-41C7-9944-C702CA6E5E1F}" type="presParOf" srcId="{3E16ABF1-BADE-4080-BF4F-8DF2E122FA38}" destId="{6031F169-FF3B-4578-952E-3A741F034A30}" srcOrd="0" destOrd="0" presId="urn:microsoft.com/office/officeart/2008/layout/LinedList"/>
    <dgm:cxn modelId="{B8BF5094-ED31-4E6B-B7F9-C4D0226D574B}" type="presParOf" srcId="{3E16ABF1-BADE-4080-BF4F-8DF2E122FA38}" destId="{0C804AAC-6919-41CC-A6C2-47D49953C383}" srcOrd="1" destOrd="0" presId="urn:microsoft.com/office/officeart/2008/layout/LinedList"/>
    <dgm:cxn modelId="{FFF3717B-89AE-460A-ADB9-5D962CF939BD}" type="presParOf" srcId="{3E16ABF1-BADE-4080-BF4F-8DF2E122FA38}" destId="{D8B429BF-5547-4C50-8874-805890E37ED6}" srcOrd="2" destOrd="0" presId="urn:microsoft.com/office/officeart/2008/layout/LinedList"/>
    <dgm:cxn modelId="{1579E660-7509-4E0D-841D-FC43718FCB7B}" type="presParOf" srcId="{ABCB99A1-8D12-4230-B51E-85043641EBA0}" destId="{F486B057-D881-449B-8DBA-5C47405E1AA5}" srcOrd="2" destOrd="0" presId="urn:microsoft.com/office/officeart/2008/layout/LinedList"/>
    <dgm:cxn modelId="{061D6519-C8E8-4772-8FF8-F309D8B7D3C4}" type="presParOf" srcId="{ABCB99A1-8D12-4230-B51E-85043641EBA0}" destId="{0F1F9F09-0A69-4B48-ADC2-190CD30C2DC4}" srcOrd="3" destOrd="0" presId="urn:microsoft.com/office/officeart/2008/layout/LinedList"/>
    <dgm:cxn modelId="{08E1BBE9-9C85-4B97-8C1F-C735AD4E3588}" type="presParOf" srcId="{ABCB99A1-8D12-4230-B51E-85043641EBA0}" destId="{E953EBEC-38A5-453D-9596-6DCC8EE336FF}" srcOrd="4" destOrd="0" presId="urn:microsoft.com/office/officeart/2008/layout/LinedList"/>
    <dgm:cxn modelId="{D2C2510F-A113-4D58-9121-8B674C6A2658}" type="presParOf" srcId="{E953EBEC-38A5-453D-9596-6DCC8EE336FF}" destId="{E8CAAC91-838C-4423-A2A5-8ED1ADDA20FD}" srcOrd="0" destOrd="0" presId="urn:microsoft.com/office/officeart/2008/layout/LinedList"/>
    <dgm:cxn modelId="{CC71F2C2-81B4-4B2E-890C-657989224044}" type="presParOf" srcId="{E953EBEC-38A5-453D-9596-6DCC8EE336FF}" destId="{DC0F422D-95C3-4B90-8D6E-8AB4ED32A3E5}" srcOrd="1" destOrd="0" presId="urn:microsoft.com/office/officeart/2008/layout/LinedList"/>
    <dgm:cxn modelId="{7B6A4A31-9020-4950-AF28-D49808933250}" type="presParOf" srcId="{E953EBEC-38A5-453D-9596-6DCC8EE336FF}" destId="{E6A6A6F2-8466-411B-A6B9-8BD564E3E175}" srcOrd="2" destOrd="0" presId="urn:microsoft.com/office/officeart/2008/layout/LinedList"/>
    <dgm:cxn modelId="{7F79866C-02E7-456C-9C6D-B3ED1B66114A}" type="presParOf" srcId="{ABCB99A1-8D12-4230-B51E-85043641EBA0}" destId="{1A198010-D455-4159-BE6F-4FFDB6D7686D}" srcOrd="5" destOrd="0" presId="urn:microsoft.com/office/officeart/2008/layout/LinedList"/>
    <dgm:cxn modelId="{8EDC1D16-F0E4-4DB8-8CA6-A26C87BB459C}" type="presParOf" srcId="{ABCB99A1-8D12-4230-B51E-85043641EBA0}" destId="{382037D9-A076-4AE5-8D77-D2E1D5F7448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Create a personal Word Wall as you read through Frankenstein.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Read Chapter 10 in your copy of Frankenstein.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48C17C0A-0447-4272-A552-4872B7343C01}">
      <dgm:prSet/>
      <dgm:spPr/>
      <dgm:t>
        <a:bodyPr/>
        <a:lstStyle/>
        <a:p>
          <a:r>
            <a:rPr lang="en-US" dirty="0" smtClean="0"/>
            <a:t>As</a:t>
          </a:r>
          <a:r>
            <a:rPr lang="en-US" baseline="0" dirty="0" smtClean="0"/>
            <a:t> you read, create a personal Word Wall of words you find in the chapter that you do not know. </a:t>
          </a:r>
          <a:endParaRPr lang="en-US" dirty="0" smtClean="0"/>
        </a:p>
      </dgm:t>
    </dgm:pt>
    <dgm:pt modelId="{CE797BA3-1C47-4672-B28C-716CCEC2DF46}" type="parTrans" cxnId="{4D3FEA61-0C44-4E89-9B07-9FCD019E70C9}">
      <dgm:prSet/>
      <dgm:spPr/>
      <dgm:t>
        <a:bodyPr/>
        <a:lstStyle/>
        <a:p>
          <a:endParaRPr lang="en-US"/>
        </a:p>
      </dgm:t>
    </dgm:pt>
    <dgm:pt modelId="{1E06F3F4-8238-4EA3-B4B2-1EA1966BE2F4}" type="sibTrans" cxnId="{4D3FEA61-0C44-4E89-9B07-9FCD019E70C9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3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2"/>
      <dgm:spPr/>
    </dgm:pt>
    <dgm:pt modelId="{0F1F9F09-0A69-4B48-ADC2-190CD30C2DC4}" type="pres">
      <dgm:prSet presAssocID="{2F8476B8-519E-43F1-8D35-8EF0264A4BE9}" presName="vertSpace2b" presStyleCnt="0"/>
      <dgm:spPr/>
    </dgm:pt>
    <dgm:pt modelId="{E953EBEC-38A5-453D-9596-6DCC8EE336FF}" type="pres">
      <dgm:prSet presAssocID="{48C17C0A-0447-4272-A552-4872B7343C01}" presName="horz2" presStyleCnt="0"/>
      <dgm:spPr/>
    </dgm:pt>
    <dgm:pt modelId="{E8CAAC91-838C-4423-A2A5-8ED1ADDA20FD}" type="pres">
      <dgm:prSet presAssocID="{48C17C0A-0447-4272-A552-4872B7343C01}" presName="horzSpace2" presStyleCnt="0"/>
      <dgm:spPr/>
    </dgm:pt>
    <dgm:pt modelId="{DC0F422D-95C3-4B90-8D6E-8AB4ED32A3E5}" type="pres">
      <dgm:prSet presAssocID="{48C17C0A-0447-4272-A552-4872B7343C01}" presName="tx2" presStyleLbl="revTx" presStyleIdx="2" presStyleCnt="3"/>
      <dgm:spPr/>
      <dgm:t>
        <a:bodyPr/>
        <a:lstStyle/>
        <a:p>
          <a:endParaRPr lang="en-US"/>
        </a:p>
      </dgm:t>
    </dgm:pt>
    <dgm:pt modelId="{E6A6A6F2-8466-411B-A6B9-8BD564E3E175}" type="pres">
      <dgm:prSet presAssocID="{48C17C0A-0447-4272-A552-4872B7343C01}" presName="vert2" presStyleCnt="0"/>
      <dgm:spPr/>
    </dgm:pt>
    <dgm:pt modelId="{1A198010-D455-4159-BE6F-4FFDB6D7686D}" type="pres">
      <dgm:prSet presAssocID="{48C17C0A-0447-4272-A552-4872B7343C01}" presName="thinLine2b" presStyleLbl="callout" presStyleIdx="1" presStyleCnt="2"/>
      <dgm:spPr/>
    </dgm:pt>
    <dgm:pt modelId="{382037D9-A076-4AE5-8D77-D2E1D5F74483}" type="pres">
      <dgm:prSet presAssocID="{48C17C0A-0447-4272-A552-4872B7343C01}" presName="vertSpace2b" presStyleCnt="0"/>
      <dgm:spPr/>
    </dgm:pt>
  </dgm:ptLst>
  <dgm:cxnLst>
    <dgm:cxn modelId="{83ACAF29-4E7A-4692-8B0E-4D6570C0607F}" type="presOf" srcId="{48C17C0A-0447-4272-A552-4872B7343C01}" destId="{DC0F422D-95C3-4B90-8D6E-8AB4ED32A3E5}" srcOrd="0" destOrd="0" presId="urn:microsoft.com/office/officeart/2008/layout/LinedList"/>
    <dgm:cxn modelId="{36787CEE-4B2B-433F-85BE-FDAC7232016F}" type="presOf" srcId="{E4CCC0F0-DC4E-4F04-80BE-6C17BE6668A9}" destId="{037C68FE-0020-4024-A830-A5F94166A87F}" srcOrd="0" destOrd="0" presId="urn:microsoft.com/office/officeart/2008/layout/LinedList"/>
    <dgm:cxn modelId="{4D3FEA61-0C44-4E89-9B07-9FCD019E70C9}" srcId="{E4CCC0F0-DC4E-4F04-80BE-6C17BE6668A9}" destId="{48C17C0A-0447-4272-A552-4872B7343C01}" srcOrd="1" destOrd="0" parTransId="{CE797BA3-1C47-4672-B28C-716CCEC2DF46}" sibTransId="{1E06F3F4-8238-4EA3-B4B2-1EA1966BE2F4}"/>
    <dgm:cxn modelId="{BF28EF64-FC21-48E6-A9FF-CB1D32AA5761}" type="presOf" srcId="{2F8476B8-519E-43F1-8D35-8EF0264A4BE9}" destId="{0C804AAC-6919-41CC-A6C2-47D49953C383}" srcOrd="0" destOrd="0" presId="urn:microsoft.com/office/officeart/2008/layout/LinedList"/>
    <dgm:cxn modelId="{94876A3A-0029-45CC-ACC1-40B6873412FA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34B62DB6-3F8D-4C41-8530-E59A6D71263B}" type="presParOf" srcId="{715F5C77-52E5-4A7B-AADF-0B0962FDF58B}" destId="{0E78EC04-99DF-4FDB-ABF4-353E47AC0E1E}" srcOrd="0" destOrd="0" presId="urn:microsoft.com/office/officeart/2008/layout/LinedList"/>
    <dgm:cxn modelId="{4954CB29-3934-421F-85E7-7033DDF1E1C2}" type="presParOf" srcId="{715F5C77-52E5-4A7B-AADF-0B0962FDF58B}" destId="{2748A6F1-CD5E-47A6-8CD3-2C5139626BEA}" srcOrd="1" destOrd="0" presId="urn:microsoft.com/office/officeart/2008/layout/LinedList"/>
    <dgm:cxn modelId="{ABE2878B-FA1A-4A74-9F16-948EBE655F4C}" type="presParOf" srcId="{2748A6F1-CD5E-47A6-8CD3-2C5139626BEA}" destId="{037C68FE-0020-4024-A830-A5F94166A87F}" srcOrd="0" destOrd="0" presId="urn:microsoft.com/office/officeart/2008/layout/LinedList"/>
    <dgm:cxn modelId="{72001057-6D0A-476E-8025-A8A23321F6A8}" type="presParOf" srcId="{2748A6F1-CD5E-47A6-8CD3-2C5139626BEA}" destId="{ABCB99A1-8D12-4230-B51E-85043641EBA0}" srcOrd="1" destOrd="0" presId="urn:microsoft.com/office/officeart/2008/layout/LinedList"/>
    <dgm:cxn modelId="{7A6C97AA-BF28-4663-A0D2-CD3072B05905}" type="presParOf" srcId="{ABCB99A1-8D12-4230-B51E-85043641EBA0}" destId="{1C5B306E-20DA-46BD-9412-2A412B8EC6BF}" srcOrd="0" destOrd="0" presId="urn:microsoft.com/office/officeart/2008/layout/LinedList"/>
    <dgm:cxn modelId="{AF03232A-17CC-4B3E-ABDF-5B99E6E0EA26}" type="presParOf" srcId="{ABCB99A1-8D12-4230-B51E-85043641EBA0}" destId="{3E16ABF1-BADE-4080-BF4F-8DF2E122FA38}" srcOrd="1" destOrd="0" presId="urn:microsoft.com/office/officeart/2008/layout/LinedList"/>
    <dgm:cxn modelId="{14538106-E662-482B-B8BB-3687C6DAB2DA}" type="presParOf" srcId="{3E16ABF1-BADE-4080-BF4F-8DF2E122FA38}" destId="{6031F169-FF3B-4578-952E-3A741F034A30}" srcOrd="0" destOrd="0" presId="urn:microsoft.com/office/officeart/2008/layout/LinedList"/>
    <dgm:cxn modelId="{DA19B178-C462-467E-B2B9-C35CED24187C}" type="presParOf" srcId="{3E16ABF1-BADE-4080-BF4F-8DF2E122FA38}" destId="{0C804AAC-6919-41CC-A6C2-47D49953C383}" srcOrd="1" destOrd="0" presId="urn:microsoft.com/office/officeart/2008/layout/LinedList"/>
    <dgm:cxn modelId="{549AB966-6471-4620-8C78-691E84B0C5C5}" type="presParOf" srcId="{3E16ABF1-BADE-4080-BF4F-8DF2E122FA38}" destId="{D8B429BF-5547-4C50-8874-805890E37ED6}" srcOrd="2" destOrd="0" presId="urn:microsoft.com/office/officeart/2008/layout/LinedList"/>
    <dgm:cxn modelId="{BFA65DDA-53D0-4CD1-90D7-92489FB630AC}" type="presParOf" srcId="{ABCB99A1-8D12-4230-B51E-85043641EBA0}" destId="{F486B057-D881-449B-8DBA-5C47405E1AA5}" srcOrd="2" destOrd="0" presId="urn:microsoft.com/office/officeart/2008/layout/LinedList"/>
    <dgm:cxn modelId="{B26CA9CB-33BB-4B46-9240-639E5B3BBD9B}" type="presParOf" srcId="{ABCB99A1-8D12-4230-B51E-85043641EBA0}" destId="{0F1F9F09-0A69-4B48-ADC2-190CD30C2DC4}" srcOrd="3" destOrd="0" presId="urn:microsoft.com/office/officeart/2008/layout/LinedList"/>
    <dgm:cxn modelId="{A340FFA4-0986-4256-A680-BE183828AB17}" type="presParOf" srcId="{ABCB99A1-8D12-4230-B51E-85043641EBA0}" destId="{E953EBEC-38A5-453D-9596-6DCC8EE336FF}" srcOrd="4" destOrd="0" presId="urn:microsoft.com/office/officeart/2008/layout/LinedList"/>
    <dgm:cxn modelId="{8F36F405-CDC3-4DE4-9D78-BA9985A52011}" type="presParOf" srcId="{E953EBEC-38A5-453D-9596-6DCC8EE336FF}" destId="{E8CAAC91-838C-4423-A2A5-8ED1ADDA20FD}" srcOrd="0" destOrd="0" presId="urn:microsoft.com/office/officeart/2008/layout/LinedList"/>
    <dgm:cxn modelId="{5BBB72EE-01B9-4E6C-9C29-3692A36A9BB3}" type="presParOf" srcId="{E953EBEC-38A5-453D-9596-6DCC8EE336FF}" destId="{DC0F422D-95C3-4B90-8D6E-8AB4ED32A3E5}" srcOrd="1" destOrd="0" presId="urn:microsoft.com/office/officeart/2008/layout/LinedList"/>
    <dgm:cxn modelId="{C5F81CFD-21B3-4E4E-885B-A4EB48F9F39F}" type="presParOf" srcId="{E953EBEC-38A5-453D-9596-6DCC8EE336FF}" destId="{E6A6A6F2-8466-411B-A6B9-8BD564E3E175}" srcOrd="2" destOrd="0" presId="urn:microsoft.com/office/officeart/2008/layout/LinedList"/>
    <dgm:cxn modelId="{F7FE6AE7-E61E-4D24-8280-3E0CCC0B476A}" type="presParOf" srcId="{ABCB99A1-8D12-4230-B51E-85043641EBA0}" destId="{1A198010-D455-4159-BE6F-4FFDB6D7686D}" srcOrd="5" destOrd="0" presId="urn:microsoft.com/office/officeart/2008/layout/LinedList"/>
    <dgm:cxn modelId="{D003C6BA-8522-4D14-8567-465D75CCD8EB}" type="presParOf" srcId="{ABCB99A1-8D12-4230-B51E-85043641EBA0}" destId="{382037D9-A076-4AE5-8D77-D2E1D5F7448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Create a personal Word Wall as you read through Frankenstein.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F8476B8-519E-43F1-8D35-8EF0264A4BE9}">
      <dgm:prSet/>
      <dgm:spPr/>
      <dgm:t>
        <a:bodyPr/>
        <a:lstStyle/>
        <a:p>
          <a:r>
            <a:rPr lang="en-US" dirty="0" smtClean="0"/>
            <a:t>Fold a sheet of notebook paper in half three times.</a:t>
          </a:r>
        </a:p>
      </dgm:t>
    </dgm:pt>
    <dgm:pt modelId="{EBAC00C0-787D-4A92-8AAA-64541C3CF0B9}" type="parTrans" cxnId="{3A98DFA7-BB2D-438C-B403-591AFDF36CD5}">
      <dgm:prSet/>
      <dgm:spPr/>
      <dgm:t>
        <a:bodyPr/>
        <a:lstStyle/>
        <a:p>
          <a:endParaRPr lang="en-US"/>
        </a:p>
      </dgm:t>
    </dgm:pt>
    <dgm:pt modelId="{B4AB27C7-1C71-4033-99F5-2B4C33A69BDE}" type="sibTrans" cxnId="{3A98DFA7-BB2D-438C-B403-591AFDF36CD5}">
      <dgm:prSet/>
      <dgm:spPr/>
      <dgm:t>
        <a:bodyPr/>
        <a:lstStyle/>
        <a:p>
          <a:endParaRPr lang="en-US"/>
        </a:p>
      </dgm:t>
    </dgm:pt>
    <dgm:pt modelId="{884058B6-B21D-4C2F-9D35-1F61C4BB6D78}">
      <dgm:prSet/>
      <dgm:spPr/>
      <dgm:t>
        <a:bodyPr/>
        <a:lstStyle/>
        <a:p>
          <a:r>
            <a:rPr lang="en-US" dirty="0" smtClean="0"/>
            <a:t>Unfold the paper, it should now have eight boxes from the creases.</a:t>
          </a:r>
        </a:p>
      </dgm:t>
    </dgm:pt>
    <dgm:pt modelId="{73038F61-4D30-4E59-93ED-9561C2338697}" type="parTrans" cxnId="{53302E50-7E33-4AAB-8FC7-8F73AECF17E7}">
      <dgm:prSet/>
      <dgm:spPr/>
      <dgm:t>
        <a:bodyPr/>
        <a:lstStyle/>
        <a:p>
          <a:endParaRPr lang="en-US"/>
        </a:p>
      </dgm:t>
    </dgm:pt>
    <dgm:pt modelId="{45E1AA03-9380-44BC-ACB0-444F21094156}" type="sibTrans" cxnId="{53302E50-7E33-4AAB-8FC7-8F73AECF17E7}">
      <dgm:prSet/>
      <dgm:spPr/>
      <dgm:t>
        <a:bodyPr/>
        <a:lstStyle/>
        <a:p>
          <a:endParaRPr lang="en-US"/>
        </a:p>
      </dgm:t>
    </dgm:pt>
    <dgm:pt modelId="{02576505-4A65-4F7E-A808-580076686B1E}">
      <dgm:prSet/>
      <dgm:spPr/>
      <dgm:t>
        <a:bodyPr/>
        <a:lstStyle/>
        <a:p>
          <a:r>
            <a:rPr lang="en-US" dirty="0" smtClean="0"/>
            <a:t>Write the word and the definition of the word in the boxes on the left side of the paper.</a:t>
          </a:r>
        </a:p>
      </dgm:t>
    </dgm:pt>
    <dgm:pt modelId="{EF6F117A-04C6-4C4A-9373-559335FA1F79}" type="parTrans" cxnId="{1E92A219-FEEE-4FCF-9556-C505A0E10C6B}">
      <dgm:prSet/>
      <dgm:spPr/>
      <dgm:t>
        <a:bodyPr/>
        <a:lstStyle/>
        <a:p>
          <a:endParaRPr lang="en-US"/>
        </a:p>
      </dgm:t>
    </dgm:pt>
    <dgm:pt modelId="{6588D2C5-B968-4048-A991-A557FD428173}" type="sibTrans" cxnId="{1E92A219-FEEE-4FCF-9556-C505A0E10C6B}">
      <dgm:prSet/>
      <dgm:spPr/>
      <dgm:t>
        <a:bodyPr/>
        <a:lstStyle/>
        <a:p>
          <a:endParaRPr lang="en-US"/>
        </a:p>
      </dgm:t>
    </dgm:pt>
    <dgm:pt modelId="{E5AE5793-BB17-45A0-A6DA-96E877F3065E}">
      <dgm:prSet/>
      <dgm:spPr/>
      <dgm:t>
        <a:bodyPr/>
        <a:lstStyle/>
        <a:p>
          <a:r>
            <a:rPr lang="en-US" dirty="0" smtClean="0"/>
            <a:t>In the box on the right of the word, draw a picture to help you remember the definition, or use the word in a sentence.</a:t>
          </a:r>
        </a:p>
      </dgm:t>
    </dgm:pt>
    <dgm:pt modelId="{C6E89B4A-88D9-4627-8A7B-4016304B51EC}" type="parTrans" cxnId="{0C6B726D-2ADF-49EA-A43A-2850B31424B1}">
      <dgm:prSet/>
      <dgm:spPr/>
      <dgm:t>
        <a:bodyPr/>
        <a:lstStyle/>
        <a:p>
          <a:endParaRPr lang="en-US"/>
        </a:p>
      </dgm:t>
    </dgm:pt>
    <dgm:pt modelId="{D4CFECD9-1CD7-4541-B12E-784859EA94E4}" type="sibTrans" cxnId="{0C6B726D-2ADF-49EA-A43A-2850B31424B1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C5B306E-20DA-46BD-9412-2A412B8EC6BF}" type="pres">
      <dgm:prSet presAssocID="{2F8476B8-519E-43F1-8D35-8EF0264A4BE9}" presName="vertSpace2a" presStyleCnt="0"/>
      <dgm:spPr/>
    </dgm:pt>
    <dgm:pt modelId="{3E16ABF1-BADE-4080-BF4F-8DF2E122FA38}" type="pres">
      <dgm:prSet presAssocID="{2F8476B8-519E-43F1-8D35-8EF0264A4BE9}" presName="horz2" presStyleCnt="0"/>
      <dgm:spPr/>
    </dgm:pt>
    <dgm:pt modelId="{6031F169-FF3B-4578-952E-3A741F034A30}" type="pres">
      <dgm:prSet presAssocID="{2F8476B8-519E-43F1-8D35-8EF0264A4BE9}" presName="horzSpace2" presStyleCnt="0"/>
      <dgm:spPr/>
    </dgm:pt>
    <dgm:pt modelId="{0C804AAC-6919-41CC-A6C2-47D49953C383}" type="pres">
      <dgm:prSet presAssocID="{2F8476B8-519E-43F1-8D35-8EF0264A4BE9}" presName="tx2" presStyleLbl="revTx" presStyleIdx="1" presStyleCnt="5"/>
      <dgm:spPr/>
      <dgm:t>
        <a:bodyPr/>
        <a:lstStyle/>
        <a:p>
          <a:endParaRPr lang="en-US"/>
        </a:p>
      </dgm:t>
    </dgm:pt>
    <dgm:pt modelId="{D8B429BF-5547-4C50-8874-805890E37ED6}" type="pres">
      <dgm:prSet presAssocID="{2F8476B8-519E-43F1-8D35-8EF0264A4BE9}" presName="vert2" presStyleCnt="0"/>
      <dgm:spPr/>
    </dgm:pt>
    <dgm:pt modelId="{F486B057-D881-449B-8DBA-5C47405E1AA5}" type="pres">
      <dgm:prSet presAssocID="{2F8476B8-519E-43F1-8D35-8EF0264A4BE9}" presName="thinLine2b" presStyleLbl="callout" presStyleIdx="0" presStyleCnt="4"/>
      <dgm:spPr/>
    </dgm:pt>
    <dgm:pt modelId="{0F1F9F09-0A69-4B48-ADC2-190CD30C2DC4}" type="pres">
      <dgm:prSet presAssocID="{2F8476B8-519E-43F1-8D35-8EF0264A4BE9}" presName="vertSpace2b" presStyleCnt="0"/>
      <dgm:spPr/>
    </dgm:pt>
    <dgm:pt modelId="{2906420D-B3DF-4599-944B-AFED18A0EB4D}" type="pres">
      <dgm:prSet presAssocID="{884058B6-B21D-4C2F-9D35-1F61C4BB6D78}" presName="horz2" presStyleCnt="0"/>
      <dgm:spPr/>
    </dgm:pt>
    <dgm:pt modelId="{2422D0D0-19ED-4A82-9398-2C43B53CB3ED}" type="pres">
      <dgm:prSet presAssocID="{884058B6-B21D-4C2F-9D35-1F61C4BB6D78}" presName="horzSpace2" presStyleCnt="0"/>
      <dgm:spPr/>
    </dgm:pt>
    <dgm:pt modelId="{1C5EDE7A-B056-4ECC-A078-F0DB49AF7256}" type="pres">
      <dgm:prSet presAssocID="{884058B6-B21D-4C2F-9D35-1F61C4BB6D78}" presName="tx2" presStyleLbl="revTx" presStyleIdx="2" presStyleCnt="5"/>
      <dgm:spPr/>
      <dgm:t>
        <a:bodyPr/>
        <a:lstStyle/>
        <a:p>
          <a:endParaRPr lang="en-US"/>
        </a:p>
      </dgm:t>
    </dgm:pt>
    <dgm:pt modelId="{63D8B031-71B8-41C9-B04E-4C39334E8264}" type="pres">
      <dgm:prSet presAssocID="{884058B6-B21D-4C2F-9D35-1F61C4BB6D78}" presName="vert2" presStyleCnt="0"/>
      <dgm:spPr/>
    </dgm:pt>
    <dgm:pt modelId="{8F41FF5D-7348-4B9E-9356-BCA615CFB111}" type="pres">
      <dgm:prSet presAssocID="{884058B6-B21D-4C2F-9D35-1F61C4BB6D78}" presName="thinLine2b" presStyleLbl="callout" presStyleIdx="1" presStyleCnt="4"/>
      <dgm:spPr/>
    </dgm:pt>
    <dgm:pt modelId="{BC0DEA93-AF0B-4464-A283-638C08A205FD}" type="pres">
      <dgm:prSet presAssocID="{884058B6-B21D-4C2F-9D35-1F61C4BB6D78}" presName="vertSpace2b" presStyleCnt="0"/>
      <dgm:spPr/>
    </dgm:pt>
    <dgm:pt modelId="{515F9DD9-859C-4412-84F0-05B05295D48B}" type="pres">
      <dgm:prSet presAssocID="{02576505-4A65-4F7E-A808-580076686B1E}" presName="horz2" presStyleCnt="0"/>
      <dgm:spPr/>
    </dgm:pt>
    <dgm:pt modelId="{C15F642C-2AE2-4142-A354-F5174018C7FF}" type="pres">
      <dgm:prSet presAssocID="{02576505-4A65-4F7E-A808-580076686B1E}" presName="horzSpace2" presStyleCnt="0"/>
      <dgm:spPr/>
    </dgm:pt>
    <dgm:pt modelId="{93110C71-7E2A-4859-A015-AF0C3D010E7F}" type="pres">
      <dgm:prSet presAssocID="{02576505-4A65-4F7E-A808-580076686B1E}" presName="tx2" presStyleLbl="revTx" presStyleIdx="3" presStyleCnt="5"/>
      <dgm:spPr/>
      <dgm:t>
        <a:bodyPr/>
        <a:lstStyle/>
        <a:p>
          <a:endParaRPr lang="en-US"/>
        </a:p>
      </dgm:t>
    </dgm:pt>
    <dgm:pt modelId="{3789B9D2-DA47-486E-930A-C834C9ACE025}" type="pres">
      <dgm:prSet presAssocID="{02576505-4A65-4F7E-A808-580076686B1E}" presName="vert2" presStyleCnt="0"/>
      <dgm:spPr/>
    </dgm:pt>
    <dgm:pt modelId="{54293757-501C-46D2-AE14-1055E7DF5CA2}" type="pres">
      <dgm:prSet presAssocID="{02576505-4A65-4F7E-A808-580076686B1E}" presName="thinLine2b" presStyleLbl="callout" presStyleIdx="2" presStyleCnt="4"/>
      <dgm:spPr/>
    </dgm:pt>
    <dgm:pt modelId="{B619A2CF-82E1-4F19-B3BF-F9934C23D954}" type="pres">
      <dgm:prSet presAssocID="{02576505-4A65-4F7E-A808-580076686B1E}" presName="vertSpace2b" presStyleCnt="0"/>
      <dgm:spPr/>
    </dgm:pt>
    <dgm:pt modelId="{CE565D14-6DFF-496C-A787-68A847029AAC}" type="pres">
      <dgm:prSet presAssocID="{E5AE5793-BB17-45A0-A6DA-96E877F3065E}" presName="horz2" presStyleCnt="0"/>
      <dgm:spPr/>
    </dgm:pt>
    <dgm:pt modelId="{67769B76-EFAB-4059-85E6-E7881A09DE1C}" type="pres">
      <dgm:prSet presAssocID="{E5AE5793-BB17-45A0-A6DA-96E877F3065E}" presName="horzSpace2" presStyleCnt="0"/>
      <dgm:spPr/>
    </dgm:pt>
    <dgm:pt modelId="{9E4478B3-6F8A-42A2-885E-1BB1ECB9D914}" type="pres">
      <dgm:prSet presAssocID="{E5AE5793-BB17-45A0-A6DA-96E877F3065E}" presName="tx2" presStyleLbl="revTx" presStyleIdx="4" presStyleCnt="5"/>
      <dgm:spPr/>
      <dgm:t>
        <a:bodyPr/>
        <a:lstStyle/>
        <a:p>
          <a:endParaRPr lang="en-US"/>
        </a:p>
      </dgm:t>
    </dgm:pt>
    <dgm:pt modelId="{B0A59135-2183-4330-B195-A85366E3B042}" type="pres">
      <dgm:prSet presAssocID="{E5AE5793-BB17-45A0-A6DA-96E877F3065E}" presName="vert2" presStyleCnt="0"/>
      <dgm:spPr/>
    </dgm:pt>
    <dgm:pt modelId="{F0D86FC7-69E4-4F7E-B032-C4722FC3A74D}" type="pres">
      <dgm:prSet presAssocID="{E5AE5793-BB17-45A0-A6DA-96E877F3065E}" presName="thinLine2b" presStyleLbl="callout" presStyleIdx="3" presStyleCnt="4"/>
      <dgm:spPr/>
    </dgm:pt>
    <dgm:pt modelId="{A1A942C1-6C64-4990-A01C-093B029574F8}" type="pres">
      <dgm:prSet presAssocID="{E5AE5793-BB17-45A0-A6DA-96E877F3065E}" presName="vertSpace2b" presStyleCnt="0"/>
      <dgm:spPr/>
    </dgm:pt>
  </dgm:ptLst>
  <dgm:cxnLst>
    <dgm:cxn modelId="{1E92A219-FEEE-4FCF-9556-C505A0E10C6B}" srcId="{E4CCC0F0-DC4E-4F04-80BE-6C17BE6668A9}" destId="{02576505-4A65-4F7E-A808-580076686B1E}" srcOrd="2" destOrd="0" parTransId="{EF6F117A-04C6-4C4A-9373-559335FA1F79}" sibTransId="{6588D2C5-B968-4048-A991-A557FD428173}"/>
    <dgm:cxn modelId="{984A17CB-F5CA-4921-94C4-8CF95269F49D}" type="presOf" srcId="{02576505-4A65-4F7E-A808-580076686B1E}" destId="{93110C71-7E2A-4859-A015-AF0C3D010E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E19BB9BA-474B-4D60-9E4F-FB4AEB4D67F0}" type="presOf" srcId="{E5AE5793-BB17-45A0-A6DA-96E877F3065E}" destId="{9E4478B3-6F8A-42A2-885E-1BB1ECB9D914}" srcOrd="0" destOrd="0" presId="urn:microsoft.com/office/officeart/2008/layout/LinedList"/>
    <dgm:cxn modelId="{873316F9-126B-4472-8338-F0830BF1C441}" type="presOf" srcId="{2F8476B8-519E-43F1-8D35-8EF0264A4BE9}" destId="{0C804AAC-6919-41CC-A6C2-47D49953C383}" srcOrd="0" destOrd="0" presId="urn:microsoft.com/office/officeart/2008/layout/LinedList"/>
    <dgm:cxn modelId="{0A4AA332-C1C1-498B-874B-55034C8608B6}" type="presOf" srcId="{884058B6-B21D-4C2F-9D35-1F61C4BB6D78}" destId="{1C5EDE7A-B056-4ECC-A078-F0DB49AF7256}" srcOrd="0" destOrd="0" presId="urn:microsoft.com/office/officeart/2008/layout/LinedList"/>
    <dgm:cxn modelId="{53302E50-7E33-4AAB-8FC7-8F73AECF17E7}" srcId="{E4CCC0F0-DC4E-4F04-80BE-6C17BE6668A9}" destId="{884058B6-B21D-4C2F-9D35-1F61C4BB6D78}" srcOrd="1" destOrd="0" parTransId="{73038F61-4D30-4E59-93ED-9561C2338697}" sibTransId="{45E1AA03-9380-44BC-ACB0-444F21094156}"/>
    <dgm:cxn modelId="{C095C625-47B1-4029-9280-EC1E4D9ADD6D}" type="presOf" srcId="{808A5C52-22EE-4F99-8F78-B970CC86224C}" destId="{715F5C77-52E5-4A7B-AADF-0B0962FDF58B}" srcOrd="0" destOrd="0" presId="urn:microsoft.com/office/officeart/2008/layout/LinedList"/>
    <dgm:cxn modelId="{3A98DFA7-BB2D-438C-B403-591AFDF36CD5}" srcId="{E4CCC0F0-DC4E-4F04-80BE-6C17BE6668A9}" destId="{2F8476B8-519E-43F1-8D35-8EF0264A4BE9}" srcOrd="0" destOrd="0" parTransId="{EBAC00C0-787D-4A92-8AAA-64541C3CF0B9}" sibTransId="{B4AB27C7-1C71-4033-99F5-2B4C33A69BDE}"/>
    <dgm:cxn modelId="{0C6B726D-2ADF-49EA-A43A-2850B31424B1}" srcId="{E4CCC0F0-DC4E-4F04-80BE-6C17BE6668A9}" destId="{E5AE5793-BB17-45A0-A6DA-96E877F3065E}" srcOrd="3" destOrd="0" parTransId="{C6E89B4A-88D9-4627-8A7B-4016304B51EC}" sibTransId="{D4CFECD9-1CD7-4541-B12E-784859EA94E4}"/>
    <dgm:cxn modelId="{41105FD7-11BF-4D63-8901-5E89631D7DEC}" type="presOf" srcId="{E4CCC0F0-DC4E-4F04-80BE-6C17BE6668A9}" destId="{037C68FE-0020-4024-A830-A5F94166A87F}" srcOrd="0" destOrd="0" presId="urn:microsoft.com/office/officeart/2008/layout/LinedList"/>
    <dgm:cxn modelId="{E363D661-27F3-417D-A606-4E0413ABA4D6}" type="presParOf" srcId="{715F5C77-52E5-4A7B-AADF-0B0962FDF58B}" destId="{0E78EC04-99DF-4FDB-ABF4-353E47AC0E1E}" srcOrd="0" destOrd="0" presId="urn:microsoft.com/office/officeart/2008/layout/LinedList"/>
    <dgm:cxn modelId="{532F69F8-1ABB-4EE5-8636-462B043C769F}" type="presParOf" srcId="{715F5C77-52E5-4A7B-AADF-0B0962FDF58B}" destId="{2748A6F1-CD5E-47A6-8CD3-2C5139626BEA}" srcOrd="1" destOrd="0" presId="urn:microsoft.com/office/officeart/2008/layout/LinedList"/>
    <dgm:cxn modelId="{944D1F45-E405-40D6-AC8B-66FBE6D0ED48}" type="presParOf" srcId="{2748A6F1-CD5E-47A6-8CD3-2C5139626BEA}" destId="{037C68FE-0020-4024-A830-A5F94166A87F}" srcOrd="0" destOrd="0" presId="urn:microsoft.com/office/officeart/2008/layout/LinedList"/>
    <dgm:cxn modelId="{27CAA2EA-A000-4B9F-AE42-32E83F1CCE15}" type="presParOf" srcId="{2748A6F1-CD5E-47A6-8CD3-2C5139626BEA}" destId="{ABCB99A1-8D12-4230-B51E-85043641EBA0}" srcOrd="1" destOrd="0" presId="urn:microsoft.com/office/officeart/2008/layout/LinedList"/>
    <dgm:cxn modelId="{7772EC82-6464-42DA-8248-8F50960041EE}" type="presParOf" srcId="{ABCB99A1-8D12-4230-B51E-85043641EBA0}" destId="{1C5B306E-20DA-46BD-9412-2A412B8EC6BF}" srcOrd="0" destOrd="0" presId="urn:microsoft.com/office/officeart/2008/layout/LinedList"/>
    <dgm:cxn modelId="{FF4EB73B-2C39-4EFD-B14F-192147A85779}" type="presParOf" srcId="{ABCB99A1-8D12-4230-B51E-85043641EBA0}" destId="{3E16ABF1-BADE-4080-BF4F-8DF2E122FA38}" srcOrd="1" destOrd="0" presId="urn:microsoft.com/office/officeart/2008/layout/LinedList"/>
    <dgm:cxn modelId="{747408CF-5176-48EB-8FE0-44E9435FF7AA}" type="presParOf" srcId="{3E16ABF1-BADE-4080-BF4F-8DF2E122FA38}" destId="{6031F169-FF3B-4578-952E-3A741F034A30}" srcOrd="0" destOrd="0" presId="urn:microsoft.com/office/officeart/2008/layout/LinedList"/>
    <dgm:cxn modelId="{367E4AC2-3373-4AFC-B38D-A733C2BB9E89}" type="presParOf" srcId="{3E16ABF1-BADE-4080-BF4F-8DF2E122FA38}" destId="{0C804AAC-6919-41CC-A6C2-47D49953C383}" srcOrd="1" destOrd="0" presId="urn:microsoft.com/office/officeart/2008/layout/LinedList"/>
    <dgm:cxn modelId="{F4FF121F-D584-4767-A28A-F2971818A250}" type="presParOf" srcId="{3E16ABF1-BADE-4080-BF4F-8DF2E122FA38}" destId="{D8B429BF-5547-4C50-8874-805890E37ED6}" srcOrd="2" destOrd="0" presId="urn:microsoft.com/office/officeart/2008/layout/LinedList"/>
    <dgm:cxn modelId="{1CC3DA6C-5728-4A0F-A1A7-41E6F36573D4}" type="presParOf" srcId="{ABCB99A1-8D12-4230-B51E-85043641EBA0}" destId="{F486B057-D881-449B-8DBA-5C47405E1AA5}" srcOrd="2" destOrd="0" presId="urn:microsoft.com/office/officeart/2008/layout/LinedList"/>
    <dgm:cxn modelId="{9F47EE60-7A4F-4014-9E42-C8BF9834CEB2}" type="presParOf" srcId="{ABCB99A1-8D12-4230-B51E-85043641EBA0}" destId="{0F1F9F09-0A69-4B48-ADC2-190CD30C2DC4}" srcOrd="3" destOrd="0" presId="urn:microsoft.com/office/officeart/2008/layout/LinedList"/>
    <dgm:cxn modelId="{EC8F5C01-74CA-4B10-BF07-8F4F74112978}" type="presParOf" srcId="{ABCB99A1-8D12-4230-B51E-85043641EBA0}" destId="{2906420D-B3DF-4599-944B-AFED18A0EB4D}" srcOrd="4" destOrd="0" presId="urn:microsoft.com/office/officeart/2008/layout/LinedList"/>
    <dgm:cxn modelId="{5D9BD2C6-B109-4D46-A9A2-1D1B7A31EBB1}" type="presParOf" srcId="{2906420D-B3DF-4599-944B-AFED18A0EB4D}" destId="{2422D0D0-19ED-4A82-9398-2C43B53CB3ED}" srcOrd="0" destOrd="0" presId="urn:microsoft.com/office/officeart/2008/layout/LinedList"/>
    <dgm:cxn modelId="{56B5F51E-0638-45CB-9828-A7932E85DDCA}" type="presParOf" srcId="{2906420D-B3DF-4599-944B-AFED18A0EB4D}" destId="{1C5EDE7A-B056-4ECC-A078-F0DB49AF7256}" srcOrd="1" destOrd="0" presId="urn:microsoft.com/office/officeart/2008/layout/LinedList"/>
    <dgm:cxn modelId="{31EACE6A-B5D7-4154-8E1E-265037820AB1}" type="presParOf" srcId="{2906420D-B3DF-4599-944B-AFED18A0EB4D}" destId="{63D8B031-71B8-41C9-B04E-4C39334E8264}" srcOrd="2" destOrd="0" presId="urn:microsoft.com/office/officeart/2008/layout/LinedList"/>
    <dgm:cxn modelId="{44DCEE76-6B4C-4F18-BD54-AEEB78B62D13}" type="presParOf" srcId="{ABCB99A1-8D12-4230-B51E-85043641EBA0}" destId="{8F41FF5D-7348-4B9E-9356-BCA615CFB111}" srcOrd="5" destOrd="0" presId="urn:microsoft.com/office/officeart/2008/layout/LinedList"/>
    <dgm:cxn modelId="{505CFE6E-BD72-4344-9507-68BAB6E2E0CD}" type="presParOf" srcId="{ABCB99A1-8D12-4230-B51E-85043641EBA0}" destId="{BC0DEA93-AF0B-4464-A283-638C08A205FD}" srcOrd="6" destOrd="0" presId="urn:microsoft.com/office/officeart/2008/layout/LinedList"/>
    <dgm:cxn modelId="{1CED76B0-F160-4796-A2A9-77BBEBB79A5D}" type="presParOf" srcId="{ABCB99A1-8D12-4230-B51E-85043641EBA0}" destId="{515F9DD9-859C-4412-84F0-05B05295D48B}" srcOrd="7" destOrd="0" presId="urn:microsoft.com/office/officeart/2008/layout/LinedList"/>
    <dgm:cxn modelId="{8F2715E0-AFF9-453F-ACCC-57573CDA800F}" type="presParOf" srcId="{515F9DD9-859C-4412-84F0-05B05295D48B}" destId="{C15F642C-2AE2-4142-A354-F5174018C7FF}" srcOrd="0" destOrd="0" presId="urn:microsoft.com/office/officeart/2008/layout/LinedList"/>
    <dgm:cxn modelId="{AD8A46EE-E3E9-4AA2-BBD1-9C30DCA84E5A}" type="presParOf" srcId="{515F9DD9-859C-4412-84F0-05B05295D48B}" destId="{93110C71-7E2A-4859-A015-AF0C3D010E7F}" srcOrd="1" destOrd="0" presId="urn:microsoft.com/office/officeart/2008/layout/LinedList"/>
    <dgm:cxn modelId="{25B89C17-49EF-491D-9E4B-8EEA3C515782}" type="presParOf" srcId="{515F9DD9-859C-4412-84F0-05B05295D48B}" destId="{3789B9D2-DA47-486E-930A-C834C9ACE025}" srcOrd="2" destOrd="0" presId="urn:microsoft.com/office/officeart/2008/layout/LinedList"/>
    <dgm:cxn modelId="{D84CDD33-32A8-4C70-BA32-A0C9A9F3B5F2}" type="presParOf" srcId="{ABCB99A1-8D12-4230-B51E-85043641EBA0}" destId="{54293757-501C-46D2-AE14-1055E7DF5CA2}" srcOrd="8" destOrd="0" presId="urn:microsoft.com/office/officeart/2008/layout/LinedList"/>
    <dgm:cxn modelId="{DFA95ADA-D706-4E15-9EAF-B3EBD5853378}" type="presParOf" srcId="{ABCB99A1-8D12-4230-B51E-85043641EBA0}" destId="{B619A2CF-82E1-4F19-B3BF-F9934C23D954}" srcOrd="9" destOrd="0" presId="urn:microsoft.com/office/officeart/2008/layout/LinedList"/>
    <dgm:cxn modelId="{D21D6C30-FEEA-41F4-832A-7DAE8F064A61}" type="presParOf" srcId="{ABCB99A1-8D12-4230-B51E-85043641EBA0}" destId="{CE565D14-6DFF-496C-A787-68A847029AAC}" srcOrd="10" destOrd="0" presId="urn:microsoft.com/office/officeart/2008/layout/LinedList"/>
    <dgm:cxn modelId="{CA58F54C-9047-45F4-9A58-2CE10732DF5C}" type="presParOf" srcId="{CE565D14-6DFF-496C-A787-68A847029AAC}" destId="{67769B76-EFAB-4059-85E6-E7881A09DE1C}" srcOrd="0" destOrd="0" presId="urn:microsoft.com/office/officeart/2008/layout/LinedList"/>
    <dgm:cxn modelId="{74E77D77-6645-4B87-9CAA-4FDA7B2EBCC6}" type="presParOf" srcId="{CE565D14-6DFF-496C-A787-68A847029AAC}" destId="{9E4478B3-6F8A-42A2-885E-1BB1ECB9D914}" srcOrd="1" destOrd="0" presId="urn:microsoft.com/office/officeart/2008/layout/LinedList"/>
    <dgm:cxn modelId="{C46B78FE-C1E4-4B21-8F99-B08AAF9168FB}" type="presParOf" srcId="{CE565D14-6DFF-496C-A787-68A847029AAC}" destId="{B0A59135-2183-4330-B195-A85366E3B042}" srcOrd="2" destOrd="0" presId="urn:microsoft.com/office/officeart/2008/layout/LinedList"/>
    <dgm:cxn modelId="{34E5B85C-8DA7-40FD-B914-F9A8BF8A60A7}" type="presParOf" srcId="{ABCB99A1-8D12-4230-B51E-85043641EBA0}" destId="{F0D86FC7-69E4-4F7E-B032-C4722FC3A74D}" srcOrd="11" destOrd="0" presId="urn:microsoft.com/office/officeart/2008/layout/LinedList"/>
    <dgm:cxn modelId="{CA1D19DD-29A7-4612-A510-0AE3EE5567A5}" type="presParOf" srcId="{ABCB99A1-8D12-4230-B51E-85043641EBA0}" destId="{A1A942C1-6C64-4990-A01C-093B029574F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224FED66-EF1C-4DFB-930D-57DB286CA111}" type="presOf" srcId="{22BC800A-1E8D-4270-8F2A-D8D1F7B2926D}" destId="{5CB01029-CCCA-465A-A5DE-DA9FAF7B6919}" srcOrd="0" destOrd="0" presId="urn:microsoft.com/office/officeart/2008/layout/LinedList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4F5FE6AB-5D2C-488F-BAC9-EE09F7BDF559}" type="presOf" srcId="{B8BC9993-2EDB-4FC1-992D-58D3925B73FA}" destId="{2C4F82D6-4001-404B-93C7-C1CE4ABFEC34}" srcOrd="0" destOrd="0" presId="urn:microsoft.com/office/officeart/2008/layout/LinedList"/>
    <dgm:cxn modelId="{4889F347-2198-44BC-A2F2-E2768202D8A1}" type="presOf" srcId="{808A5C52-22EE-4F99-8F78-B970CC86224C}" destId="{715F5C77-52E5-4A7B-AADF-0B0962FDF58B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391B427C-97C0-4A4A-A55D-B591531BF6A6}" type="presOf" srcId="{2E0CC86E-5E7B-46E6-B806-9E1CC14280AB}" destId="{F77346ED-895B-4F51-A0C9-B620E21F25F3}" srcOrd="0" destOrd="0" presId="urn:microsoft.com/office/officeart/2008/layout/LinedList"/>
    <dgm:cxn modelId="{C55FF228-7F73-4A5A-8B70-6D40D3CE3771}" type="presOf" srcId="{037CB5A2-BE18-4EB6-9EC0-9AC490AE3932}" destId="{66CB76A6-C519-4177-B912-CB3A9A009279}" srcOrd="0" destOrd="0" presId="urn:microsoft.com/office/officeart/2008/layout/LinedList"/>
    <dgm:cxn modelId="{4BE575D2-2518-4EDA-9629-55C2F5F36A0E}" type="presOf" srcId="{9DB35D21-DBAD-4F96-82C1-E864BEC1D181}" destId="{9C508872-3F48-4164-9F32-0527A84827A6}" srcOrd="0" destOrd="0" presId="urn:microsoft.com/office/officeart/2008/layout/LinedList"/>
    <dgm:cxn modelId="{B8A4AB8A-C006-49EF-9710-6996ACED00F2}" type="presParOf" srcId="{715F5C77-52E5-4A7B-AADF-0B0962FDF58B}" destId="{EBCD31E5-4956-4E60-9499-99289EF8A241}" srcOrd="0" destOrd="0" presId="urn:microsoft.com/office/officeart/2008/layout/LinedList"/>
    <dgm:cxn modelId="{6236DB5B-E75A-4B26-ADA8-9D8D9F1E27C7}" type="presParOf" srcId="{715F5C77-52E5-4A7B-AADF-0B0962FDF58B}" destId="{02424297-F60F-44A7-A8BE-6A78E5106879}" srcOrd="1" destOrd="0" presId="urn:microsoft.com/office/officeart/2008/layout/LinedList"/>
    <dgm:cxn modelId="{64EC1C99-7971-4F33-8C9B-1E730E563A5A}" type="presParOf" srcId="{02424297-F60F-44A7-A8BE-6A78E5106879}" destId="{2C4F82D6-4001-404B-93C7-C1CE4ABFEC34}" srcOrd="0" destOrd="0" presId="urn:microsoft.com/office/officeart/2008/layout/LinedList"/>
    <dgm:cxn modelId="{30BB63F4-1453-46C5-A31E-BC10AF6E9F8B}" type="presParOf" srcId="{02424297-F60F-44A7-A8BE-6A78E5106879}" destId="{31121E99-F305-4236-B26A-EDE892F5A447}" srcOrd="1" destOrd="0" presId="urn:microsoft.com/office/officeart/2008/layout/LinedList"/>
    <dgm:cxn modelId="{F2080485-82F0-47C3-9292-444EB3142672}" type="presParOf" srcId="{31121E99-F305-4236-B26A-EDE892F5A447}" destId="{7D034317-EF49-4E17-81D6-8A322F5F6F0E}" srcOrd="0" destOrd="0" presId="urn:microsoft.com/office/officeart/2008/layout/LinedList"/>
    <dgm:cxn modelId="{0BB4CD8D-B0B4-41CC-BBDE-88DEC7D1578B}" type="presParOf" srcId="{31121E99-F305-4236-B26A-EDE892F5A447}" destId="{CD9C045E-3A37-42E0-A497-60D9783A9B7C}" srcOrd="1" destOrd="0" presId="urn:microsoft.com/office/officeart/2008/layout/LinedList"/>
    <dgm:cxn modelId="{02838C02-5932-489A-B853-B21927A38771}" type="presParOf" srcId="{CD9C045E-3A37-42E0-A497-60D9783A9B7C}" destId="{3DCCE8C0-48D7-4E9A-BBC5-84C03A2C054A}" srcOrd="0" destOrd="0" presId="urn:microsoft.com/office/officeart/2008/layout/LinedList"/>
    <dgm:cxn modelId="{69300C36-DB61-4980-9019-215CD6D0A1E6}" type="presParOf" srcId="{CD9C045E-3A37-42E0-A497-60D9783A9B7C}" destId="{9C508872-3F48-4164-9F32-0527A84827A6}" srcOrd="1" destOrd="0" presId="urn:microsoft.com/office/officeart/2008/layout/LinedList"/>
    <dgm:cxn modelId="{343C0EB4-368B-4BBD-98CB-A7581E9BD6F5}" type="presParOf" srcId="{CD9C045E-3A37-42E0-A497-60D9783A9B7C}" destId="{ECE5CDB8-64CB-4FFA-8865-EF74BF43ED9E}" srcOrd="2" destOrd="0" presId="urn:microsoft.com/office/officeart/2008/layout/LinedList"/>
    <dgm:cxn modelId="{DABC7C79-BE1C-4865-9992-DD6C6F69DE87}" type="presParOf" srcId="{31121E99-F305-4236-B26A-EDE892F5A447}" destId="{5F1E2B44-BB6C-4BD8-B1FA-0B8C83F5775F}" srcOrd="2" destOrd="0" presId="urn:microsoft.com/office/officeart/2008/layout/LinedList"/>
    <dgm:cxn modelId="{CFD0771B-8C75-4398-B4F6-50573C289244}" type="presParOf" srcId="{31121E99-F305-4236-B26A-EDE892F5A447}" destId="{F4A8CA2C-BD34-4334-AF88-11F94FE7C4D0}" srcOrd="3" destOrd="0" presId="urn:microsoft.com/office/officeart/2008/layout/LinedList"/>
    <dgm:cxn modelId="{94A0A60E-BE12-4A6B-83FD-D88494BDC67D}" type="presParOf" srcId="{31121E99-F305-4236-B26A-EDE892F5A447}" destId="{8E0829B5-60D2-459C-86CF-CF2AEA3F4687}" srcOrd="4" destOrd="0" presId="urn:microsoft.com/office/officeart/2008/layout/LinedList"/>
    <dgm:cxn modelId="{45A85FAB-3854-4BE3-B6D7-7235802E9988}" type="presParOf" srcId="{8E0829B5-60D2-459C-86CF-CF2AEA3F4687}" destId="{2BFDBABC-47BF-4DB1-A806-6E96669602D4}" srcOrd="0" destOrd="0" presId="urn:microsoft.com/office/officeart/2008/layout/LinedList"/>
    <dgm:cxn modelId="{2D1EC44A-603A-447D-81BF-A9F4B40C67AF}" type="presParOf" srcId="{8E0829B5-60D2-459C-86CF-CF2AEA3F4687}" destId="{F77346ED-895B-4F51-A0C9-B620E21F25F3}" srcOrd="1" destOrd="0" presId="urn:microsoft.com/office/officeart/2008/layout/LinedList"/>
    <dgm:cxn modelId="{368E3DD4-FDFA-4149-A7E3-010E206A5CBD}" type="presParOf" srcId="{8E0829B5-60D2-459C-86CF-CF2AEA3F4687}" destId="{5D526DF9-0593-4592-9C2C-F272FB7676EF}" srcOrd="2" destOrd="0" presId="urn:microsoft.com/office/officeart/2008/layout/LinedList"/>
    <dgm:cxn modelId="{B79CECD6-20BC-4CB9-8BFD-9935AEED47D5}" type="presParOf" srcId="{31121E99-F305-4236-B26A-EDE892F5A447}" destId="{97BEEBCD-8EFC-4C0B-BF88-10C11DA109DD}" srcOrd="5" destOrd="0" presId="urn:microsoft.com/office/officeart/2008/layout/LinedList"/>
    <dgm:cxn modelId="{E0FB8B6C-5396-47C7-BEE8-73228931B156}" type="presParOf" srcId="{31121E99-F305-4236-B26A-EDE892F5A447}" destId="{85F49DA8-9DAD-4B70-9AAF-088B4A87C282}" srcOrd="6" destOrd="0" presId="urn:microsoft.com/office/officeart/2008/layout/LinedList"/>
    <dgm:cxn modelId="{27864A53-9204-42AF-94B3-60AA2B29BB11}" type="presParOf" srcId="{31121E99-F305-4236-B26A-EDE892F5A447}" destId="{CA735F87-EBE5-47C1-BB83-DFE8A8544BAE}" srcOrd="7" destOrd="0" presId="urn:microsoft.com/office/officeart/2008/layout/LinedList"/>
    <dgm:cxn modelId="{8E143732-BC7A-4A1E-BB63-BC0793EF4793}" type="presParOf" srcId="{CA735F87-EBE5-47C1-BB83-DFE8A8544BAE}" destId="{49A9990D-6A4A-4B71-BF0F-17FD02851E73}" srcOrd="0" destOrd="0" presId="urn:microsoft.com/office/officeart/2008/layout/LinedList"/>
    <dgm:cxn modelId="{BE2C7555-8A93-4E04-A37E-043A30F18B63}" type="presParOf" srcId="{CA735F87-EBE5-47C1-BB83-DFE8A8544BAE}" destId="{5CB01029-CCCA-465A-A5DE-DA9FAF7B6919}" srcOrd="1" destOrd="0" presId="urn:microsoft.com/office/officeart/2008/layout/LinedList"/>
    <dgm:cxn modelId="{744F35BD-53FD-4E05-8ED4-7DDD94E313C6}" type="presParOf" srcId="{CA735F87-EBE5-47C1-BB83-DFE8A8544BAE}" destId="{D3ADDCAE-3C95-4219-BAD6-04628F0BFA3C}" srcOrd="2" destOrd="0" presId="urn:microsoft.com/office/officeart/2008/layout/LinedList"/>
    <dgm:cxn modelId="{9302EC58-EEA6-4913-BB8E-E230C349B941}" type="presParOf" srcId="{31121E99-F305-4236-B26A-EDE892F5A447}" destId="{C96C7824-49DF-474E-9171-4AF76101692E}" srcOrd="8" destOrd="0" presId="urn:microsoft.com/office/officeart/2008/layout/LinedList"/>
    <dgm:cxn modelId="{A775C2C5-AE81-47FF-BB9F-6AAFEB985135}" type="presParOf" srcId="{31121E99-F305-4236-B26A-EDE892F5A447}" destId="{0B84AEA0-4708-485E-A2C0-48D982A97C56}" srcOrd="9" destOrd="0" presId="urn:microsoft.com/office/officeart/2008/layout/LinedList"/>
    <dgm:cxn modelId="{3E84AFE6-AD77-4479-A722-00CD64B7B4D2}" type="presParOf" srcId="{31121E99-F305-4236-B26A-EDE892F5A447}" destId="{F47C333F-7234-4256-BFAB-BB61D50F7C14}" srcOrd="10" destOrd="0" presId="urn:microsoft.com/office/officeart/2008/layout/LinedList"/>
    <dgm:cxn modelId="{A0B79B74-11A4-4190-8C73-2B6EEBD8F743}" type="presParOf" srcId="{F47C333F-7234-4256-BFAB-BB61D50F7C14}" destId="{099082FE-B72A-4428-87DA-DAC881FA8CCE}" srcOrd="0" destOrd="0" presId="urn:microsoft.com/office/officeart/2008/layout/LinedList"/>
    <dgm:cxn modelId="{5AED650F-E20A-4F2B-98B7-B3ADE151B4B5}" type="presParOf" srcId="{F47C333F-7234-4256-BFAB-BB61D50F7C14}" destId="{66CB76A6-C519-4177-B912-CB3A9A009279}" srcOrd="1" destOrd="0" presId="urn:microsoft.com/office/officeart/2008/layout/LinedList"/>
    <dgm:cxn modelId="{FD6044A1-ADC2-46B1-98ED-0E496EC69801}" type="presParOf" srcId="{F47C333F-7234-4256-BFAB-BB61D50F7C14}" destId="{42B0223B-2DAC-4F7F-9552-9DA2811D951F}" srcOrd="2" destOrd="0" presId="urn:microsoft.com/office/officeart/2008/layout/LinedList"/>
    <dgm:cxn modelId="{A88C1B4B-CF1C-4D6F-AAD2-1FBB8F8D57EC}" type="presParOf" srcId="{31121E99-F305-4236-B26A-EDE892F5A447}" destId="{493D49A3-99B5-42C5-BCB8-1737A0C94558}" srcOrd="11" destOrd="0" presId="urn:microsoft.com/office/officeart/2008/layout/LinedList"/>
    <dgm:cxn modelId="{46924C65-BF5E-4A5B-A0C9-B334CE7FF69F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Finish reading Chapter 10 and complete your Personal Word Wall.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E839ADB-CBB6-46BD-AF1E-567ED7B37760}" type="presOf" srcId="{808A5C52-22EE-4F99-8F78-B970CC86224C}" destId="{1B5C17A7-E145-48E6-B500-7C4E5F188340}" srcOrd="0" destOrd="0" presId="urn:microsoft.com/office/officeart/2005/8/layout/vList2"/>
    <dgm:cxn modelId="{C4BCFA87-184A-492A-A5A9-CCF1EC22C61F}" type="presOf" srcId="{E4CCC0F0-DC4E-4F04-80BE-6C17BE6668A9}" destId="{1483552A-0EF2-42A5-B2A4-0F52E621D4B2}" srcOrd="0" destOrd="0" presId="urn:microsoft.com/office/officeart/2005/8/layout/vList2"/>
    <dgm:cxn modelId="{ADDEDDAC-F962-4BEE-9321-108AC5DE220F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What do you think “the creature” is like on the inside? Is he mean? Is he mad? Tell me on your Raider </a:t>
          </a:r>
          <a:r>
            <a:rPr lang="en-US" smtClean="0"/>
            <a:t>Rev sheet.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11B0B8B7-9AFF-49B3-A717-86D6AEBD23A5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1773744-DB28-494C-B596-333E8D96C3DA}" type="presOf" srcId="{808A5C52-22EE-4F99-8F78-B970CC86224C}" destId="{715F5C77-52E5-4A7B-AADF-0B0962FDF58B}" srcOrd="0" destOrd="0" presId="urn:microsoft.com/office/officeart/2008/layout/LinedList"/>
    <dgm:cxn modelId="{22751168-847A-4E80-9186-603D7EA33B15}" type="presParOf" srcId="{715F5C77-52E5-4A7B-AADF-0B0962FDF58B}" destId="{0E78EC04-99DF-4FDB-ABF4-353E47AC0E1E}" srcOrd="0" destOrd="0" presId="urn:microsoft.com/office/officeart/2008/layout/LinedList"/>
    <dgm:cxn modelId="{3F30DB2F-7DB8-4BA1-93E4-3914B3765D12}" type="presParOf" srcId="{715F5C77-52E5-4A7B-AADF-0B0962FDF58B}" destId="{2748A6F1-CD5E-47A6-8CD3-2C5139626BEA}" srcOrd="1" destOrd="0" presId="urn:microsoft.com/office/officeart/2008/layout/LinedList"/>
    <dgm:cxn modelId="{751C22EC-38F3-47E9-9F61-76D4858590F9}" type="presParOf" srcId="{2748A6F1-CD5E-47A6-8CD3-2C5139626BEA}" destId="{037C68FE-0020-4024-A830-A5F94166A87F}" srcOrd="0" destOrd="0" presId="urn:microsoft.com/office/officeart/2008/layout/LinedList"/>
    <dgm:cxn modelId="{1EDC6641-642D-4398-9C75-80E3437007BD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the non-physical characteristics of the creature?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1B5C17A7-E145-48E6-B500-7C4E5F188340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3552A-0EF2-42A5-B2A4-0F52E621D4B2}" type="pres">
      <dgm:prSet presAssocID="{E4CCC0F0-DC4E-4F04-80BE-6C17BE666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AA6A8A2A-1656-49A9-A848-838CDE2E9ACE}" type="presOf" srcId="{E4CCC0F0-DC4E-4F04-80BE-6C17BE6668A9}" destId="{1483552A-0EF2-42A5-B2A4-0F52E621D4B2}" srcOrd="0" destOrd="0" presId="urn:microsoft.com/office/officeart/2005/8/layout/vList2"/>
    <dgm:cxn modelId="{EEFB52E0-A622-4EEB-81A9-44B6B00089E3}" type="presOf" srcId="{808A5C52-22EE-4F99-8F78-B970CC86224C}" destId="{1B5C17A7-E145-48E6-B500-7C4E5F188340}" srcOrd="0" destOrd="0" presId="urn:microsoft.com/office/officeart/2005/8/layout/vList2"/>
    <dgm:cxn modelId="{E313F094-B474-4128-84C7-F674AE046D2B}" type="presParOf" srcId="{1B5C17A7-E145-48E6-B500-7C4E5F188340}" destId="{1483552A-0EF2-42A5-B2A4-0F52E621D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Plot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0E69EC4-939F-4FE4-89F1-8E2ECA6E5C7A}">
      <dgm:prSet/>
      <dgm:spPr/>
      <dgm:t>
        <a:bodyPr/>
        <a:lstStyle/>
        <a:p>
          <a:r>
            <a:rPr lang="en-US" dirty="0" smtClean="0"/>
            <a:t>For each reading assignment, give a summary of important events.</a:t>
          </a:r>
          <a:endParaRPr lang="en-US" dirty="0"/>
        </a:p>
      </dgm:t>
    </dgm:pt>
    <dgm:pt modelId="{D8AEEA61-D61B-4EB1-81C9-091519953FAB}" type="parTrans" cxnId="{FFC698C4-34A3-4D39-93C5-36CA1EA2FEAC}">
      <dgm:prSet/>
      <dgm:spPr/>
    </dgm:pt>
    <dgm:pt modelId="{8A5840DC-108A-4205-AFDD-4993685CC7AE}" type="sibTrans" cxnId="{FFC698C4-34A3-4D39-93C5-36CA1EA2FEAC}">
      <dgm:prSet/>
      <dgm:spPr/>
    </dgm:pt>
    <dgm:pt modelId="{47475102-07B7-48E5-9F88-731D31B72DC5}">
      <dgm:prSet/>
      <dgm:spPr/>
      <dgm:t>
        <a:bodyPr/>
        <a:lstStyle/>
        <a:p>
          <a:r>
            <a:rPr lang="en-US" dirty="0" smtClean="0"/>
            <a:t>Is there foreshadowing?</a:t>
          </a:r>
          <a:br>
            <a:rPr lang="en-US" dirty="0" smtClean="0"/>
          </a:br>
          <a:r>
            <a:rPr lang="en-US" dirty="0" smtClean="0"/>
            <a:t>Is there suspense? Why?</a:t>
          </a:r>
          <a:br>
            <a:rPr lang="en-US" dirty="0" smtClean="0"/>
          </a:br>
          <a:r>
            <a:rPr lang="en-US" dirty="0" smtClean="0"/>
            <a:t>Is there a major event? How will it change the plot?</a:t>
          </a:r>
          <a:endParaRPr lang="en-US" dirty="0"/>
        </a:p>
      </dgm:t>
    </dgm:pt>
    <dgm:pt modelId="{1EDB6011-F263-46D6-90E1-64F6F6D71E0A}" type="parTrans" cxnId="{2FD047C0-CF7F-43CA-9DFD-8A2027DF6754}">
      <dgm:prSet/>
      <dgm:spPr/>
    </dgm:pt>
    <dgm:pt modelId="{E57CE9B7-17F1-484D-8CBC-76B8A7D4E2BF}" type="sibTrans" cxnId="{2FD047C0-CF7F-43CA-9DFD-8A2027DF675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3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AD8A9649-5E10-4C16-BD24-7450F36AC661}" type="pres">
      <dgm:prSet presAssocID="{E0E69EC4-939F-4FE4-89F1-8E2ECA6E5C7A}" presName="vertSpace2a" presStyleCnt="0"/>
      <dgm:spPr/>
    </dgm:pt>
    <dgm:pt modelId="{708FDA21-EA9C-40E7-BD9B-BCC58D944DD0}" type="pres">
      <dgm:prSet presAssocID="{E0E69EC4-939F-4FE4-89F1-8E2ECA6E5C7A}" presName="horz2" presStyleCnt="0"/>
      <dgm:spPr/>
    </dgm:pt>
    <dgm:pt modelId="{ECC226AF-1B57-4FF7-AB13-AF4C52A2BE9B}" type="pres">
      <dgm:prSet presAssocID="{E0E69EC4-939F-4FE4-89F1-8E2ECA6E5C7A}" presName="horzSpace2" presStyleCnt="0"/>
      <dgm:spPr/>
    </dgm:pt>
    <dgm:pt modelId="{4F1648CD-25DD-4A72-A17D-49BC3DC1EA2A}" type="pres">
      <dgm:prSet presAssocID="{E0E69EC4-939F-4FE4-89F1-8E2ECA6E5C7A}" presName="tx2" presStyleLbl="revTx" presStyleIdx="1" presStyleCnt="3"/>
      <dgm:spPr/>
      <dgm:t>
        <a:bodyPr/>
        <a:lstStyle/>
        <a:p>
          <a:endParaRPr lang="en-US"/>
        </a:p>
      </dgm:t>
    </dgm:pt>
    <dgm:pt modelId="{E4940FB8-BB9A-4DC1-B1E8-6868967FABEF}" type="pres">
      <dgm:prSet presAssocID="{E0E69EC4-939F-4FE4-89F1-8E2ECA6E5C7A}" presName="vert2" presStyleCnt="0"/>
      <dgm:spPr/>
    </dgm:pt>
    <dgm:pt modelId="{B2861BC5-F544-4264-A19D-48EB5CF8A7C3}" type="pres">
      <dgm:prSet presAssocID="{E0E69EC4-939F-4FE4-89F1-8E2ECA6E5C7A}" presName="thinLine2b" presStyleLbl="callout" presStyleIdx="0" presStyleCnt="2"/>
      <dgm:spPr/>
    </dgm:pt>
    <dgm:pt modelId="{5CF3A868-4CD5-475E-B952-750354357C9F}" type="pres">
      <dgm:prSet presAssocID="{E0E69EC4-939F-4FE4-89F1-8E2ECA6E5C7A}" presName="vertSpace2b" presStyleCnt="0"/>
      <dgm:spPr/>
    </dgm:pt>
    <dgm:pt modelId="{085A091D-896B-4940-B9A3-473C26AEAB8A}" type="pres">
      <dgm:prSet presAssocID="{47475102-07B7-48E5-9F88-731D31B72DC5}" presName="horz2" presStyleCnt="0"/>
      <dgm:spPr/>
    </dgm:pt>
    <dgm:pt modelId="{6B7A3982-A57D-4A8E-98C6-2C507256F6AC}" type="pres">
      <dgm:prSet presAssocID="{47475102-07B7-48E5-9F88-731D31B72DC5}" presName="horzSpace2" presStyleCnt="0"/>
      <dgm:spPr/>
    </dgm:pt>
    <dgm:pt modelId="{5BC2812A-26DF-476D-9E65-A6412772F026}" type="pres">
      <dgm:prSet presAssocID="{47475102-07B7-48E5-9F88-731D31B72DC5}" presName="tx2" presStyleLbl="revTx" presStyleIdx="2" presStyleCnt="3"/>
      <dgm:spPr/>
      <dgm:t>
        <a:bodyPr/>
        <a:lstStyle/>
        <a:p>
          <a:endParaRPr lang="en-US"/>
        </a:p>
      </dgm:t>
    </dgm:pt>
    <dgm:pt modelId="{A2BA8BD1-6466-4285-A230-D5EAC0BE654E}" type="pres">
      <dgm:prSet presAssocID="{47475102-07B7-48E5-9F88-731D31B72DC5}" presName="vert2" presStyleCnt="0"/>
      <dgm:spPr/>
    </dgm:pt>
    <dgm:pt modelId="{43628751-9666-4750-BD2E-CE3A89C0DE14}" type="pres">
      <dgm:prSet presAssocID="{47475102-07B7-48E5-9F88-731D31B72DC5}" presName="thinLine2b" presStyleLbl="callout" presStyleIdx="1" presStyleCnt="2"/>
      <dgm:spPr/>
    </dgm:pt>
    <dgm:pt modelId="{036D421B-1529-4E54-870C-6A38187E2C7E}" type="pres">
      <dgm:prSet presAssocID="{47475102-07B7-48E5-9F88-731D31B72DC5}" presName="vertSpace2b" presStyleCnt="0"/>
      <dgm:spPr/>
    </dgm:pt>
  </dgm:ptLst>
  <dgm:cxnLst>
    <dgm:cxn modelId="{FFC698C4-34A3-4D39-93C5-36CA1EA2FEAC}" srcId="{04D711EF-6944-4FA5-A413-37668FAC10E3}" destId="{E0E69EC4-939F-4FE4-89F1-8E2ECA6E5C7A}" srcOrd="0" destOrd="0" parTransId="{D8AEEA61-D61B-4EB1-81C9-091519953FAB}" sibTransId="{8A5840DC-108A-4205-AFDD-4993685CC7AE}"/>
    <dgm:cxn modelId="{4030FA54-4D44-4B78-99A3-56C311C44AB3}" type="presOf" srcId="{04D711EF-6944-4FA5-A413-37668FAC10E3}" destId="{1D365157-072F-4C39-8FF1-C0F1053C53B3}" srcOrd="0" destOrd="0" presId="urn:microsoft.com/office/officeart/2008/layout/LinedList"/>
    <dgm:cxn modelId="{90B9B070-96EC-41F7-9301-E4619CF3BFAD}" type="presOf" srcId="{47475102-07B7-48E5-9F88-731D31B72DC5}" destId="{5BC2812A-26DF-476D-9E65-A6412772F026}" srcOrd="0" destOrd="0" presId="urn:microsoft.com/office/officeart/2008/layout/LinedList"/>
    <dgm:cxn modelId="{71879DAE-943B-4DE1-B115-BBE8F3A6D754}" type="presOf" srcId="{808A5C52-22EE-4F99-8F78-B970CC86224C}" destId="{715F5C77-52E5-4A7B-AADF-0B0962FDF58B}" srcOrd="0" destOrd="0" presId="urn:microsoft.com/office/officeart/2008/layout/LinedList"/>
    <dgm:cxn modelId="{2A0EC37B-82C0-4699-B6BA-C1A8B976AAFC}" type="presOf" srcId="{E0E69EC4-939F-4FE4-89F1-8E2ECA6E5C7A}" destId="{4F1648CD-25DD-4A72-A17D-49BC3DC1EA2A}" srcOrd="0" destOrd="0" presId="urn:microsoft.com/office/officeart/2008/layout/LinedList"/>
    <dgm:cxn modelId="{2FD047C0-CF7F-43CA-9DFD-8A2027DF6754}" srcId="{04D711EF-6944-4FA5-A413-37668FAC10E3}" destId="{47475102-07B7-48E5-9F88-731D31B72DC5}" srcOrd="1" destOrd="0" parTransId="{1EDB6011-F263-46D6-90E1-64F6F6D71E0A}" sibTransId="{E57CE9B7-17F1-484D-8CBC-76B8A7D4E2BF}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8E950E46-2D19-4EB4-828A-7B48D985A0B3}" type="presParOf" srcId="{715F5C77-52E5-4A7B-AADF-0B0962FDF58B}" destId="{7392B418-9D98-4BFF-8C89-A7CBCED25A57}" srcOrd="0" destOrd="0" presId="urn:microsoft.com/office/officeart/2008/layout/LinedList"/>
    <dgm:cxn modelId="{9A0C925E-EA58-42BE-AC99-1A692AE62EC3}" type="presParOf" srcId="{715F5C77-52E5-4A7B-AADF-0B0962FDF58B}" destId="{191AF3C6-1C1A-4CB8-AA1C-0725B2F49CCA}" srcOrd="1" destOrd="0" presId="urn:microsoft.com/office/officeart/2008/layout/LinedList"/>
    <dgm:cxn modelId="{BE252FBE-364D-4386-B4B5-6704C8D96F1D}" type="presParOf" srcId="{191AF3C6-1C1A-4CB8-AA1C-0725B2F49CCA}" destId="{1D365157-072F-4C39-8FF1-C0F1053C53B3}" srcOrd="0" destOrd="0" presId="urn:microsoft.com/office/officeart/2008/layout/LinedList"/>
    <dgm:cxn modelId="{821E2D2F-D866-4BFD-BEC9-49836B5306EF}" type="presParOf" srcId="{191AF3C6-1C1A-4CB8-AA1C-0725B2F49CCA}" destId="{B99AA4FF-F71D-4278-BB2F-C2D7B585DAC3}" srcOrd="1" destOrd="0" presId="urn:microsoft.com/office/officeart/2008/layout/LinedList"/>
    <dgm:cxn modelId="{FA23ADE6-00F8-4561-A034-A1A8F7EE4B21}" type="presParOf" srcId="{B99AA4FF-F71D-4278-BB2F-C2D7B585DAC3}" destId="{AD8A9649-5E10-4C16-BD24-7450F36AC661}" srcOrd="0" destOrd="0" presId="urn:microsoft.com/office/officeart/2008/layout/LinedList"/>
    <dgm:cxn modelId="{590DD748-4971-4C0D-B383-C5FB15A95987}" type="presParOf" srcId="{B99AA4FF-F71D-4278-BB2F-C2D7B585DAC3}" destId="{708FDA21-EA9C-40E7-BD9B-BCC58D944DD0}" srcOrd="1" destOrd="0" presId="urn:microsoft.com/office/officeart/2008/layout/LinedList"/>
    <dgm:cxn modelId="{EB30D4F7-F4F2-4C19-A490-B2A0CBCA8F0A}" type="presParOf" srcId="{708FDA21-EA9C-40E7-BD9B-BCC58D944DD0}" destId="{ECC226AF-1B57-4FF7-AB13-AF4C52A2BE9B}" srcOrd="0" destOrd="0" presId="urn:microsoft.com/office/officeart/2008/layout/LinedList"/>
    <dgm:cxn modelId="{14B68CF5-0180-49F0-AAEC-D5B605675114}" type="presParOf" srcId="{708FDA21-EA9C-40E7-BD9B-BCC58D944DD0}" destId="{4F1648CD-25DD-4A72-A17D-49BC3DC1EA2A}" srcOrd="1" destOrd="0" presId="urn:microsoft.com/office/officeart/2008/layout/LinedList"/>
    <dgm:cxn modelId="{1F806744-1053-4B16-AE51-1519EE1E067C}" type="presParOf" srcId="{708FDA21-EA9C-40E7-BD9B-BCC58D944DD0}" destId="{E4940FB8-BB9A-4DC1-B1E8-6868967FABEF}" srcOrd="2" destOrd="0" presId="urn:microsoft.com/office/officeart/2008/layout/LinedList"/>
    <dgm:cxn modelId="{ABF74D5F-CD0C-4359-8753-17A9159568F0}" type="presParOf" srcId="{B99AA4FF-F71D-4278-BB2F-C2D7B585DAC3}" destId="{B2861BC5-F544-4264-A19D-48EB5CF8A7C3}" srcOrd="2" destOrd="0" presId="urn:microsoft.com/office/officeart/2008/layout/LinedList"/>
    <dgm:cxn modelId="{8EAA97DF-C965-411D-B3A7-329C3134B0C4}" type="presParOf" srcId="{B99AA4FF-F71D-4278-BB2F-C2D7B585DAC3}" destId="{5CF3A868-4CD5-475E-B952-750354357C9F}" srcOrd="3" destOrd="0" presId="urn:microsoft.com/office/officeart/2008/layout/LinedList"/>
    <dgm:cxn modelId="{2804C8AC-4A3C-441E-815B-76C9035FE61C}" type="presParOf" srcId="{B99AA4FF-F71D-4278-BB2F-C2D7B585DAC3}" destId="{085A091D-896B-4940-B9A3-473C26AEAB8A}" srcOrd="4" destOrd="0" presId="urn:microsoft.com/office/officeart/2008/layout/LinedList"/>
    <dgm:cxn modelId="{6D85974A-5C2E-426A-9C14-FBE4EC992842}" type="presParOf" srcId="{085A091D-896B-4940-B9A3-473C26AEAB8A}" destId="{6B7A3982-A57D-4A8E-98C6-2C507256F6AC}" srcOrd="0" destOrd="0" presId="urn:microsoft.com/office/officeart/2008/layout/LinedList"/>
    <dgm:cxn modelId="{23BA1DD1-490D-4FE2-B954-0602C7FDF128}" type="presParOf" srcId="{085A091D-896B-4940-B9A3-473C26AEAB8A}" destId="{5BC2812A-26DF-476D-9E65-A6412772F026}" srcOrd="1" destOrd="0" presId="urn:microsoft.com/office/officeart/2008/layout/LinedList"/>
    <dgm:cxn modelId="{92E04A1B-3966-4778-BFAB-05016EBBBEC6}" type="presParOf" srcId="{085A091D-896B-4940-B9A3-473C26AEAB8A}" destId="{A2BA8BD1-6466-4285-A230-D5EAC0BE654E}" srcOrd="2" destOrd="0" presId="urn:microsoft.com/office/officeart/2008/layout/LinedList"/>
    <dgm:cxn modelId="{1CA06FB8-2F33-48E5-9EA9-9CF56FEE9C1E}" type="presParOf" srcId="{B99AA4FF-F71D-4278-BB2F-C2D7B585DAC3}" destId="{43628751-9666-4750-BD2E-CE3A89C0DE14}" srcOrd="5" destOrd="0" presId="urn:microsoft.com/office/officeart/2008/layout/LinedList"/>
    <dgm:cxn modelId="{3F6A87B8-D94B-4896-A493-F7FD7717C26D}" type="presParOf" srcId="{B99AA4FF-F71D-4278-BB2F-C2D7B585DAC3}" destId="{036D421B-1529-4E54-870C-6A38187E2C7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identify how Mary Shelley uses description to provide characterization of the creature.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create their own creature using art supplies and write a poem about the creature based on the textual evidence they found earlier.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</dgm:pt>
    <dgm:pt modelId="{8D3CD26D-731B-437C-8958-A27504C18056}" type="sibTrans" cxnId="{C02060E5-2930-441B-90AA-D19135CC8509}">
      <dgm:prSet/>
      <dgm:spPr/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present their creature and poems to the class.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</dgm:pt>
    <dgm:pt modelId="{E1E79102-7AC9-48EB-AE4A-E7698253B9CB}" type="sibTrans" cxnId="{F522625D-3568-4812-9396-40DD5D2904A6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Work &amp; 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1A1A2021-5BAD-4941-8B04-4C61CF8C45FE}" type="presOf" srcId="{EF613AA9-835D-4D71-92AD-AD44D9AAF4BE}" destId="{B585C8DD-626F-418D-943A-3C4D78E819E3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BF792FCA-585E-40D5-95D9-86EB69EEB4B1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81A3EF23-CF18-4D30-9B9F-59F033E2250C}" type="presOf" srcId="{E67DCA13-7B2B-4679-94EC-8B6E945BDC42}" destId="{8667C870-0A67-47B6-8955-05A9E798BD50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021FBC2-D38A-4599-8065-B7CEF8F75703}" type="presOf" srcId="{79591927-1441-4B40-9CF6-44E0AAE0963F}" destId="{1AA1B5E1-58EA-45C7-89AF-91E8AC873FB2}" srcOrd="0" destOrd="0" presId="urn:microsoft.com/office/officeart/2008/layout/LinedList"/>
    <dgm:cxn modelId="{F5F6308B-AC70-485A-BC26-75F45814DBBD}" type="presOf" srcId="{5D822AB0-24EB-4A7B-9E5F-57CD0AF4CF8C}" destId="{C31FF257-BA64-43F5-821A-2B4B2C6DE2B0}" srcOrd="0" destOrd="0" presId="urn:microsoft.com/office/officeart/2008/layout/LinedList"/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3F24EA94-B596-402F-94A0-32BF1E3129F1}" type="presOf" srcId="{99DC3367-0E7E-4F70-B902-D1D3DDAD5805}" destId="{9C165574-83F1-4302-853D-7BDBAC3E7C10}" srcOrd="0" destOrd="0" presId="urn:microsoft.com/office/officeart/2008/layout/LinedList"/>
    <dgm:cxn modelId="{29457262-83F9-4EB6-BE90-74909CCE0A69}" type="presOf" srcId="{808A5C52-22EE-4F99-8F78-B970CC86224C}" destId="{715F5C77-52E5-4A7B-AADF-0B0962FDF58B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BA5EB3CA-C388-486F-B3C4-00718318FD22}" type="presParOf" srcId="{715F5C77-52E5-4A7B-AADF-0B0962FDF58B}" destId="{0E78EC04-99DF-4FDB-ABF4-353E47AC0E1E}" srcOrd="0" destOrd="0" presId="urn:microsoft.com/office/officeart/2008/layout/LinedList"/>
    <dgm:cxn modelId="{CAAAFC96-1FDA-4435-9E7A-2BB7FF0632E7}" type="presParOf" srcId="{715F5C77-52E5-4A7B-AADF-0B0962FDF58B}" destId="{2748A6F1-CD5E-47A6-8CD3-2C5139626BEA}" srcOrd="1" destOrd="0" presId="urn:microsoft.com/office/officeart/2008/layout/LinedList"/>
    <dgm:cxn modelId="{CEFBE1AD-BEAB-485F-9419-71CA0F2F46B1}" type="presParOf" srcId="{2748A6F1-CD5E-47A6-8CD3-2C5139626BEA}" destId="{037C68FE-0020-4024-A830-A5F94166A87F}" srcOrd="0" destOrd="0" presId="urn:microsoft.com/office/officeart/2008/layout/LinedList"/>
    <dgm:cxn modelId="{918553ED-19B6-46A7-80DD-7B7F6FF45075}" type="presParOf" srcId="{2748A6F1-CD5E-47A6-8CD3-2C5139626BEA}" destId="{ABCB99A1-8D12-4230-B51E-85043641EBA0}" srcOrd="1" destOrd="0" presId="urn:microsoft.com/office/officeart/2008/layout/LinedList"/>
    <dgm:cxn modelId="{FA6E80B7-455A-4C23-B963-123747893D8E}" type="presParOf" srcId="{ABCB99A1-8D12-4230-B51E-85043641EBA0}" destId="{2E9DCB79-8EF4-48D4-9399-3B157E8F5DC0}" srcOrd="0" destOrd="0" presId="urn:microsoft.com/office/officeart/2008/layout/LinedList"/>
    <dgm:cxn modelId="{247D6200-C85C-48CE-B35D-2109BAF2FDDC}" type="presParOf" srcId="{ABCB99A1-8D12-4230-B51E-85043641EBA0}" destId="{E60CA881-7202-445D-9CF3-529FC011136D}" srcOrd="1" destOrd="0" presId="urn:microsoft.com/office/officeart/2008/layout/LinedList"/>
    <dgm:cxn modelId="{EB144ACF-B5A2-471E-88D8-93BDB143831E}" type="presParOf" srcId="{E60CA881-7202-445D-9CF3-529FC011136D}" destId="{2FCF61BB-A98A-4B44-A605-DD74308D7DDC}" srcOrd="0" destOrd="0" presId="urn:microsoft.com/office/officeart/2008/layout/LinedList"/>
    <dgm:cxn modelId="{DAFF700A-3B01-4824-A31A-9DFD86983A20}" type="presParOf" srcId="{E60CA881-7202-445D-9CF3-529FC011136D}" destId="{8667C870-0A67-47B6-8955-05A9E798BD50}" srcOrd="1" destOrd="0" presId="urn:microsoft.com/office/officeart/2008/layout/LinedList"/>
    <dgm:cxn modelId="{1F7EF4B0-DAD7-4BB9-A23F-8AF7DFC8FE25}" type="presParOf" srcId="{E60CA881-7202-445D-9CF3-529FC011136D}" destId="{F86E5883-A717-49A5-8A72-E34CFF3DC85C}" srcOrd="2" destOrd="0" presId="urn:microsoft.com/office/officeart/2008/layout/LinedList"/>
    <dgm:cxn modelId="{95D45CB7-A87B-4D4E-9161-55962DAA4891}" type="presParOf" srcId="{ABCB99A1-8D12-4230-B51E-85043641EBA0}" destId="{6CC3DDC9-5ACB-4A43-9567-7536456CB72C}" srcOrd="2" destOrd="0" presId="urn:microsoft.com/office/officeart/2008/layout/LinedList"/>
    <dgm:cxn modelId="{3F6D92B4-B20D-467C-9E4B-C02D90D44CE1}" type="presParOf" srcId="{ABCB99A1-8D12-4230-B51E-85043641EBA0}" destId="{1835256B-72B1-454D-838F-78D1B7699AE9}" srcOrd="3" destOrd="0" presId="urn:microsoft.com/office/officeart/2008/layout/LinedList"/>
    <dgm:cxn modelId="{30AF5FAA-CA50-484C-8706-10248299F827}" type="presParOf" srcId="{715F5C77-52E5-4A7B-AADF-0B0962FDF58B}" destId="{95CD9A87-9AB2-43F5-8AA5-A75E3D442D4E}" srcOrd="2" destOrd="0" presId="urn:microsoft.com/office/officeart/2008/layout/LinedList"/>
    <dgm:cxn modelId="{F3BFFEF4-C587-421E-A057-E97AF39CC837}" type="presParOf" srcId="{715F5C77-52E5-4A7B-AADF-0B0962FDF58B}" destId="{AA64D6EB-64D2-4AEC-86C0-40A3215F10D8}" srcOrd="3" destOrd="0" presId="urn:microsoft.com/office/officeart/2008/layout/LinedList"/>
    <dgm:cxn modelId="{AB6A69FF-4DF1-4127-862C-1239910365C1}" type="presParOf" srcId="{AA64D6EB-64D2-4AEC-86C0-40A3215F10D8}" destId="{1AA1B5E1-58EA-45C7-89AF-91E8AC873FB2}" srcOrd="0" destOrd="0" presId="urn:microsoft.com/office/officeart/2008/layout/LinedList"/>
    <dgm:cxn modelId="{6206F889-9CB9-4938-80DF-E6806403B014}" type="presParOf" srcId="{AA64D6EB-64D2-4AEC-86C0-40A3215F10D8}" destId="{A4EF40B6-4D0A-4757-87B5-61F417B0BC7E}" srcOrd="1" destOrd="0" presId="urn:microsoft.com/office/officeart/2008/layout/LinedList"/>
    <dgm:cxn modelId="{4B2474D9-80C4-475D-AA44-4D59A18959FA}" type="presParOf" srcId="{A4EF40B6-4D0A-4757-87B5-61F417B0BC7E}" destId="{42086C92-098B-4E63-B502-34D29DA148EC}" srcOrd="0" destOrd="0" presId="urn:microsoft.com/office/officeart/2008/layout/LinedList"/>
    <dgm:cxn modelId="{73A32C1B-4F90-4570-8C31-C9CFE5D40444}" type="presParOf" srcId="{A4EF40B6-4D0A-4757-87B5-61F417B0BC7E}" destId="{4BF70E2D-DFD0-445D-9491-B190EF3E11AD}" srcOrd="1" destOrd="0" presId="urn:microsoft.com/office/officeart/2008/layout/LinedList"/>
    <dgm:cxn modelId="{89A7DF9E-A0A7-4754-B793-F7DBA4858494}" type="presParOf" srcId="{4BF70E2D-DFD0-445D-9491-B190EF3E11AD}" destId="{C6D40A59-D896-4DE1-9CD2-9009D81E0D08}" srcOrd="0" destOrd="0" presId="urn:microsoft.com/office/officeart/2008/layout/LinedList"/>
    <dgm:cxn modelId="{F8589465-F3A2-4C74-9F01-28376D2A6471}" type="presParOf" srcId="{4BF70E2D-DFD0-445D-9491-B190EF3E11AD}" destId="{9C165574-83F1-4302-853D-7BDBAC3E7C10}" srcOrd="1" destOrd="0" presId="urn:microsoft.com/office/officeart/2008/layout/LinedList"/>
    <dgm:cxn modelId="{8EF9E876-9951-477A-B997-CAFFB737D2C3}" type="presParOf" srcId="{4BF70E2D-DFD0-445D-9491-B190EF3E11AD}" destId="{F6F565DC-43F9-4151-987D-DB16739858EB}" srcOrd="2" destOrd="0" presId="urn:microsoft.com/office/officeart/2008/layout/LinedList"/>
    <dgm:cxn modelId="{F9C2AAE5-93CE-445B-812B-869391CFBE9F}" type="presParOf" srcId="{A4EF40B6-4D0A-4757-87B5-61F417B0BC7E}" destId="{479917B1-D05D-4A47-BC70-3B40DCC9E210}" srcOrd="2" destOrd="0" presId="urn:microsoft.com/office/officeart/2008/layout/LinedList"/>
    <dgm:cxn modelId="{61290AE4-BCD1-4F76-9AAC-D51326D7A765}" type="presParOf" srcId="{A4EF40B6-4D0A-4757-87B5-61F417B0BC7E}" destId="{E4A47B6D-83B7-4736-8129-AE260717A543}" srcOrd="3" destOrd="0" presId="urn:microsoft.com/office/officeart/2008/layout/LinedList"/>
    <dgm:cxn modelId="{70E33DC1-8116-4994-8454-319DB4D8FB90}" type="presParOf" srcId="{715F5C77-52E5-4A7B-AADF-0B0962FDF58B}" destId="{45796101-D02B-45F3-835B-FC54D8A0F7BD}" srcOrd="4" destOrd="0" presId="urn:microsoft.com/office/officeart/2008/layout/LinedList"/>
    <dgm:cxn modelId="{F5AE075A-3EA1-48A1-91C6-BC163AB3305E}" type="presParOf" srcId="{715F5C77-52E5-4A7B-AADF-0B0962FDF58B}" destId="{7A4B8EE6-4B49-4DBB-B4A4-5FBB120902C3}" srcOrd="5" destOrd="0" presId="urn:microsoft.com/office/officeart/2008/layout/LinedList"/>
    <dgm:cxn modelId="{E31B69A5-9EB3-447E-9F4E-53FE9BFB5272}" type="presParOf" srcId="{7A4B8EE6-4B49-4DBB-B4A4-5FBB120902C3}" destId="{C31FF257-BA64-43F5-821A-2B4B2C6DE2B0}" srcOrd="0" destOrd="0" presId="urn:microsoft.com/office/officeart/2008/layout/LinedList"/>
    <dgm:cxn modelId="{AF594E5A-6FA5-48FB-9C73-2A572B223A47}" type="presParOf" srcId="{7A4B8EE6-4B49-4DBB-B4A4-5FBB120902C3}" destId="{90412410-3A1B-460F-9D8D-B7AED911D65D}" srcOrd="1" destOrd="0" presId="urn:microsoft.com/office/officeart/2008/layout/LinedList"/>
    <dgm:cxn modelId="{F98558D5-2784-49E2-83C2-4D741ABEE125}" type="presParOf" srcId="{90412410-3A1B-460F-9D8D-B7AED911D65D}" destId="{1A124AE2-C45E-45F5-810A-8157D07A383A}" srcOrd="0" destOrd="0" presId="urn:microsoft.com/office/officeart/2008/layout/LinedList"/>
    <dgm:cxn modelId="{FDD61E37-0745-4DC9-B960-D372CC96C1CD}" type="presParOf" srcId="{90412410-3A1B-460F-9D8D-B7AED911D65D}" destId="{380FABD9-CAA2-4659-8958-10C638A617BB}" srcOrd="1" destOrd="0" presId="urn:microsoft.com/office/officeart/2008/layout/LinedList"/>
    <dgm:cxn modelId="{7559224E-8CE1-4006-8677-A96BEC730442}" type="presParOf" srcId="{380FABD9-CAA2-4659-8958-10C638A617BB}" destId="{DCD9471D-B907-403B-9ADE-A570B25E5DE2}" srcOrd="0" destOrd="0" presId="urn:microsoft.com/office/officeart/2008/layout/LinedList"/>
    <dgm:cxn modelId="{A7CA7FC3-5B87-4EB9-AC67-F77A60B071EC}" type="presParOf" srcId="{380FABD9-CAA2-4659-8958-10C638A617BB}" destId="{B585C8DD-626F-418D-943A-3C4D78E819E3}" srcOrd="1" destOrd="0" presId="urn:microsoft.com/office/officeart/2008/layout/LinedList"/>
    <dgm:cxn modelId="{9DE056CD-91B2-4257-BD34-F4D1B5DCBD29}" type="presParOf" srcId="{380FABD9-CAA2-4659-8958-10C638A617BB}" destId="{AF043FA8-D29F-4548-94C2-C00A4E8591AF}" srcOrd="2" destOrd="0" presId="urn:microsoft.com/office/officeart/2008/layout/LinedList"/>
    <dgm:cxn modelId="{75A1DE0E-F205-4D1C-B124-7D22A27958A6}" type="presParOf" srcId="{90412410-3A1B-460F-9D8D-B7AED911D65D}" destId="{8534081C-DC7A-429D-85E5-551EE9B125E5}" srcOrd="2" destOrd="0" presId="urn:microsoft.com/office/officeart/2008/layout/LinedList"/>
    <dgm:cxn modelId="{4FCDDC8F-7144-4F3F-90D9-1D7161829182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b="0" i="0" dirty="0" smtClean="0"/>
            <a:t>Why didn't Frankenstein tell the judges about the actual murderer to save Justine? </a:t>
          </a:r>
        </a:p>
        <a:p>
          <a:r>
            <a:rPr lang="en-US" b="0" i="0" dirty="0" smtClean="0"/>
            <a:t>Was he right? 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A4B02968-1E7E-45FE-B647-04793CC805CA}">
      <dgm:prSet/>
      <dgm:spPr/>
      <dgm:t>
        <a:bodyPr/>
        <a:lstStyle/>
        <a:p>
          <a:r>
            <a:rPr lang="en-US" b="0" i="0" dirty="0" smtClean="0"/>
            <a:t>How do the deaths impact Frankenstein, his father and Elizabeth? </a:t>
          </a:r>
        </a:p>
        <a:p>
          <a:r>
            <a:rPr lang="en-US" b="0" i="0" dirty="0" smtClean="0"/>
            <a:t>Where does Frankenstein go to find some relief? </a:t>
          </a:r>
        </a:p>
        <a:p>
          <a:r>
            <a:rPr lang="en-US" b="0" i="0" dirty="0" smtClean="0"/>
            <a:t>How is "nature" described in this chapter? </a:t>
          </a:r>
          <a:endParaRPr lang="en-US" dirty="0"/>
        </a:p>
      </dgm:t>
    </dgm:pt>
    <dgm:pt modelId="{D602081F-77B5-43E2-AFC8-31B651B69619}" type="parTrans" cxnId="{D239A7EE-6A07-4601-9591-1282CF002398}">
      <dgm:prSet/>
      <dgm:spPr/>
      <dgm:t>
        <a:bodyPr/>
        <a:lstStyle/>
        <a:p>
          <a:endParaRPr lang="en-US"/>
        </a:p>
      </dgm:t>
    </dgm:pt>
    <dgm:pt modelId="{FCD2BBBD-A055-4D79-A634-434E6C07CF31}" type="sibTrans" cxnId="{D239A7EE-6A07-4601-9591-1282CF002398}">
      <dgm:prSet/>
      <dgm:spPr/>
      <dgm:t>
        <a:bodyPr/>
        <a:lstStyle/>
        <a:p>
          <a:endParaRPr lang="en-US"/>
        </a:p>
      </dgm:t>
    </dgm:pt>
    <dgm:pt modelId="{9219DC39-1321-4F92-9D36-45754FA4A214}">
      <dgm:prSet/>
      <dgm:spPr/>
      <dgm:t>
        <a:bodyPr/>
        <a:lstStyle/>
        <a:p>
          <a:r>
            <a:rPr lang="en-US" dirty="0" smtClean="0"/>
            <a:t>Chapter 8</a:t>
          </a:r>
          <a:endParaRPr lang="en-US" dirty="0"/>
        </a:p>
      </dgm:t>
    </dgm:pt>
    <dgm:pt modelId="{2FD18AC3-BD2F-42B3-B81B-09A88BA8EC50}" type="parTrans" cxnId="{C7D43F76-4D37-4C6D-94D1-D1177FCB67A7}">
      <dgm:prSet/>
      <dgm:spPr/>
      <dgm:t>
        <a:bodyPr/>
        <a:lstStyle/>
        <a:p>
          <a:endParaRPr lang="en-US"/>
        </a:p>
      </dgm:t>
    </dgm:pt>
    <dgm:pt modelId="{02E148D2-EB5F-4B50-B580-A3CE1024C6E0}" type="sibTrans" cxnId="{C7D43F76-4D37-4C6D-94D1-D1177FCB67A7}">
      <dgm:prSet/>
      <dgm:spPr/>
      <dgm:t>
        <a:bodyPr/>
        <a:lstStyle/>
        <a:p>
          <a:endParaRPr lang="en-US"/>
        </a:p>
      </dgm:t>
    </dgm:pt>
    <dgm:pt modelId="{F87224CA-29E9-4C76-952A-5FB8D1D93742}">
      <dgm:prSet/>
      <dgm:spPr/>
      <dgm:t>
        <a:bodyPr/>
        <a:lstStyle/>
        <a:p>
          <a:r>
            <a:rPr lang="en-US" b="0" i="0" dirty="0" smtClean="0"/>
            <a:t>Chapter 9:</a:t>
          </a:r>
          <a:endParaRPr lang="en-US" b="0" dirty="0"/>
        </a:p>
      </dgm:t>
    </dgm:pt>
    <dgm:pt modelId="{CFE1A0D2-C512-4891-B1E8-1B9AC8E41DBA}" type="parTrans" cxnId="{E814732C-4670-4999-BACD-3ABAAA8BF2F3}">
      <dgm:prSet/>
      <dgm:spPr/>
      <dgm:t>
        <a:bodyPr/>
        <a:lstStyle/>
        <a:p>
          <a:endParaRPr lang="en-US"/>
        </a:p>
      </dgm:t>
    </dgm:pt>
    <dgm:pt modelId="{C5E8CEA1-A06B-4A1B-829F-644E14B944E8}" type="sibTrans" cxnId="{E814732C-4670-4999-BACD-3ABAAA8BF2F3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B644A6-5D49-4E04-9323-02B639CEC2B8}" type="pres">
      <dgm:prSet presAssocID="{9219DC39-1321-4F92-9D36-45754FA4A214}" presName="thickLine" presStyleLbl="alignNode1" presStyleIdx="0" presStyleCnt="2"/>
      <dgm:spPr/>
    </dgm:pt>
    <dgm:pt modelId="{4520D778-0BC1-440F-8733-2908F36511F5}" type="pres">
      <dgm:prSet presAssocID="{9219DC39-1321-4F92-9D36-45754FA4A214}" presName="horz1" presStyleCnt="0"/>
      <dgm:spPr/>
    </dgm:pt>
    <dgm:pt modelId="{A7852381-0646-444A-8B0D-DECE7FDB5E11}" type="pres">
      <dgm:prSet presAssocID="{9219DC39-1321-4F92-9D36-45754FA4A214}" presName="tx1" presStyleLbl="revTx" presStyleIdx="0" presStyleCnt="4"/>
      <dgm:spPr/>
      <dgm:t>
        <a:bodyPr/>
        <a:lstStyle/>
        <a:p>
          <a:endParaRPr lang="en-US"/>
        </a:p>
      </dgm:t>
    </dgm:pt>
    <dgm:pt modelId="{0C0A23B4-C9F0-48F9-ADD1-33F4A4C0A61C}" type="pres">
      <dgm:prSet presAssocID="{9219DC39-1321-4F92-9D36-45754FA4A214}" presName="vert1" presStyleCnt="0"/>
      <dgm:spPr/>
    </dgm:pt>
    <dgm:pt modelId="{A235A212-220C-44EE-A11E-29E7DE202A3B}" type="pres">
      <dgm:prSet presAssocID="{E4CCC0F0-DC4E-4F04-80BE-6C17BE6668A9}" presName="vertSpace2a" presStyleCnt="0"/>
      <dgm:spPr/>
    </dgm:pt>
    <dgm:pt modelId="{BF6CD7C3-0931-47BD-8589-74705A801B35}" type="pres">
      <dgm:prSet presAssocID="{E4CCC0F0-DC4E-4F04-80BE-6C17BE6668A9}" presName="horz2" presStyleCnt="0"/>
      <dgm:spPr/>
    </dgm:pt>
    <dgm:pt modelId="{195CB791-4DBB-4797-B925-1E46F87AC665}" type="pres">
      <dgm:prSet presAssocID="{E4CCC0F0-DC4E-4F04-80BE-6C17BE6668A9}" presName="horzSpace2" presStyleCnt="0"/>
      <dgm:spPr/>
    </dgm:pt>
    <dgm:pt modelId="{A88063F5-8568-40B7-A672-C95345948821}" type="pres">
      <dgm:prSet presAssocID="{E4CCC0F0-DC4E-4F04-80BE-6C17BE6668A9}" presName="tx2" presStyleLbl="revTx" presStyleIdx="1" presStyleCnt="4"/>
      <dgm:spPr/>
      <dgm:t>
        <a:bodyPr/>
        <a:lstStyle/>
        <a:p>
          <a:endParaRPr lang="en-US"/>
        </a:p>
      </dgm:t>
    </dgm:pt>
    <dgm:pt modelId="{C6AFABD0-2510-4588-864C-0FEBEAA5E046}" type="pres">
      <dgm:prSet presAssocID="{E4CCC0F0-DC4E-4F04-80BE-6C17BE6668A9}" presName="vert2" presStyleCnt="0"/>
      <dgm:spPr/>
    </dgm:pt>
    <dgm:pt modelId="{31F3A805-D986-4166-BC8F-EC8383A79B02}" type="pres">
      <dgm:prSet presAssocID="{E4CCC0F0-DC4E-4F04-80BE-6C17BE6668A9}" presName="thinLine2b" presStyleLbl="callout" presStyleIdx="0" presStyleCnt="2"/>
      <dgm:spPr/>
    </dgm:pt>
    <dgm:pt modelId="{7B763653-0E4C-427D-8673-C3630F2DB0F0}" type="pres">
      <dgm:prSet presAssocID="{E4CCC0F0-DC4E-4F04-80BE-6C17BE6668A9}" presName="vertSpace2b" presStyleCnt="0"/>
      <dgm:spPr/>
    </dgm:pt>
    <dgm:pt modelId="{6DF8DBFE-806E-4616-AD84-EA31B108F027}" type="pres">
      <dgm:prSet presAssocID="{F87224CA-29E9-4C76-952A-5FB8D1D93742}" presName="thickLine" presStyleLbl="alignNode1" presStyleIdx="1" presStyleCnt="2"/>
      <dgm:spPr/>
    </dgm:pt>
    <dgm:pt modelId="{CEF0D0E5-C653-4192-8547-871C4E8D225D}" type="pres">
      <dgm:prSet presAssocID="{F87224CA-29E9-4C76-952A-5FB8D1D93742}" presName="horz1" presStyleCnt="0"/>
      <dgm:spPr/>
    </dgm:pt>
    <dgm:pt modelId="{E2E8EE3C-E0AF-4D05-8640-51ECF35D8AB0}" type="pres">
      <dgm:prSet presAssocID="{F87224CA-29E9-4C76-952A-5FB8D1D93742}" presName="tx1" presStyleLbl="revTx" presStyleIdx="2" presStyleCnt="4"/>
      <dgm:spPr/>
      <dgm:t>
        <a:bodyPr/>
        <a:lstStyle/>
        <a:p>
          <a:endParaRPr lang="en-US"/>
        </a:p>
      </dgm:t>
    </dgm:pt>
    <dgm:pt modelId="{1657CF13-B7C3-4C5C-BFC4-15EBCB1BFA6D}" type="pres">
      <dgm:prSet presAssocID="{F87224CA-29E9-4C76-952A-5FB8D1D93742}" presName="vert1" presStyleCnt="0"/>
      <dgm:spPr/>
    </dgm:pt>
    <dgm:pt modelId="{9F32B179-4180-4072-966F-E64D84FE4545}" type="pres">
      <dgm:prSet presAssocID="{A4B02968-1E7E-45FE-B647-04793CC805CA}" presName="vertSpace2a" presStyleCnt="0"/>
      <dgm:spPr/>
    </dgm:pt>
    <dgm:pt modelId="{8709CAD5-58AE-4DBA-91B1-A3032CFCF53E}" type="pres">
      <dgm:prSet presAssocID="{A4B02968-1E7E-45FE-B647-04793CC805CA}" presName="horz2" presStyleCnt="0"/>
      <dgm:spPr/>
    </dgm:pt>
    <dgm:pt modelId="{A74EC8D8-F3F7-4211-9D53-D840C08C5240}" type="pres">
      <dgm:prSet presAssocID="{A4B02968-1E7E-45FE-B647-04793CC805CA}" presName="horzSpace2" presStyleCnt="0"/>
      <dgm:spPr/>
    </dgm:pt>
    <dgm:pt modelId="{B838C4BD-255D-4F81-844F-3E57530E5323}" type="pres">
      <dgm:prSet presAssocID="{A4B02968-1E7E-45FE-B647-04793CC805CA}" presName="tx2" presStyleLbl="revTx" presStyleIdx="3" presStyleCnt="4"/>
      <dgm:spPr/>
      <dgm:t>
        <a:bodyPr/>
        <a:lstStyle/>
        <a:p>
          <a:endParaRPr lang="en-US"/>
        </a:p>
      </dgm:t>
    </dgm:pt>
    <dgm:pt modelId="{8897F792-D156-4F9A-BEDC-1F574930D961}" type="pres">
      <dgm:prSet presAssocID="{A4B02968-1E7E-45FE-B647-04793CC805CA}" presName="vert2" presStyleCnt="0"/>
      <dgm:spPr/>
    </dgm:pt>
    <dgm:pt modelId="{95A1EA1B-FCEA-4D70-9728-C99445AC9691}" type="pres">
      <dgm:prSet presAssocID="{A4B02968-1E7E-45FE-B647-04793CC805CA}" presName="thinLine2b" presStyleLbl="callout" presStyleIdx="1" presStyleCnt="2"/>
      <dgm:spPr/>
    </dgm:pt>
    <dgm:pt modelId="{C0AD63CE-CA41-4D0B-867B-41E48526CE0F}" type="pres">
      <dgm:prSet presAssocID="{A4B02968-1E7E-45FE-B647-04793CC805CA}" presName="vertSpace2b" presStyleCnt="0"/>
      <dgm:spPr/>
    </dgm:pt>
  </dgm:ptLst>
  <dgm:cxnLst>
    <dgm:cxn modelId="{D239A7EE-6A07-4601-9591-1282CF002398}" srcId="{F87224CA-29E9-4C76-952A-5FB8D1D93742}" destId="{A4B02968-1E7E-45FE-B647-04793CC805CA}" srcOrd="0" destOrd="0" parTransId="{D602081F-77B5-43E2-AFC8-31B651B69619}" sibTransId="{FCD2BBBD-A055-4D79-A634-434E6C07CF31}"/>
    <dgm:cxn modelId="{7DC81EB6-AAB2-4554-B701-717746BFE254}" type="presOf" srcId="{A4B02968-1E7E-45FE-B647-04793CC805CA}" destId="{B838C4BD-255D-4F81-844F-3E57530E5323}" srcOrd="0" destOrd="0" presId="urn:microsoft.com/office/officeart/2008/layout/LinedList"/>
    <dgm:cxn modelId="{EA1E162A-31B2-4F51-8C8E-B95DE058FFAE}" type="presOf" srcId="{808A5C52-22EE-4F99-8F78-B970CC86224C}" destId="{715F5C77-52E5-4A7B-AADF-0B0962FDF58B}" srcOrd="0" destOrd="0" presId="urn:microsoft.com/office/officeart/2008/layout/LinedList"/>
    <dgm:cxn modelId="{6A19FCE8-4DB1-4475-97C7-2633785ABEBE}" srcId="{9219DC39-1321-4F92-9D36-45754FA4A214}" destId="{E4CCC0F0-DC4E-4F04-80BE-6C17BE6668A9}" srcOrd="0" destOrd="0" parTransId="{87771759-24F7-4E42-85D2-0C1415A54215}" sibTransId="{87D37133-19C4-4864-8DF9-F242E83FD3AB}"/>
    <dgm:cxn modelId="{E814732C-4670-4999-BACD-3ABAAA8BF2F3}" srcId="{808A5C52-22EE-4F99-8F78-B970CC86224C}" destId="{F87224CA-29E9-4C76-952A-5FB8D1D93742}" srcOrd="1" destOrd="0" parTransId="{CFE1A0D2-C512-4891-B1E8-1B9AC8E41DBA}" sibTransId="{C5E8CEA1-A06B-4A1B-829F-644E14B944E8}"/>
    <dgm:cxn modelId="{C7D43F76-4D37-4C6D-94D1-D1177FCB67A7}" srcId="{808A5C52-22EE-4F99-8F78-B970CC86224C}" destId="{9219DC39-1321-4F92-9D36-45754FA4A214}" srcOrd="0" destOrd="0" parTransId="{2FD18AC3-BD2F-42B3-B81B-09A88BA8EC50}" sibTransId="{02E148D2-EB5F-4B50-B580-A3CE1024C6E0}"/>
    <dgm:cxn modelId="{32DDFF87-7574-4F4F-84A1-D94D099A4ABF}" type="presOf" srcId="{E4CCC0F0-DC4E-4F04-80BE-6C17BE6668A9}" destId="{A88063F5-8568-40B7-A672-C95345948821}" srcOrd="0" destOrd="0" presId="urn:microsoft.com/office/officeart/2008/layout/LinedList"/>
    <dgm:cxn modelId="{AB2B5EA5-B130-4842-A04E-78E82F0CCBB3}" type="presOf" srcId="{9219DC39-1321-4F92-9D36-45754FA4A214}" destId="{A7852381-0646-444A-8B0D-DECE7FDB5E11}" srcOrd="0" destOrd="0" presId="urn:microsoft.com/office/officeart/2008/layout/LinedList"/>
    <dgm:cxn modelId="{F510D982-EEDF-4985-9123-D18B1C7DE8F1}" type="presOf" srcId="{F87224CA-29E9-4C76-952A-5FB8D1D93742}" destId="{E2E8EE3C-E0AF-4D05-8640-51ECF35D8AB0}" srcOrd="0" destOrd="0" presId="urn:microsoft.com/office/officeart/2008/layout/LinedList"/>
    <dgm:cxn modelId="{2581151F-AC07-4FD2-ADAC-0F7559D28420}" type="presParOf" srcId="{715F5C77-52E5-4A7B-AADF-0B0962FDF58B}" destId="{7EB644A6-5D49-4E04-9323-02B639CEC2B8}" srcOrd="0" destOrd="0" presId="urn:microsoft.com/office/officeart/2008/layout/LinedList"/>
    <dgm:cxn modelId="{5B299E9E-FDB1-411D-A45A-DE3F713DCD26}" type="presParOf" srcId="{715F5C77-52E5-4A7B-AADF-0B0962FDF58B}" destId="{4520D778-0BC1-440F-8733-2908F36511F5}" srcOrd="1" destOrd="0" presId="urn:microsoft.com/office/officeart/2008/layout/LinedList"/>
    <dgm:cxn modelId="{EE036F03-7F97-40C4-8D65-0244B2F7C5A3}" type="presParOf" srcId="{4520D778-0BC1-440F-8733-2908F36511F5}" destId="{A7852381-0646-444A-8B0D-DECE7FDB5E11}" srcOrd="0" destOrd="0" presId="urn:microsoft.com/office/officeart/2008/layout/LinedList"/>
    <dgm:cxn modelId="{2F48B27C-037B-47AF-AC79-DB5E795815A8}" type="presParOf" srcId="{4520D778-0BC1-440F-8733-2908F36511F5}" destId="{0C0A23B4-C9F0-48F9-ADD1-33F4A4C0A61C}" srcOrd="1" destOrd="0" presId="urn:microsoft.com/office/officeart/2008/layout/LinedList"/>
    <dgm:cxn modelId="{65678F53-981D-431D-84A3-6A0B1484A84B}" type="presParOf" srcId="{0C0A23B4-C9F0-48F9-ADD1-33F4A4C0A61C}" destId="{A235A212-220C-44EE-A11E-29E7DE202A3B}" srcOrd="0" destOrd="0" presId="urn:microsoft.com/office/officeart/2008/layout/LinedList"/>
    <dgm:cxn modelId="{9139713B-04BA-4FCB-86DF-CCA35D3E69F2}" type="presParOf" srcId="{0C0A23B4-C9F0-48F9-ADD1-33F4A4C0A61C}" destId="{BF6CD7C3-0931-47BD-8589-74705A801B35}" srcOrd="1" destOrd="0" presId="urn:microsoft.com/office/officeart/2008/layout/LinedList"/>
    <dgm:cxn modelId="{BABCFBEA-180F-4E0A-8B21-5DF6C010894E}" type="presParOf" srcId="{BF6CD7C3-0931-47BD-8589-74705A801B35}" destId="{195CB791-4DBB-4797-B925-1E46F87AC665}" srcOrd="0" destOrd="0" presId="urn:microsoft.com/office/officeart/2008/layout/LinedList"/>
    <dgm:cxn modelId="{9786B858-2940-4261-87E7-EE890A8CD540}" type="presParOf" srcId="{BF6CD7C3-0931-47BD-8589-74705A801B35}" destId="{A88063F5-8568-40B7-A672-C95345948821}" srcOrd="1" destOrd="0" presId="urn:microsoft.com/office/officeart/2008/layout/LinedList"/>
    <dgm:cxn modelId="{7DB3F6AE-7D87-41F1-AC71-D4B4CD51F623}" type="presParOf" srcId="{BF6CD7C3-0931-47BD-8589-74705A801B35}" destId="{C6AFABD0-2510-4588-864C-0FEBEAA5E046}" srcOrd="2" destOrd="0" presId="urn:microsoft.com/office/officeart/2008/layout/LinedList"/>
    <dgm:cxn modelId="{60BE533F-6FCA-412A-9763-C78F2D1991DB}" type="presParOf" srcId="{0C0A23B4-C9F0-48F9-ADD1-33F4A4C0A61C}" destId="{31F3A805-D986-4166-BC8F-EC8383A79B02}" srcOrd="2" destOrd="0" presId="urn:microsoft.com/office/officeart/2008/layout/LinedList"/>
    <dgm:cxn modelId="{B2BA3959-1DCA-4977-91F0-3DF8C61A7B56}" type="presParOf" srcId="{0C0A23B4-C9F0-48F9-ADD1-33F4A4C0A61C}" destId="{7B763653-0E4C-427D-8673-C3630F2DB0F0}" srcOrd="3" destOrd="0" presId="urn:microsoft.com/office/officeart/2008/layout/LinedList"/>
    <dgm:cxn modelId="{2E4CE88C-43EA-4704-AD42-631B1E8369A6}" type="presParOf" srcId="{715F5C77-52E5-4A7B-AADF-0B0962FDF58B}" destId="{6DF8DBFE-806E-4616-AD84-EA31B108F027}" srcOrd="2" destOrd="0" presId="urn:microsoft.com/office/officeart/2008/layout/LinedList"/>
    <dgm:cxn modelId="{DECF57C7-E953-4AB9-AA76-EEA97400D965}" type="presParOf" srcId="{715F5C77-52E5-4A7B-AADF-0B0962FDF58B}" destId="{CEF0D0E5-C653-4192-8547-871C4E8D225D}" srcOrd="3" destOrd="0" presId="urn:microsoft.com/office/officeart/2008/layout/LinedList"/>
    <dgm:cxn modelId="{FF49F4FE-104D-48D0-80C6-30B5A412214F}" type="presParOf" srcId="{CEF0D0E5-C653-4192-8547-871C4E8D225D}" destId="{E2E8EE3C-E0AF-4D05-8640-51ECF35D8AB0}" srcOrd="0" destOrd="0" presId="urn:microsoft.com/office/officeart/2008/layout/LinedList"/>
    <dgm:cxn modelId="{A915DDF5-26F8-4979-8299-93BE3D474F1A}" type="presParOf" srcId="{CEF0D0E5-C653-4192-8547-871C4E8D225D}" destId="{1657CF13-B7C3-4C5C-BFC4-15EBCB1BFA6D}" srcOrd="1" destOrd="0" presId="urn:microsoft.com/office/officeart/2008/layout/LinedList"/>
    <dgm:cxn modelId="{F8C152DE-B2DF-4FB4-BE63-BD8C1034A751}" type="presParOf" srcId="{1657CF13-B7C3-4C5C-BFC4-15EBCB1BFA6D}" destId="{9F32B179-4180-4072-966F-E64D84FE4545}" srcOrd="0" destOrd="0" presId="urn:microsoft.com/office/officeart/2008/layout/LinedList"/>
    <dgm:cxn modelId="{4DE7A6D5-3FE5-4573-9231-0F4B5819AC15}" type="presParOf" srcId="{1657CF13-B7C3-4C5C-BFC4-15EBCB1BFA6D}" destId="{8709CAD5-58AE-4DBA-91B1-A3032CFCF53E}" srcOrd="1" destOrd="0" presId="urn:microsoft.com/office/officeart/2008/layout/LinedList"/>
    <dgm:cxn modelId="{33A5AC52-E442-44EA-908C-CD590441979C}" type="presParOf" srcId="{8709CAD5-58AE-4DBA-91B1-A3032CFCF53E}" destId="{A74EC8D8-F3F7-4211-9D53-D840C08C5240}" srcOrd="0" destOrd="0" presId="urn:microsoft.com/office/officeart/2008/layout/LinedList"/>
    <dgm:cxn modelId="{C58AD4B4-E84A-4972-8FDA-9DC43D95F3D4}" type="presParOf" srcId="{8709CAD5-58AE-4DBA-91B1-A3032CFCF53E}" destId="{B838C4BD-255D-4F81-844F-3E57530E5323}" srcOrd="1" destOrd="0" presId="urn:microsoft.com/office/officeart/2008/layout/LinedList"/>
    <dgm:cxn modelId="{903AC4C7-2C9B-426A-9B85-8C442C2088CE}" type="presParOf" srcId="{8709CAD5-58AE-4DBA-91B1-A3032CFCF53E}" destId="{8897F792-D156-4F9A-BEDC-1F574930D961}" srcOrd="2" destOrd="0" presId="urn:microsoft.com/office/officeart/2008/layout/LinedList"/>
    <dgm:cxn modelId="{BC491BCB-9AB6-4093-8C7B-22978B7A615B}" type="presParOf" srcId="{1657CF13-B7C3-4C5C-BFC4-15EBCB1BFA6D}" destId="{95A1EA1B-FCEA-4D70-9728-C99445AC9691}" srcOrd="2" destOrd="0" presId="urn:microsoft.com/office/officeart/2008/layout/LinedList"/>
    <dgm:cxn modelId="{44634A7F-5A7E-4B4F-8AFB-0C009E1D4A35}" type="presParOf" srcId="{1657CF13-B7C3-4C5C-BFC4-15EBCB1BFA6D}" destId="{C0AD63CE-CA41-4D0B-867B-41E48526CE0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Look throughout the novel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5C830D79-6619-46AD-AA38-A94E72A833AC}">
      <dgm:prSet/>
      <dgm:spPr/>
      <dgm:t>
        <a:bodyPr/>
        <a:lstStyle/>
        <a:p>
          <a:r>
            <a:rPr lang="en-US" dirty="0" smtClean="0"/>
            <a:t>Find five quotes from the novel that provide examples of either direct or indirect characterization of the creature.</a:t>
          </a:r>
          <a:endParaRPr lang="en-US" dirty="0"/>
        </a:p>
      </dgm:t>
    </dgm:pt>
    <dgm:pt modelId="{5DF3C8A8-F4CA-4162-9E24-A90871B73CE2}" type="parTrans" cxnId="{ABE3DE53-9A79-46E9-9385-94E57ECF6A70}">
      <dgm:prSet/>
      <dgm:spPr/>
    </dgm:pt>
    <dgm:pt modelId="{43E1C67D-B683-45F3-8EA6-A427575D64ED}" type="sibTrans" cxnId="{ABE3DE53-9A79-46E9-9385-94E57ECF6A70}">
      <dgm:prSet/>
      <dgm:spPr/>
    </dgm:pt>
    <dgm:pt modelId="{E7E2FF77-F99B-49E4-AE27-257947B82C31}">
      <dgm:prSet/>
      <dgm:spPr/>
      <dgm:t>
        <a:bodyPr/>
        <a:lstStyle/>
        <a:p>
          <a:r>
            <a:rPr lang="en-US" dirty="0" smtClean="0"/>
            <a:t>Then write a paragraph explaining what type of “person” the creature truly is. What do you think he will do throughout the rest of the novel?</a:t>
          </a:r>
          <a:endParaRPr lang="en-US" dirty="0"/>
        </a:p>
      </dgm:t>
    </dgm:pt>
    <dgm:pt modelId="{2D562745-6486-418E-918A-3E135C6120D1}" type="parTrans" cxnId="{68BCF65C-782E-4ABC-993A-B78EF27F3CD4}">
      <dgm:prSet/>
      <dgm:spPr/>
    </dgm:pt>
    <dgm:pt modelId="{0B963F1C-07F9-4A75-9AF5-3FD3C54162B0}" type="sibTrans" cxnId="{68BCF65C-782E-4ABC-993A-B78EF27F3CD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3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3BFEC24-C0A9-458B-A585-3981157C241A}" type="pres">
      <dgm:prSet presAssocID="{5C830D79-6619-46AD-AA38-A94E72A833AC}" presName="thickLine" presStyleLbl="alignNode1" presStyleIdx="1" presStyleCnt="3"/>
      <dgm:spPr/>
    </dgm:pt>
    <dgm:pt modelId="{E0DD17E5-9442-411C-9FB6-F8EE10B75E06}" type="pres">
      <dgm:prSet presAssocID="{5C830D79-6619-46AD-AA38-A94E72A833AC}" presName="horz1" presStyleCnt="0"/>
      <dgm:spPr/>
    </dgm:pt>
    <dgm:pt modelId="{7A6EFA9C-4AEE-4705-B046-ACB536E09089}" type="pres">
      <dgm:prSet presAssocID="{5C830D79-6619-46AD-AA38-A94E72A833AC}" presName="tx1" presStyleLbl="revTx" presStyleIdx="1" presStyleCnt="3"/>
      <dgm:spPr/>
      <dgm:t>
        <a:bodyPr/>
        <a:lstStyle/>
        <a:p>
          <a:endParaRPr lang="en-US"/>
        </a:p>
      </dgm:t>
    </dgm:pt>
    <dgm:pt modelId="{9F343AF0-AC5C-47A9-A9E8-C62B746BE6ED}" type="pres">
      <dgm:prSet presAssocID="{5C830D79-6619-46AD-AA38-A94E72A833AC}" presName="vert1" presStyleCnt="0"/>
      <dgm:spPr/>
    </dgm:pt>
    <dgm:pt modelId="{1B680BD8-C245-42C9-B59F-193815D0948D}" type="pres">
      <dgm:prSet presAssocID="{E7E2FF77-F99B-49E4-AE27-257947B82C31}" presName="thickLine" presStyleLbl="alignNode1" presStyleIdx="2" presStyleCnt="3"/>
      <dgm:spPr/>
    </dgm:pt>
    <dgm:pt modelId="{105221AC-29F0-4532-978C-545AF3D2E38B}" type="pres">
      <dgm:prSet presAssocID="{E7E2FF77-F99B-49E4-AE27-257947B82C31}" presName="horz1" presStyleCnt="0"/>
      <dgm:spPr/>
    </dgm:pt>
    <dgm:pt modelId="{1538D5DE-188A-4F57-BCAA-042209962954}" type="pres">
      <dgm:prSet presAssocID="{E7E2FF77-F99B-49E4-AE27-257947B82C31}" presName="tx1" presStyleLbl="revTx" presStyleIdx="2" presStyleCnt="3"/>
      <dgm:spPr/>
      <dgm:t>
        <a:bodyPr/>
        <a:lstStyle/>
        <a:p>
          <a:endParaRPr lang="en-US"/>
        </a:p>
      </dgm:t>
    </dgm:pt>
    <dgm:pt modelId="{B5D08B5E-1C1E-46F0-8179-E3636AFAFC61}" type="pres">
      <dgm:prSet presAssocID="{E7E2FF77-F99B-49E4-AE27-257947B82C31}" presName="vert1" presStyleCnt="0"/>
      <dgm:spPr/>
    </dgm:pt>
  </dgm:ptLst>
  <dgm:cxnLst>
    <dgm:cxn modelId="{A271D577-9DCC-4498-82AA-143164A6179D}" type="presOf" srcId="{808A5C52-22EE-4F99-8F78-B970CC86224C}" destId="{715F5C77-52E5-4A7B-AADF-0B0962FDF58B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5C23772-3BD2-4B89-8B21-21F6706740E4}" type="presOf" srcId="{E7E2FF77-F99B-49E4-AE27-257947B82C31}" destId="{1538D5DE-188A-4F57-BCAA-042209962954}" srcOrd="0" destOrd="0" presId="urn:microsoft.com/office/officeart/2008/layout/LinedList"/>
    <dgm:cxn modelId="{401952F9-4E15-4472-BE9E-A71838767317}" type="presOf" srcId="{5C830D79-6619-46AD-AA38-A94E72A833AC}" destId="{7A6EFA9C-4AEE-4705-B046-ACB536E09089}" srcOrd="0" destOrd="0" presId="urn:microsoft.com/office/officeart/2008/layout/LinedList"/>
    <dgm:cxn modelId="{263BBB55-328D-4158-A96A-AB197698ABB2}" type="presOf" srcId="{E4CCC0F0-DC4E-4F04-80BE-6C17BE6668A9}" destId="{037C68FE-0020-4024-A830-A5F94166A87F}" srcOrd="0" destOrd="0" presId="urn:microsoft.com/office/officeart/2008/layout/LinedList"/>
    <dgm:cxn modelId="{68BCF65C-782E-4ABC-993A-B78EF27F3CD4}" srcId="{808A5C52-22EE-4F99-8F78-B970CC86224C}" destId="{E7E2FF77-F99B-49E4-AE27-257947B82C31}" srcOrd="2" destOrd="0" parTransId="{2D562745-6486-418E-918A-3E135C6120D1}" sibTransId="{0B963F1C-07F9-4A75-9AF5-3FD3C54162B0}"/>
    <dgm:cxn modelId="{ABE3DE53-9A79-46E9-9385-94E57ECF6A70}" srcId="{808A5C52-22EE-4F99-8F78-B970CC86224C}" destId="{5C830D79-6619-46AD-AA38-A94E72A833AC}" srcOrd="1" destOrd="0" parTransId="{5DF3C8A8-F4CA-4162-9E24-A90871B73CE2}" sibTransId="{43E1C67D-B683-45F3-8EA6-A427575D64ED}"/>
    <dgm:cxn modelId="{D3BA117E-1C51-453D-9377-2E7D430FC276}" type="presParOf" srcId="{715F5C77-52E5-4A7B-AADF-0B0962FDF58B}" destId="{0E78EC04-99DF-4FDB-ABF4-353E47AC0E1E}" srcOrd="0" destOrd="0" presId="urn:microsoft.com/office/officeart/2008/layout/LinedList"/>
    <dgm:cxn modelId="{CB5FADF1-5DF2-4EB2-AA3F-9256A0E9C0D6}" type="presParOf" srcId="{715F5C77-52E5-4A7B-AADF-0B0962FDF58B}" destId="{2748A6F1-CD5E-47A6-8CD3-2C5139626BEA}" srcOrd="1" destOrd="0" presId="urn:microsoft.com/office/officeart/2008/layout/LinedList"/>
    <dgm:cxn modelId="{A55B3898-B3F3-4CC2-A1FA-CEB970492C6D}" type="presParOf" srcId="{2748A6F1-CD5E-47A6-8CD3-2C5139626BEA}" destId="{037C68FE-0020-4024-A830-A5F94166A87F}" srcOrd="0" destOrd="0" presId="urn:microsoft.com/office/officeart/2008/layout/LinedList"/>
    <dgm:cxn modelId="{67BB2212-56D3-49D0-9E44-B4168FBDB154}" type="presParOf" srcId="{2748A6F1-CD5E-47A6-8CD3-2C5139626BEA}" destId="{ABCB99A1-8D12-4230-B51E-85043641EBA0}" srcOrd="1" destOrd="0" presId="urn:microsoft.com/office/officeart/2008/layout/LinedList"/>
    <dgm:cxn modelId="{544F51E5-3982-4E0B-9FDB-3CB597D34487}" type="presParOf" srcId="{715F5C77-52E5-4A7B-AADF-0B0962FDF58B}" destId="{C3BFEC24-C0A9-458B-A585-3981157C241A}" srcOrd="2" destOrd="0" presId="urn:microsoft.com/office/officeart/2008/layout/LinedList"/>
    <dgm:cxn modelId="{009293BC-47F3-4248-8CA0-294608428F6F}" type="presParOf" srcId="{715F5C77-52E5-4A7B-AADF-0B0962FDF58B}" destId="{E0DD17E5-9442-411C-9FB6-F8EE10B75E06}" srcOrd="3" destOrd="0" presId="urn:microsoft.com/office/officeart/2008/layout/LinedList"/>
    <dgm:cxn modelId="{A414F627-433A-4455-9F36-A9CCAC062476}" type="presParOf" srcId="{E0DD17E5-9442-411C-9FB6-F8EE10B75E06}" destId="{7A6EFA9C-4AEE-4705-B046-ACB536E09089}" srcOrd="0" destOrd="0" presId="urn:microsoft.com/office/officeart/2008/layout/LinedList"/>
    <dgm:cxn modelId="{0595E780-CC34-4B6C-83F4-68ADED6F62E7}" type="presParOf" srcId="{E0DD17E5-9442-411C-9FB6-F8EE10B75E06}" destId="{9F343AF0-AC5C-47A9-A9E8-C62B746BE6ED}" srcOrd="1" destOrd="0" presId="urn:microsoft.com/office/officeart/2008/layout/LinedList"/>
    <dgm:cxn modelId="{31FEE84D-888E-4DBB-A1FB-045DDE9D17CE}" type="presParOf" srcId="{715F5C77-52E5-4A7B-AADF-0B0962FDF58B}" destId="{1B680BD8-C245-42C9-B59F-193815D0948D}" srcOrd="4" destOrd="0" presId="urn:microsoft.com/office/officeart/2008/layout/LinedList"/>
    <dgm:cxn modelId="{A2F5B93A-F721-4638-A00B-CD082B387CB8}" type="presParOf" srcId="{715F5C77-52E5-4A7B-AADF-0B0962FDF58B}" destId="{105221AC-29F0-4532-978C-545AF3D2E38B}" srcOrd="5" destOrd="0" presId="urn:microsoft.com/office/officeart/2008/layout/LinedList"/>
    <dgm:cxn modelId="{00FB8BDD-B227-4C1F-9B28-87EFB1DEDDAA}" type="presParOf" srcId="{105221AC-29F0-4532-978C-545AF3D2E38B}" destId="{1538D5DE-188A-4F57-BCAA-042209962954}" srcOrd="0" destOrd="0" presId="urn:microsoft.com/office/officeart/2008/layout/LinedList"/>
    <dgm:cxn modelId="{099895BA-9747-4F7F-BB89-DAAAB0E2EF6F}" type="presParOf" srcId="{105221AC-29F0-4532-978C-545AF3D2E38B}" destId="{B5D08B5E-1C1E-46F0-8179-E3636AFAFC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 and your group will use the supplies we give you today to create your own creature.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FF952B21-D437-42F7-BDBA-AB4826462703}">
      <dgm:prSet/>
      <dgm:spPr/>
      <dgm:t>
        <a:bodyPr/>
        <a:lstStyle/>
        <a:p>
          <a:r>
            <a:rPr lang="en-US" dirty="0" smtClean="0"/>
            <a:t>Use your imagination when constructing it.</a:t>
          </a:r>
        </a:p>
      </dgm:t>
    </dgm:pt>
    <dgm:pt modelId="{100F3989-EB29-48B2-B611-93C740EFA171}" type="parTrans" cxnId="{B7757B28-37D8-45B1-BC51-D4D5DA80A323}">
      <dgm:prSet/>
      <dgm:spPr/>
    </dgm:pt>
    <dgm:pt modelId="{E28599E7-8D9C-469F-AE7A-8AD7DF1BC771}" type="sibTrans" cxnId="{B7757B28-37D8-45B1-BC51-D4D5DA80A32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97FDD22F-85FB-43EA-9A1C-0F4ACBDD3F11}" type="pres">
      <dgm:prSet presAssocID="{FF952B21-D437-42F7-BDBA-AB4826462703}" presName="thickLine" presStyleLbl="alignNode1" presStyleIdx="1" presStyleCnt="2"/>
      <dgm:spPr/>
    </dgm:pt>
    <dgm:pt modelId="{63B06D50-971B-4331-8FB7-68522F7292A9}" type="pres">
      <dgm:prSet presAssocID="{FF952B21-D437-42F7-BDBA-AB4826462703}" presName="horz1" presStyleCnt="0"/>
      <dgm:spPr/>
    </dgm:pt>
    <dgm:pt modelId="{6BED71B0-882D-43D6-B595-4372E411E07F}" type="pres">
      <dgm:prSet presAssocID="{FF952B21-D437-42F7-BDBA-AB4826462703}" presName="tx1" presStyleLbl="revTx" presStyleIdx="1" presStyleCnt="2"/>
      <dgm:spPr/>
      <dgm:t>
        <a:bodyPr/>
        <a:lstStyle/>
        <a:p>
          <a:endParaRPr lang="en-US"/>
        </a:p>
      </dgm:t>
    </dgm:pt>
    <dgm:pt modelId="{07B670E7-5F45-44AA-AB40-7857EA03FDD1}" type="pres">
      <dgm:prSet presAssocID="{FF952B21-D437-42F7-BDBA-AB4826462703}" presName="vert1" presStyleCnt="0"/>
      <dgm:spPr/>
    </dgm:pt>
  </dgm:ptLst>
  <dgm:cxnLst>
    <dgm:cxn modelId="{A55E455B-5907-4DFF-89D6-F19031C75A81}" type="presOf" srcId="{FF952B21-D437-42F7-BDBA-AB4826462703}" destId="{6BED71B0-882D-43D6-B595-4372E411E0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7757B28-37D8-45B1-BC51-D4D5DA80A323}" srcId="{808A5C52-22EE-4F99-8F78-B970CC86224C}" destId="{FF952B21-D437-42F7-BDBA-AB4826462703}" srcOrd="1" destOrd="0" parTransId="{100F3989-EB29-48B2-B611-93C740EFA171}" sibTransId="{E28599E7-8D9C-469F-AE7A-8AD7DF1BC771}"/>
    <dgm:cxn modelId="{AFAEEF90-1172-45D5-A305-AA7CD9A8471B}" type="presOf" srcId="{808A5C52-22EE-4F99-8F78-B970CC86224C}" destId="{715F5C77-52E5-4A7B-AADF-0B0962FDF58B}" srcOrd="0" destOrd="0" presId="urn:microsoft.com/office/officeart/2008/layout/LinedList"/>
    <dgm:cxn modelId="{90265AEC-AADA-4246-8897-E46DDA45FC87}" type="presOf" srcId="{E4CCC0F0-DC4E-4F04-80BE-6C17BE6668A9}" destId="{037C68FE-0020-4024-A830-A5F94166A87F}" srcOrd="0" destOrd="0" presId="urn:microsoft.com/office/officeart/2008/layout/LinedList"/>
    <dgm:cxn modelId="{25312AD5-CA6F-4EC6-BB5C-DACF405D420D}" type="presParOf" srcId="{715F5C77-52E5-4A7B-AADF-0B0962FDF58B}" destId="{0E78EC04-99DF-4FDB-ABF4-353E47AC0E1E}" srcOrd="0" destOrd="0" presId="urn:microsoft.com/office/officeart/2008/layout/LinedList"/>
    <dgm:cxn modelId="{023C1780-2C69-4591-9D67-880205591E1E}" type="presParOf" srcId="{715F5C77-52E5-4A7B-AADF-0B0962FDF58B}" destId="{2748A6F1-CD5E-47A6-8CD3-2C5139626BEA}" srcOrd="1" destOrd="0" presId="urn:microsoft.com/office/officeart/2008/layout/LinedList"/>
    <dgm:cxn modelId="{DBA94FF1-760B-4B0E-811D-E5734F894997}" type="presParOf" srcId="{2748A6F1-CD5E-47A6-8CD3-2C5139626BEA}" destId="{037C68FE-0020-4024-A830-A5F94166A87F}" srcOrd="0" destOrd="0" presId="urn:microsoft.com/office/officeart/2008/layout/LinedList"/>
    <dgm:cxn modelId="{1EA6AA07-07DD-4B45-BD5D-D9E5FF09C708}" type="presParOf" srcId="{2748A6F1-CD5E-47A6-8CD3-2C5139626BEA}" destId="{ABCB99A1-8D12-4230-B51E-85043641EBA0}" srcOrd="1" destOrd="0" presId="urn:microsoft.com/office/officeart/2008/layout/LinedList"/>
    <dgm:cxn modelId="{705443F6-CF18-4ABF-9E67-E196DA0853E2}" type="presParOf" srcId="{715F5C77-52E5-4A7B-AADF-0B0962FDF58B}" destId="{97FDD22F-85FB-43EA-9A1C-0F4ACBDD3F11}" srcOrd="2" destOrd="0" presId="urn:microsoft.com/office/officeart/2008/layout/LinedList"/>
    <dgm:cxn modelId="{2BAA004A-58FF-4E91-865F-6E7FD99E2902}" type="presParOf" srcId="{715F5C77-52E5-4A7B-AADF-0B0962FDF58B}" destId="{63B06D50-971B-4331-8FB7-68522F7292A9}" srcOrd="3" destOrd="0" presId="urn:microsoft.com/office/officeart/2008/layout/LinedList"/>
    <dgm:cxn modelId="{A0CF8474-F19A-4960-B4C2-2AC77753FF97}" type="presParOf" srcId="{63B06D50-971B-4331-8FB7-68522F7292A9}" destId="{6BED71B0-882D-43D6-B595-4372E411E07F}" srcOrd="0" destOrd="0" presId="urn:microsoft.com/office/officeart/2008/layout/LinedList"/>
    <dgm:cxn modelId="{05C5BB9A-7487-4DB8-8DCF-F74878B8E9DC}" type="presParOf" srcId="{63B06D50-971B-4331-8FB7-68522F7292A9}" destId="{07B670E7-5F45-44AA-AB40-7857EA03FD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In addition to creating a creature, your group will need to write a sonnet about your creature.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AA5A081C-9920-43B8-895B-318F05828ED4}" type="presOf" srcId="{E4CCC0F0-DC4E-4F04-80BE-6C17BE6668A9}" destId="{037C68FE-0020-4024-A830-A5F94166A87F}" srcOrd="0" destOrd="0" presId="urn:microsoft.com/office/officeart/2008/layout/LinedList"/>
    <dgm:cxn modelId="{D4D48AB5-40C5-4ACF-B32D-E120DD11430A}" type="presOf" srcId="{808A5C52-22EE-4F99-8F78-B970CC86224C}" destId="{715F5C77-52E5-4A7B-AADF-0B0962FDF58B}" srcOrd="0" destOrd="0" presId="urn:microsoft.com/office/officeart/2008/layout/LinedList"/>
    <dgm:cxn modelId="{F219931C-EC72-4300-BE1C-17D3107990A3}" type="presParOf" srcId="{715F5C77-52E5-4A7B-AADF-0B0962FDF58B}" destId="{0E78EC04-99DF-4FDB-ABF4-353E47AC0E1E}" srcOrd="0" destOrd="0" presId="urn:microsoft.com/office/officeart/2008/layout/LinedList"/>
    <dgm:cxn modelId="{A0BBD1B6-E6A2-4E7C-B905-4D7318597506}" type="presParOf" srcId="{715F5C77-52E5-4A7B-AADF-0B0962FDF58B}" destId="{2748A6F1-CD5E-47A6-8CD3-2C5139626BEA}" srcOrd="1" destOrd="0" presId="urn:microsoft.com/office/officeart/2008/layout/LinedList"/>
    <dgm:cxn modelId="{919483BD-686E-44BE-819B-C02222AA5397}" type="presParOf" srcId="{2748A6F1-CD5E-47A6-8CD3-2C5139626BEA}" destId="{037C68FE-0020-4024-A830-A5F94166A87F}" srcOrd="0" destOrd="0" presId="urn:microsoft.com/office/officeart/2008/layout/LinedList"/>
    <dgm:cxn modelId="{3A0A9448-779F-4695-B8B9-692A481F7FD7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Each group will present their creature and sonnet.</a:t>
          </a:r>
        </a:p>
        <a:p>
          <a:r>
            <a:rPr lang="en-US" dirty="0" smtClean="0"/>
            <a:t>The group with the best product will win a prize and bragging rights.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579D766-F14D-456B-B33E-0DBB1FA7BAC2}" type="presOf" srcId="{E4CCC0F0-DC4E-4F04-80BE-6C17BE6668A9}" destId="{037C68FE-0020-4024-A830-A5F94166A87F}" srcOrd="0" destOrd="0" presId="urn:microsoft.com/office/officeart/2008/layout/LinedList"/>
    <dgm:cxn modelId="{5EC93ED6-B88E-4CC6-BDD2-4BE93C73F006}" type="presOf" srcId="{808A5C52-22EE-4F99-8F78-B970CC86224C}" destId="{715F5C77-52E5-4A7B-AADF-0B0962FDF58B}" srcOrd="0" destOrd="0" presId="urn:microsoft.com/office/officeart/2008/layout/LinedList"/>
    <dgm:cxn modelId="{F40721DA-A278-4BE0-9873-2E6E2389FC6D}" type="presParOf" srcId="{715F5C77-52E5-4A7B-AADF-0B0962FDF58B}" destId="{0E78EC04-99DF-4FDB-ABF4-353E47AC0E1E}" srcOrd="0" destOrd="0" presId="urn:microsoft.com/office/officeart/2008/layout/LinedList"/>
    <dgm:cxn modelId="{6DFE0220-D888-45D6-B99E-A8C938AF929B}" type="presParOf" srcId="{715F5C77-52E5-4A7B-AADF-0B0962FDF58B}" destId="{2748A6F1-CD5E-47A6-8CD3-2C5139626BEA}" srcOrd="1" destOrd="0" presId="urn:microsoft.com/office/officeart/2008/layout/LinedList"/>
    <dgm:cxn modelId="{AA7B7EBA-77E0-4C9B-9E29-7F0CF817BF2F}" type="presParOf" srcId="{2748A6F1-CD5E-47A6-8CD3-2C5139626BEA}" destId="{037C68FE-0020-4024-A830-A5F94166A87F}" srcOrd="0" destOrd="0" presId="urn:microsoft.com/office/officeart/2008/layout/LinedList"/>
    <dgm:cxn modelId="{50532195-CFDF-42D6-BD3A-EDE47EA15325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Prepare to present your creature and sonnet.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</dgm:ptLst>
  <dgm:cxnLst>
    <dgm:cxn modelId="{18C58600-31A4-4DB9-93AF-92991247E84C}" type="presOf" srcId="{808A5C52-22EE-4F99-8F78-B970CC86224C}" destId="{715F5C77-52E5-4A7B-AADF-0B0962FDF58B}" srcOrd="0" destOrd="0" presId="urn:microsoft.com/office/officeart/2008/layout/LinedList"/>
    <dgm:cxn modelId="{1B34A5B1-B915-4E7E-9684-F7382A5B0FED}" type="presOf" srcId="{E4CCC0F0-DC4E-4F04-80BE-6C17BE6668A9}" destId="{037C68FE-0020-4024-A830-A5F94166A87F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446BA035-3820-4F0F-B6AB-8223260BE91C}" type="presParOf" srcId="{715F5C77-52E5-4A7B-AADF-0B0962FDF58B}" destId="{0E78EC04-99DF-4FDB-ABF4-353E47AC0E1E}" srcOrd="0" destOrd="0" presId="urn:microsoft.com/office/officeart/2008/layout/LinedList"/>
    <dgm:cxn modelId="{F0A3F27D-10F4-45D7-910F-F863795A5D06}" type="presParOf" srcId="{715F5C77-52E5-4A7B-AADF-0B0962FDF58B}" destId="{2748A6F1-CD5E-47A6-8CD3-2C5139626BEA}" srcOrd="1" destOrd="0" presId="urn:microsoft.com/office/officeart/2008/layout/LinedList"/>
    <dgm:cxn modelId="{A01FAD21-1CE2-415B-811A-C88BD44B2B4B}" type="presParOf" srcId="{2748A6F1-CD5E-47A6-8CD3-2C5139626BEA}" destId="{037C68FE-0020-4024-A830-A5F94166A87F}" srcOrd="0" destOrd="0" presId="urn:microsoft.com/office/officeart/2008/layout/LinedList"/>
    <dgm:cxn modelId="{9E5C16F9-3E9D-421F-AE73-C9FA1E6805A0}" type="presParOf" srcId="{2748A6F1-CD5E-47A6-8CD3-2C5139626BEA}" destId="{ABCB99A1-8D12-4230-B51E-85043641EB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96EAF446-1DEA-4A4E-AE6A-F31F2AE35287}" type="presOf" srcId="{22BC800A-1E8D-4270-8F2A-D8D1F7B2926D}" destId="{5CB01029-CCCA-465A-A5DE-DA9FAF7B6919}" srcOrd="0" destOrd="0" presId="urn:microsoft.com/office/officeart/2008/layout/LinedList"/>
    <dgm:cxn modelId="{EA7CF497-EE83-4CF9-8836-0E168AB0554F}" type="presOf" srcId="{2E0CC86E-5E7B-46E6-B806-9E1CC14280AB}" destId="{F77346ED-895B-4F51-A0C9-B620E21F25F3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66132D16-DBB4-4887-AAF3-1DE060C18A96}" type="presOf" srcId="{B8BC9993-2EDB-4FC1-992D-58D3925B73FA}" destId="{2C4F82D6-4001-404B-93C7-C1CE4ABFEC34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B2A55F75-D8A8-4BAF-BFB4-05C115609B93}" type="presOf" srcId="{037CB5A2-BE18-4EB6-9EC0-9AC490AE3932}" destId="{66CB76A6-C519-4177-B912-CB3A9A00927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25208521-D034-4EDE-B607-76456FBACDDE}" type="presOf" srcId="{9DB35D21-DBAD-4F96-82C1-E864BEC1D181}" destId="{9C508872-3F48-4164-9F32-0527A84827A6}" srcOrd="0" destOrd="0" presId="urn:microsoft.com/office/officeart/2008/layout/LinedList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7B3B06C8-359E-44D3-A5BB-934E644F19A3}" type="presOf" srcId="{808A5C52-22EE-4F99-8F78-B970CC86224C}" destId="{715F5C77-52E5-4A7B-AADF-0B0962FDF58B}" srcOrd="0" destOrd="0" presId="urn:microsoft.com/office/officeart/2008/layout/LinedList"/>
    <dgm:cxn modelId="{FFC318A3-8E3B-4DC9-81C9-2CCFD9FA0E61}" type="presParOf" srcId="{715F5C77-52E5-4A7B-AADF-0B0962FDF58B}" destId="{EBCD31E5-4956-4E60-9499-99289EF8A241}" srcOrd="0" destOrd="0" presId="urn:microsoft.com/office/officeart/2008/layout/LinedList"/>
    <dgm:cxn modelId="{D04C8264-0B3C-4781-81F7-04973E17F8F0}" type="presParOf" srcId="{715F5C77-52E5-4A7B-AADF-0B0962FDF58B}" destId="{02424297-F60F-44A7-A8BE-6A78E5106879}" srcOrd="1" destOrd="0" presId="urn:microsoft.com/office/officeart/2008/layout/LinedList"/>
    <dgm:cxn modelId="{2A01ADE1-63B8-4B64-8B69-A9834C7466F5}" type="presParOf" srcId="{02424297-F60F-44A7-A8BE-6A78E5106879}" destId="{2C4F82D6-4001-404B-93C7-C1CE4ABFEC34}" srcOrd="0" destOrd="0" presId="urn:microsoft.com/office/officeart/2008/layout/LinedList"/>
    <dgm:cxn modelId="{1FC78EEB-56CD-4CFD-92A7-3D41EBF96859}" type="presParOf" srcId="{02424297-F60F-44A7-A8BE-6A78E5106879}" destId="{31121E99-F305-4236-B26A-EDE892F5A447}" srcOrd="1" destOrd="0" presId="urn:microsoft.com/office/officeart/2008/layout/LinedList"/>
    <dgm:cxn modelId="{CC60F466-8047-4419-9B16-232D5C8F60E6}" type="presParOf" srcId="{31121E99-F305-4236-B26A-EDE892F5A447}" destId="{7D034317-EF49-4E17-81D6-8A322F5F6F0E}" srcOrd="0" destOrd="0" presId="urn:microsoft.com/office/officeart/2008/layout/LinedList"/>
    <dgm:cxn modelId="{28935311-ED84-4FEA-9E25-CD64289EA24F}" type="presParOf" srcId="{31121E99-F305-4236-B26A-EDE892F5A447}" destId="{CD9C045E-3A37-42E0-A497-60D9783A9B7C}" srcOrd="1" destOrd="0" presId="urn:microsoft.com/office/officeart/2008/layout/LinedList"/>
    <dgm:cxn modelId="{25085425-4A8D-4597-8A74-04F38748ED18}" type="presParOf" srcId="{CD9C045E-3A37-42E0-A497-60D9783A9B7C}" destId="{3DCCE8C0-48D7-4E9A-BBC5-84C03A2C054A}" srcOrd="0" destOrd="0" presId="urn:microsoft.com/office/officeart/2008/layout/LinedList"/>
    <dgm:cxn modelId="{48802750-B13E-42B2-A9AC-A6084177D6B4}" type="presParOf" srcId="{CD9C045E-3A37-42E0-A497-60D9783A9B7C}" destId="{9C508872-3F48-4164-9F32-0527A84827A6}" srcOrd="1" destOrd="0" presId="urn:microsoft.com/office/officeart/2008/layout/LinedList"/>
    <dgm:cxn modelId="{A02AC823-2CBA-4969-A04D-E88327671732}" type="presParOf" srcId="{CD9C045E-3A37-42E0-A497-60D9783A9B7C}" destId="{ECE5CDB8-64CB-4FFA-8865-EF74BF43ED9E}" srcOrd="2" destOrd="0" presId="urn:microsoft.com/office/officeart/2008/layout/LinedList"/>
    <dgm:cxn modelId="{9146CA2B-978A-447C-ADED-664722BBD350}" type="presParOf" srcId="{31121E99-F305-4236-B26A-EDE892F5A447}" destId="{5F1E2B44-BB6C-4BD8-B1FA-0B8C83F5775F}" srcOrd="2" destOrd="0" presId="urn:microsoft.com/office/officeart/2008/layout/LinedList"/>
    <dgm:cxn modelId="{4248E7EB-19F7-4CBB-B2C3-126F7E2D0B54}" type="presParOf" srcId="{31121E99-F305-4236-B26A-EDE892F5A447}" destId="{F4A8CA2C-BD34-4334-AF88-11F94FE7C4D0}" srcOrd="3" destOrd="0" presId="urn:microsoft.com/office/officeart/2008/layout/LinedList"/>
    <dgm:cxn modelId="{C9F00065-0676-483B-829E-F5B6DEB71CB9}" type="presParOf" srcId="{31121E99-F305-4236-B26A-EDE892F5A447}" destId="{8E0829B5-60D2-459C-86CF-CF2AEA3F4687}" srcOrd="4" destOrd="0" presId="urn:microsoft.com/office/officeart/2008/layout/LinedList"/>
    <dgm:cxn modelId="{29E29C2E-8EFC-4E3B-927E-EC98A0D1E58B}" type="presParOf" srcId="{8E0829B5-60D2-459C-86CF-CF2AEA3F4687}" destId="{2BFDBABC-47BF-4DB1-A806-6E96669602D4}" srcOrd="0" destOrd="0" presId="urn:microsoft.com/office/officeart/2008/layout/LinedList"/>
    <dgm:cxn modelId="{661A7670-BFA6-4418-AB2E-F67A320A1564}" type="presParOf" srcId="{8E0829B5-60D2-459C-86CF-CF2AEA3F4687}" destId="{F77346ED-895B-4F51-A0C9-B620E21F25F3}" srcOrd="1" destOrd="0" presId="urn:microsoft.com/office/officeart/2008/layout/LinedList"/>
    <dgm:cxn modelId="{697B69B1-5D72-43AB-A2C5-90C82199A553}" type="presParOf" srcId="{8E0829B5-60D2-459C-86CF-CF2AEA3F4687}" destId="{5D526DF9-0593-4592-9C2C-F272FB7676EF}" srcOrd="2" destOrd="0" presId="urn:microsoft.com/office/officeart/2008/layout/LinedList"/>
    <dgm:cxn modelId="{ADD6C4C7-9A88-4E82-83D7-115DD3BB9AA5}" type="presParOf" srcId="{31121E99-F305-4236-B26A-EDE892F5A447}" destId="{97BEEBCD-8EFC-4C0B-BF88-10C11DA109DD}" srcOrd="5" destOrd="0" presId="urn:microsoft.com/office/officeart/2008/layout/LinedList"/>
    <dgm:cxn modelId="{1C33DA61-85EE-4562-80D0-0B63493D6FD3}" type="presParOf" srcId="{31121E99-F305-4236-B26A-EDE892F5A447}" destId="{85F49DA8-9DAD-4B70-9AAF-088B4A87C282}" srcOrd="6" destOrd="0" presId="urn:microsoft.com/office/officeart/2008/layout/LinedList"/>
    <dgm:cxn modelId="{18F3B152-5B7D-4E7F-A2C6-14082DA1EF99}" type="presParOf" srcId="{31121E99-F305-4236-B26A-EDE892F5A447}" destId="{CA735F87-EBE5-47C1-BB83-DFE8A8544BAE}" srcOrd="7" destOrd="0" presId="urn:microsoft.com/office/officeart/2008/layout/LinedList"/>
    <dgm:cxn modelId="{0BAD70C3-7B93-4571-A7E4-74033F35FE4C}" type="presParOf" srcId="{CA735F87-EBE5-47C1-BB83-DFE8A8544BAE}" destId="{49A9990D-6A4A-4B71-BF0F-17FD02851E73}" srcOrd="0" destOrd="0" presId="urn:microsoft.com/office/officeart/2008/layout/LinedList"/>
    <dgm:cxn modelId="{B2BE1BAC-32F7-4076-A4B1-2ED26EB182F3}" type="presParOf" srcId="{CA735F87-EBE5-47C1-BB83-DFE8A8544BAE}" destId="{5CB01029-CCCA-465A-A5DE-DA9FAF7B6919}" srcOrd="1" destOrd="0" presId="urn:microsoft.com/office/officeart/2008/layout/LinedList"/>
    <dgm:cxn modelId="{42240B52-DAF7-4F97-838A-B59FC07A6D4C}" type="presParOf" srcId="{CA735F87-EBE5-47C1-BB83-DFE8A8544BAE}" destId="{D3ADDCAE-3C95-4219-BAD6-04628F0BFA3C}" srcOrd="2" destOrd="0" presId="urn:microsoft.com/office/officeart/2008/layout/LinedList"/>
    <dgm:cxn modelId="{AAE979C4-9386-4772-BC35-E5D9E06A76F1}" type="presParOf" srcId="{31121E99-F305-4236-B26A-EDE892F5A447}" destId="{C96C7824-49DF-474E-9171-4AF76101692E}" srcOrd="8" destOrd="0" presId="urn:microsoft.com/office/officeart/2008/layout/LinedList"/>
    <dgm:cxn modelId="{CEC0FC5B-FACE-4BED-A233-270F6C083CD6}" type="presParOf" srcId="{31121E99-F305-4236-B26A-EDE892F5A447}" destId="{0B84AEA0-4708-485E-A2C0-48D982A97C56}" srcOrd="9" destOrd="0" presId="urn:microsoft.com/office/officeart/2008/layout/LinedList"/>
    <dgm:cxn modelId="{CC64A75D-38B5-4F9C-8445-E1C7EAFC5DD2}" type="presParOf" srcId="{31121E99-F305-4236-B26A-EDE892F5A447}" destId="{F47C333F-7234-4256-BFAB-BB61D50F7C14}" srcOrd="10" destOrd="0" presId="urn:microsoft.com/office/officeart/2008/layout/LinedList"/>
    <dgm:cxn modelId="{80909225-8361-4E80-867F-F9C2D3CA5BE0}" type="presParOf" srcId="{F47C333F-7234-4256-BFAB-BB61D50F7C14}" destId="{099082FE-B72A-4428-87DA-DAC881FA8CCE}" srcOrd="0" destOrd="0" presId="urn:microsoft.com/office/officeart/2008/layout/LinedList"/>
    <dgm:cxn modelId="{35268F63-8A1E-4B39-85AB-AAC2A183101B}" type="presParOf" srcId="{F47C333F-7234-4256-BFAB-BB61D50F7C14}" destId="{66CB76A6-C519-4177-B912-CB3A9A009279}" srcOrd="1" destOrd="0" presId="urn:microsoft.com/office/officeart/2008/layout/LinedList"/>
    <dgm:cxn modelId="{48287AB6-63E4-4213-B112-B05298173A0B}" type="presParOf" srcId="{F47C333F-7234-4256-BFAB-BB61D50F7C14}" destId="{42B0223B-2DAC-4F7F-9552-9DA2811D951F}" srcOrd="2" destOrd="0" presId="urn:microsoft.com/office/officeart/2008/layout/LinedList"/>
    <dgm:cxn modelId="{7F7761DF-3946-473C-9C06-35B9442F6EDA}" type="presParOf" srcId="{31121E99-F305-4236-B26A-EDE892F5A447}" destId="{493D49A3-99B5-42C5-BCB8-1737A0C94558}" srcOrd="11" destOrd="0" presId="urn:microsoft.com/office/officeart/2008/layout/LinedList"/>
    <dgm:cxn modelId="{D941F407-5EAA-4C53-A76D-F93C80269D0F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 custT="1"/>
      <dgm:spPr/>
      <dgm:t>
        <a:bodyPr/>
        <a:lstStyle/>
        <a:p>
          <a:r>
            <a:rPr lang="en-US" sz="2400" dirty="0" smtClean="0"/>
            <a:t>Use your phone to research literature during the Renaissance period.</a:t>
          </a:r>
          <a:br>
            <a:rPr lang="en-US" sz="2400" dirty="0" smtClean="0"/>
          </a:b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On an index card, record the following things.</a:t>
          </a:r>
          <a:endParaRPr lang="en-US" sz="2400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AEC7A500-C736-49A7-AA42-DF5EE7E3EE3F}">
      <dgm:prSet/>
      <dgm:spPr/>
      <dgm:t>
        <a:bodyPr/>
        <a:lstStyle/>
        <a:p>
          <a:r>
            <a:rPr lang="en-US" dirty="0" smtClean="0"/>
            <a:t>The name and time period</a:t>
          </a:r>
          <a:endParaRPr lang="en-US" dirty="0"/>
        </a:p>
      </dgm:t>
    </dgm:pt>
    <dgm:pt modelId="{7A45E6B0-3C85-4DA9-82B8-B8F1001994E9}" type="parTrans" cxnId="{A374C924-C88F-4C7E-B76A-9C8F2D6D3490}">
      <dgm:prSet/>
      <dgm:spPr/>
      <dgm:t>
        <a:bodyPr/>
        <a:lstStyle/>
        <a:p>
          <a:endParaRPr lang="en-US"/>
        </a:p>
      </dgm:t>
    </dgm:pt>
    <dgm:pt modelId="{547B4D1A-7A30-40ED-82AC-35C2BFB5265D}" type="sibTrans" cxnId="{A374C924-C88F-4C7E-B76A-9C8F2D6D3490}">
      <dgm:prSet/>
      <dgm:spPr/>
      <dgm:t>
        <a:bodyPr/>
        <a:lstStyle/>
        <a:p>
          <a:endParaRPr lang="en-US"/>
        </a:p>
      </dgm:t>
    </dgm:pt>
    <dgm:pt modelId="{EE7734D4-C343-42E8-9816-06A4A61B6D30}">
      <dgm:prSet/>
      <dgm:spPr/>
      <dgm:t>
        <a:bodyPr/>
        <a:lstStyle/>
        <a:p>
          <a:r>
            <a:rPr lang="en-US" dirty="0" smtClean="0"/>
            <a:t>A description of the movement</a:t>
          </a:r>
          <a:endParaRPr lang="en-US" dirty="0"/>
        </a:p>
      </dgm:t>
    </dgm:pt>
    <dgm:pt modelId="{4DCA8FFF-ADBD-4A55-AD8B-2E6916835C7E}" type="parTrans" cxnId="{D6B5E6B3-F626-44C3-B829-6C017A02C634}">
      <dgm:prSet/>
      <dgm:spPr/>
      <dgm:t>
        <a:bodyPr/>
        <a:lstStyle/>
        <a:p>
          <a:endParaRPr lang="en-US"/>
        </a:p>
      </dgm:t>
    </dgm:pt>
    <dgm:pt modelId="{A967C9C6-FBF1-45BB-9A95-7F3B959B4834}" type="sibTrans" cxnId="{D6B5E6B3-F626-44C3-B829-6C017A02C634}">
      <dgm:prSet/>
      <dgm:spPr/>
      <dgm:t>
        <a:bodyPr/>
        <a:lstStyle/>
        <a:p>
          <a:endParaRPr lang="en-US"/>
        </a:p>
      </dgm:t>
    </dgm:pt>
    <dgm:pt modelId="{4BE1D171-57FC-4362-A4C9-6F6DBBA0F1F2}">
      <dgm:prSet/>
      <dgm:spPr/>
      <dgm:t>
        <a:bodyPr/>
        <a:lstStyle/>
        <a:p>
          <a:r>
            <a:rPr lang="en-US" dirty="0" smtClean="0"/>
            <a:t> Major authors and works</a:t>
          </a:r>
          <a:endParaRPr lang="en-US" dirty="0"/>
        </a:p>
      </dgm:t>
    </dgm:pt>
    <dgm:pt modelId="{B0E1E72D-6341-43BC-B80D-55A931843E0F}" type="parTrans" cxnId="{97A7448B-A84A-455E-B879-E7133887077A}">
      <dgm:prSet/>
      <dgm:spPr/>
      <dgm:t>
        <a:bodyPr/>
        <a:lstStyle/>
        <a:p>
          <a:endParaRPr lang="en-US"/>
        </a:p>
      </dgm:t>
    </dgm:pt>
    <dgm:pt modelId="{5988A2B1-2C52-4FE1-87DF-1FE6E3770895}" type="sibTrans" cxnId="{97A7448B-A84A-455E-B879-E7133887077A}">
      <dgm:prSet/>
      <dgm:spPr/>
      <dgm:t>
        <a:bodyPr/>
        <a:lstStyle/>
        <a:p>
          <a:endParaRPr lang="en-US"/>
        </a:p>
      </dgm:t>
    </dgm:pt>
    <dgm:pt modelId="{12C7F526-CBDB-4B71-863A-4F775D91E76A}">
      <dgm:prSet/>
      <dgm:spPr/>
      <dgm:t>
        <a:bodyPr/>
        <a:lstStyle/>
        <a:p>
          <a:r>
            <a:rPr lang="en-US" dirty="0" smtClean="0"/>
            <a:t>Defining traits of the movement</a:t>
          </a:r>
          <a:endParaRPr lang="en-US" dirty="0"/>
        </a:p>
      </dgm:t>
    </dgm:pt>
    <dgm:pt modelId="{66CB4178-EBB4-446F-846D-2583B62A2EE4}" type="parTrans" cxnId="{F5B1449D-4F73-4FF5-9566-12FE8ED8A888}">
      <dgm:prSet/>
      <dgm:spPr/>
      <dgm:t>
        <a:bodyPr/>
        <a:lstStyle/>
        <a:p>
          <a:endParaRPr lang="en-US"/>
        </a:p>
      </dgm:t>
    </dgm:pt>
    <dgm:pt modelId="{845EAE6C-2105-435F-9108-6EF076802B04}" type="sibTrans" cxnId="{F5B1449D-4F73-4FF5-9566-12FE8ED8A88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 custScaleX="127166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CEA85B7B-EF3F-4AE2-9640-2A7D40C76B70}" type="pres">
      <dgm:prSet presAssocID="{AEC7A500-C736-49A7-AA42-DF5EE7E3EE3F}" presName="vertSpace2a" presStyleCnt="0"/>
      <dgm:spPr/>
    </dgm:pt>
    <dgm:pt modelId="{A6F63A33-1D34-4789-8D29-022686B1D429}" type="pres">
      <dgm:prSet presAssocID="{AEC7A500-C736-49A7-AA42-DF5EE7E3EE3F}" presName="horz2" presStyleCnt="0"/>
      <dgm:spPr/>
    </dgm:pt>
    <dgm:pt modelId="{E80D8C25-27A8-429D-A196-F5AD158C2FC5}" type="pres">
      <dgm:prSet presAssocID="{AEC7A500-C736-49A7-AA42-DF5EE7E3EE3F}" presName="horzSpace2" presStyleCnt="0"/>
      <dgm:spPr/>
    </dgm:pt>
    <dgm:pt modelId="{FA074A89-6E62-41FA-B58C-DAC49EBF36ED}" type="pres">
      <dgm:prSet presAssocID="{AEC7A500-C736-49A7-AA42-DF5EE7E3EE3F}" presName="tx2" presStyleLbl="revTx" presStyleIdx="1" presStyleCnt="5"/>
      <dgm:spPr/>
      <dgm:t>
        <a:bodyPr/>
        <a:lstStyle/>
        <a:p>
          <a:endParaRPr lang="en-US"/>
        </a:p>
      </dgm:t>
    </dgm:pt>
    <dgm:pt modelId="{82233632-B27F-4154-B0B6-CD828DCE5CD0}" type="pres">
      <dgm:prSet presAssocID="{AEC7A500-C736-49A7-AA42-DF5EE7E3EE3F}" presName="vert2" presStyleCnt="0"/>
      <dgm:spPr/>
    </dgm:pt>
    <dgm:pt modelId="{45234A52-C626-42C9-8AA0-1731B62448D5}" type="pres">
      <dgm:prSet presAssocID="{AEC7A500-C736-49A7-AA42-DF5EE7E3EE3F}" presName="thinLine2b" presStyleLbl="callout" presStyleIdx="0" presStyleCnt="4"/>
      <dgm:spPr/>
    </dgm:pt>
    <dgm:pt modelId="{93873786-49E6-482B-A49C-89801CBC9357}" type="pres">
      <dgm:prSet presAssocID="{AEC7A500-C736-49A7-AA42-DF5EE7E3EE3F}" presName="vertSpace2b" presStyleCnt="0"/>
      <dgm:spPr/>
    </dgm:pt>
    <dgm:pt modelId="{26CEF87E-A0C9-40E2-846F-19FEE17D85F7}" type="pres">
      <dgm:prSet presAssocID="{EE7734D4-C343-42E8-9816-06A4A61B6D30}" presName="horz2" presStyleCnt="0"/>
      <dgm:spPr/>
    </dgm:pt>
    <dgm:pt modelId="{FCDCB949-2F47-4B8F-AA61-C6E9BBF0116F}" type="pres">
      <dgm:prSet presAssocID="{EE7734D4-C343-42E8-9816-06A4A61B6D30}" presName="horzSpace2" presStyleCnt="0"/>
      <dgm:spPr/>
    </dgm:pt>
    <dgm:pt modelId="{1061D8C8-7201-437B-B4F9-ACA3CDC7B3A2}" type="pres">
      <dgm:prSet presAssocID="{EE7734D4-C343-42E8-9816-06A4A61B6D30}" presName="tx2" presStyleLbl="revTx" presStyleIdx="2" presStyleCnt="5"/>
      <dgm:spPr/>
      <dgm:t>
        <a:bodyPr/>
        <a:lstStyle/>
        <a:p>
          <a:endParaRPr lang="en-US"/>
        </a:p>
      </dgm:t>
    </dgm:pt>
    <dgm:pt modelId="{1B70CAC4-F226-4E9B-AC36-1E930E4762AA}" type="pres">
      <dgm:prSet presAssocID="{EE7734D4-C343-42E8-9816-06A4A61B6D30}" presName="vert2" presStyleCnt="0"/>
      <dgm:spPr/>
    </dgm:pt>
    <dgm:pt modelId="{C088A91F-FDFE-4E6B-9C6B-23A7C260C891}" type="pres">
      <dgm:prSet presAssocID="{EE7734D4-C343-42E8-9816-06A4A61B6D30}" presName="thinLine2b" presStyleLbl="callout" presStyleIdx="1" presStyleCnt="4"/>
      <dgm:spPr/>
    </dgm:pt>
    <dgm:pt modelId="{D37951BC-B437-41CB-899B-821EDA344038}" type="pres">
      <dgm:prSet presAssocID="{EE7734D4-C343-42E8-9816-06A4A61B6D30}" presName="vertSpace2b" presStyleCnt="0"/>
      <dgm:spPr/>
    </dgm:pt>
    <dgm:pt modelId="{6555D165-DB33-4E29-B394-10510893D02B}" type="pres">
      <dgm:prSet presAssocID="{12C7F526-CBDB-4B71-863A-4F775D91E76A}" presName="horz2" presStyleCnt="0"/>
      <dgm:spPr/>
    </dgm:pt>
    <dgm:pt modelId="{0FE1A0B8-6F7A-4D3E-91D2-0C33D9DB5B32}" type="pres">
      <dgm:prSet presAssocID="{12C7F526-CBDB-4B71-863A-4F775D91E76A}" presName="horzSpace2" presStyleCnt="0"/>
      <dgm:spPr/>
    </dgm:pt>
    <dgm:pt modelId="{82B2231C-224F-4921-A688-5D761B5D60BF}" type="pres">
      <dgm:prSet presAssocID="{12C7F526-CBDB-4B71-863A-4F775D91E76A}" presName="tx2" presStyleLbl="revTx" presStyleIdx="3" presStyleCnt="5"/>
      <dgm:spPr/>
      <dgm:t>
        <a:bodyPr/>
        <a:lstStyle/>
        <a:p>
          <a:endParaRPr lang="en-US"/>
        </a:p>
      </dgm:t>
    </dgm:pt>
    <dgm:pt modelId="{82998EDB-D5A4-4448-8D22-9D7ED66B228D}" type="pres">
      <dgm:prSet presAssocID="{12C7F526-CBDB-4B71-863A-4F775D91E76A}" presName="vert2" presStyleCnt="0"/>
      <dgm:spPr/>
    </dgm:pt>
    <dgm:pt modelId="{1B29E6E3-A951-4A84-8EC5-F8C5410724DC}" type="pres">
      <dgm:prSet presAssocID="{12C7F526-CBDB-4B71-863A-4F775D91E76A}" presName="thinLine2b" presStyleLbl="callout" presStyleIdx="2" presStyleCnt="4"/>
      <dgm:spPr/>
    </dgm:pt>
    <dgm:pt modelId="{3E71E323-7BFB-4DEB-A459-C64A537241C6}" type="pres">
      <dgm:prSet presAssocID="{12C7F526-CBDB-4B71-863A-4F775D91E76A}" presName="vertSpace2b" presStyleCnt="0"/>
      <dgm:spPr/>
    </dgm:pt>
    <dgm:pt modelId="{2DBB84CC-BE8F-48E9-9620-56EEBA3E114A}" type="pres">
      <dgm:prSet presAssocID="{4BE1D171-57FC-4362-A4C9-6F6DBBA0F1F2}" presName="horz2" presStyleCnt="0"/>
      <dgm:spPr/>
    </dgm:pt>
    <dgm:pt modelId="{04534274-E128-4091-8C60-77F62272A892}" type="pres">
      <dgm:prSet presAssocID="{4BE1D171-57FC-4362-A4C9-6F6DBBA0F1F2}" presName="horzSpace2" presStyleCnt="0"/>
      <dgm:spPr/>
    </dgm:pt>
    <dgm:pt modelId="{38B2B25A-D774-47AC-ABE5-DBD6559F83D3}" type="pres">
      <dgm:prSet presAssocID="{4BE1D171-57FC-4362-A4C9-6F6DBBA0F1F2}" presName="tx2" presStyleLbl="revTx" presStyleIdx="4" presStyleCnt="5"/>
      <dgm:spPr/>
      <dgm:t>
        <a:bodyPr/>
        <a:lstStyle/>
        <a:p>
          <a:endParaRPr lang="en-US"/>
        </a:p>
      </dgm:t>
    </dgm:pt>
    <dgm:pt modelId="{CC191FC7-591C-4871-8B64-089CA710523F}" type="pres">
      <dgm:prSet presAssocID="{4BE1D171-57FC-4362-A4C9-6F6DBBA0F1F2}" presName="vert2" presStyleCnt="0"/>
      <dgm:spPr/>
    </dgm:pt>
    <dgm:pt modelId="{20780071-CC82-4ADB-A1B6-7C504D83F120}" type="pres">
      <dgm:prSet presAssocID="{4BE1D171-57FC-4362-A4C9-6F6DBBA0F1F2}" presName="thinLine2b" presStyleLbl="callout" presStyleIdx="3" presStyleCnt="4"/>
      <dgm:spPr/>
    </dgm:pt>
    <dgm:pt modelId="{D8A587F3-6EEF-40E0-82B6-9671BEEA74F8}" type="pres">
      <dgm:prSet presAssocID="{4BE1D171-57FC-4362-A4C9-6F6DBBA0F1F2}" presName="vertSpace2b" presStyleCnt="0"/>
      <dgm:spPr/>
    </dgm:pt>
  </dgm:ptLst>
  <dgm:cxnLst>
    <dgm:cxn modelId="{F5B1449D-4F73-4FF5-9566-12FE8ED8A888}" srcId="{B8BC9993-2EDB-4FC1-992D-58D3925B73FA}" destId="{12C7F526-CBDB-4B71-863A-4F775D91E76A}" srcOrd="2" destOrd="0" parTransId="{66CB4178-EBB4-446F-846D-2583B62A2EE4}" sibTransId="{845EAE6C-2105-435F-9108-6EF076802B04}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D98D1674-002E-4C0C-B9DE-16EA5E1F234F}" type="presOf" srcId="{4BE1D171-57FC-4362-A4C9-6F6DBBA0F1F2}" destId="{38B2B25A-D774-47AC-ABE5-DBD6559F83D3}" srcOrd="0" destOrd="0" presId="urn:microsoft.com/office/officeart/2008/layout/LinedList"/>
    <dgm:cxn modelId="{D6B5E6B3-F626-44C3-B829-6C017A02C634}" srcId="{B8BC9993-2EDB-4FC1-992D-58D3925B73FA}" destId="{EE7734D4-C343-42E8-9816-06A4A61B6D30}" srcOrd="1" destOrd="0" parTransId="{4DCA8FFF-ADBD-4A55-AD8B-2E6916835C7E}" sibTransId="{A967C9C6-FBF1-45BB-9A95-7F3B959B4834}"/>
    <dgm:cxn modelId="{A374C924-C88F-4C7E-B76A-9C8F2D6D3490}" srcId="{B8BC9993-2EDB-4FC1-992D-58D3925B73FA}" destId="{AEC7A500-C736-49A7-AA42-DF5EE7E3EE3F}" srcOrd="0" destOrd="0" parTransId="{7A45E6B0-3C85-4DA9-82B8-B8F1001994E9}" sibTransId="{547B4D1A-7A30-40ED-82AC-35C2BFB5265D}"/>
    <dgm:cxn modelId="{0B7DB259-6EFE-4F13-B85B-7C0011830434}" type="presOf" srcId="{808A5C52-22EE-4F99-8F78-B970CC86224C}" destId="{715F5C77-52E5-4A7B-AADF-0B0962FDF58B}" srcOrd="0" destOrd="0" presId="urn:microsoft.com/office/officeart/2008/layout/LinedList"/>
    <dgm:cxn modelId="{FA6CBBF6-A60C-44E8-A9AE-0FE8A0EB6122}" type="presOf" srcId="{12C7F526-CBDB-4B71-863A-4F775D91E76A}" destId="{82B2231C-224F-4921-A688-5D761B5D60BF}" srcOrd="0" destOrd="0" presId="urn:microsoft.com/office/officeart/2008/layout/LinedList"/>
    <dgm:cxn modelId="{97A7448B-A84A-455E-B879-E7133887077A}" srcId="{B8BC9993-2EDB-4FC1-992D-58D3925B73FA}" destId="{4BE1D171-57FC-4362-A4C9-6F6DBBA0F1F2}" srcOrd="3" destOrd="0" parTransId="{B0E1E72D-6341-43BC-B80D-55A931843E0F}" sibTransId="{5988A2B1-2C52-4FE1-87DF-1FE6E3770895}"/>
    <dgm:cxn modelId="{432D2DC5-5D65-4F1A-954D-BF7F88880B50}" type="presOf" srcId="{B8BC9993-2EDB-4FC1-992D-58D3925B73FA}" destId="{2C4F82D6-4001-404B-93C7-C1CE4ABFEC34}" srcOrd="0" destOrd="0" presId="urn:microsoft.com/office/officeart/2008/layout/LinedList"/>
    <dgm:cxn modelId="{F46E0BD9-DC18-4A51-A77E-7CC408208D6F}" type="presOf" srcId="{EE7734D4-C343-42E8-9816-06A4A61B6D30}" destId="{1061D8C8-7201-437B-B4F9-ACA3CDC7B3A2}" srcOrd="0" destOrd="0" presId="urn:microsoft.com/office/officeart/2008/layout/LinedList"/>
    <dgm:cxn modelId="{9C167FF4-638B-4D1D-A717-B6959A53BA2A}" type="presOf" srcId="{AEC7A500-C736-49A7-AA42-DF5EE7E3EE3F}" destId="{FA074A89-6E62-41FA-B58C-DAC49EBF36ED}" srcOrd="0" destOrd="0" presId="urn:microsoft.com/office/officeart/2008/layout/LinedList"/>
    <dgm:cxn modelId="{48D42A8C-E11E-4447-9D0B-60B54E96EC3B}" type="presParOf" srcId="{715F5C77-52E5-4A7B-AADF-0B0962FDF58B}" destId="{EBCD31E5-4956-4E60-9499-99289EF8A241}" srcOrd="0" destOrd="0" presId="urn:microsoft.com/office/officeart/2008/layout/LinedList"/>
    <dgm:cxn modelId="{152E45B4-2E3A-4BF3-AE67-CAF48B023ACF}" type="presParOf" srcId="{715F5C77-52E5-4A7B-AADF-0B0962FDF58B}" destId="{02424297-F60F-44A7-A8BE-6A78E5106879}" srcOrd="1" destOrd="0" presId="urn:microsoft.com/office/officeart/2008/layout/LinedList"/>
    <dgm:cxn modelId="{9C754584-C9BB-4C35-9E40-86ED49AC694C}" type="presParOf" srcId="{02424297-F60F-44A7-A8BE-6A78E5106879}" destId="{2C4F82D6-4001-404B-93C7-C1CE4ABFEC34}" srcOrd="0" destOrd="0" presId="urn:microsoft.com/office/officeart/2008/layout/LinedList"/>
    <dgm:cxn modelId="{46553D52-1B0B-453B-B91C-681391367749}" type="presParOf" srcId="{02424297-F60F-44A7-A8BE-6A78E5106879}" destId="{31121E99-F305-4236-B26A-EDE892F5A447}" srcOrd="1" destOrd="0" presId="urn:microsoft.com/office/officeart/2008/layout/LinedList"/>
    <dgm:cxn modelId="{4B31408E-91F9-4B0D-9906-CCB030816143}" type="presParOf" srcId="{31121E99-F305-4236-B26A-EDE892F5A447}" destId="{CEA85B7B-EF3F-4AE2-9640-2A7D40C76B70}" srcOrd="0" destOrd="0" presId="urn:microsoft.com/office/officeart/2008/layout/LinedList"/>
    <dgm:cxn modelId="{99C04FCA-5FA2-408A-9364-D6FEC34A4010}" type="presParOf" srcId="{31121E99-F305-4236-B26A-EDE892F5A447}" destId="{A6F63A33-1D34-4789-8D29-022686B1D429}" srcOrd="1" destOrd="0" presId="urn:microsoft.com/office/officeart/2008/layout/LinedList"/>
    <dgm:cxn modelId="{9F0ED073-EB7F-4D17-B91F-C145690236DD}" type="presParOf" srcId="{A6F63A33-1D34-4789-8D29-022686B1D429}" destId="{E80D8C25-27A8-429D-A196-F5AD158C2FC5}" srcOrd="0" destOrd="0" presId="urn:microsoft.com/office/officeart/2008/layout/LinedList"/>
    <dgm:cxn modelId="{DAED14B9-DF22-419F-A2F5-2ABFD5D527A6}" type="presParOf" srcId="{A6F63A33-1D34-4789-8D29-022686B1D429}" destId="{FA074A89-6E62-41FA-B58C-DAC49EBF36ED}" srcOrd="1" destOrd="0" presId="urn:microsoft.com/office/officeart/2008/layout/LinedList"/>
    <dgm:cxn modelId="{F36E1A35-9DC5-45D8-8CB3-AEAACDC1139E}" type="presParOf" srcId="{A6F63A33-1D34-4789-8D29-022686B1D429}" destId="{82233632-B27F-4154-B0B6-CD828DCE5CD0}" srcOrd="2" destOrd="0" presId="urn:microsoft.com/office/officeart/2008/layout/LinedList"/>
    <dgm:cxn modelId="{909F8B07-CA78-4C89-A773-C96F619ECF20}" type="presParOf" srcId="{31121E99-F305-4236-B26A-EDE892F5A447}" destId="{45234A52-C626-42C9-8AA0-1731B62448D5}" srcOrd="2" destOrd="0" presId="urn:microsoft.com/office/officeart/2008/layout/LinedList"/>
    <dgm:cxn modelId="{40C3D9BA-5EEC-4721-94EA-38EA51359C80}" type="presParOf" srcId="{31121E99-F305-4236-B26A-EDE892F5A447}" destId="{93873786-49E6-482B-A49C-89801CBC9357}" srcOrd="3" destOrd="0" presId="urn:microsoft.com/office/officeart/2008/layout/LinedList"/>
    <dgm:cxn modelId="{3416F3CA-C96F-499F-A6D4-80BE67BB0115}" type="presParOf" srcId="{31121E99-F305-4236-B26A-EDE892F5A447}" destId="{26CEF87E-A0C9-40E2-846F-19FEE17D85F7}" srcOrd="4" destOrd="0" presId="urn:microsoft.com/office/officeart/2008/layout/LinedList"/>
    <dgm:cxn modelId="{6163DF87-AB5B-486B-B50B-855B18B0594A}" type="presParOf" srcId="{26CEF87E-A0C9-40E2-846F-19FEE17D85F7}" destId="{FCDCB949-2F47-4B8F-AA61-C6E9BBF0116F}" srcOrd="0" destOrd="0" presId="urn:microsoft.com/office/officeart/2008/layout/LinedList"/>
    <dgm:cxn modelId="{6EC030EE-FC04-4E5E-B7F6-CB4882450190}" type="presParOf" srcId="{26CEF87E-A0C9-40E2-846F-19FEE17D85F7}" destId="{1061D8C8-7201-437B-B4F9-ACA3CDC7B3A2}" srcOrd="1" destOrd="0" presId="urn:microsoft.com/office/officeart/2008/layout/LinedList"/>
    <dgm:cxn modelId="{6DC5BB15-9F9F-4AF4-AD5E-261D9FD995FE}" type="presParOf" srcId="{26CEF87E-A0C9-40E2-846F-19FEE17D85F7}" destId="{1B70CAC4-F226-4E9B-AC36-1E930E4762AA}" srcOrd="2" destOrd="0" presId="urn:microsoft.com/office/officeart/2008/layout/LinedList"/>
    <dgm:cxn modelId="{8FADBD00-BC54-4B46-9B5B-D5D51023887D}" type="presParOf" srcId="{31121E99-F305-4236-B26A-EDE892F5A447}" destId="{C088A91F-FDFE-4E6B-9C6B-23A7C260C891}" srcOrd="5" destOrd="0" presId="urn:microsoft.com/office/officeart/2008/layout/LinedList"/>
    <dgm:cxn modelId="{6B3AEFEF-EE71-478D-B36C-5EC7647B3F8C}" type="presParOf" srcId="{31121E99-F305-4236-B26A-EDE892F5A447}" destId="{D37951BC-B437-41CB-899B-821EDA344038}" srcOrd="6" destOrd="0" presId="urn:microsoft.com/office/officeart/2008/layout/LinedList"/>
    <dgm:cxn modelId="{C469B047-3454-44F5-9709-0AB5EF6356AD}" type="presParOf" srcId="{31121E99-F305-4236-B26A-EDE892F5A447}" destId="{6555D165-DB33-4E29-B394-10510893D02B}" srcOrd="7" destOrd="0" presId="urn:microsoft.com/office/officeart/2008/layout/LinedList"/>
    <dgm:cxn modelId="{467AB1E7-EC40-4BE6-B793-3F5BCD676702}" type="presParOf" srcId="{6555D165-DB33-4E29-B394-10510893D02B}" destId="{0FE1A0B8-6F7A-4D3E-91D2-0C33D9DB5B32}" srcOrd="0" destOrd="0" presId="urn:microsoft.com/office/officeart/2008/layout/LinedList"/>
    <dgm:cxn modelId="{BDE346BE-1098-423F-AEF0-F8BF99CC34B4}" type="presParOf" srcId="{6555D165-DB33-4E29-B394-10510893D02B}" destId="{82B2231C-224F-4921-A688-5D761B5D60BF}" srcOrd="1" destOrd="0" presId="urn:microsoft.com/office/officeart/2008/layout/LinedList"/>
    <dgm:cxn modelId="{1C73DE89-6949-4935-B55E-F64658C23425}" type="presParOf" srcId="{6555D165-DB33-4E29-B394-10510893D02B}" destId="{82998EDB-D5A4-4448-8D22-9D7ED66B228D}" srcOrd="2" destOrd="0" presId="urn:microsoft.com/office/officeart/2008/layout/LinedList"/>
    <dgm:cxn modelId="{3F568B13-9553-460D-A009-B7D2A9018C4E}" type="presParOf" srcId="{31121E99-F305-4236-B26A-EDE892F5A447}" destId="{1B29E6E3-A951-4A84-8EC5-F8C5410724DC}" srcOrd="8" destOrd="0" presId="urn:microsoft.com/office/officeart/2008/layout/LinedList"/>
    <dgm:cxn modelId="{E2B733D9-7505-4200-A6A8-F814ABFB2394}" type="presParOf" srcId="{31121E99-F305-4236-B26A-EDE892F5A447}" destId="{3E71E323-7BFB-4DEB-A459-C64A537241C6}" srcOrd="9" destOrd="0" presId="urn:microsoft.com/office/officeart/2008/layout/LinedList"/>
    <dgm:cxn modelId="{2C9BD4EC-3881-4593-B531-F31B2DDE394A}" type="presParOf" srcId="{31121E99-F305-4236-B26A-EDE892F5A447}" destId="{2DBB84CC-BE8F-48E9-9620-56EEBA3E114A}" srcOrd="10" destOrd="0" presId="urn:microsoft.com/office/officeart/2008/layout/LinedList"/>
    <dgm:cxn modelId="{325C130C-00FE-45FC-BC22-114676CF7269}" type="presParOf" srcId="{2DBB84CC-BE8F-48E9-9620-56EEBA3E114A}" destId="{04534274-E128-4091-8C60-77F62272A892}" srcOrd="0" destOrd="0" presId="urn:microsoft.com/office/officeart/2008/layout/LinedList"/>
    <dgm:cxn modelId="{5C440B2F-4A37-4439-905B-DBA86D12B08D}" type="presParOf" srcId="{2DBB84CC-BE8F-48E9-9620-56EEBA3E114A}" destId="{38B2B25A-D774-47AC-ABE5-DBD6559F83D3}" srcOrd="1" destOrd="0" presId="urn:microsoft.com/office/officeart/2008/layout/LinedList"/>
    <dgm:cxn modelId="{4E818625-DAB7-4CDA-920D-E7563724C13B}" type="presParOf" srcId="{2DBB84CC-BE8F-48E9-9620-56EEBA3E114A}" destId="{CC191FC7-591C-4871-8B64-089CA710523F}" srcOrd="2" destOrd="0" presId="urn:microsoft.com/office/officeart/2008/layout/LinedList"/>
    <dgm:cxn modelId="{EFE2905C-130C-4AAE-871B-BC7A7D1DE56E}" type="presParOf" srcId="{31121E99-F305-4236-B26A-EDE892F5A447}" destId="{20780071-CC82-4ADB-A1B6-7C504D83F120}" srcOrd="11" destOrd="0" presId="urn:microsoft.com/office/officeart/2008/layout/LinedList"/>
    <dgm:cxn modelId="{50B42DEC-F106-4A4D-ABC4-BAB16A7833A2}" type="presParOf" srcId="{31121E99-F305-4236-B26A-EDE892F5A447}" destId="{D8A587F3-6EEF-40E0-82B6-9671BEEA74F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849DCC5E-BBB9-4339-934E-6DECCAAE99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C7409-5722-4CC5-BBDD-B00CE3BE90F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you deliver an effective presentation?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E1779-6D0E-4E48-BEBC-17BDFDD5C96D}" type="parTrans" cxnId="{CFE937F1-1256-4D26-88ED-12ED17539D5B}">
      <dgm:prSet/>
      <dgm:spPr/>
      <dgm:t>
        <a:bodyPr/>
        <a:lstStyle/>
        <a:p>
          <a:endParaRPr lang="en-US"/>
        </a:p>
      </dgm:t>
    </dgm:pt>
    <dgm:pt modelId="{4691F29B-590F-49FB-844D-BE7A7227F47D}" type="sibTrans" cxnId="{CFE937F1-1256-4D26-88ED-12ED17539D5B}">
      <dgm:prSet/>
      <dgm:spPr/>
      <dgm:t>
        <a:bodyPr/>
        <a:lstStyle/>
        <a:p>
          <a:endParaRPr lang="en-US"/>
        </a:p>
      </dgm:t>
    </dgm:pt>
    <dgm:pt modelId="{39FFC7E7-EBCD-4FD3-83ED-913DB3A70F03}" type="pres">
      <dgm:prSet presAssocID="{849DCC5E-BBB9-4339-934E-6DECCAAE99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A76B05-3179-4DA7-83B7-DC1312F62FF6}" type="pres">
      <dgm:prSet presAssocID="{361C7409-5722-4CC5-BBDD-B00CE3BE90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937F1-1256-4D26-88ED-12ED17539D5B}" srcId="{849DCC5E-BBB9-4339-934E-6DECCAAE9904}" destId="{361C7409-5722-4CC5-BBDD-B00CE3BE90FD}" srcOrd="0" destOrd="0" parTransId="{C72E1779-6D0E-4E48-BEBC-17BDFDD5C96D}" sibTransId="{4691F29B-590F-49FB-844D-BE7A7227F47D}"/>
    <dgm:cxn modelId="{B888FF06-99DC-4421-911E-A407A4164701}" type="presOf" srcId="{849DCC5E-BBB9-4339-934E-6DECCAAE9904}" destId="{39FFC7E7-EBCD-4FD3-83ED-913DB3A70F03}" srcOrd="0" destOrd="0" presId="urn:microsoft.com/office/officeart/2005/8/layout/vList2"/>
    <dgm:cxn modelId="{FD0A1F4D-FE33-423E-AA45-1485E2A6482B}" type="presOf" srcId="{361C7409-5722-4CC5-BBDD-B00CE3BE90FD}" destId="{A8A76B05-3179-4DA7-83B7-DC1312F62FF6}" srcOrd="0" destOrd="0" presId="urn:microsoft.com/office/officeart/2005/8/layout/vList2"/>
    <dgm:cxn modelId="{F85E8B0F-88D2-4602-8239-19BE66DF0473}" type="presParOf" srcId="{39FFC7E7-EBCD-4FD3-83ED-913DB3A70F03}" destId="{A8A76B05-3179-4DA7-83B7-DC1312F62F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Character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B55ACAB-ACE9-4AC3-888D-EDDA3D30BC9E}">
      <dgm:prSet/>
      <dgm:spPr/>
      <dgm:t>
        <a:bodyPr/>
        <a:lstStyle/>
        <a:p>
          <a:r>
            <a:rPr lang="en-US" dirty="0" smtClean="0"/>
            <a:t>Flat, Round, or Static</a:t>
          </a:r>
          <a:endParaRPr lang="en-US" dirty="0"/>
        </a:p>
      </dgm:t>
    </dgm:pt>
    <dgm:pt modelId="{D4C43A00-62E3-4C21-90BE-C06354D49F93}" type="parTrans" cxnId="{BA7E76B4-FD4B-4E02-98BD-56768161C175}">
      <dgm:prSet/>
      <dgm:spPr/>
    </dgm:pt>
    <dgm:pt modelId="{78882EC5-B394-43AC-BA4E-A934FFD7D95B}" type="sibTrans" cxnId="{BA7E76B4-FD4B-4E02-98BD-56768161C175}">
      <dgm:prSet/>
      <dgm:spPr/>
    </dgm:pt>
    <dgm:pt modelId="{197AEFB8-ACC1-4E66-B205-2900C22C47D2}">
      <dgm:prSet/>
      <dgm:spPr/>
      <dgm:t>
        <a:bodyPr/>
        <a:lstStyle/>
        <a:p>
          <a:r>
            <a:rPr lang="en-US" dirty="0" smtClean="0"/>
            <a:t>Personality</a:t>
          </a:r>
          <a:endParaRPr lang="en-US" dirty="0"/>
        </a:p>
      </dgm:t>
    </dgm:pt>
    <dgm:pt modelId="{A5F595B4-C79F-417D-9B03-B569E38B7B69}" type="parTrans" cxnId="{3720157C-6B2C-4DA5-9A56-1D39EBBAA244}">
      <dgm:prSet/>
      <dgm:spPr/>
    </dgm:pt>
    <dgm:pt modelId="{FCEA7D11-4F96-4137-8225-8819BB389C2A}" type="sibTrans" cxnId="{3720157C-6B2C-4DA5-9A56-1D39EBBAA244}">
      <dgm:prSet/>
      <dgm:spPr/>
    </dgm:pt>
    <dgm:pt modelId="{87F71048-D47A-47BE-AA4D-7FD8CC4EADEB}">
      <dgm:prSet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B19EA173-D0D4-456A-AD69-C735F675C7C1}" type="parTrans" cxnId="{71C581C8-EB0C-45CC-BA65-0351592BE91C}">
      <dgm:prSet/>
      <dgm:spPr/>
    </dgm:pt>
    <dgm:pt modelId="{B67D25B0-74B3-4556-A504-ED9DA0032935}" type="sibTrans" cxnId="{71C581C8-EB0C-45CC-BA65-0351592BE91C}">
      <dgm:prSet/>
      <dgm:spPr/>
    </dgm:pt>
    <dgm:pt modelId="{3045C5EF-5D14-466F-9F74-5F408EC80DA0}">
      <dgm:prSet/>
      <dgm:spPr/>
      <dgm:t>
        <a:bodyPr/>
        <a:lstStyle/>
        <a:p>
          <a:r>
            <a:rPr lang="en-US" dirty="0" smtClean="0"/>
            <a:t>Conflict</a:t>
          </a:r>
          <a:endParaRPr lang="en-US" dirty="0"/>
        </a:p>
      </dgm:t>
    </dgm:pt>
    <dgm:pt modelId="{4C6FF2A4-3FCD-4820-BCE3-5D4957622F9C}" type="parTrans" cxnId="{0311E701-0121-4987-B781-5751270211E9}">
      <dgm:prSet/>
      <dgm:spPr/>
    </dgm:pt>
    <dgm:pt modelId="{390F1778-FCE1-42EA-9F93-BD749FE355E6}" type="sibTrans" cxnId="{0311E701-0121-4987-B781-5751270211E9}">
      <dgm:prSet/>
      <dgm:spPr/>
    </dgm:pt>
    <dgm:pt modelId="{26944BA1-1464-4ABE-8BE9-9FC5F8A1E9A1}">
      <dgm:prSet/>
      <dgm:spPr/>
      <dgm:t>
        <a:bodyPr/>
        <a:lstStyle/>
        <a:p>
          <a:r>
            <a:rPr lang="en-US" dirty="0" smtClean="0"/>
            <a:t>What does the character do?</a:t>
          </a:r>
          <a:endParaRPr lang="en-US" dirty="0"/>
        </a:p>
      </dgm:t>
    </dgm:pt>
    <dgm:pt modelId="{E094E085-4959-4F76-9CF3-8F9E75D3FC9A}" type="parTrans" cxnId="{980635C8-374D-4CCF-B039-2CD983AB86D9}">
      <dgm:prSet/>
      <dgm:spPr/>
    </dgm:pt>
    <dgm:pt modelId="{08891BB1-EDA9-421E-86E5-94C7B8EB4566}" type="sibTrans" cxnId="{980635C8-374D-4CCF-B039-2CD983AB86D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9F2AF6CD-634B-44EC-BBBB-046AC416747C}" type="pres">
      <dgm:prSet presAssocID="{EB55ACAB-ACE9-4AC3-888D-EDDA3D30BC9E}" presName="vertSpace2a" presStyleCnt="0"/>
      <dgm:spPr/>
    </dgm:pt>
    <dgm:pt modelId="{7B4EB44F-F1AF-41F1-81D6-3F6113AB9B01}" type="pres">
      <dgm:prSet presAssocID="{EB55ACAB-ACE9-4AC3-888D-EDDA3D30BC9E}" presName="horz2" presStyleCnt="0"/>
      <dgm:spPr/>
    </dgm:pt>
    <dgm:pt modelId="{58D99CB9-D150-45D9-BF44-BBC506D19ED8}" type="pres">
      <dgm:prSet presAssocID="{EB55ACAB-ACE9-4AC3-888D-EDDA3D30BC9E}" presName="horzSpace2" presStyleCnt="0"/>
      <dgm:spPr/>
    </dgm:pt>
    <dgm:pt modelId="{F8DF27E8-44A8-45E9-9AA4-00BCE51672FB}" type="pres">
      <dgm:prSet presAssocID="{EB55ACAB-ACE9-4AC3-888D-EDDA3D30BC9E}" presName="tx2" presStyleLbl="revTx" presStyleIdx="1" presStyleCnt="6"/>
      <dgm:spPr/>
      <dgm:t>
        <a:bodyPr/>
        <a:lstStyle/>
        <a:p>
          <a:endParaRPr lang="en-US"/>
        </a:p>
      </dgm:t>
    </dgm:pt>
    <dgm:pt modelId="{DEB949BA-3345-481B-836A-2D04DAB205B7}" type="pres">
      <dgm:prSet presAssocID="{EB55ACAB-ACE9-4AC3-888D-EDDA3D30BC9E}" presName="vert2" presStyleCnt="0"/>
      <dgm:spPr/>
    </dgm:pt>
    <dgm:pt modelId="{1CE17E74-4C4B-4490-978A-A81E8AEFE52D}" type="pres">
      <dgm:prSet presAssocID="{EB55ACAB-ACE9-4AC3-888D-EDDA3D30BC9E}" presName="thinLine2b" presStyleLbl="callout" presStyleIdx="0" presStyleCnt="5"/>
      <dgm:spPr/>
    </dgm:pt>
    <dgm:pt modelId="{6CF795A5-C801-4AF7-907C-2A915257DAC6}" type="pres">
      <dgm:prSet presAssocID="{EB55ACAB-ACE9-4AC3-888D-EDDA3D30BC9E}" presName="vertSpace2b" presStyleCnt="0"/>
      <dgm:spPr/>
    </dgm:pt>
    <dgm:pt modelId="{466CCF73-3D2E-4E43-B1F4-8DDF2F7BFF90}" type="pres">
      <dgm:prSet presAssocID="{197AEFB8-ACC1-4E66-B205-2900C22C47D2}" presName="horz2" presStyleCnt="0"/>
      <dgm:spPr/>
    </dgm:pt>
    <dgm:pt modelId="{C886A2F5-8593-43CA-952B-3696B2A122A2}" type="pres">
      <dgm:prSet presAssocID="{197AEFB8-ACC1-4E66-B205-2900C22C47D2}" presName="horzSpace2" presStyleCnt="0"/>
      <dgm:spPr/>
    </dgm:pt>
    <dgm:pt modelId="{1B07AAD1-5A02-420D-8566-CD7728CF9DC3}" type="pres">
      <dgm:prSet presAssocID="{197AEFB8-ACC1-4E66-B205-2900C22C47D2}" presName="tx2" presStyleLbl="revTx" presStyleIdx="2" presStyleCnt="6"/>
      <dgm:spPr/>
      <dgm:t>
        <a:bodyPr/>
        <a:lstStyle/>
        <a:p>
          <a:endParaRPr lang="en-US"/>
        </a:p>
      </dgm:t>
    </dgm:pt>
    <dgm:pt modelId="{17900391-4E32-46CD-8BCC-30BA4855C800}" type="pres">
      <dgm:prSet presAssocID="{197AEFB8-ACC1-4E66-B205-2900C22C47D2}" presName="vert2" presStyleCnt="0"/>
      <dgm:spPr/>
    </dgm:pt>
    <dgm:pt modelId="{D3544598-7152-4AE7-80F9-6F446C6A1F6E}" type="pres">
      <dgm:prSet presAssocID="{197AEFB8-ACC1-4E66-B205-2900C22C47D2}" presName="thinLine2b" presStyleLbl="callout" presStyleIdx="1" presStyleCnt="5"/>
      <dgm:spPr/>
    </dgm:pt>
    <dgm:pt modelId="{ADD6E4D6-6083-4F93-93EB-55385A691DAC}" type="pres">
      <dgm:prSet presAssocID="{197AEFB8-ACC1-4E66-B205-2900C22C47D2}" presName="vertSpace2b" presStyleCnt="0"/>
      <dgm:spPr/>
    </dgm:pt>
    <dgm:pt modelId="{3DBD7853-5F39-4CFE-BC71-D078A3A4090D}" type="pres">
      <dgm:prSet presAssocID="{87F71048-D47A-47BE-AA4D-7FD8CC4EADEB}" presName="horz2" presStyleCnt="0"/>
      <dgm:spPr/>
    </dgm:pt>
    <dgm:pt modelId="{A46D96AC-DDB5-4DAD-AF82-A8717ED90269}" type="pres">
      <dgm:prSet presAssocID="{87F71048-D47A-47BE-AA4D-7FD8CC4EADEB}" presName="horzSpace2" presStyleCnt="0"/>
      <dgm:spPr/>
    </dgm:pt>
    <dgm:pt modelId="{F6B4AEA4-3923-4678-9F04-74640EBF0B3D}" type="pres">
      <dgm:prSet presAssocID="{87F71048-D47A-47BE-AA4D-7FD8CC4EADEB}" presName="tx2" presStyleLbl="revTx" presStyleIdx="3" presStyleCnt="6"/>
      <dgm:spPr/>
      <dgm:t>
        <a:bodyPr/>
        <a:lstStyle/>
        <a:p>
          <a:endParaRPr lang="en-US"/>
        </a:p>
      </dgm:t>
    </dgm:pt>
    <dgm:pt modelId="{71AC312B-4297-48CA-98F2-C374668E9522}" type="pres">
      <dgm:prSet presAssocID="{87F71048-D47A-47BE-AA4D-7FD8CC4EADEB}" presName="vert2" presStyleCnt="0"/>
      <dgm:spPr/>
    </dgm:pt>
    <dgm:pt modelId="{9505E0E2-7D36-4068-8531-640DC2D8648F}" type="pres">
      <dgm:prSet presAssocID="{87F71048-D47A-47BE-AA4D-7FD8CC4EADEB}" presName="thinLine2b" presStyleLbl="callout" presStyleIdx="2" presStyleCnt="5"/>
      <dgm:spPr/>
    </dgm:pt>
    <dgm:pt modelId="{A3449B96-FE39-437D-8A26-5B8702323882}" type="pres">
      <dgm:prSet presAssocID="{87F71048-D47A-47BE-AA4D-7FD8CC4EADEB}" presName="vertSpace2b" presStyleCnt="0"/>
      <dgm:spPr/>
    </dgm:pt>
    <dgm:pt modelId="{6470B785-5626-4F83-8413-824236BCE71E}" type="pres">
      <dgm:prSet presAssocID="{3045C5EF-5D14-466F-9F74-5F408EC80DA0}" presName="horz2" presStyleCnt="0"/>
      <dgm:spPr/>
    </dgm:pt>
    <dgm:pt modelId="{6282904B-D92D-409A-8DB8-91D359667374}" type="pres">
      <dgm:prSet presAssocID="{3045C5EF-5D14-466F-9F74-5F408EC80DA0}" presName="horzSpace2" presStyleCnt="0"/>
      <dgm:spPr/>
    </dgm:pt>
    <dgm:pt modelId="{9A317D50-C6AC-4080-A624-979F74C0EB64}" type="pres">
      <dgm:prSet presAssocID="{3045C5EF-5D14-466F-9F74-5F408EC80DA0}" presName="tx2" presStyleLbl="revTx" presStyleIdx="4" presStyleCnt="6"/>
      <dgm:spPr/>
      <dgm:t>
        <a:bodyPr/>
        <a:lstStyle/>
        <a:p>
          <a:endParaRPr lang="en-US"/>
        </a:p>
      </dgm:t>
    </dgm:pt>
    <dgm:pt modelId="{91866798-A803-47A3-9DE7-F42E1A03043E}" type="pres">
      <dgm:prSet presAssocID="{3045C5EF-5D14-466F-9F74-5F408EC80DA0}" presName="vert2" presStyleCnt="0"/>
      <dgm:spPr/>
    </dgm:pt>
    <dgm:pt modelId="{150BC4A5-9093-40BA-B5E4-57573AEB5C1A}" type="pres">
      <dgm:prSet presAssocID="{3045C5EF-5D14-466F-9F74-5F408EC80DA0}" presName="thinLine2b" presStyleLbl="callout" presStyleIdx="3" presStyleCnt="5"/>
      <dgm:spPr/>
    </dgm:pt>
    <dgm:pt modelId="{00CBFE37-A22B-45F0-8015-8690A3C2E79E}" type="pres">
      <dgm:prSet presAssocID="{3045C5EF-5D14-466F-9F74-5F408EC80DA0}" presName="vertSpace2b" presStyleCnt="0"/>
      <dgm:spPr/>
    </dgm:pt>
    <dgm:pt modelId="{C437A498-44A2-4A33-A88F-EE8731778068}" type="pres">
      <dgm:prSet presAssocID="{26944BA1-1464-4ABE-8BE9-9FC5F8A1E9A1}" presName="horz2" presStyleCnt="0"/>
      <dgm:spPr/>
    </dgm:pt>
    <dgm:pt modelId="{8912ACB4-2BEB-4304-BB06-566351354F6B}" type="pres">
      <dgm:prSet presAssocID="{26944BA1-1464-4ABE-8BE9-9FC5F8A1E9A1}" presName="horzSpace2" presStyleCnt="0"/>
      <dgm:spPr/>
    </dgm:pt>
    <dgm:pt modelId="{E0FBC716-9C66-42A3-8489-DAE5F046B454}" type="pres">
      <dgm:prSet presAssocID="{26944BA1-1464-4ABE-8BE9-9FC5F8A1E9A1}" presName="tx2" presStyleLbl="revTx" presStyleIdx="5" presStyleCnt="6"/>
      <dgm:spPr/>
      <dgm:t>
        <a:bodyPr/>
        <a:lstStyle/>
        <a:p>
          <a:endParaRPr lang="en-US"/>
        </a:p>
      </dgm:t>
    </dgm:pt>
    <dgm:pt modelId="{C0367AE2-9B74-4EF0-8765-C12974DC1BF1}" type="pres">
      <dgm:prSet presAssocID="{26944BA1-1464-4ABE-8BE9-9FC5F8A1E9A1}" presName="vert2" presStyleCnt="0"/>
      <dgm:spPr/>
    </dgm:pt>
    <dgm:pt modelId="{55E285AA-B254-4365-8B76-1037E03B3AED}" type="pres">
      <dgm:prSet presAssocID="{26944BA1-1464-4ABE-8BE9-9FC5F8A1E9A1}" presName="thinLine2b" presStyleLbl="callout" presStyleIdx="4" presStyleCnt="5"/>
      <dgm:spPr/>
    </dgm:pt>
    <dgm:pt modelId="{C9BC2E9B-7700-4FD4-AE7B-7F3DC6C4F348}" type="pres">
      <dgm:prSet presAssocID="{26944BA1-1464-4ABE-8BE9-9FC5F8A1E9A1}" presName="vertSpace2b" presStyleCnt="0"/>
      <dgm:spPr/>
    </dgm:pt>
  </dgm:ptLst>
  <dgm:cxnLst>
    <dgm:cxn modelId="{B3CD3240-C930-4BBE-A18A-41B8D3598BD5}" type="presOf" srcId="{87F71048-D47A-47BE-AA4D-7FD8CC4EADEB}" destId="{F6B4AEA4-3923-4678-9F04-74640EBF0B3D}" srcOrd="0" destOrd="0" presId="urn:microsoft.com/office/officeart/2008/layout/LinedList"/>
    <dgm:cxn modelId="{0311E701-0121-4987-B781-5751270211E9}" srcId="{04D711EF-6944-4FA5-A413-37668FAC10E3}" destId="{3045C5EF-5D14-466F-9F74-5F408EC80DA0}" srcOrd="3" destOrd="0" parTransId="{4C6FF2A4-3FCD-4820-BCE3-5D4957622F9C}" sibTransId="{390F1778-FCE1-42EA-9F93-BD749FE355E6}"/>
    <dgm:cxn modelId="{BA7E76B4-FD4B-4E02-98BD-56768161C175}" srcId="{04D711EF-6944-4FA5-A413-37668FAC10E3}" destId="{EB55ACAB-ACE9-4AC3-888D-EDDA3D30BC9E}" srcOrd="0" destOrd="0" parTransId="{D4C43A00-62E3-4C21-90BE-C06354D49F93}" sibTransId="{78882EC5-B394-43AC-BA4E-A934FFD7D95B}"/>
    <dgm:cxn modelId="{980635C8-374D-4CCF-B039-2CD983AB86D9}" srcId="{04D711EF-6944-4FA5-A413-37668FAC10E3}" destId="{26944BA1-1464-4ABE-8BE9-9FC5F8A1E9A1}" srcOrd="4" destOrd="0" parTransId="{E094E085-4959-4F76-9CF3-8F9E75D3FC9A}" sibTransId="{08891BB1-EDA9-421E-86E5-94C7B8EB4566}"/>
    <dgm:cxn modelId="{7B31FF20-F501-431E-BE79-232B35FA68F5}" type="presOf" srcId="{EB55ACAB-ACE9-4AC3-888D-EDDA3D30BC9E}" destId="{F8DF27E8-44A8-45E9-9AA4-00BCE51672FB}" srcOrd="0" destOrd="0" presId="urn:microsoft.com/office/officeart/2008/layout/LinedList"/>
    <dgm:cxn modelId="{06E5DD05-4FE1-428F-AE2F-B271AD2E2E50}" type="presOf" srcId="{04D711EF-6944-4FA5-A413-37668FAC10E3}" destId="{1D365157-072F-4C39-8FF1-C0F1053C53B3}" srcOrd="0" destOrd="0" presId="urn:microsoft.com/office/officeart/2008/layout/LinedList"/>
    <dgm:cxn modelId="{AB2CD502-8E80-4FCD-BD5A-CA299FCC1C12}" type="presOf" srcId="{3045C5EF-5D14-466F-9F74-5F408EC80DA0}" destId="{9A317D50-C6AC-4080-A624-979F74C0EB64}" srcOrd="0" destOrd="0" presId="urn:microsoft.com/office/officeart/2008/layout/LinedList"/>
    <dgm:cxn modelId="{71C581C8-EB0C-45CC-BA65-0351592BE91C}" srcId="{04D711EF-6944-4FA5-A413-37668FAC10E3}" destId="{87F71048-D47A-47BE-AA4D-7FD8CC4EADEB}" srcOrd="2" destOrd="0" parTransId="{B19EA173-D0D4-456A-AD69-C735F675C7C1}" sibTransId="{B67D25B0-74B3-4556-A504-ED9DA0032935}"/>
    <dgm:cxn modelId="{3720157C-6B2C-4DA5-9A56-1D39EBBAA244}" srcId="{04D711EF-6944-4FA5-A413-37668FAC10E3}" destId="{197AEFB8-ACC1-4E66-B205-2900C22C47D2}" srcOrd="1" destOrd="0" parTransId="{A5F595B4-C79F-417D-9B03-B569E38B7B69}" sibTransId="{FCEA7D11-4F96-4137-8225-8819BB389C2A}"/>
    <dgm:cxn modelId="{1A475C41-53E1-4422-8025-431317EA46D0}" type="presOf" srcId="{197AEFB8-ACC1-4E66-B205-2900C22C47D2}" destId="{1B07AAD1-5A02-420D-8566-CD7728CF9DC3}" srcOrd="0" destOrd="0" presId="urn:microsoft.com/office/officeart/2008/layout/LinedList"/>
    <dgm:cxn modelId="{DCA1A375-A5BF-4A3D-9F46-C05256CE975B}" type="presOf" srcId="{26944BA1-1464-4ABE-8BE9-9FC5F8A1E9A1}" destId="{E0FBC716-9C66-42A3-8489-DAE5F046B454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3E13FDA2-2851-4CCE-9640-B39243CA6A12}" type="presOf" srcId="{808A5C52-22EE-4F99-8F78-B970CC86224C}" destId="{715F5C77-52E5-4A7B-AADF-0B0962FDF58B}" srcOrd="0" destOrd="0" presId="urn:microsoft.com/office/officeart/2008/layout/LinedList"/>
    <dgm:cxn modelId="{E834E6D5-5DDD-47EA-8CC5-3B9F13CD1DFC}" type="presParOf" srcId="{715F5C77-52E5-4A7B-AADF-0B0962FDF58B}" destId="{7392B418-9D98-4BFF-8C89-A7CBCED25A57}" srcOrd="0" destOrd="0" presId="urn:microsoft.com/office/officeart/2008/layout/LinedList"/>
    <dgm:cxn modelId="{C44FE430-F4E8-41A6-B679-A34F8666F554}" type="presParOf" srcId="{715F5C77-52E5-4A7B-AADF-0B0962FDF58B}" destId="{191AF3C6-1C1A-4CB8-AA1C-0725B2F49CCA}" srcOrd="1" destOrd="0" presId="urn:microsoft.com/office/officeart/2008/layout/LinedList"/>
    <dgm:cxn modelId="{D436A8FA-6CA0-421E-B00A-3808AD6F53EF}" type="presParOf" srcId="{191AF3C6-1C1A-4CB8-AA1C-0725B2F49CCA}" destId="{1D365157-072F-4C39-8FF1-C0F1053C53B3}" srcOrd="0" destOrd="0" presId="urn:microsoft.com/office/officeart/2008/layout/LinedList"/>
    <dgm:cxn modelId="{19D0B78F-FEC1-45A5-B8E3-50C42ACF144D}" type="presParOf" srcId="{191AF3C6-1C1A-4CB8-AA1C-0725B2F49CCA}" destId="{B99AA4FF-F71D-4278-BB2F-C2D7B585DAC3}" srcOrd="1" destOrd="0" presId="urn:microsoft.com/office/officeart/2008/layout/LinedList"/>
    <dgm:cxn modelId="{16AF9676-107D-4F68-9BB2-B39CB569ECF4}" type="presParOf" srcId="{B99AA4FF-F71D-4278-BB2F-C2D7B585DAC3}" destId="{9F2AF6CD-634B-44EC-BBBB-046AC416747C}" srcOrd="0" destOrd="0" presId="urn:microsoft.com/office/officeart/2008/layout/LinedList"/>
    <dgm:cxn modelId="{711C264A-71AC-4B2B-BE4E-EC54CD09C481}" type="presParOf" srcId="{B99AA4FF-F71D-4278-BB2F-C2D7B585DAC3}" destId="{7B4EB44F-F1AF-41F1-81D6-3F6113AB9B01}" srcOrd="1" destOrd="0" presId="urn:microsoft.com/office/officeart/2008/layout/LinedList"/>
    <dgm:cxn modelId="{4E7D9939-31DA-4E76-98A1-DAD26C913C1D}" type="presParOf" srcId="{7B4EB44F-F1AF-41F1-81D6-3F6113AB9B01}" destId="{58D99CB9-D150-45D9-BF44-BBC506D19ED8}" srcOrd="0" destOrd="0" presId="urn:microsoft.com/office/officeart/2008/layout/LinedList"/>
    <dgm:cxn modelId="{4CDE21E1-C42E-4517-AB02-31A06FE8B040}" type="presParOf" srcId="{7B4EB44F-F1AF-41F1-81D6-3F6113AB9B01}" destId="{F8DF27E8-44A8-45E9-9AA4-00BCE51672FB}" srcOrd="1" destOrd="0" presId="urn:microsoft.com/office/officeart/2008/layout/LinedList"/>
    <dgm:cxn modelId="{F4E76CD5-2528-460D-8C60-7FD416BEC285}" type="presParOf" srcId="{7B4EB44F-F1AF-41F1-81D6-3F6113AB9B01}" destId="{DEB949BA-3345-481B-836A-2D04DAB205B7}" srcOrd="2" destOrd="0" presId="urn:microsoft.com/office/officeart/2008/layout/LinedList"/>
    <dgm:cxn modelId="{28D53F85-171A-4CD5-BAC6-48E1124D76F6}" type="presParOf" srcId="{B99AA4FF-F71D-4278-BB2F-C2D7B585DAC3}" destId="{1CE17E74-4C4B-4490-978A-A81E8AEFE52D}" srcOrd="2" destOrd="0" presId="urn:microsoft.com/office/officeart/2008/layout/LinedList"/>
    <dgm:cxn modelId="{E6E10510-D5AE-45CB-9479-42A9A9B8015B}" type="presParOf" srcId="{B99AA4FF-F71D-4278-BB2F-C2D7B585DAC3}" destId="{6CF795A5-C801-4AF7-907C-2A915257DAC6}" srcOrd="3" destOrd="0" presId="urn:microsoft.com/office/officeart/2008/layout/LinedList"/>
    <dgm:cxn modelId="{41027036-4C07-491D-A8FD-75685385BB8C}" type="presParOf" srcId="{B99AA4FF-F71D-4278-BB2F-C2D7B585DAC3}" destId="{466CCF73-3D2E-4E43-B1F4-8DDF2F7BFF90}" srcOrd="4" destOrd="0" presId="urn:microsoft.com/office/officeart/2008/layout/LinedList"/>
    <dgm:cxn modelId="{1ED2BCC6-F78C-4155-BA4C-1B982A792BB0}" type="presParOf" srcId="{466CCF73-3D2E-4E43-B1F4-8DDF2F7BFF90}" destId="{C886A2F5-8593-43CA-952B-3696B2A122A2}" srcOrd="0" destOrd="0" presId="urn:microsoft.com/office/officeart/2008/layout/LinedList"/>
    <dgm:cxn modelId="{32BDC630-DF75-40F4-B026-32C200507BAF}" type="presParOf" srcId="{466CCF73-3D2E-4E43-B1F4-8DDF2F7BFF90}" destId="{1B07AAD1-5A02-420D-8566-CD7728CF9DC3}" srcOrd="1" destOrd="0" presId="urn:microsoft.com/office/officeart/2008/layout/LinedList"/>
    <dgm:cxn modelId="{B2D285FC-F9A0-46B1-AC53-820401D53EA1}" type="presParOf" srcId="{466CCF73-3D2E-4E43-B1F4-8DDF2F7BFF90}" destId="{17900391-4E32-46CD-8BCC-30BA4855C800}" srcOrd="2" destOrd="0" presId="urn:microsoft.com/office/officeart/2008/layout/LinedList"/>
    <dgm:cxn modelId="{29D67F69-9A63-4B68-85ED-21FF3359B6C4}" type="presParOf" srcId="{B99AA4FF-F71D-4278-BB2F-C2D7B585DAC3}" destId="{D3544598-7152-4AE7-80F9-6F446C6A1F6E}" srcOrd="5" destOrd="0" presId="urn:microsoft.com/office/officeart/2008/layout/LinedList"/>
    <dgm:cxn modelId="{3056DEE6-5170-415C-902C-45E48DBCD9C3}" type="presParOf" srcId="{B99AA4FF-F71D-4278-BB2F-C2D7B585DAC3}" destId="{ADD6E4D6-6083-4F93-93EB-55385A691DAC}" srcOrd="6" destOrd="0" presId="urn:microsoft.com/office/officeart/2008/layout/LinedList"/>
    <dgm:cxn modelId="{2BEA01F0-F08C-4D68-B58B-3A4B8D23FD09}" type="presParOf" srcId="{B99AA4FF-F71D-4278-BB2F-C2D7B585DAC3}" destId="{3DBD7853-5F39-4CFE-BC71-D078A3A4090D}" srcOrd="7" destOrd="0" presId="urn:microsoft.com/office/officeart/2008/layout/LinedList"/>
    <dgm:cxn modelId="{33742F10-D8DD-4B29-98C6-0211E3C4B227}" type="presParOf" srcId="{3DBD7853-5F39-4CFE-BC71-D078A3A4090D}" destId="{A46D96AC-DDB5-4DAD-AF82-A8717ED90269}" srcOrd="0" destOrd="0" presId="urn:microsoft.com/office/officeart/2008/layout/LinedList"/>
    <dgm:cxn modelId="{A14BEB47-804C-4DF5-B285-88703E163C9B}" type="presParOf" srcId="{3DBD7853-5F39-4CFE-BC71-D078A3A4090D}" destId="{F6B4AEA4-3923-4678-9F04-74640EBF0B3D}" srcOrd="1" destOrd="0" presId="urn:microsoft.com/office/officeart/2008/layout/LinedList"/>
    <dgm:cxn modelId="{30104BB7-451B-4D7C-80AE-5D4585DA6ADE}" type="presParOf" srcId="{3DBD7853-5F39-4CFE-BC71-D078A3A4090D}" destId="{71AC312B-4297-48CA-98F2-C374668E9522}" srcOrd="2" destOrd="0" presId="urn:microsoft.com/office/officeart/2008/layout/LinedList"/>
    <dgm:cxn modelId="{85E082C8-F279-4B2D-8E28-DF78D9A12774}" type="presParOf" srcId="{B99AA4FF-F71D-4278-BB2F-C2D7B585DAC3}" destId="{9505E0E2-7D36-4068-8531-640DC2D8648F}" srcOrd="8" destOrd="0" presId="urn:microsoft.com/office/officeart/2008/layout/LinedList"/>
    <dgm:cxn modelId="{C413313A-CCE3-47CC-939C-202D85D84B72}" type="presParOf" srcId="{B99AA4FF-F71D-4278-BB2F-C2D7B585DAC3}" destId="{A3449B96-FE39-437D-8A26-5B8702323882}" srcOrd="9" destOrd="0" presId="urn:microsoft.com/office/officeart/2008/layout/LinedList"/>
    <dgm:cxn modelId="{AF9FB410-D77F-4F73-9E97-FECDF6D1BDB4}" type="presParOf" srcId="{B99AA4FF-F71D-4278-BB2F-C2D7B585DAC3}" destId="{6470B785-5626-4F83-8413-824236BCE71E}" srcOrd="10" destOrd="0" presId="urn:microsoft.com/office/officeart/2008/layout/LinedList"/>
    <dgm:cxn modelId="{41188173-E980-4F4C-BD6B-DCD2337886FB}" type="presParOf" srcId="{6470B785-5626-4F83-8413-824236BCE71E}" destId="{6282904B-D92D-409A-8DB8-91D359667374}" srcOrd="0" destOrd="0" presId="urn:microsoft.com/office/officeart/2008/layout/LinedList"/>
    <dgm:cxn modelId="{42E4C28D-8827-4682-B8A9-87D549EE4166}" type="presParOf" srcId="{6470B785-5626-4F83-8413-824236BCE71E}" destId="{9A317D50-C6AC-4080-A624-979F74C0EB64}" srcOrd="1" destOrd="0" presId="urn:microsoft.com/office/officeart/2008/layout/LinedList"/>
    <dgm:cxn modelId="{BC10C9B0-7768-4D62-BD88-103EAE54FCF8}" type="presParOf" srcId="{6470B785-5626-4F83-8413-824236BCE71E}" destId="{91866798-A803-47A3-9DE7-F42E1A03043E}" srcOrd="2" destOrd="0" presId="urn:microsoft.com/office/officeart/2008/layout/LinedList"/>
    <dgm:cxn modelId="{AC9BB9DD-97BA-484A-9B5B-20199BFA4F86}" type="presParOf" srcId="{B99AA4FF-F71D-4278-BB2F-C2D7B585DAC3}" destId="{150BC4A5-9093-40BA-B5E4-57573AEB5C1A}" srcOrd="11" destOrd="0" presId="urn:microsoft.com/office/officeart/2008/layout/LinedList"/>
    <dgm:cxn modelId="{356EB6B3-7E9A-44EE-867F-DF494D31A701}" type="presParOf" srcId="{B99AA4FF-F71D-4278-BB2F-C2D7B585DAC3}" destId="{00CBFE37-A22B-45F0-8015-8690A3C2E79E}" srcOrd="12" destOrd="0" presId="urn:microsoft.com/office/officeart/2008/layout/LinedList"/>
    <dgm:cxn modelId="{F5D836DF-B4DE-4D71-9307-BA05EE4ADDCE}" type="presParOf" srcId="{B99AA4FF-F71D-4278-BB2F-C2D7B585DAC3}" destId="{C437A498-44A2-4A33-A88F-EE8731778068}" srcOrd="13" destOrd="0" presId="urn:microsoft.com/office/officeart/2008/layout/LinedList"/>
    <dgm:cxn modelId="{5576BD2A-889E-4A0E-AAA4-14C8744049DC}" type="presParOf" srcId="{C437A498-44A2-4A33-A88F-EE8731778068}" destId="{8912ACB4-2BEB-4304-BB06-566351354F6B}" srcOrd="0" destOrd="0" presId="urn:microsoft.com/office/officeart/2008/layout/LinedList"/>
    <dgm:cxn modelId="{CA24845B-CB1C-4B77-9E68-13A25B3A6FAB}" type="presParOf" srcId="{C437A498-44A2-4A33-A88F-EE8731778068}" destId="{E0FBC716-9C66-42A3-8489-DAE5F046B454}" srcOrd="1" destOrd="0" presId="urn:microsoft.com/office/officeart/2008/layout/LinedList"/>
    <dgm:cxn modelId="{071E734F-B35F-4BE2-9DAA-C2ABA1E8159B}" type="presParOf" srcId="{C437A498-44A2-4A33-A88F-EE8731778068}" destId="{C0367AE2-9B74-4EF0-8765-C12974DC1BF1}" srcOrd="2" destOrd="0" presId="urn:microsoft.com/office/officeart/2008/layout/LinedList"/>
    <dgm:cxn modelId="{A20B64B1-FAE9-4269-930F-12981B098B83}" type="presParOf" srcId="{B99AA4FF-F71D-4278-BB2F-C2D7B585DAC3}" destId="{55E285AA-B254-4365-8B76-1037E03B3AED}" srcOrd="14" destOrd="0" presId="urn:microsoft.com/office/officeart/2008/layout/LinedList"/>
    <dgm:cxn modelId="{0985F958-2BC6-47DE-AEDC-1EC3718C9A79}" type="presParOf" srcId="{B99AA4FF-F71D-4278-BB2F-C2D7B585DAC3}" destId="{C9BC2E9B-7700-4FD4-AE7B-7F3DC6C4F34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continue working on their Frankenstein “Build A Monster” project and poem.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present their creature and poem to the class.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</dgm:pt>
    <dgm:pt modelId="{8D3CD26D-731B-437C-8958-A27504C18056}" type="sibTrans" cxnId="{C02060E5-2930-441B-90AA-D19135CC8509}">
      <dgm:prSet/>
      <dgm:spPr/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learn how to use the Canvas system to access our class discussion board.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</dgm:pt>
    <dgm:pt modelId="{E1E79102-7AC9-48EB-AE4A-E7698253B9CB}" type="sibTrans" cxnId="{F522625D-3568-4812-9396-40DD5D2904A6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C704C688-0122-4BD6-A3A0-CE9FD6B414F0}" type="presOf" srcId="{5D822AB0-24EB-4A7B-9E5F-57CD0AF4CF8C}" destId="{C31FF257-BA64-43F5-821A-2B4B2C6DE2B0}" srcOrd="0" destOrd="0" presId="urn:microsoft.com/office/officeart/2008/layout/LinedList"/>
    <dgm:cxn modelId="{5A8E921B-03DA-4BE3-A763-012E6F22E52F}" type="presOf" srcId="{EF613AA9-835D-4D71-92AD-AD44D9AAF4BE}" destId="{B585C8DD-626F-418D-943A-3C4D78E819E3}" srcOrd="0" destOrd="0" presId="urn:microsoft.com/office/officeart/2008/layout/LinedList"/>
    <dgm:cxn modelId="{B1C3B2E9-B077-4801-99AD-BBB4A1B697D7}" type="presOf" srcId="{99DC3367-0E7E-4F70-B902-D1D3DDAD5805}" destId="{9C165574-83F1-4302-853D-7BDBAC3E7C10}" srcOrd="0" destOrd="0" presId="urn:microsoft.com/office/officeart/2008/layout/LinedList"/>
    <dgm:cxn modelId="{05B74878-A5FA-4559-AC12-B742EE8BF56D}" type="presOf" srcId="{808A5C52-22EE-4F99-8F78-B970CC86224C}" destId="{715F5C77-52E5-4A7B-AADF-0B0962FDF58B}" srcOrd="0" destOrd="0" presId="urn:microsoft.com/office/officeart/2008/layout/LinedList"/>
    <dgm:cxn modelId="{359F4071-7E01-4CBE-98B3-23CBAAB0AC39}" type="presOf" srcId="{E67DCA13-7B2B-4679-94EC-8B6E945BDC42}" destId="{8667C870-0A67-47B6-8955-05A9E798BD50}" srcOrd="0" destOrd="0" presId="urn:microsoft.com/office/officeart/2008/layout/LinedList"/>
    <dgm:cxn modelId="{C11E8CB6-D998-4891-80BD-3EBCC440321C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331AF567-7688-4CA9-B619-3C5AF8D71C0B}" type="presOf" srcId="{79591927-1441-4B40-9CF6-44E0AAE0963F}" destId="{1AA1B5E1-58EA-45C7-89AF-91E8AC873FB2}" srcOrd="0" destOrd="0" presId="urn:microsoft.com/office/officeart/2008/layout/LinedList"/>
    <dgm:cxn modelId="{DF8DBE2A-B5B9-4250-9CF4-FDF91A28FFC9}" type="presParOf" srcId="{715F5C77-52E5-4A7B-AADF-0B0962FDF58B}" destId="{0E78EC04-99DF-4FDB-ABF4-353E47AC0E1E}" srcOrd="0" destOrd="0" presId="urn:microsoft.com/office/officeart/2008/layout/LinedList"/>
    <dgm:cxn modelId="{4FAF315D-00C2-41C7-915E-F3D0D79E0941}" type="presParOf" srcId="{715F5C77-52E5-4A7B-AADF-0B0962FDF58B}" destId="{2748A6F1-CD5E-47A6-8CD3-2C5139626BEA}" srcOrd="1" destOrd="0" presId="urn:microsoft.com/office/officeart/2008/layout/LinedList"/>
    <dgm:cxn modelId="{4705DEEC-180B-496B-8797-A71A62FEF9E5}" type="presParOf" srcId="{2748A6F1-CD5E-47A6-8CD3-2C5139626BEA}" destId="{037C68FE-0020-4024-A830-A5F94166A87F}" srcOrd="0" destOrd="0" presId="urn:microsoft.com/office/officeart/2008/layout/LinedList"/>
    <dgm:cxn modelId="{B1BA72B0-7D95-4F02-960B-D476E634A3A8}" type="presParOf" srcId="{2748A6F1-CD5E-47A6-8CD3-2C5139626BEA}" destId="{ABCB99A1-8D12-4230-B51E-85043641EBA0}" srcOrd="1" destOrd="0" presId="urn:microsoft.com/office/officeart/2008/layout/LinedList"/>
    <dgm:cxn modelId="{C11A4B46-8691-41B0-B90E-F7DD7758EE98}" type="presParOf" srcId="{ABCB99A1-8D12-4230-B51E-85043641EBA0}" destId="{2E9DCB79-8EF4-48D4-9399-3B157E8F5DC0}" srcOrd="0" destOrd="0" presId="urn:microsoft.com/office/officeart/2008/layout/LinedList"/>
    <dgm:cxn modelId="{E7D0374C-AD59-4088-A074-7D25A6BF967C}" type="presParOf" srcId="{ABCB99A1-8D12-4230-B51E-85043641EBA0}" destId="{E60CA881-7202-445D-9CF3-529FC011136D}" srcOrd="1" destOrd="0" presId="urn:microsoft.com/office/officeart/2008/layout/LinedList"/>
    <dgm:cxn modelId="{85DDA989-E8B6-4CA6-AAED-4C17E5C1C8C2}" type="presParOf" srcId="{E60CA881-7202-445D-9CF3-529FC011136D}" destId="{2FCF61BB-A98A-4B44-A605-DD74308D7DDC}" srcOrd="0" destOrd="0" presId="urn:microsoft.com/office/officeart/2008/layout/LinedList"/>
    <dgm:cxn modelId="{FD3347E7-EB5A-4C5B-A1A3-FC94DE192937}" type="presParOf" srcId="{E60CA881-7202-445D-9CF3-529FC011136D}" destId="{8667C870-0A67-47B6-8955-05A9E798BD50}" srcOrd="1" destOrd="0" presId="urn:microsoft.com/office/officeart/2008/layout/LinedList"/>
    <dgm:cxn modelId="{15E839C1-36B1-4036-AF44-93E6CC80EDBA}" type="presParOf" srcId="{E60CA881-7202-445D-9CF3-529FC011136D}" destId="{F86E5883-A717-49A5-8A72-E34CFF3DC85C}" srcOrd="2" destOrd="0" presId="urn:microsoft.com/office/officeart/2008/layout/LinedList"/>
    <dgm:cxn modelId="{EBE72A8E-DCEE-484E-9B21-6BC24E5EC616}" type="presParOf" srcId="{ABCB99A1-8D12-4230-B51E-85043641EBA0}" destId="{6CC3DDC9-5ACB-4A43-9567-7536456CB72C}" srcOrd="2" destOrd="0" presId="urn:microsoft.com/office/officeart/2008/layout/LinedList"/>
    <dgm:cxn modelId="{3C6E7D5C-4116-4344-BE5C-3DA1113CB3BF}" type="presParOf" srcId="{ABCB99A1-8D12-4230-B51E-85043641EBA0}" destId="{1835256B-72B1-454D-838F-78D1B7699AE9}" srcOrd="3" destOrd="0" presId="urn:microsoft.com/office/officeart/2008/layout/LinedList"/>
    <dgm:cxn modelId="{B9937AD8-691F-4A5C-9A09-86A96B0A4728}" type="presParOf" srcId="{715F5C77-52E5-4A7B-AADF-0B0962FDF58B}" destId="{95CD9A87-9AB2-43F5-8AA5-A75E3D442D4E}" srcOrd="2" destOrd="0" presId="urn:microsoft.com/office/officeart/2008/layout/LinedList"/>
    <dgm:cxn modelId="{388C530C-9E67-4D79-AE09-3938B91E6A89}" type="presParOf" srcId="{715F5C77-52E5-4A7B-AADF-0B0962FDF58B}" destId="{AA64D6EB-64D2-4AEC-86C0-40A3215F10D8}" srcOrd="3" destOrd="0" presId="urn:microsoft.com/office/officeart/2008/layout/LinedList"/>
    <dgm:cxn modelId="{4CC8448C-2A61-4669-9FC3-BCAABAE10DC9}" type="presParOf" srcId="{AA64D6EB-64D2-4AEC-86C0-40A3215F10D8}" destId="{1AA1B5E1-58EA-45C7-89AF-91E8AC873FB2}" srcOrd="0" destOrd="0" presId="urn:microsoft.com/office/officeart/2008/layout/LinedList"/>
    <dgm:cxn modelId="{CDBAF8AC-DF00-4550-86BE-25DDBEBCCDAE}" type="presParOf" srcId="{AA64D6EB-64D2-4AEC-86C0-40A3215F10D8}" destId="{A4EF40B6-4D0A-4757-87B5-61F417B0BC7E}" srcOrd="1" destOrd="0" presId="urn:microsoft.com/office/officeart/2008/layout/LinedList"/>
    <dgm:cxn modelId="{0C11C959-4D06-4161-85D2-223D674D574E}" type="presParOf" srcId="{A4EF40B6-4D0A-4757-87B5-61F417B0BC7E}" destId="{42086C92-098B-4E63-B502-34D29DA148EC}" srcOrd="0" destOrd="0" presId="urn:microsoft.com/office/officeart/2008/layout/LinedList"/>
    <dgm:cxn modelId="{D500C784-06BA-4D19-8326-6EEC13FCD33C}" type="presParOf" srcId="{A4EF40B6-4D0A-4757-87B5-61F417B0BC7E}" destId="{4BF70E2D-DFD0-445D-9491-B190EF3E11AD}" srcOrd="1" destOrd="0" presId="urn:microsoft.com/office/officeart/2008/layout/LinedList"/>
    <dgm:cxn modelId="{7003D969-30B0-4742-90B8-8F6BEEB02E0E}" type="presParOf" srcId="{4BF70E2D-DFD0-445D-9491-B190EF3E11AD}" destId="{C6D40A59-D896-4DE1-9CD2-9009D81E0D08}" srcOrd="0" destOrd="0" presId="urn:microsoft.com/office/officeart/2008/layout/LinedList"/>
    <dgm:cxn modelId="{2C3F1EAB-6826-4E26-BF6D-DE15DAB22E44}" type="presParOf" srcId="{4BF70E2D-DFD0-445D-9491-B190EF3E11AD}" destId="{9C165574-83F1-4302-853D-7BDBAC3E7C10}" srcOrd="1" destOrd="0" presId="urn:microsoft.com/office/officeart/2008/layout/LinedList"/>
    <dgm:cxn modelId="{D710E779-1571-45DD-A208-A304A45A6848}" type="presParOf" srcId="{4BF70E2D-DFD0-445D-9491-B190EF3E11AD}" destId="{F6F565DC-43F9-4151-987D-DB16739858EB}" srcOrd="2" destOrd="0" presId="urn:microsoft.com/office/officeart/2008/layout/LinedList"/>
    <dgm:cxn modelId="{243672A7-5CF7-4BB0-99B6-C70524057BE8}" type="presParOf" srcId="{A4EF40B6-4D0A-4757-87B5-61F417B0BC7E}" destId="{479917B1-D05D-4A47-BC70-3B40DCC9E210}" srcOrd="2" destOrd="0" presId="urn:microsoft.com/office/officeart/2008/layout/LinedList"/>
    <dgm:cxn modelId="{1F94F5CB-D6E2-43EE-9B8C-A2CB3DED4B60}" type="presParOf" srcId="{A4EF40B6-4D0A-4757-87B5-61F417B0BC7E}" destId="{E4A47B6D-83B7-4736-8129-AE260717A543}" srcOrd="3" destOrd="0" presId="urn:microsoft.com/office/officeart/2008/layout/LinedList"/>
    <dgm:cxn modelId="{23EF6A6B-C0F8-4BDD-A98B-6365EA30B363}" type="presParOf" srcId="{715F5C77-52E5-4A7B-AADF-0B0962FDF58B}" destId="{45796101-D02B-45F3-835B-FC54D8A0F7BD}" srcOrd="4" destOrd="0" presId="urn:microsoft.com/office/officeart/2008/layout/LinedList"/>
    <dgm:cxn modelId="{C46131F3-0B1F-48BD-BC00-B050BE4A3CF3}" type="presParOf" srcId="{715F5C77-52E5-4A7B-AADF-0B0962FDF58B}" destId="{7A4B8EE6-4B49-4DBB-B4A4-5FBB120902C3}" srcOrd="5" destOrd="0" presId="urn:microsoft.com/office/officeart/2008/layout/LinedList"/>
    <dgm:cxn modelId="{E7C9B5F3-27B4-40E2-A669-084B7DF5A01C}" type="presParOf" srcId="{7A4B8EE6-4B49-4DBB-B4A4-5FBB120902C3}" destId="{C31FF257-BA64-43F5-821A-2B4B2C6DE2B0}" srcOrd="0" destOrd="0" presId="urn:microsoft.com/office/officeart/2008/layout/LinedList"/>
    <dgm:cxn modelId="{18D958AB-E815-4B46-9991-DE2DCA2575A1}" type="presParOf" srcId="{7A4B8EE6-4B49-4DBB-B4A4-5FBB120902C3}" destId="{90412410-3A1B-460F-9D8D-B7AED911D65D}" srcOrd="1" destOrd="0" presId="urn:microsoft.com/office/officeart/2008/layout/LinedList"/>
    <dgm:cxn modelId="{029775F8-D26E-4177-9272-E26AAE8DF091}" type="presParOf" srcId="{90412410-3A1B-460F-9D8D-B7AED911D65D}" destId="{1A124AE2-C45E-45F5-810A-8157D07A383A}" srcOrd="0" destOrd="0" presId="urn:microsoft.com/office/officeart/2008/layout/LinedList"/>
    <dgm:cxn modelId="{D8CAD8C1-D8B8-4F84-BAB2-ECDCD4E4D032}" type="presParOf" srcId="{90412410-3A1B-460F-9D8D-B7AED911D65D}" destId="{380FABD9-CAA2-4659-8958-10C638A617BB}" srcOrd="1" destOrd="0" presId="urn:microsoft.com/office/officeart/2008/layout/LinedList"/>
    <dgm:cxn modelId="{4DB74AE9-2D62-4A09-A74D-529CA6F9DB0E}" type="presParOf" srcId="{380FABD9-CAA2-4659-8958-10C638A617BB}" destId="{DCD9471D-B907-403B-9ADE-A570B25E5DE2}" srcOrd="0" destOrd="0" presId="urn:microsoft.com/office/officeart/2008/layout/LinedList"/>
    <dgm:cxn modelId="{8607618F-8EB9-4A66-883A-51EF8CB23725}" type="presParOf" srcId="{380FABD9-CAA2-4659-8958-10C638A617BB}" destId="{B585C8DD-626F-418D-943A-3C4D78E819E3}" srcOrd="1" destOrd="0" presId="urn:microsoft.com/office/officeart/2008/layout/LinedList"/>
    <dgm:cxn modelId="{89C0083A-48FA-4766-BAA8-5295256ED579}" type="presParOf" srcId="{380FABD9-CAA2-4659-8958-10C638A617BB}" destId="{AF043FA8-D29F-4548-94C2-C00A4E8591AF}" srcOrd="2" destOrd="0" presId="urn:microsoft.com/office/officeart/2008/layout/LinedList"/>
    <dgm:cxn modelId="{9643BBE5-A3EA-48D7-8B3A-226FBC7FB38C}" type="presParOf" srcId="{90412410-3A1B-460F-9D8D-B7AED911D65D}" destId="{8534081C-DC7A-429D-85E5-551EE9B125E5}" srcOrd="2" destOrd="0" presId="urn:microsoft.com/office/officeart/2008/layout/LinedList"/>
    <dgm:cxn modelId="{6F1EDDC1-FA84-44FE-A22C-0B26AFB2C799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CFABA-C71C-4056-B9F0-44676CB5E347}">
      <dgm:prSet/>
      <dgm:spPr/>
      <dgm:t>
        <a:bodyPr/>
        <a:lstStyle/>
        <a:p>
          <a:r>
            <a:rPr lang="en-US" dirty="0" smtClean="0"/>
            <a:t>Use your phone to visit the Canvas website:</a:t>
          </a:r>
          <a:br>
            <a:rPr lang="en-US" dirty="0" smtClean="0"/>
          </a:br>
          <a:r>
            <a:rPr lang="en-US" dirty="0" smtClean="0"/>
            <a:t>https://mcsd.instructure.com/</a:t>
          </a:r>
          <a:endParaRPr lang="en-US" dirty="0"/>
        </a:p>
      </dgm:t>
    </dgm:pt>
    <dgm:pt modelId="{EF903C3B-3405-4A22-A0E0-5DB622C46499}" type="parTrans" cxnId="{4266F445-B7FC-4423-9CD0-826B91948128}">
      <dgm:prSet/>
      <dgm:spPr/>
    </dgm:pt>
    <dgm:pt modelId="{1A47BF06-A4A0-4E35-84A8-CC67A9F79109}" type="sibTrans" cxnId="{4266F445-B7FC-4423-9CD0-826B91948128}">
      <dgm:prSet/>
      <dgm:spPr/>
    </dgm:pt>
    <dgm:pt modelId="{0157717D-1AA0-42CB-8B52-8BA6FD6A8219}">
      <dgm:prSet/>
      <dgm:spPr/>
      <dgm:t>
        <a:bodyPr/>
        <a:lstStyle/>
        <a:p>
          <a:r>
            <a:rPr lang="en-US" dirty="0" smtClean="0"/>
            <a:t>If you have not already join this class to receive assignments and updates, do so now.</a:t>
          </a:r>
          <a:endParaRPr lang="en-US" dirty="0"/>
        </a:p>
      </dgm:t>
    </dgm:pt>
    <dgm:pt modelId="{DE07349B-3B09-48C6-865B-43F358AFEC1C}" type="parTrans" cxnId="{DB1DBDB3-72DF-4E4B-A8F1-4681E791D9D7}">
      <dgm:prSet/>
      <dgm:spPr/>
    </dgm:pt>
    <dgm:pt modelId="{ABAEDED1-80CF-4E51-AF39-E9F505750BC3}" type="sibTrans" cxnId="{DB1DBDB3-72DF-4E4B-A8F1-4681E791D9D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0F5351-6588-4383-8733-5786AA596D62}" type="pres">
      <dgm:prSet presAssocID="{720CFABA-C71C-4056-B9F0-44676CB5E347}" presName="thickLine" presStyleLbl="alignNode1" presStyleIdx="0" presStyleCnt="2"/>
      <dgm:spPr/>
    </dgm:pt>
    <dgm:pt modelId="{95071A03-F8A9-4165-BF19-63A4E08D4F16}" type="pres">
      <dgm:prSet presAssocID="{720CFABA-C71C-4056-B9F0-44676CB5E347}" presName="horz1" presStyleCnt="0"/>
      <dgm:spPr/>
    </dgm:pt>
    <dgm:pt modelId="{1D254011-4BA3-4F84-A697-A49611A29809}" type="pres">
      <dgm:prSet presAssocID="{720CFABA-C71C-4056-B9F0-44676CB5E347}" presName="tx1" presStyleLbl="revTx" presStyleIdx="0" presStyleCnt="2"/>
      <dgm:spPr/>
      <dgm:t>
        <a:bodyPr/>
        <a:lstStyle/>
        <a:p>
          <a:endParaRPr lang="en-US"/>
        </a:p>
      </dgm:t>
    </dgm:pt>
    <dgm:pt modelId="{5CABEC6D-9AE6-460C-B9B2-256EA2423F36}" type="pres">
      <dgm:prSet presAssocID="{720CFABA-C71C-4056-B9F0-44676CB5E347}" presName="vert1" presStyleCnt="0"/>
      <dgm:spPr/>
    </dgm:pt>
    <dgm:pt modelId="{6A9CF0A6-5A99-4FB3-8F5C-7F095BDB211F}" type="pres">
      <dgm:prSet presAssocID="{0157717D-1AA0-42CB-8B52-8BA6FD6A8219}" presName="thickLine" presStyleLbl="alignNode1" presStyleIdx="1" presStyleCnt="2"/>
      <dgm:spPr/>
    </dgm:pt>
    <dgm:pt modelId="{E844D283-F7BB-4487-9E6B-908E42ECF034}" type="pres">
      <dgm:prSet presAssocID="{0157717D-1AA0-42CB-8B52-8BA6FD6A8219}" presName="horz1" presStyleCnt="0"/>
      <dgm:spPr/>
    </dgm:pt>
    <dgm:pt modelId="{6784C65D-559D-40C8-92F0-84058DD58F85}" type="pres">
      <dgm:prSet presAssocID="{0157717D-1AA0-42CB-8B52-8BA6FD6A8219}" presName="tx1" presStyleLbl="revTx" presStyleIdx="1" presStyleCnt="2"/>
      <dgm:spPr/>
      <dgm:t>
        <a:bodyPr/>
        <a:lstStyle/>
        <a:p>
          <a:endParaRPr lang="en-US"/>
        </a:p>
      </dgm:t>
    </dgm:pt>
    <dgm:pt modelId="{B203FCBB-AFAA-4A67-BCAF-838818DEB027}" type="pres">
      <dgm:prSet presAssocID="{0157717D-1AA0-42CB-8B52-8BA6FD6A8219}" presName="vert1" presStyleCnt="0"/>
      <dgm:spPr/>
    </dgm:pt>
  </dgm:ptLst>
  <dgm:cxnLst>
    <dgm:cxn modelId="{8788363B-5A09-45D3-9B65-8740468DBD49}" type="presOf" srcId="{808A5C52-22EE-4F99-8F78-B970CC86224C}" destId="{715F5C77-52E5-4A7B-AADF-0B0962FDF58B}" srcOrd="0" destOrd="0" presId="urn:microsoft.com/office/officeart/2008/layout/LinedList"/>
    <dgm:cxn modelId="{1A4B36B0-D6E8-4230-A24E-5AB2106A9EAA}" type="presOf" srcId="{0157717D-1AA0-42CB-8B52-8BA6FD6A8219}" destId="{6784C65D-559D-40C8-92F0-84058DD58F85}" srcOrd="0" destOrd="0" presId="urn:microsoft.com/office/officeart/2008/layout/LinedList"/>
    <dgm:cxn modelId="{DB1DBDB3-72DF-4E4B-A8F1-4681E791D9D7}" srcId="{808A5C52-22EE-4F99-8F78-B970CC86224C}" destId="{0157717D-1AA0-42CB-8B52-8BA6FD6A8219}" srcOrd="1" destOrd="0" parTransId="{DE07349B-3B09-48C6-865B-43F358AFEC1C}" sibTransId="{ABAEDED1-80CF-4E51-AF39-E9F505750BC3}"/>
    <dgm:cxn modelId="{4266F445-B7FC-4423-9CD0-826B91948128}" srcId="{808A5C52-22EE-4F99-8F78-B970CC86224C}" destId="{720CFABA-C71C-4056-B9F0-44676CB5E347}" srcOrd="0" destOrd="0" parTransId="{EF903C3B-3405-4A22-A0E0-5DB622C46499}" sibTransId="{1A47BF06-A4A0-4E35-84A8-CC67A9F79109}"/>
    <dgm:cxn modelId="{3FE38015-3D81-42E6-9E30-4C5D19C44969}" type="presOf" srcId="{720CFABA-C71C-4056-B9F0-44676CB5E347}" destId="{1D254011-4BA3-4F84-A697-A49611A29809}" srcOrd="0" destOrd="0" presId="urn:microsoft.com/office/officeart/2008/layout/LinedList"/>
    <dgm:cxn modelId="{A57A4B1C-3F10-450A-98A0-83FE3F8CE57D}" type="presParOf" srcId="{715F5C77-52E5-4A7B-AADF-0B0962FDF58B}" destId="{970F5351-6588-4383-8733-5786AA596D62}" srcOrd="0" destOrd="0" presId="urn:microsoft.com/office/officeart/2008/layout/LinedList"/>
    <dgm:cxn modelId="{A177F6EC-D758-447E-AF63-6D90174F787B}" type="presParOf" srcId="{715F5C77-52E5-4A7B-AADF-0B0962FDF58B}" destId="{95071A03-F8A9-4165-BF19-63A4E08D4F16}" srcOrd="1" destOrd="0" presId="urn:microsoft.com/office/officeart/2008/layout/LinedList"/>
    <dgm:cxn modelId="{4851D336-EF43-4CAB-9B07-0AC7C3D95ABA}" type="presParOf" srcId="{95071A03-F8A9-4165-BF19-63A4E08D4F16}" destId="{1D254011-4BA3-4F84-A697-A49611A29809}" srcOrd="0" destOrd="0" presId="urn:microsoft.com/office/officeart/2008/layout/LinedList"/>
    <dgm:cxn modelId="{5289E435-A23E-49E8-ACF3-D187BC38A169}" type="presParOf" srcId="{95071A03-F8A9-4165-BF19-63A4E08D4F16}" destId="{5CABEC6D-9AE6-460C-B9B2-256EA2423F36}" srcOrd="1" destOrd="0" presId="urn:microsoft.com/office/officeart/2008/layout/LinedList"/>
    <dgm:cxn modelId="{28A84C95-18D5-4EFF-9638-BE2D4B24F061}" type="presParOf" srcId="{715F5C77-52E5-4A7B-AADF-0B0962FDF58B}" destId="{6A9CF0A6-5A99-4FB3-8F5C-7F095BDB211F}" srcOrd="2" destOrd="0" presId="urn:microsoft.com/office/officeart/2008/layout/LinedList"/>
    <dgm:cxn modelId="{68C84F3C-C253-49AE-A9E8-C9300FD02B4A}" type="presParOf" srcId="{715F5C77-52E5-4A7B-AADF-0B0962FDF58B}" destId="{E844D283-F7BB-4487-9E6B-908E42ECF034}" srcOrd="3" destOrd="0" presId="urn:microsoft.com/office/officeart/2008/layout/LinedList"/>
    <dgm:cxn modelId="{C5611E0C-08E4-4693-9470-BADB2E1CBE8C}" type="presParOf" srcId="{E844D283-F7BB-4487-9E6B-908E42ECF034}" destId="{6784C65D-559D-40C8-92F0-84058DD58F85}" srcOrd="0" destOrd="0" presId="urn:microsoft.com/office/officeart/2008/layout/LinedList"/>
    <dgm:cxn modelId="{8C04905F-597B-4217-B339-736FDED33295}" type="presParOf" srcId="{E844D283-F7BB-4487-9E6B-908E42ECF034}" destId="{B203FCBB-AFAA-4A67-BCAF-838818DEB0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4A7FA-69E0-453E-BCB6-37466A1A6B99}">
      <dgm:prSet/>
      <dgm:spPr/>
      <dgm:t>
        <a:bodyPr/>
        <a:lstStyle/>
        <a:p>
          <a:r>
            <a:rPr lang="en-US" dirty="0" smtClean="0"/>
            <a:t>Get into the group you were in yesterday. </a:t>
          </a:r>
          <a:endParaRPr lang="en-US" dirty="0"/>
        </a:p>
      </dgm:t>
    </dgm:pt>
    <dgm:pt modelId="{3916FB49-7BF3-47C2-AE15-C1FCC114C49E}" type="parTrans" cxnId="{48BEF6B8-57B5-4EA3-97D7-E127A185A9D1}">
      <dgm:prSet/>
      <dgm:spPr/>
      <dgm:t>
        <a:bodyPr/>
        <a:lstStyle/>
        <a:p>
          <a:endParaRPr lang="en-US"/>
        </a:p>
      </dgm:t>
    </dgm:pt>
    <dgm:pt modelId="{A87C8F4D-2C4F-4C43-BAC3-00C3025B8DE7}" type="sibTrans" cxnId="{48BEF6B8-57B5-4EA3-97D7-E127A185A9D1}">
      <dgm:prSet/>
      <dgm:spPr/>
      <dgm:t>
        <a:bodyPr/>
        <a:lstStyle/>
        <a:p>
          <a:endParaRPr lang="en-US"/>
        </a:p>
      </dgm:t>
    </dgm:pt>
    <dgm:pt modelId="{A99FD52F-50BB-432A-95D8-71171892BED2}">
      <dgm:prSet/>
      <dgm:spPr/>
      <dgm:t>
        <a:bodyPr/>
        <a:lstStyle/>
        <a:p>
          <a:r>
            <a:rPr lang="en-US" dirty="0" smtClean="0"/>
            <a:t>Finish making your creature and writing your poem about your creature.</a:t>
          </a:r>
          <a:endParaRPr lang="en-US" dirty="0"/>
        </a:p>
      </dgm:t>
    </dgm:pt>
    <dgm:pt modelId="{8A72675F-7B61-4C5E-8A7A-91AF126DB02A}" type="parTrans" cxnId="{4B073E5B-9FFE-4CA7-96C9-8C6353183EB0}">
      <dgm:prSet/>
      <dgm:spPr/>
      <dgm:t>
        <a:bodyPr/>
        <a:lstStyle/>
        <a:p>
          <a:endParaRPr lang="en-US"/>
        </a:p>
      </dgm:t>
    </dgm:pt>
    <dgm:pt modelId="{4B09757A-1A8D-4308-AFA4-05F7D9822338}" type="sibTrans" cxnId="{4B073E5B-9FFE-4CA7-96C9-8C6353183EB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6880FA-E747-4F4E-9411-B77F8EE2EA48}" type="pres">
      <dgm:prSet presAssocID="{68A4A7FA-69E0-453E-BCB6-37466A1A6B99}" presName="thickLine" presStyleLbl="alignNode1" presStyleIdx="0" presStyleCnt="2"/>
      <dgm:spPr/>
    </dgm:pt>
    <dgm:pt modelId="{F8D0EAF4-4FF6-437E-B050-00222F4003C4}" type="pres">
      <dgm:prSet presAssocID="{68A4A7FA-69E0-453E-BCB6-37466A1A6B99}" presName="horz1" presStyleCnt="0"/>
      <dgm:spPr/>
    </dgm:pt>
    <dgm:pt modelId="{F01B112C-12F8-44CC-8705-70CFF69B1872}" type="pres">
      <dgm:prSet presAssocID="{68A4A7FA-69E0-453E-BCB6-37466A1A6B99}" presName="tx1" presStyleLbl="revTx" presStyleIdx="0" presStyleCnt="2"/>
      <dgm:spPr/>
      <dgm:t>
        <a:bodyPr/>
        <a:lstStyle/>
        <a:p>
          <a:endParaRPr lang="en-US"/>
        </a:p>
      </dgm:t>
    </dgm:pt>
    <dgm:pt modelId="{A39A064F-8036-4636-B3DB-B57D3A4266C2}" type="pres">
      <dgm:prSet presAssocID="{68A4A7FA-69E0-453E-BCB6-37466A1A6B99}" presName="vert1" presStyleCnt="0"/>
      <dgm:spPr/>
    </dgm:pt>
    <dgm:pt modelId="{CC4D421C-0850-4340-8FCE-C876C4D0B495}" type="pres">
      <dgm:prSet presAssocID="{A99FD52F-50BB-432A-95D8-71171892BED2}" presName="thickLine" presStyleLbl="alignNode1" presStyleIdx="1" presStyleCnt="2"/>
      <dgm:spPr/>
    </dgm:pt>
    <dgm:pt modelId="{793EC366-87ED-4FB4-B831-37493866BF68}" type="pres">
      <dgm:prSet presAssocID="{A99FD52F-50BB-432A-95D8-71171892BED2}" presName="horz1" presStyleCnt="0"/>
      <dgm:spPr/>
    </dgm:pt>
    <dgm:pt modelId="{734BAB24-7329-467C-A154-AF1678DA223A}" type="pres">
      <dgm:prSet presAssocID="{A99FD52F-50BB-432A-95D8-71171892BED2}" presName="tx1" presStyleLbl="revTx" presStyleIdx="1" presStyleCnt="2"/>
      <dgm:spPr/>
      <dgm:t>
        <a:bodyPr/>
        <a:lstStyle/>
        <a:p>
          <a:endParaRPr lang="en-US"/>
        </a:p>
      </dgm:t>
    </dgm:pt>
    <dgm:pt modelId="{5020C680-E517-4367-AC25-180AC32CCDDC}" type="pres">
      <dgm:prSet presAssocID="{A99FD52F-50BB-432A-95D8-71171892BED2}" presName="vert1" presStyleCnt="0"/>
      <dgm:spPr/>
    </dgm:pt>
  </dgm:ptLst>
  <dgm:cxnLst>
    <dgm:cxn modelId="{4B073E5B-9FFE-4CA7-96C9-8C6353183EB0}" srcId="{808A5C52-22EE-4F99-8F78-B970CC86224C}" destId="{A99FD52F-50BB-432A-95D8-71171892BED2}" srcOrd="1" destOrd="0" parTransId="{8A72675F-7B61-4C5E-8A7A-91AF126DB02A}" sibTransId="{4B09757A-1A8D-4308-AFA4-05F7D9822338}"/>
    <dgm:cxn modelId="{7B5D31FE-2937-4A4E-BC5D-9FD6D9CF785B}" type="presOf" srcId="{68A4A7FA-69E0-453E-BCB6-37466A1A6B99}" destId="{F01B112C-12F8-44CC-8705-70CFF69B1872}" srcOrd="0" destOrd="0" presId="urn:microsoft.com/office/officeart/2008/layout/LinedList"/>
    <dgm:cxn modelId="{48BEF6B8-57B5-4EA3-97D7-E127A185A9D1}" srcId="{808A5C52-22EE-4F99-8F78-B970CC86224C}" destId="{68A4A7FA-69E0-453E-BCB6-37466A1A6B99}" srcOrd="0" destOrd="0" parTransId="{3916FB49-7BF3-47C2-AE15-C1FCC114C49E}" sibTransId="{A87C8F4D-2C4F-4C43-BAC3-00C3025B8DE7}"/>
    <dgm:cxn modelId="{8687049E-37D5-4255-A377-943F84110B0A}" type="presOf" srcId="{808A5C52-22EE-4F99-8F78-B970CC86224C}" destId="{715F5C77-52E5-4A7B-AADF-0B0962FDF58B}" srcOrd="0" destOrd="0" presId="urn:microsoft.com/office/officeart/2008/layout/LinedList"/>
    <dgm:cxn modelId="{E0FB6269-C0D1-418B-B3B8-F0CE5E866A7B}" type="presOf" srcId="{A99FD52F-50BB-432A-95D8-71171892BED2}" destId="{734BAB24-7329-467C-A154-AF1678DA223A}" srcOrd="0" destOrd="0" presId="urn:microsoft.com/office/officeart/2008/layout/LinedList"/>
    <dgm:cxn modelId="{8ECBBDAE-9374-4974-A3CD-97956353A14B}" type="presParOf" srcId="{715F5C77-52E5-4A7B-AADF-0B0962FDF58B}" destId="{9E6880FA-E747-4F4E-9411-B77F8EE2EA48}" srcOrd="0" destOrd="0" presId="urn:microsoft.com/office/officeart/2008/layout/LinedList"/>
    <dgm:cxn modelId="{7F790539-E261-4F44-A602-09D16C62A2DC}" type="presParOf" srcId="{715F5C77-52E5-4A7B-AADF-0B0962FDF58B}" destId="{F8D0EAF4-4FF6-437E-B050-00222F4003C4}" srcOrd="1" destOrd="0" presId="urn:microsoft.com/office/officeart/2008/layout/LinedList"/>
    <dgm:cxn modelId="{84A9CFE6-5F2D-47BC-8A4F-FC05449D1616}" type="presParOf" srcId="{F8D0EAF4-4FF6-437E-B050-00222F4003C4}" destId="{F01B112C-12F8-44CC-8705-70CFF69B1872}" srcOrd="0" destOrd="0" presId="urn:microsoft.com/office/officeart/2008/layout/LinedList"/>
    <dgm:cxn modelId="{0072010A-2C01-40FF-ABE3-DAF44BB27006}" type="presParOf" srcId="{F8D0EAF4-4FF6-437E-B050-00222F4003C4}" destId="{A39A064F-8036-4636-B3DB-B57D3A4266C2}" srcOrd="1" destOrd="0" presId="urn:microsoft.com/office/officeart/2008/layout/LinedList"/>
    <dgm:cxn modelId="{C29C7E54-D6E8-4447-B70C-17697B53EFCE}" type="presParOf" srcId="{715F5C77-52E5-4A7B-AADF-0B0962FDF58B}" destId="{CC4D421C-0850-4340-8FCE-C876C4D0B495}" srcOrd="2" destOrd="0" presId="urn:microsoft.com/office/officeart/2008/layout/LinedList"/>
    <dgm:cxn modelId="{0286CE66-730B-4586-B336-86E3B5449AC1}" type="presParOf" srcId="{715F5C77-52E5-4A7B-AADF-0B0962FDF58B}" destId="{793EC366-87ED-4FB4-B831-37493866BF68}" srcOrd="3" destOrd="0" presId="urn:microsoft.com/office/officeart/2008/layout/LinedList"/>
    <dgm:cxn modelId="{0B0995E0-E34E-4CAD-B939-86CC451B3D72}" type="presParOf" srcId="{793EC366-87ED-4FB4-B831-37493866BF68}" destId="{734BAB24-7329-467C-A154-AF1678DA223A}" srcOrd="0" destOrd="0" presId="urn:microsoft.com/office/officeart/2008/layout/LinedList"/>
    <dgm:cxn modelId="{499A6B66-6D3A-40C0-A3AD-E04B1DBAE622}" type="presParOf" srcId="{793EC366-87ED-4FB4-B831-37493866BF68}" destId="{5020C680-E517-4367-AC25-180AC32CCD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A5546-8BE2-48DC-BB72-FF8B9D789355}">
      <dgm:prSet/>
      <dgm:spPr/>
      <dgm:t>
        <a:bodyPr/>
        <a:lstStyle/>
        <a:p>
          <a:r>
            <a:rPr lang="en-US" dirty="0" smtClean="0"/>
            <a:t>Prepare to present your creature and poem to the class.</a:t>
          </a:r>
          <a:endParaRPr lang="en-US" dirty="0"/>
        </a:p>
      </dgm:t>
    </dgm:pt>
    <dgm:pt modelId="{0194C625-44D2-4024-B5A4-A60C27D2895E}" type="parTrans" cxnId="{E553AC0B-32C6-47C1-80FD-5778FB957A7B}">
      <dgm:prSet/>
      <dgm:spPr/>
      <dgm:t>
        <a:bodyPr/>
        <a:lstStyle/>
        <a:p>
          <a:endParaRPr lang="en-US"/>
        </a:p>
      </dgm:t>
    </dgm:pt>
    <dgm:pt modelId="{954279B6-3F4A-42B2-9ED6-AC2C5043D653}" type="sibTrans" cxnId="{E553AC0B-32C6-47C1-80FD-5778FB957A7B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A89735-92D9-42CD-93D9-BA5879276B43}" type="pres">
      <dgm:prSet presAssocID="{B9DA5546-8BE2-48DC-BB72-FF8B9D789355}" presName="thickLine" presStyleLbl="alignNode1" presStyleIdx="0" presStyleCnt="1"/>
      <dgm:spPr/>
    </dgm:pt>
    <dgm:pt modelId="{A5606193-B0D1-4234-B5B8-716E11CF0D6F}" type="pres">
      <dgm:prSet presAssocID="{B9DA5546-8BE2-48DC-BB72-FF8B9D789355}" presName="horz1" presStyleCnt="0"/>
      <dgm:spPr/>
    </dgm:pt>
    <dgm:pt modelId="{E5AF4C2A-0001-4B64-85A3-D3C4B4B06E3D}" type="pres">
      <dgm:prSet presAssocID="{B9DA5546-8BE2-48DC-BB72-FF8B9D789355}" presName="tx1" presStyleLbl="revTx" presStyleIdx="0" presStyleCnt="1"/>
      <dgm:spPr/>
      <dgm:t>
        <a:bodyPr/>
        <a:lstStyle/>
        <a:p>
          <a:endParaRPr lang="en-US"/>
        </a:p>
      </dgm:t>
    </dgm:pt>
    <dgm:pt modelId="{A9DD6381-2B62-4FA5-85CA-66936FFDD322}" type="pres">
      <dgm:prSet presAssocID="{B9DA5546-8BE2-48DC-BB72-FF8B9D789355}" presName="vert1" presStyleCnt="0"/>
      <dgm:spPr/>
    </dgm:pt>
  </dgm:ptLst>
  <dgm:cxnLst>
    <dgm:cxn modelId="{7D1DC916-B1B0-4550-A09E-BB822A2A176C}" type="presOf" srcId="{808A5C52-22EE-4F99-8F78-B970CC86224C}" destId="{715F5C77-52E5-4A7B-AADF-0B0962FDF58B}" srcOrd="0" destOrd="0" presId="urn:microsoft.com/office/officeart/2008/layout/LinedList"/>
    <dgm:cxn modelId="{E553AC0B-32C6-47C1-80FD-5778FB957A7B}" srcId="{808A5C52-22EE-4F99-8F78-B970CC86224C}" destId="{B9DA5546-8BE2-48DC-BB72-FF8B9D789355}" srcOrd="0" destOrd="0" parTransId="{0194C625-44D2-4024-B5A4-A60C27D2895E}" sibTransId="{954279B6-3F4A-42B2-9ED6-AC2C5043D653}"/>
    <dgm:cxn modelId="{A9791EC9-FACA-41AA-8384-4FA7A18B5A7C}" type="presOf" srcId="{B9DA5546-8BE2-48DC-BB72-FF8B9D789355}" destId="{E5AF4C2A-0001-4B64-85A3-D3C4B4B06E3D}" srcOrd="0" destOrd="0" presId="urn:microsoft.com/office/officeart/2008/layout/LinedList"/>
    <dgm:cxn modelId="{BC004A38-92B4-4E57-B990-652AE3535157}" type="presParOf" srcId="{715F5C77-52E5-4A7B-AADF-0B0962FDF58B}" destId="{A6A89735-92D9-42CD-93D9-BA5879276B43}" srcOrd="0" destOrd="0" presId="urn:microsoft.com/office/officeart/2008/layout/LinedList"/>
    <dgm:cxn modelId="{EFA0F0B2-67AF-44AF-86B8-5F9AAC28CAA8}" type="presParOf" srcId="{715F5C77-52E5-4A7B-AADF-0B0962FDF58B}" destId="{A5606193-B0D1-4234-B5B8-716E11CF0D6F}" srcOrd="1" destOrd="0" presId="urn:microsoft.com/office/officeart/2008/layout/LinedList"/>
    <dgm:cxn modelId="{F5C66AB7-B7F9-4549-80EE-87E7AA2B5C51}" type="presParOf" srcId="{A5606193-B0D1-4234-B5B8-716E11CF0D6F}" destId="{E5AF4C2A-0001-4B64-85A3-D3C4B4B06E3D}" srcOrd="0" destOrd="0" presId="urn:microsoft.com/office/officeart/2008/layout/LinedList"/>
    <dgm:cxn modelId="{5FC26F08-5E0E-4F27-B6DE-8D0D730DFDA3}" type="presParOf" srcId="{A5606193-B0D1-4234-B5B8-716E11CF0D6F}" destId="{A9DD6381-2B62-4FA5-85CA-66936FFDD3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D4BD4E19-8F14-45D6-80C3-62ADACB824EC}" type="presOf" srcId="{9DB35D21-DBAD-4F96-82C1-E864BEC1D181}" destId="{9C508872-3F48-4164-9F32-0527A84827A6}" srcOrd="0" destOrd="0" presId="urn:microsoft.com/office/officeart/2008/layout/LinedList"/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24C8A2D3-1C4C-40D2-8E13-9DD622F5155A}" type="presOf" srcId="{2E0CC86E-5E7B-46E6-B806-9E1CC14280AB}" destId="{F77346ED-895B-4F51-A0C9-B620E21F25F3}" srcOrd="0" destOrd="0" presId="urn:microsoft.com/office/officeart/2008/layout/LinedList"/>
    <dgm:cxn modelId="{94729534-2B73-4CF5-9181-5D72684BCC19}" type="presOf" srcId="{037CB5A2-BE18-4EB6-9EC0-9AC490AE3932}" destId="{66CB76A6-C519-4177-B912-CB3A9A009279}" srcOrd="0" destOrd="0" presId="urn:microsoft.com/office/officeart/2008/layout/LinedList"/>
    <dgm:cxn modelId="{F7922340-6B01-460F-949B-1364EA4B9E85}" type="presOf" srcId="{B8BC9993-2EDB-4FC1-992D-58D3925B73FA}" destId="{2C4F82D6-4001-404B-93C7-C1CE4ABFEC34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79D5AEE4-2CCE-43F4-A2B9-863994B05DA9}" type="presOf" srcId="{22BC800A-1E8D-4270-8F2A-D8D1F7B2926D}" destId="{5CB01029-CCCA-465A-A5DE-DA9FAF7B691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48E9C01B-71C4-41C1-BB07-EBAAA4F789B4}" type="presOf" srcId="{808A5C52-22EE-4F99-8F78-B970CC86224C}" destId="{715F5C77-52E5-4A7B-AADF-0B0962FDF58B}" srcOrd="0" destOrd="0" presId="urn:microsoft.com/office/officeart/2008/layout/LinedList"/>
    <dgm:cxn modelId="{D2D12786-21EC-4375-9588-91F0C9993D91}" type="presParOf" srcId="{715F5C77-52E5-4A7B-AADF-0B0962FDF58B}" destId="{EBCD31E5-4956-4E60-9499-99289EF8A241}" srcOrd="0" destOrd="0" presId="urn:microsoft.com/office/officeart/2008/layout/LinedList"/>
    <dgm:cxn modelId="{423EA1E4-09CD-4F4B-B314-744EE3411D19}" type="presParOf" srcId="{715F5C77-52E5-4A7B-AADF-0B0962FDF58B}" destId="{02424297-F60F-44A7-A8BE-6A78E5106879}" srcOrd="1" destOrd="0" presId="urn:microsoft.com/office/officeart/2008/layout/LinedList"/>
    <dgm:cxn modelId="{CD82E018-F52D-4165-B125-E01E15A7267B}" type="presParOf" srcId="{02424297-F60F-44A7-A8BE-6A78E5106879}" destId="{2C4F82D6-4001-404B-93C7-C1CE4ABFEC34}" srcOrd="0" destOrd="0" presId="urn:microsoft.com/office/officeart/2008/layout/LinedList"/>
    <dgm:cxn modelId="{C8E78435-76AB-4C6E-BFD2-8BCE9FE1ADDA}" type="presParOf" srcId="{02424297-F60F-44A7-A8BE-6A78E5106879}" destId="{31121E99-F305-4236-B26A-EDE892F5A447}" srcOrd="1" destOrd="0" presId="urn:microsoft.com/office/officeart/2008/layout/LinedList"/>
    <dgm:cxn modelId="{F58C3592-A5EA-4643-9A72-D3F7A372D8D9}" type="presParOf" srcId="{31121E99-F305-4236-B26A-EDE892F5A447}" destId="{7D034317-EF49-4E17-81D6-8A322F5F6F0E}" srcOrd="0" destOrd="0" presId="urn:microsoft.com/office/officeart/2008/layout/LinedList"/>
    <dgm:cxn modelId="{58E2D522-399D-421B-8DE8-309D47E7A22C}" type="presParOf" srcId="{31121E99-F305-4236-B26A-EDE892F5A447}" destId="{CD9C045E-3A37-42E0-A497-60D9783A9B7C}" srcOrd="1" destOrd="0" presId="urn:microsoft.com/office/officeart/2008/layout/LinedList"/>
    <dgm:cxn modelId="{EA0CE03E-A8E4-46F6-91B0-AC17D8EC2E26}" type="presParOf" srcId="{CD9C045E-3A37-42E0-A497-60D9783A9B7C}" destId="{3DCCE8C0-48D7-4E9A-BBC5-84C03A2C054A}" srcOrd="0" destOrd="0" presId="urn:microsoft.com/office/officeart/2008/layout/LinedList"/>
    <dgm:cxn modelId="{3D462903-6F1C-48B0-8934-C1845F34A09E}" type="presParOf" srcId="{CD9C045E-3A37-42E0-A497-60D9783A9B7C}" destId="{9C508872-3F48-4164-9F32-0527A84827A6}" srcOrd="1" destOrd="0" presId="urn:microsoft.com/office/officeart/2008/layout/LinedList"/>
    <dgm:cxn modelId="{E80B1E75-E65A-4F5F-807F-6655A586E146}" type="presParOf" srcId="{CD9C045E-3A37-42E0-A497-60D9783A9B7C}" destId="{ECE5CDB8-64CB-4FFA-8865-EF74BF43ED9E}" srcOrd="2" destOrd="0" presId="urn:microsoft.com/office/officeart/2008/layout/LinedList"/>
    <dgm:cxn modelId="{A4702010-37CB-468C-A965-A9441F9F25A9}" type="presParOf" srcId="{31121E99-F305-4236-B26A-EDE892F5A447}" destId="{5F1E2B44-BB6C-4BD8-B1FA-0B8C83F5775F}" srcOrd="2" destOrd="0" presId="urn:microsoft.com/office/officeart/2008/layout/LinedList"/>
    <dgm:cxn modelId="{3390CF17-C74E-44B7-8F55-8DC9FBBC9143}" type="presParOf" srcId="{31121E99-F305-4236-B26A-EDE892F5A447}" destId="{F4A8CA2C-BD34-4334-AF88-11F94FE7C4D0}" srcOrd="3" destOrd="0" presId="urn:microsoft.com/office/officeart/2008/layout/LinedList"/>
    <dgm:cxn modelId="{60ECE198-4436-430E-82DC-B15899B7E57B}" type="presParOf" srcId="{31121E99-F305-4236-B26A-EDE892F5A447}" destId="{8E0829B5-60D2-459C-86CF-CF2AEA3F4687}" srcOrd="4" destOrd="0" presId="urn:microsoft.com/office/officeart/2008/layout/LinedList"/>
    <dgm:cxn modelId="{D69A709C-0436-4B50-858F-374BC5D01EFA}" type="presParOf" srcId="{8E0829B5-60D2-459C-86CF-CF2AEA3F4687}" destId="{2BFDBABC-47BF-4DB1-A806-6E96669602D4}" srcOrd="0" destOrd="0" presId="urn:microsoft.com/office/officeart/2008/layout/LinedList"/>
    <dgm:cxn modelId="{43A46438-C741-42A6-8DB1-5F98E62C661E}" type="presParOf" srcId="{8E0829B5-60D2-459C-86CF-CF2AEA3F4687}" destId="{F77346ED-895B-4F51-A0C9-B620E21F25F3}" srcOrd="1" destOrd="0" presId="urn:microsoft.com/office/officeart/2008/layout/LinedList"/>
    <dgm:cxn modelId="{9D386A0A-2730-4978-8FED-A0F8720FCE57}" type="presParOf" srcId="{8E0829B5-60D2-459C-86CF-CF2AEA3F4687}" destId="{5D526DF9-0593-4592-9C2C-F272FB7676EF}" srcOrd="2" destOrd="0" presId="urn:microsoft.com/office/officeart/2008/layout/LinedList"/>
    <dgm:cxn modelId="{D4C39C76-A687-412E-855E-2033770FC33F}" type="presParOf" srcId="{31121E99-F305-4236-B26A-EDE892F5A447}" destId="{97BEEBCD-8EFC-4C0B-BF88-10C11DA109DD}" srcOrd="5" destOrd="0" presId="urn:microsoft.com/office/officeart/2008/layout/LinedList"/>
    <dgm:cxn modelId="{3D3BA7B1-09E4-4375-81C3-D16A6CCF1851}" type="presParOf" srcId="{31121E99-F305-4236-B26A-EDE892F5A447}" destId="{85F49DA8-9DAD-4B70-9AAF-088B4A87C282}" srcOrd="6" destOrd="0" presId="urn:microsoft.com/office/officeart/2008/layout/LinedList"/>
    <dgm:cxn modelId="{1EF38E89-B9E0-469E-B53E-60023637479D}" type="presParOf" srcId="{31121E99-F305-4236-B26A-EDE892F5A447}" destId="{CA735F87-EBE5-47C1-BB83-DFE8A8544BAE}" srcOrd="7" destOrd="0" presId="urn:microsoft.com/office/officeart/2008/layout/LinedList"/>
    <dgm:cxn modelId="{AADB8244-8051-4B8A-9BD5-E67062ABFF48}" type="presParOf" srcId="{CA735F87-EBE5-47C1-BB83-DFE8A8544BAE}" destId="{49A9990D-6A4A-4B71-BF0F-17FD02851E73}" srcOrd="0" destOrd="0" presId="urn:microsoft.com/office/officeart/2008/layout/LinedList"/>
    <dgm:cxn modelId="{1F9499A1-19DD-4743-804F-5F2CE39283D7}" type="presParOf" srcId="{CA735F87-EBE5-47C1-BB83-DFE8A8544BAE}" destId="{5CB01029-CCCA-465A-A5DE-DA9FAF7B6919}" srcOrd="1" destOrd="0" presId="urn:microsoft.com/office/officeart/2008/layout/LinedList"/>
    <dgm:cxn modelId="{2F3164F7-A70E-4FC0-A5E9-9A7AC8CEC672}" type="presParOf" srcId="{CA735F87-EBE5-47C1-BB83-DFE8A8544BAE}" destId="{D3ADDCAE-3C95-4219-BAD6-04628F0BFA3C}" srcOrd="2" destOrd="0" presId="urn:microsoft.com/office/officeart/2008/layout/LinedList"/>
    <dgm:cxn modelId="{93B9C996-10CA-4285-ABAD-E762B3E1ABE6}" type="presParOf" srcId="{31121E99-F305-4236-B26A-EDE892F5A447}" destId="{C96C7824-49DF-474E-9171-4AF76101692E}" srcOrd="8" destOrd="0" presId="urn:microsoft.com/office/officeart/2008/layout/LinedList"/>
    <dgm:cxn modelId="{CD3F6F6B-1BDB-47AB-8C1E-2E37ACDE85E1}" type="presParOf" srcId="{31121E99-F305-4236-B26A-EDE892F5A447}" destId="{0B84AEA0-4708-485E-A2C0-48D982A97C56}" srcOrd="9" destOrd="0" presId="urn:microsoft.com/office/officeart/2008/layout/LinedList"/>
    <dgm:cxn modelId="{CBAD0602-E652-455B-AA7F-3F5CE3FE4BE9}" type="presParOf" srcId="{31121E99-F305-4236-B26A-EDE892F5A447}" destId="{F47C333F-7234-4256-BFAB-BB61D50F7C14}" srcOrd="10" destOrd="0" presId="urn:microsoft.com/office/officeart/2008/layout/LinedList"/>
    <dgm:cxn modelId="{9A959172-1EB8-49C6-A871-0E264F03F354}" type="presParOf" srcId="{F47C333F-7234-4256-BFAB-BB61D50F7C14}" destId="{099082FE-B72A-4428-87DA-DAC881FA8CCE}" srcOrd="0" destOrd="0" presId="urn:microsoft.com/office/officeart/2008/layout/LinedList"/>
    <dgm:cxn modelId="{3892723E-BF2C-4C5E-83CE-4947D61C8FE9}" type="presParOf" srcId="{F47C333F-7234-4256-BFAB-BB61D50F7C14}" destId="{66CB76A6-C519-4177-B912-CB3A9A009279}" srcOrd="1" destOrd="0" presId="urn:microsoft.com/office/officeart/2008/layout/LinedList"/>
    <dgm:cxn modelId="{A3EAC0E4-1126-44CF-9D40-05EC71E8D9B9}" type="presParOf" srcId="{F47C333F-7234-4256-BFAB-BB61D50F7C14}" destId="{42B0223B-2DAC-4F7F-9552-9DA2811D951F}" srcOrd="2" destOrd="0" presId="urn:microsoft.com/office/officeart/2008/layout/LinedList"/>
    <dgm:cxn modelId="{86029DDE-5A61-4967-A3DC-B16ED99C5DBF}" type="presParOf" srcId="{31121E99-F305-4236-B26A-EDE892F5A447}" destId="{493D49A3-99B5-42C5-BCB8-1737A0C94558}" srcOrd="11" destOrd="0" presId="urn:microsoft.com/office/officeart/2008/layout/LinedList"/>
    <dgm:cxn modelId="{A0C1D78E-05E6-4772-9C21-771EEB7E7A41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Go on the Canvas class website tonight found here: https://mcsd.instructure.com/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B7632A49-9651-45D0-8C46-6C3DAF6E7DDB}">
      <dgm:prSet/>
      <dgm:spPr/>
      <dgm:t>
        <a:bodyPr/>
        <a:lstStyle/>
        <a:p>
          <a:r>
            <a:rPr lang="en-US" dirty="0" smtClean="0"/>
            <a:t>Respond to the class discussion posted there. The discussion thread to which you should respond is titled, “Class Discussion Board: Test Thread” </a:t>
          </a:r>
          <a:endParaRPr lang="en-US" dirty="0"/>
        </a:p>
      </dgm:t>
    </dgm:pt>
    <dgm:pt modelId="{D4679F57-5160-4CEC-B89B-4EAFA6ABB8EB}" type="parTrans" cxnId="{EBC78D7D-DD65-48B9-B55E-270460FA6CFD}">
      <dgm:prSet/>
      <dgm:spPr/>
      <dgm:t>
        <a:bodyPr/>
        <a:lstStyle/>
        <a:p>
          <a:endParaRPr lang="en-US"/>
        </a:p>
      </dgm:t>
    </dgm:pt>
    <dgm:pt modelId="{27747D34-8237-4F82-B395-807CCB2D82B1}" type="sibTrans" cxnId="{EBC78D7D-DD65-48B9-B55E-270460FA6CFD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2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2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EF1D3B3B-70C2-4A38-861D-94F32C453D1B}" type="pres">
      <dgm:prSet presAssocID="{B7632A49-9651-45D0-8C46-6C3DAF6E7DDB}" presName="thickLine" presStyleLbl="alignNode1" presStyleIdx="1" presStyleCnt="2"/>
      <dgm:spPr/>
    </dgm:pt>
    <dgm:pt modelId="{8F3FB025-06D8-4DCF-AA2C-C04E713ED041}" type="pres">
      <dgm:prSet presAssocID="{B7632A49-9651-45D0-8C46-6C3DAF6E7DDB}" presName="horz1" presStyleCnt="0"/>
      <dgm:spPr/>
    </dgm:pt>
    <dgm:pt modelId="{0539BB76-D1CC-4000-A78E-FA377D84DC23}" type="pres">
      <dgm:prSet presAssocID="{B7632A49-9651-45D0-8C46-6C3DAF6E7DDB}" presName="tx1" presStyleLbl="revTx" presStyleIdx="1" presStyleCnt="2"/>
      <dgm:spPr/>
      <dgm:t>
        <a:bodyPr/>
        <a:lstStyle/>
        <a:p>
          <a:endParaRPr lang="en-US"/>
        </a:p>
      </dgm:t>
    </dgm:pt>
    <dgm:pt modelId="{F386E258-C34C-4595-9C14-2E3D145BFFAD}" type="pres">
      <dgm:prSet presAssocID="{B7632A49-9651-45D0-8C46-6C3DAF6E7DDB}" presName="vert1" presStyleCnt="0"/>
      <dgm:spPr/>
    </dgm:pt>
  </dgm:ptLst>
  <dgm:cxnLst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572B2048-BF74-43E7-83B4-D088351FE6FE}" type="presOf" srcId="{B8BC9993-2EDB-4FC1-992D-58D3925B73FA}" destId="{2C4F82D6-4001-404B-93C7-C1CE4ABFEC34}" srcOrd="0" destOrd="0" presId="urn:microsoft.com/office/officeart/2008/layout/LinedList"/>
    <dgm:cxn modelId="{8B42B7CF-1FDF-4CB0-B6E6-70BD80D12302}" type="presOf" srcId="{808A5C52-22EE-4F99-8F78-B970CC86224C}" destId="{715F5C77-52E5-4A7B-AADF-0B0962FDF58B}" srcOrd="0" destOrd="0" presId="urn:microsoft.com/office/officeart/2008/layout/LinedList"/>
    <dgm:cxn modelId="{EBC78D7D-DD65-48B9-B55E-270460FA6CFD}" srcId="{808A5C52-22EE-4F99-8F78-B970CC86224C}" destId="{B7632A49-9651-45D0-8C46-6C3DAF6E7DDB}" srcOrd="1" destOrd="0" parTransId="{D4679F57-5160-4CEC-B89B-4EAFA6ABB8EB}" sibTransId="{27747D34-8237-4F82-B395-807CCB2D82B1}"/>
    <dgm:cxn modelId="{74B70488-CADB-4C2E-BE43-B87DFEDFD336}" type="presOf" srcId="{B7632A49-9651-45D0-8C46-6C3DAF6E7DDB}" destId="{0539BB76-D1CC-4000-A78E-FA377D84DC23}" srcOrd="0" destOrd="0" presId="urn:microsoft.com/office/officeart/2008/layout/LinedList"/>
    <dgm:cxn modelId="{6DD1DC2B-3E7C-4B13-819A-3316F46FD7A1}" type="presParOf" srcId="{715F5C77-52E5-4A7B-AADF-0B0962FDF58B}" destId="{EBCD31E5-4956-4E60-9499-99289EF8A241}" srcOrd="0" destOrd="0" presId="urn:microsoft.com/office/officeart/2008/layout/LinedList"/>
    <dgm:cxn modelId="{8BC25EF0-B932-4455-B7B2-9772B82F294B}" type="presParOf" srcId="{715F5C77-52E5-4A7B-AADF-0B0962FDF58B}" destId="{02424297-F60F-44A7-A8BE-6A78E5106879}" srcOrd="1" destOrd="0" presId="urn:microsoft.com/office/officeart/2008/layout/LinedList"/>
    <dgm:cxn modelId="{8A79EF52-6009-46D5-90DE-53E7775C5A24}" type="presParOf" srcId="{02424297-F60F-44A7-A8BE-6A78E5106879}" destId="{2C4F82D6-4001-404B-93C7-C1CE4ABFEC34}" srcOrd="0" destOrd="0" presId="urn:microsoft.com/office/officeart/2008/layout/LinedList"/>
    <dgm:cxn modelId="{D71C0149-2BB0-4F4A-AC91-FE145C61EB10}" type="presParOf" srcId="{02424297-F60F-44A7-A8BE-6A78E5106879}" destId="{31121E99-F305-4236-B26A-EDE892F5A447}" srcOrd="1" destOrd="0" presId="urn:microsoft.com/office/officeart/2008/layout/LinedList"/>
    <dgm:cxn modelId="{F7E091A4-33E5-41E0-B9D9-8E1F961C77ED}" type="presParOf" srcId="{715F5C77-52E5-4A7B-AADF-0B0962FDF58B}" destId="{EF1D3B3B-70C2-4A38-861D-94F32C453D1B}" srcOrd="2" destOrd="0" presId="urn:microsoft.com/office/officeart/2008/layout/LinedList"/>
    <dgm:cxn modelId="{1265F8BE-17BE-4DBA-ADB3-6DFA289B11BB}" type="presParOf" srcId="{715F5C77-52E5-4A7B-AADF-0B0962FDF58B}" destId="{8F3FB025-06D8-4DCF-AA2C-C04E713ED041}" srcOrd="3" destOrd="0" presId="urn:microsoft.com/office/officeart/2008/layout/LinedList"/>
    <dgm:cxn modelId="{D815CBF1-53FB-4CD4-B083-66425C7FED74}" type="presParOf" srcId="{8F3FB025-06D8-4DCF-AA2C-C04E713ED041}" destId="{0539BB76-D1CC-4000-A78E-FA377D84DC23}" srcOrd="0" destOrd="0" presId="urn:microsoft.com/office/officeart/2008/layout/LinedList"/>
    <dgm:cxn modelId="{8F204E98-EF8E-4169-B3C7-9472C75AD049}" type="presParOf" srcId="{8F3FB025-06D8-4DCF-AA2C-C04E713ED041}" destId="{F386E258-C34C-4595-9C14-2E3D145BFF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Your creature may have a name, but does it have a back story?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Create a back story for your creature.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6C0BC0CF-4981-4E52-AE62-4DB261A3486A}">
      <dgm:prSet/>
      <dgm:spPr/>
      <dgm:t>
        <a:bodyPr/>
        <a:lstStyle/>
        <a:p>
          <a:r>
            <a:rPr lang="en-US" dirty="0" smtClean="0"/>
            <a:t>Where did it come from?</a:t>
          </a:r>
          <a:endParaRPr lang="en-US" dirty="0"/>
        </a:p>
      </dgm:t>
    </dgm:pt>
    <dgm:pt modelId="{F20443C3-A7C8-4187-948D-D44DCE38A13B}" type="parTrans" cxnId="{C98AC344-19F1-4E63-AE67-DED6BA7ECB45}">
      <dgm:prSet/>
      <dgm:spPr/>
    </dgm:pt>
    <dgm:pt modelId="{F1399C0A-B582-4C5B-B828-8A9EFBBD673F}" type="sibTrans" cxnId="{C98AC344-19F1-4E63-AE67-DED6BA7ECB45}">
      <dgm:prSet/>
      <dgm:spPr/>
    </dgm:pt>
    <dgm:pt modelId="{DEA901F2-7FCD-40DD-AB9A-FD3E2B404987}">
      <dgm:prSet/>
      <dgm:spPr/>
      <dgm:t>
        <a:bodyPr/>
        <a:lstStyle/>
        <a:p>
          <a:r>
            <a:rPr lang="en-US" dirty="0" smtClean="0"/>
            <a:t>How was it made?</a:t>
          </a:r>
          <a:endParaRPr lang="en-US" dirty="0"/>
        </a:p>
      </dgm:t>
    </dgm:pt>
    <dgm:pt modelId="{6F9C5B57-89D5-4CE6-ABD9-186278EACBAE}" type="parTrans" cxnId="{6EED6CA7-8233-4168-8101-D2633E287655}">
      <dgm:prSet/>
      <dgm:spPr/>
    </dgm:pt>
    <dgm:pt modelId="{8E812D81-3B06-406E-B1E9-52CF43AE9CDC}" type="sibTrans" cxnId="{6EED6CA7-8233-4168-8101-D2633E287655}">
      <dgm:prSet/>
      <dgm:spPr/>
    </dgm:pt>
    <dgm:pt modelId="{39BA46BF-F268-4C00-994A-D17D27283396}">
      <dgm:prSet/>
      <dgm:spPr/>
      <dgm:t>
        <a:bodyPr/>
        <a:lstStyle/>
        <a:p>
          <a:r>
            <a:rPr lang="en-US" dirty="0" smtClean="0"/>
            <a:t>What is its purpose?</a:t>
          </a:r>
          <a:endParaRPr lang="en-US" dirty="0"/>
        </a:p>
      </dgm:t>
    </dgm:pt>
    <dgm:pt modelId="{281F85CF-B1BA-44C3-84E0-67E64B7DD31C}" type="parTrans" cxnId="{152E2D07-28FC-4EB6-97CD-9FC2A771FBAB}">
      <dgm:prSet/>
      <dgm:spPr/>
    </dgm:pt>
    <dgm:pt modelId="{03EAC31B-8378-44A5-9C62-9D539139B63B}" type="sibTrans" cxnId="{152E2D07-28FC-4EB6-97CD-9FC2A771FBAB}">
      <dgm:prSet/>
      <dgm:spPr/>
    </dgm:pt>
    <dgm:pt modelId="{B60A3735-1CEC-4390-A9D6-3BB2945C861F}">
      <dgm:prSet/>
      <dgm:spPr/>
      <dgm:t>
        <a:bodyPr/>
        <a:lstStyle/>
        <a:p>
          <a:r>
            <a:rPr lang="en-US" dirty="0" smtClean="0"/>
            <a:t>What does it do?</a:t>
          </a:r>
          <a:endParaRPr lang="en-US" dirty="0"/>
        </a:p>
      </dgm:t>
    </dgm:pt>
    <dgm:pt modelId="{03B5977E-92D7-4466-AE93-064F2D6424BF}" type="parTrans" cxnId="{2ED8DE8F-3D51-4922-86AE-92A8C3325E9F}">
      <dgm:prSet/>
      <dgm:spPr/>
    </dgm:pt>
    <dgm:pt modelId="{39C9B6E2-5A43-41A9-9AD3-80D743374CBB}" type="sibTrans" cxnId="{2ED8DE8F-3D51-4922-86AE-92A8C3325E9F}">
      <dgm:prSet/>
      <dgm:spPr/>
    </dgm:pt>
    <dgm:pt modelId="{6838DB9D-50B4-48CA-9F5D-50EF8A853EDB}">
      <dgm:prSet/>
      <dgm:spPr/>
      <dgm:t>
        <a:bodyPr/>
        <a:lstStyle/>
        <a:p>
          <a:r>
            <a:rPr lang="en-US" dirty="0" smtClean="0"/>
            <a:t>Who made it and why?</a:t>
          </a:r>
          <a:endParaRPr lang="en-US" dirty="0"/>
        </a:p>
      </dgm:t>
    </dgm:pt>
    <dgm:pt modelId="{AF97338D-A99B-4B74-B35E-B3E628C64EA3}" type="parTrans" cxnId="{B6EB65C3-EAD6-4223-95AB-E012992AC40A}">
      <dgm:prSet/>
      <dgm:spPr/>
    </dgm:pt>
    <dgm:pt modelId="{B4FC7F5D-E5BE-4C8C-9E4D-558586757226}" type="sibTrans" cxnId="{B6EB65C3-EAD6-4223-95AB-E012992AC40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6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859A0EE7-580D-46C8-B93B-5DE28BDF3A29}" type="pres">
      <dgm:prSet presAssocID="{6C0BC0CF-4981-4E52-AE62-4DB261A3486A}" presName="vertSpace2a" presStyleCnt="0"/>
      <dgm:spPr/>
    </dgm:pt>
    <dgm:pt modelId="{52AB5923-06E3-46AC-82D9-DFBD57B751FC}" type="pres">
      <dgm:prSet presAssocID="{6C0BC0CF-4981-4E52-AE62-4DB261A3486A}" presName="horz2" presStyleCnt="0"/>
      <dgm:spPr/>
    </dgm:pt>
    <dgm:pt modelId="{9EB7D638-C017-4933-A043-F52DB8780755}" type="pres">
      <dgm:prSet presAssocID="{6C0BC0CF-4981-4E52-AE62-4DB261A3486A}" presName="horzSpace2" presStyleCnt="0"/>
      <dgm:spPr/>
    </dgm:pt>
    <dgm:pt modelId="{EE19C39D-32AC-4708-BF58-CA5F03D7BEDC}" type="pres">
      <dgm:prSet presAssocID="{6C0BC0CF-4981-4E52-AE62-4DB261A3486A}" presName="tx2" presStyleLbl="revTx" presStyleIdx="1" presStyleCnt="6"/>
      <dgm:spPr/>
      <dgm:t>
        <a:bodyPr/>
        <a:lstStyle/>
        <a:p>
          <a:endParaRPr lang="en-US"/>
        </a:p>
      </dgm:t>
    </dgm:pt>
    <dgm:pt modelId="{522BBA86-6BFF-4CA1-A08C-0E959E0896D2}" type="pres">
      <dgm:prSet presAssocID="{6C0BC0CF-4981-4E52-AE62-4DB261A3486A}" presName="vert2" presStyleCnt="0"/>
      <dgm:spPr/>
    </dgm:pt>
    <dgm:pt modelId="{5042DF37-9C5D-4FEA-AB62-DAFCB527B21F}" type="pres">
      <dgm:prSet presAssocID="{6C0BC0CF-4981-4E52-AE62-4DB261A3486A}" presName="thinLine2b" presStyleLbl="callout" presStyleIdx="0" presStyleCnt="5"/>
      <dgm:spPr/>
    </dgm:pt>
    <dgm:pt modelId="{B1B11118-A5C9-47D5-8852-6FF6B0DC1DCB}" type="pres">
      <dgm:prSet presAssocID="{6C0BC0CF-4981-4E52-AE62-4DB261A3486A}" presName="vertSpace2b" presStyleCnt="0"/>
      <dgm:spPr/>
    </dgm:pt>
    <dgm:pt modelId="{97833477-1AC5-4011-A43B-A178FCE796C7}" type="pres">
      <dgm:prSet presAssocID="{DEA901F2-7FCD-40DD-AB9A-FD3E2B404987}" presName="horz2" presStyleCnt="0"/>
      <dgm:spPr/>
    </dgm:pt>
    <dgm:pt modelId="{897724D9-8328-4035-8EDB-92931E011AFD}" type="pres">
      <dgm:prSet presAssocID="{DEA901F2-7FCD-40DD-AB9A-FD3E2B404987}" presName="horzSpace2" presStyleCnt="0"/>
      <dgm:spPr/>
    </dgm:pt>
    <dgm:pt modelId="{EFFA4C6E-269F-404B-8CF7-122714EA39A5}" type="pres">
      <dgm:prSet presAssocID="{DEA901F2-7FCD-40DD-AB9A-FD3E2B404987}" presName="tx2" presStyleLbl="revTx" presStyleIdx="2" presStyleCnt="6"/>
      <dgm:spPr/>
      <dgm:t>
        <a:bodyPr/>
        <a:lstStyle/>
        <a:p>
          <a:endParaRPr lang="en-US"/>
        </a:p>
      </dgm:t>
    </dgm:pt>
    <dgm:pt modelId="{4590F712-D490-435A-9BFC-672A2D5316B7}" type="pres">
      <dgm:prSet presAssocID="{DEA901F2-7FCD-40DD-AB9A-FD3E2B404987}" presName="vert2" presStyleCnt="0"/>
      <dgm:spPr/>
    </dgm:pt>
    <dgm:pt modelId="{2829E339-5A99-4045-A7C7-FD5D7EE0D3C4}" type="pres">
      <dgm:prSet presAssocID="{DEA901F2-7FCD-40DD-AB9A-FD3E2B404987}" presName="thinLine2b" presStyleLbl="callout" presStyleIdx="1" presStyleCnt="5"/>
      <dgm:spPr/>
    </dgm:pt>
    <dgm:pt modelId="{DCF81A3F-3A2D-4033-9E6B-85C04EA322ED}" type="pres">
      <dgm:prSet presAssocID="{DEA901F2-7FCD-40DD-AB9A-FD3E2B404987}" presName="vertSpace2b" presStyleCnt="0"/>
      <dgm:spPr/>
    </dgm:pt>
    <dgm:pt modelId="{A917378C-8B5D-4498-9A10-EECA89B5AC33}" type="pres">
      <dgm:prSet presAssocID="{6838DB9D-50B4-48CA-9F5D-50EF8A853EDB}" presName="horz2" presStyleCnt="0"/>
      <dgm:spPr/>
    </dgm:pt>
    <dgm:pt modelId="{D2C8952E-452E-459E-8E75-BADEBCCEE34F}" type="pres">
      <dgm:prSet presAssocID="{6838DB9D-50B4-48CA-9F5D-50EF8A853EDB}" presName="horzSpace2" presStyleCnt="0"/>
      <dgm:spPr/>
    </dgm:pt>
    <dgm:pt modelId="{0F3DA545-909C-4A78-AA42-09E4E29D8A38}" type="pres">
      <dgm:prSet presAssocID="{6838DB9D-50B4-48CA-9F5D-50EF8A853EDB}" presName="tx2" presStyleLbl="revTx" presStyleIdx="3" presStyleCnt="6"/>
      <dgm:spPr/>
      <dgm:t>
        <a:bodyPr/>
        <a:lstStyle/>
        <a:p>
          <a:endParaRPr lang="en-US"/>
        </a:p>
      </dgm:t>
    </dgm:pt>
    <dgm:pt modelId="{528B7521-5E19-473B-9BE8-7D6AD9AE0106}" type="pres">
      <dgm:prSet presAssocID="{6838DB9D-50B4-48CA-9F5D-50EF8A853EDB}" presName="vert2" presStyleCnt="0"/>
      <dgm:spPr/>
    </dgm:pt>
    <dgm:pt modelId="{A0CF5732-FB63-4EBD-9581-FCC96C112AFE}" type="pres">
      <dgm:prSet presAssocID="{6838DB9D-50B4-48CA-9F5D-50EF8A853EDB}" presName="thinLine2b" presStyleLbl="callout" presStyleIdx="2" presStyleCnt="5"/>
      <dgm:spPr/>
    </dgm:pt>
    <dgm:pt modelId="{92BC07A7-9214-43CF-81B7-EAEA47D8208E}" type="pres">
      <dgm:prSet presAssocID="{6838DB9D-50B4-48CA-9F5D-50EF8A853EDB}" presName="vertSpace2b" presStyleCnt="0"/>
      <dgm:spPr/>
    </dgm:pt>
    <dgm:pt modelId="{034453D6-9088-4FA9-932B-5FB9E229BA11}" type="pres">
      <dgm:prSet presAssocID="{39BA46BF-F268-4C00-994A-D17D27283396}" presName="horz2" presStyleCnt="0"/>
      <dgm:spPr/>
    </dgm:pt>
    <dgm:pt modelId="{0E141149-FB58-4330-B049-178BF603B6B6}" type="pres">
      <dgm:prSet presAssocID="{39BA46BF-F268-4C00-994A-D17D27283396}" presName="horzSpace2" presStyleCnt="0"/>
      <dgm:spPr/>
    </dgm:pt>
    <dgm:pt modelId="{E9DD0158-975F-43A8-B497-1069ECB8F5E8}" type="pres">
      <dgm:prSet presAssocID="{39BA46BF-F268-4C00-994A-D17D27283396}" presName="tx2" presStyleLbl="revTx" presStyleIdx="4" presStyleCnt="6"/>
      <dgm:spPr/>
      <dgm:t>
        <a:bodyPr/>
        <a:lstStyle/>
        <a:p>
          <a:endParaRPr lang="en-US"/>
        </a:p>
      </dgm:t>
    </dgm:pt>
    <dgm:pt modelId="{188D64EF-CF58-46E0-A760-64CE62F50D80}" type="pres">
      <dgm:prSet presAssocID="{39BA46BF-F268-4C00-994A-D17D27283396}" presName="vert2" presStyleCnt="0"/>
      <dgm:spPr/>
    </dgm:pt>
    <dgm:pt modelId="{FC999A9B-07CE-47A3-89AB-04DEC7446A14}" type="pres">
      <dgm:prSet presAssocID="{39BA46BF-F268-4C00-994A-D17D27283396}" presName="thinLine2b" presStyleLbl="callout" presStyleIdx="3" presStyleCnt="5"/>
      <dgm:spPr/>
    </dgm:pt>
    <dgm:pt modelId="{3AE76017-9154-457F-A737-7F8664A4032F}" type="pres">
      <dgm:prSet presAssocID="{39BA46BF-F268-4C00-994A-D17D27283396}" presName="vertSpace2b" presStyleCnt="0"/>
      <dgm:spPr/>
    </dgm:pt>
    <dgm:pt modelId="{BB5B6A8D-6EF4-4B96-8F5A-57B2582B1FD8}" type="pres">
      <dgm:prSet presAssocID="{B60A3735-1CEC-4390-A9D6-3BB2945C861F}" presName="horz2" presStyleCnt="0"/>
      <dgm:spPr/>
    </dgm:pt>
    <dgm:pt modelId="{5391A1BF-C868-4E15-8982-F705952849DD}" type="pres">
      <dgm:prSet presAssocID="{B60A3735-1CEC-4390-A9D6-3BB2945C861F}" presName="horzSpace2" presStyleCnt="0"/>
      <dgm:spPr/>
    </dgm:pt>
    <dgm:pt modelId="{07BCA6AD-9823-420B-8A05-D8389B2F1D3C}" type="pres">
      <dgm:prSet presAssocID="{B60A3735-1CEC-4390-A9D6-3BB2945C861F}" presName="tx2" presStyleLbl="revTx" presStyleIdx="5" presStyleCnt="6"/>
      <dgm:spPr/>
      <dgm:t>
        <a:bodyPr/>
        <a:lstStyle/>
        <a:p>
          <a:endParaRPr lang="en-US"/>
        </a:p>
      </dgm:t>
    </dgm:pt>
    <dgm:pt modelId="{9EEC5DCC-2117-4C7F-973B-E7C69A6E8183}" type="pres">
      <dgm:prSet presAssocID="{B60A3735-1CEC-4390-A9D6-3BB2945C861F}" presName="vert2" presStyleCnt="0"/>
      <dgm:spPr/>
    </dgm:pt>
    <dgm:pt modelId="{6D218011-C7B9-4F65-8C52-0466564D0F66}" type="pres">
      <dgm:prSet presAssocID="{B60A3735-1CEC-4390-A9D6-3BB2945C861F}" presName="thinLine2b" presStyleLbl="callout" presStyleIdx="4" presStyleCnt="5"/>
      <dgm:spPr/>
    </dgm:pt>
    <dgm:pt modelId="{E3115074-81D3-442E-A772-537CE33A7971}" type="pres">
      <dgm:prSet presAssocID="{B60A3735-1CEC-4390-A9D6-3BB2945C861F}" presName="vertSpace2b" presStyleCnt="0"/>
      <dgm:spPr/>
    </dgm:pt>
  </dgm:ptLst>
  <dgm:cxnLst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2ED8DE8F-3D51-4922-86AE-92A8C3325E9F}" srcId="{C9461CD9-8ECE-4D92-9AB2-D0DE34AFC80C}" destId="{B60A3735-1CEC-4390-A9D6-3BB2945C861F}" srcOrd="4" destOrd="0" parTransId="{03B5977E-92D7-4466-AE93-064F2D6424BF}" sibTransId="{39C9B6E2-5A43-41A9-9AD3-80D743374CBB}"/>
    <dgm:cxn modelId="{B69E6645-2F5D-4DB7-9C5D-F00933EDC169}" type="presOf" srcId="{808A5C52-22EE-4F99-8F78-B970CC86224C}" destId="{715F5C77-52E5-4A7B-AADF-0B0962FDF58B}" srcOrd="0" destOrd="0" presId="urn:microsoft.com/office/officeart/2008/layout/LinedList"/>
    <dgm:cxn modelId="{B6EB65C3-EAD6-4223-95AB-E012992AC40A}" srcId="{C9461CD9-8ECE-4D92-9AB2-D0DE34AFC80C}" destId="{6838DB9D-50B4-48CA-9F5D-50EF8A853EDB}" srcOrd="2" destOrd="0" parTransId="{AF97338D-A99B-4B74-B35E-B3E628C64EA3}" sibTransId="{B4FC7F5D-E5BE-4C8C-9E4D-558586757226}"/>
    <dgm:cxn modelId="{152E2D07-28FC-4EB6-97CD-9FC2A771FBAB}" srcId="{C9461CD9-8ECE-4D92-9AB2-D0DE34AFC80C}" destId="{39BA46BF-F268-4C00-994A-D17D27283396}" srcOrd="3" destOrd="0" parTransId="{281F85CF-B1BA-44C3-84E0-67E64B7DD31C}" sibTransId="{03EAC31B-8378-44A5-9C62-9D539139B63B}"/>
    <dgm:cxn modelId="{A9B40F11-6287-487D-A5E6-E0B0CCD3D528}" type="presOf" srcId="{C9461CD9-8ECE-4D92-9AB2-D0DE34AFC80C}" destId="{9C7FC2E0-EBD4-4F12-B067-EB263CF8E755}" srcOrd="0" destOrd="0" presId="urn:microsoft.com/office/officeart/2008/layout/LinedList"/>
    <dgm:cxn modelId="{50F14ED0-7BCD-47A5-A7D5-F89FA13E2C76}" type="presOf" srcId="{39BA46BF-F268-4C00-994A-D17D27283396}" destId="{E9DD0158-975F-43A8-B497-1069ECB8F5E8}" srcOrd="0" destOrd="0" presId="urn:microsoft.com/office/officeart/2008/layout/LinedList"/>
    <dgm:cxn modelId="{91BA9A15-A316-459A-9C4D-DDCB4301BA71}" type="presOf" srcId="{B60A3735-1CEC-4390-A9D6-3BB2945C861F}" destId="{07BCA6AD-9823-420B-8A05-D8389B2F1D3C}" srcOrd="0" destOrd="0" presId="urn:microsoft.com/office/officeart/2008/layout/LinedList"/>
    <dgm:cxn modelId="{6EED6CA7-8233-4168-8101-D2633E287655}" srcId="{C9461CD9-8ECE-4D92-9AB2-D0DE34AFC80C}" destId="{DEA901F2-7FCD-40DD-AB9A-FD3E2B404987}" srcOrd="1" destOrd="0" parTransId="{6F9C5B57-89D5-4CE6-ABD9-186278EACBAE}" sibTransId="{8E812D81-3B06-406E-B1E9-52CF43AE9CDC}"/>
    <dgm:cxn modelId="{C98AC344-19F1-4E63-AE67-DED6BA7ECB45}" srcId="{C9461CD9-8ECE-4D92-9AB2-D0DE34AFC80C}" destId="{6C0BC0CF-4981-4E52-AE62-4DB261A3486A}" srcOrd="0" destOrd="0" parTransId="{F20443C3-A7C8-4187-948D-D44DCE38A13B}" sibTransId="{F1399C0A-B582-4C5B-B828-8A9EFBBD673F}"/>
    <dgm:cxn modelId="{2C8F25FE-B5D8-435E-9DE5-1EBA96CB0D95}" type="presOf" srcId="{6838DB9D-50B4-48CA-9F5D-50EF8A853EDB}" destId="{0F3DA545-909C-4A78-AA42-09E4E29D8A38}" srcOrd="0" destOrd="0" presId="urn:microsoft.com/office/officeart/2008/layout/LinedList"/>
    <dgm:cxn modelId="{2697A233-CF59-47D4-9988-81DAAC8EA107}" type="presOf" srcId="{DEA901F2-7FCD-40DD-AB9A-FD3E2B404987}" destId="{EFFA4C6E-269F-404B-8CF7-122714EA39A5}" srcOrd="0" destOrd="0" presId="urn:microsoft.com/office/officeart/2008/layout/LinedList"/>
    <dgm:cxn modelId="{956FACDD-55E4-4002-BB77-306E278CEB23}" type="presOf" srcId="{6C0BC0CF-4981-4E52-AE62-4DB261A3486A}" destId="{EE19C39D-32AC-4708-BF58-CA5F03D7BEDC}" srcOrd="0" destOrd="0" presId="urn:microsoft.com/office/officeart/2008/layout/LinedList"/>
    <dgm:cxn modelId="{DEE5CCB6-BC5F-469F-83DD-EE0675D0915F}" type="presParOf" srcId="{715F5C77-52E5-4A7B-AADF-0B0962FDF58B}" destId="{0FAA857C-BE6C-4A13-A136-E43B9F0AA0D9}" srcOrd="0" destOrd="0" presId="urn:microsoft.com/office/officeart/2008/layout/LinedList"/>
    <dgm:cxn modelId="{164A3A4C-C1F1-4177-9006-266B2630E2E8}" type="presParOf" srcId="{715F5C77-52E5-4A7B-AADF-0B0962FDF58B}" destId="{5F45CBC2-A72E-487C-9579-ECD87A9FB488}" srcOrd="1" destOrd="0" presId="urn:microsoft.com/office/officeart/2008/layout/LinedList"/>
    <dgm:cxn modelId="{4688E975-6C5F-46CE-9933-DD6813B8A55E}" type="presParOf" srcId="{5F45CBC2-A72E-487C-9579-ECD87A9FB488}" destId="{9C7FC2E0-EBD4-4F12-B067-EB263CF8E755}" srcOrd="0" destOrd="0" presId="urn:microsoft.com/office/officeart/2008/layout/LinedList"/>
    <dgm:cxn modelId="{9A26993B-47F4-404D-B411-9D535520F56F}" type="presParOf" srcId="{5F45CBC2-A72E-487C-9579-ECD87A9FB488}" destId="{9F0C80A2-7246-40D3-825C-1FB2E261308B}" srcOrd="1" destOrd="0" presId="urn:microsoft.com/office/officeart/2008/layout/LinedList"/>
    <dgm:cxn modelId="{FA8A20E3-CA76-4F92-9FC2-B7987EBF5E43}" type="presParOf" srcId="{9F0C80A2-7246-40D3-825C-1FB2E261308B}" destId="{859A0EE7-580D-46C8-B93B-5DE28BDF3A29}" srcOrd="0" destOrd="0" presId="urn:microsoft.com/office/officeart/2008/layout/LinedList"/>
    <dgm:cxn modelId="{B5859BA4-39C3-4F73-8765-4F7E9A3F26FB}" type="presParOf" srcId="{9F0C80A2-7246-40D3-825C-1FB2E261308B}" destId="{52AB5923-06E3-46AC-82D9-DFBD57B751FC}" srcOrd="1" destOrd="0" presId="urn:microsoft.com/office/officeart/2008/layout/LinedList"/>
    <dgm:cxn modelId="{82C2E7D7-897F-4F50-ACC1-267534C24745}" type="presParOf" srcId="{52AB5923-06E3-46AC-82D9-DFBD57B751FC}" destId="{9EB7D638-C017-4933-A043-F52DB8780755}" srcOrd="0" destOrd="0" presId="urn:microsoft.com/office/officeart/2008/layout/LinedList"/>
    <dgm:cxn modelId="{12A58568-0BC3-44FB-8DD1-01FFA2D50302}" type="presParOf" srcId="{52AB5923-06E3-46AC-82D9-DFBD57B751FC}" destId="{EE19C39D-32AC-4708-BF58-CA5F03D7BEDC}" srcOrd="1" destOrd="0" presId="urn:microsoft.com/office/officeart/2008/layout/LinedList"/>
    <dgm:cxn modelId="{14D7C265-ABDE-42C8-A02A-14DA75492F9A}" type="presParOf" srcId="{52AB5923-06E3-46AC-82D9-DFBD57B751FC}" destId="{522BBA86-6BFF-4CA1-A08C-0E959E0896D2}" srcOrd="2" destOrd="0" presId="urn:microsoft.com/office/officeart/2008/layout/LinedList"/>
    <dgm:cxn modelId="{010B756A-6AB2-4A68-9928-B95D7AED1D60}" type="presParOf" srcId="{9F0C80A2-7246-40D3-825C-1FB2E261308B}" destId="{5042DF37-9C5D-4FEA-AB62-DAFCB527B21F}" srcOrd="2" destOrd="0" presId="urn:microsoft.com/office/officeart/2008/layout/LinedList"/>
    <dgm:cxn modelId="{FAF0F739-8D5A-44DE-8A7F-3E3D94288FAA}" type="presParOf" srcId="{9F0C80A2-7246-40D3-825C-1FB2E261308B}" destId="{B1B11118-A5C9-47D5-8852-6FF6B0DC1DCB}" srcOrd="3" destOrd="0" presId="urn:microsoft.com/office/officeart/2008/layout/LinedList"/>
    <dgm:cxn modelId="{373E87A3-8327-4C83-986D-51D2052D85A8}" type="presParOf" srcId="{9F0C80A2-7246-40D3-825C-1FB2E261308B}" destId="{97833477-1AC5-4011-A43B-A178FCE796C7}" srcOrd="4" destOrd="0" presId="urn:microsoft.com/office/officeart/2008/layout/LinedList"/>
    <dgm:cxn modelId="{054A7BA3-7FC5-4A0B-BBE6-B7EF96B3944C}" type="presParOf" srcId="{97833477-1AC5-4011-A43B-A178FCE796C7}" destId="{897724D9-8328-4035-8EDB-92931E011AFD}" srcOrd="0" destOrd="0" presId="urn:microsoft.com/office/officeart/2008/layout/LinedList"/>
    <dgm:cxn modelId="{C3F49A51-AF90-41CD-AA6D-348A211B1C17}" type="presParOf" srcId="{97833477-1AC5-4011-A43B-A178FCE796C7}" destId="{EFFA4C6E-269F-404B-8CF7-122714EA39A5}" srcOrd="1" destOrd="0" presId="urn:microsoft.com/office/officeart/2008/layout/LinedList"/>
    <dgm:cxn modelId="{EB0F5B56-9684-46D0-A3AE-F4F9EECA331D}" type="presParOf" srcId="{97833477-1AC5-4011-A43B-A178FCE796C7}" destId="{4590F712-D490-435A-9BFC-672A2D5316B7}" srcOrd="2" destOrd="0" presId="urn:microsoft.com/office/officeart/2008/layout/LinedList"/>
    <dgm:cxn modelId="{E3F39571-1CDF-4533-A5BB-B33C0914AFA4}" type="presParOf" srcId="{9F0C80A2-7246-40D3-825C-1FB2E261308B}" destId="{2829E339-5A99-4045-A7C7-FD5D7EE0D3C4}" srcOrd="5" destOrd="0" presId="urn:microsoft.com/office/officeart/2008/layout/LinedList"/>
    <dgm:cxn modelId="{7D2A178E-854D-4954-BE98-F7E72263E883}" type="presParOf" srcId="{9F0C80A2-7246-40D3-825C-1FB2E261308B}" destId="{DCF81A3F-3A2D-4033-9E6B-85C04EA322ED}" srcOrd="6" destOrd="0" presId="urn:microsoft.com/office/officeart/2008/layout/LinedList"/>
    <dgm:cxn modelId="{2E0FC4D4-2D8A-4DB7-9B9F-AAD9E1AD8E51}" type="presParOf" srcId="{9F0C80A2-7246-40D3-825C-1FB2E261308B}" destId="{A917378C-8B5D-4498-9A10-EECA89B5AC33}" srcOrd="7" destOrd="0" presId="urn:microsoft.com/office/officeart/2008/layout/LinedList"/>
    <dgm:cxn modelId="{C0EFA31C-8A93-438B-9B89-618332A62B6C}" type="presParOf" srcId="{A917378C-8B5D-4498-9A10-EECA89B5AC33}" destId="{D2C8952E-452E-459E-8E75-BADEBCCEE34F}" srcOrd="0" destOrd="0" presId="urn:microsoft.com/office/officeart/2008/layout/LinedList"/>
    <dgm:cxn modelId="{201E3A1D-F289-41FF-BFD3-E9C89A41A779}" type="presParOf" srcId="{A917378C-8B5D-4498-9A10-EECA89B5AC33}" destId="{0F3DA545-909C-4A78-AA42-09E4E29D8A38}" srcOrd="1" destOrd="0" presId="urn:microsoft.com/office/officeart/2008/layout/LinedList"/>
    <dgm:cxn modelId="{5A1F4838-CF54-4168-806A-27B164858108}" type="presParOf" srcId="{A917378C-8B5D-4498-9A10-EECA89B5AC33}" destId="{528B7521-5E19-473B-9BE8-7D6AD9AE0106}" srcOrd="2" destOrd="0" presId="urn:microsoft.com/office/officeart/2008/layout/LinedList"/>
    <dgm:cxn modelId="{EEBEF4E9-6646-4862-975E-6E175A3F2A24}" type="presParOf" srcId="{9F0C80A2-7246-40D3-825C-1FB2E261308B}" destId="{A0CF5732-FB63-4EBD-9581-FCC96C112AFE}" srcOrd="8" destOrd="0" presId="urn:microsoft.com/office/officeart/2008/layout/LinedList"/>
    <dgm:cxn modelId="{A8CD5DD8-664D-41C0-B45F-F680D72FF58D}" type="presParOf" srcId="{9F0C80A2-7246-40D3-825C-1FB2E261308B}" destId="{92BC07A7-9214-43CF-81B7-EAEA47D8208E}" srcOrd="9" destOrd="0" presId="urn:microsoft.com/office/officeart/2008/layout/LinedList"/>
    <dgm:cxn modelId="{C5AC40DA-EFDD-465F-A742-FACED6B9D407}" type="presParOf" srcId="{9F0C80A2-7246-40D3-825C-1FB2E261308B}" destId="{034453D6-9088-4FA9-932B-5FB9E229BA11}" srcOrd="10" destOrd="0" presId="urn:microsoft.com/office/officeart/2008/layout/LinedList"/>
    <dgm:cxn modelId="{6EAB2DBF-BC06-499F-8504-607DDBFBD331}" type="presParOf" srcId="{034453D6-9088-4FA9-932B-5FB9E229BA11}" destId="{0E141149-FB58-4330-B049-178BF603B6B6}" srcOrd="0" destOrd="0" presId="urn:microsoft.com/office/officeart/2008/layout/LinedList"/>
    <dgm:cxn modelId="{8E2B73E6-352B-498E-B16B-9A12F8BE2C50}" type="presParOf" srcId="{034453D6-9088-4FA9-932B-5FB9E229BA11}" destId="{E9DD0158-975F-43A8-B497-1069ECB8F5E8}" srcOrd="1" destOrd="0" presId="urn:microsoft.com/office/officeart/2008/layout/LinedList"/>
    <dgm:cxn modelId="{3BCBAA8B-126A-41FE-AA59-B2CE5FAE4060}" type="presParOf" srcId="{034453D6-9088-4FA9-932B-5FB9E229BA11}" destId="{188D64EF-CF58-46E0-A760-64CE62F50D80}" srcOrd="2" destOrd="0" presId="urn:microsoft.com/office/officeart/2008/layout/LinedList"/>
    <dgm:cxn modelId="{904BC9F4-392B-4785-BF86-AD6995F0476B}" type="presParOf" srcId="{9F0C80A2-7246-40D3-825C-1FB2E261308B}" destId="{FC999A9B-07CE-47A3-89AB-04DEC7446A14}" srcOrd="11" destOrd="0" presId="urn:microsoft.com/office/officeart/2008/layout/LinedList"/>
    <dgm:cxn modelId="{B761C04D-5877-49A2-91D4-A2C50EEA7E45}" type="presParOf" srcId="{9F0C80A2-7246-40D3-825C-1FB2E261308B}" destId="{3AE76017-9154-457F-A737-7F8664A4032F}" srcOrd="12" destOrd="0" presId="urn:microsoft.com/office/officeart/2008/layout/LinedList"/>
    <dgm:cxn modelId="{DD3A6F46-DF42-435E-BF60-42E8C91C4147}" type="presParOf" srcId="{9F0C80A2-7246-40D3-825C-1FB2E261308B}" destId="{BB5B6A8D-6EF4-4B96-8F5A-57B2582B1FD8}" srcOrd="13" destOrd="0" presId="urn:microsoft.com/office/officeart/2008/layout/LinedList"/>
    <dgm:cxn modelId="{E2D5CCA1-162E-4C3E-8B2E-5281573EBC7E}" type="presParOf" srcId="{BB5B6A8D-6EF4-4B96-8F5A-57B2582B1FD8}" destId="{5391A1BF-C868-4E15-8982-F705952849DD}" srcOrd="0" destOrd="0" presId="urn:microsoft.com/office/officeart/2008/layout/LinedList"/>
    <dgm:cxn modelId="{2BB7A782-3F03-4DBD-8BBD-97596385C63D}" type="presParOf" srcId="{BB5B6A8D-6EF4-4B96-8F5A-57B2582B1FD8}" destId="{07BCA6AD-9823-420B-8A05-D8389B2F1D3C}" srcOrd="1" destOrd="0" presId="urn:microsoft.com/office/officeart/2008/layout/LinedList"/>
    <dgm:cxn modelId="{0851D78F-99FD-4F3B-8CE6-1E766EAD84A0}" type="presParOf" srcId="{BB5B6A8D-6EF4-4B96-8F5A-57B2582B1FD8}" destId="{9EEC5DCC-2117-4C7F-973B-E7C69A6E8183}" srcOrd="2" destOrd="0" presId="urn:microsoft.com/office/officeart/2008/layout/LinedList"/>
    <dgm:cxn modelId="{F422E9F8-D678-4A57-97FE-297C2BB5B9B0}" type="presParOf" srcId="{9F0C80A2-7246-40D3-825C-1FB2E261308B}" destId="{6D218011-C7B9-4F65-8C52-0466564D0F66}" srcOrd="14" destOrd="0" presId="urn:microsoft.com/office/officeart/2008/layout/LinedList"/>
    <dgm:cxn modelId="{ED44A92B-5B06-4EF6-9530-A7729AA1086E}" type="presParOf" srcId="{9F0C80A2-7246-40D3-825C-1FB2E261308B}" destId="{E3115074-81D3-442E-A772-537CE33A797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can we effectively speak in front of a group?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4AA16-985F-4FFC-814C-573D8B2898DE}" type="parTrans" cxnId="{C4AF23D6-2F00-4986-8D43-D75FF6F7140B}">
      <dgm:prSet/>
      <dgm:spPr/>
      <dgm:t>
        <a:bodyPr/>
        <a:lstStyle/>
        <a:p>
          <a:endParaRPr lang="en-US"/>
        </a:p>
      </dgm:t>
    </dgm:pt>
    <dgm:pt modelId="{90044A8D-3552-4A96-AE6A-6934DE73FD58}" type="sibTrans" cxnId="{C4AF23D6-2F00-4986-8D43-D75FF6F7140B}">
      <dgm:prSet/>
      <dgm:spPr/>
      <dgm:t>
        <a:bodyPr/>
        <a:lstStyle/>
        <a:p>
          <a:endParaRPr lang="en-US"/>
        </a:p>
      </dgm:t>
    </dgm:pt>
    <dgm:pt modelId="{81BA5756-9D9A-4097-84AF-519802C4CDBF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2FEF5B-8409-47FF-B7F7-C8843AB1FFDD}" type="pres">
      <dgm:prSet presAssocID="{C9461CD9-8ECE-4D92-9AB2-D0DE34AFC8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95762-BA09-4BF5-B465-4FFFCEB523E2}" type="presOf" srcId="{C9461CD9-8ECE-4D92-9AB2-D0DE34AFC80C}" destId="{992FEF5B-8409-47FF-B7F7-C8843AB1FFDD}" srcOrd="0" destOrd="0" presId="urn:microsoft.com/office/officeart/2005/8/layout/vList2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0486FB5F-EA11-41FA-A927-E05B5F3AC3D7}" type="presOf" srcId="{808A5C52-22EE-4F99-8F78-B970CC86224C}" destId="{81BA5756-9D9A-4097-84AF-519802C4CDBF}" srcOrd="0" destOrd="0" presId="urn:microsoft.com/office/officeart/2005/8/layout/vList2"/>
    <dgm:cxn modelId="{27E3BCC3-52D4-449B-BCCB-EE804614FE19}" type="presParOf" srcId="{81BA5756-9D9A-4097-84AF-519802C4CDBF}" destId="{992FEF5B-8409-47FF-B7F7-C8843AB1FF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practice their presentation and speaking skills by presenting their creature and poem.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continue reading in Frankenstein.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</dgm:pt>
    <dgm:pt modelId="{6EBE5AD9-5E81-4451-B1BE-6425FBF14E35}" type="sibTrans" cxnId="{83E65674-9A1D-43C1-90B4-EA1C4FAFEDBB}">
      <dgm:prSet/>
      <dgm:spPr/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and Work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</dgm:pt>
    <dgm:pt modelId="{87D37133-19C4-4864-8DF9-F242E83FD3AB}" type="sibTrans" cxnId="{6A19FCE8-4DB1-4475-97C7-2633785ABEBE}">
      <dgm:prSet/>
      <dgm:spPr/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</dgm:pt>
    <dgm:pt modelId="{010814D5-290E-48C0-B659-5293093FF0DA}" type="sibTrans" cxnId="{C8783BC6-D9DF-4712-B480-0BFF56756EC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4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2"/>
      <dgm:spPr/>
    </dgm:pt>
    <dgm:pt modelId="{1835256B-72B1-454D-838F-78D1B7699AE9}" type="pres">
      <dgm:prSet presAssocID="{E67DCA13-7B2B-4679-94EC-8B6E945BDC42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1" presStyleCnt="2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2" presStyleCnt="4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3" presStyleCnt="4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1" presStyleCnt="2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5F13575D-2FFE-4B35-AF36-DAB5FF51805B}" type="presOf" srcId="{EF613AA9-835D-4D71-92AD-AD44D9AAF4BE}" destId="{B585C8DD-626F-418D-943A-3C4D78E819E3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2CF266A1-C654-406E-98A8-08651B74AE53}" type="presOf" srcId="{808A5C52-22EE-4F99-8F78-B970CC86224C}" destId="{715F5C77-52E5-4A7B-AADF-0B0962FDF58B}" srcOrd="0" destOrd="0" presId="urn:microsoft.com/office/officeart/2008/layout/LinedList"/>
    <dgm:cxn modelId="{32DE799E-527E-4606-93BD-A35E7522C7A3}" type="presOf" srcId="{5D822AB0-24EB-4A7B-9E5F-57CD0AF4CF8C}" destId="{C31FF257-BA64-43F5-821A-2B4B2C6DE2B0}" srcOrd="0" destOrd="0" presId="urn:microsoft.com/office/officeart/2008/layout/LinedList"/>
    <dgm:cxn modelId="{A7979314-4D04-4946-952D-C1466FF5547F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1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D43BB2DE-66DC-4099-A476-E54B963AF3D5}" type="presOf" srcId="{E67DCA13-7B2B-4679-94EC-8B6E945BDC42}" destId="{8667C870-0A67-47B6-8955-05A9E798BD50}" srcOrd="0" destOrd="0" presId="urn:microsoft.com/office/officeart/2008/layout/LinedList"/>
    <dgm:cxn modelId="{C2DA2DE0-C851-4F86-84AC-97B5D19CC13F}" type="presParOf" srcId="{715F5C77-52E5-4A7B-AADF-0B0962FDF58B}" destId="{0E78EC04-99DF-4FDB-ABF4-353E47AC0E1E}" srcOrd="0" destOrd="0" presId="urn:microsoft.com/office/officeart/2008/layout/LinedList"/>
    <dgm:cxn modelId="{E22D08F0-2CC8-41BD-AB09-72C28C4972A8}" type="presParOf" srcId="{715F5C77-52E5-4A7B-AADF-0B0962FDF58B}" destId="{2748A6F1-CD5E-47A6-8CD3-2C5139626BEA}" srcOrd="1" destOrd="0" presId="urn:microsoft.com/office/officeart/2008/layout/LinedList"/>
    <dgm:cxn modelId="{9CDE077D-C6CD-4411-9891-EC1B73BBEFB2}" type="presParOf" srcId="{2748A6F1-CD5E-47A6-8CD3-2C5139626BEA}" destId="{037C68FE-0020-4024-A830-A5F94166A87F}" srcOrd="0" destOrd="0" presId="urn:microsoft.com/office/officeart/2008/layout/LinedList"/>
    <dgm:cxn modelId="{8F748BD9-7F4B-4956-BE80-1DE8D0C024AA}" type="presParOf" srcId="{2748A6F1-CD5E-47A6-8CD3-2C5139626BEA}" destId="{ABCB99A1-8D12-4230-B51E-85043641EBA0}" srcOrd="1" destOrd="0" presId="urn:microsoft.com/office/officeart/2008/layout/LinedList"/>
    <dgm:cxn modelId="{A1336A93-BB38-472F-B874-DC9A6F35CC5D}" type="presParOf" srcId="{ABCB99A1-8D12-4230-B51E-85043641EBA0}" destId="{2E9DCB79-8EF4-48D4-9399-3B157E8F5DC0}" srcOrd="0" destOrd="0" presId="urn:microsoft.com/office/officeart/2008/layout/LinedList"/>
    <dgm:cxn modelId="{A0799CD9-54B7-464A-88D5-89FF4F57395C}" type="presParOf" srcId="{ABCB99A1-8D12-4230-B51E-85043641EBA0}" destId="{E60CA881-7202-445D-9CF3-529FC011136D}" srcOrd="1" destOrd="0" presId="urn:microsoft.com/office/officeart/2008/layout/LinedList"/>
    <dgm:cxn modelId="{4357D478-26B0-4E21-92B3-4A97C5A35ECF}" type="presParOf" srcId="{E60CA881-7202-445D-9CF3-529FC011136D}" destId="{2FCF61BB-A98A-4B44-A605-DD74308D7DDC}" srcOrd="0" destOrd="0" presId="urn:microsoft.com/office/officeart/2008/layout/LinedList"/>
    <dgm:cxn modelId="{10511EEF-F79D-44BB-BB83-97EB1BC763CE}" type="presParOf" srcId="{E60CA881-7202-445D-9CF3-529FC011136D}" destId="{8667C870-0A67-47B6-8955-05A9E798BD50}" srcOrd="1" destOrd="0" presId="urn:microsoft.com/office/officeart/2008/layout/LinedList"/>
    <dgm:cxn modelId="{F41DF3C1-A6A4-4A7C-BF7F-571178CD0D1A}" type="presParOf" srcId="{E60CA881-7202-445D-9CF3-529FC011136D}" destId="{F86E5883-A717-49A5-8A72-E34CFF3DC85C}" srcOrd="2" destOrd="0" presId="urn:microsoft.com/office/officeart/2008/layout/LinedList"/>
    <dgm:cxn modelId="{9ED01228-45E2-4F8C-AA23-8EF627EC3AF1}" type="presParOf" srcId="{ABCB99A1-8D12-4230-B51E-85043641EBA0}" destId="{6CC3DDC9-5ACB-4A43-9567-7536456CB72C}" srcOrd="2" destOrd="0" presId="urn:microsoft.com/office/officeart/2008/layout/LinedList"/>
    <dgm:cxn modelId="{17F2255A-4101-40DF-9BA0-852DDBE1F19C}" type="presParOf" srcId="{ABCB99A1-8D12-4230-B51E-85043641EBA0}" destId="{1835256B-72B1-454D-838F-78D1B7699AE9}" srcOrd="3" destOrd="0" presId="urn:microsoft.com/office/officeart/2008/layout/LinedList"/>
    <dgm:cxn modelId="{B5163816-7218-44B7-9EB2-4A8808E68197}" type="presParOf" srcId="{715F5C77-52E5-4A7B-AADF-0B0962FDF58B}" destId="{45796101-D02B-45F3-835B-FC54D8A0F7BD}" srcOrd="2" destOrd="0" presId="urn:microsoft.com/office/officeart/2008/layout/LinedList"/>
    <dgm:cxn modelId="{59796D04-4CC3-46EC-954D-C7D0FE2EC49A}" type="presParOf" srcId="{715F5C77-52E5-4A7B-AADF-0B0962FDF58B}" destId="{7A4B8EE6-4B49-4DBB-B4A4-5FBB120902C3}" srcOrd="3" destOrd="0" presId="urn:microsoft.com/office/officeart/2008/layout/LinedList"/>
    <dgm:cxn modelId="{BE5A426B-025F-44B9-BA38-B7DC2C7832DC}" type="presParOf" srcId="{7A4B8EE6-4B49-4DBB-B4A4-5FBB120902C3}" destId="{C31FF257-BA64-43F5-821A-2B4B2C6DE2B0}" srcOrd="0" destOrd="0" presId="urn:microsoft.com/office/officeart/2008/layout/LinedList"/>
    <dgm:cxn modelId="{E40732F0-0B30-4734-AD37-13053A4FDE02}" type="presParOf" srcId="{7A4B8EE6-4B49-4DBB-B4A4-5FBB120902C3}" destId="{90412410-3A1B-460F-9D8D-B7AED911D65D}" srcOrd="1" destOrd="0" presId="urn:microsoft.com/office/officeart/2008/layout/LinedList"/>
    <dgm:cxn modelId="{FDF20DDA-8E65-4B04-B2A2-E81B72937EF2}" type="presParOf" srcId="{90412410-3A1B-460F-9D8D-B7AED911D65D}" destId="{1A124AE2-C45E-45F5-810A-8157D07A383A}" srcOrd="0" destOrd="0" presId="urn:microsoft.com/office/officeart/2008/layout/LinedList"/>
    <dgm:cxn modelId="{C0EA29AE-1398-432E-AF95-CACA4BE26A18}" type="presParOf" srcId="{90412410-3A1B-460F-9D8D-B7AED911D65D}" destId="{380FABD9-CAA2-4659-8958-10C638A617BB}" srcOrd="1" destOrd="0" presId="urn:microsoft.com/office/officeart/2008/layout/LinedList"/>
    <dgm:cxn modelId="{EEC944BA-98AE-4CBB-92A7-07FBE15494EF}" type="presParOf" srcId="{380FABD9-CAA2-4659-8958-10C638A617BB}" destId="{DCD9471D-B907-403B-9ADE-A570B25E5DE2}" srcOrd="0" destOrd="0" presId="urn:microsoft.com/office/officeart/2008/layout/LinedList"/>
    <dgm:cxn modelId="{47070C46-A580-4307-9752-7E5EA2326669}" type="presParOf" srcId="{380FABD9-CAA2-4659-8958-10C638A617BB}" destId="{B585C8DD-626F-418D-943A-3C4D78E819E3}" srcOrd="1" destOrd="0" presId="urn:microsoft.com/office/officeart/2008/layout/LinedList"/>
    <dgm:cxn modelId="{48595777-C06D-46BD-AB1C-38AE3CE162FE}" type="presParOf" srcId="{380FABD9-CAA2-4659-8958-10C638A617BB}" destId="{AF043FA8-D29F-4548-94C2-C00A4E8591AF}" srcOrd="2" destOrd="0" presId="urn:microsoft.com/office/officeart/2008/layout/LinedList"/>
    <dgm:cxn modelId="{4E240245-A329-4B15-8632-6B7F55A0E2C9}" type="presParOf" srcId="{90412410-3A1B-460F-9D8D-B7AED911D65D}" destId="{8534081C-DC7A-429D-85E5-551EE9B125E5}" srcOrd="2" destOrd="0" presId="urn:microsoft.com/office/officeart/2008/layout/LinedList"/>
    <dgm:cxn modelId="{270AA813-6E55-4B41-A94E-45415EA86338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Take out your monster and poem and prepare to present it to the class. 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1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</dgm:ptLst>
  <dgm:cxnLst>
    <dgm:cxn modelId="{B38A95ED-A1F7-468A-8604-B1A7654D1C40}" type="presOf" srcId="{C9461CD9-8ECE-4D92-9AB2-D0DE34AFC80C}" destId="{9C7FC2E0-EBD4-4F12-B067-EB263CF8E755}" srcOrd="0" destOrd="0" presId="urn:microsoft.com/office/officeart/2008/layout/LinedList"/>
    <dgm:cxn modelId="{02E80337-92C0-4BF2-AF7F-ADBE2BE571D4}" type="presOf" srcId="{808A5C52-22EE-4F99-8F78-B970CC86224C}" destId="{715F5C77-52E5-4A7B-AADF-0B0962FDF58B}" srcOrd="0" destOrd="0" presId="urn:microsoft.com/office/officeart/2008/layout/LinedList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25BBD3FF-8822-479F-B0FA-D2E0610968D5}" type="presParOf" srcId="{715F5C77-52E5-4A7B-AADF-0B0962FDF58B}" destId="{0FAA857C-BE6C-4A13-A136-E43B9F0AA0D9}" srcOrd="0" destOrd="0" presId="urn:microsoft.com/office/officeart/2008/layout/LinedList"/>
    <dgm:cxn modelId="{80AB4BB3-6FED-478B-9472-38C308C55388}" type="presParOf" srcId="{715F5C77-52E5-4A7B-AADF-0B0962FDF58B}" destId="{5F45CBC2-A72E-487C-9579-ECD87A9FB488}" srcOrd="1" destOrd="0" presId="urn:microsoft.com/office/officeart/2008/layout/LinedList"/>
    <dgm:cxn modelId="{5F19A826-C9AB-4575-8B08-946B42C8C140}" type="presParOf" srcId="{5F45CBC2-A72E-487C-9579-ECD87A9FB488}" destId="{9C7FC2E0-EBD4-4F12-B067-EB263CF8E755}" srcOrd="0" destOrd="0" presId="urn:microsoft.com/office/officeart/2008/layout/LinedList"/>
    <dgm:cxn modelId="{99D03A0A-9262-4BDC-BCB0-7D2D865485D6}" type="presParOf" srcId="{5F45CBC2-A72E-487C-9579-ECD87A9FB488}" destId="{9F0C80A2-7246-40D3-825C-1FB2E2613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Style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5B3C7A71-6F6B-4312-8786-A5D0F66FA6EA}">
      <dgm:prSet/>
      <dgm:spPr/>
      <dgm:t>
        <a:bodyPr/>
        <a:lstStyle/>
        <a:p>
          <a:r>
            <a:rPr lang="en-US" dirty="0" smtClean="0"/>
            <a:t>Figurative Language</a:t>
          </a:r>
          <a:endParaRPr lang="en-US" dirty="0"/>
        </a:p>
      </dgm:t>
    </dgm:pt>
    <dgm:pt modelId="{E52A4CB1-2FB8-4110-9C32-4A2B5161070C}" type="parTrans" cxnId="{75DBA311-5C61-4229-9E13-E2B322D45B7F}">
      <dgm:prSet/>
      <dgm:spPr/>
    </dgm:pt>
    <dgm:pt modelId="{A295478E-047C-498E-ACD9-950B31968FCD}" type="sibTrans" cxnId="{75DBA311-5C61-4229-9E13-E2B322D45B7F}">
      <dgm:prSet/>
      <dgm:spPr/>
    </dgm:pt>
    <dgm:pt modelId="{D360F292-0D60-4C28-BA86-9F0DB00BD758}">
      <dgm:prSet/>
      <dgm:spPr/>
      <dgm:t>
        <a:bodyPr/>
        <a:lstStyle/>
        <a:p>
          <a:r>
            <a:rPr lang="en-US" dirty="0" smtClean="0"/>
            <a:t>Irony</a:t>
          </a:r>
          <a:endParaRPr lang="en-US" dirty="0"/>
        </a:p>
      </dgm:t>
    </dgm:pt>
    <dgm:pt modelId="{DD7D1655-00FE-44F5-A110-85E8788C026E}" type="parTrans" cxnId="{C5240105-ECD8-43D4-9947-7EF47AE7B932}">
      <dgm:prSet/>
      <dgm:spPr/>
    </dgm:pt>
    <dgm:pt modelId="{A9B928E1-B5AF-466E-8F38-5416D664A227}" type="sibTrans" cxnId="{C5240105-ECD8-43D4-9947-7EF47AE7B932}">
      <dgm:prSet/>
      <dgm:spPr/>
    </dgm:pt>
    <dgm:pt modelId="{C611F44D-E6BD-4D6A-B191-E0F83324EDDB}">
      <dgm:prSet/>
      <dgm:spPr/>
      <dgm:t>
        <a:bodyPr/>
        <a:lstStyle/>
        <a:p>
          <a:r>
            <a:rPr lang="en-US" dirty="0" smtClean="0"/>
            <a:t>Imagery</a:t>
          </a:r>
          <a:endParaRPr lang="en-US" dirty="0"/>
        </a:p>
      </dgm:t>
    </dgm:pt>
    <dgm:pt modelId="{ED2A755D-6233-4FE3-A8EC-68A740E38E14}" type="parTrans" cxnId="{D9D1242C-952C-4CFB-8BAF-F965DE7F4733}">
      <dgm:prSet/>
      <dgm:spPr/>
    </dgm:pt>
    <dgm:pt modelId="{1027E193-66C6-4DA7-929E-27BC8B7C1811}" type="sibTrans" cxnId="{D9D1242C-952C-4CFB-8BAF-F965DE7F4733}">
      <dgm:prSet/>
      <dgm:spPr/>
    </dgm:pt>
    <dgm:pt modelId="{E191B897-CB57-4CA3-A0AD-A8F77A9918FC}">
      <dgm:prSet/>
      <dgm:spPr/>
      <dgm:t>
        <a:bodyPr/>
        <a:lstStyle/>
        <a:p>
          <a:r>
            <a:rPr lang="en-US" dirty="0" smtClean="0"/>
            <a:t>Rhetorical Devices</a:t>
          </a:r>
        </a:p>
      </dgm:t>
    </dgm:pt>
    <dgm:pt modelId="{D1DFA98C-F27B-4B21-B124-143A9FB0CB5B}" type="parTrans" cxnId="{C6ED2EC7-E1F2-49D1-86CF-A5891B04EEBD}">
      <dgm:prSet/>
      <dgm:spPr/>
    </dgm:pt>
    <dgm:pt modelId="{16B1E411-9D4C-4FB1-8777-E4B4167E2446}" type="sibTrans" cxnId="{C6ED2EC7-E1F2-49D1-86CF-A5891B04EEBD}">
      <dgm:prSet/>
      <dgm:spPr/>
    </dgm:pt>
    <dgm:pt modelId="{5887F31F-6E24-43E9-A8E5-FB8C77B17971}">
      <dgm:prSet/>
      <dgm:spPr/>
      <dgm:t>
        <a:bodyPr/>
        <a:lstStyle/>
        <a:p>
          <a:r>
            <a:rPr lang="en-US" dirty="0" smtClean="0"/>
            <a:t>Allusions</a:t>
          </a:r>
        </a:p>
      </dgm:t>
    </dgm:pt>
    <dgm:pt modelId="{1AFA3314-1388-402D-86CD-122953B2205B}" type="parTrans" cxnId="{FD79DAEF-D71A-4E56-A6C7-32554B98A15D}">
      <dgm:prSet/>
      <dgm:spPr/>
    </dgm:pt>
    <dgm:pt modelId="{F1ABB10B-063A-459F-8347-7BCEF82E0389}" type="sibTrans" cxnId="{FD79DAEF-D71A-4E56-A6C7-32554B98A15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2D140E0C-EEC8-4CB2-823E-C1E8EF9B430D}" type="pres">
      <dgm:prSet presAssocID="{5B3C7A71-6F6B-4312-8786-A5D0F66FA6EA}" presName="vertSpace2a" presStyleCnt="0"/>
      <dgm:spPr/>
    </dgm:pt>
    <dgm:pt modelId="{1F6798FE-C3F2-4624-AB23-1B20B07DBDC3}" type="pres">
      <dgm:prSet presAssocID="{5B3C7A71-6F6B-4312-8786-A5D0F66FA6EA}" presName="horz2" presStyleCnt="0"/>
      <dgm:spPr/>
    </dgm:pt>
    <dgm:pt modelId="{FEA42D81-5B49-4606-B291-7CD330AEF528}" type="pres">
      <dgm:prSet presAssocID="{5B3C7A71-6F6B-4312-8786-A5D0F66FA6EA}" presName="horzSpace2" presStyleCnt="0"/>
      <dgm:spPr/>
    </dgm:pt>
    <dgm:pt modelId="{6581C517-4511-4336-A248-1DF3B6296141}" type="pres">
      <dgm:prSet presAssocID="{5B3C7A71-6F6B-4312-8786-A5D0F66FA6EA}" presName="tx2" presStyleLbl="revTx" presStyleIdx="1" presStyleCnt="6"/>
      <dgm:spPr/>
      <dgm:t>
        <a:bodyPr/>
        <a:lstStyle/>
        <a:p>
          <a:endParaRPr lang="en-US"/>
        </a:p>
      </dgm:t>
    </dgm:pt>
    <dgm:pt modelId="{4A6C1DAE-B6A7-4093-AC3F-A382AA737134}" type="pres">
      <dgm:prSet presAssocID="{5B3C7A71-6F6B-4312-8786-A5D0F66FA6EA}" presName="vert2" presStyleCnt="0"/>
      <dgm:spPr/>
    </dgm:pt>
    <dgm:pt modelId="{2FD7CF09-4BFC-48B0-86B7-A703FBEFFA26}" type="pres">
      <dgm:prSet presAssocID="{5B3C7A71-6F6B-4312-8786-A5D0F66FA6EA}" presName="thinLine2b" presStyleLbl="callout" presStyleIdx="0" presStyleCnt="5"/>
      <dgm:spPr/>
    </dgm:pt>
    <dgm:pt modelId="{BC521BB2-08E7-424B-ABC7-4EDBCC17FC7C}" type="pres">
      <dgm:prSet presAssocID="{5B3C7A71-6F6B-4312-8786-A5D0F66FA6EA}" presName="vertSpace2b" presStyleCnt="0"/>
      <dgm:spPr/>
    </dgm:pt>
    <dgm:pt modelId="{48416231-E621-4F06-B60D-12B7527A504B}" type="pres">
      <dgm:prSet presAssocID="{D360F292-0D60-4C28-BA86-9F0DB00BD758}" presName="horz2" presStyleCnt="0"/>
      <dgm:spPr/>
    </dgm:pt>
    <dgm:pt modelId="{033FC153-1265-4239-8418-DB6DA7DC14B6}" type="pres">
      <dgm:prSet presAssocID="{D360F292-0D60-4C28-BA86-9F0DB00BD758}" presName="horzSpace2" presStyleCnt="0"/>
      <dgm:spPr/>
    </dgm:pt>
    <dgm:pt modelId="{379E7E2E-85E2-4383-861C-023231ACD61C}" type="pres">
      <dgm:prSet presAssocID="{D360F292-0D60-4C28-BA86-9F0DB00BD758}" presName="tx2" presStyleLbl="revTx" presStyleIdx="2" presStyleCnt="6"/>
      <dgm:spPr/>
      <dgm:t>
        <a:bodyPr/>
        <a:lstStyle/>
        <a:p>
          <a:endParaRPr lang="en-US"/>
        </a:p>
      </dgm:t>
    </dgm:pt>
    <dgm:pt modelId="{A38A492D-4DA7-49EE-B418-EB1CC383774B}" type="pres">
      <dgm:prSet presAssocID="{D360F292-0D60-4C28-BA86-9F0DB00BD758}" presName="vert2" presStyleCnt="0"/>
      <dgm:spPr/>
    </dgm:pt>
    <dgm:pt modelId="{B53D3A5D-410A-4B57-83AF-FB267D0DA4D9}" type="pres">
      <dgm:prSet presAssocID="{D360F292-0D60-4C28-BA86-9F0DB00BD758}" presName="thinLine2b" presStyleLbl="callout" presStyleIdx="1" presStyleCnt="5"/>
      <dgm:spPr/>
    </dgm:pt>
    <dgm:pt modelId="{51A77031-1749-4F13-9163-F37AFE26FB5B}" type="pres">
      <dgm:prSet presAssocID="{D360F292-0D60-4C28-BA86-9F0DB00BD758}" presName="vertSpace2b" presStyleCnt="0"/>
      <dgm:spPr/>
    </dgm:pt>
    <dgm:pt modelId="{A8396D4E-C97A-413B-B510-9D4974A3A23F}" type="pres">
      <dgm:prSet presAssocID="{C611F44D-E6BD-4D6A-B191-E0F83324EDDB}" presName="horz2" presStyleCnt="0"/>
      <dgm:spPr/>
    </dgm:pt>
    <dgm:pt modelId="{F8CAC96F-09D9-48D7-8FBA-3DFBC017D656}" type="pres">
      <dgm:prSet presAssocID="{C611F44D-E6BD-4D6A-B191-E0F83324EDDB}" presName="horzSpace2" presStyleCnt="0"/>
      <dgm:spPr/>
    </dgm:pt>
    <dgm:pt modelId="{BC352704-10B0-40A3-A905-DC3FB049D9CF}" type="pres">
      <dgm:prSet presAssocID="{C611F44D-E6BD-4D6A-B191-E0F83324EDDB}" presName="tx2" presStyleLbl="revTx" presStyleIdx="3" presStyleCnt="6"/>
      <dgm:spPr/>
      <dgm:t>
        <a:bodyPr/>
        <a:lstStyle/>
        <a:p>
          <a:endParaRPr lang="en-US"/>
        </a:p>
      </dgm:t>
    </dgm:pt>
    <dgm:pt modelId="{C3248CF7-B725-43A6-98D8-8283C4CA7596}" type="pres">
      <dgm:prSet presAssocID="{C611F44D-E6BD-4D6A-B191-E0F83324EDDB}" presName="vert2" presStyleCnt="0"/>
      <dgm:spPr/>
    </dgm:pt>
    <dgm:pt modelId="{5D473373-526E-4824-B2BA-B16126D70DD6}" type="pres">
      <dgm:prSet presAssocID="{C611F44D-E6BD-4D6A-B191-E0F83324EDDB}" presName="thinLine2b" presStyleLbl="callout" presStyleIdx="2" presStyleCnt="5"/>
      <dgm:spPr/>
    </dgm:pt>
    <dgm:pt modelId="{F21C5B38-3C51-4BFC-9C55-34C8EFB5AF12}" type="pres">
      <dgm:prSet presAssocID="{C611F44D-E6BD-4D6A-B191-E0F83324EDDB}" presName="vertSpace2b" presStyleCnt="0"/>
      <dgm:spPr/>
    </dgm:pt>
    <dgm:pt modelId="{22742E31-DFE3-4A98-AC38-DCBD3A4BD702}" type="pres">
      <dgm:prSet presAssocID="{E191B897-CB57-4CA3-A0AD-A8F77A9918FC}" presName="horz2" presStyleCnt="0"/>
      <dgm:spPr/>
    </dgm:pt>
    <dgm:pt modelId="{FE581B54-3668-469D-8A8B-B658B51208E0}" type="pres">
      <dgm:prSet presAssocID="{E191B897-CB57-4CA3-A0AD-A8F77A9918FC}" presName="horzSpace2" presStyleCnt="0"/>
      <dgm:spPr/>
    </dgm:pt>
    <dgm:pt modelId="{31133C26-82AD-4D50-B5EC-BE2801F342AE}" type="pres">
      <dgm:prSet presAssocID="{E191B897-CB57-4CA3-A0AD-A8F77A9918FC}" presName="tx2" presStyleLbl="revTx" presStyleIdx="4" presStyleCnt="6"/>
      <dgm:spPr/>
      <dgm:t>
        <a:bodyPr/>
        <a:lstStyle/>
        <a:p>
          <a:endParaRPr lang="en-US"/>
        </a:p>
      </dgm:t>
    </dgm:pt>
    <dgm:pt modelId="{C0783A06-246E-4344-8A46-AD9C60794004}" type="pres">
      <dgm:prSet presAssocID="{E191B897-CB57-4CA3-A0AD-A8F77A9918FC}" presName="vert2" presStyleCnt="0"/>
      <dgm:spPr/>
    </dgm:pt>
    <dgm:pt modelId="{FFB7C35B-048D-4558-A231-F47C4F1A9026}" type="pres">
      <dgm:prSet presAssocID="{E191B897-CB57-4CA3-A0AD-A8F77A9918FC}" presName="thinLine2b" presStyleLbl="callout" presStyleIdx="3" presStyleCnt="5"/>
      <dgm:spPr/>
    </dgm:pt>
    <dgm:pt modelId="{1BB8430E-0CA3-4387-9475-3534F019B5A4}" type="pres">
      <dgm:prSet presAssocID="{E191B897-CB57-4CA3-A0AD-A8F77A9918FC}" presName="vertSpace2b" presStyleCnt="0"/>
      <dgm:spPr/>
    </dgm:pt>
    <dgm:pt modelId="{12B37298-DECA-43A7-83C2-498CB08E25AF}" type="pres">
      <dgm:prSet presAssocID="{5887F31F-6E24-43E9-A8E5-FB8C77B17971}" presName="horz2" presStyleCnt="0"/>
      <dgm:spPr/>
    </dgm:pt>
    <dgm:pt modelId="{5EE01F4F-E302-48EE-8ECA-FCF2D8AA4D7E}" type="pres">
      <dgm:prSet presAssocID="{5887F31F-6E24-43E9-A8E5-FB8C77B17971}" presName="horzSpace2" presStyleCnt="0"/>
      <dgm:spPr/>
    </dgm:pt>
    <dgm:pt modelId="{E04983A4-4CD0-432F-842D-0F9A1931E218}" type="pres">
      <dgm:prSet presAssocID="{5887F31F-6E24-43E9-A8E5-FB8C77B17971}" presName="tx2" presStyleLbl="revTx" presStyleIdx="5" presStyleCnt="6"/>
      <dgm:spPr/>
      <dgm:t>
        <a:bodyPr/>
        <a:lstStyle/>
        <a:p>
          <a:endParaRPr lang="en-US"/>
        </a:p>
      </dgm:t>
    </dgm:pt>
    <dgm:pt modelId="{ECC727D6-3D3D-4329-B0A0-E72AFE8B74F3}" type="pres">
      <dgm:prSet presAssocID="{5887F31F-6E24-43E9-A8E5-FB8C77B17971}" presName="vert2" presStyleCnt="0"/>
      <dgm:spPr/>
    </dgm:pt>
    <dgm:pt modelId="{AEE74DEB-82D2-48BA-B8CC-404BDEE46D17}" type="pres">
      <dgm:prSet presAssocID="{5887F31F-6E24-43E9-A8E5-FB8C77B17971}" presName="thinLine2b" presStyleLbl="callout" presStyleIdx="4" presStyleCnt="5"/>
      <dgm:spPr/>
    </dgm:pt>
    <dgm:pt modelId="{7537F9AC-8A5B-4799-BE2C-6B7801C3D01A}" type="pres">
      <dgm:prSet presAssocID="{5887F31F-6E24-43E9-A8E5-FB8C77B17971}" presName="vertSpace2b" presStyleCnt="0"/>
      <dgm:spPr/>
    </dgm:pt>
  </dgm:ptLst>
  <dgm:cxnLst>
    <dgm:cxn modelId="{C7A109E7-8C1D-486B-B5D1-9A7FDC66B779}" type="presOf" srcId="{5B3C7A71-6F6B-4312-8786-A5D0F66FA6EA}" destId="{6581C517-4511-4336-A248-1DF3B6296141}" srcOrd="0" destOrd="0" presId="urn:microsoft.com/office/officeart/2008/layout/LinedList"/>
    <dgm:cxn modelId="{C5240105-ECD8-43D4-9947-7EF47AE7B932}" srcId="{04D711EF-6944-4FA5-A413-37668FAC10E3}" destId="{D360F292-0D60-4C28-BA86-9F0DB00BD758}" srcOrd="1" destOrd="0" parTransId="{DD7D1655-00FE-44F5-A110-85E8788C026E}" sibTransId="{A9B928E1-B5AF-466E-8F38-5416D664A227}"/>
    <dgm:cxn modelId="{FD79DAEF-D71A-4E56-A6C7-32554B98A15D}" srcId="{04D711EF-6944-4FA5-A413-37668FAC10E3}" destId="{5887F31F-6E24-43E9-A8E5-FB8C77B17971}" srcOrd="4" destOrd="0" parTransId="{1AFA3314-1388-402D-86CD-122953B2205B}" sibTransId="{F1ABB10B-063A-459F-8347-7BCEF82E0389}"/>
    <dgm:cxn modelId="{EFF826B5-46CB-492F-97BE-DA90287BC3DE}" type="presOf" srcId="{5887F31F-6E24-43E9-A8E5-FB8C77B17971}" destId="{E04983A4-4CD0-432F-842D-0F9A1931E218}" srcOrd="0" destOrd="0" presId="urn:microsoft.com/office/officeart/2008/layout/LinedList"/>
    <dgm:cxn modelId="{E2374F6D-9104-42C0-9731-B72930B6EDFF}" type="presOf" srcId="{C611F44D-E6BD-4D6A-B191-E0F83324EDDB}" destId="{BC352704-10B0-40A3-A905-DC3FB049D9CF}" srcOrd="0" destOrd="0" presId="urn:microsoft.com/office/officeart/2008/layout/LinedList"/>
    <dgm:cxn modelId="{C6ED2EC7-E1F2-49D1-86CF-A5891B04EEBD}" srcId="{04D711EF-6944-4FA5-A413-37668FAC10E3}" destId="{E191B897-CB57-4CA3-A0AD-A8F77A9918FC}" srcOrd="3" destOrd="0" parTransId="{D1DFA98C-F27B-4B21-B124-143A9FB0CB5B}" sibTransId="{16B1E411-9D4C-4FB1-8777-E4B4167E2446}"/>
    <dgm:cxn modelId="{D9D1242C-952C-4CFB-8BAF-F965DE7F4733}" srcId="{04D711EF-6944-4FA5-A413-37668FAC10E3}" destId="{C611F44D-E6BD-4D6A-B191-E0F83324EDDB}" srcOrd="2" destOrd="0" parTransId="{ED2A755D-6233-4FE3-A8EC-68A740E38E14}" sibTransId="{1027E193-66C6-4DA7-929E-27BC8B7C1811}"/>
    <dgm:cxn modelId="{D5C3C7C9-DB59-43DA-BA95-4B5BF1831B3B}" type="presOf" srcId="{E191B897-CB57-4CA3-A0AD-A8F77A9918FC}" destId="{31133C26-82AD-4D50-B5EC-BE2801F342AE}" srcOrd="0" destOrd="0" presId="urn:microsoft.com/office/officeart/2008/layout/LinedList"/>
    <dgm:cxn modelId="{7A6D0AAF-B9B6-427C-A07C-2A7FBAF60F74}" type="presOf" srcId="{808A5C52-22EE-4F99-8F78-B970CC86224C}" destId="{715F5C77-52E5-4A7B-AADF-0B0962FDF58B}" srcOrd="0" destOrd="0" presId="urn:microsoft.com/office/officeart/2008/layout/LinedList"/>
    <dgm:cxn modelId="{75DBA311-5C61-4229-9E13-E2B322D45B7F}" srcId="{04D711EF-6944-4FA5-A413-37668FAC10E3}" destId="{5B3C7A71-6F6B-4312-8786-A5D0F66FA6EA}" srcOrd="0" destOrd="0" parTransId="{E52A4CB1-2FB8-4110-9C32-4A2B5161070C}" sibTransId="{A295478E-047C-498E-ACD9-950B31968FCD}"/>
    <dgm:cxn modelId="{6602FB1A-A6B4-4D98-AEE0-1FF578AAA5A4}" type="presOf" srcId="{D360F292-0D60-4C28-BA86-9F0DB00BD758}" destId="{379E7E2E-85E2-4383-861C-023231ACD61C}" srcOrd="0" destOrd="0" presId="urn:microsoft.com/office/officeart/2008/layout/LinedList"/>
    <dgm:cxn modelId="{A281361B-ABD1-4E61-A814-0DC876756AF5}" type="presOf" srcId="{04D711EF-6944-4FA5-A413-37668FAC10E3}" destId="{1D365157-072F-4C39-8FF1-C0F1053C53B3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AA9ED077-5F81-4800-96D6-7A31C9A28573}" type="presParOf" srcId="{715F5C77-52E5-4A7B-AADF-0B0962FDF58B}" destId="{7392B418-9D98-4BFF-8C89-A7CBCED25A57}" srcOrd="0" destOrd="0" presId="urn:microsoft.com/office/officeart/2008/layout/LinedList"/>
    <dgm:cxn modelId="{1F7D1E0F-3AEE-40D8-B311-CE4890E419D2}" type="presParOf" srcId="{715F5C77-52E5-4A7B-AADF-0B0962FDF58B}" destId="{191AF3C6-1C1A-4CB8-AA1C-0725B2F49CCA}" srcOrd="1" destOrd="0" presId="urn:microsoft.com/office/officeart/2008/layout/LinedList"/>
    <dgm:cxn modelId="{87E6B7F9-536E-46A5-A77C-1BACD2F92E4E}" type="presParOf" srcId="{191AF3C6-1C1A-4CB8-AA1C-0725B2F49CCA}" destId="{1D365157-072F-4C39-8FF1-C0F1053C53B3}" srcOrd="0" destOrd="0" presId="urn:microsoft.com/office/officeart/2008/layout/LinedList"/>
    <dgm:cxn modelId="{79E1FEF9-D889-4D56-9AFF-A737B49042BF}" type="presParOf" srcId="{191AF3C6-1C1A-4CB8-AA1C-0725B2F49CCA}" destId="{B99AA4FF-F71D-4278-BB2F-C2D7B585DAC3}" srcOrd="1" destOrd="0" presId="urn:microsoft.com/office/officeart/2008/layout/LinedList"/>
    <dgm:cxn modelId="{21D7DCC7-DD31-4A4B-988A-3468173CED5B}" type="presParOf" srcId="{B99AA4FF-F71D-4278-BB2F-C2D7B585DAC3}" destId="{2D140E0C-EEC8-4CB2-823E-C1E8EF9B430D}" srcOrd="0" destOrd="0" presId="urn:microsoft.com/office/officeart/2008/layout/LinedList"/>
    <dgm:cxn modelId="{D7DB5366-3B96-4AD9-AD04-62D20BE15668}" type="presParOf" srcId="{B99AA4FF-F71D-4278-BB2F-C2D7B585DAC3}" destId="{1F6798FE-C3F2-4624-AB23-1B20B07DBDC3}" srcOrd="1" destOrd="0" presId="urn:microsoft.com/office/officeart/2008/layout/LinedList"/>
    <dgm:cxn modelId="{895E4055-5B06-416C-B282-2FBA78D04A03}" type="presParOf" srcId="{1F6798FE-C3F2-4624-AB23-1B20B07DBDC3}" destId="{FEA42D81-5B49-4606-B291-7CD330AEF528}" srcOrd="0" destOrd="0" presId="urn:microsoft.com/office/officeart/2008/layout/LinedList"/>
    <dgm:cxn modelId="{E9428DF2-E148-4C76-B6A3-AB0922AEF59E}" type="presParOf" srcId="{1F6798FE-C3F2-4624-AB23-1B20B07DBDC3}" destId="{6581C517-4511-4336-A248-1DF3B6296141}" srcOrd="1" destOrd="0" presId="urn:microsoft.com/office/officeart/2008/layout/LinedList"/>
    <dgm:cxn modelId="{3844244E-E985-4F7A-850A-D3B81E2243C6}" type="presParOf" srcId="{1F6798FE-C3F2-4624-AB23-1B20B07DBDC3}" destId="{4A6C1DAE-B6A7-4093-AC3F-A382AA737134}" srcOrd="2" destOrd="0" presId="urn:microsoft.com/office/officeart/2008/layout/LinedList"/>
    <dgm:cxn modelId="{CCEB685F-9950-4A7D-B8D4-EF28029682AF}" type="presParOf" srcId="{B99AA4FF-F71D-4278-BB2F-C2D7B585DAC3}" destId="{2FD7CF09-4BFC-48B0-86B7-A703FBEFFA26}" srcOrd="2" destOrd="0" presId="urn:microsoft.com/office/officeart/2008/layout/LinedList"/>
    <dgm:cxn modelId="{64CF1326-0DBF-48FE-B56E-31C015C6CF04}" type="presParOf" srcId="{B99AA4FF-F71D-4278-BB2F-C2D7B585DAC3}" destId="{BC521BB2-08E7-424B-ABC7-4EDBCC17FC7C}" srcOrd="3" destOrd="0" presId="urn:microsoft.com/office/officeart/2008/layout/LinedList"/>
    <dgm:cxn modelId="{EB647EB3-6468-47B5-953D-0DBC71E17437}" type="presParOf" srcId="{B99AA4FF-F71D-4278-BB2F-C2D7B585DAC3}" destId="{48416231-E621-4F06-B60D-12B7527A504B}" srcOrd="4" destOrd="0" presId="urn:microsoft.com/office/officeart/2008/layout/LinedList"/>
    <dgm:cxn modelId="{56F0BDF7-DB6B-40F4-9A04-1D829CE05357}" type="presParOf" srcId="{48416231-E621-4F06-B60D-12B7527A504B}" destId="{033FC153-1265-4239-8418-DB6DA7DC14B6}" srcOrd="0" destOrd="0" presId="urn:microsoft.com/office/officeart/2008/layout/LinedList"/>
    <dgm:cxn modelId="{AE731A33-5595-4541-8780-50A668BCF662}" type="presParOf" srcId="{48416231-E621-4F06-B60D-12B7527A504B}" destId="{379E7E2E-85E2-4383-861C-023231ACD61C}" srcOrd="1" destOrd="0" presId="urn:microsoft.com/office/officeart/2008/layout/LinedList"/>
    <dgm:cxn modelId="{841C687E-0938-40EE-9930-9507C44D88E8}" type="presParOf" srcId="{48416231-E621-4F06-B60D-12B7527A504B}" destId="{A38A492D-4DA7-49EE-B418-EB1CC383774B}" srcOrd="2" destOrd="0" presId="urn:microsoft.com/office/officeart/2008/layout/LinedList"/>
    <dgm:cxn modelId="{8CF66FAF-D803-4985-84A8-2E039EA23093}" type="presParOf" srcId="{B99AA4FF-F71D-4278-BB2F-C2D7B585DAC3}" destId="{B53D3A5D-410A-4B57-83AF-FB267D0DA4D9}" srcOrd="5" destOrd="0" presId="urn:microsoft.com/office/officeart/2008/layout/LinedList"/>
    <dgm:cxn modelId="{03A7B3B4-122E-412C-8A40-3B37F0BA2741}" type="presParOf" srcId="{B99AA4FF-F71D-4278-BB2F-C2D7B585DAC3}" destId="{51A77031-1749-4F13-9163-F37AFE26FB5B}" srcOrd="6" destOrd="0" presId="urn:microsoft.com/office/officeart/2008/layout/LinedList"/>
    <dgm:cxn modelId="{F909A906-B854-44E9-8FE8-C03A63C30870}" type="presParOf" srcId="{B99AA4FF-F71D-4278-BB2F-C2D7B585DAC3}" destId="{A8396D4E-C97A-413B-B510-9D4974A3A23F}" srcOrd="7" destOrd="0" presId="urn:microsoft.com/office/officeart/2008/layout/LinedList"/>
    <dgm:cxn modelId="{FDD2004B-DD51-4379-8A09-7C6C9A238522}" type="presParOf" srcId="{A8396D4E-C97A-413B-B510-9D4974A3A23F}" destId="{F8CAC96F-09D9-48D7-8FBA-3DFBC017D656}" srcOrd="0" destOrd="0" presId="urn:microsoft.com/office/officeart/2008/layout/LinedList"/>
    <dgm:cxn modelId="{7E332D1E-D8FD-4E41-9EFB-734FAFADDDBB}" type="presParOf" srcId="{A8396D4E-C97A-413B-B510-9D4974A3A23F}" destId="{BC352704-10B0-40A3-A905-DC3FB049D9CF}" srcOrd="1" destOrd="0" presId="urn:microsoft.com/office/officeart/2008/layout/LinedList"/>
    <dgm:cxn modelId="{D1E81EC1-305E-4DDB-828E-37F775CEE045}" type="presParOf" srcId="{A8396D4E-C97A-413B-B510-9D4974A3A23F}" destId="{C3248CF7-B725-43A6-98D8-8283C4CA7596}" srcOrd="2" destOrd="0" presId="urn:microsoft.com/office/officeart/2008/layout/LinedList"/>
    <dgm:cxn modelId="{E93001B0-7C03-4CA4-B830-83A5390954EF}" type="presParOf" srcId="{B99AA4FF-F71D-4278-BB2F-C2D7B585DAC3}" destId="{5D473373-526E-4824-B2BA-B16126D70DD6}" srcOrd="8" destOrd="0" presId="urn:microsoft.com/office/officeart/2008/layout/LinedList"/>
    <dgm:cxn modelId="{62115E3E-66FE-4188-AF1B-E4E1709FC852}" type="presParOf" srcId="{B99AA4FF-F71D-4278-BB2F-C2D7B585DAC3}" destId="{F21C5B38-3C51-4BFC-9C55-34C8EFB5AF12}" srcOrd="9" destOrd="0" presId="urn:microsoft.com/office/officeart/2008/layout/LinedList"/>
    <dgm:cxn modelId="{FB3D06AF-BF63-49EF-907C-1DC93609E0F8}" type="presParOf" srcId="{B99AA4FF-F71D-4278-BB2F-C2D7B585DAC3}" destId="{22742E31-DFE3-4A98-AC38-DCBD3A4BD702}" srcOrd="10" destOrd="0" presId="urn:microsoft.com/office/officeart/2008/layout/LinedList"/>
    <dgm:cxn modelId="{7EA3C27E-E63F-46EB-8836-E88A4F4D750A}" type="presParOf" srcId="{22742E31-DFE3-4A98-AC38-DCBD3A4BD702}" destId="{FE581B54-3668-469D-8A8B-B658B51208E0}" srcOrd="0" destOrd="0" presId="urn:microsoft.com/office/officeart/2008/layout/LinedList"/>
    <dgm:cxn modelId="{6CAE7918-06A5-4ADC-9964-4A61CA3C0396}" type="presParOf" srcId="{22742E31-DFE3-4A98-AC38-DCBD3A4BD702}" destId="{31133C26-82AD-4D50-B5EC-BE2801F342AE}" srcOrd="1" destOrd="0" presId="urn:microsoft.com/office/officeart/2008/layout/LinedList"/>
    <dgm:cxn modelId="{780AC9F3-070E-4115-931A-4BE4A6D51853}" type="presParOf" srcId="{22742E31-DFE3-4A98-AC38-DCBD3A4BD702}" destId="{C0783A06-246E-4344-8A46-AD9C60794004}" srcOrd="2" destOrd="0" presId="urn:microsoft.com/office/officeart/2008/layout/LinedList"/>
    <dgm:cxn modelId="{85E3E6E0-7ECB-4333-8623-C442C062130B}" type="presParOf" srcId="{B99AA4FF-F71D-4278-BB2F-C2D7B585DAC3}" destId="{FFB7C35B-048D-4558-A231-F47C4F1A9026}" srcOrd="11" destOrd="0" presId="urn:microsoft.com/office/officeart/2008/layout/LinedList"/>
    <dgm:cxn modelId="{621416B1-85B8-40B9-A319-6D61C6F4EC46}" type="presParOf" srcId="{B99AA4FF-F71D-4278-BB2F-C2D7B585DAC3}" destId="{1BB8430E-0CA3-4387-9475-3534F019B5A4}" srcOrd="12" destOrd="0" presId="urn:microsoft.com/office/officeart/2008/layout/LinedList"/>
    <dgm:cxn modelId="{19D716EB-1608-4DFA-ACD6-0CE8384EAFED}" type="presParOf" srcId="{B99AA4FF-F71D-4278-BB2F-C2D7B585DAC3}" destId="{12B37298-DECA-43A7-83C2-498CB08E25AF}" srcOrd="13" destOrd="0" presId="urn:microsoft.com/office/officeart/2008/layout/LinedList"/>
    <dgm:cxn modelId="{4D1D2ADA-64BF-4552-97A1-93ABBF034574}" type="presParOf" srcId="{12B37298-DECA-43A7-83C2-498CB08E25AF}" destId="{5EE01F4F-E302-48EE-8ECA-FCF2D8AA4D7E}" srcOrd="0" destOrd="0" presId="urn:microsoft.com/office/officeart/2008/layout/LinedList"/>
    <dgm:cxn modelId="{655A9131-9CE7-4C6E-8558-1111F347A63E}" type="presParOf" srcId="{12B37298-DECA-43A7-83C2-498CB08E25AF}" destId="{E04983A4-4CD0-432F-842D-0F9A1931E218}" srcOrd="1" destOrd="0" presId="urn:microsoft.com/office/officeart/2008/layout/LinedList"/>
    <dgm:cxn modelId="{5A5C0128-A99B-4310-8AB3-838A83124879}" type="presParOf" srcId="{12B37298-DECA-43A7-83C2-498CB08E25AF}" destId="{ECC727D6-3D3D-4329-B0A0-E72AFE8B74F3}" srcOrd="2" destOrd="0" presId="urn:microsoft.com/office/officeart/2008/layout/LinedList"/>
    <dgm:cxn modelId="{76389704-40B0-4653-B2A8-4199A64E3B8A}" type="presParOf" srcId="{B99AA4FF-F71D-4278-BB2F-C2D7B585DAC3}" destId="{AEE74DEB-82D2-48BA-B8CC-404BDEE46D17}" srcOrd="14" destOrd="0" presId="urn:microsoft.com/office/officeart/2008/layout/LinedList"/>
    <dgm:cxn modelId="{4FAD6AAE-799D-43DD-9EA3-56E14C640A0F}" type="presParOf" srcId="{B99AA4FF-F71D-4278-BB2F-C2D7B585DAC3}" destId="{7537F9AC-8A5B-4799-BE2C-6B7801C3D01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When you present, remember to:</a:t>
          </a:r>
        </a:p>
      </dgm:t>
    </dgm:pt>
    <dgm:pt modelId="{F864AA16-985F-4FFC-814C-573D8B2898DE}" type="parTrans" cxnId="{C4AF23D6-2F00-4986-8D43-D75FF6F7140B}">
      <dgm:prSet/>
      <dgm:spPr/>
    </dgm:pt>
    <dgm:pt modelId="{90044A8D-3552-4A96-AE6A-6934DE73FD58}" type="sibTrans" cxnId="{C4AF23D6-2F00-4986-8D43-D75FF6F7140B}">
      <dgm:prSet/>
      <dgm:spPr/>
    </dgm:pt>
    <dgm:pt modelId="{DD6B3101-FDA0-4D90-8435-A255DDF250DC}">
      <dgm:prSet/>
      <dgm:spPr/>
      <dgm:t>
        <a:bodyPr/>
        <a:lstStyle/>
        <a:p>
          <a:r>
            <a:rPr lang="en-US" dirty="0" smtClean="0"/>
            <a:t>Speak loudly</a:t>
          </a:r>
        </a:p>
      </dgm:t>
    </dgm:pt>
    <dgm:pt modelId="{B09DAC8B-BD17-425B-BB15-07D1FCD8FA61}" type="parTrans" cxnId="{6BFAC844-DD23-4083-905B-9736CDCAC776}">
      <dgm:prSet/>
      <dgm:spPr/>
    </dgm:pt>
    <dgm:pt modelId="{5DB4D859-5A14-402A-90FD-821DEC4BD4FC}" type="sibTrans" cxnId="{6BFAC844-DD23-4083-905B-9736CDCAC776}">
      <dgm:prSet/>
      <dgm:spPr/>
    </dgm:pt>
    <dgm:pt modelId="{70CCC3B0-CAAB-4A8A-B244-C2BA773978D0}">
      <dgm:prSet/>
      <dgm:spPr/>
      <dgm:t>
        <a:bodyPr/>
        <a:lstStyle/>
        <a:p>
          <a:r>
            <a:rPr lang="en-US" dirty="0" smtClean="0"/>
            <a:t>Speak clearly</a:t>
          </a:r>
        </a:p>
      </dgm:t>
    </dgm:pt>
    <dgm:pt modelId="{1AD199F9-7480-47DA-9C94-1A821875C77B}" type="parTrans" cxnId="{1DCD8518-6F8E-4C47-A0EE-528F606D38DC}">
      <dgm:prSet/>
      <dgm:spPr/>
    </dgm:pt>
    <dgm:pt modelId="{C85C9BD0-B502-4B18-8A2D-924F003E887D}" type="sibTrans" cxnId="{1DCD8518-6F8E-4C47-A0EE-528F606D38DC}">
      <dgm:prSet/>
      <dgm:spPr/>
    </dgm:pt>
    <dgm:pt modelId="{41DD3E2A-0C6B-40BC-A22C-30498ECAE860}">
      <dgm:prSet/>
      <dgm:spPr/>
      <dgm:t>
        <a:bodyPr/>
        <a:lstStyle/>
        <a:p>
          <a:r>
            <a:rPr lang="en-US" dirty="0" smtClean="0"/>
            <a:t>Look at your audience</a:t>
          </a:r>
        </a:p>
      </dgm:t>
    </dgm:pt>
    <dgm:pt modelId="{4DBA2169-0D14-47FC-8066-62BF59E50253}" type="parTrans" cxnId="{E650B756-B1E4-40B7-9AF9-FA2AADF89828}">
      <dgm:prSet/>
      <dgm:spPr/>
    </dgm:pt>
    <dgm:pt modelId="{38AEBFE3-29CA-4593-BE87-C09D5A9F3D6C}" type="sibTrans" cxnId="{E650B756-B1E4-40B7-9AF9-FA2AADF89828}">
      <dgm:prSet/>
      <dgm:spPr/>
    </dgm:pt>
    <dgm:pt modelId="{8EC94A5D-E6F6-422F-BA8D-41BD350A40FD}">
      <dgm:prSet/>
      <dgm:spPr/>
      <dgm:t>
        <a:bodyPr/>
        <a:lstStyle/>
        <a:p>
          <a:r>
            <a:rPr lang="en-US" dirty="0" smtClean="0"/>
            <a:t>Have fun with it</a:t>
          </a:r>
        </a:p>
      </dgm:t>
    </dgm:pt>
    <dgm:pt modelId="{BEE52C14-FD9B-4609-A2E4-335C1FC20DA1}" type="parTrans" cxnId="{37E16653-52CD-4B76-BD3C-67F12304F550}">
      <dgm:prSet/>
      <dgm:spPr/>
    </dgm:pt>
    <dgm:pt modelId="{2F45FE72-BDEC-4DBA-A960-50C6D6E237E9}" type="sibTrans" cxnId="{37E16653-52CD-4B76-BD3C-67F12304F550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1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5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A387E85E-F2D5-4D02-BF55-613A2EA23765}" type="pres">
      <dgm:prSet presAssocID="{DD6B3101-FDA0-4D90-8435-A255DDF250DC}" presName="vertSpace2a" presStyleCnt="0"/>
      <dgm:spPr/>
    </dgm:pt>
    <dgm:pt modelId="{70953FD5-07C8-4B42-917E-990FC6A6FBAD}" type="pres">
      <dgm:prSet presAssocID="{DD6B3101-FDA0-4D90-8435-A255DDF250DC}" presName="horz2" presStyleCnt="0"/>
      <dgm:spPr/>
    </dgm:pt>
    <dgm:pt modelId="{D8C7C368-D3FC-4619-B011-93CF3DA85400}" type="pres">
      <dgm:prSet presAssocID="{DD6B3101-FDA0-4D90-8435-A255DDF250DC}" presName="horzSpace2" presStyleCnt="0"/>
      <dgm:spPr/>
    </dgm:pt>
    <dgm:pt modelId="{037B2655-FE35-4E9F-951A-DB7197B3C05C}" type="pres">
      <dgm:prSet presAssocID="{DD6B3101-FDA0-4D90-8435-A255DDF250DC}" presName="tx2" presStyleLbl="revTx" presStyleIdx="1" presStyleCnt="5"/>
      <dgm:spPr/>
      <dgm:t>
        <a:bodyPr/>
        <a:lstStyle/>
        <a:p>
          <a:endParaRPr lang="en-US"/>
        </a:p>
      </dgm:t>
    </dgm:pt>
    <dgm:pt modelId="{A382EB66-D599-479C-9C63-D6C02540A34B}" type="pres">
      <dgm:prSet presAssocID="{DD6B3101-FDA0-4D90-8435-A255DDF250DC}" presName="vert2" presStyleCnt="0"/>
      <dgm:spPr/>
    </dgm:pt>
    <dgm:pt modelId="{4D38D04E-2F29-49BF-954F-86301B600703}" type="pres">
      <dgm:prSet presAssocID="{DD6B3101-FDA0-4D90-8435-A255DDF250DC}" presName="thinLine2b" presStyleLbl="callout" presStyleIdx="0" presStyleCnt="4"/>
      <dgm:spPr/>
    </dgm:pt>
    <dgm:pt modelId="{B6D771B0-51CA-4870-BD42-BE0AEA3E3EFB}" type="pres">
      <dgm:prSet presAssocID="{DD6B3101-FDA0-4D90-8435-A255DDF250DC}" presName="vertSpace2b" presStyleCnt="0"/>
      <dgm:spPr/>
    </dgm:pt>
    <dgm:pt modelId="{5E627FE4-397B-416C-AAEA-1A915A4ADDB6}" type="pres">
      <dgm:prSet presAssocID="{70CCC3B0-CAAB-4A8A-B244-C2BA773978D0}" presName="horz2" presStyleCnt="0"/>
      <dgm:spPr/>
    </dgm:pt>
    <dgm:pt modelId="{7D891A04-8CB8-4468-B5D6-BA6CBADF664E}" type="pres">
      <dgm:prSet presAssocID="{70CCC3B0-CAAB-4A8A-B244-C2BA773978D0}" presName="horzSpace2" presStyleCnt="0"/>
      <dgm:spPr/>
    </dgm:pt>
    <dgm:pt modelId="{DD8695C0-F981-4565-B7D4-79FADF2BD46D}" type="pres">
      <dgm:prSet presAssocID="{70CCC3B0-CAAB-4A8A-B244-C2BA773978D0}" presName="tx2" presStyleLbl="revTx" presStyleIdx="2" presStyleCnt="5"/>
      <dgm:spPr/>
      <dgm:t>
        <a:bodyPr/>
        <a:lstStyle/>
        <a:p>
          <a:endParaRPr lang="en-US"/>
        </a:p>
      </dgm:t>
    </dgm:pt>
    <dgm:pt modelId="{340F47CF-939E-4264-B033-8663F5A47C9A}" type="pres">
      <dgm:prSet presAssocID="{70CCC3B0-CAAB-4A8A-B244-C2BA773978D0}" presName="vert2" presStyleCnt="0"/>
      <dgm:spPr/>
    </dgm:pt>
    <dgm:pt modelId="{EB6EED5A-D8C0-495C-8160-751048F0AA73}" type="pres">
      <dgm:prSet presAssocID="{70CCC3B0-CAAB-4A8A-B244-C2BA773978D0}" presName="thinLine2b" presStyleLbl="callout" presStyleIdx="1" presStyleCnt="4"/>
      <dgm:spPr/>
    </dgm:pt>
    <dgm:pt modelId="{D2E93E84-A501-4944-A7D8-6F17BFA54C7A}" type="pres">
      <dgm:prSet presAssocID="{70CCC3B0-CAAB-4A8A-B244-C2BA773978D0}" presName="vertSpace2b" presStyleCnt="0"/>
      <dgm:spPr/>
    </dgm:pt>
    <dgm:pt modelId="{5AB70F0E-A40A-4262-B2DD-B5EF45E1A826}" type="pres">
      <dgm:prSet presAssocID="{41DD3E2A-0C6B-40BC-A22C-30498ECAE860}" presName="horz2" presStyleCnt="0"/>
      <dgm:spPr/>
    </dgm:pt>
    <dgm:pt modelId="{E2649F65-FAA4-46F7-AF1C-4F74BEB7EA25}" type="pres">
      <dgm:prSet presAssocID="{41DD3E2A-0C6B-40BC-A22C-30498ECAE860}" presName="horzSpace2" presStyleCnt="0"/>
      <dgm:spPr/>
    </dgm:pt>
    <dgm:pt modelId="{7E8DA031-B737-402B-B484-67D28874DC49}" type="pres">
      <dgm:prSet presAssocID="{41DD3E2A-0C6B-40BC-A22C-30498ECAE860}" presName="tx2" presStyleLbl="revTx" presStyleIdx="3" presStyleCnt="5"/>
      <dgm:spPr/>
      <dgm:t>
        <a:bodyPr/>
        <a:lstStyle/>
        <a:p>
          <a:endParaRPr lang="en-US"/>
        </a:p>
      </dgm:t>
    </dgm:pt>
    <dgm:pt modelId="{24353F00-8486-45A8-A3AB-F8FFEF2A1D97}" type="pres">
      <dgm:prSet presAssocID="{41DD3E2A-0C6B-40BC-A22C-30498ECAE860}" presName="vert2" presStyleCnt="0"/>
      <dgm:spPr/>
    </dgm:pt>
    <dgm:pt modelId="{2FE7B0FE-163C-4398-83AE-BE4E1428190C}" type="pres">
      <dgm:prSet presAssocID="{41DD3E2A-0C6B-40BC-A22C-30498ECAE860}" presName="thinLine2b" presStyleLbl="callout" presStyleIdx="2" presStyleCnt="4"/>
      <dgm:spPr/>
    </dgm:pt>
    <dgm:pt modelId="{6AD6DA63-6A48-48C6-B894-9F2859F6F49F}" type="pres">
      <dgm:prSet presAssocID="{41DD3E2A-0C6B-40BC-A22C-30498ECAE860}" presName="vertSpace2b" presStyleCnt="0"/>
      <dgm:spPr/>
    </dgm:pt>
    <dgm:pt modelId="{07F25758-2297-48D1-8127-17207119CBC5}" type="pres">
      <dgm:prSet presAssocID="{8EC94A5D-E6F6-422F-BA8D-41BD350A40FD}" presName="horz2" presStyleCnt="0"/>
      <dgm:spPr/>
    </dgm:pt>
    <dgm:pt modelId="{FE77EE1C-F597-4492-B158-4D9C79CA0E95}" type="pres">
      <dgm:prSet presAssocID="{8EC94A5D-E6F6-422F-BA8D-41BD350A40FD}" presName="horzSpace2" presStyleCnt="0"/>
      <dgm:spPr/>
    </dgm:pt>
    <dgm:pt modelId="{1952BD84-2CE9-47F0-9D25-8D8F84ABF3D7}" type="pres">
      <dgm:prSet presAssocID="{8EC94A5D-E6F6-422F-BA8D-41BD350A40FD}" presName="tx2" presStyleLbl="revTx" presStyleIdx="4" presStyleCnt="5"/>
      <dgm:spPr/>
      <dgm:t>
        <a:bodyPr/>
        <a:lstStyle/>
        <a:p>
          <a:endParaRPr lang="en-US"/>
        </a:p>
      </dgm:t>
    </dgm:pt>
    <dgm:pt modelId="{2B76C5D3-5449-4049-BAC3-F347530A8D64}" type="pres">
      <dgm:prSet presAssocID="{8EC94A5D-E6F6-422F-BA8D-41BD350A40FD}" presName="vert2" presStyleCnt="0"/>
      <dgm:spPr/>
    </dgm:pt>
    <dgm:pt modelId="{A96CB221-991A-4CCC-B81A-AB96153867E8}" type="pres">
      <dgm:prSet presAssocID="{8EC94A5D-E6F6-422F-BA8D-41BD350A40FD}" presName="thinLine2b" presStyleLbl="callout" presStyleIdx="3" presStyleCnt="4"/>
      <dgm:spPr/>
    </dgm:pt>
    <dgm:pt modelId="{AD75B709-A6D0-49F2-A572-61F86F6FE62A}" type="pres">
      <dgm:prSet presAssocID="{8EC94A5D-E6F6-422F-BA8D-41BD350A40FD}" presName="vertSpace2b" presStyleCnt="0"/>
      <dgm:spPr/>
    </dgm:pt>
  </dgm:ptLst>
  <dgm:cxnLst>
    <dgm:cxn modelId="{37E16653-52CD-4B76-BD3C-67F12304F550}" srcId="{C9461CD9-8ECE-4D92-9AB2-D0DE34AFC80C}" destId="{8EC94A5D-E6F6-422F-BA8D-41BD350A40FD}" srcOrd="3" destOrd="0" parTransId="{BEE52C14-FD9B-4609-A2E4-335C1FC20DA1}" sibTransId="{2F45FE72-BDEC-4DBA-A960-50C6D6E237E9}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C626F75F-9CAC-4857-88EA-52A2165972F4}" type="presOf" srcId="{DD6B3101-FDA0-4D90-8435-A255DDF250DC}" destId="{037B2655-FE35-4E9F-951A-DB7197B3C05C}" srcOrd="0" destOrd="0" presId="urn:microsoft.com/office/officeart/2008/layout/LinedList"/>
    <dgm:cxn modelId="{F122AA86-AA9F-43C2-84E9-6B0AE534E66A}" type="presOf" srcId="{C9461CD9-8ECE-4D92-9AB2-D0DE34AFC80C}" destId="{9C7FC2E0-EBD4-4F12-B067-EB263CF8E755}" srcOrd="0" destOrd="0" presId="urn:microsoft.com/office/officeart/2008/layout/LinedList"/>
    <dgm:cxn modelId="{96E3F6BC-C13C-4C57-8633-2F8D584F9D26}" type="presOf" srcId="{41DD3E2A-0C6B-40BC-A22C-30498ECAE860}" destId="{7E8DA031-B737-402B-B484-67D28874DC49}" srcOrd="0" destOrd="0" presId="urn:microsoft.com/office/officeart/2008/layout/LinedList"/>
    <dgm:cxn modelId="{3197E22F-1EA7-4462-BA41-1F0556C98D19}" type="presOf" srcId="{8EC94A5D-E6F6-422F-BA8D-41BD350A40FD}" destId="{1952BD84-2CE9-47F0-9D25-8D8F84ABF3D7}" srcOrd="0" destOrd="0" presId="urn:microsoft.com/office/officeart/2008/layout/LinedList"/>
    <dgm:cxn modelId="{6BFAC844-DD23-4083-905B-9736CDCAC776}" srcId="{C9461CD9-8ECE-4D92-9AB2-D0DE34AFC80C}" destId="{DD6B3101-FDA0-4D90-8435-A255DDF250DC}" srcOrd="0" destOrd="0" parTransId="{B09DAC8B-BD17-425B-BB15-07D1FCD8FA61}" sibTransId="{5DB4D859-5A14-402A-90FD-821DEC4BD4FC}"/>
    <dgm:cxn modelId="{9CCEE7FE-BCCD-4350-B796-3067D556C0DC}" type="presOf" srcId="{70CCC3B0-CAAB-4A8A-B244-C2BA773978D0}" destId="{DD8695C0-F981-4565-B7D4-79FADF2BD46D}" srcOrd="0" destOrd="0" presId="urn:microsoft.com/office/officeart/2008/layout/LinedList"/>
    <dgm:cxn modelId="{2051C198-33E9-42B6-A957-7D74C1486763}" type="presOf" srcId="{808A5C52-22EE-4F99-8F78-B970CC86224C}" destId="{715F5C77-52E5-4A7B-AADF-0B0962FDF58B}" srcOrd="0" destOrd="0" presId="urn:microsoft.com/office/officeart/2008/layout/LinedList"/>
    <dgm:cxn modelId="{E650B756-B1E4-40B7-9AF9-FA2AADF89828}" srcId="{C9461CD9-8ECE-4D92-9AB2-D0DE34AFC80C}" destId="{41DD3E2A-0C6B-40BC-A22C-30498ECAE860}" srcOrd="2" destOrd="0" parTransId="{4DBA2169-0D14-47FC-8066-62BF59E50253}" sibTransId="{38AEBFE3-29CA-4593-BE87-C09D5A9F3D6C}"/>
    <dgm:cxn modelId="{1DCD8518-6F8E-4C47-A0EE-528F606D38DC}" srcId="{C9461CD9-8ECE-4D92-9AB2-D0DE34AFC80C}" destId="{70CCC3B0-CAAB-4A8A-B244-C2BA773978D0}" srcOrd="1" destOrd="0" parTransId="{1AD199F9-7480-47DA-9C94-1A821875C77B}" sibTransId="{C85C9BD0-B502-4B18-8A2D-924F003E887D}"/>
    <dgm:cxn modelId="{2E278050-4026-4F85-B010-E940753FDFCC}" type="presParOf" srcId="{715F5C77-52E5-4A7B-AADF-0B0962FDF58B}" destId="{0FAA857C-BE6C-4A13-A136-E43B9F0AA0D9}" srcOrd="0" destOrd="0" presId="urn:microsoft.com/office/officeart/2008/layout/LinedList"/>
    <dgm:cxn modelId="{DEA0CABA-1BF4-48DB-B75C-B143655A387D}" type="presParOf" srcId="{715F5C77-52E5-4A7B-AADF-0B0962FDF58B}" destId="{5F45CBC2-A72E-487C-9579-ECD87A9FB488}" srcOrd="1" destOrd="0" presId="urn:microsoft.com/office/officeart/2008/layout/LinedList"/>
    <dgm:cxn modelId="{ADB8A94E-E4C2-4802-BEC7-F79FEAB94BDB}" type="presParOf" srcId="{5F45CBC2-A72E-487C-9579-ECD87A9FB488}" destId="{9C7FC2E0-EBD4-4F12-B067-EB263CF8E755}" srcOrd="0" destOrd="0" presId="urn:microsoft.com/office/officeart/2008/layout/LinedList"/>
    <dgm:cxn modelId="{6E789735-5C05-4DEE-9E78-195FD9F08E52}" type="presParOf" srcId="{5F45CBC2-A72E-487C-9579-ECD87A9FB488}" destId="{9F0C80A2-7246-40D3-825C-1FB2E261308B}" srcOrd="1" destOrd="0" presId="urn:microsoft.com/office/officeart/2008/layout/LinedList"/>
    <dgm:cxn modelId="{A7EB8A33-DBD2-45B4-BDE8-2D392584D4F5}" type="presParOf" srcId="{9F0C80A2-7246-40D3-825C-1FB2E261308B}" destId="{A387E85E-F2D5-4D02-BF55-613A2EA23765}" srcOrd="0" destOrd="0" presId="urn:microsoft.com/office/officeart/2008/layout/LinedList"/>
    <dgm:cxn modelId="{1639C7AD-22D8-43C9-A11B-03A608F10CD5}" type="presParOf" srcId="{9F0C80A2-7246-40D3-825C-1FB2E261308B}" destId="{70953FD5-07C8-4B42-917E-990FC6A6FBAD}" srcOrd="1" destOrd="0" presId="urn:microsoft.com/office/officeart/2008/layout/LinedList"/>
    <dgm:cxn modelId="{19CF455E-1D2E-4DF5-9467-916D0BE651C9}" type="presParOf" srcId="{70953FD5-07C8-4B42-917E-990FC6A6FBAD}" destId="{D8C7C368-D3FC-4619-B011-93CF3DA85400}" srcOrd="0" destOrd="0" presId="urn:microsoft.com/office/officeart/2008/layout/LinedList"/>
    <dgm:cxn modelId="{BA31ADA9-1760-4A64-B14F-75D91418215F}" type="presParOf" srcId="{70953FD5-07C8-4B42-917E-990FC6A6FBAD}" destId="{037B2655-FE35-4E9F-951A-DB7197B3C05C}" srcOrd="1" destOrd="0" presId="urn:microsoft.com/office/officeart/2008/layout/LinedList"/>
    <dgm:cxn modelId="{B73F429A-F55E-4558-ACE3-4BB9744E9B70}" type="presParOf" srcId="{70953FD5-07C8-4B42-917E-990FC6A6FBAD}" destId="{A382EB66-D599-479C-9C63-D6C02540A34B}" srcOrd="2" destOrd="0" presId="urn:microsoft.com/office/officeart/2008/layout/LinedList"/>
    <dgm:cxn modelId="{513C3E45-7949-47DB-891D-E2699765C0E2}" type="presParOf" srcId="{9F0C80A2-7246-40D3-825C-1FB2E261308B}" destId="{4D38D04E-2F29-49BF-954F-86301B600703}" srcOrd="2" destOrd="0" presId="urn:microsoft.com/office/officeart/2008/layout/LinedList"/>
    <dgm:cxn modelId="{63E0FBD8-668B-444C-AAD9-D3E43B1E77A5}" type="presParOf" srcId="{9F0C80A2-7246-40D3-825C-1FB2E261308B}" destId="{B6D771B0-51CA-4870-BD42-BE0AEA3E3EFB}" srcOrd="3" destOrd="0" presId="urn:microsoft.com/office/officeart/2008/layout/LinedList"/>
    <dgm:cxn modelId="{309F0852-A21D-4CA6-B8AA-F874CDC2DF80}" type="presParOf" srcId="{9F0C80A2-7246-40D3-825C-1FB2E261308B}" destId="{5E627FE4-397B-416C-AAEA-1A915A4ADDB6}" srcOrd="4" destOrd="0" presId="urn:microsoft.com/office/officeart/2008/layout/LinedList"/>
    <dgm:cxn modelId="{F298A874-AAC2-45F1-A65D-3D3F8AB64C98}" type="presParOf" srcId="{5E627FE4-397B-416C-AAEA-1A915A4ADDB6}" destId="{7D891A04-8CB8-4468-B5D6-BA6CBADF664E}" srcOrd="0" destOrd="0" presId="urn:microsoft.com/office/officeart/2008/layout/LinedList"/>
    <dgm:cxn modelId="{3F82F37D-979D-4AEB-A6FF-C1BC22227048}" type="presParOf" srcId="{5E627FE4-397B-416C-AAEA-1A915A4ADDB6}" destId="{DD8695C0-F981-4565-B7D4-79FADF2BD46D}" srcOrd="1" destOrd="0" presId="urn:microsoft.com/office/officeart/2008/layout/LinedList"/>
    <dgm:cxn modelId="{3EDFF73D-A962-47CD-8C49-E5DF720209CA}" type="presParOf" srcId="{5E627FE4-397B-416C-AAEA-1A915A4ADDB6}" destId="{340F47CF-939E-4264-B033-8663F5A47C9A}" srcOrd="2" destOrd="0" presId="urn:microsoft.com/office/officeart/2008/layout/LinedList"/>
    <dgm:cxn modelId="{2B7210D7-BBEA-41DA-8090-E082DE244A88}" type="presParOf" srcId="{9F0C80A2-7246-40D3-825C-1FB2E261308B}" destId="{EB6EED5A-D8C0-495C-8160-751048F0AA73}" srcOrd="5" destOrd="0" presId="urn:microsoft.com/office/officeart/2008/layout/LinedList"/>
    <dgm:cxn modelId="{5E2D4AC2-4FC2-4973-B61B-C2CE6C50074F}" type="presParOf" srcId="{9F0C80A2-7246-40D3-825C-1FB2E261308B}" destId="{D2E93E84-A501-4944-A7D8-6F17BFA54C7A}" srcOrd="6" destOrd="0" presId="urn:microsoft.com/office/officeart/2008/layout/LinedList"/>
    <dgm:cxn modelId="{A653F40B-EF27-4108-84A3-CDF4F3B7738C}" type="presParOf" srcId="{9F0C80A2-7246-40D3-825C-1FB2E261308B}" destId="{5AB70F0E-A40A-4262-B2DD-B5EF45E1A826}" srcOrd="7" destOrd="0" presId="urn:microsoft.com/office/officeart/2008/layout/LinedList"/>
    <dgm:cxn modelId="{5A35441E-7E1E-4C67-B339-021EA90D69F6}" type="presParOf" srcId="{5AB70F0E-A40A-4262-B2DD-B5EF45E1A826}" destId="{E2649F65-FAA4-46F7-AF1C-4F74BEB7EA25}" srcOrd="0" destOrd="0" presId="urn:microsoft.com/office/officeart/2008/layout/LinedList"/>
    <dgm:cxn modelId="{40E21C48-F3ED-4C0C-B70F-FD04C4FEE451}" type="presParOf" srcId="{5AB70F0E-A40A-4262-B2DD-B5EF45E1A826}" destId="{7E8DA031-B737-402B-B484-67D28874DC49}" srcOrd="1" destOrd="0" presId="urn:microsoft.com/office/officeart/2008/layout/LinedList"/>
    <dgm:cxn modelId="{79E429C2-68EE-4673-B2BA-7E2C7133EBC2}" type="presParOf" srcId="{5AB70F0E-A40A-4262-B2DD-B5EF45E1A826}" destId="{24353F00-8486-45A8-A3AB-F8FFEF2A1D97}" srcOrd="2" destOrd="0" presId="urn:microsoft.com/office/officeart/2008/layout/LinedList"/>
    <dgm:cxn modelId="{D61AF93C-F1A7-42AA-834F-F34B54D038EA}" type="presParOf" srcId="{9F0C80A2-7246-40D3-825C-1FB2E261308B}" destId="{2FE7B0FE-163C-4398-83AE-BE4E1428190C}" srcOrd="8" destOrd="0" presId="urn:microsoft.com/office/officeart/2008/layout/LinedList"/>
    <dgm:cxn modelId="{3E2F514B-5FB0-4CF7-9188-DACA56B1A204}" type="presParOf" srcId="{9F0C80A2-7246-40D3-825C-1FB2E261308B}" destId="{6AD6DA63-6A48-48C6-B894-9F2859F6F49F}" srcOrd="9" destOrd="0" presId="urn:microsoft.com/office/officeart/2008/layout/LinedList"/>
    <dgm:cxn modelId="{DB52E8E8-FCC0-494B-B1A8-E9D42CAC2777}" type="presParOf" srcId="{9F0C80A2-7246-40D3-825C-1FB2E261308B}" destId="{07F25758-2297-48D1-8127-17207119CBC5}" srcOrd="10" destOrd="0" presId="urn:microsoft.com/office/officeart/2008/layout/LinedList"/>
    <dgm:cxn modelId="{261E13EB-D896-4B46-A2C2-F4BC3D2B3BD6}" type="presParOf" srcId="{07F25758-2297-48D1-8127-17207119CBC5}" destId="{FE77EE1C-F597-4492-B158-4D9C79CA0E95}" srcOrd="0" destOrd="0" presId="urn:microsoft.com/office/officeart/2008/layout/LinedList"/>
    <dgm:cxn modelId="{0F32FEA0-347D-45F3-91D0-08D99AA3F758}" type="presParOf" srcId="{07F25758-2297-48D1-8127-17207119CBC5}" destId="{1952BD84-2CE9-47F0-9D25-8D8F84ABF3D7}" srcOrd="1" destOrd="0" presId="urn:microsoft.com/office/officeart/2008/layout/LinedList"/>
    <dgm:cxn modelId="{F3DF75FE-F6E7-43CC-805B-046F96641741}" type="presParOf" srcId="{07F25758-2297-48D1-8127-17207119CBC5}" destId="{2B76C5D3-5449-4049-BAC3-F347530A8D64}" srcOrd="2" destOrd="0" presId="urn:microsoft.com/office/officeart/2008/layout/LinedList"/>
    <dgm:cxn modelId="{609AE0FF-6721-48F0-A540-D8D753FA105D}" type="presParOf" srcId="{9F0C80A2-7246-40D3-825C-1FB2E261308B}" destId="{A96CB221-991A-4CCC-B81A-AB96153867E8}" srcOrd="11" destOrd="0" presId="urn:microsoft.com/office/officeart/2008/layout/LinedList"/>
    <dgm:cxn modelId="{224C2147-3531-4184-B5BF-5939A4FF716C}" type="presParOf" srcId="{9F0C80A2-7246-40D3-825C-1FB2E261308B}" destId="{AD75B709-A6D0-49F2-A572-61F86F6FE62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61CD9-8ECE-4D92-9AB2-D0DE34AFC80C}">
      <dgm:prSet/>
      <dgm:spPr/>
      <dgm:t>
        <a:bodyPr/>
        <a:lstStyle/>
        <a:p>
          <a:r>
            <a:rPr lang="en-US" dirty="0" smtClean="0"/>
            <a:t>Continue reading in Frankenstein.</a:t>
          </a:r>
          <a:endParaRPr lang="en-US" dirty="0"/>
        </a:p>
      </dgm:t>
    </dgm:pt>
    <dgm:pt modelId="{F864AA16-985F-4FFC-814C-573D8B2898DE}" type="parTrans" cxnId="{C4AF23D6-2F00-4986-8D43-D75FF6F7140B}">
      <dgm:prSet/>
      <dgm:spPr/>
      <dgm:t>
        <a:bodyPr/>
        <a:lstStyle/>
        <a:p>
          <a:endParaRPr lang="en-US"/>
        </a:p>
      </dgm:t>
    </dgm:pt>
    <dgm:pt modelId="{90044A8D-3552-4A96-AE6A-6934DE73FD58}" type="sibTrans" cxnId="{C4AF23D6-2F00-4986-8D43-D75FF6F7140B}">
      <dgm:prSet/>
      <dgm:spPr/>
      <dgm:t>
        <a:bodyPr/>
        <a:lstStyle/>
        <a:p>
          <a:endParaRPr lang="en-US"/>
        </a:p>
      </dgm:t>
    </dgm:pt>
    <dgm:pt modelId="{93E30223-B3B9-42C7-A02B-504B0D2EE4EF}">
      <dgm:prSet/>
      <dgm:spPr/>
      <dgm:t>
        <a:bodyPr/>
        <a:lstStyle/>
        <a:p>
          <a:r>
            <a:rPr lang="en-US" smtClean="0"/>
            <a:t>You </a:t>
          </a:r>
          <a:r>
            <a:rPr lang="en-US" dirty="0" smtClean="0"/>
            <a:t>should have read Chapter 11 by Monday, February 01, 2016. </a:t>
          </a:r>
          <a:endParaRPr lang="en-US" dirty="0"/>
        </a:p>
      </dgm:t>
    </dgm:pt>
    <dgm:pt modelId="{93FEE784-54A6-4F4C-B1A3-497F4033D3D6}" type="parTrans" cxnId="{932A1489-3919-4FD7-9163-8173ABC28E06}">
      <dgm:prSet/>
      <dgm:spPr/>
    </dgm:pt>
    <dgm:pt modelId="{5DCB75C9-9B8A-4695-A210-C32C38D7CEFE}" type="sibTrans" cxnId="{932A1489-3919-4FD7-9163-8173ABC28E0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AA857C-BE6C-4A13-A136-E43B9F0AA0D9}" type="pres">
      <dgm:prSet presAssocID="{C9461CD9-8ECE-4D92-9AB2-D0DE34AFC80C}" presName="thickLine" presStyleLbl="alignNode1" presStyleIdx="0" presStyleCnt="2"/>
      <dgm:spPr/>
    </dgm:pt>
    <dgm:pt modelId="{5F45CBC2-A72E-487C-9579-ECD87A9FB488}" type="pres">
      <dgm:prSet presAssocID="{C9461CD9-8ECE-4D92-9AB2-D0DE34AFC80C}" presName="horz1" presStyleCnt="0"/>
      <dgm:spPr/>
    </dgm:pt>
    <dgm:pt modelId="{9C7FC2E0-EBD4-4F12-B067-EB263CF8E755}" type="pres">
      <dgm:prSet presAssocID="{C9461CD9-8ECE-4D92-9AB2-D0DE34AFC80C}" presName="tx1" presStyleLbl="revTx" presStyleIdx="0" presStyleCnt="2"/>
      <dgm:spPr/>
      <dgm:t>
        <a:bodyPr/>
        <a:lstStyle/>
        <a:p>
          <a:endParaRPr lang="en-US"/>
        </a:p>
      </dgm:t>
    </dgm:pt>
    <dgm:pt modelId="{9F0C80A2-7246-40D3-825C-1FB2E261308B}" type="pres">
      <dgm:prSet presAssocID="{C9461CD9-8ECE-4D92-9AB2-D0DE34AFC80C}" presName="vert1" presStyleCnt="0"/>
      <dgm:spPr/>
    </dgm:pt>
    <dgm:pt modelId="{17962F32-E05A-4FCF-BA05-C6CC222F7FFC}" type="pres">
      <dgm:prSet presAssocID="{93E30223-B3B9-42C7-A02B-504B0D2EE4EF}" presName="thickLine" presStyleLbl="alignNode1" presStyleIdx="1" presStyleCnt="2"/>
      <dgm:spPr/>
    </dgm:pt>
    <dgm:pt modelId="{92A089F1-84B5-44A7-B558-C62129BC0AC5}" type="pres">
      <dgm:prSet presAssocID="{93E30223-B3B9-42C7-A02B-504B0D2EE4EF}" presName="horz1" presStyleCnt="0"/>
      <dgm:spPr/>
    </dgm:pt>
    <dgm:pt modelId="{0FC8DAC2-2548-443B-8D3D-FE9B4A62348E}" type="pres">
      <dgm:prSet presAssocID="{93E30223-B3B9-42C7-A02B-504B0D2EE4EF}" presName="tx1" presStyleLbl="revTx" presStyleIdx="1" presStyleCnt="2"/>
      <dgm:spPr/>
      <dgm:t>
        <a:bodyPr/>
        <a:lstStyle/>
        <a:p>
          <a:endParaRPr lang="en-US"/>
        </a:p>
      </dgm:t>
    </dgm:pt>
    <dgm:pt modelId="{D144A9E1-8137-4A57-809B-514CB6F8D0EC}" type="pres">
      <dgm:prSet presAssocID="{93E30223-B3B9-42C7-A02B-504B0D2EE4EF}" presName="vert1" presStyleCnt="0"/>
      <dgm:spPr/>
    </dgm:pt>
  </dgm:ptLst>
  <dgm:cxnLst>
    <dgm:cxn modelId="{16A94027-2BB7-4D49-B37C-D7930CC827D4}" type="presOf" srcId="{C9461CD9-8ECE-4D92-9AB2-D0DE34AFC80C}" destId="{9C7FC2E0-EBD4-4F12-B067-EB263CF8E755}" srcOrd="0" destOrd="0" presId="urn:microsoft.com/office/officeart/2008/layout/LinedList"/>
    <dgm:cxn modelId="{C4AF23D6-2F00-4986-8D43-D75FF6F7140B}" srcId="{808A5C52-22EE-4F99-8F78-B970CC86224C}" destId="{C9461CD9-8ECE-4D92-9AB2-D0DE34AFC80C}" srcOrd="0" destOrd="0" parTransId="{F864AA16-985F-4FFC-814C-573D8B2898DE}" sibTransId="{90044A8D-3552-4A96-AE6A-6934DE73FD58}"/>
    <dgm:cxn modelId="{F74BB639-2994-4ADA-9374-066951467643}" type="presOf" srcId="{808A5C52-22EE-4F99-8F78-B970CC86224C}" destId="{715F5C77-52E5-4A7B-AADF-0B0962FDF58B}" srcOrd="0" destOrd="0" presId="urn:microsoft.com/office/officeart/2008/layout/LinedList"/>
    <dgm:cxn modelId="{932A1489-3919-4FD7-9163-8173ABC28E06}" srcId="{808A5C52-22EE-4F99-8F78-B970CC86224C}" destId="{93E30223-B3B9-42C7-A02B-504B0D2EE4EF}" srcOrd="1" destOrd="0" parTransId="{93FEE784-54A6-4F4C-B1A3-497F4033D3D6}" sibTransId="{5DCB75C9-9B8A-4695-A210-C32C38D7CEFE}"/>
    <dgm:cxn modelId="{04CCC769-A0BF-479B-AA06-13B9BE0D204E}" type="presOf" srcId="{93E30223-B3B9-42C7-A02B-504B0D2EE4EF}" destId="{0FC8DAC2-2548-443B-8D3D-FE9B4A62348E}" srcOrd="0" destOrd="0" presId="urn:microsoft.com/office/officeart/2008/layout/LinedList"/>
    <dgm:cxn modelId="{D7EB78B9-3CC0-4BD8-A4A3-0504569EDE47}" type="presParOf" srcId="{715F5C77-52E5-4A7B-AADF-0B0962FDF58B}" destId="{0FAA857C-BE6C-4A13-A136-E43B9F0AA0D9}" srcOrd="0" destOrd="0" presId="urn:microsoft.com/office/officeart/2008/layout/LinedList"/>
    <dgm:cxn modelId="{8C707F96-5CDE-449E-BBAB-D72B597F790E}" type="presParOf" srcId="{715F5C77-52E5-4A7B-AADF-0B0962FDF58B}" destId="{5F45CBC2-A72E-487C-9579-ECD87A9FB488}" srcOrd="1" destOrd="0" presId="urn:microsoft.com/office/officeart/2008/layout/LinedList"/>
    <dgm:cxn modelId="{D37B31CA-0220-4BD7-AC53-5F072E62DB9E}" type="presParOf" srcId="{5F45CBC2-A72E-487C-9579-ECD87A9FB488}" destId="{9C7FC2E0-EBD4-4F12-B067-EB263CF8E755}" srcOrd="0" destOrd="0" presId="urn:microsoft.com/office/officeart/2008/layout/LinedList"/>
    <dgm:cxn modelId="{A967A213-DAD2-4641-918B-3BE04D1815FF}" type="presParOf" srcId="{5F45CBC2-A72E-487C-9579-ECD87A9FB488}" destId="{9F0C80A2-7246-40D3-825C-1FB2E261308B}" srcOrd="1" destOrd="0" presId="urn:microsoft.com/office/officeart/2008/layout/LinedList"/>
    <dgm:cxn modelId="{41F7AA94-D5A3-4927-80DF-BB5ACE3D58E0}" type="presParOf" srcId="{715F5C77-52E5-4A7B-AADF-0B0962FDF58B}" destId="{17962F32-E05A-4FCF-BA05-C6CC222F7FFC}" srcOrd="2" destOrd="0" presId="urn:microsoft.com/office/officeart/2008/layout/LinedList"/>
    <dgm:cxn modelId="{646243EF-6E8B-47F7-A922-4367FC5271DE}" type="presParOf" srcId="{715F5C77-52E5-4A7B-AADF-0B0962FDF58B}" destId="{92A089F1-84B5-44A7-B558-C62129BC0AC5}" srcOrd="3" destOrd="0" presId="urn:microsoft.com/office/officeart/2008/layout/LinedList"/>
    <dgm:cxn modelId="{58AD6BB2-75DA-40EE-9866-FCEE582F0D5E}" type="presParOf" srcId="{92A089F1-84B5-44A7-B558-C62129BC0AC5}" destId="{0FC8DAC2-2548-443B-8D3D-FE9B4A62348E}" srcOrd="0" destOrd="0" presId="urn:microsoft.com/office/officeart/2008/layout/LinedList"/>
    <dgm:cxn modelId="{B99B1C24-6AB2-4B41-BBAD-3FD5A2B248E7}" type="presParOf" srcId="{92A089F1-84B5-44A7-B558-C62129BC0AC5}" destId="{D144A9E1-8137-4A57-809B-514CB6F8D0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Come after school to take part in these things.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</dgm:pt>
    <dgm:pt modelId="{D5AFB116-907F-4B25-BEC4-D44E672F9EEB}" type="sibTrans" cxnId="{384AF5C6-9C5E-4C7C-8E85-AD762A46859E}">
      <dgm:prSet/>
      <dgm:spPr/>
    </dgm:pt>
    <dgm:pt modelId="{9DB35D21-DBAD-4F96-82C1-E864BEC1D181}">
      <dgm:prSet/>
      <dgm:spPr/>
      <dgm:t>
        <a:bodyPr/>
        <a:lstStyle/>
        <a:p>
          <a:r>
            <a:rPr lang="en-US" dirty="0" smtClean="0"/>
            <a:t>Test retakes</a:t>
          </a:r>
          <a:endParaRPr lang="en-US" dirty="0"/>
        </a:p>
      </dgm:t>
    </dgm:pt>
    <dgm:pt modelId="{452D04E9-D29D-4306-9DF5-0061F7A0347F}" type="parTrans" cxnId="{0256D08C-9BB0-4146-9515-5E25EFC841ED}">
      <dgm:prSet/>
      <dgm:spPr/>
    </dgm:pt>
    <dgm:pt modelId="{F2BC07A5-5063-4416-A881-6D80BAAB45BC}" type="sibTrans" cxnId="{0256D08C-9BB0-4146-9515-5E25EFC841ED}">
      <dgm:prSet/>
      <dgm:spPr/>
    </dgm:pt>
    <dgm:pt modelId="{2E0CC86E-5E7B-46E6-B806-9E1CC14280AB}">
      <dgm:prSet/>
      <dgm:spPr/>
      <dgm:t>
        <a:bodyPr/>
        <a:lstStyle/>
        <a:p>
          <a:r>
            <a:rPr lang="en-US" dirty="0" smtClean="0"/>
            <a:t>ACT/SAT Prep</a:t>
          </a:r>
          <a:endParaRPr lang="en-US" dirty="0"/>
        </a:p>
      </dgm:t>
    </dgm:pt>
    <dgm:pt modelId="{220448A0-F6CD-40D9-9BB8-236B5F07DD0F}" type="parTrans" cxnId="{4990FC68-6459-49B2-8B58-B4C08E82D444}">
      <dgm:prSet/>
      <dgm:spPr/>
    </dgm:pt>
    <dgm:pt modelId="{C363ED38-393E-4449-B164-75EACBDDFB7F}" type="sibTrans" cxnId="{4990FC68-6459-49B2-8B58-B4C08E82D444}">
      <dgm:prSet/>
      <dgm:spPr/>
    </dgm:pt>
    <dgm:pt modelId="{22BC800A-1E8D-4270-8F2A-D8D1F7B2926D}">
      <dgm:prSet/>
      <dgm:spPr/>
      <dgm:t>
        <a:bodyPr/>
        <a:lstStyle/>
        <a:p>
          <a:r>
            <a:rPr lang="en-US" dirty="0" smtClean="0"/>
            <a:t>Makeup Work</a:t>
          </a:r>
          <a:endParaRPr lang="en-US" dirty="0"/>
        </a:p>
      </dgm:t>
    </dgm:pt>
    <dgm:pt modelId="{9081299E-4CAF-4594-9540-DFF6158B39BC}" type="parTrans" cxnId="{7861C5E3-4C3B-4CA8-A7E2-4ADBDD14358F}">
      <dgm:prSet/>
      <dgm:spPr/>
    </dgm:pt>
    <dgm:pt modelId="{6F424848-FD32-4B96-9D5B-C86C4923570C}" type="sibTrans" cxnId="{7861C5E3-4C3B-4CA8-A7E2-4ADBDD14358F}">
      <dgm:prSet/>
      <dgm:spPr/>
    </dgm:pt>
    <dgm:pt modelId="{037CB5A2-BE18-4EB6-9EC0-9AC490AE3932}">
      <dgm:prSet/>
      <dgm:spPr/>
      <dgm:t>
        <a:bodyPr/>
        <a:lstStyle/>
        <a:p>
          <a:r>
            <a:rPr lang="en-US" dirty="0" smtClean="0"/>
            <a:t>Tutoring</a:t>
          </a:r>
          <a:endParaRPr lang="en-US" dirty="0"/>
        </a:p>
      </dgm:t>
    </dgm:pt>
    <dgm:pt modelId="{ED2E2D43-8271-47DD-971B-E97348F13DE3}" type="parTrans" cxnId="{CA741BCC-45A9-4A3C-BCC3-B4E512CD051B}">
      <dgm:prSet/>
      <dgm:spPr/>
    </dgm:pt>
    <dgm:pt modelId="{3689E705-0D42-4803-841F-439CC8840A58}" type="sibTrans" cxnId="{CA741BCC-45A9-4A3C-BCC3-B4E512CD051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CD31E5-4956-4E60-9499-99289EF8A241}" type="pres">
      <dgm:prSet presAssocID="{B8BC9993-2EDB-4FC1-992D-58D3925B73FA}" presName="thickLine" presStyleLbl="alignNode1" presStyleIdx="0" presStyleCnt="1"/>
      <dgm:spPr/>
    </dgm:pt>
    <dgm:pt modelId="{02424297-F60F-44A7-A8BE-6A78E5106879}" type="pres">
      <dgm:prSet presAssocID="{B8BC9993-2EDB-4FC1-992D-58D3925B73FA}" presName="horz1" presStyleCnt="0"/>
      <dgm:spPr/>
    </dgm:pt>
    <dgm:pt modelId="{2C4F82D6-4001-404B-93C7-C1CE4ABFEC34}" type="pres">
      <dgm:prSet presAssocID="{B8BC9993-2EDB-4FC1-992D-58D3925B73FA}" presName="tx1" presStyleLbl="revTx" presStyleIdx="0" presStyleCnt="5"/>
      <dgm:spPr/>
      <dgm:t>
        <a:bodyPr/>
        <a:lstStyle/>
        <a:p>
          <a:endParaRPr lang="en-US"/>
        </a:p>
      </dgm:t>
    </dgm:pt>
    <dgm:pt modelId="{31121E99-F305-4236-B26A-EDE892F5A447}" type="pres">
      <dgm:prSet presAssocID="{B8BC9993-2EDB-4FC1-992D-58D3925B73FA}" presName="vert1" presStyleCnt="0"/>
      <dgm:spPr/>
    </dgm:pt>
    <dgm:pt modelId="{7D034317-EF49-4E17-81D6-8A322F5F6F0E}" type="pres">
      <dgm:prSet presAssocID="{9DB35D21-DBAD-4F96-82C1-E864BEC1D181}" presName="vertSpace2a" presStyleCnt="0"/>
      <dgm:spPr/>
    </dgm:pt>
    <dgm:pt modelId="{CD9C045E-3A37-42E0-A497-60D9783A9B7C}" type="pres">
      <dgm:prSet presAssocID="{9DB35D21-DBAD-4F96-82C1-E864BEC1D181}" presName="horz2" presStyleCnt="0"/>
      <dgm:spPr/>
    </dgm:pt>
    <dgm:pt modelId="{3DCCE8C0-48D7-4E9A-BBC5-84C03A2C054A}" type="pres">
      <dgm:prSet presAssocID="{9DB35D21-DBAD-4F96-82C1-E864BEC1D181}" presName="horzSpace2" presStyleCnt="0"/>
      <dgm:spPr/>
    </dgm:pt>
    <dgm:pt modelId="{9C508872-3F48-4164-9F32-0527A84827A6}" type="pres">
      <dgm:prSet presAssocID="{9DB35D21-DBAD-4F96-82C1-E864BEC1D181}" presName="tx2" presStyleLbl="revTx" presStyleIdx="1" presStyleCnt="5"/>
      <dgm:spPr/>
      <dgm:t>
        <a:bodyPr/>
        <a:lstStyle/>
        <a:p>
          <a:endParaRPr lang="en-US"/>
        </a:p>
      </dgm:t>
    </dgm:pt>
    <dgm:pt modelId="{ECE5CDB8-64CB-4FFA-8865-EF74BF43ED9E}" type="pres">
      <dgm:prSet presAssocID="{9DB35D21-DBAD-4F96-82C1-E864BEC1D181}" presName="vert2" presStyleCnt="0"/>
      <dgm:spPr/>
    </dgm:pt>
    <dgm:pt modelId="{5F1E2B44-BB6C-4BD8-B1FA-0B8C83F5775F}" type="pres">
      <dgm:prSet presAssocID="{9DB35D21-DBAD-4F96-82C1-E864BEC1D181}" presName="thinLine2b" presStyleLbl="callout" presStyleIdx="0" presStyleCnt="4"/>
      <dgm:spPr/>
    </dgm:pt>
    <dgm:pt modelId="{F4A8CA2C-BD34-4334-AF88-11F94FE7C4D0}" type="pres">
      <dgm:prSet presAssocID="{9DB35D21-DBAD-4F96-82C1-E864BEC1D181}" presName="vertSpace2b" presStyleCnt="0"/>
      <dgm:spPr/>
    </dgm:pt>
    <dgm:pt modelId="{8E0829B5-60D2-459C-86CF-CF2AEA3F4687}" type="pres">
      <dgm:prSet presAssocID="{2E0CC86E-5E7B-46E6-B806-9E1CC14280AB}" presName="horz2" presStyleCnt="0"/>
      <dgm:spPr/>
    </dgm:pt>
    <dgm:pt modelId="{2BFDBABC-47BF-4DB1-A806-6E96669602D4}" type="pres">
      <dgm:prSet presAssocID="{2E0CC86E-5E7B-46E6-B806-9E1CC14280AB}" presName="horzSpace2" presStyleCnt="0"/>
      <dgm:spPr/>
    </dgm:pt>
    <dgm:pt modelId="{F77346ED-895B-4F51-A0C9-B620E21F25F3}" type="pres">
      <dgm:prSet presAssocID="{2E0CC86E-5E7B-46E6-B806-9E1CC14280AB}" presName="tx2" presStyleLbl="revTx" presStyleIdx="2" presStyleCnt="5"/>
      <dgm:spPr/>
      <dgm:t>
        <a:bodyPr/>
        <a:lstStyle/>
        <a:p>
          <a:endParaRPr lang="en-US"/>
        </a:p>
      </dgm:t>
    </dgm:pt>
    <dgm:pt modelId="{5D526DF9-0593-4592-9C2C-F272FB7676EF}" type="pres">
      <dgm:prSet presAssocID="{2E0CC86E-5E7B-46E6-B806-9E1CC14280AB}" presName="vert2" presStyleCnt="0"/>
      <dgm:spPr/>
    </dgm:pt>
    <dgm:pt modelId="{97BEEBCD-8EFC-4C0B-BF88-10C11DA109DD}" type="pres">
      <dgm:prSet presAssocID="{2E0CC86E-5E7B-46E6-B806-9E1CC14280AB}" presName="thinLine2b" presStyleLbl="callout" presStyleIdx="1" presStyleCnt="4"/>
      <dgm:spPr/>
    </dgm:pt>
    <dgm:pt modelId="{85F49DA8-9DAD-4B70-9AAF-088B4A87C282}" type="pres">
      <dgm:prSet presAssocID="{2E0CC86E-5E7B-46E6-B806-9E1CC14280AB}" presName="vertSpace2b" presStyleCnt="0"/>
      <dgm:spPr/>
    </dgm:pt>
    <dgm:pt modelId="{CA735F87-EBE5-47C1-BB83-DFE8A8544BAE}" type="pres">
      <dgm:prSet presAssocID="{22BC800A-1E8D-4270-8F2A-D8D1F7B2926D}" presName="horz2" presStyleCnt="0"/>
      <dgm:spPr/>
    </dgm:pt>
    <dgm:pt modelId="{49A9990D-6A4A-4B71-BF0F-17FD02851E73}" type="pres">
      <dgm:prSet presAssocID="{22BC800A-1E8D-4270-8F2A-D8D1F7B2926D}" presName="horzSpace2" presStyleCnt="0"/>
      <dgm:spPr/>
    </dgm:pt>
    <dgm:pt modelId="{5CB01029-CCCA-465A-A5DE-DA9FAF7B6919}" type="pres">
      <dgm:prSet presAssocID="{22BC800A-1E8D-4270-8F2A-D8D1F7B2926D}" presName="tx2" presStyleLbl="revTx" presStyleIdx="3" presStyleCnt="5"/>
      <dgm:spPr/>
      <dgm:t>
        <a:bodyPr/>
        <a:lstStyle/>
        <a:p>
          <a:endParaRPr lang="en-US"/>
        </a:p>
      </dgm:t>
    </dgm:pt>
    <dgm:pt modelId="{D3ADDCAE-3C95-4219-BAD6-04628F0BFA3C}" type="pres">
      <dgm:prSet presAssocID="{22BC800A-1E8D-4270-8F2A-D8D1F7B2926D}" presName="vert2" presStyleCnt="0"/>
      <dgm:spPr/>
    </dgm:pt>
    <dgm:pt modelId="{C96C7824-49DF-474E-9171-4AF76101692E}" type="pres">
      <dgm:prSet presAssocID="{22BC800A-1E8D-4270-8F2A-D8D1F7B2926D}" presName="thinLine2b" presStyleLbl="callout" presStyleIdx="2" presStyleCnt="4"/>
      <dgm:spPr/>
    </dgm:pt>
    <dgm:pt modelId="{0B84AEA0-4708-485E-A2C0-48D982A97C56}" type="pres">
      <dgm:prSet presAssocID="{22BC800A-1E8D-4270-8F2A-D8D1F7B2926D}" presName="vertSpace2b" presStyleCnt="0"/>
      <dgm:spPr/>
    </dgm:pt>
    <dgm:pt modelId="{F47C333F-7234-4256-BFAB-BB61D50F7C14}" type="pres">
      <dgm:prSet presAssocID="{037CB5A2-BE18-4EB6-9EC0-9AC490AE3932}" presName="horz2" presStyleCnt="0"/>
      <dgm:spPr/>
    </dgm:pt>
    <dgm:pt modelId="{099082FE-B72A-4428-87DA-DAC881FA8CCE}" type="pres">
      <dgm:prSet presAssocID="{037CB5A2-BE18-4EB6-9EC0-9AC490AE3932}" presName="horzSpace2" presStyleCnt="0"/>
      <dgm:spPr/>
    </dgm:pt>
    <dgm:pt modelId="{66CB76A6-C519-4177-B912-CB3A9A009279}" type="pres">
      <dgm:prSet presAssocID="{037CB5A2-BE18-4EB6-9EC0-9AC490AE3932}" presName="tx2" presStyleLbl="revTx" presStyleIdx="4" presStyleCnt="5"/>
      <dgm:spPr/>
      <dgm:t>
        <a:bodyPr/>
        <a:lstStyle/>
        <a:p>
          <a:endParaRPr lang="en-US"/>
        </a:p>
      </dgm:t>
    </dgm:pt>
    <dgm:pt modelId="{42B0223B-2DAC-4F7F-9552-9DA2811D951F}" type="pres">
      <dgm:prSet presAssocID="{037CB5A2-BE18-4EB6-9EC0-9AC490AE3932}" presName="vert2" presStyleCnt="0"/>
      <dgm:spPr/>
    </dgm:pt>
    <dgm:pt modelId="{493D49A3-99B5-42C5-BCB8-1737A0C94558}" type="pres">
      <dgm:prSet presAssocID="{037CB5A2-BE18-4EB6-9EC0-9AC490AE3932}" presName="thinLine2b" presStyleLbl="callout" presStyleIdx="3" presStyleCnt="4"/>
      <dgm:spPr/>
    </dgm:pt>
    <dgm:pt modelId="{3733F210-BF76-49F9-877C-C05A3D60D400}" type="pres">
      <dgm:prSet presAssocID="{037CB5A2-BE18-4EB6-9EC0-9AC490AE3932}" presName="vertSpace2b" presStyleCnt="0"/>
      <dgm:spPr/>
    </dgm:pt>
  </dgm:ptLst>
  <dgm:cxnLst>
    <dgm:cxn modelId="{0256D08C-9BB0-4146-9515-5E25EFC841ED}" srcId="{B8BC9993-2EDB-4FC1-992D-58D3925B73FA}" destId="{9DB35D21-DBAD-4F96-82C1-E864BEC1D181}" srcOrd="0" destOrd="0" parTransId="{452D04E9-D29D-4306-9DF5-0061F7A0347F}" sibTransId="{F2BC07A5-5063-4416-A881-6D80BAAB45BC}"/>
    <dgm:cxn modelId="{CA03A35D-77FC-4F0B-864D-AA9134A15655}" type="presOf" srcId="{2E0CC86E-5E7B-46E6-B806-9E1CC14280AB}" destId="{F77346ED-895B-4F51-A0C9-B620E21F25F3}" srcOrd="0" destOrd="0" presId="urn:microsoft.com/office/officeart/2008/layout/LinedList"/>
    <dgm:cxn modelId="{DB2AACE1-1963-4528-AF4A-D5FF213CEC6C}" type="presOf" srcId="{B8BC9993-2EDB-4FC1-992D-58D3925B73FA}" destId="{2C4F82D6-4001-404B-93C7-C1CE4ABFEC34}" srcOrd="0" destOrd="0" presId="urn:microsoft.com/office/officeart/2008/layout/LinedList"/>
    <dgm:cxn modelId="{DB2F600F-02C2-4F87-9EA7-A2D7B3316D41}" type="presOf" srcId="{037CB5A2-BE18-4EB6-9EC0-9AC490AE3932}" destId="{66CB76A6-C519-4177-B912-CB3A9A009279}" srcOrd="0" destOrd="0" presId="urn:microsoft.com/office/officeart/2008/layout/LinedList"/>
    <dgm:cxn modelId="{4990FC68-6459-49B2-8B58-B4C08E82D444}" srcId="{B8BC9993-2EDB-4FC1-992D-58D3925B73FA}" destId="{2E0CC86E-5E7B-46E6-B806-9E1CC14280AB}" srcOrd="1" destOrd="0" parTransId="{220448A0-F6CD-40D9-9BB8-236B5F07DD0F}" sibTransId="{C363ED38-393E-4449-B164-75EACBDDFB7F}"/>
    <dgm:cxn modelId="{0EAE9887-DEA3-4DA5-B5CE-289729959778}" type="presOf" srcId="{22BC800A-1E8D-4270-8F2A-D8D1F7B2926D}" destId="{5CB01029-CCCA-465A-A5DE-DA9FAF7B6919}" srcOrd="0" destOrd="0" presId="urn:microsoft.com/office/officeart/2008/layout/LinedList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CA741BCC-45A9-4A3C-BCC3-B4E512CD051B}" srcId="{B8BC9993-2EDB-4FC1-992D-58D3925B73FA}" destId="{037CB5A2-BE18-4EB6-9EC0-9AC490AE3932}" srcOrd="3" destOrd="0" parTransId="{ED2E2D43-8271-47DD-971B-E97348F13DE3}" sibTransId="{3689E705-0D42-4803-841F-439CC8840A58}"/>
    <dgm:cxn modelId="{28DA0FC5-7444-4864-97C6-9C6BFF35DD6A}" type="presOf" srcId="{9DB35D21-DBAD-4F96-82C1-E864BEC1D181}" destId="{9C508872-3F48-4164-9F32-0527A84827A6}" srcOrd="0" destOrd="0" presId="urn:microsoft.com/office/officeart/2008/layout/LinedList"/>
    <dgm:cxn modelId="{D6DC9AB6-11F7-45B9-B5E9-2CE39EB00D35}" type="presOf" srcId="{808A5C52-22EE-4F99-8F78-B970CC86224C}" destId="{715F5C77-52E5-4A7B-AADF-0B0962FDF58B}" srcOrd="0" destOrd="0" presId="urn:microsoft.com/office/officeart/2008/layout/LinedList"/>
    <dgm:cxn modelId="{7861C5E3-4C3B-4CA8-A7E2-4ADBDD14358F}" srcId="{B8BC9993-2EDB-4FC1-992D-58D3925B73FA}" destId="{22BC800A-1E8D-4270-8F2A-D8D1F7B2926D}" srcOrd="2" destOrd="0" parTransId="{9081299E-4CAF-4594-9540-DFF6158B39BC}" sibTransId="{6F424848-FD32-4B96-9D5B-C86C4923570C}"/>
    <dgm:cxn modelId="{BC595967-DAB5-4715-AF70-46D6630E846E}" type="presParOf" srcId="{715F5C77-52E5-4A7B-AADF-0B0962FDF58B}" destId="{EBCD31E5-4956-4E60-9499-99289EF8A241}" srcOrd="0" destOrd="0" presId="urn:microsoft.com/office/officeart/2008/layout/LinedList"/>
    <dgm:cxn modelId="{2452BCC1-D02E-48AA-A4A2-EEE2597F5587}" type="presParOf" srcId="{715F5C77-52E5-4A7B-AADF-0B0962FDF58B}" destId="{02424297-F60F-44A7-A8BE-6A78E5106879}" srcOrd="1" destOrd="0" presId="urn:microsoft.com/office/officeart/2008/layout/LinedList"/>
    <dgm:cxn modelId="{02380E6A-5F3B-45F8-9332-2E4CC7BB1F44}" type="presParOf" srcId="{02424297-F60F-44A7-A8BE-6A78E5106879}" destId="{2C4F82D6-4001-404B-93C7-C1CE4ABFEC34}" srcOrd="0" destOrd="0" presId="urn:microsoft.com/office/officeart/2008/layout/LinedList"/>
    <dgm:cxn modelId="{6AAE99AB-EBFF-4A74-B6DA-485A44772AF7}" type="presParOf" srcId="{02424297-F60F-44A7-A8BE-6A78E5106879}" destId="{31121E99-F305-4236-B26A-EDE892F5A447}" srcOrd="1" destOrd="0" presId="urn:microsoft.com/office/officeart/2008/layout/LinedList"/>
    <dgm:cxn modelId="{E1C92770-FA9E-4CD9-ACF0-832480EDA261}" type="presParOf" srcId="{31121E99-F305-4236-B26A-EDE892F5A447}" destId="{7D034317-EF49-4E17-81D6-8A322F5F6F0E}" srcOrd="0" destOrd="0" presId="urn:microsoft.com/office/officeart/2008/layout/LinedList"/>
    <dgm:cxn modelId="{C55F93C9-80A4-4C5D-9E6D-0E615FF2741E}" type="presParOf" srcId="{31121E99-F305-4236-B26A-EDE892F5A447}" destId="{CD9C045E-3A37-42E0-A497-60D9783A9B7C}" srcOrd="1" destOrd="0" presId="urn:microsoft.com/office/officeart/2008/layout/LinedList"/>
    <dgm:cxn modelId="{FA5DABEF-36E1-48FC-8470-5FC0FB8C85A9}" type="presParOf" srcId="{CD9C045E-3A37-42E0-A497-60D9783A9B7C}" destId="{3DCCE8C0-48D7-4E9A-BBC5-84C03A2C054A}" srcOrd="0" destOrd="0" presId="urn:microsoft.com/office/officeart/2008/layout/LinedList"/>
    <dgm:cxn modelId="{315015E0-D94B-4E39-AA77-16B15C6617BA}" type="presParOf" srcId="{CD9C045E-3A37-42E0-A497-60D9783A9B7C}" destId="{9C508872-3F48-4164-9F32-0527A84827A6}" srcOrd="1" destOrd="0" presId="urn:microsoft.com/office/officeart/2008/layout/LinedList"/>
    <dgm:cxn modelId="{F1F6421B-4FED-49D2-A866-CA15C4C421CF}" type="presParOf" srcId="{CD9C045E-3A37-42E0-A497-60D9783A9B7C}" destId="{ECE5CDB8-64CB-4FFA-8865-EF74BF43ED9E}" srcOrd="2" destOrd="0" presId="urn:microsoft.com/office/officeart/2008/layout/LinedList"/>
    <dgm:cxn modelId="{B5C306DA-F2A5-4C4B-953D-0B2ACFB4F2B9}" type="presParOf" srcId="{31121E99-F305-4236-B26A-EDE892F5A447}" destId="{5F1E2B44-BB6C-4BD8-B1FA-0B8C83F5775F}" srcOrd="2" destOrd="0" presId="urn:microsoft.com/office/officeart/2008/layout/LinedList"/>
    <dgm:cxn modelId="{C5441C56-4128-4AC7-9E0F-3476807F90C9}" type="presParOf" srcId="{31121E99-F305-4236-B26A-EDE892F5A447}" destId="{F4A8CA2C-BD34-4334-AF88-11F94FE7C4D0}" srcOrd="3" destOrd="0" presId="urn:microsoft.com/office/officeart/2008/layout/LinedList"/>
    <dgm:cxn modelId="{84230878-5FD1-4120-9E0D-CD4F7334BAE0}" type="presParOf" srcId="{31121E99-F305-4236-B26A-EDE892F5A447}" destId="{8E0829B5-60D2-459C-86CF-CF2AEA3F4687}" srcOrd="4" destOrd="0" presId="urn:microsoft.com/office/officeart/2008/layout/LinedList"/>
    <dgm:cxn modelId="{C316B325-24DD-4DDE-9501-0E3627B6EED6}" type="presParOf" srcId="{8E0829B5-60D2-459C-86CF-CF2AEA3F4687}" destId="{2BFDBABC-47BF-4DB1-A806-6E96669602D4}" srcOrd="0" destOrd="0" presId="urn:microsoft.com/office/officeart/2008/layout/LinedList"/>
    <dgm:cxn modelId="{77EE4F27-DAA0-4B6E-B530-4B31B77BF636}" type="presParOf" srcId="{8E0829B5-60D2-459C-86CF-CF2AEA3F4687}" destId="{F77346ED-895B-4F51-A0C9-B620E21F25F3}" srcOrd="1" destOrd="0" presId="urn:microsoft.com/office/officeart/2008/layout/LinedList"/>
    <dgm:cxn modelId="{95F19EB7-D527-40C5-8C6B-8D4D22D13D0B}" type="presParOf" srcId="{8E0829B5-60D2-459C-86CF-CF2AEA3F4687}" destId="{5D526DF9-0593-4592-9C2C-F272FB7676EF}" srcOrd="2" destOrd="0" presId="urn:microsoft.com/office/officeart/2008/layout/LinedList"/>
    <dgm:cxn modelId="{A95C9FEE-FF12-42D1-B7FF-DEF210E7DE79}" type="presParOf" srcId="{31121E99-F305-4236-B26A-EDE892F5A447}" destId="{97BEEBCD-8EFC-4C0B-BF88-10C11DA109DD}" srcOrd="5" destOrd="0" presId="urn:microsoft.com/office/officeart/2008/layout/LinedList"/>
    <dgm:cxn modelId="{733A486C-0CA4-45A3-9869-13620AE06055}" type="presParOf" srcId="{31121E99-F305-4236-B26A-EDE892F5A447}" destId="{85F49DA8-9DAD-4B70-9AAF-088B4A87C282}" srcOrd="6" destOrd="0" presId="urn:microsoft.com/office/officeart/2008/layout/LinedList"/>
    <dgm:cxn modelId="{71CC22A4-A5D1-43C8-A2D4-D61BBF684972}" type="presParOf" srcId="{31121E99-F305-4236-B26A-EDE892F5A447}" destId="{CA735F87-EBE5-47C1-BB83-DFE8A8544BAE}" srcOrd="7" destOrd="0" presId="urn:microsoft.com/office/officeart/2008/layout/LinedList"/>
    <dgm:cxn modelId="{8D4065C7-CFEB-4937-8005-F25AC5F5D751}" type="presParOf" srcId="{CA735F87-EBE5-47C1-BB83-DFE8A8544BAE}" destId="{49A9990D-6A4A-4B71-BF0F-17FD02851E73}" srcOrd="0" destOrd="0" presId="urn:microsoft.com/office/officeart/2008/layout/LinedList"/>
    <dgm:cxn modelId="{B685070D-EA61-4CAF-8808-4EDCA5175AEC}" type="presParOf" srcId="{CA735F87-EBE5-47C1-BB83-DFE8A8544BAE}" destId="{5CB01029-CCCA-465A-A5DE-DA9FAF7B6919}" srcOrd="1" destOrd="0" presId="urn:microsoft.com/office/officeart/2008/layout/LinedList"/>
    <dgm:cxn modelId="{313099B2-5CF3-41F7-B51D-5B5AC6875FB8}" type="presParOf" srcId="{CA735F87-EBE5-47C1-BB83-DFE8A8544BAE}" destId="{D3ADDCAE-3C95-4219-BAD6-04628F0BFA3C}" srcOrd="2" destOrd="0" presId="urn:microsoft.com/office/officeart/2008/layout/LinedList"/>
    <dgm:cxn modelId="{FF2C18F7-37E5-4BE9-944A-FD495D24BC35}" type="presParOf" srcId="{31121E99-F305-4236-B26A-EDE892F5A447}" destId="{C96C7824-49DF-474E-9171-4AF76101692E}" srcOrd="8" destOrd="0" presId="urn:microsoft.com/office/officeart/2008/layout/LinedList"/>
    <dgm:cxn modelId="{950C39E9-FDF3-4CC2-8E72-A637D16BEC89}" type="presParOf" srcId="{31121E99-F305-4236-B26A-EDE892F5A447}" destId="{0B84AEA0-4708-485E-A2C0-48D982A97C56}" srcOrd="9" destOrd="0" presId="urn:microsoft.com/office/officeart/2008/layout/LinedList"/>
    <dgm:cxn modelId="{E4B1332C-F389-457B-982A-3555E35E940B}" type="presParOf" srcId="{31121E99-F305-4236-B26A-EDE892F5A447}" destId="{F47C333F-7234-4256-BFAB-BB61D50F7C14}" srcOrd="10" destOrd="0" presId="urn:microsoft.com/office/officeart/2008/layout/LinedList"/>
    <dgm:cxn modelId="{D8B76F66-82D0-4D73-9ED6-26A9F85F43F8}" type="presParOf" srcId="{F47C333F-7234-4256-BFAB-BB61D50F7C14}" destId="{099082FE-B72A-4428-87DA-DAC881FA8CCE}" srcOrd="0" destOrd="0" presId="urn:microsoft.com/office/officeart/2008/layout/LinedList"/>
    <dgm:cxn modelId="{DC3A8BE6-CACB-4F52-93E4-0C14EA8C03FA}" type="presParOf" srcId="{F47C333F-7234-4256-BFAB-BB61D50F7C14}" destId="{66CB76A6-C519-4177-B912-CB3A9A009279}" srcOrd="1" destOrd="0" presId="urn:microsoft.com/office/officeart/2008/layout/LinedList"/>
    <dgm:cxn modelId="{19A13470-AE49-41A5-9532-00236169A978}" type="presParOf" srcId="{F47C333F-7234-4256-BFAB-BB61D50F7C14}" destId="{42B0223B-2DAC-4F7F-9552-9DA2811D951F}" srcOrd="2" destOrd="0" presId="urn:microsoft.com/office/officeart/2008/layout/LinedList"/>
    <dgm:cxn modelId="{29FAA689-334C-47BF-A7E7-8456FD2452EF}" type="presParOf" srcId="{31121E99-F305-4236-B26A-EDE892F5A447}" destId="{493D49A3-99B5-42C5-BCB8-1737A0C94558}" srcOrd="11" destOrd="0" presId="urn:microsoft.com/office/officeart/2008/layout/LinedList"/>
    <dgm:cxn modelId="{2253FA2A-6BCD-47DA-8137-E6B7CA564C0B}" type="presParOf" srcId="{31121E99-F305-4236-B26A-EDE892F5A447}" destId="{3733F210-BF76-49F9-877C-C05A3D60D40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Read the first paragraph in Chapter 11.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FCBCD85E-D3EA-4FF8-A82E-1590744EE00E}">
      <dgm:prSet/>
      <dgm:spPr/>
      <dgm:t>
        <a:bodyPr/>
        <a:lstStyle/>
        <a:p>
          <a:r>
            <a:rPr lang="en-US" dirty="0" smtClean="0"/>
            <a:t>How does this Victor’s reaction to the mountains demonstrate how Romantic authors felt about nature?</a:t>
          </a:r>
          <a:endParaRPr lang="en-US" dirty="0"/>
        </a:p>
      </dgm:t>
    </dgm:pt>
    <dgm:pt modelId="{7220E456-DE8A-4C04-9BB0-3991C60A4995}" type="parTrans" cxnId="{6A708F72-FB04-4A1F-B0FF-6F9D104F2359}">
      <dgm:prSet/>
      <dgm:spPr/>
      <dgm:t>
        <a:bodyPr/>
        <a:lstStyle/>
        <a:p>
          <a:endParaRPr lang="en-US"/>
        </a:p>
      </dgm:t>
    </dgm:pt>
    <dgm:pt modelId="{A568B600-0D31-42B9-87F2-364303AF30DD}" type="sibTrans" cxnId="{6A708F72-FB04-4A1F-B0FF-6F9D104F2359}">
      <dgm:prSet/>
      <dgm:spPr/>
      <dgm:t>
        <a:bodyPr/>
        <a:lstStyle/>
        <a:p>
          <a:endParaRPr lang="en-US"/>
        </a:p>
      </dgm:t>
    </dgm:pt>
    <dgm:pt modelId="{0071305C-50F2-4FFE-B097-B1CD928CD14A}">
      <dgm:prSet/>
      <dgm:spPr/>
      <dgm:t>
        <a:bodyPr/>
        <a:lstStyle/>
        <a:p>
          <a:r>
            <a:rPr lang="en-US" dirty="0" smtClean="0"/>
            <a:t>Do this, then write about it and prepare to discuss.</a:t>
          </a:r>
          <a:endParaRPr lang="en-US" dirty="0"/>
        </a:p>
      </dgm:t>
    </dgm:pt>
    <dgm:pt modelId="{2ED59D50-2C3F-4291-97D9-36798A806902}" type="parTrans" cxnId="{C1C1555F-F5AF-4A6C-926F-C035B7F3A616}">
      <dgm:prSet/>
      <dgm:spPr/>
    </dgm:pt>
    <dgm:pt modelId="{AD8E1718-9700-4D0D-8A2C-1EE4161075EB}" type="sibTrans" cxnId="{C1C1555F-F5AF-4A6C-926F-C035B7F3A6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DCDC5-D4AF-46EB-B454-B37C5A4A446B}" type="pres">
      <dgm:prSet presAssocID="{0071305C-50F2-4FFE-B097-B1CD928CD14A}" presName="thickLine" presStyleLbl="alignNode1" presStyleIdx="0" presStyleCnt="1"/>
      <dgm:spPr/>
    </dgm:pt>
    <dgm:pt modelId="{638A53C3-9672-4A92-8EE8-2E3D501B747B}" type="pres">
      <dgm:prSet presAssocID="{0071305C-50F2-4FFE-B097-B1CD928CD14A}" presName="horz1" presStyleCnt="0"/>
      <dgm:spPr/>
    </dgm:pt>
    <dgm:pt modelId="{7A257CE8-EFF5-4BD3-A976-A63B1AA9F017}" type="pres">
      <dgm:prSet presAssocID="{0071305C-50F2-4FFE-B097-B1CD928CD14A}" presName="tx1" presStyleLbl="revTx" presStyleIdx="0" presStyleCnt="3"/>
      <dgm:spPr/>
      <dgm:t>
        <a:bodyPr/>
        <a:lstStyle/>
        <a:p>
          <a:endParaRPr lang="en-US"/>
        </a:p>
      </dgm:t>
    </dgm:pt>
    <dgm:pt modelId="{1164B4A8-9823-41DE-AE77-C017CD2E2321}" type="pres">
      <dgm:prSet presAssocID="{0071305C-50F2-4FFE-B097-B1CD928CD14A}" presName="vert1" presStyleCnt="0"/>
      <dgm:spPr/>
    </dgm:pt>
    <dgm:pt modelId="{A2C9E856-0E75-436E-8FFF-253E4DC8D426}" type="pres">
      <dgm:prSet presAssocID="{B8BC9993-2EDB-4FC1-992D-58D3925B73FA}" presName="vertSpace2a" presStyleCnt="0"/>
      <dgm:spPr/>
    </dgm:pt>
    <dgm:pt modelId="{6218A83F-FF4E-4D04-8146-91AEBEE2F03D}" type="pres">
      <dgm:prSet presAssocID="{B8BC9993-2EDB-4FC1-992D-58D3925B73FA}" presName="horz2" presStyleCnt="0"/>
      <dgm:spPr/>
    </dgm:pt>
    <dgm:pt modelId="{5B870193-BFF4-4157-B0CA-D6346856CC04}" type="pres">
      <dgm:prSet presAssocID="{B8BC9993-2EDB-4FC1-992D-58D3925B73FA}" presName="horzSpace2" presStyleCnt="0"/>
      <dgm:spPr/>
    </dgm:pt>
    <dgm:pt modelId="{3812EDD8-D69B-4D7F-81FD-E99CFF88E827}" type="pres">
      <dgm:prSet presAssocID="{B8BC9993-2EDB-4FC1-992D-58D3925B73FA}" presName="tx2" presStyleLbl="revTx" presStyleIdx="1" presStyleCnt="3"/>
      <dgm:spPr/>
      <dgm:t>
        <a:bodyPr/>
        <a:lstStyle/>
        <a:p>
          <a:endParaRPr lang="en-US"/>
        </a:p>
      </dgm:t>
    </dgm:pt>
    <dgm:pt modelId="{96BD675C-B025-4430-A7B7-4C587AC77541}" type="pres">
      <dgm:prSet presAssocID="{B8BC9993-2EDB-4FC1-992D-58D3925B73FA}" presName="vert2" presStyleCnt="0"/>
      <dgm:spPr/>
    </dgm:pt>
    <dgm:pt modelId="{6F4CAD33-2C95-426F-A34E-6D51C7520007}" type="pres">
      <dgm:prSet presAssocID="{B8BC9993-2EDB-4FC1-992D-58D3925B73FA}" presName="thinLine2b" presStyleLbl="callout" presStyleIdx="0" presStyleCnt="2"/>
      <dgm:spPr/>
    </dgm:pt>
    <dgm:pt modelId="{F111D2DC-6525-4686-8996-29D6B7C81562}" type="pres">
      <dgm:prSet presAssocID="{B8BC9993-2EDB-4FC1-992D-58D3925B73FA}" presName="vertSpace2b" presStyleCnt="0"/>
      <dgm:spPr/>
    </dgm:pt>
    <dgm:pt modelId="{BC66A05A-B3A4-4113-95A0-72CA2A5B5F7B}" type="pres">
      <dgm:prSet presAssocID="{FCBCD85E-D3EA-4FF8-A82E-1590744EE00E}" presName="horz2" presStyleCnt="0"/>
      <dgm:spPr/>
    </dgm:pt>
    <dgm:pt modelId="{B0DA71C7-3D5B-4733-8155-1B89A086CD46}" type="pres">
      <dgm:prSet presAssocID="{FCBCD85E-D3EA-4FF8-A82E-1590744EE00E}" presName="horzSpace2" presStyleCnt="0"/>
      <dgm:spPr/>
    </dgm:pt>
    <dgm:pt modelId="{6156DFC6-AA80-4324-BD97-392C0EEC21D9}" type="pres">
      <dgm:prSet presAssocID="{FCBCD85E-D3EA-4FF8-A82E-1590744EE00E}" presName="tx2" presStyleLbl="revTx" presStyleIdx="2" presStyleCnt="3"/>
      <dgm:spPr/>
      <dgm:t>
        <a:bodyPr/>
        <a:lstStyle/>
        <a:p>
          <a:endParaRPr lang="en-US"/>
        </a:p>
      </dgm:t>
    </dgm:pt>
    <dgm:pt modelId="{B5C2FFAC-B5F3-4F00-8AC0-79BF0438E3D4}" type="pres">
      <dgm:prSet presAssocID="{FCBCD85E-D3EA-4FF8-A82E-1590744EE00E}" presName="vert2" presStyleCnt="0"/>
      <dgm:spPr/>
    </dgm:pt>
    <dgm:pt modelId="{4FD56DAB-6786-4674-AE3D-7F68CFEBDC4F}" type="pres">
      <dgm:prSet presAssocID="{FCBCD85E-D3EA-4FF8-A82E-1590744EE00E}" presName="thinLine2b" presStyleLbl="callout" presStyleIdx="1" presStyleCnt="2"/>
      <dgm:spPr/>
    </dgm:pt>
    <dgm:pt modelId="{95A62B72-A0D0-4935-8726-0E152A659CD4}" type="pres">
      <dgm:prSet presAssocID="{FCBCD85E-D3EA-4FF8-A82E-1590744EE00E}" presName="vertSpace2b" presStyleCnt="0"/>
      <dgm:spPr/>
    </dgm:pt>
  </dgm:ptLst>
  <dgm:cxnLst>
    <dgm:cxn modelId="{3A529189-3C05-4A72-B044-2107C21DC620}" type="presOf" srcId="{B8BC9993-2EDB-4FC1-992D-58D3925B73FA}" destId="{3812EDD8-D69B-4D7F-81FD-E99CFF88E827}" srcOrd="0" destOrd="0" presId="urn:microsoft.com/office/officeart/2008/layout/LinedList"/>
    <dgm:cxn modelId="{C1C1555F-F5AF-4A6C-926F-C035B7F3A616}" srcId="{808A5C52-22EE-4F99-8F78-B970CC86224C}" destId="{0071305C-50F2-4FFE-B097-B1CD928CD14A}" srcOrd="0" destOrd="0" parTransId="{2ED59D50-2C3F-4291-97D9-36798A806902}" sibTransId="{AD8E1718-9700-4D0D-8A2C-1EE4161075EB}"/>
    <dgm:cxn modelId="{384AF5C6-9C5E-4C7C-8E85-AD762A46859E}" srcId="{0071305C-50F2-4FFE-B097-B1CD928CD14A}" destId="{B8BC9993-2EDB-4FC1-992D-58D3925B73FA}" srcOrd="0" destOrd="0" parTransId="{A08050A6-C816-4D3B-AA5B-7E102B836A7C}" sibTransId="{D5AFB116-907F-4B25-BEC4-D44E672F9EEB}"/>
    <dgm:cxn modelId="{6A708F72-FB04-4A1F-B0FF-6F9D104F2359}" srcId="{0071305C-50F2-4FFE-B097-B1CD928CD14A}" destId="{FCBCD85E-D3EA-4FF8-A82E-1590744EE00E}" srcOrd="1" destOrd="0" parTransId="{7220E456-DE8A-4C04-9BB0-3991C60A4995}" sibTransId="{A568B600-0D31-42B9-87F2-364303AF30DD}"/>
    <dgm:cxn modelId="{162DD394-001B-4B43-9960-556316791DC5}" type="presOf" srcId="{0071305C-50F2-4FFE-B097-B1CD928CD14A}" destId="{7A257CE8-EFF5-4BD3-A976-A63B1AA9F017}" srcOrd="0" destOrd="0" presId="urn:microsoft.com/office/officeart/2008/layout/LinedList"/>
    <dgm:cxn modelId="{C592F188-F4D4-4F92-98AF-E7085C1230B1}" type="presOf" srcId="{808A5C52-22EE-4F99-8F78-B970CC86224C}" destId="{715F5C77-52E5-4A7B-AADF-0B0962FDF58B}" srcOrd="0" destOrd="0" presId="urn:microsoft.com/office/officeart/2008/layout/LinedList"/>
    <dgm:cxn modelId="{0C4B5BEA-74FC-402F-BEE3-58683F3FCAE3}" type="presOf" srcId="{FCBCD85E-D3EA-4FF8-A82E-1590744EE00E}" destId="{6156DFC6-AA80-4324-BD97-392C0EEC21D9}" srcOrd="0" destOrd="0" presId="urn:microsoft.com/office/officeart/2008/layout/LinedList"/>
    <dgm:cxn modelId="{8F1B8580-2880-45A1-901E-5C05BC4CC87A}" type="presParOf" srcId="{715F5C77-52E5-4A7B-AADF-0B0962FDF58B}" destId="{EECDCDC5-D4AF-46EB-B454-B37C5A4A446B}" srcOrd="0" destOrd="0" presId="urn:microsoft.com/office/officeart/2008/layout/LinedList"/>
    <dgm:cxn modelId="{5FA3CAC3-9206-4ECB-8240-DCEF55CE4EF3}" type="presParOf" srcId="{715F5C77-52E5-4A7B-AADF-0B0962FDF58B}" destId="{638A53C3-9672-4A92-8EE8-2E3D501B747B}" srcOrd="1" destOrd="0" presId="urn:microsoft.com/office/officeart/2008/layout/LinedList"/>
    <dgm:cxn modelId="{F0B1C050-4354-4B6E-9899-C272153EAD2D}" type="presParOf" srcId="{638A53C3-9672-4A92-8EE8-2E3D501B747B}" destId="{7A257CE8-EFF5-4BD3-A976-A63B1AA9F017}" srcOrd="0" destOrd="0" presId="urn:microsoft.com/office/officeart/2008/layout/LinedList"/>
    <dgm:cxn modelId="{7A847223-6438-44FB-832B-BC4518356FF4}" type="presParOf" srcId="{638A53C3-9672-4A92-8EE8-2E3D501B747B}" destId="{1164B4A8-9823-41DE-AE77-C017CD2E2321}" srcOrd="1" destOrd="0" presId="urn:microsoft.com/office/officeart/2008/layout/LinedList"/>
    <dgm:cxn modelId="{3A2E6698-1BE5-4676-B387-9CAD5A93402F}" type="presParOf" srcId="{1164B4A8-9823-41DE-AE77-C017CD2E2321}" destId="{A2C9E856-0E75-436E-8FFF-253E4DC8D426}" srcOrd="0" destOrd="0" presId="urn:microsoft.com/office/officeart/2008/layout/LinedList"/>
    <dgm:cxn modelId="{6BFC437F-F6A9-453C-B606-B2B7CE27D845}" type="presParOf" srcId="{1164B4A8-9823-41DE-AE77-C017CD2E2321}" destId="{6218A83F-FF4E-4D04-8146-91AEBEE2F03D}" srcOrd="1" destOrd="0" presId="urn:microsoft.com/office/officeart/2008/layout/LinedList"/>
    <dgm:cxn modelId="{CAA3D761-FC86-42F8-A535-8EEEBB4A173E}" type="presParOf" srcId="{6218A83F-FF4E-4D04-8146-91AEBEE2F03D}" destId="{5B870193-BFF4-4157-B0CA-D6346856CC04}" srcOrd="0" destOrd="0" presId="urn:microsoft.com/office/officeart/2008/layout/LinedList"/>
    <dgm:cxn modelId="{36F42A27-6179-4483-B4A3-4DE7853F4B40}" type="presParOf" srcId="{6218A83F-FF4E-4D04-8146-91AEBEE2F03D}" destId="{3812EDD8-D69B-4D7F-81FD-E99CFF88E827}" srcOrd="1" destOrd="0" presId="urn:microsoft.com/office/officeart/2008/layout/LinedList"/>
    <dgm:cxn modelId="{496AD06E-3B40-4D60-B648-1FD18E142189}" type="presParOf" srcId="{6218A83F-FF4E-4D04-8146-91AEBEE2F03D}" destId="{96BD675C-B025-4430-A7B7-4C587AC77541}" srcOrd="2" destOrd="0" presId="urn:microsoft.com/office/officeart/2008/layout/LinedList"/>
    <dgm:cxn modelId="{1C9F625C-7B90-4EB1-BB14-3E2570CEDABA}" type="presParOf" srcId="{1164B4A8-9823-41DE-AE77-C017CD2E2321}" destId="{6F4CAD33-2C95-426F-A34E-6D51C7520007}" srcOrd="2" destOrd="0" presId="urn:microsoft.com/office/officeart/2008/layout/LinedList"/>
    <dgm:cxn modelId="{5736C8F0-CBD5-49BC-84AC-62117E3C7564}" type="presParOf" srcId="{1164B4A8-9823-41DE-AE77-C017CD2E2321}" destId="{F111D2DC-6525-4686-8996-29D6B7C81562}" srcOrd="3" destOrd="0" presId="urn:microsoft.com/office/officeart/2008/layout/LinedList"/>
    <dgm:cxn modelId="{8C1A934C-B28D-4FC6-B718-B34CC24CB6B2}" type="presParOf" srcId="{1164B4A8-9823-41DE-AE77-C017CD2E2321}" destId="{BC66A05A-B3A4-4113-95A0-72CA2A5B5F7B}" srcOrd="4" destOrd="0" presId="urn:microsoft.com/office/officeart/2008/layout/LinedList"/>
    <dgm:cxn modelId="{3F0E8361-4ACC-42F5-8363-F27883743C5B}" type="presParOf" srcId="{BC66A05A-B3A4-4113-95A0-72CA2A5B5F7B}" destId="{B0DA71C7-3D5B-4733-8155-1B89A086CD46}" srcOrd="0" destOrd="0" presId="urn:microsoft.com/office/officeart/2008/layout/LinedList"/>
    <dgm:cxn modelId="{A8F67BD2-9965-4D04-BAB6-1932BFD0CAB6}" type="presParOf" srcId="{BC66A05A-B3A4-4113-95A0-72CA2A5B5F7B}" destId="{6156DFC6-AA80-4324-BD97-392C0EEC21D9}" srcOrd="1" destOrd="0" presId="urn:microsoft.com/office/officeart/2008/layout/LinedList"/>
    <dgm:cxn modelId="{0F449899-1F2A-420B-89C7-A432508BF690}" type="presParOf" srcId="{BC66A05A-B3A4-4113-95A0-72CA2A5B5F7B}" destId="{B5C2FFAC-B5F3-4F00-8AC0-79BF0438E3D4}" srcOrd="2" destOrd="0" presId="urn:microsoft.com/office/officeart/2008/layout/LinedList"/>
    <dgm:cxn modelId="{C7B0BEBF-C293-4504-B575-0F290FA921AF}" type="presParOf" srcId="{1164B4A8-9823-41DE-AE77-C017CD2E2321}" destId="{4FD56DAB-6786-4674-AE3D-7F68CFEBDC4F}" srcOrd="5" destOrd="0" presId="urn:microsoft.com/office/officeart/2008/layout/LinedList"/>
    <dgm:cxn modelId="{317C9B6E-B88D-4EC4-B4DE-56415CB1092D}" type="presParOf" srcId="{1164B4A8-9823-41DE-AE77-C017CD2E2321}" destId="{95A62B72-A0D0-4935-8726-0E152A659CD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pPr algn="l"/>
          <a:r>
            <a:rPr lang="en-US" dirty="0" smtClean="0"/>
            <a:t>It</a:t>
          </a:r>
          <a:r>
            <a:rPr lang="en-US" baseline="0" dirty="0" smtClean="0"/>
            <a:t> may help some of you to purchase a notebook to use when you write your Raider Revs 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pPr algn="l"/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pPr algn="l"/>
          <a:endParaRPr lang="en-US"/>
        </a:p>
      </dgm:t>
    </dgm:pt>
    <dgm:pt modelId="{97C7BAD4-5689-4339-9591-4E2383A61F12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C31E5A-8562-4D1A-9AF9-27641550C2E2}" type="pres">
      <dgm:prSet presAssocID="{B8BC9993-2EDB-4FC1-992D-58D3925B73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64F4F-A636-4643-82B8-2BDE02A7FF7E}" type="presOf" srcId="{B8BC9993-2EDB-4FC1-992D-58D3925B73FA}" destId="{A8C31E5A-8562-4D1A-9AF9-27641550C2E2}" srcOrd="0" destOrd="0" presId="urn:microsoft.com/office/officeart/2005/8/layout/vList2"/>
    <dgm:cxn modelId="{384AF5C6-9C5E-4C7C-8E85-AD762A46859E}" srcId="{808A5C52-22EE-4F99-8F78-B970CC86224C}" destId="{B8BC9993-2EDB-4FC1-992D-58D3925B73FA}" srcOrd="0" destOrd="0" parTransId="{A08050A6-C816-4D3B-AA5B-7E102B836A7C}" sibTransId="{D5AFB116-907F-4B25-BEC4-D44E672F9EEB}"/>
    <dgm:cxn modelId="{27AE7645-BD8D-45F5-8CC7-D6486D4A9B73}" type="presOf" srcId="{808A5C52-22EE-4F99-8F78-B970CC86224C}" destId="{97C7BAD4-5689-4339-9591-4E2383A61F12}" srcOrd="0" destOrd="0" presId="urn:microsoft.com/office/officeart/2005/8/layout/vList2"/>
    <dgm:cxn modelId="{D3F148EF-5087-44E8-BF03-DAE469ED3509}" type="presParOf" srcId="{97C7BAD4-5689-4339-9591-4E2383A61F12}" destId="{A8C31E5A-8562-4D1A-9AF9-27641550C2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finish presenting their creatures to the class if they did not on Friday.</a:t>
          </a:r>
        </a:p>
        <a:p>
          <a:r>
            <a:rPr lang="en-US" dirty="0" smtClean="0"/>
            <a:t>Students will discuss the major themes in Frankenstein Chapter 11.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make-up any assignments that they have not completed or did not pass on their first attempt. 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Work &amp; 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  <dgm:t>
        <a:bodyPr/>
        <a:lstStyle/>
        <a:p>
          <a:endParaRPr lang="en-US"/>
        </a:p>
      </dgm:t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508375A8-9D21-4665-BD8F-83AC362DAC78}" type="presOf" srcId="{E67DCA13-7B2B-4679-94EC-8B6E945BDC42}" destId="{8667C870-0A67-47B6-8955-05A9E798BD50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0D736DC5-D4E6-4F96-890F-F3D585FDAAFD}" type="presOf" srcId="{EF613AA9-835D-4D71-92AD-AD44D9AAF4BE}" destId="{B585C8DD-626F-418D-943A-3C4D78E819E3}" srcOrd="0" destOrd="0" presId="urn:microsoft.com/office/officeart/2008/layout/LinedList"/>
    <dgm:cxn modelId="{27C568E0-881F-48FC-9E4B-B71760134C10}" type="presOf" srcId="{79591927-1441-4B40-9CF6-44E0AAE0963F}" destId="{1AA1B5E1-58EA-45C7-89AF-91E8AC873FB2}" srcOrd="0" destOrd="0" presId="urn:microsoft.com/office/officeart/2008/layout/LinedList"/>
    <dgm:cxn modelId="{805CA092-10A7-410C-A4DA-8FC82E92048B}" type="presOf" srcId="{E4CCC0F0-DC4E-4F04-80BE-6C17BE6668A9}" destId="{037C68FE-0020-4024-A830-A5F94166A87F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A0701DB6-9735-4BD5-830F-A3A4A8157257}" type="presOf" srcId="{808A5C52-22EE-4F99-8F78-B970CC86224C}" destId="{715F5C77-52E5-4A7B-AADF-0B0962FDF58B}" srcOrd="0" destOrd="0" presId="urn:microsoft.com/office/officeart/2008/layout/LinedList"/>
    <dgm:cxn modelId="{FC274452-DBCF-4E77-8115-A787208E4493}" type="presOf" srcId="{99DC3367-0E7E-4F70-B902-D1D3DDAD5805}" destId="{9C165574-83F1-4302-853D-7BDBAC3E7C10}" srcOrd="0" destOrd="0" presId="urn:microsoft.com/office/officeart/2008/layout/LinedList"/>
    <dgm:cxn modelId="{902B42F5-005E-4D39-ADC9-6973D61E9C88}" type="presOf" srcId="{5D822AB0-24EB-4A7B-9E5F-57CD0AF4CF8C}" destId="{C31FF257-BA64-43F5-821A-2B4B2C6DE2B0}" srcOrd="0" destOrd="0" presId="urn:microsoft.com/office/officeart/2008/layout/LinedList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BEBC7944-54EF-4B9C-9BCD-C48B70054956}" type="presParOf" srcId="{715F5C77-52E5-4A7B-AADF-0B0962FDF58B}" destId="{0E78EC04-99DF-4FDB-ABF4-353E47AC0E1E}" srcOrd="0" destOrd="0" presId="urn:microsoft.com/office/officeart/2008/layout/LinedList"/>
    <dgm:cxn modelId="{938D0679-8F07-4866-B5D7-15DFAA1605E8}" type="presParOf" srcId="{715F5C77-52E5-4A7B-AADF-0B0962FDF58B}" destId="{2748A6F1-CD5E-47A6-8CD3-2C5139626BEA}" srcOrd="1" destOrd="0" presId="urn:microsoft.com/office/officeart/2008/layout/LinedList"/>
    <dgm:cxn modelId="{1934A0C2-ACA7-422A-B71B-F9F9EA5A0F68}" type="presParOf" srcId="{2748A6F1-CD5E-47A6-8CD3-2C5139626BEA}" destId="{037C68FE-0020-4024-A830-A5F94166A87F}" srcOrd="0" destOrd="0" presId="urn:microsoft.com/office/officeart/2008/layout/LinedList"/>
    <dgm:cxn modelId="{459E5B62-ADF3-4604-8FB9-B79379224C33}" type="presParOf" srcId="{2748A6F1-CD5E-47A6-8CD3-2C5139626BEA}" destId="{ABCB99A1-8D12-4230-B51E-85043641EBA0}" srcOrd="1" destOrd="0" presId="urn:microsoft.com/office/officeart/2008/layout/LinedList"/>
    <dgm:cxn modelId="{023B703E-8B1C-4B83-A390-CCB39B2739AD}" type="presParOf" srcId="{ABCB99A1-8D12-4230-B51E-85043641EBA0}" destId="{2E9DCB79-8EF4-48D4-9399-3B157E8F5DC0}" srcOrd="0" destOrd="0" presId="urn:microsoft.com/office/officeart/2008/layout/LinedList"/>
    <dgm:cxn modelId="{ADAD6263-2216-4691-A291-EE4CCB165510}" type="presParOf" srcId="{ABCB99A1-8D12-4230-B51E-85043641EBA0}" destId="{E60CA881-7202-445D-9CF3-529FC011136D}" srcOrd="1" destOrd="0" presId="urn:microsoft.com/office/officeart/2008/layout/LinedList"/>
    <dgm:cxn modelId="{1152DD0B-84F7-4F22-B7E1-E1FA2962EF8B}" type="presParOf" srcId="{E60CA881-7202-445D-9CF3-529FC011136D}" destId="{2FCF61BB-A98A-4B44-A605-DD74308D7DDC}" srcOrd="0" destOrd="0" presId="urn:microsoft.com/office/officeart/2008/layout/LinedList"/>
    <dgm:cxn modelId="{C4EF3F73-DA82-41FE-8A52-85EECF63CA48}" type="presParOf" srcId="{E60CA881-7202-445D-9CF3-529FC011136D}" destId="{8667C870-0A67-47B6-8955-05A9E798BD50}" srcOrd="1" destOrd="0" presId="urn:microsoft.com/office/officeart/2008/layout/LinedList"/>
    <dgm:cxn modelId="{62F53FBE-1B17-4B63-9CC6-17E9EBF154C7}" type="presParOf" srcId="{E60CA881-7202-445D-9CF3-529FC011136D}" destId="{F86E5883-A717-49A5-8A72-E34CFF3DC85C}" srcOrd="2" destOrd="0" presId="urn:microsoft.com/office/officeart/2008/layout/LinedList"/>
    <dgm:cxn modelId="{99D7AC37-AB1B-4267-9B21-B27BF950FDBE}" type="presParOf" srcId="{ABCB99A1-8D12-4230-B51E-85043641EBA0}" destId="{6CC3DDC9-5ACB-4A43-9567-7536456CB72C}" srcOrd="2" destOrd="0" presId="urn:microsoft.com/office/officeart/2008/layout/LinedList"/>
    <dgm:cxn modelId="{1477512D-F755-4262-AD47-4CA5CB594DEF}" type="presParOf" srcId="{ABCB99A1-8D12-4230-B51E-85043641EBA0}" destId="{1835256B-72B1-454D-838F-78D1B7699AE9}" srcOrd="3" destOrd="0" presId="urn:microsoft.com/office/officeart/2008/layout/LinedList"/>
    <dgm:cxn modelId="{54CF78C6-0661-4BB3-8E88-5853DB4B151F}" type="presParOf" srcId="{715F5C77-52E5-4A7B-AADF-0B0962FDF58B}" destId="{95CD9A87-9AB2-43F5-8AA5-A75E3D442D4E}" srcOrd="2" destOrd="0" presId="urn:microsoft.com/office/officeart/2008/layout/LinedList"/>
    <dgm:cxn modelId="{85641604-5846-48E2-8547-7A5A82D9D35D}" type="presParOf" srcId="{715F5C77-52E5-4A7B-AADF-0B0962FDF58B}" destId="{AA64D6EB-64D2-4AEC-86C0-40A3215F10D8}" srcOrd="3" destOrd="0" presId="urn:microsoft.com/office/officeart/2008/layout/LinedList"/>
    <dgm:cxn modelId="{AA3BFC69-B26F-49F7-9049-4F7193713F68}" type="presParOf" srcId="{AA64D6EB-64D2-4AEC-86C0-40A3215F10D8}" destId="{1AA1B5E1-58EA-45C7-89AF-91E8AC873FB2}" srcOrd="0" destOrd="0" presId="urn:microsoft.com/office/officeart/2008/layout/LinedList"/>
    <dgm:cxn modelId="{77320B2B-CB9E-4E96-9220-41FD9F5CEA9E}" type="presParOf" srcId="{AA64D6EB-64D2-4AEC-86C0-40A3215F10D8}" destId="{A4EF40B6-4D0A-4757-87B5-61F417B0BC7E}" srcOrd="1" destOrd="0" presId="urn:microsoft.com/office/officeart/2008/layout/LinedList"/>
    <dgm:cxn modelId="{C2EACF11-7FF1-46AB-80CD-66A8D8C944C4}" type="presParOf" srcId="{A4EF40B6-4D0A-4757-87B5-61F417B0BC7E}" destId="{42086C92-098B-4E63-B502-34D29DA148EC}" srcOrd="0" destOrd="0" presId="urn:microsoft.com/office/officeart/2008/layout/LinedList"/>
    <dgm:cxn modelId="{40B2464A-0DBB-4A33-903C-F63B3AD49BD3}" type="presParOf" srcId="{A4EF40B6-4D0A-4757-87B5-61F417B0BC7E}" destId="{4BF70E2D-DFD0-445D-9491-B190EF3E11AD}" srcOrd="1" destOrd="0" presId="urn:microsoft.com/office/officeart/2008/layout/LinedList"/>
    <dgm:cxn modelId="{B611C337-E568-4D23-8D71-6987A3572E21}" type="presParOf" srcId="{4BF70E2D-DFD0-445D-9491-B190EF3E11AD}" destId="{C6D40A59-D896-4DE1-9CD2-9009D81E0D08}" srcOrd="0" destOrd="0" presId="urn:microsoft.com/office/officeart/2008/layout/LinedList"/>
    <dgm:cxn modelId="{E1C6E8D6-5DBD-4F08-93CC-77CD08DA37BC}" type="presParOf" srcId="{4BF70E2D-DFD0-445D-9491-B190EF3E11AD}" destId="{9C165574-83F1-4302-853D-7BDBAC3E7C10}" srcOrd="1" destOrd="0" presId="urn:microsoft.com/office/officeart/2008/layout/LinedList"/>
    <dgm:cxn modelId="{76DE9A32-8AF2-49AD-860E-DCA5C68F292A}" type="presParOf" srcId="{4BF70E2D-DFD0-445D-9491-B190EF3E11AD}" destId="{F6F565DC-43F9-4151-987D-DB16739858EB}" srcOrd="2" destOrd="0" presId="urn:microsoft.com/office/officeart/2008/layout/LinedList"/>
    <dgm:cxn modelId="{7AFF9FD7-57D5-4281-B608-58F4BAB014B5}" type="presParOf" srcId="{A4EF40B6-4D0A-4757-87B5-61F417B0BC7E}" destId="{479917B1-D05D-4A47-BC70-3B40DCC9E210}" srcOrd="2" destOrd="0" presId="urn:microsoft.com/office/officeart/2008/layout/LinedList"/>
    <dgm:cxn modelId="{FAD8EBF5-C07F-4EB8-A342-C8B5C4AD6C49}" type="presParOf" srcId="{A4EF40B6-4D0A-4757-87B5-61F417B0BC7E}" destId="{E4A47B6D-83B7-4736-8129-AE260717A543}" srcOrd="3" destOrd="0" presId="urn:microsoft.com/office/officeart/2008/layout/LinedList"/>
    <dgm:cxn modelId="{01B0A952-9C7B-4FC0-9BD4-CECFE69AE8DE}" type="presParOf" srcId="{715F5C77-52E5-4A7B-AADF-0B0962FDF58B}" destId="{45796101-D02B-45F3-835B-FC54D8A0F7BD}" srcOrd="4" destOrd="0" presId="urn:microsoft.com/office/officeart/2008/layout/LinedList"/>
    <dgm:cxn modelId="{17337767-76CB-427C-A10D-9A0BBB3B40B1}" type="presParOf" srcId="{715F5C77-52E5-4A7B-AADF-0B0962FDF58B}" destId="{7A4B8EE6-4B49-4DBB-B4A4-5FBB120902C3}" srcOrd="5" destOrd="0" presId="urn:microsoft.com/office/officeart/2008/layout/LinedList"/>
    <dgm:cxn modelId="{1BF82B36-B0EF-4F68-A33C-3F4FDAD565F7}" type="presParOf" srcId="{7A4B8EE6-4B49-4DBB-B4A4-5FBB120902C3}" destId="{C31FF257-BA64-43F5-821A-2B4B2C6DE2B0}" srcOrd="0" destOrd="0" presId="urn:microsoft.com/office/officeart/2008/layout/LinedList"/>
    <dgm:cxn modelId="{1244F806-4120-4A2F-9C1E-869DB1229ED8}" type="presParOf" srcId="{7A4B8EE6-4B49-4DBB-B4A4-5FBB120902C3}" destId="{90412410-3A1B-460F-9D8D-B7AED911D65D}" srcOrd="1" destOrd="0" presId="urn:microsoft.com/office/officeart/2008/layout/LinedList"/>
    <dgm:cxn modelId="{42FD29F7-F7A7-4790-9809-8BF61348D9EA}" type="presParOf" srcId="{90412410-3A1B-460F-9D8D-B7AED911D65D}" destId="{1A124AE2-C45E-45F5-810A-8157D07A383A}" srcOrd="0" destOrd="0" presId="urn:microsoft.com/office/officeart/2008/layout/LinedList"/>
    <dgm:cxn modelId="{AD234B9C-94FD-4831-9DAF-D663A5BF471B}" type="presParOf" srcId="{90412410-3A1B-460F-9D8D-B7AED911D65D}" destId="{380FABD9-CAA2-4659-8958-10C638A617BB}" srcOrd="1" destOrd="0" presId="urn:microsoft.com/office/officeart/2008/layout/LinedList"/>
    <dgm:cxn modelId="{C26341A5-AC3B-4572-8411-574100190BB5}" type="presParOf" srcId="{380FABD9-CAA2-4659-8958-10C638A617BB}" destId="{DCD9471D-B907-403B-9ADE-A570B25E5DE2}" srcOrd="0" destOrd="0" presId="urn:microsoft.com/office/officeart/2008/layout/LinedList"/>
    <dgm:cxn modelId="{4874AEBF-F7ED-4326-8111-F32F0F8047DE}" type="presParOf" srcId="{380FABD9-CAA2-4659-8958-10C638A617BB}" destId="{B585C8DD-626F-418D-943A-3C4D78E819E3}" srcOrd="1" destOrd="0" presId="urn:microsoft.com/office/officeart/2008/layout/LinedList"/>
    <dgm:cxn modelId="{8B1880B9-A001-4472-9DB5-061527B6EBD5}" type="presParOf" srcId="{380FABD9-CAA2-4659-8958-10C638A617BB}" destId="{AF043FA8-D29F-4548-94C2-C00A4E8591AF}" srcOrd="2" destOrd="0" presId="urn:microsoft.com/office/officeart/2008/layout/LinedList"/>
    <dgm:cxn modelId="{C950F6A6-EEC0-4C8C-811E-26329DE359A7}" type="presParOf" srcId="{90412410-3A1B-460F-9D8D-B7AED911D65D}" destId="{8534081C-DC7A-429D-85E5-551EE9B125E5}" srcOrd="2" destOrd="0" presId="urn:microsoft.com/office/officeart/2008/layout/LinedList"/>
    <dgm:cxn modelId="{A4E5FEFF-E60E-46B9-90AA-C8EE94BF9600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BC9993-2EDB-4FC1-992D-58D3925B73FA}">
      <dgm:prSet/>
      <dgm:spPr/>
      <dgm:t>
        <a:bodyPr/>
        <a:lstStyle/>
        <a:p>
          <a:r>
            <a:rPr lang="en-US" dirty="0" smtClean="0"/>
            <a:t>Read the first paragraph in Chapter 11.</a:t>
          </a:r>
          <a:endParaRPr lang="en-US" dirty="0"/>
        </a:p>
      </dgm:t>
    </dgm:pt>
    <dgm:pt modelId="{A08050A6-C816-4D3B-AA5B-7E102B836A7C}" type="parTrans" cxnId="{384AF5C6-9C5E-4C7C-8E85-AD762A46859E}">
      <dgm:prSet/>
      <dgm:spPr/>
      <dgm:t>
        <a:bodyPr/>
        <a:lstStyle/>
        <a:p>
          <a:endParaRPr lang="en-US"/>
        </a:p>
      </dgm:t>
    </dgm:pt>
    <dgm:pt modelId="{D5AFB116-907F-4B25-BEC4-D44E672F9EEB}" type="sibTrans" cxnId="{384AF5C6-9C5E-4C7C-8E85-AD762A46859E}">
      <dgm:prSet/>
      <dgm:spPr/>
      <dgm:t>
        <a:bodyPr/>
        <a:lstStyle/>
        <a:p>
          <a:endParaRPr lang="en-US"/>
        </a:p>
      </dgm:t>
    </dgm:pt>
    <dgm:pt modelId="{FCBCD85E-D3EA-4FF8-A82E-1590744EE00E}">
      <dgm:prSet/>
      <dgm:spPr/>
      <dgm:t>
        <a:bodyPr/>
        <a:lstStyle/>
        <a:p>
          <a:r>
            <a:rPr lang="en-US" dirty="0" smtClean="0"/>
            <a:t>How does this Victor’s reaction to the mountains demonstrate how Romantic authors felt about nature?</a:t>
          </a:r>
          <a:endParaRPr lang="en-US" dirty="0"/>
        </a:p>
      </dgm:t>
    </dgm:pt>
    <dgm:pt modelId="{7220E456-DE8A-4C04-9BB0-3991C60A4995}" type="parTrans" cxnId="{6A708F72-FB04-4A1F-B0FF-6F9D104F2359}">
      <dgm:prSet/>
      <dgm:spPr/>
      <dgm:t>
        <a:bodyPr/>
        <a:lstStyle/>
        <a:p>
          <a:endParaRPr lang="en-US"/>
        </a:p>
      </dgm:t>
    </dgm:pt>
    <dgm:pt modelId="{A568B600-0D31-42B9-87F2-364303AF30DD}" type="sibTrans" cxnId="{6A708F72-FB04-4A1F-B0FF-6F9D104F2359}">
      <dgm:prSet/>
      <dgm:spPr/>
      <dgm:t>
        <a:bodyPr/>
        <a:lstStyle/>
        <a:p>
          <a:endParaRPr lang="en-US"/>
        </a:p>
      </dgm:t>
    </dgm:pt>
    <dgm:pt modelId="{0071305C-50F2-4FFE-B097-B1CD928CD14A}">
      <dgm:prSet/>
      <dgm:spPr/>
      <dgm:t>
        <a:bodyPr/>
        <a:lstStyle/>
        <a:p>
          <a:r>
            <a:rPr lang="en-US" dirty="0" smtClean="0"/>
            <a:t>Do this, then write about it and prepare to discuss.</a:t>
          </a:r>
          <a:endParaRPr lang="en-US" dirty="0"/>
        </a:p>
      </dgm:t>
    </dgm:pt>
    <dgm:pt modelId="{2ED59D50-2C3F-4291-97D9-36798A806902}" type="parTrans" cxnId="{C1C1555F-F5AF-4A6C-926F-C035B7F3A616}">
      <dgm:prSet/>
      <dgm:spPr/>
    </dgm:pt>
    <dgm:pt modelId="{AD8E1718-9700-4D0D-8A2C-1EE4161075EB}" type="sibTrans" cxnId="{C1C1555F-F5AF-4A6C-926F-C035B7F3A6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DCDC5-D4AF-46EB-B454-B37C5A4A446B}" type="pres">
      <dgm:prSet presAssocID="{0071305C-50F2-4FFE-B097-B1CD928CD14A}" presName="thickLine" presStyleLbl="alignNode1" presStyleIdx="0" presStyleCnt="1"/>
      <dgm:spPr/>
    </dgm:pt>
    <dgm:pt modelId="{638A53C3-9672-4A92-8EE8-2E3D501B747B}" type="pres">
      <dgm:prSet presAssocID="{0071305C-50F2-4FFE-B097-B1CD928CD14A}" presName="horz1" presStyleCnt="0"/>
      <dgm:spPr/>
    </dgm:pt>
    <dgm:pt modelId="{7A257CE8-EFF5-4BD3-A976-A63B1AA9F017}" type="pres">
      <dgm:prSet presAssocID="{0071305C-50F2-4FFE-B097-B1CD928CD14A}" presName="tx1" presStyleLbl="revTx" presStyleIdx="0" presStyleCnt="3"/>
      <dgm:spPr/>
      <dgm:t>
        <a:bodyPr/>
        <a:lstStyle/>
        <a:p>
          <a:endParaRPr lang="en-US"/>
        </a:p>
      </dgm:t>
    </dgm:pt>
    <dgm:pt modelId="{1164B4A8-9823-41DE-AE77-C017CD2E2321}" type="pres">
      <dgm:prSet presAssocID="{0071305C-50F2-4FFE-B097-B1CD928CD14A}" presName="vert1" presStyleCnt="0"/>
      <dgm:spPr/>
    </dgm:pt>
    <dgm:pt modelId="{A2C9E856-0E75-436E-8FFF-253E4DC8D426}" type="pres">
      <dgm:prSet presAssocID="{B8BC9993-2EDB-4FC1-992D-58D3925B73FA}" presName="vertSpace2a" presStyleCnt="0"/>
      <dgm:spPr/>
    </dgm:pt>
    <dgm:pt modelId="{6218A83F-FF4E-4D04-8146-91AEBEE2F03D}" type="pres">
      <dgm:prSet presAssocID="{B8BC9993-2EDB-4FC1-992D-58D3925B73FA}" presName="horz2" presStyleCnt="0"/>
      <dgm:spPr/>
    </dgm:pt>
    <dgm:pt modelId="{5B870193-BFF4-4157-B0CA-D6346856CC04}" type="pres">
      <dgm:prSet presAssocID="{B8BC9993-2EDB-4FC1-992D-58D3925B73FA}" presName="horzSpace2" presStyleCnt="0"/>
      <dgm:spPr/>
    </dgm:pt>
    <dgm:pt modelId="{3812EDD8-D69B-4D7F-81FD-E99CFF88E827}" type="pres">
      <dgm:prSet presAssocID="{B8BC9993-2EDB-4FC1-992D-58D3925B73FA}" presName="tx2" presStyleLbl="revTx" presStyleIdx="1" presStyleCnt="3"/>
      <dgm:spPr/>
      <dgm:t>
        <a:bodyPr/>
        <a:lstStyle/>
        <a:p>
          <a:endParaRPr lang="en-US"/>
        </a:p>
      </dgm:t>
    </dgm:pt>
    <dgm:pt modelId="{96BD675C-B025-4430-A7B7-4C587AC77541}" type="pres">
      <dgm:prSet presAssocID="{B8BC9993-2EDB-4FC1-992D-58D3925B73FA}" presName="vert2" presStyleCnt="0"/>
      <dgm:spPr/>
    </dgm:pt>
    <dgm:pt modelId="{6F4CAD33-2C95-426F-A34E-6D51C7520007}" type="pres">
      <dgm:prSet presAssocID="{B8BC9993-2EDB-4FC1-992D-58D3925B73FA}" presName="thinLine2b" presStyleLbl="callout" presStyleIdx="0" presStyleCnt="2"/>
      <dgm:spPr/>
    </dgm:pt>
    <dgm:pt modelId="{F111D2DC-6525-4686-8996-29D6B7C81562}" type="pres">
      <dgm:prSet presAssocID="{B8BC9993-2EDB-4FC1-992D-58D3925B73FA}" presName="vertSpace2b" presStyleCnt="0"/>
      <dgm:spPr/>
    </dgm:pt>
    <dgm:pt modelId="{BC66A05A-B3A4-4113-95A0-72CA2A5B5F7B}" type="pres">
      <dgm:prSet presAssocID="{FCBCD85E-D3EA-4FF8-A82E-1590744EE00E}" presName="horz2" presStyleCnt="0"/>
      <dgm:spPr/>
    </dgm:pt>
    <dgm:pt modelId="{B0DA71C7-3D5B-4733-8155-1B89A086CD46}" type="pres">
      <dgm:prSet presAssocID="{FCBCD85E-D3EA-4FF8-A82E-1590744EE00E}" presName="horzSpace2" presStyleCnt="0"/>
      <dgm:spPr/>
    </dgm:pt>
    <dgm:pt modelId="{6156DFC6-AA80-4324-BD97-392C0EEC21D9}" type="pres">
      <dgm:prSet presAssocID="{FCBCD85E-D3EA-4FF8-A82E-1590744EE00E}" presName="tx2" presStyleLbl="revTx" presStyleIdx="2" presStyleCnt="3"/>
      <dgm:spPr/>
      <dgm:t>
        <a:bodyPr/>
        <a:lstStyle/>
        <a:p>
          <a:endParaRPr lang="en-US"/>
        </a:p>
      </dgm:t>
    </dgm:pt>
    <dgm:pt modelId="{B5C2FFAC-B5F3-4F00-8AC0-79BF0438E3D4}" type="pres">
      <dgm:prSet presAssocID="{FCBCD85E-D3EA-4FF8-A82E-1590744EE00E}" presName="vert2" presStyleCnt="0"/>
      <dgm:spPr/>
    </dgm:pt>
    <dgm:pt modelId="{4FD56DAB-6786-4674-AE3D-7F68CFEBDC4F}" type="pres">
      <dgm:prSet presAssocID="{FCBCD85E-D3EA-4FF8-A82E-1590744EE00E}" presName="thinLine2b" presStyleLbl="callout" presStyleIdx="1" presStyleCnt="2"/>
      <dgm:spPr/>
    </dgm:pt>
    <dgm:pt modelId="{95A62B72-A0D0-4935-8726-0E152A659CD4}" type="pres">
      <dgm:prSet presAssocID="{FCBCD85E-D3EA-4FF8-A82E-1590744EE00E}" presName="vertSpace2b" presStyleCnt="0"/>
      <dgm:spPr/>
    </dgm:pt>
  </dgm:ptLst>
  <dgm:cxnLst>
    <dgm:cxn modelId="{5E993077-D14C-4B7D-99C1-D3AEE9104868}" type="presOf" srcId="{FCBCD85E-D3EA-4FF8-A82E-1590744EE00E}" destId="{6156DFC6-AA80-4324-BD97-392C0EEC21D9}" srcOrd="0" destOrd="0" presId="urn:microsoft.com/office/officeart/2008/layout/LinedList"/>
    <dgm:cxn modelId="{C1C1555F-F5AF-4A6C-926F-C035B7F3A616}" srcId="{808A5C52-22EE-4F99-8F78-B970CC86224C}" destId="{0071305C-50F2-4FFE-B097-B1CD928CD14A}" srcOrd="0" destOrd="0" parTransId="{2ED59D50-2C3F-4291-97D9-36798A806902}" sibTransId="{AD8E1718-9700-4D0D-8A2C-1EE4161075EB}"/>
    <dgm:cxn modelId="{384AF5C6-9C5E-4C7C-8E85-AD762A46859E}" srcId="{0071305C-50F2-4FFE-B097-B1CD928CD14A}" destId="{B8BC9993-2EDB-4FC1-992D-58D3925B73FA}" srcOrd="0" destOrd="0" parTransId="{A08050A6-C816-4D3B-AA5B-7E102B836A7C}" sibTransId="{D5AFB116-907F-4B25-BEC4-D44E672F9EEB}"/>
    <dgm:cxn modelId="{6A708F72-FB04-4A1F-B0FF-6F9D104F2359}" srcId="{0071305C-50F2-4FFE-B097-B1CD928CD14A}" destId="{FCBCD85E-D3EA-4FF8-A82E-1590744EE00E}" srcOrd="1" destOrd="0" parTransId="{7220E456-DE8A-4C04-9BB0-3991C60A4995}" sibTransId="{A568B600-0D31-42B9-87F2-364303AF30DD}"/>
    <dgm:cxn modelId="{008F8B7C-9DA1-4E38-9D22-EE603E7AA85A}" type="presOf" srcId="{808A5C52-22EE-4F99-8F78-B970CC86224C}" destId="{715F5C77-52E5-4A7B-AADF-0B0962FDF58B}" srcOrd="0" destOrd="0" presId="urn:microsoft.com/office/officeart/2008/layout/LinedList"/>
    <dgm:cxn modelId="{D44E249D-F88B-45A4-9AB1-FEB12C1AA256}" type="presOf" srcId="{0071305C-50F2-4FFE-B097-B1CD928CD14A}" destId="{7A257CE8-EFF5-4BD3-A976-A63B1AA9F017}" srcOrd="0" destOrd="0" presId="urn:microsoft.com/office/officeart/2008/layout/LinedList"/>
    <dgm:cxn modelId="{1BF4FF2B-D037-4F5C-9509-C9296D058B3A}" type="presOf" srcId="{B8BC9993-2EDB-4FC1-992D-58D3925B73FA}" destId="{3812EDD8-D69B-4D7F-81FD-E99CFF88E827}" srcOrd="0" destOrd="0" presId="urn:microsoft.com/office/officeart/2008/layout/LinedList"/>
    <dgm:cxn modelId="{45EBD2D6-1B9B-48DE-936A-B4CC0C715DCB}" type="presParOf" srcId="{715F5C77-52E5-4A7B-AADF-0B0962FDF58B}" destId="{EECDCDC5-D4AF-46EB-B454-B37C5A4A446B}" srcOrd="0" destOrd="0" presId="urn:microsoft.com/office/officeart/2008/layout/LinedList"/>
    <dgm:cxn modelId="{8B9E383F-01E4-4D12-AA0A-AF7180698532}" type="presParOf" srcId="{715F5C77-52E5-4A7B-AADF-0B0962FDF58B}" destId="{638A53C3-9672-4A92-8EE8-2E3D501B747B}" srcOrd="1" destOrd="0" presId="urn:microsoft.com/office/officeart/2008/layout/LinedList"/>
    <dgm:cxn modelId="{E0F456C7-D39E-4BD3-8438-07D8DE8B7E03}" type="presParOf" srcId="{638A53C3-9672-4A92-8EE8-2E3D501B747B}" destId="{7A257CE8-EFF5-4BD3-A976-A63B1AA9F017}" srcOrd="0" destOrd="0" presId="urn:microsoft.com/office/officeart/2008/layout/LinedList"/>
    <dgm:cxn modelId="{0580B520-3D7E-4429-BD65-947D3021F220}" type="presParOf" srcId="{638A53C3-9672-4A92-8EE8-2E3D501B747B}" destId="{1164B4A8-9823-41DE-AE77-C017CD2E2321}" srcOrd="1" destOrd="0" presId="urn:microsoft.com/office/officeart/2008/layout/LinedList"/>
    <dgm:cxn modelId="{54122CBF-738D-4992-A9AE-073A573F137C}" type="presParOf" srcId="{1164B4A8-9823-41DE-AE77-C017CD2E2321}" destId="{A2C9E856-0E75-436E-8FFF-253E4DC8D426}" srcOrd="0" destOrd="0" presId="urn:microsoft.com/office/officeart/2008/layout/LinedList"/>
    <dgm:cxn modelId="{9FAA324E-BFF6-4E2B-93FB-05BE665FA246}" type="presParOf" srcId="{1164B4A8-9823-41DE-AE77-C017CD2E2321}" destId="{6218A83F-FF4E-4D04-8146-91AEBEE2F03D}" srcOrd="1" destOrd="0" presId="urn:microsoft.com/office/officeart/2008/layout/LinedList"/>
    <dgm:cxn modelId="{FE8E0153-B58A-4C43-ADF8-39998BB0414A}" type="presParOf" srcId="{6218A83F-FF4E-4D04-8146-91AEBEE2F03D}" destId="{5B870193-BFF4-4157-B0CA-D6346856CC04}" srcOrd="0" destOrd="0" presId="urn:microsoft.com/office/officeart/2008/layout/LinedList"/>
    <dgm:cxn modelId="{EFCDB299-0944-4F4A-840D-35D62672417E}" type="presParOf" srcId="{6218A83F-FF4E-4D04-8146-91AEBEE2F03D}" destId="{3812EDD8-D69B-4D7F-81FD-E99CFF88E827}" srcOrd="1" destOrd="0" presId="urn:microsoft.com/office/officeart/2008/layout/LinedList"/>
    <dgm:cxn modelId="{E74DA004-A024-4051-B46B-465F9664D48A}" type="presParOf" srcId="{6218A83F-FF4E-4D04-8146-91AEBEE2F03D}" destId="{96BD675C-B025-4430-A7B7-4C587AC77541}" srcOrd="2" destOrd="0" presId="urn:microsoft.com/office/officeart/2008/layout/LinedList"/>
    <dgm:cxn modelId="{DBCF3C56-987D-4E68-A9FD-3B2BAB10EF9C}" type="presParOf" srcId="{1164B4A8-9823-41DE-AE77-C017CD2E2321}" destId="{6F4CAD33-2C95-426F-A34E-6D51C7520007}" srcOrd="2" destOrd="0" presId="urn:microsoft.com/office/officeart/2008/layout/LinedList"/>
    <dgm:cxn modelId="{4CCE359E-FCC0-47CC-A244-B95E6FE09C5C}" type="presParOf" srcId="{1164B4A8-9823-41DE-AE77-C017CD2E2321}" destId="{F111D2DC-6525-4686-8996-29D6B7C81562}" srcOrd="3" destOrd="0" presId="urn:microsoft.com/office/officeart/2008/layout/LinedList"/>
    <dgm:cxn modelId="{830F4841-5BFE-44ED-9611-1EEF5285F2C3}" type="presParOf" srcId="{1164B4A8-9823-41DE-AE77-C017CD2E2321}" destId="{BC66A05A-B3A4-4113-95A0-72CA2A5B5F7B}" srcOrd="4" destOrd="0" presId="urn:microsoft.com/office/officeart/2008/layout/LinedList"/>
    <dgm:cxn modelId="{F784D9BA-43C9-45D7-8F1E-95ED8812D62F}" type="presParOf" srcId="{BC66A05A-B3A4-4113-95A0-72CA2A5B5F7B}" destId="{B0DA71C7-3D5B-4733-8155-1B89A086CD46}" srcOrd="0" destOrd="0" presId="urn:microsoft.com/office/officeart/2008/layout/LinedList"/>
    <dgm:cxn modelId="{B998BA08-5AB5-40B2-AB63-ED37D3C2C169}" type="presParOf" srcId="{BC66A05A-B3A4-4113-95A0-72CA2A5B5F7B}" destId="{6156DFC6-AA80-4324-BD97-392C0EEC21D9}" srcOrd="1" destOrd="0" presId="urn:microsoft.com/office/officeart/2008/layout/LinedList"/>
    <dgm:cxn modelId="{CBB833AC-652A-4652-9E15-BB5AFE17DAF0}" type="presParOf" srcId="{BC66A05A-B3A4-4113-95A0-72CA2A5B5F7B}" destId="{B5C2FFAC-B5F3-4F00-8AC0-79BF0438E3D4}" srcOrd="2" destOrd="0" presId="urn:microsoft.com/office/officeart/2008/layout/LinedList"/>
    <dgm:cxn modelId="{F23CF8C3-D4CE-4844-9F56-D65752A09228}" type="presParOf" srcId="{1164B4A8-9823-41DE-AE77-C017CD2E2321}" destId="{4FD56DAB-6786-4674-AE3D-7F68CFEBDC4F}" srcOrd="5" destOrd="0" presId="urn:microsoft.com/office/officeart/2008/layout/LinedList"/>
    <dgm:cxn modelId="{B3B156C8-27E6-46F5-A757-E32F5E7C2A20}" type="presParOf" srcId="{1164B4A8-9823-41DE-AE77-C017CD2E2321}" destId="{95A62B72-A0D0-4935-8726-0E152A659CD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04560D-BD65-44D0-B6A2-15E2F6AEBE5A}">
      <dgm:prSet/>
      <dgm:spPr/>
      <dgm:t>
        <a:bodyPr/>
        <a:lstStyle/>
        <a:p>
          <a:r>
            <a:rPr lang="en-US" dirty="0" smtClean="0"/>
            <a:t>You can see in Infinite Campus what grades you are missing.</a:t>
          </a:r>
          <a:endParaRPr lang="en-US" dirty="0"/>
        </a:p>
      </dgm:t>
    </dgm:pt>
    <dgm:pt modelId="{CAA8CED7-59AB-449D-B231-F1243DA83779}" type="parTrans" cxnId="{F9FABF81-813B-4C8F-B007-B3C82394E882}">
      <dgm:prSet/>
      <dgm:spPr/>
    </dgm:pt>
    <dgm:pt modelId="{912F0C44-B36D-427E-A0B5-EABAA96A5622}" type="sibTrans" cxnId="{F9FABF81-813B-4C8F-B007-B3C82394E882}">
      <dgm:prSet/>
      <dgm:spPr/>
    </dgm:pt>
    <dgm:pt modelId="{E7DE409C-6D52-481A-8ADE-3ECFF59A7882}">
      <dgm:prSet/>
      <dgm:spPr/>
      <dgm:t>
        <a:bodyPr/>
        <a:lstStyle/>
        <a:p>
          <a:r>
            <a:rPr lang="en-US" dirty="0" smtClean="0"/>
            <a:t>You will have the opportunity to complete those assignments today.</a:t>
          </a:r>
          <a:endParaRPr lang="en-US" dirty="0"/>
        </a:p>
      </dgm:t>
    </dgm:pt>
    <dgm:pt modelId="{1287B59D-D97D-4211-9E65-2F138DB43A88}" type="parTrans" cxnId="{EC8A5C78-3EE4-4819-A990-9F012FD18B8A}">
      <dgm:prSet/>
      <dgm:spPr/>
    </dgm:pt>
    <dgm:pt modelId="{7BB9059F-D494-4231-A7A5-CFDB8E38D8E3}" type="sibTrans" cxnId="{EC8A5C78-3EE4-4819-A990-9F012FD18B8A}">
      <dgm:prSet/>
      <dgm:spPr/>
    </dgm:pt>
    <dgm:pt modelId="{0EE0A09A-BF03-470C-9151-3CE2C4587746}">
      <dgm:prSet/>
      <dgm:spPr/>
      <dgm:t>
        <a:bodyPr/>
        <a:lstStyle/>
        <a:p>
          <a:r>
            <a:rPr lang="en-US" dirty="0" smtClean="0"/>
            <a:t>Mr. Bailey and I will call you to our desk to show you your grade.</a:t>
          </a:r>
          <a:endParaRPr lang="en-US" dirty="0"/>
        </a:p>
      </dgm:t>
    </dgm:pt>
    <dgm:pt modelId="{EEE51553-629F-4AB5-A221-0C65A900C73D}" type="parTrans" cxnId="{F3B6B49C-82A5-4D1D-BA9C-C17912002007}">
      <dgm:prSet/>
      <dgm:spPr/>
    </dgm:pt>
    <dgm:pt modelId="{7D34DBBF-6B30-4DFB-9801-A8D5ACB68081}" type="sibTrans" cxnId="{F3B6B49C-82A5-4D1D-BA9C-C1791200200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13BF35-51B0-48B6-9B77-8677D09E627F}" type="pres">
      <dgm:prSet presAssocID="{3604560D-BD65-44D0-B6A2-15E2F6AEBE5A}" presName="thickLine" presStyleLbl="alignNode1" presStyleIdx="0" presStyleCnt="3"/>
      <dgm:spPr/>
    </dgm:pt>
    <dgm:pt modelId="{300328C1-EAF5-410A-A484-230ED50A0ADA}" type="pres">
      <dgm:prSet presAssocID="{3604560D-BD65-44D0-B6A2-15E2F6AEBE5A}" presName="horz1" presStyleCnt="0"/>
      <dgm:spPr/>
    </dgm:pt>
    <dgm:pt modelId="{61B8E52D-F473-4B61-A18E-46AAF44D580E}" type="pres">
      <dgm:prSet presAssocID="{3604560D-BD65-44D0-B6A2-15E2F6AEBE5A}" presName="tx1" presStyleLbl="revTx" presStyleIdx="0" presStyleCnt="3"/>
      <dgm:spPr/>
      <dgm:t>
        <a:bodyPr/>
        <a:lstStyle/>
        <a:p>
          <a:endParaRPr lang="en-US"/>
        </a:p>
      </dgm:t>
    </dgm:pt>
    <dgm:pt modelId="{6C656AE8-2B79-4514-B8CF-4691FF9F3D38}" type="pres">
      <dgm:prSet presAssocID="{3604560D-BD65-44D0-B6A2-15E2F6AEBE5A}" presName="vert1" presStyleCnt="0"/>
      <dgm:spPr/>
    </dgm:pt>
    <dgm:pt modelId="{82535D8F-6016-4CF1-873D-521BB58CBE38}" type="pres">
      <dgm:prSet presAssocID="{E7DE409C-6D52-481A-8ADE-3ECFF59A7882}" presName="thickLine" presStyleLbl="alignNode1" presStyleIdx="1" presStyleCnt="3"/>
      <dgm:spPr/>
    </dgm:pt>
    <dgm:pt modelId="{FC376D4B-3ABF-4220-B3F0-D38EA72AFAC2}" type="pres">
      <dgm:prSet presAssocID="{E7DE409C-6D52-481A-8ADE-3ECFF59A7882}" presName="horz1" presStyleCnt="0"/>
      <dgm:spPr/>
    </dgm:pt>
    <dgm:pt modelId="{9E2729DE-D005-47D8-B0B3-56A369A850D6}" type="pres">
      <dgm:prSet presAssocID="{E7DE409C-6D52-481A-8ADE-3ECFF59A7882}" presName="tx1" presStyleLbl="revTx" presStyleIdx="1" presStyleCnt="3"/>
      <dgm:spPr/>
      <dgm:t>
        <a:bodyPr/>
        <a:lstStyle/>
        <a:p>
          <a:endParaRPr lang="en-US"/>
        </a:p>
      </dgm:t>
    </dgm:pt>
    <dgm:pt modelId="{1DD653F4-86D5-4F2E-AF83-881290FACDE3}" type="pres">
      <dgm:prSet presAssocID="{E7DE409C-6D52-481A-8ADE-3ECFF59A7882}" presName="vert1" presStyleCnt="0"/>
      <dgm:spPr/>
    </dgm:pt>
    <dgm:pt modelId="{39DDCB35-6C80-4DDE-887B-23074003D7A0}" type="pres">
      <dgm:prSet presAssocID="{0EE0A09A-BF03-470C-9151-3CE2C4587746}" presName="thickLine" presStyleLbl="alignNode1" presStyleIdx="2" presStyleCnt="3"/>
      <dgm:spPr/>
    </dgm:pt>
    <dgm:pt modelId="{96E11AA0-0D11-40F6-B2C4-2DD7D89DDD27}" type="pres">
      <dgm:prSet presAssocID="{0EE0A09A-BF03-470C-9151-3CE2C4587746}" presName="horz1" presStyleCnt="0"/>
      <dgm:spPr/>
    </dgm:pt>
    <dgm:pt modelId="{2345B8DE-5DF8-4C9E-9188-9916DB7F4C11}" type="pres">
      <dgm:prSet presAssocID="{0EE0A09A-BF03-470C-9151-3CE2C4587746}" presName="tx1" presStyleLbl="revTx" presStyleIdx="2" presStyleCnt="3"/>
      <dgm:spPr/>
      <dgm:t>
        <a:bodyPr/>
        <a:lstStyle/>
        <a:p>
          <a:endParaRPr lang="en-US"/>
        </a:p>
      </dgm:t>
    </dgm:pt>
    <dgm:pt modelId="{7F14ECFA-0279-433D-A60B-D7C40DF0AB8A}" type="pres">
      <dgm:prSet presAssocID="{0EE0A09A-BF03-470C-9151-3CE2C4587746}" presName="vert1" presStyleCnt="0"/>
      <dgm:spPr/>
    </dgm:pt>
  </dgm:ptLst>
  <dgm:cxnLst>
    <dgm:cxn modelId="{EC8A5C78-3EE4-4819-A990-9F012FD18B8A}" srcId="{808A5C52-22EE-4F99-8F78-B970CC86224C}" destId="{E7DE409C-6D52-481A-8ADE-3ECFF59A7882}" srcOrd="1" destOrd="0" parTransId="{1287B59D-D97D-4211-9E65-2F138DB43A88}" sibTransId="{7BB9059F-D494-4231-A7A5-CFDB8E38D8E3}"/>
    <dgm:cxn modelId="{17B217C4-1271-4ED3-B5C9-415249A99645}" type="presOf" srcId="{0EE0A09A-BF03-470C-9151-3CE2C4587746}" destId="{2345B8DE-5DF8-4C9E-9188-9916DB7F4C11}" srcOrd="0" destOrd="0" presId="urn:microsoft.com/office/officeart/2008/layout/LinedList"/>
    <dgm:cxn modelId="{CB521144-9DE3-4E20-86AE-9D992F52C163}" type="presOf" srcId="{E7DE409C-6D52-481A-8ADE-3ECFF59A7882}" destId="{9E2729DE-D005-47D8-B0B3-56A369A850D6}" srcOrd="0" destOrd="0" presId="urn:microsoft.com/office/officeart/2008/layout/LinedList"/>
    <dgm:cxn modelId="{F651B8E4-B4F8-4890-BE95-9E466FDC7AD6}" type="presOf" srcId="{808A5C52-22EE-4F99-8F78-B970CC86224C}" destId="{715F5C77-52E5-4A7B-AADF-0B0962FDF58B}" srcOrd="0" destOrd="0" presId="urn:microsoft.com/office/officeart/2008/layout/LinedList"/>
    <dgm:cxn modelId="{CFF4337E-296F-4EB8-A8A0-CC6893A58D0E}" type="presOf" srcId="{3604560D-BD65-44D0-B6A2-15E2F6AEBE5A}" destId="{61B8E52D-F473-4B61-A18E-46AAF44D580E}" srcOrd="0" destOrd="0" presId="urn:microsoft.com/office/officeart/2008/layout/LinedList"/>
    <dgm:cxn modelId="{F9FABF81-813B-4C8F-B007-B3C82394E882}" srcId="{808A5C52-22EE-4F99-8F78-B970CC86224C}" destId="{3604560D-BD65-44D0-B6A2-15E2F6AEBE5A}" srcOrd="0" destOrd="0" parTransId="{CAA8CED7-59AB-449D-B231-F1243DA83779}" sibTransId="{912F0C44-B36D-427E-A0B5-EABAA96A5622}"/>
    <dgm:cxn modelId="{F3B6B49C-82A5-4D1D-BA9C-C17912002007}" srcId="{808A5C52-22EE-4F99-8F78-B970CC86224C}" destId="{0EE0A09A-BF03-470C-9151-3CE2C4587746}" srcOrd="2" destOrd="0" parTransId="{EEE51553-629F-4AB5-A221-0C65A900C73D}" sibTransId="{7D34DBBF-6B30-4DFB-9801-A8D5ACB68081}"/>
    <dgm:cxn modelId="{AADE3C14-D7DB-4338-B6AD-DEBE5D014324}" type="presParOf" srcId="{715F5C77-52E5-4A7B-AADF-0B0962FDF58B}" destId="{AC13BF35-51B0-48B6-9B77-8677D09E627F}" srcOrd="0" destOrd="0" presId="urn:microsoft.com/office/officeart/2008/layout/LinedList"/>
    <dgm:cxn modelId="{9337ED19-CA5B-47BF-82F8-0ADA3972E471}" type="presParOf" srcId="{715F5C77-52E5-4A7B-AADF-0B0962FDF58B}" destId="{300328C1-EAF5-410A-A484-230ED50A0ADA}" srcOrd="1" destOrd="0" presId="urn:microsoft.com/office/officeart/2008/layout/LinedList"/>
    <dgm:cxn modelId="{B735CCC4-D623-45E5-972C-8ECC1A31750B}" type="presParOf" srcId="{300328C1-EAF5-410A-A484-230ED50A0ADA}" destId="{61B8E52D-F473-4B61-A18E-46AAF44D580E}" srcOrd="0" destOrd="0" presId="urn:microsoft.com/office/officeart/2008/layout/LinedList"/>
    <dgm:cxn modelId="{41B795F8-5928-4E68-B670-CC8A8B535E73}" type="presParOf" srcId="{300328C1-EAF5-410A-A484-230ED50A0ADA}" destId="{6C656AE8-2B79-4514-B8CF-4691FF9F3D38}" srcOrd="1" destOrd="0" presId="urn:microsoft.com/office/officeart/2008/layout/LinedList"/>
    <dgm:cxn modelId="{A815FB05-BE98-4F7C-A470-8C656435D263}" type="presParOf" srcId="{715F5C77-52E5-4A7B-AADF-0B0962FDF58B}" destId="{82535D8F-6016-4CF1-873D-521BB58CBE38}" srcOrd="2" destOrd="0" presId="urn:microsoft.com/office/officeart/2008/layout/LinedList"/>
    <dgm:cxn modelId="{0A7847B9-85E7-41A4-AA74-B1443D057F30}" type="presParOf" srcId="{715F5C77-52E5-4A7B-AADF-0B0962FDF58B}" destId="{FC376D4B-3ABF-4220-B3F0-D38EA72AFAC2}" srcOrd="3" destOrd="0" presId="urn:microsoft.com/office/officeart/2008/layout/LinedList"/>
    <dgm:cxn modelId="{9B541DB8-6C63-4FBF-A754-1E416911CD4C}" type="presParOf" srcId="{FC376D4B-3ABF-4220-B3F0-D38EA72AFAC2}" destId="{9E2729DE-D005-47D8-B0B3-56A369A850D6}" srcOrd="0" destOrd="0" presId="urn:microsoft.com/office/officeart/2008/layout/LinedList"/>
    <dgm:cxn modelId="{897EF99C-BE34-4EC8-AF13-7FE19A6A71A6}" type="presParOf" srcId="{FC376D4B-3ABF-4220-B3F0-D38EA72AFAC2}" destId="{1DD653F4-86D5-4F2E-AF83-881290FACDE3}" srcOrd="1" destOrd="0" presId="urn:microsoft.com/office/officeart/2008/layout/LinedList"/>
    <dgm:cxn modelId="{F3CFC80B-EAB0-4A7D-ADA8-1130CE6B0D37}" type="presParOf" srcId="{715F5C77-52E5-4A7B-AADF-0B0962FDF58B}" destId="{39DDCB35-6C80-4DDE-887B-23074003D7A0}" srcOrd="4" destOrd="0" presId="urn:microsoft.com/office/officeart/2008/layout/LinedList"/>
    <dgm:cxn modelId="{5D89AA9D-5271-46AC-8986-3C31F8E36C22}" type="presParOf" srcId="{715F5C77-52E5-4A7B-AADF-0B0962FDF58B}" destId="{96E11AA0-0D11-40F6-B2C4-2DD7D89DDD27}" srcOrd="5" destOrd="0" presId="urn:microsoft.com/office/officeart/2008/layout/LinedList"/>
    <dgm:cxn modelId="{FBD43CAA-C3F5-45D9-BE8F-979B506F187F}" type="presParOf" srcId="{96E11AA0-0D11-40F6-B2C4-2DD7D89DDD27}" destId="{2345B8DE-5DF8-4C9E-9188-9916DB7F4C11}" srcOrd="0" destOrd="0" presId="urn:microsoft.com/office/officeart/2008/layout/LinedList"/>
    <dgm:cxn modelId="{A43A0E2C-36B2-4521-A9F9-589D08965394}" type="presParOf" srcId="{96E11AA0-0D11-40F6-B2C4-2DD7D89DDD27}" destId="{7F14ECFA-0279-433D-A60B-D7C40DF0AB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AC52B-7E51-4F13-AB7E-8E1AEAD63C1E}">
      <dgm:prSet/>
      <dgm:spPr/>
      <dgm:t>
        <a:bodyPr/>
        <a:lstStyle/>
        <a:p>
          <a:r>
            <a:rPr lang="en-US" dirty="0" smtClean="0"/>
            <a:t>If you have completed all assignments, you will answer these questions about Chapters 9-10 in Frankenstein.</a:t>
          </a:r>
        </a:p>
      </dgm:t>
    </dgm:pt>
    <dgm:pt modelId="{B648485D-E200-4D5B-A0DC-8C6C5032DF72}" type="parTrans" cxnId="{060923A0-40FE-4848-830A-E1B77C4003F8}">
      <dgm:prSet/>
      <dgm:spPr/>
      <dgm:t>
        <a:bodyPr/>
        <a:lstStyle/>
        <a:p>
          <a:endParaRPr lang="en-US"/>
        </a:p>
      </dgm:t>
    </dgm:pt>
    <dgm:pt modelId="{E7D115B4-644C-4663-97C6-B3C67E2E35C1}" type="sibTrans" cxnId="{060923A0-40FE-4848-830A-E1B77C4003F8}">
      <dgm:prSet/>
      <dgm:spPr/>
      <dgm:t>
        <a:bodyPr/>
        <a:lstStyle/>
        <a:p>
          <a:endParaRPr lang="en-US"/>
        </a:p>
      </dgm:t>
    </dgm:pt>
    <dgm:pt modelId="{E76C9D4F-35B4-4A3B-8E1B-8DE02EB1AE16}">
      <dgm:prSet/>
      <dgm:spPr/>
      <dgm:t>
        <a:bodyPr/>
        <a:lstStyle/>
        <a:p>
          <a:r>
            <a:rPr lang="en-US" dirty="0" smtClean="0"/>
            <a:t>Everyone will need to do this assignment, but you will have time in class to complete it.</a:t>
          </a:r>
        </a:p>
      </dgm:t>
    </dgm:pt>
    <dgm:pt modelId="{146D8C98-7EBD-4120-BADC-ED63EBDAE7DA}" type="parTrans" cxnId="{66DF7DC9-4DE0-43D7-AAFF-DE659425D4C2}">
      <dgm:prSet/>
      <dgm:spPr/>
    </dgm:pt>
    <dgm:pt modelId="{A5E7D027-A53F-4765-B22B-EA3E55FB6821}" type="sibTrans" cxnId="{66DF7DC9-4DE0-43D7-AAFF-DE659425D4C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6EE944-B0BE-4EFE-B845-E49BD17D4161}" type="pres">
      <dgm:prSet presAssocID="{CB8AC52B-7E51-4F13-AB7E-8E1AEAD63C1E}" presName="thickLine" presStyleLbl="alignNode1" presStyleIdx="0" presStyleCnt="2"/>
      <dgm:spPr/>
    </dgm:pt>
    <dgm:pt modelId="{15FC6271-71C0-4C47-88FE-5D4DF713B305}" type="pres">
      <dgm:prSet presAssocID="{CB8AC52B-7E51-4F13-AB7E-8E1AEAD63C1E}" presName="horz1" presStyleCnt="0"/>
      <dgm:spPr/>
    </dgm:pt>
    <dgm:pt modelId="{3ACBF5FD-2962-4D42-94AC-DC5274F3ECAA}" type="pres">
      <dgm:prSet presAssocID="{CB8AC52B-7E51-4F13-AB7E-8E1AEAD63C1E}" presName="tx1" presStyleLbl="revTx" presStyleIdx="0" presStyleCnt="2"/>
      <dgm:spPr/>
      <dgm:t>
        <a:bodyPr/>
        <a:lstStyle/>
        <a:p>
          <a:endParaRPr lang="en-US"/>
        </a:p>
      </dgm:t>
    </dgm:pt>
    <dgm:pt modelId="{ABA239E9-E740-410D-8AD2-E6BCADE7FFF8}" type="pres">
      <dgm:prSet presAssocID="{CB8AC52B-7E51-4F13-AB7E-8E1AEAD63C1E}" presName="vert1" presStyleCnt="0"/>
      <dgm:spPr/>
    </dgm:pt>
    <dgm:pt modelId="{9A9A69CE-A323-4A7A-9A0B-DBD1363ECCB1}" type="pres">
      <dgm:prSet presAssocID="{E76C9D4F-35B4-4A3B-8E1B-8DE02EB1AE16}" presName="thickLine" presStyleLbl="alignNode1" presStyleIdx="1" presStyleCnt="2"/>
      <dgm:spPr/>
    </dgm:pt>
    <dgm:pt modelId="{5D8B9808-48C7-4C07-8D65-87FC588A4F6C}" type="pres">
      <dgm:prSet presAssocID="{E76C9D4F-35B4-4A3B-8E1B-8DE02EB1AE16}" presName="horz1" presStyleCnt="0"/>
      <dgm:spPr/>
    </dgm:pt>
    <dgm:pt modelId="{EE2E45DE-865C-4104-8746-27C7735016C7}" type="pres">
      <dgm:prSet presAssocID="{E76C9D4F-35B4-4A3B-8E1B-8DE02EB1AE16}" presName="tx1" presStyleLbl="revTx" presStyleIdx="1" presStyleCnt="2"/>
      <dgm:spPr/>
      <dgm:t>
        <a:bodyPr/>
        <a:lstStyle/>
        <a:p>
          <a:endParaRPr lang="en-US"/>
        </a:p>
      </dgm:t>
    </dgm:pt>
    <dgm:pt modelId="{5CAB75E7-E8E2-4DF0-891B-154A9A999377}" type="pres">
      <dgm:prSet presAssocID="{E76C9D4F-35B4-4A3B-8E1B-8DE02EB1AE16}" presName="vert1" presStyleCnt="0"/>
      <dgm:spPr/>
    </dgm:pt>
  </dgm:ptLst>
  <dgm:cxnLst>
    <dgm:cxn modelId="{3E244D7A-6289-48EE-A9F9-CC6A4B8AAC52}" type="presOf" srcId="{808A5C52-22EE-4F99-8F78-B970CC86224C}" destId="{715F5C77-52E5-4A7B-AADF-0B0962FDF58B}" srcOrd="0" destOrd="0" presId="urn:microsoft.com/office/officeart/2008/layout/LinedList"/>
    <dgm:cxn modelId="{AA411271-BF64-447C-8B7A-1EB2EFC73BB4}" type="presOf" srcId="{E76C9D4F-35B4-4A3B-8E1B-8DE02EB1AE16}" destId="{EE2E45DE-865C-4104-8746-27C7735016C7}" srcOrd="0" destOrd="0" presId="urn:microsoft.com/office/officeart/2008/layout/LinedList"/>
    <dgm:cxn modelId="{9AE83AAB-6C85-45D3-B15F-C8966019B496}" type="presOf" srcId="{CB8AC52B-7E51-4F13-AB7E-8E1AEAD63C1E}" destId="{3ACBF5FD-2962-4D42-94AC-DC5274F3ECAA}" srcOrd="0" destOrd="0" presId="urn:microsoft.com/office/officeart/2008/layout/LinedList"/>
    <dgm:cxn modelId="{66DF7DC9-4DE0-43D7-AAFF-DE659425D4C2}" srcId="{808A5C52-22EE-4F99-8F78-B970CC86224C}" destId="{E76C9D4F-35B4-4A3B-8E1B-8DE02EB1AE16}" srcOrd="1" destOrd="0" parTransId="{146D8C98-7EBD-4120-BADC-ED63EBDAE7DA}" sibTransId="{A5E7D027-A53F-4765-B22B-EA3E55FB6821}"/>
    <dgm:cxn modelId="{060923A0-40FE-4848-830A-E1B77C4003F8}" srcId="{808A5C52-22EE-4F99-8F78-B970CC86224C}" destId="{CB8AC52B-7E51-4F13-AB7E-8E1AEAD63C1E}" srcOrd="0" destOrd="0" parTransId="{B648485D-E200-4D5B-A0DC-8C6C5032DF72}" sibTransId="{E7D115B4-644C-4663-97C6-B3C67E2E35C1}"/>
    <dgm:cxn modelId="{1EF39280-A10D-404B-B76C-5BBEA34A5E90}" type="presParOf" srcId="{715F5C77-52E5-4A7B-AADF-0B0962FDF58B}" destId="{196EE944-B0BE-4EFE-B845-E49BD17D4161}" srcOrd="0" destOrd="0" presId="urn:microsoft.com/office/officeart/2008/layout/LinedList"/>
    <dgm:cxn modelId="{256DAF2B-BAD4-4176-AB01-4F0277CEC056}" type="presParOf" srcId="{715F5C77-52E5-4A7B-AADF-0B0962FDF58B}" destId="{15FC6271-71C0-4C47-88FE-5D4DF713B305}" srcOrd="1" destOrd="0" presId="urn:microsoft.com/office/officeart/2008/layout/LinedList"/>
    <dgm:cxn modelId="{05201FB9-0CA8-4750-B032-2A2C674F8BC6}" type="presParOf" srcId="{15FC6271-71C0-4C47-88FE-5D4DF713B305}" destId="{3ACBF5FD-2962-4D42-94AC-DC5274F3ECAA}" srcOrd="0" destOrd="0" presId="urn:microsoft.com/office/officeart/2008/layout/LinedList"/>
    <dgm:cxn modelId="{FC1D6D14-2FC1-4E8F-A707-4126C92DCB18}" type="presParOf" srcId="{15FC6271-71C0-4C47-88FE-5D4DF713B305}" destId="{ABA239E9-E740-410D-8AD2-E6BCADE7FFF8}" srcOrd="1" destOrd="0" presId="urn:microsoft.com/office/officeart/2008/layout/LinedList"/>
    <dgm:cxn modelId="{B61C833A-AFCD-421C-9D4B-CA6CD66D14F2}" type="presParOf" srcId="{715F5C77-52E5-4A7B-AADF-0B0962FDF58B}" destId="{9A9A69CE-A323-4A7A-9A0B-DBD1363ECCB1}" srcOrd="2" destOrd="0" presId="urn:microsoft.com/office/officeart/2008/layout/LinedList"/>
    <dgm:cxn modelId="{2D462866-99A3-407C-AC9B-D28F557AE782}" type="presParOf" srcId="{715F5C77-52E5-4A7B-AADF-0B0962FDF58B}" destId="{5D8B9808-48C7-4C07-8D65-87FC588A4F6C}" srcOrd="3" destOrd="0" presId="urn:microsoft.com/office/officeart/2008/layout/LinedList"/>
    <dgm:cxn modelId="{15E6F8CE-9D6B-4425-9FEA-897D2B066FA9}" type="presParOf" srcId="{5D8B9808-48C7-4C07-8D65-87FC588A4F6C}" destId="{EE2E45DE-865C-4104-8746-27C7735016C7}" srcOrd="0" destOrd="0" presId="urn:microsoft.com/office/officeart/2008/layout/LinedList"/>
    <dgm:cxn modelId="{B82AD2A0-ACA8-4902-8A0B-BB330CC46390}" type="presParOf" srcId="{5D8B9808-48C7-4C07-8D65-87FC588A4F6C}" destId="{5CAB75E7-E8E2-4DF0-891B-154A9A9993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4F786-6621-4F19-9C56-E7A519FB3996}" type="presOf" srcId="{808A5C52-22EE-4F99-8F78-B970CC86224C}" destId="{715F5C77-52E5-4A7B-AADF-0B0962FDF58B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3E43-4114-4DEA-A34B-7B4B8BA3B486}">
      <dsp:nvSpPr>
        <dsp:cNvPr id="0" name=""/>
        <dsp:cNvSpPr/>
      </dsp:nvSpPr>
      <dsp:spPr>
        <a:xfrm>
          <a:off x="0" y="0"/>
          <a:ext cx="11037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5FFF1-A48E-4543-99A2-5A25960F2BAE}">
      <dsp:nvSpPr>
        <dsp:cNvPr id="0" name=""/>
        <dsp:cNvSpPr/>
      </dsp:nvSpPr>
      <dsp:spPr>
        <a:xfrm>
          <a:off x="0" y="0"/>
          <a:ext cx="2207409" cy="425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sz="2000" kern="1200" dirty="0"/>
        </a:p>
      </dsp:txBody>
      <dsp:txXfrm>
        <a:off x="0" y="0"/>
        <a:ext cx="2207409" cy="4254500"/>
      </dsp:txXfrm>
    </dsp:sp>
    <dsp:sp modelId="{83BB1E11-0A95-495A-8BE0-7D6B6DC6AD57}">
      <dsp:nvSpPr>
        <dsp:cNvPr id="0" name=""/>
        <dsp:cNvSpPr/>
      </dsp:nvSpPr>
      <dsp:spPr>
        <a:xfrm>
          <a:off x="2372964" y="98883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My </a:t>
          </a:r>
          <a:r>
            <a:rPr lang="en-US" sz="2300" b="0" i="0" u="sng" kern="1200" dirty="0" smtClean="0"/>
            <a:t>ardor</a:t>
          </a:r>
          <a:r>
            <a:rPr lang="en-US" sz="2300" b="0" i="0" kern="1200" dirty="0" smtClean="0"/>
            <a:t> was indeed the astonishment of the students and my proficiency that of the masters.</a:t>
          </a:r>
        </a:p>
      </dsp:txBody>
      <dsp:txXfrm>
        <a:off x="2372964" y="98883"/>
        <a:ext cx="8664080" cy="1977677"/>
      </dsp:txXfrm>
    </dsp:sp>
    <dsp:sp modelId="{76E425C6-061E-4694-B887-E0886DB02CAB}">
      <dsp:nvSpPr>
        <dsp:cNvPr id="0" name=""/>
        <dsp:cNvSpPr/>
      </dsp:nvSpPr>
      <dsp:spPr>
        <a:xfrm>
          <a:off x="2207409" y="2076561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E977A-455A-4869-9D20-A4885670FA37}">
      <dsp:nvSpPr>
        <dsp:cNvPr id="0" name=""/>
        <dsp:cNvSpPr/>
      </dsp:nvSpPr>
      <dsp:spPr>
        <a:xfrm>
          <a:off x="2372964" y="2175445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if no man allowed any pursuit whatsoever to interfere with the tranquility of his </a:t>
          </a:r>
          <a:r>
            <a:rPr lang="en-US" sz="2300" b="0" i="0" u="sng" kern="1200" dirty="0" smtClean="0"/>
            <a:t>domestic affections</a:t>
          </a:r>
          <a:r>
            <a:rPr lang="en-US" sz="2300" b="0" i="0" kern="1200" dirty="0" smtClean="0"/>
            <a:t>, Greece had not been enslaved, Cesar would have spared his country, America would have been discovered more gradually, and the empires of Mexico and Peru had not been destroyed</a:t>
          </a:r>
        </a:p>
      </dsp:txBody>
      <dsp:txXfrm>
        <a:off x="2372964" y="2175445"/>
        <a:ext cx="8664080" cy="1977677"/>
      </dsp:txXfrm>
    </dsp:sp>
    <dsp:sp modelId="{C46A74AF-E5BC-4007-BE1C-088AC7E8050E}">
      <dsp:nvSpPr>
        <dsp:cNvPr id="0" name=""/>
        <dsp:cNvSpPr/>
      </dsp:nvSpPr>
      <dsp:spPr>
        <a:xfrm>
          <a:off x="2207409" y="4153123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314E-C8D5-46D4-B55E-C3F136041E4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D5FBA-CD13-4ED6-93DE-F3E9387754BB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No Raider Rev today.</a:t>
          </a:r>
        </a:p>
      </dsp:txBody>
      <dsp:txXfrm>
        <a:off x="0" y="0"/>
        <a:ext cx="8916324" cy="4565561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935C-5F01-4E32-86A9-981DC4FCC59B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B144-040B-4DDD-A73C-851ADDADE4F9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You will have a quiz tomorrow over Frankenstein Chapters 9-12.</a:t>
          </a:r>
        </a:p>
      </dsp:txBody>
      <dsp:txXfrm>
        <a:off x="0" y="0"/>
        <a:ext cx="8916324" cy="4565561"/>
      </dsp:txXfrm>
    </dsp:sp>
  </dsp:spTree>
</dsp:drawing>
</file>

<file path=ppt/diagrams/drawing1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935C-5F01-4E32-86A9-981DC4FCC59B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B144-040B-4DDD-A73C-851ADDADE4F9}">
      <dsp:nvSpPr>
        <dsp:cNvPr id="0" name=""/>
        <dsp:cNvSpPr/>
      </dsp:nvSpPr>
      <dsp:spPr>
        <a:xfrm>
          <a:off x="0" y="2229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Read to the end of Chapter 12.</a:t>
          </a:r>
          <a:endParaRPr lang="en-US" sz="3000" kern="1200" dirty="0"/>
        </a:p>
      </dsp:txBody>
      <dsp:txXfrm>
        <a:off x="0" y="2229"/>
        <a:ext cx="8916324" cy="1520367"/>
      </dsp:txXfrm>
    </dsp:sp>
    <dsp:sp modelId="{E0DBDA5E-BB19-4439-AF9F-75DA92A04CCA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EBFC-5F1F-49AA-9199-42B4E35B5252}">
      <dsp:nvSpPr>
        <dsp:cNvPr id="0" name=""/>
        <dsp:cNvSpPr/>
      </dsp:nvSpPr>
      <dsp:spPr>
        <a:xfrm>
          <a:off x="0" y="1522596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Answer the questions on the </a:t>
          </a:r>
          <a:br>
            <a:rPr lang="en-US" sz="3000" kern="1200" dirty="0" smtClean="0"/>
          </a:br>
          <a:r>
            <a:rPr lang="en-US" sz="3000" kern="1200" dirty="0" smtClean="0"/>
            <a:t>next slide, or create Chapter </a:t>
          </a:r>
          <a:br>
            <a:rPr lang="en-US" sz="3000" kern="1200" dirty="0" smtClean="0"/>
          </a:br>
          <a:r>
            <a:rPr lang="en-US" sz="3000" kern="1200" dirty="0" smtClean="0"/>
            <a:t>notes.</a:t>
          </a:r>
          <a:endParaRPr lang="en-US" sz="3000" kern="1200" dirty="0"/>
        </a:p>
      </dsp:txBody>
      <dsp:txXfrm>
        <a:off x="0" y="1522596"/>
        <a:ext cx="8916324" cy="1520367"/>
      </dsp:txXfrm>
    </dsp:sp>
    <dsp:sp modelId="{00AC17F8-D301-44C2-A9B2-DB91F77B71A3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872A6-B794-40EC-B89C-878584831674}">
      <dsp:nvSpPr>
        <dsp:cNvPr id="0" name=""/>
        <dsp:cNvSpPr/>
      </dsp:nvSpPr>
      <dsp:spPr>
        <a:xfrm>
          <a:off x="0" y="3042964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Add to your plot timeline.</a:t>
          </a:r>
          <a:endParaRPr lang="en-US" sz="3000" kern="1200" dirty="0"/>
        </a:p>
      </dsp:txBody>
      <dsp:txXfrm>
        <a:off x="0" y="3042964"/>
        <a:ext cx="8916324" cy="1520367"/>
      </dsp:txXfrm>
    </dsp:sp>
  </dsp:spTree>
</dsp:drawing>
</file>

<file path=ppt/diagrams/drawing1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935C-5F01-4E32-86A9-981DC4FCC59B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B144-040B-4DDD-A73C-851ADDADE4F9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 a group of three to four people, look through Chapters 9-12.</a:t>
          </a:r>
        </a:p>
      </dsp:txBody>
      <dsp:txXfrm>
        <a:off x="0" y="0"/>
        <a:ext cx="8916324" cy="2282780"/>
      </dsp:txXfrm>
    </dsp:sp>
    <dsp:sp modelId="{CB95C786-ECD6-4AB0-AC3F-9DEFC643C7B9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B82F4-BF94-4F94-8F5B-FD60C8698E1F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On a sheet of paper, create five questions related to what you read that may appear on the quiz tomorrow.</a:t>
          </a:r>
        </a:p>
      </dsp:txBody>
      <dsp:txXfrm>
        <a:off x="0" y="2282780"/>
        <a:ext cx="8916324" cy="2282780"/>
      </dsp:txXfrm>
    </dsp:sp>
  </dsp:spTree>
</dsp:drawing>
</file>

<file path=ppt/diagrams/drawing1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935C-5F01-4E32-86A9-981DC4FCC59B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B144-040B-4DDD-A73C-851ADDADE4F9}">
      <dsp:nvSpPr>
        <dsp:cNvPr id="0" name=""/>
        <dsp:cNvSpPr/>
      </dsp:nvSpPr>
      <dsp:spPr>
        <a:xfrm>
          <a:off x="0" y="2229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One easy question</a:t>
          </a:r>
        </a:p>
      </dsp:txBody>
      <dsp:txXfrm>
        <a:off x="0" y="2229"/>
        <a:ext cx="1783264" cy="1520367"/>
      </dsp:txXfrm>
    </dsp:sp>
    <dsp:sp modelId="{E04EC837-6D45-40DD-AFA9-C0C70DBB239F}">
      <dsp:nvSpPr>
        <dsp:cNvPr id="0" name=""/>
        <dsp:cNvSpPr/>
      </dsp:nvSpPr>
      <dsp:spPr>
        <a:xfrm>
          <a:off x="1917009" y="71269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Where does the creature spend the winter?</a:t>
          </a:r>
        </a:p>
      </dsp:txBody>
      <dsp:txXfrm>
        <a:off x="1917009" y="71269"/>
        <a:ext cx="6999314" cy="1380802"/>
      </dsp:txXfrm>
    </dsp:sp>
    <dsp:sp modelId="{4EE6595A-EB3D-4E8D-BEAC-B275D2DEB56D}">
      <dsp:nvSpPr>
        <dsp:cNvPr id="0" name=""/>
        <dsp:cNvSpPr/>
      </dsp:nvSpPr>
      <dsp:spPr>
        <a:xfrm>
          <a:off x="1783264" y="145207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90FC5-089E-43B6-A733-275CE0C388A7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857B-D49E-43FE-9E42-E6DFC75AF9D0}">
      <dsp:nvSpPr>
        <dsp:cNvPr id="0" name=""/>
        <dsp:cNvSpPr/>
      </dsp:nvSpPr>
      <dsp:spPr>
        <a:xfrm>
          <a:off x="0" y="1522596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Two medium questions</a:t>
          </a:r>
        </a:p>
      </dsp:txBody>
      <dsp:txXfrm>
        <a:off x="0" y="1522596"/>
        <a:ext cx="1783264" cy="1520367"/>
      </dsp:txXfrm>
    </dsp:sp>
    <dsp:sp modelId="{EE2BA5AB-D6BE-4FFC-AA5E-F8C80CD09F30}">
      <dsp:nvSpPr>
        <dsp:cNvPr id="0" name=""/>
        <dsp:cNvSpPr/>
      </dsp:nvSpPr>
      <dsp:spPr>
        <a:xfrm>
          <a:off x="1917009" y="1591636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Explain how the creature is like a child. Cite at least two examples from the book.</a:t>
          </a:r>
        </a:p>
      </dsp:txBody>
      <dsp:txXfrm>
        <a:off x="1917009" y="1591636"/>
        <a:ext cx="6999314" cy="1380802"/>
      </dsp:txXfrm>
    </dsp:sp>
    <dsp:sp modelId="{61CCD5E8-6797-4F04-8EAA-C295F1E2F7AE}">
      <dsp:nvSpPr>
        <dsp:cNvPr id="0" name=""/>
        <dsp:cNvSpPr/>
      </dsp:nvSpPr>
      <dsp:spPr>
        <a:xfrm>
          <a:off x="1783264" y="297243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84308-5F9F-4FD0-A71C-BCDB3DFDFE29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5CF4D-0912-4FCB-8A46-7E6A893E53EC}">
      <dsp:nvSpPr>
        <dsp:cNvPr id="0" name=""/>
        <dsp:cNvSpPr/>
      </dsp:nvSpPr>
      <dsp:spPr>
        <a:xfrm>
          <a:off x="0" y="3042964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Two hard questions</a:t>
          </a:r>
        </a:p>
      </dsp:txBody>
      <dsp:txXfrm>
        <a:off x="0" y="3042964"/>
        <a:ext cx="1783264" cy="1520367"/>
      </dsp:txXfrm>
    </dsp:sp>
    <dsp:sp modelId="{6F893C5F-501E-49BC-8B2C-DBBE3A8774CD}">
      <dsp:nvSpPr>
        <dsp:cNvPr id="0" name=""/>
        <dsp:cNvSpPr/>
      </dsp:nvSpPr>
      <dsp:spPr>
        <a:xfrm>
          <a:off x="1917009" y="3112004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creature says that he should have been Victor’s “Adam,” but is instead his “fallen angel.” Explain Victor’s role in the creature’s analogy. </a:t>
          </a:r>
        </a:p>
      </dsp:txBody>
      <dsp:txXfrm>
        <a:off x="1917009" y="3112004"/>
        <a:ext cx="6999314" cy="1380802"/>
      </dsp:txXfrm>
    </dsp:sp>
    <dsp:sp modelId="{05637101-4D3C-4C47-BCD1-076E60FD0249}">
      <dsp:nvSpPr>
        <dsp:cNvPr id="0" name=""/>
        <dsp:cNvSpPr/>
      </dsp:nvSpPr>
      <dsp:spPr>
        <a:xfrm>
          <a:off x="1783264" y="449280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E484-18FC-4C32-8826-95082BCE2160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5BD49-760D-489F-943D-D24097722DF2}">
      <dsp:nvSpPr>
        <dsp:cNvPr id="0" name=""/>
        <dsp:cNvSpPr/>
      </dsp:nvSpPr>
      <dsp:spPr>
        <a:xfrm>
          <a:off x="0" y="2229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You have 7 minutes.</a:t>
          </a:r>
          <a:endParaRPr lang="en-US" sz="3000" kern="1200" dirty="0"/>
        </a:p>
      </dsp:txBody>
      <dsp:txXfrm>
        <a:off x="0" y="2229"/>
        <a:ext cx="8916324" cy="1520367"/>
      </dsp:txXfrm>
    </dsp:sp>
    <dsp:sp modelId="{AA6713D6-7D23-4CBB-9516-CE11011D5220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E4915-1872-4788-8C77-97FBDD5A1F0B}">
      <dsp:nvSpPr>
        <dsp:cNvPr id="0" name=""/>
        <dsp:cNvSpPr/>
      </dsp:nvSpPr>
      <dsp:spPr>
        <a:xfrm>
          <a:off x="0" y="1522596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Fill out half a sheet of paper with everything that you know about Frankenstein Chapters 9-12.</a:t>
          </a:r>
          <a:endParaRPr lang="en-US" sz="3000" kern="1200" dirty="0"/>
        </a:p>
      </dsp:txBody>
      <dsp:txXfrm>
        <a:off x="0" y="1522596"/>
        <a:ext cx="8916324" cy="1520367"/>
      </dsp:txXfrm>
    </dsp:sp>
    <dsp:sp modelId="{399828E8-E8D9-491B-990E-6B82FC3D2B7B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F033A-1532-4E26-A59B-E3690AC247A3}">
      <dsp:nvSpPr>
        <dsp:cNvPr id="0" name=""/>
        <dsp:cNvSpPr/>
      </dsp:nvSpPr>
      <dsp:spPr>
        <a:xfrm>
          <a:off x="0" y="3042964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After you do, review for the quiz today by reading what you wrote about the chapters to your table partner.</a:t>
          </a:r>
          <a:endParaRPr lang="en-US" sz="3000" kern="1200" dirty="0"/>
        </a:p>
      </dsp:txBody>
      <dsp:txXfrm>
        <a:off x="0" y="3042964"/>
        <a:ext cx="8916324" cy="1520367"/>
      </dsp:txXfrm>
    </dsp:sp>
  </dsp:spTree>
</dsp:drawing>
</file>

<file path=ppt/diagrams/drawing1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E484-18FC-4C32-8826-95082BCE216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5BD49-760D-489F-943D-D24097722DF2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Take out your Chapter 9-11 Questions and pass them to your left.</a:t>
          </a:r>
          <a:endParaRPr lang="en-US" sz="6500" kern="1200" dirty="0"/>
        </a:p>
      </dsp:txBody>
      <dsp:txXfrm>
        <a:off x="0" y="0"/>
        <a:ext cx="8916324" cy="4565561"/>
      </dsp:txXfrm>
    </dsp:sp>
  </dsp:spTree>
</dsp:drawing>
</file>

<file path=ppt/diagrams/drawing1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60D7-138D-4ED9-AFCB-EC9F2842ED40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D997-7DA2-4863-A8A4-0B78560A3A4C}">
      <dsp:nvSpPr>
        <dsp:cNvPr id="0" name=""/>
        <dsp:cNvSpPr/>
      </dsp:nvSpPr>
      <dsp:spPr>
        <a:xfrm>
          <a:off x="0" y="2229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You will take a quiz today over Frankenstein Chapters 9-12.</a:t>
          </a:r>
          <a:endParaRPr lang="en-US" sz="3600" kern="1200" dirty="0"/>
        </a:p>
      </dsp:txBody>
      <dsp:txXfrm>
        <a:off x="0" y="2229"/>
        <a:ext cx="8916324" cy="1520367"/>
      </dsp:txXfrm>
    </dsp:sp>
    <dsp:sp modelId="{7F00A2A4-1A11-447F-A28B-F2F565135ECE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16B9-88E0-4497-A7B5-414E895F5F81}">
      <dsp:nvSpPr>
        <dsp:cNvPr id="0" name=""/>
        <dsp:cNvSpPr/>
      </dsp:nvSpPr>
      <dsp:spPr>
        <a:xfrm>
          <a:off x="0" y="1522596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You will need a sheet of paper and a writing utensil.</a:t>
          </a:r>
          <a:endParaRPr lang="en-US" sz="3600" kern="1200" dirty="0"/>
        </a:p>
      </dsp:txBody>
      <dsp:txXfrm>
        <a:off x="0" y="1522596"/>
        <a:ext cx="8916324" cy="1520367"/>
      </dsp:txXfrm>
    </dsp:sp>
    <dsp:sp modelId="{FA9CD242-B4F0-4723-8004-718D7F01D142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2E33C-D735-4B12-A9B7-E54A57246E1C}">
      <dsp:nvSpPr>
        <dsp:cNvPr id="0" name=""/>
        <dsp:cNvSpPr/>
      </dsp:nvSpPr>
      <dsp:spPr>
        <a:xfrm>
          <a:off x="0" y="3042964"/>
          <a:ext cx="891632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 you take the quiz, I will call you over to my desk to check your Raider Revs.</a:t>
          </a:r>
          <a:endParaRPr lang="en-US" sz="3600" kern="1200" dirty="0"/>
        </a:p>
      </dsp:txBody>
      <dsp:txXfrm>
        <a:off x="0" y="3042964"/>
        <a:ext cx="8916324" cy="15203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60D7-138D-4ED9-AFCB-EC9F2842ED4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D997-7DA2-4863-A8A4-0B78560A3A4C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When you are finished with the quiz, read chapter 13 in Frankenstein.</a:t>
          </a:r>
          <a:endParaRPr lang="en-US" sz="6500" kern="1200" dirty="0"/>
        </a:p>
      </dsp:txBody>
      <dsp:txXfrm>
        <a:off x="0" y="0"/>
        <a:ext cx="8916324" cy="4565561"/>
      </dsp:txXfrm>
    </dsp:sp>
  </dsp:spTree>
</dsp:drawing>
</file>

<file path=ppt/diagrams/drawing1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60D7-138D-4ED9-AFCB-EC9F2842ED4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D997-7DA2-4863-A8A4-0B78560A3A4C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You are going to do a reading of the book, “How to Read Literature Like a Professor.”</a:t>
          </a:r>
          <a:br>
            <a:rPr lang="en-US" sz="2100" kern="1200" dirty="0" smtClean="0"/>
          </a:b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100" kern="1200" dirty="0" smtClean="0"/>
            <a:t>Working in a small group, you are going to:</a:t>
          </a:r>
          <a:endParaRPr lang="en-US" sz="2100" kern="1200" dirty="0"/>
        </a:p>
      </dsp:txBody>
      <dsp:txXfrm>
        <a:off x="0" y="0"/>
        <a:ext cx="1783264" cy="4565561"/>
      </dsp:txXfrm>
    </dsp:sp>
    <dsp:sp modelId="{8F1A4E67-673F-4904-839C-5B4423CE0561}">
      <dsp:nvSpPr>
        <dsp:cNvPr id="0" name=""/>
        <dsp:cNvSpPr/>
      </dsp:nvSpPr>
      <dsp:spPr>
        <a:xfrm>
          <a:off x="1917009" y="71336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Read one chapter from the book</a:t>
          </a:r>
          <a:endParaRPr lang="en-US" sz="4000" kern="1200" dirty="0"/>
        </a:p>
      </dsp:txBody>
      <dsp:txXfrm>
        <a:off x="1917009" y="71336"/>
        <a:ext cx="6999314" cy="1426737"/>
      </dsp:txXfrm>
    </dsp:sp>
    <dsp:sp modelId="{F39FBD19-ABC6-44E0-95E5-BD2644F10492}">
      <dsp:nvSpPr>
        <dsp:cNvPr id="0" name=""/>
        <dsp:cNvSpPr/>
      </dsp:nvSpPr>
      <dsp:spPr>
        <a:xfrm>
          <a:off x="1783264" y="149807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12E86-A397-4940-8474-113D96191318}">
      <dsp:nvSpPr>
        <dsp:cNvPr id="0" name=""/>
        <dsp:cNvSpPr/>
      </dsp:nvSpPr>
      <dsp:spPr>
        <a:xfrm>
          <a:off x="1917009" y="1569411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Create a poster that summarizes the chapter.</a:t>
          </a:r>
          <a:endParaRPr lang="en-US" sz="4000" kern="1200" dirty="0"/>
        </a:p>
      </dsp:txBody>
      <dsp:txXfrm>
        <a:off x="1917009" y="1569411"/>
        <a:ext cx="6999314" cy="1426737"/>
      </dsp:txXfrm>
    </dsp:sp>
    <dsp:sp modelId="{0D41D28D-C725-4F97-930F-EA3E7D291FCF}">
      <dsp:nvSpPr>
        <dsp:cNvPr id="0" name=""/>
        <dsp:cNvSpPr/>
      </dsp:nvSpPr>
      <dsp:spPr>
        <a:xfrm>
          <a:off x="1783264" y="299614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0756-D3AB-405F-82F2-331E5580BE14}">
      <dsp:nvSpPr>
        <dsp:cNvPr id="0" name=""/>
        <dsp:cNvSpPr/>
      </dsp:nvSpPr>
      <dsp:spPr>
        <a:xfrm>
          <a:off x="1917009" y="3067486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Present </a:t>
          </a:r>
          <a:r>
            <a:rPr lang="en-US" sz="4000" kern="1200" dirty="0" smtClean="0"/>
            <a:t>it to the class.</a:t>
          </a:r>
          <a:endParaRPr lang="en-US" sz="4000" kern="1200" dirty="0"/>
        </a:p>
      </dsp:txBody>
      <dsp:txXfrm>
        <a:off x="1917009" y="3067486"/>
        <a:ext cx="6999314" cy="1426737"/>
      </dsp:txXfrm>
    </dsp:sp>
    <dsp:sp modelId="{17059BE2-C543-48F6-9879-3A4785EB5F96}">
      <dsp:nvSpPr>
        <dsp:cNvPr id="0" name=""/>
        <dsp:cNvSpPr/>
      </dsp:nvSpPr>
      <dsp:spPr>
        <a:xfrm>
          <a:off x="1783264" y="449422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60D7-138D-4ED9-AFCB-EC9F2842ED4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D997-7DA2-4863-A8A4-0B78560A3A4C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Today you will choose your partner(s) and chapter you would like to report.</a:t>
          </a:r>
        </a:p>
      </dsp:txBody>
      <dsp:txXfrm>
        <a:off x="0" y="0"/>
        <a:ext cx="8916324" cy="2282780"/>
      </dsp:txXfrm>
    </dsp:sp>
    <dsp:sp modelId="{199DDF0D-92DE-464B-AA8E-3AED95F0B9ED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8153A-0EC9-4667-BD0B-5A902C6FC2E6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An online pdf of the book can be found on the class website.</a:t>
          </a:r>
        </a:p>
      </dsp:txBody>
      <dsp:txXfrm>
        <a:off x="0" y="2282780"/>
        <a:ext cx="8916324" cy="2282780"/>
      </dsp:txXfrm>
    </dsp:sp>
  </dsp:spTree>
</dsp:drawing>
</file>

<file path=ppt/diagrams/drawing1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660D7-138D-4ED9-AFCB-EC9F2842ED40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D997-7DA2-4863-A8A4-0B78560A3A4C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So get started…</a:t>
          </a:r>
        </a:p>
      </dsp:txBody>
      <dsp:txXfrm>
        <a:off x="0" y="0"/>
        <a:ext cx="8916324" cy="2282780"/>
      </dsp:txXfrm>
    </dsp:sp>
    <dsp:sp modelId="{D1601D27-CD35-4EB6-A834-43B2D151B0F5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BE8A-7B5F-4E90-8B10-8A4711E4F679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The project is due two weeks from today.</a:t>
          </a:r>
        </a:p>
      </dsp:txBody>
      <dsp:txXfrm>
        <a:off x="0" y="2282780"/>
        <a:ext cx="8916324" cy="22827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4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5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6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8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9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0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0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1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1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7" Type="http://schemas.openxmlformats.org/officeDocument/2006/relationships/image" Target="../media/image6.jpg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3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6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7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8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9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0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0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1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3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LvdmifDSk?rel=0&amp;showinfo=0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4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5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6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7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8.xml"/><Relationship Id="rId2" Type="http://schemas.openxmlformats.org/officeDocument/2006/relationships/diagramData" Target="../diagrams/data1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8.xml"/><Relationship Id="rId5" Type="http://schemas.openxmlformats.org/officeDocument/2006/relationships/diagramColors" Target="../diagrams/colors118.xml"/><Relationship Id="rId4" Type="http://schemas.openxmlformats.org/officeDocument/2006/relationships/diagramQuickStyle" Target="../diagrams/quickStyle1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9.xml"/><Relationship Id="rId2" Type="http://schemas.openxmlformats.org/officeDocument/2006/relationships/diagramData" Target="../diagrams/data1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9.xml"/><Relationship Id="rId5" Type="http://schemas.openxmlformats.org/officeDocument/2006/relationships/diagramColors" Target="../diagrams/colors119.xml"/><Relationship Id="rId4" Type="http://schemas.openxmlformats.org/officeDocument/2006/relationships/diagramQuickStyle" Target="../diagrams/quickStyle11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0.xml"/><Relationship Id="rId2" Type="http://schemas.openxmlformats.org/officeDocument/2006/relationships/diagramData" Target="../diagrams/data1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0.xml"/><Relationship Id="rId5" Type="http://schemas.openxmlformats.org/officeDocument/2006/relationships/diagramColors" Target="../diagrams/colors120.xml"/><Relationship Id="rId4" Type="http://schemas.openxmlformats.org/officeDocument/2006/relationships/diagramQuickStyle" Target="../diagrams/quickStyle12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1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3.xml"/><Relationship Id="rId2" Type="http://schemas.openxmlformats.org/officeDocument/2006/relationships/diagramData" Target="../diagrams/data1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3.xml"/><Relationship Id="rId5" Type="http://schemas.openxmlformats.org/officeDocument/2006/relationships/diagramColors" Target="../diagrams/colors123.xml"/><Relationship Id="rId4" Type="http://schemas.openxmlformats.org/officeDocument/2006/relationships/diagramQuickStyle" Target="../diagrams/quickStyle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4.xml"/><Relationship Id="rId2" Type="http://schemas.openxmlformats.org/officeDocument/2006/relationships/diagramData" Target="../diagrams/data1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4.xml"/><Relationship Id="rId5" Type="http://schemas.openxmlformats.org/officeDocument/2006/relationships/diagramColors" Target="../diagrams/colors124.xml"/><Relationship Id="rId4" Type="http://schemas.openxmlformats.org/officeDocument/2006/relationships/diagramQuickStyle" Target="../diagrams/quickStyle12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5.xml"/><Relationship Id="rId2" Type="http://schemas.openxmlformats.org/officeDocument/2006/relationships/diagramData" Target="../diagrams/data1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5.xml"/><Relationship Id="rId5" Type="http://schemas.openxmlformats.org/officeDocument/2006/relationships/diagramColors" Target="../diagrams/colors125.xml"/><Relationship Id="rId4" Type="http://schemas.openxmlformats.org/officeDocument/2006/relationships/diagramQuickStyle" Target="../diagrams/quickStyle12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6.xml"/><Relationship Id="rId2" Type="http://schemas.openxmlformats.org/officeDocument/2006/relationships/diagramData" Target="../diagrams/data1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6.xml"/><Relationship Id="rId5" Type="http://schemas.openxmlformats.org/officeDocument/2006/relationships/diagramColors" Target="../diagrams/colors126.xml"/><Relationship Id="rId4" Type="http://schemas.openxmlformats.org/officeDocument/2006/relationships/diagramQuickStyle" Target="../diagrams/quickStyle12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7.xml"/><Relationship Id="rId2" Type="http://schemas.openxmlformats.org/officeDocument/2006/relationships/diagramData" Target="../diagrams/data1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7.xml"/><Relationship Id="rId5" Type="http://schemas.openxmlformats.org/officeDocument/2006/relationships/diagramColors" Target="../diagrams/colors127.xml"/><Relationship Id="rId4" Type="http://schemas.openxmlformats.org/officeDocument/2006/relationships/diagramQuickStyle" Target="../diagrams/quickStyle12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8.xml"/><Relationship Id="rId2" Type="http://schemas.openxmlformats.org/officeDocument/2006/relationships/diagramData" Target="../diagrams/data1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8.xml"/><Relationship Id="rId5" Type="http://schemas.openxmlformats.org/officeDocument/2006/relationships/diagramColors" Target="../diagrams/colors128.xml"/><Relationship Id="rId4" Type="http://schemas.openxmlformats.org/officeDocument/2006/relationships/diagramQuickStyle" Target="../diagrams/quickStyle12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9.xml"/><Relationship Id="rId2" Type="http://schemas.openxmlformats.org/officeDocument/2006/relationships/diagramData" Target="../diagrams/data1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9.xml"/><Relationship Id="rId5" Type="http://schemas.openxmlformats.org/officeDocument/2006/relationships/diagramColors" Target="../diagrams/colors129.xml"/><Relationship Id="rId4" Type="http://schemas.openxmlformats.org/officeDocument/2006/relationships/diagramQuickStyle" Target="../diagrams/quickStyle12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0.xml"/><Relationship Id="rId2" Type="http://schemas.openxmlformats.org/officeDocument/2006/relationships/diagramData" Target="../diagrams/data1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0.xml"/><Relationship Id="rId5" Type="http://schemas.openxmlformats.org/officeDocument/2006/relationships/diagramColors" Target="../diagrams/colors130.xml"/><Relationship Id="rId4" Type="http://schemas.openxmlformats.org/officeDocument/2006/relationships/diagramQuickStyle" Target="../diagrams/quickStyle13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1.xml"/><Relationship Id="rId2" Type="http://schemas.openxmlformats.org/officeDocument/2006/relationships/diagramData" Target="../diagrams/data1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1.xml"/><Relationship Id="rId5" Type="http://schemas.openxmlformats.org/officeDocument/2006/relationships/diagramColors" Target="../diagrams/colors131.xml"/><Relationship Id="rId4" Type="http://schemas.openxmlformats.org/officeDocument/2006/relationships/diagramQuickStyle" Target="../diagrams/quickStyle13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2.xml"/><Relationship Id="rId2" Type="http://schemas.openxmlformats.org/officeDocument/2006/relationships/diagramData" Target="../diagrams/data1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2.xml"/><Relationship Id="rId5" Type="http://schemas.openxmlformats.org/officeDocument/2006/relationships/diagramColors" Target="../diagrams/colors132.xml"/><Relationship Id="rId4" Type="http://schemas.openxmlformats.org/officeDocument/2006/relationships/diagramQuickStyle" Target="../diagrams/quickStyle13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3.xml"/><Relationship Id="rId2" Type="http://schemas.openxmlformats.org/officeDocument/2006/relationships/diagramData" Target="../diagrams/data1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3.xml"/><Relationship Id="rId5" Type="http://schemas.openxmlformats.org/officeDocument/2006/relationships/diagramColors" Target="../diagrams/colors133.xml"/><Relationship Id="rId4" Type="http://schemas.openxmlformats.org/officeDocument/2006/relationships/diagramQuickStyle" Target="../diagrams/quickStyle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gaWA51Orh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gIblQXwm2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3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Raider Rev</a:t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39174"/>
              </p:ext>
            </p:extLst>
          </p:nvPr>
        </p:nvGraphicFramePr>
        <p:xfrm>
          <a:off x="1154954" y="2603500"/>
          <a:ext cx="11037045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0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2425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74428"/>
              </p:ext>
            </p:extLst>
          </p:nvPr>
        </p:nvGraphicFramePr>
        <p:xfrm>
          <a:off x="0" y="2292439"/>
          <a:ext cx="11430000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375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6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2292439"/>
          <a:ext cx="12191999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0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76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2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4517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6137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7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3524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131" y="973668"/>
            <a:ext cx="8761413" cy="706964"/>
          </a:xfrm>
        </p:spPr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1026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46" y="1790162"/>
            <a:ext cx="3790285" cy="482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9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5658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154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10451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5413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3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5718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7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44657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5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763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2095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7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1383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Tuesday, February 02,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14940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1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63852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6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8303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7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6" name="4PLvdmifDS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73156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9947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1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9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Wednesday, February 03,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77690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1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8946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679583" y="3116685"/>
            <a:ext cx="3657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7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78302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5715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202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169759" y="1680632"/>
            <a:ext cx="3022242" cy="5177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fifteen minutes to read in class today and work on these assignments.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1460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7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48039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7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1427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4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February 04,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7907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98645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8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406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14606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3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4718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3555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07916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0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February 05,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44164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1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63411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4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957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8503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75463"/>
          </a:xfrm>
        </p:spPr>
      </p:pic>
    </p:spTree>
    <p:extLst>
      <p:ext uri="{BB962C8B-B14F-4D97-AF65-F5344CB8AC3E}">
        <p14:creationId xmlns:p14="http://schemas.microsoft.com/office/powerpoint/2010/main" val="1391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235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54" y="1295400"/>
            <a:ext cx="6640142" cy="47294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87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76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53" y="541447"/>
            <a:ext cx="7303726" cy="5910867"/>
          </a:xfrm>
        </p:spPr>
      </p:pic>
    </p:spTree>
    <p:extLst>
      <p:ext uri="{BB962C8B-B14F-4D97-AF65-F5344CB8AC3E}">
        <p14:creationId xmlns:p14="http://schemas.microsoft.com/office/powerpoint/2010/main" val="20527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this song from Disney’s, “The Hunchback of Notre Dame.” Decide whether there is anything Gothic in the animation.</a:t>
            </a:r>
            <a:endParaRPr lang="en-US" sz="2600" dirty="0"/>
          </a:p>
        </p:txBody>
      </p:sp>
      <p:pic>
        <p:nvPicPr>
          <p:cNvPr id="8" name="ggaWA51Or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6394" y="0"/>
            <a:ext cx="7555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the narration of Dracula, by Bram Stoker. Decide what, if anything, about the narration is Gothic.</a:t>
            </a:r>
            <a:endParaRPr lang="en-US" sz="2600" dirty="0"/>
          </a:p>
        </p:txBody>
      </p:sp>
      <p:pic>
        <p:nvPicPr>
          <p:cNvPr id="3" name="kgIblQXwm2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89650" y="24479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113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582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6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23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83522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1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6450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7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Session: Pop Quiz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3530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92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384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3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240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4219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2921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4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4315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1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0790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5486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8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2620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0171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7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4446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796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240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43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Thursday, January 21,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661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0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529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7" y="0"/>
            <a:ext cx="2674513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single person assignment.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488" y="2286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4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17487" y="4572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you are done, staple your Raider Revs together.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749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6576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0480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459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082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705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3501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9573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8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044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084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2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7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Friday, January 22,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2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8736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2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4397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888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8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Monday, January 25,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303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8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1759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7" y="0"/>
            <a:ext cx="2674513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single person assignment.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488" y="2286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4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17487" y="4572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date this entry on your paper.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9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Discussion/Reading Review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335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2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79104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7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2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3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945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7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5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6245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56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2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7336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 Directions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26,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41896"/>
              </p:ext>
            </p:extLst>
          </p:nvPr>
        </p:nvGraphicFramePr>
        <p:xfrm>
          <a:off x="1154954" y="2292439"/>
          <a:ext cx="10667851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Tuesday</a:t>
            </a:r>
            <a:r>
              <a:rPr lang="en-US" dirty="0" smtClean="0"/>
              <a:t>, January 26,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917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0257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9928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9078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Discussion/Reading Review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Wednesday</a:t>
            </a:r>
            <a:r>
              <a:rPr lang="en-US" dirty="0" smtClean="0"/>
              <a:t>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7508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1748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56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3844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71168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691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1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Wednesday, January 27,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1367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07360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6139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8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3854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8" y="1719269"/>
            <a:ext cx="2674512" cy="513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a phone?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a partner beside you who does.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1012305"/>
            <a:ext cx="8761413" cy="706964"/>
          </a:xfrm>
        </p:spPr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18820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8" y="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15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17488" y="3931920"/>
            <a:ext cx="2674512" cy="2926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are available at the front of the room.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7832" y="1050942"/>
            <a:ext cx="8761413" cy="706964"/>
          </a:xfrm>
        </p:spPr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76109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9846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Thursday, January 28,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9288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9408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8319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39230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722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2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Work Sessions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4174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8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4883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Friday, January 29,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Monday, February 01,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31200"/>
              </p:ext>
            </p:extLst>
          </p:nvPr>
        </p:nvGraphicFramePr>
        <p:xfrm>
          <a:off x="0" y="2292439"/>
          <a:ext cx="12191999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13835</TotalTime>
  <Words>4512</Words>
  <Application>Microsoft Office PowerPoint</Application>
  <PresentationFormat>Widescreen</PresentationFormat>
  <Paragraphs>588</Paragraphs>
  <Slides>139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3" baseType="lpstr">
      <vt:lpstr>Arial</vt:lpstr>
      <vt:lpstr>Century Gothic</vt:lpstr>
      <vt:lpstr>Wingdings 3</vt:lpstr>
      <vt:lpstr>Ion Boardroom</vt:lpstr>
      <vt:lpstr>Raider Rev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Work Session Tuesday, January 19, 2016 Grade 12</vt:lpstr>
      <vt:lpstr>First Section Tuesday, January 19, 2016</vt:lpstr>
      <vt:lpstr>Second Section Tuesday, January 19, 2016</vt:lpstr>
      <vt:lpstr>Third Section Tuesday, January 19, 2016</vt:lpstr>
      <vt:lpstr>Fourth Section Tuesday, January 19, 2016</vt:lpstr>
      <vt:lpstr>Work Session Tuesday, January 19, 2016 Grade 12</vt:lpstr>
      <vt:lpstr>Raider Rev Tuesday, January 19, 2016 Grade 12</vt:lpstr>
      <vt:lpstr>Closing Session Tuesday, January 19, 2016 Grade 12</vt:lpstr>
      <vt:lpstr>Announcements Tuesday, January 19, 2016 Grade 12</vt:lpstr>
      <vt:lpstr>Homework Tuesday, January 19, 2016 Grade 12</vt:lpstr>
      <vt:lpstr>Raider Rev Wednesday, January 20, 2016 Grade 12</vt:lpstr>
      <vt:lpstr>PowerPoint Presentation</vt:lpstr>
      <vt:lpstr>Essential Questions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Gothic Literature Wednesday, January 20, 2016 Grade 12</vt:lpstr>
      <vt:lpstr>Gothic Literature Wednesday, January 20, 2016 Grade 12</vt:lpstr>
      <vt:lpstr>Gothic Literature Wednesday, January 20, 2016 Grade 12</vt:lpstr>
      <vt:lpstr>Work Session Wednesday, January 20, 2016 Grade 12</vt:lpstr>
      <vt:lpstr>Work Session Wednesday, January 20, 2016 Grade 12</vt:lpstr>
      <vt:lpstr>Closing Session: Pop Quiz Wednesday, January 20, 2016 Grade 12</vt:lpstr>
      <vt:lpstr>Announcements Wednesday, January 20, 2016 Grade 12</vt:lpstr>
      <vt:lpstr>Homework Wednesday, January 20, 2016 Grade 12</vt:lpstr>
      <vt:lpstr>Raider Rev Thursday, January 21, 2016 Grade 12</vt:lpstr>
      <vt:lpstr>Essential Question Thursday, January 21, 2016 Grade 12</vt:lpstr>
      <vt:lpstr>Opening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Closing Session Thursday, January 21, 2016 Grade 12</vt:lpstr>
      <vt:lpstr>Announcements Thursday, January 21, 2016 Grade 12</vt:lpstr>
      <vt:lpstr>Homework Thursday, January 21, 2016 Grade 12</vt:lpstr>
      <vt:lpstr>Raider Rev Friday, January 22, 2016 Grade 12</vt:lpstr>
      <vt:lpstr>Essential Question Friday, January 22, 2016 Grade 12</vt:lpstr>
      <vt:lpstr>Opening Session Friday, January 22, 2016 Grade 12</vt:lpstr>
      <vt:lpstr>Opening Session Friday, January 22, 2016 Grade 12</vt:lpstr>
      <vt:lpstr>Daily Agenda Friday, January 22, 2016 Grade 12</vt:lpstr>
      <vt:lpstr>Work Session Friday, January 22, 2016 Grade 12</vt:lpstr>
      <vt:lpstr>Closing Session Friday, January 22, 2016 Grade 12</vt:lpstr>
      <vt:lpstr>Closing Session Friday, January 22, 2016 Grade 12</vt:lpstr>
      <vt:lpstr>Closing Session Friday, January 22, 2016 Grade 12</vt:lpstr>
      <vt:lpstr>Raider Rev Monday, January 25, 2016 Grade 12</vt:lpstr>
      <vt:lpstr>Essential Question Friday, January 22, 2016 Grade 12</vt:lpstr>
      <vt:lpstr>Daily Agenda Friday, January 22, 2016 Grade 12</vt:lpstr>
      <vt:lpstr>Opening Session Friday, January 22, 2016 Grade 12</vt:lpstr>
      <vt:lpstr>Opening Session Friday, January 22, 2016 Grade 12</vt:lpstr>
      <vt:lpstr>Opening Session Friday, January 22, 2016 Grade 12</vt:lpstr>
      <vt:lpstr>Work Session Friday, January 22, 2016 Grade 12</vt:lpstr>
      <vt:lpstr>Work Session Friday, January 22, 2016 Grade 12</vt:lpstr>
      <vt:lpstr>Work Session Monday, January 25, 2016 Grade 12</vt:lpstr>
      <vt:lpstr>Closing Session Monday, January 25, 2016 Grade 12</vt:lpstr>
      <vt:lpstr>Announcements Monday, January 25, 2016 Grade 12</vt:lpstr>
      <vt:lpstr>Homework Monday, January 25, 2016 Grade 12</vt:lpstr>
      <vt:lpstr>Raider Rev Tuesday, January 26, 2016 Grade 12</vt:lpstr>
      <vt:lpstr>Class Discussion/Reading Review Tuesday, January 26, 2016 Grade 12</vt:lpstr>
      <vt:lpstr>Daily Agenda Tuesday, January 26, 2016 Grade 12</vt:lpstr>
      <vt:lpstr>Opening Session Tuesday, January 26, 2016 Grade 12</vt:lpstr>
      <vt:lpstr>Opening Session Tuesday, January 26, 2016 Grade 12</vt:lpstr>
      <vt:lpstr>Opening Session Tuesday, January 26, 2016 Grade 12</vt:lpstr>
      <vt:lpstr>Opening Session Tuesday, January 26, 2016 Grade 12</vt:lpstr>
      <vt:lpstr>Work Session Tuesday, January 26, 2016 Grade 12</vt:lpstr>
      <vt:lpstr>Closing Session Tuesday, January 26, 2016 Grade 12</vt:lpstr>
      <vt:lpstr>Word Wall Directions Tuesday, January 26, 2016 Grade 12</vt:lpstr>
      <vt:lpstr>Announcements Tuesday, January 26, 2016 Grade 12</vt:lpstr>
      <vt:lpstr>Homework Tuesday, January 26, 2016 Grade 12</vt:lpstr>
      <vt:lpstr>Raider Rev Wednesday, January 27, 2016 Grade 12</vt:lpstr>
      <vt:lpstr>Essential Question Wednesday, January 27, 2016 Grade 12</vt:lpstr>
      <vt:lpstr>Daily Agenda Wednesday, January 27, 2016 Grade 12</vt:lpstr>
      <vt:lpstr>Class Discussion/Reading Review Wednesday, January 27, 2016 Grade 12</vt:lpstr>
      <vt:lpstr>Opening Session Wednesday, January 27, 2016 Grade 12</vt:lpstr>
      <vt:lpstr>Work Session Wednesday, January 27, 2016 Grade 12</vt:lpstr>
      <vt:lpstr>Work Session Wednesday, January 27, 2016 Grade 12</vt:lpstr>
      <vt:lpstr>Work Session Wednesday, January 27, 2016 Grade 12</vt:lpstr>
      <vt:lpstr>Closing Session Wednesday, January 27, 2016 Grade 12</vt:lpstr>
      <vt:lpstr>Announcements Wednesday, January 27, 2016 Grade 12</vt:lpstr>
      <vt:lpstr>Raider Rev Thursday, January 28, 2016 Grade 12</vt:lpstr>
      <vt:lpstr>Essential Question Thursday, January 28, 2016 Grade 12</vt:lpstr>
      <vt:lpstr>Daily Agenda Thursday, January 28, 2016 Grade 12</vt:lpstr>
      <vt:lpstr>Opening Session Thursday, January 28, 2016 Grade 12</vt:lpstr>
      <vt:lpstr>Work Session Thursday, January 28, 2016 Grade 12</vt:lpstr>
      <vt:lpstr>Closing Session Thursday, January 28, 2016 Grade 12</vt:lpstr>
      <vt:lpstr>Announcements Thursday, January 28, 2016 Grade 12</vt:lpstr>
      <vt:lpstr>Homework Thursday, January 28, 2016 Grade 12</vt:lpstr>
      <vt:lpstr>Raider Rev Friday, January 29, 2016 Grade 12</vt:lpstr>
      <vt:lpstr>Opening and Work Sessions Friday, January 29, 2016 Grade 12</vt:lpstr>
      <vt:lpstr>Daily Agenda Friday, January 29, 2016 Grade 12</vt:lpstr>
      <vt:lpstr>Opening and Work Sessions Friday, January 29, 2016 Grade 12</vt:lpstr>
      <vt:lpstr>Opening and Work Sessions Friday, January 29, 2016 Grade 12</vt:lpstr>
      <vt:lpstr>Closing Session Friday, January 29, 2016 Grade 12</vt:lpstr>
      <vt:lpstr>Announcements Friday, January 29, 2016 Grade 12</vt:lpstr>
      <vt:lpstr>Raider Rev Monday, February 01, 2016 Grade 12</vt:lpstr>
      <vt:lpstr>Raider Rev Monday, February 01, 2016 Grade 12</vt:lpstr>
      <vt:lpstr>Daily Agenda Friday, February 01, 2016 Grade 12</vt:lpstr>
      <vt:lpstr>Opening Session Monday, February 01, 2016 Grade 12</vt:lpstr>
      <vt:lpstr>Work Session Monday, February 01, 2016 Grade 12</vt:lpstr>
      <vt:lpstr>Work Session Monday, February 01, 2016 Grade 12</vt:lpstr>
      <vt:lpstr>Closing Session Monday, February 01, 2016 Grade 12</vt:lpstr>
      <vt:lpstr>Announcements Monday, February 01, 2016 Grade 12</vt:lpstr>
      <vt:lpstr>Homework Monday, February 01, 2016 Grade 12</vt:lpstr>
      <vt:lpstr>Raider Rev Tuesday, February 02, 2016 Grade 12</vt:lpstr>
      <vt:lpstr>Opening Session Tuesday, February 02, 2016 Grade 12</vt:lpstr>
      <vt:lpstr>Opening Session Tuesday, February 02, 2016 Grade 12</vt:lpstr>
      <vt:lpstr>Opening Session Tuesday, February 02, 2016 Grade 12</vt:lpstr>
      <vt:lpstr>Opening Session Tuesday, February 02, 2016 Grade 12</vt:lpstr>
      <vt:lpstr>Work Session Tuesday, February 02, 2016 Grade 12</vt:lpstr>
      <vt:lpstr>Work Session Tuesday, February 02, 2016 Grade 12</vt:lpstr>
      <vt:lpstr>Work Session Tuesday, February 02, 2016 Grade 12</vt:lpstr>
      <vt:lpstr>Closing Session Tuesday, February 01, 2016 Grade 12</vt:lpstr>
      <vt:lpstr>Homework Tuesday, February 02, 2016 Grade 12</vt:lpstr>
      <vt:lpstr>Raider Rev Wednesday, February 03, 2016 Grade 12</vt:lpstr>
      <vt:lpstr>Daily Agenda Wednesday, February 03, 2016 Grade 12</vt:lpstr>
      <vt:lpstr>Opening Session Wednesday, February 03, 2016 Grade 12</vt:lpstr>
      <vt:lpstr>Opening Session Wednesday, February 03, 2016 Grade 12</vt:lpstr>
      <vt:lpstr>Work Session Wednesday, February 03, 2016 Grade 12</vt:lpstr>
      <vt:lpstr>Work Session Wednesday, February 03, 2016 Grade 12</vt:lpstr>
      <vt:lpstr>Work Session Wednesday, February 03, 2016 Grade 12</vt:lpstr>
      <vt:lpstr>Closing Session Wednesday, February 03, 2016 Grade 12</vt:lpstr>
      <vt:lpstr>Raider Rev Thursday, February 04, 2016 Grade 12</vt:lpstr>
      <vt:lpstr>Raider Rev Thursday, February 04, 2016 Grade 12</vt:lpstr>
      <vt:lpstr>Announcements Thursday, February 04, 2016 Grade 12</vt:lpstr>
      <vt:lpstr>Opening Session Thursday, February 04, 2016 Grade 12</vt:lpstr>
      <vt:lpstr>Work Session Thursday, February 04, 2016 Grade 12</vt:lpstr>
      <vt:lpstr>Closing Session Thursday, February 04, 2016 Grade 12</vt:lpstr>
      <vt:lpstr>Closing Session Thursday, February 04, 2016 Grade 12</vt:lpstr>
      <vt:lpstr>Raider Rev Friday, February 05, 2016 Grade 12</vt:lpstr>
      <vt:lpstr>Raider Rev Friday, February 05, 2016 Grade 12</vt:lpstr>
      <vt:lpstr>Opening Session Friday, February 05, 2016 Grade 12</vt:lpstr>
      <vt:lpstr>Work Session Friday, February 05, 2016 Grade 12</vt:lpstr>
      <vt:lpstr>Work Session Friday, February 05, 2016 Grade 12</vt:lpstr>
      <vt:lpstr>Work Session Friday, February 05, 2016 Grade 12</vt:lpstr>
      <vt:lpstr>Work Session Friday, February 05, 2016 Grade 12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Raider Rev Tuesday, January 19, 2015 Grade 12</dc:title>
  <dc:creator>Hatch Jordan T</dc:creator>
  <cp:lastModifiedBy>Hatch Jordan T</cp:lastModifiedBy>
  <cp:revision>83</cp:revision>
  <dcterms:created xsi:type="dcterms:W3CDTF">2016-01-19T00:45:21Z</dcterms:created>
  <dcterms:modified xsi:type="dcterms:W3CDTF">2016-02-05T04:17:17Z</dcterms:modified>
</cp:coreProperties>
</file>