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81" r:id="rId2"/>
    <p:sldId id="282" r:id="rId3"/>
    <p:sldId id="283" r:id="rId4"/>
    <p:sldId id="285" r:id="rId5"/>
    <p:sldId id="286" r:id="rId6"/>
    <p:sldId id="287" r:id="rId7"/>
    <p:sldId id="294" r:id="rId8"/>
    <p:sldId id="288" r:id="rId9"/>
    <p:sldId id="289" r:id="rId10"/>
    <p:sldId id="290" r:id="rId11"/>
    <p:sldId id="291" r:id="rId12"/>
    <p:sldId id="292" r:id="rId13"/>
    <p:sldId id="293" r:id="rId14"/>
    <p:sldId id="284" r:id="rId15"/>
    <p:sldId id="279" r:id="rId16"/>
    <p:sldId id="277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8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C1D02-EFCA-4611-ABB6-D602F887A8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4E4BD-F06A-4904-9F37-8577AF7CE172}">
      <dgm:prSet/>
      <dgm:spPr/>
      <dgm:t>
        <a:bodyPr/>
        <a:lstStyle/>
        <a:p>
          <a:pPr rtl="0"/>
          <a:r>
            <a:rPr lang="en-US" dirty="0" smtClean="0"/>
            <a:t>Due to the unforeseen, tragic circumstances during the past weekend, the Frankenstein test and review will be postponed until Friday.</a:t>
          </a:r>
          <a:endParaRPr lang="en-US" dirty="0"/>
        </a:p>
      </dgm:t>
    </dgm:pt>
    <dgm:pt modelId="{54639507-D159-4201-97A4-0AF77F02AE3F}" type="parTrans" cxnId="{821F9C95-3E4E-4EED-B393-F4074EB75821}">
      <dgm:prSet/>
      <dgm:spPr/>
      <dgm:t>
        <a:bodyPr/>
        <a:lstStyle/>
        <a:p>
          <a:endParaRPr lang="en-US"/>
        </a:p>
      </dgm:t>
    </dgm:pt>
    <dgm:pt modelId="{9C76B934-D5F6-4B23-A328-7C4A61ACB10E}" type="sibTrans" cxnId="{821F9C95-3E4E-4EED-B393-F4074EB75821}">
      <dgm:prSet/>
      <dgm:spPr/>
      <dgm:t>
        <a:bodyPr/>
        <a:lstStyle/>
        <a:p>
          <a:endParaRPr lang="en-US"/>
        </a:p>
      </dgm:t>
    </dgm:pt>
    <dgm:pt modelId="{5C35E4DC-66B3-46A5-AF2E-22305D626AD2}" type="pres">
      <dgm:prSet presAssocID="{9C8C1D02-EFCA-4611-ABB6-D602F887A8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EE708-F410-4A48-B87C-5AC6EC12194B}" type="pres">
      <dgm:prSet presAssocID="{C464E4BD-F06A-4904-9F37-8577AF7CE1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CD8AE5-0627-4D8F-9BA1-62AEF7017561}" type="presOf" srcId="{C464E4BD-F06A-4904-9F37-8577AF7CE172}" destId="{E8EEE708-F410-4A48-B87C-5AC6EC12194B}" srcOrd="0" destOrd="0" presId="urn:microsoft.com/office/officeart/2005/8/layout/vList2"/>
    <dgm:cxn modelId="{2BDC271D-41D2-4119-825A-5FFE42A4D1F8}" type="presOf" srcId="{9C8C1D02-EFCA-4611-ABB6-D602F887A87B}" destId="{5C35E4DC-66B3-46A5-AF2E-22305D626AD2}" srcOrd="0" destOrd="0" presId="urn:microsoft.com/office/officeart/2005/8/layout/vList2"/>
    <dgm:cxn modelId="{821F9C95-3E4E-4EED-B393-F4074EB75821}" srcId="{9C8C1D02-EFCA-4611-ABB6-D602F887A87B}" destId="{C464E4BD-F06A-4904-9F37-8577AF7CE172}" srcOrd="0" destOrd="0" parTransId="{54639507-D159-4201-97A4-0AF77F02AE3F}" sibTransId="{9C76B934-D5F6-4B23-A328-7C4A61ACB10E}"/>
    <dgm:cxn modelId="{33DA6AFF-64BB-4BB2-A083-CC31E171212E}" type="presParOf" srcId="{5C35E4DC-66B3-46A5-AF2E-22305D626AD2}" destId="{E8EEE708-F410-4A48-B87C-5AC6EC1219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537706-1AD6-4ED8-B30A-657C5AB0E4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D13FF-902C-444D-88B8-0CC40E3B3AF1}">
      <dgm:prSet/>
      <dgm:spPr/>
      <dgm:t>
        <a:bodyPr/>
        <a:lstStyle/>
        <a:p>
          <a:r>
            <a:rPr lang="en-US" dirty="0" smtClean="0"/>
            <a:t>Turn to your neighbor and read him or her your hook.</a:t>
          </a:r>
        </a:p>
      </dgm:t>
    </dgm:pt>
    <dgm:pt modelId="{E01D8739-5420-473D-A085-1760EF13B59F}" type="parTrans" cxnId="{072F44E6-9EE5-4615-86D1-5E7CDD0C8244}">
      <dgm:prSet/>
      <dgm:spPr/>
    </dgm:pt>
    <dgm:pt modelId="{AD22AA02-114D-4A31-A736-64B2CFDD129A}" type="sibTrans" cxnId="{072F44E6-9EE5-4615-86D1-5E7CDD0C8244}">
      <dgm:prSet/>
      <dgm:spPr/>
    </dgm:pt>
    <dgm:pt modelId="{0CBDAC3D-3CAC-46A9-B45A-6BE829AD73B1}">
      <dgm:prSet/>
      <dgm:spPr/>
      <dgm:t>
        <a:bodyPr/>
        <a:lstStyle/>
        <a:p>
          <a:r>
            <a:rPr lang="en-US" dirty="0" smtClean="0"/>
            <a:t>Give your neighbor feedback.</a:t>
          </a:r>
        </a:p>
      </dgm:t>
    </dgm:pt>
    <dgm:pt modelId="{4A7457D3-5BD4-4AC9-A177-27B11137E128}" type="parTrans" cxnId="{3E26565E-A40A-4D88-9140-4488BDB0553A}">
      <dgm:prSet/>
      <dgm:spPr/>
    </dgm:pt>
    <dgm:pt modelId="{FD525C2C-EED4-4C03-8630-CBB6F413F9CE}" type="sibTrans" cxnId="{3E26565E-A40A-4D88-9140-4488BDB0553A}">
      <dgm:prSet/>
      <dgm:spPr/>
    </dgm:pt>
    <dgm:pt modelId="{E121989E-A737-4EB8-8193-E2C05B651C51}">
      <dgm:prSet/>
      <dgm:spPr/>
      <dgm:t>
        <a:bodyPr/>
        <a:lstStyle/>
        <a:p>
          <a:r>
            <a:rPr lang="en-US" dirty="0" smtClean="0"/>
            <a:t>Does his or her hook make you want to read his or her paper? How can he or she improve the hook?</a:t>
          </a:r>
        </a:p>
      </dgm:t>
    </dgm:pt>
    <dgm:pt modelId="{1EB48855-FD6A-49FB-A520-51CA1500CA95}" type="parTrans" cxnId="{AEE340B6-F3A5-4870-B568-5BBEF94A6F40}">
      <dgm:prSet/>
      <dgm:spPr/>
    </dgm:pt>
    <dgm:pt modelId="{BC4AB134-DD92-4535-B3F5-ECC4864A193C}" type="sibTrans" cxnId="{AEE340B6-F3A5-4870-B568-5BBEF94A6F40}">
      <dgm:prSet/>
      <dgm:spPr/>
    </dgm:pt>
    <dgm:pt modelId="{1C048C6C-C354-46C9-B34A-980F1AB428E0}" type="pres">
      <dgm:prSet presAssocID="{D9537706-1AD6-4ED8-B30A-657C5AB0E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866AD1-AE59-453E-835D-1A7618B513A4}" type="pres">
      <dgm:prSet presAssocID="{069D13FF-902C-444D-88B8-0CC40E3B3AF1}" presName="thickLine" presStyleLbl="alignNode1" presStyleIdx="0" presStyleCnt="3"/>
      <dgm:spPr/>
    </dgm:pt>
    <dgm:pt modelId="{8AFCD103-FFA9-4F9E-A76B-7DFDBDCFA173}" type="pres">
      <dgm:prSet presAssocID="{069D13FF-902C-444D-88B8-0CC40E3B3AF1}" presName="horz1" presStyleCnt="0"/>
      <dgm:spPr/>
    </dgm:pt>
    <dgm:pt modelId="{F1CC8AD3-CA7E-4017-83C8-6374908C5438}" type="pres">
      <dgm:prSet presAssocID="{069D13FF-902C-444D-88B8-0CC40E3B3AF1}" presName="tx1" presStyleLbl="revTx" presStyleIdx="0" presStyleCnt="3"/>
      <dgm:spPr/>
      <dgm:t>
        <a:bodyPr/>
        <a:lstStyle/>
        <a:p>
          <a:endParaRPr lang="en-US"/>
        </a:p>
      </dgm:t>
    </dgm:pt>
    <dgm:pt modelId="{5E14C596-917E-454D-BA49-A90FD3EC65D2}" type="pres">
      <dgm:prSet presAssocID="{069D13FF-902C-444D-88B8-0CC40E3B3AF1}" presName="vert1" presStyleCnt="0"/>
      <dgm:spPr/>
    </dgm:pt>
    <dgm:pt modelId="{05D8C44C-0660-4864-A81C-A2B937F1A588}" type="pres">
      <dgm:prSet presAssocID="{0CBDAC3D-3CAC-46A9-B45A-6BE829AD73B1}" presName="thickLine" presStyleLbl="alignNode1" presStyleIdx="1" presStyleCnt="3"/>
      <dgm:spPr/>
    </dgm:pt>
    <dgm:pt modelId="{40557DC4-0BC9-42CA-95A9-796585299D2A}" type="pres">
      <dgm:prSet presAssocID="{0CBDAC3D-3CAC-46A9-B45A-6BE829AD73B1}" presName="horz1" presStyleCnt="0"/>
      <dgm:spPr/>
    </dgm:pt>
    <dgm:pt modelId="{6627955A-39B2-4887-AB9A-29D6B955562D}" type="pres">
      <dgm:prSet presAssocID="{0CBDAC3D-3CAC-46A9-B45A-6BE829AD73B1}" presName="tx1" presStyleLbl="revTx" presStyleIdx="1" presStyleCnt="3"/>
      <dgm:spPr/>
      <dgm:t>
        <a:bodyPr/>
        <a:lstStyle/>
        <a:p>
          <a:endParaRPr lang="en-US"/>
        </a:p>
      </dgm:t>
    </dgm:pt>
    <dgm:pt modelId="{0232CF67-51F9-4361-A29A-28E1A81C1B72}" type="pres">
      <dgm:prSet presAssocID="{0CBDAC3D-3CAC-46A9-B45A-6BE829AD73B1}" presName="vert1" presStyleCnt="0"/>
      <dgm:spPr/>
    </dgm:pt>
    <dgm:pt modelId="{BF7429A9-00FB-4365-AF6E-5FACAA38F8FE}" type="pres">
      <dgm:prSet presAssocID="{E121989E-A737-4EB8-8193-E2C05B651C51}" presName="thickLine" presStyleLbl="alignNode1" presStyleIdx="2" presStyleCnt="3"/>
      <dgm:spPr/>
    </dgm:pt>
    <dgm:pt modelId="{47D1D243-18BA-4B31-8EBB-67A6081F988B}" type="pres">
      <dgm:prSet presAssocID="{E121989E-A737-4EB8-8193-E2C05B651C51}" presName="horz1" presStyleCnt="0"/>
      <dgm:spPr/>
    </dgm:pt>
    <dgm:pt modelId="{79F128CA-8E8F-4FED-AF0B-28C1AC07296F}" type="pres">
      <dgm:prSet presAssocID="{E121989E-A737-4EB8-8193-E2C05B651C51}" presName="tx1" presStyleLbl="revTx" presStyleIdx="2" presStyleCnt="3"/>
      <dgm:spPr/>
      <dgm:t>
        <a:bodyPr/>
        <a:lstStyle/>
        <a:p>
          <a:endParaRPr lang="en-US"/>
        </a:p>
      </dgm:t>
    </dgm:pt>
    <dgm:pt modelId="{714D06A6-B9E0-4ED0-ABF8-75FBBF2161D3}" type="pres">
      <dgm:prSet presAssocID="{E121989E-A737-4EB8-8193-E2C05B651C51}" presName="vert1" presStyleCnt="0"/>
      <dgm:spPr/>
    </dgm:pt>
  </dgm:ptLst>
  <dgm:cxnLst>
    <dgm:cxn modelId="{E36905C8-CE14-4336-8940-908BBDB3BD79}" type="presOf" srcId="{069D13FF-902C-444D-88B8-0CC40E3B3AF1}" destId="{F1CC8AD3-CA7E-4017-83C8-6374908C5438}" srcOrd="0" destOrd="0" presId="urn:microsoft.com/office/officeart/2008/layout/LinedList"/>
    <dgm:cxn modelId="{7AA957BE-1E94-47DE-B4F6-7F4CCAA1A8A6}" type="presOf" srcId="{0CBDAC3D-3CAC-46A9-B45A-6BE829AD73B1}" destId="{6627955A-39B2-4887-AB9A-29D6B955562D}" srcOrd="0" destOrd="0" presId="urn:microsoft.com/office/officeart/2008/layout/LinedList"/>
    <dgm:cxn modelId="{072F44E6-9EE5-4615-86D1-5E7CDD0C8244}" srcId="{D9537706-1AD6-4ED8-B30A-657C5AB0E40F}" destId="{069D13FF-902C-444D-88B8-0CC40E3B3AF1}" srcOrd="0" destOrd="0" parTransId="{E01D8739-5420-473D-A085-1760EF13B59F}" sibTransId="{AD22AA02-114D-4A31-A736-64B2CFDD129A}"/>
    <dgm:cxn modelId="{429871A5-496F-4113-A17A-5628EF403C28}" type="presOf" srcId="{D9537706-1AD6-4ED8-B30A-657C5AB0E40F}" destId="{1C048C6C-C354-46C9-B34A-980F1AB428E0}" srcOrd="0" destOrd="0" presId="urn:microsoft.com/office/officeart/2008/layout/LinedList"/>
    <dgm:cxn modelId="{E8D753E0-EF8A-4174-82B1-7825923C4C60}" type="presOf" srcId="{E121989E-A737-4EB8-8193-E2C05B651C51}" destId="{79F128CA-8E8F-4FED-AF0B-28C1AC07296F}" srcOrd="0" destOrd="0" presId="urn:microsoft.com/office/officeart/2008/layout/LinedList"/>
    <dgm:cxn modelId="{3E26565E-A40A-4D88-9140-4488BDB0553A}" srcId="{D9537706-1AD6-4ED8-B30A-657C5AB0E40F}" destId="{0CBDAC3D-3CAC-46A9-B45A-6BE829AD73B1}" srcOrd="1" destOrd="0" parTransId="{4A7457D3-5BD4-4AC9-A177-27B11137E128}" sibTransId="{FD525C2C-EED4-4C03-8630-CBB6F413F9CE}"/>
    <dgm:cxn modelId="{AEE340B6-F3A5-4870-B568-5BBEF94A6F40}" srcId="{D9537706-1AD6-4ED8-B30A-657C5AB0E40F}" destId="{E121989E-A737-4EB8-8193-E2C05B651C51}" srcOrd="2" destOrd="0" parTransId="{1EB48855-FD6A-49FB-A520-51CA1500CA95}" sibTransId="{BC4AB134-DD92-4535-B3F5-ECC4864A193C}"/>
    <dgm:cxn modelId="{425F6ABD-B5CF-4B8A-A34D-7D2097A38047}" type="presParOf" srcId="{1C048C6C-C354-46C9-B34A-980F1AB428E0}" destId="{B9866AD1-AE59-453E-835D-1A7618B513A4}" srcOrd="0" destOrd="0" presId="urn:microsoft.com/office/officeart/2008/layout/LinedList"/>
    <dgm:cxn modelId="{0FDDC205-13D4-4BEB-868E-093D6B92D1FD}" type="presParOf" srcId="{1C048C6C-C354-46C9-B34A-980F1AB428E0}" destId="{8AFCD103-FFA9-4F9E-A76B-7DFDBDCFA173}" srcOrd="1" destOrd="0" presId="urn:microsoft.com/office/officeart/2008/layout/LinedList"/>
    <dgm:cxn modelId="{3E8FBF91-7112-45F9-81AD-EB76B566B29F}" type="presParOf" srcId="{8AFCD103-FFA9-4F9E-A76B-7DFDBDCFA173}" destId="{F1CC8AD3-CA7E-4017-83C8-6374908C5438}" srcOrd="0" destOrd="0" presId="urn:microsoft.com/office/officeart/2008/layout/LinedList"/>
    <dgm:cxn modelId="{18CB96E8-9CCD-4CA4-BD94-B900C8FD32A1}" type="presParOf" srcId="{8AFCD103-FFA9-4F9E-A76B-7DFDBDCFA173}" destId="{5E14C596-917E-454D-BA49-A90FD3EC65D2}" srcOrd="1" destOrd="0" presId="urn:microsoft.com/office/officeart/2008/layout/LinedList"/>
    <dgm:cxn modelId="{11492CDA-8F54-49DC-95D2-93CE181D4B85}" type="presParOf" srcId="{1C048C6C-C354-46C9-B34A-980F1AB428E0}" destId="{05D8C44C-0660-4864-A81C-A2B937F1A588}" srcOrd="2" destOrd="0" presId="urn:microsoft.com/office/officeart/2008/layout/LinedList"/>
    <dgm:cxn modelId="{548DC8C6-E30D-4D36-B861-66A305F5C80B}" type="presParOf" srcId="{1C048C6C-C354-46C9-B34A-980F1AB428E0}" destId="{40557DC4-0BC9-42CA-95A9-796585299D2A}" srcOrd="3" destOrd="0" presId="urn:microsoft.com/office/officeart/2008/layout/LinedList"/>
    <dgm:cxn modelId="{A7547324-FA82-4B17-BF69-4DFAF5AA68F3}" type="presParOf" srcId="{40557DC4-0BC9-42CA-95A9-796585299D2A}" destId="{6627955A-39B2-4887-AB9A-29D6B955562D}" srcOrd="0" destOrd="0" presId="urn:microsoft.com/office/officeart/2008/layout/LinedList"/>
    <dgm:cxn modelId="{3DB98848-B745-4C0E-BA3C-F2E934A6BE8C}" type="presParOf" srcId="{40557DC4-0BC9-42CA-95A9-796585299D2A}" destId="{0232CF67-51F9-4361-A29A-28E1A81C1B72}" srcOrd="1" destOrd="0" presId="urn:microsoft.com/office/officeart/2008/layout/LinedList"/>
    <dgm:cxn modelId="{7540FD32-B455-4C50-BFA9-A588104AE0E1}" type="presParOf" srcId="{1C048C6C-C354-46C9-B34A-980F1AB428E0}" destId="{BF7429A9-00FB-4365-AF6E-5FACAA38F8FE}" srcOrd="4" destOrd="0" presId="urn:microsoft.com/office/officeart/2008/layout/LinedList"/>
    <dgm:cxn modelId="{F7759B12-6053-449B-A0C7-23DF1EF087EE}" type="presParOf" srcId="{1C048C6C-C354-46C9-B34A-980F1AB428E0}" destId="{47D1D243-18BA-4B31-8EBB-67A6081F988B}" srcOrd="5" destOrd="0" presId="urn:microsoft.com/office/officeart/2008/layout/LinedList"/>
    <dgm:cxn modelId="{AD57B522-338C-430A-8576-B3437E586B2D}" type="presParOf" srcId="{47D1D243-18BA-4B31-8EBB-67A6081F988B}" destId="{79F128CA-8E8F-4FED-AF0B-28C1AC07296F}" srcOrd="0" destOrd="0" presId="urn:microsoft.com/office/officeart/2008/layout/LinedList"/>
    <dgm:cxn modelId="{1A64AADB-D356-4C05-8733-E0402D43ACCC}" type="presParOf" srcId="{47D1D243-18BA-4B31-8EBB-67A6081F988B}" destId="{714D06A6-B9E0-4ED0-ABF8-75FBBF2161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537706-1AD6-4ED8-B30A-657C5AB0E4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D13FF-902C-444D-88B8-0CC40E3B3AF1}">
      <dgm:prSet/>
      <dgm:spPr/>
      <dgm:t>
        <a:bodyPr/>
        <a:lstStyle/>
        <a:p>
          <a:r>
            <a:rPr lang="en-US" dirty="0" smtClean="0"/>
            <a:t>You have two options:</a:t>
          </a:r>
        </a:p>
      </dgm:t>
    </dgm:pt>
    <dgm:pt modelId="{E01D8739-5420-473D-A085-1760EF13B59F}" type="parTrans" cxnId="{072F44E6-9EE5-4615-86D1-5E7CDD0C8244}">
      <dgm:prSet/>
      <dgm:spPr/>
    </dgm:pt>
    <dgm:pt modelId="{AD22AA02-114D-4A31-A736-64B2CFDD129A}" type="sibTrans" cxnId="{072F44E6-9EE5-4615-86D1-5E7CDD0C8244}">
      <dgm:prSet/>
      <dgm:spPr/>
    </dgm:pt>
    <dgm:pt modelId="{A64B32B4-F6E9-49BC-8C15-4D2F6E4A9767}">
      <dgm:prSet/>
      <dgm:spPr/>
      <dgm:t>
        <a:bodyPr/>
        <a:lstStyle/>
        <a:p>
          <a:r>
            <a:rPr lang="en-US" dirty="0" smtClean="0"/>
            <a:t>Continue working on your study guide. </a:t>
          </a:r>
          <a:br>
            <a:rPr lang="en-US" dirty="0" smtClean="0"/>
          </a:br>
          <a:r>
            <a:rPr lang="en-US" dirty="0" smtClean="0"/>
            <a:t>(You may work in groups.)</a:t>
          </a:r>
        </a:p>
      </dgm:t>
    </dgm:pt>
    <dgm:pt modelId="{9C895065-B884-482E-ABA0-D1502D13B1BB}" type="parTrans" cxnId="{6CC38105-85CC-40DA-980F-97407DBCC46E}">
      <dgm:prSet/>
      <dgm:spPr/>
    </dgm:pt>
    <dgm:pt modelId="{18EDB508-8FFF-4706-B0F5-323CD8904A93}" type="sibTrans" cxnId="{6CC38105-85CC-40DA-980F-97407DBCC46E}">
      <dgm:prSet/>
      <dgm:spPr/>
    </dgm:pt>
    <dgm:pt modelId="{71C0DC67-A8CD-49F0-B16D-9BF4EBE2BE3B}">
      <dgm:prSet/>
      <dgm:spPr/>
      <dgm:t>
        <a:bodyPr/>
        <a:lstStyle/>
        <a:p>
          <a:r>
            <a:rPr lang="en-US" dirty="0" smtClean="0"/>
            <a:t>Work on writing your essay.</a:t>
          </a:r>
        </a:p>
      </dgm:t>
    </dgm:pt>
    <dgm:pt modelId="{266B7010-1DA0-4545-ADD8-A24CFA9AB66D}" type="parTrans" cxnId="{8AC1A225-DAF6-457B-A633-3A02D04DB129}">
      <dgm:prSet/>
      <dgm:spPr/>
    </dgm:pt>
    <dgm:pt modelId="{D1E22C3B-1A3B-483B-93FD-5078E4B2F351}" type="sibTrans" cxnId="{8AC1A225-DAF6-457B-A633-3A02D04DB129}">
      <dgm:prSet/>
      <dgm:spPr/>
    </dgm:pt>
    <dgm:pt modelId="{1C048C6C-C354-46C9-B34A-980F1AB428E0}" type="pres">
      <dgm:prSet presAssocID="{D9537706-1AD6-4ED8-B30A-657C5AB0E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866AD1-AE59-453E-835D-1A7618B513A4}" type="pres">
      <dgm:prSet presAssocID="{069D13FF-902C-444D-88B8-0CC40E3B3AF1}" presName="thickLine" presStyleLbl="alignNode1" presStyleIdx="0" presStyleCnt="1"/>
      <dgm:spPr/>
    </dgm:pt>
    <dgm:pt modelId="{8AFCD103-FFA9-4F9E-A76B-7DFDBDCFA173}" type="pres">
      <dgm:prSet presAssocID="{069D13FF-902C-444D-88B8-0CC40E3B3AF1}" presName="horz1" presStyleCnt="0"/>
      <dgm:spPr/>
    </dgm:pt>
    <dgm:pt modelId="{F1CC8AD3-CA7E-4017-83C8-6374908C5438}" type="pres">
      <dgm:prSet presAssocID="{069D13FF-902C-444D-88B8-0CC40E3B3AF1}" presName="tx1" presStyleLbl="revTx" presStyleIdx="0" presStyleCnt="3"/>
      <dgm:spPr/>
      <dgm:t>
        <a:bodyPr/>
        <a:lstStyle/>
        <a:p>
          <a:endParaRPr lang="en-US"/>
        </a:p>
      </dgm:t>
    </dgm:pt>
    <dgm:pt modelId="{5E14C596-917E-454D-BA49-A90FD3EC65D2}" type="pres">
      <dgm:prSet presAssocID="{069D13FF-902C-444D-88B8-0CC40E3B3AF1}" presName="vert1" presStyleCnt="0"/>
      <dgm:spPr/>
    </dgm:pt>
    <dgm:pt modelId="{74FFA313-6FEF-4FE5-9B8C-ED75D683992C}" type="pres">
      <dgm:prSet presAssocID="{A64B32B4-F6E9-49BC-8C15-4D2F6E4A9767}" presName="vertSpace2a" presStyleCnt="0"/>
      <dgm:spPr/>
    </dgm:pt>
    <dgm:pt modelId="{A576C86D-2875-4E2A-8B97-AAD47E6DE597}" type="pres">
      <dgm:prSet presAssocID="{A64B32B4-F6E9-49BC-8C15-4D2F6E4A9767}" presName="horz2" presStyleCnt="0"/>
      <dgm:spPr/>
    </dgm:pt>
    <dgm:pt modelId="{5178D5AA-6FC2-41FA-8401-2C716945C9E5}" type="pres">
      <dgm:prSet presAssocID="{A64B32B4-F6E9-49BC-8C15-4D2F6E4A9767}" presName="horzSpace2" presStyleCnt="0"/>
      <dgm:spPr/>
    </dgm:pt>
    <dgm:pt modelId="{4C319E31-C86A-40F8-AD92-A0F1B9C1F8C6}" type="pres">
      <dgm:prSet presAssocID="{A64B32B4-F6E9-49BC-8C15-4D2F6E4A9767}" presName="tx2" presStyleLbl="revTx" presStyleIdx="1" presStyleCnt="3"/>
      <dgm:spPr/>
      <dgm:t>
        <a:bodyPr/>
        <a:lstStyle/>
        <a:p>
          <a:endParaRPr lang="en-US"/>
        </a:p>
      </dgm:t>
    </dgm:pt>
    <dgm:pt modelId="{53D3111F-365E-414B-BF8F-24F061FA3EF9}" type="pres">
      <dgm:prSet presAssocID="{A64B32B4-F6E9-49BC-8C15-4D2F6E4A9767}" presName="vert2" presStyleCnt="0"/>
      <dgm:spPr/>
    </dgm:pt>
    <dgm:pt modelId="{5D6A4DCD-A2CA-453D-A3BF-F21C6D4DCCC0}" type="pres">
      <dgm:prSet presAssocID="{A64B32B4-F6E9-49BC-8C15-4D2F6E4A9767}" presName="thinLine2b" presStyleLbl="callout" presStyleIdx="0" presStyleCnt="2"/>
      <dgm:spPr/>
    </dgm:pt>
    <dgm:pt modelId="{E1B54B10-17B5-4C5A-BAC9-BA6FFA883FB5}" type="pres">
      <dgm:prSet presAssocID="{A64B32B4-F6E9-49BC-8C15-4D2F6E4A9767}" presName="vertSpace2b" presStyleCnt="0"/>
      <dgm:spPr/>
    </dgm:pt>
    <dgm:pt modelId="{FDE9D916-7738-4E55-9EC4-9C4275F5AE84}" type="pres">
      <dgm:prSet presAssocID="{71C0DC67-A8CD-49F0-B16D-9BF4EBE2BE3B}" presName="horz2" presStyleCnt="0"/>
      <dgm:spPr/>
    </dgm:pt>
    <dgm:pt modelId="{B3495434-C767-4606-8C06-D16454FD2CDF}" type="pres">
      <dgm:prSet presAssocID="{71C0DC67-A8CD-49F0-B16D-9BF4EBE2BE3B}" presName="horzSpace2" presStyleCnt="0"/>
      <dgm:spPr/>
    </dgm:pt>
    <dgm:pt modelId="{B3DB9D44-90A2-44DF-B5F5-9C15CCDED34D}" type="pres">
      <dgm:prSet presAssocID="{71C0DC67-A8CD-49F0-B16D-9BF4EBE2BE3B}" presName="tx2" presStyleLbl="revTx" presStyleIdx="2" presStyleCnt="3"/>
      <dgm:spPr/>
      <dgm:t>
        <a:bodyPr/>
        <a:lstStyle/>
        <a:p>
          <a:endParaRPr lang="en-US"/>
        </a:p>
      </dgm:t>
    </dgm:pt>
    <dgm:pt modelId="{CC74B0FB-ACF4-441E-A023-5DE6F687D1D9}" type="pres">
      <dgm:prSet presAssocID="{71C0DC67-A8CD-49F0-B16D-9BF4EBE2BE3B}" presName="vert2" presStyleCnt="0"/>
      <dgm:spPr/>
    </dgm:pt>
    <dgm:pt modelId="{FCB62691-2C24-47DF-9528-BFAC30A1742B}" type="pres">
      <dgm:prSet presAssocID="{71C0DC67-A8CD-49F0-B16D-9BF4EBE2BE3B}" presName="thinLine2b" presStyleLbl="callout" presStyleIdx="1" presStyleCnt="2"/>
      <dgm:spPr/>
    </dgm:pt>
    <dgm:pt modelId="{301B5E5B-A1EC-4435-847C-03CBD2E8E8C4}" type="pres">
      <dgm:prSet presAssocID="{71C0DC67-A8CD-49F0-B16D-9BF4EBE2BE3B}" presName="vertSpace2b" presStyleCnt="0"/>
      <dgm:spPr/>
    </dgm:pt>
  </dgm:ptLst>
  <dgm:cxnLst>
    <dgm:cxn modelId="{6CC38105-85CC-40DA-980F-97407DBCC46E}" srcId="{069D13FF-902C-444D-88B8-0CC40E3B3AF1}" destId="{A64B32B4-F6E9-49BC-8C15-4D2F6E4A9767}" srcOrd="0" destOrd="0" parTransId="{9C895065-B884-482E-ABA0-D1502D13B1BB}" sibTransId="{18EDB508-8FFF-4706-B0F5-323CD8904A93}"/>
    <dgm:cxn modelId="{072F44E6-9EE5-4615-86D1-5E7CDD0C8244}" srcId="{D9537706-1AD6-4ED8-B30A-657C5AB0E40F}" destId="{069D13FF-902C-444D-88B8-0CC40E3B3AF1}" srcOrd="0" destOrd="0" parTransId="{E01D8739-5420-473D-A085-1760EF13B59F}" sibTransId="{AD22AA02-114D-4A31-A736-64B2CFDD129A}"/>
    <dgm:cxn modelId="{8AC1A225-DAF6-457B-A633-3A02D04DB129}" srcId="{069D13FF-902C-444D-88B8-0CC40E3B3AF1}" destId="{71C0DC67-A8CD-49F0-B16D-9BF4EBE2BE3B}" srcOrd="1" destOrd="0" parTransId="{266B7010-1DA0-4545-ADD8-A24CFA9AB66D}" sibTransId="{D1E22C3B-1A3B-483B-93FD-5078E4B2F351}"/>
    <dgm:cxn modelId="{53088BD0-C0AA-4065-8996-85DAF93188D8}" type="presOf" srcId="{069D13FF-902C-444D-88B8-0CC40E3B3AF1}" destId="{F1CC8AD3-CA7E-4017-83C8-6374908C5438}" srcOrd="0" destOrd="0" presId="urn:microsoft.com/office/officeart/2008/layout/LinedList"/>
    <dgm:cxn modelId="{34A976E0-5612-421F-BB93-963177AF193B}" type="presOf" srcId="{D9537706-1AD6-4ED8-B30A-657C5AB0E40F}" destId="{1C048C6C-C354-46C9-B34A-980F1AB428E0}" srcOrd="0" destOrd="0" presId="urn:microsoft.com/office/officeart/2008/layout/LinedList"/>
    <dgm:cxn modelId="{7A557125-33CC-4457-BF43-E88956DE444C}" type="presOf" srcId="{A64B32B4-F6E9-49BC-8C15-4D2F6E4A9767}" destId="{4C319E31-C86A-40F8-AD92-A0F1B9C1F8C6}" srcOrd="0" destOrd="0" presId="urn:microsoft.com/office/officeart/2008/layout/LinedList"/>
    <dgm:cxn modelId="{C7796567-4415-4AF7-AF3E-B2EA67E6004D}" type="presOf" srcId="{71C0DC67-A8CD-49F0-B16D-9BF4EBE2BE3B}" destId="{B3DB9D44-90A2-44DF-B5F5-9C15CCDED34D}" srcOrd="0" destOrd="0" presId="urn:microsoft.com/office/officeart/2008/layout/LinedList"/>
    <dgm:cxn modelId="{29D3B3C0-8AC2-491B-9B60-785B05019A5F}" type="presParOf" srcId="{1C048C6C-C354-46C9-B34A-980F1AB428E0}" destId="{B9866AD1-AE59-453E-835D-1A7618B513A4}" srcOrd="0" destOrd="0" presId="urn:microsoft.com/office/officeart/2008/layout/LinedList"/>
    <dgm:cxn modelId="{6AFE3F52-27D9-4629-A6DC-4FAAB6ADD027}" type="presParOf" srcId="{1C048C6C-C354-46C9-B34A-980F1AB428E0}" destId="{8AFCD103-FFA9-4F9E-A76B-7DFDBDCFA173}" srcOrd="1" destOrd="0" presId="urn:microsoft.com/office/officeart/2008/layout/LinedList"/>
    <dgm:cxn modelId="{81FBF57F-60A4-4C74-A0C3-FF716414CBC3}" type="presParOf" srcId="{8AFCD103-FFA9-4F9E-A76B-7DFDBDCFA173}" destId="{F1CC8AD3-CA7E-4017-83C8-6374908C5438}" srcOrd="0" destOrd="0" presId="urn:microsoft.com/office/officeart/2008/layout/LinedList"/>
    <dgm:cxn modelId="{6D786C0F-8822-4E77-83A5-08A7E6376A6C}" type="presParOf" srcId="{8AFCD103-FFA9-4F9E-A76B-7DFDBDCFA173}" destId="{5E14C596-917E-454D-BA49-A90FD3EC65D2}" srcOrd="1" destOrd="0" presId="urn:microsoft.com/office/officeart/2008/layout/LinedList"/>
    <dgm:cxn modelId="{4AD6FB21-123E-4CAA-9FE0-895242D9746C}" type="presParOf" srcId="{5E14C596-917E-454D-BA49-A90FD3EC65D2}" destId="{74FFA313-6FEF-4FE5-9B8C-ED75D683992C}" srcOrd="0" destOrd="0" presId="urn:microsoft.com/office/officeart/2008/layout/LinedList"/>
    <dgm:cxn modelId="{9A50D55B-5F19-4F7E-8E7D-C9477AB7C9F0}" type="presParOf" srcId="{5E14C596-917E-454D-BA49-A90FD3EC65D2}" destId="{A576C86D-2875-4E2A-8B97-AAD47E6DE597}" srcOrd="1" destOrd="0" presId="urn:microsoft.com/office/officeart/2008/layout/LinedList"/>
    <dgm:cxn modelId="{2139CE4E-5B92-41D4-A879-E2B7DB7120A7}" type="presParOf" srcId="{A576C86D-2875-4E2A-8B97-AAD47E6DE597}" destId="{5178D5AA-6FC2-41FA-8401-2C716945C9E5}" srcOrd="0" destOrd="0" presId="urn:microsoft.com/office/officeart/2008/layout/LinedList"/>
    <dgm:cxn modelId="{727387A6-DF0B-4B6B-96DF-27D045BE8E36}" type="presParOf" srcId="{A576C86D-2875-4E2A-8B97-AAD47E6DE597}" destId="{4C319E31-C86A-40F8-AD92-A0F1B9C1F8C6}" srcOrd="1" destOrd="0" presId="urn:microsoft.com/office/officeart/2008/layout/LinedList"/>
    <dgm:cxn modelId="{B7BF533E-F90E-441C-80D7-1AE1B743AE9C}" type="presParOf" srcId="{A576C86D-2875-4E2A-8B97-AAD47E6DE597}" destId="{53D3111F-365E-414B-BF8F-24F061FA3EF9}" srcOrd="2" destOrd="0" presId="urn:microsoft.com/office/officeart/2008/layout/LinedList"/>
    <dgm:cxn modelId="{D4182795-1E97-4ECE-8A43-BC90D91C975E}" type="presParOf" srcId="{5E14C596-917E-454D-BA49-A90FD3EC65D2}" destId="{5D6A4DCD-A2CA-453D-A3BF-F21C6D4DCCC0}" srcOrd="2" destOrd="0" presId="urn:microsoft.com/office/officeart/2008/layout/LinedList"/>
    <dgm:cxn modelId="{BDB5DD30-CF3C-473E-A5A7-8F6189C2E70D}" type="presParOf" srcId="{5E14C596-917E-454D-BA49-A90FD3EC65D2}" destId="{E1B54B10-17B5-4C5A-BAC9-BA6FFA883FB5}" srcOrd="3" destOrd="0" presId="urn:microsoft.com/office/officeart/2008/layout/LinedList"/>
    <dgm:cxn modelId="{1A1EFDF2-93E9-4491-9D48-4479C2367760}" type="presParOf" srcId="{5E14C596-917E-454D-BA49-A90FD3EC65D2}" destId="{FDE9D916-7738-4E55-9EC4-9C4275F5AE84}" srcOrd="4" destOrd="0" presId="urn:microsoft.com/office/officeart/2008/layout/LinedList"/>
    <dgm:cxn modelId="{EA28C177-FA26-45DD-ACCC-FEF8A8502DFE}" type="presParOf" srcId="{FDE9D916-7738-4E55-9EC4-9C4275F5AE84}" destId="{B3495434-C767-4606-8C06-D16454FD2CDF}" srcOrd="0" destOrd="0" presId="urn:microsoft.com/office/officeart/2008/layout/LinedList"/>
    <dgm:cxn modelId="{374C4E34-D8DA-4738-B6A3-802E5292AA13}" type="presParOf" srcId="{FDE9D916-7738-4E55-9EC4-9C4275F5AE84}" destId="{B3DB9D44-90A2-44DF-B5F5-9C15CCDED34D}" srcOrd="1" destOrd="0" presId="urn:microsoft.com/office/officeart/2008/layout/LinedList"/>
    <dgm:cxn modelId="{F4BA3337-FF3C-4F40-ADFF-1F21496DD397}" type="presParOf" srcId="{FDE9D916-7738-4E55-9EC4-9C4275F5AE84}" destId="{CC74B0FB-ACF4-441E-A023-5DE6F687D1D9}" srcOrd="2" destOrd="0" presId="urn:microsoft.com/office/officeart/2008/layout/LinedList"/>
    <dgm:cxn modelId="{C60817C4-9090-4936-A4C7-EFA152ADC9B4}" type="presParOf" srcId="{5E14C596-917E-454D-BA49-A90FD3EC65D2}" destId="{FCB62691-2C24-47DF-9528-BFAC30A1742B}" srcOrd="5" destOrd="0" presId="urn:microsoft.com/office/officeart/2008/layout/LinedList"/>
    <dgm:cxn modelId="{DF83AC4D-31D0-42A4-8B71-14D1C2C42075}" type="presParOf" srcId="{5E14C596-917E-454D-BA49-A90FD3EC65D2}" destId="{301B5E5B-A1EC-4435-847C-03CBD2E8E8C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537706-1AD6-4ED8-B30A-657C5AB0E4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F1D21C-17B9-4B39-B641-D8A11A263324}">
      <dgm:prSet/>
      <dgm:spPr/>
      <dgm:t>
        <a:bodyPr/>
        <a:lstStyle/>
        <a:p>
          <a:r>
            <a:rPr lang="en-US" dirty="0" smtClean="0"/>
            <a:t>This is the time for you to ask questions or ask for specific feedback.</a:t>
          </a:r>
          <a:endParaRPr lang="en-US" dirty="0"/>
        </a:p>
      </dgm:t>
    </dgm:pt>
    <dgm:pt modelId="{30F1BDB6-B498-4B5B-A3ED-F23782EF81F2}" type="parTrans" cxnId="{2841DE47-8E6F-4466-A895-1CF259C0C4E8}">
      <dgm:prSet/>
      <dgm:spPr/>
    </dgm:pt>
    <dgm:pt modelId="{39565A5A-9C16-4F85-AB73-AD1A5EF4967D}" type="sibTrans" cxnId="{2841DE47-8E6F-4466-A895-1CF259C0C4E8}">
      <dgm:prSet/>
      <dgm:spPr/>
    </dgm:pt>
    <dgm:pt modelId="{1C048C6C-C354-46C9-B34A-980F1AB428E0}" type="pres">
      <dgm:prSet presAssocID="{D9537706-1AD6-4ED8-B30A-657C5AB0E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14CDDC7-6795-4C3C-8C5A-3E2462954804}" type="pres">
      <dgm:prSet presAssocID="{C3F1D21C-17B9-4B39-B641-D8A11A263324}" presName="thickLine" presStyleLbl="alignNode1" presStyleIdx="0" presStyleCnt="1"/>
      <dgm:spPr/>
    </dgm:pt>
    <dgm:pt modelId="{77E00FB3-1D91-459A-A95B-2CBDEA46598E}" type="pres">
      <dgm:prSet presAssocID="{C3F1D21C-17B9-4B39-B641-D8A11A263324}" presName="horz1" presStyleCnt="0"/>
      <dgm:spPr/>
    </dgm:pt>
    <dgm:pt modelId="{ECB4D82F-F88E-459B-8999-6A3D7C156D55}" type="pres">
      <dgm:prSet presAssocID="{C3F1D21C-17B9-4B39-B641-D8A11A263324}" presName="tx1" presStyleLbl="revTx" presStyleIdx="0" presStyleCnt="1"/>
      <dgm:spPr/>
      <dgm:t>
        <a:bodyPr/>
        <a:lstStyle/>
        <a:p>
          <a:endParaRPr lang="en-US"/>
        </a:p>
      </dgm:t>
    </dgm:pt>
    <dgm:pt modelId="{7A562254-4928-4446-8E4C-A020335DE925}" type="pres">
      <dgm:prSet presAssocID="{C3F1D21C-17B9-4B39-B641-D8A11A263324}" presName="vert1" presStyleCnt="0"/>
      <dgm:spPr/>
    </dgm:pt>
  </dgm:ptLst>
  <dgm:cxnLst>
    <dgm:cxn modelId="{2841DE47-8E6F-4466-A895-1CF259C0C4E8}" srcId="{D9537706-1AD6-4ED8-B30A-657C5AB0E40F}" destId="{C3F1D21C-17B9-4B39-B641-D8A11A263324}" srcOrd="0" destOrd="0" parTransId="{30F1BDB6-B498-4B5B-A3ED-F23782EF81F2}" sibTransId="{39565A5A-9C16-4F85-AB73-AD1A5EF4967D}"/>
    <dgm:cxn modelId="{06FCC0DE-39A5-479E-88C0-376E7542E94B}" type="presOf" srcId="{C3F1D21C-17B9-4B39-B641-D8A11A263324}" destId="{ECB4D82F-F88E-459B-8999-6A3D7C156D55}" srcOrd="0" destOrd="0" presId="urn:microsoft.com/office/officeart/2008/layout/LinedList"/>
    <dgm:cxn modelId="{45EB5AE7-B907-4D83-90D4-E945103F0583}" type="presOf" srcId="{D9537706-1AD6-4ED8-B30A-657C5AB0E40F}" destId="{1C048C6C-C354-46C9-B34A-980F1AB428E0}" srcOrd="0" destOrd="0" presId="urn:microsoft.com/office/officeart/2008/layout/LinedList"/>
    <dgm:cxn modelId="{1461A98E-EFF8-4686-A8B2-B404F84B5318}" type="presParOf" srcId="{1C048C6C-C354-46C9-B34A-980F1AB428E0}" destId="{A14CDDC7-6795-4C3C-8C5A-3E2462954804}" srcOrd="0" destOrd="0" presId="urn:microsoft.com/office/officeart/2008/layout/LinedList"/>
    <dgm:cxn modelId="{779C8EC2-F288-4E48-858F-E70734945005}" type="presParOf" srcId="{1C048C6C-C354-46C9-B34A-980F1AB428E0}" destId="{77E00FB3-1D91-459A-A95B-2CBDEA46598E}" srcOrd="1" destOrd="0" presId="urn:microsoft.com/office/officeart/2008/layout/LinedList"/>
    <dgm:cxn modelId="{BC252DD2-35D4-47C5-8828-026520E705E3}" type="presParOf" srcId="{77E00FB3-1D91-459A-A95B-2CBDEA46598E}" destId="{ECB4D82F-F88E-459B-8999-6A3D7C156D55}" srcOrd="0" destOrd="0" presId="urn:microsoft.com/office/officeart/2008/layout/LinedList"/>
    <dgm:cxn modelId="{79AB8809-B1B1-4BF1-8926-EB9C594F46B9}" type="presParOf" srcId="{77E00FB3-1D91-459A-A95B-2CBDEA46598E}" destId="{7A562254-4928-4446-8E4C-A020335DE9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9537706-1AD6-4ED8-B30A-657C5AB0E4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6B73A3-2F98-43BF-872D-9EBBE18ECEE1}">
      <dgm:prSet/>
      <dgm:spPr/>
      <dgm:t>
        <a:bodyPr/>
        <a:lstStyle/>
        <a:p>
          <a:r>
            <a:rPr lang="en-US" dirty="0" smtClean="0"/>
            <a:t>Work on your study guide and essay.</a:t>
          </a:r>
          <a:endParaRPr lang="en-US" dirty="0"/>
        </a:p>
      </dgm:t>
    </dgm:pt>
    <dgm:pt modelId="{DCEEB9AB-9C4C-441E-AA54-D728205146FE}" type="parTrans" cxnId="{5AF9D24F-E9BF-4593-9EF9-8A1E19E55CF5}">
      <dgm:prSet/>
      <dgm:spPr/>
    </dgm:pt>
    <dgm:pt modelId="{5C8458AD-B8B6-433E-9708-1F05D43054A6}" type="sibTrans" cxnId="{5AF9D24F-E9BF-4593-9EF9-8A1E19E55CF5}">
      <dgm:prSet/>
      <dgm:spPr/>
    </dgm:pt>
    <dgm:pt modelId="{A917FCFF-45D7-4F67-80C2-C46535ADF0B5}">
      <dgm:prSet/>
      <dgm:spPr/>
      <dgm:t>
        <a:bodyPr/>
        <a:lstStyle/>
        <a:p>
          <a:r>
            <a:rPr lang="en-US" dirty="0" smtClean="0"/>
            <a:t>Study guides will be checked tomorrow.</a:t>
          </a:r>
          <a:endParaRPr lang="en-US" dirty="0"/>
        </a:p>
      </dgm:t>
    </dgm:pt>
    <dgm:pt modelId="{4AB555BB-2367-4971-816B-7799E61940A4}" type="parTrans" cxnId="{CCAA3ACC-91D2-4AE8-AC5B-4A2932556306}">
      <dgm:prSet/>
      <dgm:spPr/>
    </dgm:pt>
    <dgm:pt modelId="{DE83324B-0A9B-4ADC-A10C-2FC61408B319}" type="sibTrans" cxnId="{CCAA3ACC-91D2-4AE8-AC5B-4A2932556306}">
      <dgm:prSet/>
      <dgm:spPr/>
    </dgm:pt>
    <dgm:pt modelId="{1C048C6C-C354-46C9-B34A-980F1AB428E0}" type="pres">
      <dgm:prSet presAssocID="{D9537706-1AD6-4ED8-B30A-657C5AB0E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19E5D3E-F9F5-4FBB-92CB-989730EF1341}" type="pres">
      <dgm:prSet presAssocID="{FD6B73A3-2F98-43BF-872D-9EBBE18ECEE1}" presName="thickLine" presStyleLbl="alignNode1" presStyleIdx="0" presStyleCnt="2"/>
      <dgm:spPr/>
    </dgm:pt>
    <dgm:pt modelId="{22BDD933-4C9A-44D5-AA25-40327A5FC4A4}" type="pres">
      <dgm:prSet presAssocID="{FD6B73A3-2F98-43BF-872D-9EBBE18ECEE1}" presName="horz1" presStyleCnt="0"/>
      <dgm:spPr/>
    </dgm:pt>
    <dgm:pt modelId="{9FBA9302-414F-4E97-A01C-C80CBEF82DDC}" type="pres">
      <dgm:prSet presAssocID="{FD6B73A3-2F98-43BF-872D-9EBBE18ECEE1}" presName="tx1" presStyleLbl="revTx" presStyleIdx="0" presStyleCnt="2"/>
      <dgm:spPr/>
      <dgm:t>
        <a:bodyPr/>
        <a:lstStyle/>
        <a:p>
          <a:endParaRPr lang="en-US"/>
        </a:p>
      </dgm:t>
    </dgm:pt>
    <dgm:pt modelId="{D66961D1-61BE-4797-AD96-4907F6F39AF0}" type="pres">
      <dgm:prSet presAssocID="{FD6B73A3-2F98-43BF-872D-9EBBE18ECEE1}" presName="vert1" presStyleCnt="0"/>
      <dgm:spPr/>
    </dgm:pt>
    <dgm:pt modelId="{15628688-1D3C-4EF1-A793-2A43123EBD4F}" type="pres">
      <dgm:prSet presAssocID="{A917FCFF-45D7-4F67-80C2-C46535ADF0B5}" presName="thickLine" presStyleLbl="alignNode1" presStyleIdx="1" presStyleCnt="2"/>
      <dgm:spPr/>
    </dgm:pt>
    <dgm:pt modelId="{C975D965-18D5-490D-B574-4CDE8D7EC602}" type="pres">
      <dgm:prSet presAssocID="{A917FCFF-45D7-4F67-80C2-C46535ADF0B5}" presName="horz1" presStyleCnt="0"/>
      <dgm:spPr/>
    </dgm:pt>
    <dgm:pt modelId="{D5C1A0D4-A76C-4454-AD37-6BE7E56A69A5}" type="pres">
      <dgm:prSet presAssocID="{A917FCFF-45D7-4F67-80C2-C46535ADF0B5}" presName="tx1" presStyleLbl="revTx" presStyleIdx="1" presStyleCnt="2"/>
      <dgm:spPr/>
      <dgm:t>
        <a:bodyPr/>
        <a:lstStyle/>
        <a:p>
          <a:endParaRPr lang="en-US"/>
        </a:p>
      </dgm:t>
    </dgm:pt>
    <dgm:pt modelId="{56DDB40C-40C5-42F8-A3DA-C4061AA4EBA4}" type="pres">
      <dgm:prSet presAssocID="{A917FCFF-45D7-4F67-80C2-C46535ADF0B5}" presName="vert1" presStyleCnt="0"/>
      <dgm:spPr/>
    </dgm:pt>
  </dgm:ptLst>
  <dgm:cxnLst>
    <dgm:cxn modelId="{5AF9D24F-E9BF-4593-9EF9-8A1E19E55CF5}" srcId="{D9537706-1AD6-4ED8-B30A-657C5AB0E40F}" destId="{FD6B73A3-2F98-43BF-872D-9EBBE18ECEE1}" srcOrd="0" destOrd="0" parTransId="{DCEEB9AB-9C4C-441E-AA54-D728205146FE}" sibTransId="{5C8458AD-B8B6-433E-9708-1F05D43054A6}"/>
    <dgm:cxn modelId="{CCAA3ACC-91D2-4AE8-AC5B-4A2932556306}" srcId="{D9537706-1AD6-4ED8-B30A-657C5AB0E40F}" destId="{A917FCFF-45D7-4F67-80C2-C46535ADF0B5}" srcOrd="1" destOrd="0" parTransId="{4AB555BB-2367-4971-816B-7799E61940A4}" sibTransId="{DE83324B-0A9B-4ADC-A10C-2FC61408B319}"/>
    <dgm:cxn modelId="{A32F2CE6-41FB-4E45-AB31-43A385F994FE}" type="presOf" srcId="{A917FCFF-45D7-4F67-80C2-C46535ADF0B5}" destId="{D5C1A0D4-A76C-4454-AD37-6BE7E56A69A5}" srcOrd="0" destOrd="0" presId="urn:microsoft.com/office/officeart/2008/layout/LinedList"/>
    <dgm:cxn modelId="{E1FE91F3-25F4-43D6-A3E8-2221D49E5E3D}" type="presOf" srcId="{FD6B73A3-2F98-43BF-872D-9EBBE18ECEE1}" destId="{9FBA9302-414F-4E97-A01C-C80CBEF82DDC}" srcOrd="0" destOrd="0" presId="urn:microsoft.com/office/officeart/2008/layout/LinedList"/>
    <dgm:cxn modelId="{439DC373-235A-43F9-A70E-1C15F1EFFA4E}" type="presOf" srcId="{D9537706-1AD6-4ED8-B30A-657C5AB0E40F}" destId="{1C048C6C-C354-46C9-B34A-980F1AB428E0}" srcOrd="0" destOrd="0" presId="urn:microsoft.com/office/officeart/2008/layout/LinedList"/>
    <dgm:cxn modelId="{34434B69-DA53-4ED2-A54A-78E0437D45F6}" type="presParOf" srcId="{1C048C6C-C354-46C9-B34A-980F1AB428E0}" destId="{F19E5D3E-F9F5-4FBB-92CB-989730EF1341}" srcOrd="0" destOrd="0" presId="urn:microsoft.com/office/officeart/2008/layout/LinedList"/>
    <dgm:cxn modelId="{CBB7105C-3B10-45BC-BFC9-C8C97F4D5B36}" type="presParOf" srcId="{1C048C6C-C354-46C9-B34A-980F1AB428E0}" destId="{22BDD933-4C9A-44D5-AA25-40327A5FC4A4}" srcOrd="1" destOrd="0" presId="urn:microsoft.com/office/officeart/2008/layout/LinedList"/>
    <dgm:cxn modelId="{C149FF20-255B-4EAD-81A3-3C3B9D691559}" type="presParOf" srcId="{22BDD933-4C9A-44D5-AA25-40327A5FC4A4}" destId="{9FBA9302-414F-4E97-A01C-C80CBEF82DDC}" srcOrd="0" destOrd="0" presId="urn:microsoft.com/office/officeart/2008/layout/LinedList"/>
    <dgm:cxn modelId="{1C322AD2-0415-40D5-9D52-19D49E202220}" type="presParOf" srcId="{22BDD933-4C9A-44D5-AA25-40327A5FC4A4}" destId="{D66961D1-61BE-4797-AD96-4907F6F39AF0}" srcOrd="1" destOrd="0" presId="urn:microsoft.com/office/officeart/2008/layout/LinedList"/>
    <dgm:cxn modelId="{8BD2D15B-88F9-4F14-A077-D67959E95852}" type="presParOf" srcId="{1C048C6C-C354-46C9-B34A-980F1AB428E0}" destId="{15628688-1D3C-4EF1-A793-2A43123EBD4F}" srcOrd="2" destOrd="0" presId="urn:microsoft.com/office/officeart/2008/layout/LinedList"/>
    <dgm:cxn modelId="{C8732D19-D38A-4FC4-ADE7-82756005CA35}" type="presParOf" srcId="{1C048C6C-C354-46C9-B34A-980F1AB428E0}" destId="{C975D965-18D5-490D-B574-4CDE8D7EC602}" srcOrd="3" destOrd="0" presId="urn:microsoft.com/office/officeart/2008/layout/LinedList"/>
    <dgm:cxn modelId="{FCD73AE7-BB36-46E3-B5C2-DACD42C8FF9E}" type="presParOf" srcId="{C975D965-18D5-490D-B574-4CDE8D7EC602}" destId="{D5C1A0D4-A76C-4454-AD37-6BE7E56A69A5}" srcOrd="0" destOrd="0" presId="urn:microsoft.com/office/officeart/2008/layout/LinedList"/>
    <dgm:cxn modelId="{FDC8D72D-B1CF-4B59-A8AD-6186184C0968}" type="presParOf" srcId="{C975D965-18D5-490D-B574-4CDE8D7EC602}" destId="{56DDB40C-40C5-42F8-A3DA-C4061AA4EB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537706-1AD6-4ED8-B30A-657C5AB0E4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C6D59F-F500-414B-BA02-61FF9182CD79}">
      <dgm:prSet/>
      <dgm:spPr/>
      <dgm:t>
        <a:bodyPr/>
        <a:lstStyle/>
        <a:p>
          <a:pPr rtl="0"/>
          <a:r>
            <a:rPr lang="en-US" dirty="0" smtClean="0"/>
            <a:t>On your index card, write down one of the terms, people, or characters from the first part of your study guide.</a:t>
          </a:r>
          <a:endParaRPr lang="en-US" dirty="0"/>
        </a:p>
      </dgm:t>
    </dgm:pt>
    <dgm:pt modelId="{7373F420-5937-4A7E-86E0-BBADB8A3AE60}" type="parTrans" cxnId="{F8C97DF7-8C80-44B9-AD4B-7865E8FF1345}">
      <dgm:prSet/>
      <dgm:spPr/>
      <dgm:t>
        <a:bodyPr/>
        <a:lstStyle/>
        <a:p>
          <a:endParaRPr lang="en-US"/>
        </a:p>
      </dgm:t>
    </dgm:pt>
    <dgm:pt modelId="{D650EB7C-AAC8-47B9-9E2F-382560E07DCB}" type="sibTrans" cxnId="{F8C97DF7-8C80-44B9-AD4B-7865E8FF1345}">
      <dgm:prSet/>
      <dgm:spPr/>
      <dgm:t>
        <a:bodyPr/>
        <a:lstStyle/>
        <a:p>
          <a:endParaRPr lang="en-US"/>
        </a:p>
      </dgm:t>
    </dgm:pt>
    <dgm:pt modelId="{454A0D5F-A75F-4FF3-898D-2673638DA795}">
      <dgm:prSet/>
      <dgm:spPr/>
      <dgm:t>
        <a:bodyPr/>
        <a:lstStyle/>
        <a:p>
          <a:pPr rtl="0"/>
          <a:r>
            <a:rPr lang="en-US" dirty="0" smtClean="0"/>
            <a:t>On the other side of the card, write down five things you know about that term, people, or characters.</a:t>
          </a:r>
          <a:endParaRPr lang="en-US" dirty="0"/>
        </a:p>
      </dgm:t>
    </dgm:pt>
    <dgm:pt modelId="{5C5FF6F2-8E0B-4599-A1C4-F91A05A6B717}" type="parTrans" cxnId="{5E93E6D2-561A-4DB0-ACFF-CC30099F09A8}">
      <dgm:prSet/>
      <dgm:spPr/>
    </dgm:pt>
    <dgm:pt modelId="{E8B31FB6-44F0-4667-8FE7-340F4BE7BF0D}" type="sibTrans" cxnId="{5E93E6D2-561A-4DB0-ACFF-CC30099F09A8}">
      <dgm:prSet/>
      <dgm:spPr/>
    </dgm:pt>
    <dgm:pt modelId="{1C048C6C-C354-46C9-B34A-980F1AB428E0}" type="pres">
      <dgm:prSet presAssocID="{D9537706-1AD6-4ED8-B30A-657C5AB0E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B1C23C-582C-48CE-A749-2E3C3459171A}" type="pres">
      <dgm:prSet presAssocID="{03C6D59F-F500-414B-BA02-61FF9182CD79}" presName="thickLine" presStyleLbl="alignNode1" presStyleIdx="0" presStyleCnt="2"/>
      <dgm:spPr/>
    </dgm:pt>
    <dgm:pt modelId="{49FB2C4B-FCCD-41B2-A848-3C988D515533}" type="pres">
      <dgm:prSet presAssocID="{03C6D59F-F500-414B-BA02-61FF9182CD79}" presName="horz1" presStyleCnt="0"/>
      <dgm:spPr/>
    </dgm:pt>
    <dgm:pt modelId="{82ABAC9B-3E79-47A4-940E-C23D719D02E3}" type="pres">
      <dgm:prSet presAssocID="{03C6D59F-F500-414B-BA02-61FF9182CD79}" presName="tx1" presStyleLbl="revTx" presStyleIdx="0" presStyleCnt="2"/>
      <dgm:spPr/>
      <dgm:t>
        <a:bodyPr/>
        <a:lstStyle/>
        <a:p>
          <a:endParaRPr lang="en-US"/>
        </a:p>
      </dgm:t>
    </dgm:pt>
    <dgm:pt modelId="{5D63076C-ACA2-4D03-865D-B7C36A98A587}" type="pres">
      <dgm:prSet presAssocID="{03C6D59F-F500-414B-BA02-61FF9182CD79}" presName="vert1" presStyleCnt="0"/>
      <dgm:spPr/>
    </dgm:pt>
    <dgm:pt modelId="{5D97F668-C89F-4918-AA9B-8D94F2966E41}" type="pres">
      <dgm:prSet presAssocID="{454A0D5F-A75F-4FF3-898D-2673638DA795}" presName="thickLine" presStyleLbl="alignNode1" presStyleIdx="1" presStyleCnt="2"/>
      <dgm:spPr/>
    </dgm:pt>
    <dgm:pt modelId="{3B365ABD-2ECD-4F46-AB74-F54382B95B13}" type="pres">
      <dgm:prSet presAssocID="{454A0D5F-A75F-4FF3-898D-2673638DA795}" presName="horz1" presStyleCnt="0"/>
      <dgm:spPr/>
    </dgm:pt>
    <dgm:pt modelId="{F01F5E29-423A-4E1B-9FC9-52800786AA76}" type="pres">
      <dgm:prSet presAssocID="{454A0D5F-A75F-4FF3-898D-2673638DA795}" presName="tx1" presStyleLbl="revTx" presStyleIdx="1" presStyleCnt="2"/>
      <dgm:spPr/>
      <dgm:t>
        <a:bodyPr/>
        <a:lstStyle/>
        <a:p>
          <a:endParaRPr lang="en-US"/>
        </a:p>
      </dgm:t>
    </dgm:pt>
    <dgm:pt modelId="{DD217BA6-42C1-467F-BC39-59C0462EEED8}" type="pres">
      <dgm:prSet presAssocID="{454A0D5F-A75F-4FF3-898D-2673638DA795}" presName="vert1" presStyleCnt="0"/>
      <dgm:spPr/>
    </dgm:pt>
  </dgm:ptLst>
  <dgm:cxnLst>
    <dgm:cxn modelId="{5E93E6D2-561A-4DB0-ACFF-CC30099F09A8}" srcId="{D9537706-1AD6-4ED8-B30A-657C5AB0E40F}" destId="{454A0D5F-A75F-4FF3-898D-2673638DA795}" srcOrd="1" destOrd="0" parTransId="{5C5FF6F2-8E0B-4599-A1C4-F91A05A6B717}" sibTransId="{E8B31FB6-44F0-4667-8FE7-340F4BE7BF0D}"/>
    <dgm:cxn modelId="{F8C97DF7-8C80-44B9-AD4B-7865E8FF1345}" srcId="{D9537706-1AD6-4ED8-B30A-657C5AB0E40F}" destId="{03C6D59F-F500-414B-BA02-61FF9182CD79}" srcOrd="0" destOrd="0" parTransId="{7373F420-5937-4A7E-86E0-BBADB8A3AE60}" sibTransId="{D650EB7C-AAC8-47B9-9E2F-382560E07DCB}"/>
    <dgm:cxn modelId="{8B7066BD-C7B1-424B-934A-AF06748CCFAE}" type="presOf" srcId="{454A0D5F-A75F-4FF3-898D-2673638DA795}" destId="{F01F5E29-423A-4E1B-9FC9-52800786AA76}" srcOrd="0" destOrd="0" presId="urn:microsoft.com/office/officeart/2008/layout/LinedList"/>
    <dgm:cxn modelId="{431A5A41-8948-4776-865D-154EDBD0E8A6}" type="presOf" srcId="{D9537706-1AD6-4ED8-B30A-657C5AB0E40F}" destId="{1C048C6C-C354-46C9-B34A-980F1AB428E0}" srcOrd="0" destOrd="0" presId="urn:microsoft.com/office/officeart/2008/layout/LinedList"/>
    <dgm:cxn modelId="{9C6DA443-90AA-4E24-96D8-F38CBE1E064F}" type="presOf" srcId="{03C6D59F-F500-414B-BA02-61FF9182CD79}" destId="{82ABAC9B-3E79-47A4-940E-C23D719D02E3}" srcOrd="0" destOrd="0" presId="urn:microsoft.com/office/officeart/2008/layout/LinedList"/>
    <dgm:cxn modelId="{D81E0B85-EA8D-4680-A278-224578B28D2B}" type="presParOf" srcId="{1C048C6C-C354-46C9-B34A-980F1AB428E0}" destId="{94B1C23C-582C-48CE-A749-2E3C3459171A}" srcOrd="0" destOrd="0" presId="urn:microsoft.com/office/officeart/2008/layout/LinedList"/>
    <dgm:cxn modelId="{53B2440C-3C0D-4146-AE9B-81AAFDCD2A14}" type="presParOf" srcId="{1C048C6C-C354-46C9-B34A-980F1AB428E0}" destId="{49FB2C4B-FCCD-41B2-A848-3C988D515533}" srcOrd="1" destOrd="0" presId="urn:microsoft.com/office/officeart/2008/layout/LinedList"/>
    <dgm:cxn modelId="{60EE8582-287B-4305-ADB0-DB59DB133154}" type="presParOf" srcId="{49FB2C4B-FCCD-41B2-A848-3C988D515533}" destId="{82ABAC9B-3E79-47A4-940E-C23D719D02E3}" srcOrd="0" destOrd="0" presId="urn:microsoft.com/office/officeart/2008/layout/LinedList"/>
    <dgm:cxn modelId="{351B895F-D9EF-4EEA-8F6D-A3BBD800167E}" type="presParOf" srcId="{49FB2C4B-FCCD-41B2-A848-3C988D515533}" destId="{5D63076C-ACA2-4D03-865D-B7C36A98A587}" srcOrd="1" destOrd="0" presId="urn:microsoft.com/office/officeart/2008/layout/LinedList"/>
    <dgm:cxn modelId="{C7097A34-BF79-46FF-9E20-86A1631529F2}" type="presParOf" srcId="{1C048C6C-C354-46C9-B34A-980F1AB428E0}" destId="{5D97F668-C89F-4918-AA9B-8D94F2966E41}" srcOrd="2" destOrd="0" presId="urn:microsoft.com/office/officeart/2008/layout/LinedList"/>
    <dgm:cxn modelId="{5BA4E954-0B7D-4092-861B-6D6D62846BCB}" type="presParOf" srcId="{1C048C6C-C354-46C9-B34A-980F1AB428E0}" destId="{3B365ABD-2ECD-4F46-AB74-F54382B95B13}" srcOrd="3" destOrd="0" presId="urn:microsoft.com/office/officeart/2008/layout/LinedList"/>
    <dgm:cxn modelId="{3AF896AE-E070-4085-A272-CEB968B84CE3}" type="presParOf" srcId="{3B365ABD-2ECD-4F46-AB74-F54382B95B13}" destId="{F01F5E29-423A-4E1B-9FC9-52800786AA76}" srcOrd="0" destOrd="0" presId="urn:microsoft.com/office/officeart/2008/layout/LinedList"/>
    <dgm:cxn modelId="{63853260-029C-4337-AB73-12BA106D4EB2}" type="presParOf" srcId="{3B365ABD-2ECD-4F46-AB74-F54382B95B13}" destId="{DD217BA6-42C1-467F-BC39-59C0462EEE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537706-1AD6-4ED8-B30A-657C5AB0E4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C6D59F-F500-414B-BA02-61FF9182CD79}">
      <dgm:prSet/>
      <dgm:spPr/>
      <dgm:t>
        <a:bodyPr/>
        <a:lstStyle/>
        <a:p>
          <a:pPr rtl="0"/>
          <a:r>
            <a:rPr lang="en-US" dirty="0" smtClean="0"/>
            <a:t>Find two people with different cards than you and share what you know.</a:t>
          </a:r>
          <a:endParaRPr lang="en-US" dirty="0"/>
        </a:p>
      </dgm:t>
    </dgm:pt>
    <dgm:pt modelId="{7373F420-5937-4A7E-86E0-BBADB8A3AE60}" type="parTrans" cxnId="{F8C97DF7-8C80-44B9-AD4B-7865E8FF1345}">
      <dgm:prSet/>
      <dgm:spPr/>
      <dgm:t>
        <a:bodyPr/>
        <a:lstStyle/>
        <a:p>
          <a:endParaRPr lang="en-US"/>
        </a:p>
      </dgm:t>
    </dgm:pt>
    <dgm:pt modelId="{D650EB7C-AAC8-47B9-9E2F-382560E07DCB}" type="sibTrans" cxnId="{F8C97DF7-8C80-44B9-AD4B-7865E8FF1345}">
      <dgm:prSet/>
      <dgm:spPr/>
      <dgm:t>
        <a:bodyPr/>
        <a:lstStyle/>
        <a:p>
          <a:endParaRPr lang="en-US"/>
        </a:p>
      </dgm:t>
    </dgm:pt>
    <dgm:pt modelId="{1C048C6C-C354-46C9-B34A-980F1AB428E0}" type="pres">
      <dgm:prSet presAssocID="{D9537706-1AD6-4ED8-B30A-657C5AB0E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B1C23C-582C-48CE-A749-2E3C3459171A}" type="pres">
      <dgm:prSet presAssocID="{03C6D59F-F500-414B-BA02-61FF9182CD79}" presName="thickLine" presStyleLbl="alignNode1" presStyleIdx="0" presStyleCnt="1"/>
      <dgm:spPr/>
    </dgm:pt>
    <dgm:pt modelId="{49FB2C4B-FCCD-41B2-A848-3C988D515533}" type="pres">
      <dgm:prSet presAssocID="{03C6D59F-F500-414B-BA02-61FF9182CD79}" presName="horz1" presStyleCnt="0"/>
      <dgm:spPr/>
    </dgm:pt>
    <dgm:pt modelId="{82ABAC9B-3E79-47A4-940E-C23D719D02E3}" type="pres">
      <dgm:prSet presAssocID="{03C6D59F-F500-414B-BA02-61FF9182CD79}" presName="tx1" presStyleLbl="revTx" presStyleIdx="0" presStyleCnt="1"/>
      <dgm:spPr/>
      <dgm:t>
        <a:bodyPr/>
        <a:lstStyle/>
        <a:p>
          <a:endParaRPr lang="en-US"/>
        </a:p>
      </dgm:t>
    </dgm:pt>
    <dgm:pt modelId="{5D63076C-ACA2-4D03-865D-B7C36A98A587}" type="pres">
      <dgm:prSet presAssocID="{03C6D59F-F500-414B-BA02-61FF9182CD79}" presName="vert1" presStyleCnt="0"/>
      <dgm:spPr/>
    </dgm:pt>
  </dgm:ptLst>
  <dgm:cxnLst>
    <dgm:cxn modelId="{FE57DCF8-0C86-4315-9C64-28E8766A400D}" type="presOf" srcId="{D9537706-1AD6-4ED8-B30A-657C5AB0E40F}" destId="{1C048C6C-C354-46C9-B34A-980F1AB428E0}" srcOrd="0" destOrd="0" presId="urn:microsoft.com/office/officeart/2008/layout/LinedList"/>
    <dgm:cxn modelId="{F8C97DF7-8C80-44B9-AD4B-7865E8FF1345}" srcId="{D9537706-1AD6-4ED8-B30A-657C5AB0E40F}" destId="{03C6D59F-F500-414B-BA02-61FF9182CD79}" srcOrd="0" destOrd="0" parTransId="{7373F420-5937-4A7E-86E0-BBADB8A3AE60}" sibTransId="{D650EB7C-AAC8-47B9-9E2F-382560E07DCB}"/>
    <dgm:cxn modelId="{3A4B7F96-15A8-4DC7-B33F-7A02EE02D511}" type="presOf" srcId="{03C6D59F-F500-414B-BA02-61FF9182CD79}" destId="{82ABAC9B-3E79-47A4-940E-C23D719D02E3}" srcOrd="0" destOrd="0" presId="urn:microsoft.com/office/officeart/2008/layout/LinedList"/>
    <dgm:cxn modelId="{D1925172-A191-4848-AC7F-404C61F7F68F}" type="presParOf" srcId="{1C048C6C-C354-46C9-B34A-980F1AB428E0}" destId="{94B1C23C-582C-48CE-A749-2E3C3459171A}" srcOrd="0" destOrd="0" presId="urn:microsoft.com/office/officeart/2008/layout/LinedList"/>
    <dgm:cxn modelId="{EB37C30B-8175-4E61-86EC-E1F670EA27C5}" type="presParOf" srcId="{1C048C6C-C354-46C9-B34A-980F1AB428E0}" destId="{49FB2C4B-FCCD-41B2-A848-3C988D515533}" srcOrd="1" destOrd="0" presId="urn:microsoft.com/office/officeart/2008/layout/LinedList"/>
    <dgm:cxn modelId="{F3F57020-0B3A-46FA-B8DD-FE125047BA11}" type="presParOf" srcId="{49FB2C4B-FCCD-41B2-A848-3C988D515533}" destId="{82ABAC9B-3E79-47A4-940E-C23D719D02E3}" srcOrd="0" destOrd="0" presId="urn:microsoft.com/office/officeart/2008/layout/LinedList"/>
    <dgm:cxn modelId="{CD1469AA-1FFC-4063-8C06-DD70F0361CBA}" type="presParOf" srcId="{49FB2C4B-FCCD-41B2-A848-3C988D515533}" destId="{5D63076C-ACA2-4D03-865D-B7C36A98A5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C1D02-EFCA-4611-ABB6-D602F887A8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4E4BD-F06A-4904-9F37-8577AF7CE172}">
      <dgm:prSet/>
      <dgm:spPr/>
      <dgm:t>
        <a:bodyPr/>
        <a:lstStyle/>
        <a:p>
          <a:pPr rtl="0"/>
          <a:r>
            <a:rPr lang="en-US" dirty="0" smtClean="0"/>
            <a:t>You will start your Frankenstein final essay that is due on Monday, February 22, 2016.</a:t>
          </a:r>
        </a:p>
        <a:p>
          <a:pPr rtl="0"/>
          <a:r>
            <a:rPr lang="en-US" dirty="0" smtClean="0"/>
            <a:t>In support of Lauren, Ms. Stone is creating T-shirts. If you want to make T-shirts, you may.</a:t>
          </a:r>
          <a:endParaRPr lang="en-US" dirty="0"/>
        </a:p>
      </dgm:t>
    </dgm:pt>
    <dgm:pt modelId="{54639507-D159-4201-97A4-0AF77F02AE3F}" type="parTrans" cxnId="{821F9C95-3E4E-4EED-B393-F4074EB75821}">
      <dgm:prSet/>
      <dgm:spPr/>
      <dgm:t>
        <a:bodyPr/>
        <a:lstStyle/>
        <a:p>
          <a:endParaRPr lang="en-US"/>
        </a:p>
      </dgm:t>
    </dgm:pt>
    <dgm:pt modelId="{9C76B934-D5F6-4B23-A328-7C4A61ACB10E}" type="sibTrans" cxnId="{821F9C95-3E4E-4EED-B393-F4074EB75821}">
      <dgm:prSet/>
      <dgm:spPr/>
      <dgm:t>
        <a:bodyPr/>
        <a:lstStyle/>
        <a:p>
          <a:endParaRPr lang="en-US"/>
        </a:p>
      </dgm:t>
    </dgm:pt>
    <dgm:pt modelId="{6B599EA9-3D32-46B8-94CA-6DF76A041E1B}" type="pres">
      <dgm:prSet presAssocID="{9C8C1D02-EFCA-4611-ABB6-D602F887A8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697D4A-6C7F-4A67-BB32-8F01887AC635}" type="pres">
      <dgm:prSet presAssocID="{C464E4BD-F06A-4904-9F37-8577AF7CE172}" presName="thickLine" presStyleLbl="alignNode1" presStyleIdx="0" presStyleCnt="1"/>
      <dgm:spPr/>
    </dgm:pt>
    <dgm:pt modelId="{95F049C7-E8E8-4933-986A-7E72DA19A3CA}" type="pres">
      <dgm:prSet presAssocID="{C464E4BD-F06A-4904-9F37-8577AF7CE172}" presName="horz1" presStyleCnt="0"/>
      <dgm:spPr/>
    </dgm:pt>
    <dgm:pt modelId="{BA022013-0CFE-4CA2-B101-BDBC6487667C}" type="pres">
      <dgm:prSet presAssocID="{C464E4BD-F06A-4904-9F37-8577AF7CE172}" presName="tx1" presStyleLbl="revTx" presStyleIdx="0" presStyleCnt="1"/>
      <dgm:spPr/>
      <dgm:t>
        <a:bodyPr/>
        <a:lstStyle/>
        <a:p>
          <a:endParaRPr lang="en-US"/>
        </a:p>
      </dgm:t>
    </dgm:pt>
    <dgm:pt modelId="{927D9D2B-602D-4454-B072-A830A287A345}" type="pres">
      <dgm:prSet presAssocID="{C464E4BD-F06A-4904-9F37-8577AF7CE172}" presName="vert1" presStyleCnt="0"/>
      <dgm:spPr/>
    </dgm:pt>
  </dgm:ptLst>
  <dgm:cxnLst>
    <dgm:cxn modelId="{A1D8CAD8-89FD-4865-8D5C-37736BC8901F}" type="presOf" srcId="{9C8C1D02-EFCA-4611-ABB6-D602F887A87B}" destId="{6B599EA9-3D32-46B8-94CA-6DF76A041E1B}" srcOrd="0" destOrd="0" presId="urn:microsoft.com/office/officeart/2008/layout/LinedList"/>
    <dgm:cxn modelId="{4A6A33AB-349F-4137-A473-339C9DF93634}" type="presOf" srcId="{C464E4BD-F06A-4904-9F37-8577AF7CE172}" destId="{BA022013-0CFE-4CA2-B101-BDBC6487667C}" srcOrd="0" destOrd="0" presId="urn:microsoft.com/office/officeart/2008/layout/LinedList"/>
    <dgm:cxn modelId="{821F9C95-3E4E-4EED-B393-F4074EB75821}" srcId="{9C8C1D02-EFCA-4611-ABB6-D602F887A87B}" destId="{C464E4BD-F06A-4904-9F37-8577AF7CE172}" srcOrd="0" destOrd="0" parTransId="{54639507-D159-4201-97A4-0AF77F02AE3F}" sibTransId="{9C76B934-D5F6-4B23-A328-7C4A61ACB10E}"/>
    <dgm:cxn modelId="{AA960A2E-AC5B-4947-A3C6-1223D5B54820}" type="presParOf" srcId="{6B599EA9-3D32-46B8-94CA-6DF76A041E1B}" destId="{09697D4A-6C7F-4A67-BB32-8F01887AC635}" srcOrd="0" destOrd="0" presId="urn:microsoft.com/office/officeart/2008/layout/LinedList"/>
    <dgm:cxn modelId="{268216A2-1181-4E43-A828-2EEAA9CF572E}" type="presParOf" srcId="{6B599EA9-3D32-46B8-94CA-6DF76A041E1B}" destId="{95F049C7-E8E8-4933-986A-7E72DA19A3CA}" srcOrd="1" destOrd="0" presId="urn:microsoft.com/office/officeart/2008/layout/LinedList"/>
    <dgm:cxn modelId="{58974BAC-1BDD-4F8E-8C37-0FA8B8D7EB56}" type="presParOf" srcId="{95F049C7-E8E8-4933-986A-7E72DA19A3CA}" destId="{BA022013-0CFE-4CA2-B101-BDBC6487667C}" srcOrd="0" destOrd="0" presId="urn:microsoft.com/office/officeart/2008/layout/LinedList"/>
    <dgm:cxn modelId="{D474BF66-4D67-4657-8864-8D19B7B92344}" type="presParOf" srcId="{95F049C7-E8E8-4933-986A-7E72DA19A3CA}" destId="{927D9D2B-602D-4454-B072-A830A287A3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37706-1AD6-4ED8-B30A-657C5AB0E4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C6D59F-F500-414B-BA02-61FF9182CD79}">
      <dgm:prSet/>
      <dgm:spPr/>
      <dgm:t>
        <a:bodyPr/>
        <a:lstStyle/>
        <a:p>
          <a:pPr rtl="0"/>
          <a:r>
            <a:rPr lang="en-US" dirty="0" smtClean="0"/>
            <a:t>HEY YOU!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Yes, you!</a:t>
          </a:r>
          <a:endParaRPr lang="en-US" dirty="0"/>
        </a:p>
      </dgm:t>
    </dgm:pt>
    <dgm:pt modelId="{7373F420-5937-4A7E-86E0-BBADB8A3AE60}" type="parTrans" cxnId="{F8C97DF7-8C80-44B9-AD4B-7865E8FF1345}">
      <dgm:prSet/>
      <dgm:spPr/>
      <dgm:t>
        <a:bodyPr/>
        <a:lstStyle/>
        <a:p>
          <a:endParaRPr lang="en-US"/>
        </a:p>
      </dgm:t>
    </dgm:pt>
    <dgm:pt modelId="{D650EB7C-AAC8-47B9-9E2F-382560E07DCB}" type="sibTrans" cxnId="{F8C97DF7-8C80-44B9-AD4B-7865E8FF1345}">
      <dgm:prSet/>
      <dgm:spPr/>
      <dgm:t>
        <a:bodyPr/>
        <a:lstStyle/>
        <a:p>
          <a:endParaRPr lang="en-US"/>
        </a:p>
      </dgm:t>
    </dgm:pt>
    <dgm:pt modelId="{C8503F99-D5CB-4D1F-AC9D-7B032BE7B40D}">
      <dgm:prSet/>
      <dgm:spPr/>
      <dgm:t>
        <a:bodyPr/>
        <a:lstStyle/>
        <a:p>
          <a:pPr rtl="0"/>
          <a:r>
            <a:rPr lang="en-US" dirty="0" smtClean="0"/>
            <a:t>Look at the essay prompts on your phone or on the board and write a thesis</a:t>
          </a:r>
          <a:endParaRPr lang="en-US" dirty="0"/>
        </a:p>
      </dgm:t>
    </dgm:pt>
    <dgm:pt modelId="{AE568CE2-7ABD-460B-886D-2532F23468B1}" type="parTrans" cxnId="{078C7A61-ED51-49C5-AF43-86E171075759}">
      <dgm:prSet/>
      <dgm:spPr/>
    </dgm:pt>
    <dgm:pt modelId="{FDFFC836-1686-4450-9C94-3FEC8C05BC0B}" type="sibTrans" cxnId="{078C7A61-ED51-49C5-AF43-86E171075759}">
      <dgm:prSet/>
      <dgm:spPr/>
    </dgm:pt>
    <dgm:pt modelId="{D12E5704-5FD7-42FC-808B-146F393B8976}">
      <dgm:prSet/>
      <dgm:spPr/>
      <dgm:t>
        <a:bodyPr/>
        <a:lstStyle/>
        <a:p>
          <a:pPr rtl="0"/>
          <a:r>
            <a:rPr lang="en-US" dirty="0" smtClean="0"/>
            <a:t>It might start with the phrase, “In Mary Shelley’s, Frankenstein, Shelley…”</a:t>
          </a:r>
          <a:endParaRPr lang="en-US" dirty="0"/>
        </a:p>
      </dgm:t>
    </dgm:pt>
    <dgm:pt modelId="{5CC373C9-8FCD-47AB-8AA1-DCD5EE037A6B}" type="parTrans" cxnId="{A054986D-5BC9-40A5-B002-322DB4276410}">
      <dgm:prSet/>
      <dgm:spPr/>
    </dgm:pt>
    <dgm:pt modelId="{0A457ABA-ACF8-4FE9-8424-FB76C2B5FCA7}" type="sibTrans" cxnId="{A054986D-5BC9-40A5-B002-322DB4276410}">
      <dgm:prSet/>
      <dgm:spPr/>
    </dgm:pt>
    <dgm:pt modelId="{1C048C6C-C354-46C9-B34A-980F1AB428E0}" type="pres">
      <dgm:prSet presAssocID="{D9537706-1AD6-4ED8-B30A-657C5AB0E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B1C23C-582C-48CE-A749-2E3C3459171A}" type="pres">
      <dgm:prSet presAssocID="{03C6D59F-F500-414B-BA02-61FF9182CD79}" presName="thickLine" presStyleLbl="alignNode1" presStyleIdx="0" presStyleCnt="1"/>
      <dgm:spPr/>
    </dgm:pt>
    <dgm:pt modelId="{49FB2C4B-FCCD-41B2-A848-3C988D515533}" type="pres">
      <dgm:prSet presAssocID="{03C6D59F-F500-414B-BA02-61FF9182CD79}" presName="horz1" presStyleCnt="0"/>
      <dgm:spPr/>
    </dgm:pt>
    <dgm:pt modelId="{82ABAC9B-3E79-47A4-940E-C23D719D02E3}" type="pres">
      <dgm:prSet presAssocID="{03C6D59F-F500-414B-BA02-61FF9182CD79}" presName="tx1" presStyleLbl="revTx" presStyleIdx="0" presStyleCnt="3"/>
      <dgm:spPr/>
      <dgm:t>
        <a:bodyPr/>
        <a:lstStyle/>
        <a:p>
          <a:endParaRPr lang="en-US"/>
        </a:p>
      </dgm:t>
    </dgm:pt>
    <dgm:pt modelId="{5D63076C-ACA2-4D03-865D-B7C36A98A587}" type="pres">
      <dgm:prSet presAssocID="{03C6D59F-F500-414B-BA02-61FF9182CD79}" presName="vert1" presStyleCnt="0"/>
      <dgm:spPr/>
    </dgm:pt>
    <dgm:pt modelId="{CEDFB110-3835-414A-AF43-098D0C2AE075}" type="pres">
      <dgm:prSet presAssocID="{C8503F99-D5CB-4D1F-AC9D-7B032BE7B40D}" presName="vertSpace2a" presStyleCnt="0"/>
      <dgm:spPr/>
    </dgm:pt>
    <dgm:pt modelId="{AD87B1E3-4D23-4FFD-8E4F-CC340EE14747}" type="pres">
      <dgm:prSet presAssocID="{C8503F99-D5CB-4D1F-AC9D-7B032BE7B40D}" presName="horz2" presStyleCnt="0"/>
      <dgm:spPr/>
    </dgm:pt>
    <dgm:pt modelId="{AA5A295A-95C9-499B-A936-8A159417C563}" type="pres">
      <dgm:prSet presAssocID="{C8503F99-D5CB-4D1F-AC9D-7B032BE7B40D}" presName="horzSpace2" presStyleCnt="0"/>
      <dgm:spPr/>
    </dgm:pt>
    <dgm:pt modelId="{8063A96E-3F52-4850-953E-4B3C32C6C1DD}" type="pres">
      <dgm:prSet presAssocID="{C8503F99-D5CB-4D1F-AC9D-7B032BE7B40D}" presName="tx2" presStyleLbl="revTx" presStyleIdx="1" presStyleCnt="3"/>
      <dgm:spPr/>
      <dgm:t>
        <a:bodyPr/>
        <a:lstStyle/>
        <a:p>
          <a:endParaRPr lang="en-US"/>
        </a:p>
      </dgm:t>
    </dgm:pt>
    <dgm:pt modelId="{FCC50964-2ABF-4205-9BCA-B6C7410453BB}" type="pres">
      <dgm:prSet presAssocID="{C8503F99-D5CB-4D1F-AC9D-7B032BE7B40D}" presName="vert2" presStyleCnt="0"/>
      <dgm:spPr/>
    </dgm:pt>
    <dgm:pt modelId="{88526DBB-DEBB-444C-99B4-4D8172BFA874}" type="pres">
      <dgm:prSet presAssocID="{C8503F99-D5CB-4D1F-AC9D-7B032BE7B40D}" presName="thinLine2b" presStyleLbl="callout" presStyleIdx="0" presStyleCnt="2"/>
      <dgm:spPr/>
    </dgm:pt>
    <dgm:pt modelId="{71A7733D-0AB6-4F37-A935-C60A29DBFFC6}" type="pres">
      <dgm:prSet presAssocID="{C8503F99-D5CB-4D1F-AC9D-7B032BE7B40D}" presName="vertSpace2b" presStyleCnt="0"/>
      <dgm:spPr/>
    </dgm:pt>
    <dgm:pt modelId="{E4335713-D4D9-4539-8D08-1F6CAB374B60}" type="pres">
      <dgm:prSet presAssocID="{D12E5704-5FD7-42FC-808B-146F393B8976}" presName="horz2" presStyleCnt="0"/>
      <dgm:spPr/>
    </dgm:pt>
    <dgm:pt modelId="{5C93725D-2772-4AEA-AB50-56053AD60326}" type="pres">
      <dgm:prSet presAssocID="{D12E5704-5FD7-42FC-808B-146F393B8976}" presName="horzSpace2" presStyleCnt="0"/>
      <dgm:spPr/>
    </dgm:pt>
    <dgm:pt modelId="{7320A0F9-9415-4AAA-A08A-6ACD6B9376D8}" type="pres">
      <dgm:prSet presAssocID="{D12E5704-5FD7-42FC-808B-146F393B8976}" presName="tx2" presStyleLbl="revTx" presStyleIdx="2" presStyleCnt="3"/>
      <dgm:spPr/>
      <dgm:t>
        <a:bodyPr/>
        <a:lstStyle/>
        <a:p>
          <a:endParaRPr lang="en-US"/>
        </a:p>
      </dgm:t>
    </dgm:pt>
    <dgm:pt modelId="{EF5D9718-FD3D-452A-8808-93E7C7A1FB57}" type="pres">
      <dgm:prSet presAssocID="{D12E5704-5FD7-42FC-808B-146F393B8976}" presName="vert2" presStyleCnt="0"/>
      <dgm:spPr/>
    </dgm:pt>
    <dgm:pt modelId="{79787B69-F248-4167-A4CD-31423295DC2D}" type="pres">
      <dgm:prSet presAssocID="{D12E5704-5FD7-42FC-808B-146F393B8976}" presName="thinLine2b" presStyleLbl="callout" presStyleIdx="1" presStyleCnt="2"/>
      <dgm:spPr/>
    </dgm:pt>
    <dgm:pt modelId="{EC61AD48-7DE1-44C6-AA34-A1963D733294}" type="pres">
      <dgm:prSet presAssocID="{D12E5704-5FD7-42FC-808B-146F393B8976}" presName="vertSpace2b" presStyleCnt="0"/>
      <dgm:spPr/>
    </dgm:pt>
  </dgm:ptLst>
  <dgm:cxnLst>
    <dgm:cxn modelId="{0D04BF58-FADA-41A2-A312-72C822DCC533}" type="presOf" srcId="{D12E5704-5FD7-42FC-808B-146F393B8976}" destId="{7320A0F9-9415-4AAA-A08A-6ACD6B9376D8}" srcOrd="0" destOrd="0" presId="urn:microsoft.com/office/officeart/2008/layout/LinedList"/>
    <dgm:cxn modelId="{41D4457A-E242-4C31-A6DE-52FF56628E34}" type="presOf" srcId="{C8503F99-D5CB-4D1F-AC9D-7B032BE7B40D}" destId="{8063A96E-3F52-4850-953E-4B3C32C6C1DD}" srcOrd="0" destOrd="0" presId="urn:microsoft.com/office/officeart/2008/layout/LinedList"/>
    <dgm:cxn modelId="{078C7A61-ED51-49C5-AF43-86E171075759}" srcId="{03C6D59F-F500-414B-BA02-61FF9182CD79}" destId="{C8503F99-D5CB-4D1F-AC9D-7B032BE7B40D}" srcOrd="0" destOrd="0" parTransId="{AE568CE2-7ABD-460B-886D-2532F23468B1}" sibTransId="{FDFFC836-1686-4450-9C94-3FEC8C05BC0B}"/>
    <dgm:cxn modelId="{F8C97DF7-8C80-44B9-AD4B-7865E8FF1345}" srcId="{D9537706-1AD6-4ED8-B30A-657C5AB0E40F}" destId="{03C6D59F-F500-414B-BA02-61FF9182CD79}" srcOrd="0" destOrd="0" parTransId="{7373F420-5937-4A7E-86E0-BBADB8A3AE60}" sibTransId="{D650EB7C-AAC8-47B9-9E2F-382560E07DCB}"/>
    <dgm:cxn modelId="{E0E03FE2-FBC9-487E-A5CE-EE515FFE0E65}" type="presOf" srcId="{03C6D59F-F500-414B-BA02-61FF9182CD79}" destId="{82ABAC9B-3E79-47A4-940E-C23D719D02E3}" srcOrd="0" destOrd="0" presId="urn:microsoft.com/office/officeart/2008/layout/LinedList"/>
    <dgm:cxn modelId="{A054986D-5BC9-40A5-B002-322DB4276410}" srcId="{03C6D59F-F500-414B-BA02-61FF9182CD79}" destId="{D12E5704-5FD7-42FC-808B-146F393B8976}" srcOrd="1" destOrd="0" parTransId="{5CC373C9-8FCD-47AB-8AA1-DCD5EE037A6B}" sibTransId="{0A457ABA-ACF8-4FE9-8424-FB76C2B5FCA7}"/>
    <dgm:cxn modelId="{2A2F0DA4-B2C9-4465-96E7-2434A61E9799}" type="presOf" srcId="{D9537706-1AD6-4ED8-B30A-657C5AB0E40F}" destId="{1C048C6C-C354-46C9-B34A-980F1AB428E0}" srcOrd="0" destOrd="0" presId="urn:microsoft.com/office/officeart/2008/layout/LinedList"/>
    <dgm:cxn modelId="{FFCC6A38-4A33-4CE0-A005-BB0FC02E1515}" type="presParOf" srcId="{1C048C6C-C354-46C9-B34A-980F1AB428E0}" destId="{94B1C23C-582C-48CE-A749-2E3C3459171A}" srcOrd="0" destOrd="0" presId="urn:microsoft.com/office/officeart/2008/layout/LinedList"/>
    <dgm:cxn modelId="{2862CE98-BFA5-4805-A383-19908DB0F43F}" type="presParOf" srcId="{1C048C6C-C354-46C9-B34A-980F1AB428E0}" destId="{49FB2C4B-FCCD-41B2-A848-3C988D515533}" srcOrd="1" destOrd="0" presId="urn:microsoft.com/office/officeart/2008/layout/LinedList"/>
    <dgm:cxn modelId="{BF810E64-EF2E-4AD6-A123-B3FFDEC77830}" type="presParOf" srcId="{49FB2C4B-FCCD-41B2-A848-3C988D515533}" destId="{82ABAC9B-3E79-47A4-940E-C23D719D02E3}" srcOrd="0" destOrd="0" presId="urn:microsoft.com/office/officeart/2008/layout/LinedList"/>
    <dgm:cxn modelId="{730B4370-D3EE-4537-A59B-F5BB7AE20F43}" type="presParOf" srcId="{49FB2C4B-FCCD-41B2-A848-3C988D515533}" destId="{5D63076C-ACA2-4D03-865D-B7C36A98A587}" srcOrd="1" destOrd="0" presId="urn:microsoft.com/office/officeart/2008/layout/LinedList"/>
    <dgm:cxn modelId="{0267C6AA-57BA-4622-B8D5-F29CA96D85D1}" type="presParOf" srcId="{5D63076C-ACA2-4D03-865D-B7C36A98A587}" destId="{CEDFB110-3835-414A-AF43-098D0C2AE075}" srcOrd="0" destOrd="0" presId="urn:microsoft.com/office/officeart/2008/layout/LinedList"/>
    <dgm:cxn modelId="{D469A46C-4BDB-41D5-B4BC-410C789110EA}" type="presParOf" srcId="{5D63076C-ACA2-4D03-865D-B7C36A98A587}" destId="{AD87B1E3-4D23-4FFD-8E4F-CC340EE14747}" srcOrd="1" destOrd="0" presId="urn:microsoft.com/office/officeart/2008/layout/LinedList"/>
    <dgm:cxn modelId="{264797F4-513D-454E-8616-9D482C30AEAE}" type="presParOf" srcId="{AD87B1E3-4D23-4FFD-8E4F-CC340EE14747}" destId="{AA5A295A-95C9-499B-A936-8A159417C563}" srcOrd="0" destOrd="0" presId="urn:microsoft.com/office/officeart/2008/layout/LinedList"/>
    <dgm:cxn modelId="{E1772CF8-00C1-4FA8-9180-72105F4A0B75}" type="presParOf" srcId="{AD87B1E3-4D23-4FFD-8E4F-CC340EE14747}" destId="{8063A96E-3F52-4850-953E-4B3C32C6C1DD}" srcOrd="1" destOrd="0" presId="urn:microsoft.com/office/officeart/2008/layout/LinedList"/>
    <dgm:cxn modelId="{2A09DF62-B028-4C9D-BD71-BDAA3634E7A1}" type="presParOf" srcId="{AD87B1E3-4D23-4FFD-8E4F-CC340EE14747}" destId="{FCC50964-2ABF-4205-9BCA-B6C7410453BB}" srcOrd="2" destOrd="0" presId="urn:microsoft.com/office/officeart/2008/layout/LinedList"/>
    <dgm:cxn modelId="{4CA260E8-D6E9-4826-AAEF-D963A15AA126}" type="presParOf" srcId="{5D63076C-ACA2-4D03-865D-B7C36A98A587}" destId="{88526DBB-DEBB-444C-99B4-4D8172BFA874}" srcOrd="2" destOrd="0" presId="urn:microsoft.com/office/officeart/2008/layout/LinedList"/>
    <dgm:cxn modelId="{A8312D3D-97A4-468D-B037-0FAF89C5C2FB}" type="presParOf" srcId="{5D63076C-ACA2-4D03-865D-B7C36A98A587}" destId="{71A7733D-0AB6-4F37-A935-C60A29DBFFC6}" srcOrd="3" destOrd="0" presId="urn:microsoft.com/office/officeart/2008/layout/LinedList"/>
    <dgm:cxn modelId="{C8FBA699-8206-4866-A356-A856FD37B839}" type="presParOf" srcId="{5D63076C-ACA2-4D03-865D-B7C36A98A587}" destId="{E4335713-D4D9-4539-8D08-1F6CAB374B60}" srcOrd="4" destOrd="0" presId="urn:microsoft.com/office/officeart/2008/layout/LinedList"/>
    <dgm:cxn modelId="{7B94673E-2272-4C29-8FC9-8741093AF64A}" type="presParOf" srcId="{E4335713-D4D9-4539-8D08-1F6CAB374B60}" destId="{5C93725D-2772-4AEA-AB50-56053AD60326}" srcOrd="0" destOrd="0" presId="urn:microsoft.com/office/officeart/2008/layout/LinedList"/>
    <dgm:cxn modelId="{DC047DB2-2607-4750-837E-B0D694A54BCE}" type="presParOf" srcId="{E4335713-D4D9-4539-8D08-1F6CAB374B60}" destId="{7320A0F9-9415-4AAA-A08A-6ACD6B9376D8}" srcOrd="1" destOrd="0" presId="urn:microsoft.com/office/officeart/2008/layout/LinedList"/>
    <dgm:cxn modelId="{2668C662-1586-4EA8-9397-5B0863BEA0CE}" type="presParOf" srcId="{E4335713-D4D9-4539-8D08-1F6CAB374B60}" destId="{EF5D9718-FD3D-452A-8808-93E7C7A1FB57}" srcOrd="2" destOrd="0" presId="urn:microsoft.com/office/officeart/2008/layout/LinedList"/>
    <dgm:cxn modelId="{5A3B85AD-CFDA-46AB-B412-CD4A963FBBB2}" type="presParOf" srcId="{5D63076C-ACA2-4D03-865D-B7C36A98A587}" destId="{79787B69-F248-4167-A4CD-31423295DC2D}" srcOrd="5" destOrd="0" presId="urn:microsoft.com/office/officeart/2008/layout/LinedList"/>
    <dgm:cxn modelId="{CD4298C5-1D9F-413E-94EF-E8BEC43B0EA1}" type="presParOf" srcId="{5D63076C-ACA2-4D03-865D-B7C36A98A587}" destId="{EC61AD48-7DE1-44C6-AA34-A1963D73329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537706-1AD6-4ED8-B30A-657C5AB0E4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C6D59F-F500-414B-BA02-61FF9182CD79}">
      <dgm:prSet/>
      <dgm:spPr/>
      <dgm:t>
        <a:bodyPr/>
        <a:lstStyle/>
        <a:p>
          <a:pPr rtl="0"/>
          <a:r>
            <a:rPr lang="en-US" dirty="0" smtClean="0"/>
            <a:t>Your thesis statement should…</a:t>
          </a:r>
          <a:endParaRPr lang="en-US" dirty="0"/>
        </a:p>
      </dgm:t>
    </dgm:pt>
    <dgm:pt modelId="{7373F420-5937-4A7E-86E0-BBADB8A3AE60}" type="parTrans" cxnId="{F8C97DF7-8C80-44B9-AD4B-7865E8FF1345}">
      <dgm:prSet/>
      <dgm:spPr/>
      <dgm:t>
        <a:bodyPr/>
        <a:lstStyle/>
        <a:p>
          <a:endParaRPr lang="en-US"/>
        </a:p>
      </dgm:t>
    </dgm:pt>
    <dgm:pt modelId="{D650EB7C-AAC8-47B9-9E2F-382560E07DCB}" type="sibTrans" cxnId="{F8C97DF7-8C80-44B9-AD4B-7865E8FF1345}">
      <dgm:prSet/>
      <dgm:spPr/>
      <dgm:t>
        <a:bodyPr/>
        <a:lstStyle/>
        <a:p>
          <a:endParaRPr lang="en-US"/>
        </a:p>
      </dgm:t>
    </dgm:pt>
    <dgm:pt modelId="{C3AF9FE1-7006-4D35-80D3-642625FFC2EC}">
      <dgm:prSet/>
      <dgm:spPr/>
      <dgm:t>
        <a:bodyPr/>
        <a:lstStyle/>
        <a:p>
          <a:pPr rtl="0"/>
          <a:r>
            <a:rPr lang="en-US" dirty="0" smtClean="0"/>
            <a:t>Be arguable</a:t>
          </a:r>
          <a:endParaRPr lang="en-US" dirty="0"/>
        </a:p>
      </dgm:t>
    </dgm:pt>
    <dgm:pt modelId="{4B3B14B6-EAA3-45DC-BAD9-EF54799AC228}" type="parTrans" cxnId="{B8436E69-C878-49AE-9A90-D4F3C7561B21}">
      <dgm:prSet/>
      <dgm:spPr/>
      <dgm:t>
        <a:bodyPr/>
        <a:lstStyle/>
        <a:p>
          <a:endParaRPr lang="en-US"/>
        </a:p>
      </dgm:t>
    </dgm:pt>
    <dgm:pt modelId="{438EE915-F3E2-44B9-8DD7-733552E118ED}" type="sibTrans" cxnId="{B8436E69-C878-49AE-9A90-D4F3C7561B21}">
      <dgm:prSet/>
      <dgm:spPr/>
      <dgm:t>
        <a:bodyPr/>
        <a:lstStyle/>
        <a:p>
          <a:endParaRPr lang="en-US"/>
        </a:p>
      </dgm:t>
    </dgm:pt>
    <dgm:pt modelId="{3A195753-A85E-4712-A524-A51BAD2C8DC0}">
      <dgm:prSet/>
      <dgm:spPr/>
      <dgm:t>
        <a:bodyPr/>
        <a:lstStyle/>
        <a:p>
          <a:pPr rtl="0"/>
          <a:r>
            <a:rPr lang="en-US" dirty="0" smtClean="0"/>
            <a:t>Be supportable</a:t>
          </a:r>
          <a:endParaRPr lang="en-US" dirty="0"/>
        </a:p>
      </dgm:t>
    </dgm:pt>
    <dgm:pt modelId="{0239ADB9-4E5F-41F8-9592-20E815C7E1CA}" type="parTrans" cxnId="{67783940-E6B3-45DF-9C2C-0740D66AF2EB}">
      <dgm:prSet/>
      <dgm:spPr/>
      <dgm:t>
        <a:bodyPr/>
        <a:lstStyle/>
        <a:p>
          <a:endParaRPr lang="en-US"/>
        </a:p>
      </dgm:t>
    </dgm:pt>
    <dgm:pt modelId="{26F045E9-4C22-4268-B522-784143F72B97}" type="sibTrans" cxnId="{67783940-E6B3-45DF-9C2C-0740D66AF2EB}">
      <dgm:prSet/>
      <dgm:spPr/>
      <dgm:t>
        <a:bodyPr/>
        <a:lstStyle/>
        <a:p>
          <a:endParaRPr lang="en-US"/>
        </a:p>
      </dgm:t>
    </dgm:pt>
    <dgm:pt modelId="{B63EF39F-1617-4090-AE0D-BE4CC042D92F}">
      <dgm:prSet/>
      <dgm:spPr/>
      <dgm:t>
        <a:bodyPr/>
        <a:lstStyle/>
        <a:p>
          <a:pPr rtl="0"/>
          <a:r>
            <a:rPr lang="en-US" dirty="0" smtClean="0"/>
            <a:t>Be specific</a:t>
          </a:r>
          <a:endParaRPr lang="en-US" dirty="0"/>
        </a:p>
      </dgm:t>
    </dgm:pt>
    <dgm:pt modelId="{1526BD37-77CE-4FAD-8AB7-1DC3713D6BAF}" type="parTrans" cxnId="{9F91C932-2036-49EC-BE43-2B87EBAC6CB3}">
      <dgm:prSet/>
      <dgm:spPr/>
      <dgm:t>
        <a:bodyPr/>
        <a:lstStyle/>
        <a:p>
          <a:endParaRPr lang="en-US"/>
        </a:p>
      </dgm:t>
    </dgm:pt>
    <dgm:pt modelId="{C40D6224-E619-458E-9BFE-BC96C1BF99E4}" type="sibTrans" cxnId="{9F91C932-2036-49EC-BE43-2B87EBAC6CB3}">
      <dgm:prSet/>
      <dgm:spPr/>
      <dgm:t>
        <a:bodyPr/>
        <a:lstStyle/>
        <a:p>
          <a:endParaRPr lang="en-US"/>
        </a:p>
      </dgm:t>
    </dgm:pt>
    <dgm:pt modelId="{702E3011-3094-4053-84BC-3EBD7F2CBDE3}">
      <dgm:prSet/>
      <dgm:spPr/>
      <dgm:t>
        <a:bodyPr/>
        <a:lstStyle/>
        <a:p>
          <a:pPr rtl="0"/>
          <a:r>
            <a:rPr lang="en-US" dirty="0" smtClean="0"/>
            <a:t>Be substantial</a:t>
          </a:r>
          <a:endParaRPr lang="en-US" dirty="0"/>
        </a:p>
      </dgm:t>
    </dgm:pt>
    <dgm:pt modelId="{60BC9DB5-581B-438F-80C2-EEF228E4CFB1}" type="parTrans" cxnId="{0A294239-62FC-497B-BA9D-0B5DAAC7039F}">
      <dgm:prSet/>
      <dgm:spPr/>
      <dgm:t>
        <a:bodyPr/>
        <a:lstStyle/>
        <a:p>
          <a:endParaRPr lang="en-US"/>
        </a:p>
      </dgm:t>
    </dgm:pt>
    <dgm:pt modelId="{E730D934-E76D-4D75-9AE0-9A66631EC1B2}" type="sibTrans" cxnId="{0A294239-62FC-497B-BA9D-0B5DAAC7039F}">
      <dgm:prSet/>
      <dgm:spPr/>
      <dgm:t>
        <a:bodyPr/>
        <a:lstStyle/>
        <a:p>
          <a:endParaRPr lang="en-US"/>
        </a:p>
      </dgm:t>
    </dgm:pt>
    <dgm:pt modelId="{43BE3953-632F-4AD6-8741-1BBD8125D827}">
      <dgm:prSet/>
      <dgm:spPr/>
      <dgm:t>
        <a:bodyPr/>
        <a:lstStyle/>
        <a:p>
          <a:pPr rtl="0"/>
          <a:r>
            <a:rPr lang="en-US" dirty="0" smtClean="0"/>
            <a:t>Suggest the structure of the paper.</a:t>
          </a:r>
          <a:endParaRPr lang="en-US" dirty="0"/>
        </a:p>
      </dgm:t>
    </dgm:pt>
    <dgm:pt modelId="{86C9DFD9-BBBA-425B-9A2C-8CC46A34CBC1}" type="parTrans" cxnId="{CDEE46BD-2524-4203-8C2C-7CA0F7F252C4}">
      <dgm:prSet/>
      <dgm:spPr/>
      <dgm:t>
        <a:bodyPr/>
        <a:lstStyle/>
        <a:p>
          <a:endParaRPr lang="en-US"/>
        </a:p>
      </dgm:t>
    </dgm:pt>
    <dgm:pt modelId="{6ABAD816-D931-43C6-9D46-92A40D2DA85C}" type="sibTrans" cxnId="{CDEE46BD-2524-4203-8C2C-7CA0F7F252C4}">
      <dgm:prSet/>
      <dgm:spPr/>
      <dgm:t>
        <a:bodyPr/>
        <a:lstStyle/>
        <a:p>
          <a:endParaRPr lang="en-US"/>
        </a:p>
      </dgm:t>
    </dgm:pt>
    <dgm:pt modelId="{1C048C6C-C354-46C9-B34A-980F1AB428E0}" type="pres">
      <dgm:prSet presAssocID="{D9537706-1AD6-4ED8-B30A-657C5AB0E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B1C23C-582C-48CE-A749-2E3C3459171A}" type="pres">
      <dgm:prSet presAssocID="{03C6D59F-F500-414B-BA02-61FF9182CD79}" presName="thickLine" presStyleLbl="alignNode1" presStyleIdx="0" presStyleCnt="1"/>
      <dgm:spPr/>
    </dgm:pt>
    <dgm:pt modelId="{49FB2C4B-FCCD-41B2-A848-3C988D515533}" type="pres">
      <dgm:prSet presAssocID="{03C6D59F-F500-414B-BA02-61FF9182CD79}" presName="horz1" presStyleCnt="0"/>
      <dgm:spPr/>
    </dgm:pt>
    <dgm:pt modelId="{82ABAC9B-3E79-47A4-940E-C23D719D02E3}" type="pres">
      <dgm:prSet presAssocID="{03C6D59F-F500-414B-BA02-61FF9182CD79}" presName="tx1" presStyleLbl="revTx" presStyleIdx="0" presStyleCnt="6"/>
      <dgm:spPr/>
      <dgm:t>
        <a:bodyPr/>
        <a:lstStyle/>
        <a:p>
          <a:endParaRPr lang="en-US"/>
        </a:p>
      </dgm:t>
    </dgm:pt>
    <dgm:pt modelId="{5D63076C-ACA2-4D03-865D-B7C36A98A587}" type="pres">
      <dgm:prSet presAssocID="{03C6D59F-F500-414B-BA02-61FF9182CD79}" presName="vert1" presStyleCnt="0"/>
      <dgm:spPr/>
    </dgm:pt>
    <dgm:pt modelId="{84C46779-D2B7-450F-8342-B7DBF272DD8F}" type="pres">
      <dgm:prSet presAssocID="{C3AF9FE1-7006-4D35-80D3-642625FFC2EC}" presName="vertSpace2a" presStyleCnt="0"/>
      <dgm:spPr/>
    </dgm:pt>
    <dgm:pt modelId="{49667A37-C12E-4193-9A8C-3CB5BE91C94F}" type="pres">
      <dgm:prSet presAssocID="{C3AF9FE1-7006-4D35-80D3-642625FFC2EC}" presName="horz2" presStyleCnt="0"/>
      <dgm:spPr/>
    </dgm:pt>
    <dgm:pt modelId="{15EC0CB9-C7A1-4457-A116-509EF73A5E47}" type="pres">
      <dgm:prSet presAssocID="{C3AF9FE1-7006-4D35-80D3-642625FFC2EC}" presName="horzSpace2" presStyleCnt="0"/>
      <dgm:spPr/>
    </dgm:pt>
    <dgm:pt modelId="{3E99F238-E288-4780-9090-7A5E955F20D4}" type="pres">
      <dgm:prSet presAssocID="{C3AF9FE1-7006-4D35-80D3-642625FFC2EC}" presName="tx2" presStyleLbl="revTx" presStyleIdx="1" presStyleCnt="6"/>
      <dgm:spPr/>
      <dgm:t>
        <a:bodyPr/>
        <a:lstStyle/>
        <a:p>
          <a:endParaRPr lang="en-US"/>
        </a:p>
      </dgm:t>
    </dgm:pt>
    <dgm:pt modelId="{9702624B-8D97-436F-A5C5-67A077C05E99}" type="pres">
      <dgm:prSet presAssocID="{C3AF9FE1-7006-4D35-80D3-642625FFC2EC}" presName="vert2" presStyleCnt="0"/>
      <dgm:spPr/>
    </dgm:pt>
    <dgm:pt modelId="{5E189041-615B-45A6-B191-18834E7ED48A}" type="pres">
      <dgm:prSet presAssocID="{C3AF9FE1-7006-4D35-80D3-642625FFC2EC}" presName="thinLine2b" presStyleLbl="callout" presStyleIdx="0" presStyleCnt="5"/>
      <dgm:spPr/>
    </dgm:pt>
    <dgm:pt modelId="{4940C9D4-20D5-4DFF-B838-6EB3CAF4375B}" type="pres">
      <dgm:prSet presAssocID="{C3AF9FE1-7006-4D35-80D3-642625FFC2EC}" presName="vertSpace2b" presStyleCnt="0"/>
      <dgm:spPr/>
    </dgm:pt>
    <dgm:pt modelId="{FA56D8C0-D4E7-4943-9052-946FF9998414}" type="pres">
      <dgm:prSet presAssocID="{3A195753-A85E-4712-A524-A51BAD2C8DC0}" presName="horz2" presStyleCnt="0"/>
      <dgm:spPr/>
    </dgm:pt>
    <dgm:pt modelId="{C7EE86FA-D196-4145-824A-AEC6ABA5F3D2}" type="pres">
      <dgm:prSet presAssocID="{3A195753-A85E-4712-A524-A51BAD2C8DC0}" presName="horzSpace2" presStyleCnt="0"/>
      <dgm:spPr/>
    </dgm:pt>
    <dgm:pt modelId="{6A84B1A0-DFD8-447D-9C70-CFCC609E562C}" type="pres">
      <dgm:prSet presAssocID="{3A195753-A85E-4712-A524-A51BAD2C8DC0}" presName="tx2" presStyleLbl="revTx" presStyleIdx="2" presStyleCnt="6"/>
      <dgm:spPr/>
      <dgm:t>
        <a:bodyPr/>
        <a:lstStyle/>
        <a:p>
          <a:endParaRPr lang="en-US"/>
        </a:p>
      </dgm:t>
    </dgm:pt>
    <dgm:pt modelId="{8F406513-FE58-452C-8981-F9BDDA4F69FC}" type="pres">
      <dgm:prSet presAssocID="{3A195753-A85E-4712-A524-A51BAD2C8DC0}" presName="vert2" presStyleCnt="0"/>
      <dgm:spPr/>
    </dgm:pt>
    <dgm:pt modelId="{987A28F8-3869-422B-8BB8-04A0A1566A76}" type="pres">
      <dgm:prSet presAssocID="{3A195753-A85E-4712-A524-A51BAD2C8DC0}" presName="thinLine2b" presStyleLbl="callout" presStyleIdx="1" presStyleCnt="5"/>
      <dgm:spPr/>
    </dgm:pt>
    <dgm:pt modelId="{393F8181-3CCE-4BA4-A8CD-7D4724C5927A}" type="pres">
      <dgm:prSet presAssocID="{3A195753-A85E-4712-A524-A51BAD2C8DC0}" presName="vertSpace2b" presStyleCnt="0"/>
      <dgm:spPr/>
    </dgm:pt>
    <dgm:pt modelId="{EC7BE058-6197-46C8-9903-91DBAE073204}" type="pres">
      <dgm:prSet presAssocID="{B63EF39F-1617-4090-AE0D-BE4CC042D92F}" presName="horz2" presStyleCnt="0"/>
      <dgm:spPr/>
    </dgm:pt>
    <dgm:pt modelId="{612670B9-2BBF-4FAB-9AB2-5F96128EC221}" type="pres">
      <dgm:prSet presAssocID="{B63EF39F-1617-4090-AE0D-BE4CC042D92F}" presName="horzSpace2" presStyleCnt="0"/>
      <dgm:spPr/>
    </dgm:pt>
    <dgm:pt modelId="{388CBBFD-1CD6-4657-9D09-B28F959B5295}" type="pres">
      <dgm:prSet presAssocID="{B63EF39F-1617-4090-AE0D-BE4CC042D92F}" presName="tx2" presStyleLbl="revTx" presStyleIdx="3" presStyleCnt="6"/>
      <dgm:spPr/>
      <dgm:t>
        <a:bodyPr/>
        <a:lstStyle/>
        <a:p>
          <a:endParaRPr lang="en-US"/>
        </a:p>
      </dgm:t>
    </dgm:pt>
    <dgm:pt modelId="{4977195A-4D74-448B-8142-3972854C1024}" type="pres">
      <dgm:prSet presAssocID="{B63EF39F-1617-4090-AE0D-BE4CC042D92F}" presName="vert2" presStyleCnt="0"/>
      <dgm:spPr/>
    </dgm:pt>
    <dgm:pt modelId="{46F14798-8B33-4FD7-9716-D739390F9DAA}" type="pres">
      <dgm:prSet presAssocID="{B63EF39F-1617-4090-AE0D-BE4CC042D92F}" presName="thinLine2b" presStyleLbl="callout" presStyleIdx="2" presStyleCnt="5"/>
      <dgm:spPr/>
    </dgm:pt>
    <dgm:pt modelId="{1C678058-1528-4AEE-9A18-A5A3A6DC2EC2}" type="pres">
      <dgm:prSet presAssocID="{B63EF39F-1617-4090-AE0D-BE4CC042D92F}" presName="vertSpace2b" presStyleCnt="0"/>
      <dgm:spPr/>
    </dgm:pt>
    <dgm:pt modelId="{97198D79-B1C3-4F84-B009-6511D4F75769}" type="pres">
      <dgm:prSet presAssocID="{702E3011-3094-4053-84BC-3EBD7F2CBDE3}" presName="horz2" presStyleCnt="0"/>
      <dgm:spPr/>
    </dgm:pt>
    <dgm:pt modelId="{18013D87-2CE5-4CC0-A6D2-861C7EDD1CD2}" type="pres">
      <dgm:prSet presAssocID="{702E3011-3094-4053-84BC-3EBD7F2CBDE3}" presName="horzSpace2" presStyleCnt="0"/>
      <dgm:spPr/>
    </dgm:pt>
    <dgm:pt modelId="{099DDCA3-AC3B-4FCB-8214-F039800625D7}" type="pres">
      <dgm:prSet presAssocID="{702E3011-3094-4053-84BC-3EBD7F2CBDE3}" presName="tx2" presStyleLbl="revTx" presStyleIdx="4" presStyleCnt="6"/>
      <dgm:spPr/>
      <dgm:t>
        <a:bodyPr/>
        <a:lstStyle/>
        <a:p>
          <a:endParaRPr lang="en-US"/>
        </a:p>
      </dgm:t>
    </dgm:pt>
    <dgm:pt modelId="{0F0E4F31-3C80-4B0C-AC43-299CB8A2EF78}" type="pres">
      <dgm:prSet presAssocID="{702E3011-3094-4053-84BC-3EBD7F2CBDE3}" presName="vert2" presStyleCnt="0"/>
      <dgm:spPr/>
    </dgm:pt>
    <dgm:pt modelId="{23AEF66D-9C96-45D9-8D8B-257B10406648}" type="pres">
      <dgm:prSet presAssocID="{702E3011-3094-4053-84BC-3EBD7F2CBDE3}" presName="thinLine2b" presStyleLbl="callout" presStyleIdx="3" presStyleCnt="5"/>
      <dgm:spPr/>
    </dgm:pt>
    <dgm:pt modelId="{2D3ED947-4C17-40AD-83E1-E21F663BD35B}" type="pres">
      <dgm:prSet presAssocID="{702E3011-3094-4053-84BC-3EBD7F2CBDE3}" presName="vertSpace2b" presStyleCnt="0"/>
      <dgm:spPr/>
    </dgm:pt>
    <dgm:pt modelId="{0313A9EB-07DC-4F0F-9E1D-ECEFBDFFA265}" type="pres">
      <dgm:prSet presAssocID="{43BE3953-632F-4AD6-8741-1BBD8125D827}" presName="horz2" presStyleCnt="0"/>
      <dgm:spPr/>
    </dgm:pt>
    <dgm:pt modelId="{F82333CC-F2EC-4AC9-850D-36ED663CC65C}" type="pres">
      <dgm:prSet presAssocID="{43BE3953-632F-4AD6-8741-1BBD8125D827}" presName="horzSpace2" presStyleCnt="0"/>
      <dgm:spPr/>
    </dgm:pt>
    <dgm:pt modelId="{EA704E01-9C1A-493F-8E02-DC038DC669C4}" type="pres">
      <dgm:prSet presAssocID="{43BE3953-632F-4AD6-8741-1BBD8125D827}" presName="tx2" presStyleLbl="revTx" presStyleIdx="5" presStyleCnt="6" custLinFactNeighborY="5570"/>
      <dgm:spPr/>
      <dgm:t>
        <a:bodyPr/>
        <a:lstStyle/>
        <a:p>
          <a:endParaRPr lang="en-US"/>
        </a:p>
      </dgm:t>
    </dgm:pt>
    <dgm:pt modelId="{F933AD80-51A4-4F79-BB4B-C1AEEBD416BD}" type="pres">
      <dgm:prSet presAssocID="{43BE3953-632F-4AD6-8741-1BBD8125D827}" presName="vert2" presStyleCnt="0"/>
      <dgm:spPr/>
    </dgm:pt>
    <dgm:pt modelId="{1421BBFB-B585-46EC-BD50-81CB6AFB7EE2}" type="pres">
      <dgm:prSet presAssocID="{43BE3953-632F-4AD6-8741-1BBD8125D827}" presName="thinLine2b" presStyleLbl="callout" presStyleIdx="4" presStyleCnt="5"/>
      <dgm:spPr/>
    </dgm:pt>
    <dgm:pt modelId="{7E2C3785-3ACB-404B-BA35-0400A0740552}" type="pres">
      <dgm:prSet presAssocID="{43BE3953-632F-4AD6-8741-1BBD8125D827}" presName="vertSpace2b" presStyleCnt="0"/>
      <dgm:spPr/>
    </dgm:pt>
  </dgm:ptLst>
  <dgm:cxnLst>
    <dgm:cxn modelId="{27FFA2E7-460F-464B-89BE-AB70275D21D1}" type="presOf" srcId="{702E3011-3094-4053-84BC-3EBD7F2CBDE3}" destId="{099DDCA3-AC3B-4FCB-8214-F039800625D7}" srcOrd="0" destOrd="0" presId="urn:microsoft.com/office/officeart/2008/layout/LinedList"/>
    <dgm:cxn modelId="{34C6E4E9-1467-4FFC-B130-04260B13DF68}" type="presOf" srcId="{3A195753-A85E-4712-A524-A51BAD2C8DC0}" destId="{6A84B1A0-DFD8-447D-9C70-CFCC609E562C}" srcOrd="0" destOrd="0" presId="urn:microsoft.com/office/officeart/2008/layout/LinedList"/>
    <dgm:cxn modelId="{B8436E69-C878-49AE-9A90-D4F3C7561B21}" srcId="{03C6D59F-F500-414B-BA02-61FF9182CD79}" destId="{C3AF9FE1-7006-4D35-80D3-642625FFC2EC}" srcOrd="0" destOrd="0" parTransId="{4B3B14B6-EAA3-45DC-BAD9-EF54799AC228}" sibTransId="{438EE915-F3E2-44B9-8DD7-733552E118ED}"/>
    <dgm:cxn modelId="{EDF3F001-F4AE-4CD6-BB74-9D50C95C9930}" type="presOf" srcId="{D9537706-1AD6-4ED8-B30A-657C5AB0E40F}" destId="{1C048C6C-C354-46C9-B34A-980F1AB428E0}" srcOrd="0" destOrd="0" presId="urn:microsoft.com/office/officeart/2008/layout/LinedList"/>
    <dgm:cxn modelId="{F8C97DF7-8C80-44B9-AD4B-7865E8FF1345}" srcId="{D9537706-1AD6-4ED8-B30A-657C5AB0E40F}" destId="{03C6D59F-F500-414B-BA02-61FF9182CD79}" srcOrd="0" destOrd="0" parTransId="{7373F420-5937-4A7E-86E0-BBADB8A3AE60}" sibTransId="{D650EB7C-AAC8-47B9-9E2F-382560E07DCB}"/>
    <dgm:cxn modelId="{D23FEE43-2DBA-4C92-B24C-AFCEE9E0F35E}" type="presOf" srcId="{43BE3953-632F-4AD6-8741-1BBD8125D827}" destId="{EA704E01-9C1A-493F-8E02-DC038DC669C4}" srcOrd="0" destOrd="0" presId="urn:microsoft.com/office/officeart/2008/layout/LinedList"/>
    <dgm:cxn modelId="{9F91C932-2036-49EC-BE43-2B87EBAC6CB3}" srcId="{03C6D59F-F500-414B-BA02-61FF9182CD79}" destId="{B63EF39F-1617-4090-AE0D-BE4CC042D92F}" srcOrd="2" destOrd="0" parTransId="{1526BD37-77CE-4FAD-8AB7-1DC3713D6BAF}" sibTransId="{C40D6224-E619-458E-9BFE-BC96C1BF99E4}"/>
    <dgm:cxn modelId="{CDEE46BD-2524-4203-8C2C-7CA0F7F252C4}" srcId="{03C6D59F-F500-414B-BA02-61FF9182CD79}" destId="{43BE3953-632F-4AD6-8741-1BBD8125D827}" srcOrd="4" destOrd="0" parTransId="{86C9DFD9-BBBA-425B-9A2C-8CC46A34CBC1}" sibTransId="{6ABAD816-D931-43C6-9D46-92A40D2DA85C}"/>
    <dgm:cxn modelId="{67783940-E6B3-45DF-9C2C-0740D66AF2EB}" srcId="{03C6D59F-F500-414B-BA02-61FF9182CD79}" destId="{3A195753-A85E-4712-A524-A51BAD2C8DC0}" srcOrd="1" destOrd="0" parTransId="{0239ADB9-4E5F-41F8-9592-20E815C7E1CA}" sibTransId="{26F045E9-4C22-4268-B522-784143F72B97}"/>
    <dgm:cxn modelId="{0A294239-62FC-497B-BA9D-0B5DAAC7039F}" srcId="{03C6D59F-F500-414B-BA02-61FF9182CD79}" destId="{702E3011-3094-4053-84BC-3EBD7F2CBDE3}" srcOrd="3" destOrd="0" parTransId="{60BC9DB5-581B-438F-80C2-EEF228E4CFB1}" sibTransId="{E730D934-E76D-4D75-9AE0-9A66631EC1B2}"/>
    <dgm:cxn modelId="{F12F6199-67BC-4448-8A14-1489B68496B9}" type="presOf" srcId="{C3AF9FE1-7006-4D35-80D3-642625FFC2EC}" destId="{3E99F238-E288-4780-9090-7A5E955F20D4}" srcOrd="0" destOrd="0" presId="urn:microsoft.com/office/officeart/2008/layout/LinedList"/>
    <dgm:cxn modelId="{4586968A-1605-4893-ACFE-5F66048F076F}" type="presOf" srcId="{03C6D59F-F500-414B-BA02-61FF9182CD79}" destId="{82ABAC9B-3E79-47A4-940E-C23D719D02E3}" srcOrd="0" destOrd="0" presId="urn:microsoft.com/office/officeart/2008/layout/LinedList"/>
    <dgm:cxn modelId="{C94AD957-C924-48FF-8D25-CF0A8B3F4164}" type="presOf" srcId="{B63EF39F-1617-4090-AE0D-BE4CC042D92F}" destId="{388CBBFD-1CD6-4657-9D09-B28F959B5295}" srcOrd="0" destOrd="0" presId="urn:microsoft.com/office/officeart/2008/layout/LinedList"/>
    <dgm:cxn modelId="{34D4C18D-CF6D-4904-AD8B-A8A138822206}" type="presParOf" srcId="{1C048C6C-C354-46C9-B34A-980F1AB428E0}" destId="{94B1C23C-582C-48CE-A749-2E3C3459171A}" srcOrd="0" destOrd="0" presId="urn:microsoft.com/office/officeart/2008/layout/LinedList"/>
    <dgm:cxn modelId="{5BF6E4DB-405C-44E9-81AD-91F13424E793}" type="presParOf" srcId="{1C048C6C-C354-46C9-B34A-980F1AB428E0}" destId="{49FB2C4B-FCCD-41B2-A848-3C988D515533}" srcOrd="1" destOrd="0" presId="urn:microsoft.com/office/officeart/2008/layout/LinedList"/>
    <dgm:cxn modelId="{AD63232F-FB8D-41D9-B753-08702D44DB68}" type="presParOf" srcId="{49FB2C4B-FCCD-41B2-A848-3C988D515533}" destId="{82ABAC9B-3E79-47A4-940E-C23D719D02E3}" srcOrd="0" destOrd="0" presId="urn:microsoft.com/office/officeart/2008/layout/LinedList"/>
    <dgm:cxn modelId="{E6D6710C-23D8-46F2-BB30-1ED3708BA737}" type="presParOf" srcId="{49FB2C4B-FCCD-41B2-A848-3C988D515533}" destId="{5D63076C-ACA2-4D03-865D-B7C36A98A587}" srcOrd="1" destOrd="0" presId="urn:microsoft.com/office/officeart/2008/layout/LinedList"/>
    <dgm:cxn modelId="{F8ED8E1B-04F3-4EF5-B51F-8BAE387E4288}" type="presParOf" srcId="{5D63076C-ACA2-4D03-865D-B7C36A98A587}" destId="{84C46779-D2B7-450F-8342-B7DBF272DD8F}" srcOrd="0" destOrd="0" presId="urn:microsoft.com/office/officeart/2008/layout/LinedList"/>
    <dgm:cxn modelId="{CDB79D4C-5CD4-4C76-89A8-1F2295E0063F}" type="presParOf" srcId="{5D63076C-ACA2-4D03-865D-B7C36A98A587}" destId="{49667A37-C12E-4193-9A8C-3CB5BE91C94F}" srcOrd="1" destOrd="0" presId="urn:microsoft.com/office/officeart/2008/layout/LinedList"/>
    <dgm:cxn modelId="{886092D5-E88E-4A73-91B2-949F74C80265}" type="presParOf" srcId="{49667A37-C12E-4193-9A8C-3CB5BE91C94F}" destId="{15EC0CB9-C7A1-4457-A116-509EF73A5E47}" srcOrd="0" destOrd="0" presId="urn:microsoft.com/office/officeart/2008/layout/LinedList"/>
    <dgm:cxn modelId="{DEF866F9-D5DC-4F9A-AFBD-476544A57BFA}" type="presParOf" srcId="{49667A37-C12E-4193-9A8C-3CB5BE91C94F}" destId="{3E99F238-E288-4780-9090-7A5E955F20D4}" srcOrd="1" destOrd="0" presId="urn:microsoft.com/office/officeart/2008/layout/LinedList"/>
    <dgm:cxn modelId="{3DE7615A-F04A-440F-B1D2-F5C2920D31BE}" type="presParOf" srcId="{49667A37-C12E-4193-9A8C-3CB5BE91C94F}" destId="{9702624B-8D97-436F-A5C5-67A077C05E99}" srcOrd="2" destOrd="0" presId="urn:microsoft.com/office/officeart/2008/layout/LinedList"/>
    <dgm:cxn modelId="{EA1F3429-7208-4C19-AE4C-5E85FD6C5F12}" type="presParOf" srcId="{5D63076C-ACA2-4D03-865D-B7C36A98A587}" destId="{5E189041-615B-45A6-B191-18834E7ED48A}" srcOrd="2" destOrd="0" presId="urn:microsoft.com/office/officeart/2008/layout/LinedList"/>
    <dgm:cxn modelId="{2B5CB8E0-01DE-4DEF-833D-D3E1609EFE03}" type="presParOf" srcId="{5D63076C-ACA2-4D03-865D-B7C36A98A587}" destId="{4940C9D4-20D5-4DFF-B838-6EB3CAF4375B}" srcOrd="3" destOrd="0" presId="urn:microsoft.com/office/officeart/2008/layout/LinedList"/>
    <dgm:cxn modelId="{9CC45A52-09CF-44EB-9676-979D05345C89}" type="presParOf" srcId="{5D63076C-ACA2-4D03-865D-B7C36A98A587}" destId="{FA56D8C0-D4E7-4943-9052-946FF9998414}" srcOrd="4" destOrd="0" presId="urn:microsoft.com/office/officeart/2008/layout/LinedList"/>
    <dgm:cxn modelId="{15324A19-5CB9-4C00-9A63-CE0C1052504D}" type="presParOf" srcId="{FA56D8C0-D4E7-4943-9052-946FF9998414}" destId="{C7EE86FA-D196-4145-824A-AEC6ABA5F3D2}" srcOrd="0" destOrd="0" presId="urn:microsoft.com/office/officeart/2008/layout/LinedList"/>
    <dgm:cxn modelId="{0E2B156E-D938-42BE-85C3-D56A7273DFEF}" type="presParOf" srcId="{FA56D8C0-D4E7-4943-9052-946FF9998414}" destId="{6A84B1A0-DFD8-447D-9C70-CFCC609E562C}" srcOrd="1" destOrd="0" presId="urn:microsoft.com/office/officeart/2008/layout/LinedList"/>
    <dgm:cxn modelId="{EA5BF009-7AC2-43AC-B4D8-C44D39713E7B}" type="presParOf" srcId="{FA56D8C0-D4E7-4943-9052-946FF9998414}" destId="{8F406513-FE58-452C-8981-F9BDDA4F69FC}" srcOrd="2" destOrd="0" presId="urn:microsoft.com/office/officeart/2008/layout/LinedList"/>
    <dgm:cxn modelId="{D0F351A5-6919-4A19-8F32-9CF8F720C257}" type="presParOf" srcId="{5D63076C-ACA2-4D03-865D-B7C36A98A587}" destId="{987A28F8-3869-422B-8BB8-04A0A1566A76}" srcOrd="5" destOrd="0" presId="urn:microsoft.com/office/officeart/2008/layout/LinedList"/>
    <dgm:cxn modelId="{DBB02473-0184-401F-9854-35546E4A98FD}" type="presParOf" srcId="{5D63076C-ACA2-4D03-865D-B7C36A98A587}" destId="{393F8181-3CCE-4BA4-A8CD-7D4724C5927A}" srcOrd="6" destOrd="0" presId="urn:microsoft.com/office/officeart/2008/layout/LinedList"/>
    <dgm:cxn modelId="{C84C3F31-83FE-4617-ABF2-78917F8A0443}" type="presParOf" srcId="{5D63076C-ACA2-4D03-865D-B7C36A98A587}" destId="{EC7BE058-6197-46C8-9903-91DBAE073204}" srcOrd="7" destOrd="0" presId="urn:microsoft.com/office/officeart/2008/layout/LinedList"/>
    <dgm:cxn modelId="{7047DB88-E9EF-415A-B93E-9F92257396E4}" type="presParOf" srcId="{EC7BE058-6197-46C8-9903-91DBAE073204}" destId="{612670B9-2BBF-4FAB-9AB2-5F96128EC221}" srcOrd="0" destOrd="0" presId="urn:microsoft.com/office/officeart/2008/layout/LinedList"/>
    <dgm:cxn modelId="{0C934381-8C80-41CD-AF25-31A8894617A3}" type="presParOf" srcId="{EC7BE058-6197-46C8-9903-91DBAE073204}" destId="{388CBBFD-1CD6-4657-9D09-B28F959B5295}" srcOrd="1" destOrd="0" presId="urn:microsoft.com/office/officeart/2008/layout/LinedList"/>
    <dgm:cxn modelId="{AF7716B4-71D3-4F1B-9A81-CCF6E7D4A9CF}" type="presParOf" srcId="{EC7BE058-6197-46C8-9903-91DBAE073204}" destId="{4977195A-4D74-448B-8142-3972854C1024}" srcOrd="2" destOrd="0" presId="urn:microsoft.com/office/officeart/2008/layout/LinedList"/>
    <dgm:cxn modelId="{FA2D4F8F-18BD-4D07-9D4C-E7F2A69B4AC2}" type="presParOf" srcId="{5D63076C-ACA2-4D03-865D-B7C36A98A587}" destId="{46F14798-8B33-4FD7-9716-D739390F9DAA}" srcOrd="8" destOrd="0" presId="urn:microsoft.com/office/officeart/2008/layout/LinedList"/>
    <dgm:cxn modelId="{A430EFBA-CE7B-456A-984B-D24DC67F534A}" type="presParOf" srcId="{5D63076C-ACA2-4D03-865D-B7C36A98A587}" destId="{1C678058-1528-4AEE-9A18-A5A3A6DC2EC2}" srcOrd="9" destOrd="0" presId="urn:microsoft.com/office/officeart/2008/layout/LinedList"/>
    <dgm:cxn modelId="{97BC89BA-804A-4BAF-9984-492DE707B2DD}" type="presParOf" srcId="{5D63076C-ACA2-4D03-865D-B7C36A98A587}" destId="{97198D79-B1C3-4F84-B009-6511D4F75769}" srcOrd="10" destOrd="0" presId="urn:microsoft.com/office/officeart/2008/layout/LinedList"/>
    <dgm:cxn modelId="{A252BC4E-2737-4F05-8AA5-7B631B8BDEE6}" type="presParOf" srcId="{97198D79-B1C3-4F84-B009-6511D4F75769}" destId="{18013D87-2CE5-4CC0-A6D2-861C7EDD1CD2}" srcOrd="0" destOrd="0" presId="urn:microsoft.com/office/officeart/2008/layout/LinedList"/>
    <dgm:cxn modelId="{6C361F81-CAA5-4F0A-9CAF-8FF864BC3DFD}" type="presParOf" srcId="{97198D79-B1C3-4F84-B009-6511D4F75769}" destId="{099DDCA3-AC3B-4FCB-8214-F039800625D7}" srcOrd="1" destOrd="0" presId="urn:microsoft.com/office/officeart/2008/layout/LinedList"/>
    <dgm:cxn modelId="{C0EAB5D2-585D-4DCB-839A-4E6AEB24D3F1}" type="presParOf" srcId="{97198D79-B1C3-4F84-B009-6511D4F75769}" destId="{0F0E4F31-3C80-4B0C-AC43-299CB8A2EF78}" srcOrd="2" destOrd="0" presId="urn:microsoft.com/office/officeart/2008/layout/LinedList"/>
    <dgm:cxn modelId="{E589896D-8AD9-47AA-82EA-2F466A16650A}" type="presParOf" srcId="{5D63076C-ACA2-4D03-865D-B7C36A98A587}" destId="{23AEF66D-9C96-45D9-8D8B-257B10406648}" srcOrd="11" destOrd="0" presId="urn:microsoft.com/office/officeart/2008/layout/LinedList"/>
    <dgm:cxn modelId="{E4F0DCAE-69F3-4155-8D88-1EBAAC75BB2D}" type="presParOf" srcId="{5D63076C-ACA2-4D03-865D-B7C36A98A587}" destId="{2D3ED947-4C17-40AD-83E1-E21F663BD35B}" srcOrd="12" destOrd="0" presId="urn:microsoft.com/office/officeart/2008/layout/LinedList"/>
    <dgm:cxn modelId="{CCE6EBC9-F28D-458A-A5B1-D6CC374D5122}" type="presParOf" srcId="{5D63076C-ACA2-4D03-865D-B7C36A98A587}" destId="{0313A9EB-07DC-4F0F-9E1D-ECEFBDFFA265}" srcOrd="13" destOrd="0" presId="urn:microsoft.com/office/officeart/2008/layout/LinedList"/>
    <dgm:cxn modelId="{0D5CCD9C-E802-4580-B0D3-B405C9731689}" type="presParOf" srcId="{0313A9EB-07DC-4F0F-9E1D-ECEFBDFFA265}" destId="{F82333CC-F2EC-4AC9-850D-36ED663CC65C}" srcOrd="0" destOrd="0" presId="urn:microsoft.com/office/officeart/2008/layout/LinedList"/>
    <dgm:cxn modelId="{6BAC8032-2217-42F3-815A-A48095B82722}" type="presParOf" srcId="{0313A9EB-07DC-4F0F-9E1D-ECEFBDFFA265}" destId="{EA704E01-9C1A-493F-8E02-DC038DC669C4}" srcOrd="1" destOrd="0" presId="urn:microsoft.com/office/officeart/2008/layout/LinedList"/>
    <dgm:cxn modelId="{39047AD6-163E-424A-B525-5A64111082AA}" type="presParOf" srcId="{0313A9EB-07DC-4F0F-9E1D-ECEFBDFFA265}" destId="{F933AD80-51A4-4F79-BB4B-C1AEEBD416BD}" srcOrd="2" destOrd="0" presId="urn:microsoft.com/office/officeart/2008/layout/LinedList"/>
    <dgm:cxn modelId="{5333E2ED-8C86-474C-B77D-A0356601F5FF}" type="presParOf" srcId="{5D63076C-ACA2-4D03-865D-B7C36A98A587}" destId="{1421BBFB-B585-46EC-BD50-81CB6AFB7EE2}" srcOrd="14" destOrd="0" presId="urn:microsoft.com/office/officeart/2008/layout/LinedList"/>
    <dgm:cxn modelId="{25CDEA8A-6EC0-4CCF-A408-3E78384F54CB}" type="presParOf" srcId="{5D63076C-ACA2-4D03-865D-B7C36A98A587}" destId="{7E2C3785-3ACB-404B-BA35-0400A0740552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537706-1AD6-4ED8-B30A-657C5AB0E4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C6D59F-F500-414B-BA02-61FF9182CD79}">
      <dgm:prSet/>
      <dgm:spPr/>
      <dgm:t>
        <a:bodyPr/>
        <a:lstStyle/>
        <a:p>
          <a:pPr rtl="0"/>
          <a:r>
            <a:rPr lang="en-US" dirty="0" smtClean="0"/>
            <a:t>These are poor thesis statements.</a:t>
          </a:r>
        </a:p>
        <a:p>
          <a:pPr rtl="0"/>
          <a:endParaRPr lang="en-US" dirty="0" smtClean="0"/>
        </a:p>
        <a:p>
          <a:pPr rtl="0"/>
          <a:r>
            <a:rPr lang="en-US" dirty="0" smtClean="0"/>
            <a:t>But why though?</a:t>
          </a:r>
        </a:p>
        <a:p>
          <a:pPr rtl="0"/>
          <a:endParaRPr lang="en-US" dirty="0" smtClean="0"/>
        </a:p>
        <a:p>
          <a:pPr rtl="0"/>
          <a:r>
            <a:rPr lang="en-US" dirty="0" smtClean="0"/>
            <a:t>Let’s find out!</a:t>
          </a:r>
        </a:p>
      </dgm:t>
    </dgm:pt>
    <dgm:pt modelId="{7373F420-5937-4A7E-86E0-BBADB8A3AE60}" type="parTrans" cxnId="{F8C97DF7-8C80-44B9-AD4B-7865E8FF1345}">
      <dgm:prSet/>
      <dgm:spPr/>
      <dgm:t>
        <a:bodyPr/>
        <a:lstStyle/>
        <a:p>
          <a:endParaRPr lang="en-US"/>
        </a:p>
      </dgm:t>
    </dgm:pt>
    <dgm:pt modelId="{D650EB7C-AAC8-47B9-9E2F-382560E07DCB}" type="sibTrans" cxnId="{F8C97DF7-8C80-44B9-AD4B-7865E8FF1345}">
      <dgm:prSet/>
      <dgm:spPr/>
      <dgm:t>
        <a:bodyPr/>
        <a:lstStyle/>
        <a:p>
          <a:endParaRPr lang="en-US"/>
        </a:p>
      </dgm:t>
    </dgm:pt>
    <dgm:pt modelId="{C3AF9FE1-7006-4D35-80D3-642625FFC2EC}">
      <dgm:prSet/>
      <dgm:spPr/>
      <dgm:t>
        <a:bodyPr/>
        <a:lstStyle/>
        <a:p>
          <a:pPr rtl="0"/>
          <a:r>
            <a:rPr lang="en-US" dirty="0" smtClean="0"/>
            <a:t>This paper will consider the advantages and disadvantages of certain restrictions on free speech.</a:t>
          </a:r>
          <a:endParaRPr lang="en-US" dirty="0"/>
        </a:p>
      </dgm:t>
    </dgm:pt>
    <dgm:pt modelId="{4B3B14B6-EAA3-45DC-BAD9-EF54799AC228}" type="parTrans" cxnId="{B8436E69-C878-49AE-9A90-D4F3C7561B21}">
      <dgm:prSet/>
      <dgm:spPr/>
      <dgm:t>
        <a:bodyPr/>
        <a:lstStyle/>
        <a:p>
          <a:endParaRPr lang="en-US"/>
        </a:p>
      </dgm:t>
    </dgm:pt>
    <dgm:pt modelId="{438EE915-F3E2-44B9-8DD7-733552E118ED}" type="sibTrans" cxnId="{B8436E69-C878-49AE-9A90-D4F3C7561B21}">
      <dgm:prSet/>
      <dgm:spPr/>
      <dgm:t>
        <a:bodyPr/>
        <a:lstStyle/>
        <a:p>
          <a:endParaRPr lang="en-US"/>
        </a:p>
      </dgm:t>
    </dgm:pt>
    <dgm:pt modelId="{3A195753-A85E-4712-A524-A51BAD2C8DC0}">
      <dgm:prSet/>
      <dgm:spPr/>
      <dgm:t>
        <a:bodyPr/>
        <a:lstStyle/>
        <a:p>
          <a:pPr rtl="0"/>
          <a:r>
            <a:rPr lang="en-US" dirty="0" smtClean="0"/>
            <a:t>There should be no restrictions on the first amendment.</a:t>
          </a:r>
          <a:endParaRPr lang="en-US" dirty="0"/>
        </a:p>
      </dgm:t>
    </dgm:pt>
    <dgm:pt modelId="{0239ADB9-4E5F-41F8-9592-20E815C7E1CA}" type="parTrans" cxnId="{67783940-E6B3-45DF-9C2C-0740D66AF2EB}">
      <dgm:prSet/>
      <dgm:spPr/>
      <dgm:t>
        <a:bodyPr/>
        <a:lstStyle/>
        <a:p>
          <a:endParaRPr lang="en-US"/>
        </a:p>
      </dgm:t>
    </dgm:pt>
    <dgm:pt modelId="{26F045E9-4C22-4268-B522-784143F72B97}" type="sibTrans" cxnId="{67783940-E6B3-45DF-9C2C-0740D66AF2EB}">
      <dgm:prSet/>
      <dgm:spPr/>
      <dgm:t>
        <a:bodyPr/>
        <a:lstStyle/>
        <a:p>
          <a:endParaRPr lang="en-US"/>
        </a:p>
      </dgm:t>
    </dgm:pt>
    <dgm:pt modelId="{B63EF39F-1617-4090-AE0D-BE4CC042D92F}">
      <dgm:prSet/>
      <dgm:spPr/>
      <dgm:t>
        <a:bodyPr/>
        <a:lstStyle/>
        <a:p>
          <a:pPr rtl="0"/>
          <a:r>
            <a:rPr lang="en-US" dirty="0" smtClean="0"/>
            <a:t>Although we have the write to say what we want, we should avoid hurting other people’s feelings.</a:t>
          </a:r>
          <a:endParaRPr lang="en-US" dirty="0"/>
        </a:p>
      </dgm:t>
    </dgm:pt>
    <dgm:pt modelId="{1526BD37-77CE-4FAD-8AB7-1DC3713D6BAF}" type="parTrans" cxnId="{9F91C932-2036-49EC-BE43-2B87EBAC6CB3}">
      <dgm:prSet/>
      <dgm:spPr/>
      <dgm:t>
        <a:bodyPr/>
        <a:lstStyle/>
        <a:p>
          <a:endParaRPr lang="en-US"/>
        </a:p>
      </dgm:t>
    </dgm:pt>
    <dgm:pt modelId="{C40D6224-E619-458E-9BFE-BC96C1BF99E4}" type="sibTrans" cxnId="{9F91C932-2036-49EC-BE43-2B87EBAC6CB3}">
      <dgm:prSet/>
      <dgm:spPr/>
      <dgm:t>
        <a:bodyPr/>
        <a:lstStyle/>
        <a:p>
          <a:endParaRPr lang="en-US"/>
        </a:p>
      </dgm:t>
    </dgm:pt>
    <dgm:pt modelId="{702E3011-3094-4053-84BC-3EBD7F2CBDE3}">
      <dgm:prSet/>
      <dgm:spPr/>
      <dgm:t>
        <a:bodyPr/>
        <a:lstStyle/>
        <a:p>
          <a:pPr rtl="0"/>
          <a:r>
            <a:rPr lang="en-US" dirty="0" smtClean="0"/>
            <a:t>There are </a:t>
          </a:r>
          <a:r>
            <a:rPr lang="en-US" dirty="0" smtClean="0"/>
            <a:t>many </a:t>
          </a:r>
          <a:r>
            <a:rPr lang="en-US" dirty="0" smtClean="0"/>
            <a:t>reasons we need to limit hate speech.</a:t>
          </a:r>
          <a:endParaRPr lang="en-US" dirty="0"/>
        </a:p>
      </dgm:t>
    </dgm:pt>
    <dgm:pt modelId="{60BC9DB5-581B-438F-80C2-EEF228E4CFB1}" type="parTrans" cxnId="{0A294239-62FC-497B-BA9D-0B5DAAC7039F}">
      <dgm:prSet/>
      <dgm:spPr/>
      <dgm:t>
        <a:bodyPr/>
        <a:lstStyle/>
        <a:p>
          <a:endParaRPr lang="en-US"/>
        </a:p>
      </dgm:t>
    </dgm:pt>
    <dgm:pt modelId="{E730D934-E76D-4D75-9AE0-9A66631EC1B2}" type="sibTrans" cxnId="{0A294239-62FC-497B-BA9D-0B5DAAC7039F}">
      <dgm:prSet/>
      <dgm:spPr/>
      <dgm:t>
        <a:bodyPr/>
        <a:lstStyle/>
        <a:p>
          <a:endParaRPr lang="en-US"/>
        </a:p>
      </dgm:t>
    </dgm:pt>
    <dgm:pt modelId="{1C048C6C-C354-46C9-B34A-980F1AB428E0}" type="pres">
      <dgm:prSet presAssocID="{D9537706-1AD6-4ED8-B30A-657C5AB0E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B1C23C-582C-48CE-A749-2E3C3459171A}" type="pres">
      <dgm:prSet presAssocID="{03C6D59F-F500-414B-BA02-61FF9182CD79}" presName="thickLine" presStyleLbl="alignNode1" presStyleIdx="0" presStyleCnt="1"/>
      <dgm:spPr/>
    </dgm:pt>
    <dgm:pt modelId="{49FB2C4B-FCCD-41B2-A848-3C988D515533}" type="pres">
      <dgm:prSet presAssocID="{03C6D59F-F500-414B-BA02-61FF9182CD79}" presName="horz1" presStyleCnt="0"/>
      <dgm:spPr/>
    </dgm:pt>
    <dgm:pt modelId="{82ABAC9B-3E79-47A4-940E-C23D719D02E3}" type="pres">
      <dgm:prSet presAssocID="{03C6D59F-F500-414B-BA02-61FF9182CD79}" presName="tx1" presStyleLbl="revTx" presStyleIdx="0" presStyleCnt="5" custScaleX="143284"/>
      <dgm:spPr/>
      <dgm:t>
        <a:bodyPr/>
        <a:lstStyle/>
        <a:p>
          <a:endParaRPr lang="en-US"/>
        </a:p>
      </dgm:t>
    </dgm:pt>
    <dgm:pt modelId="{5D63076C-ACA2-4D03-865D-B7C36A98A587}" type="pres">
      <dgm:prSet presAssocID="{03C6D59F-F500-414B-BA02-61FF9182CD79}" presName="vert1" presStyleCnt="0"/>
      <dgm:spPr/>
    </dgm:pt>
    <dgm:pt modelId="{84C46779-D2B7-450F-8342-B7DBF272DD8F}" type="pres">
      <dgm:prSet presAssocID="{C3AF9FE1-7006-4D35-80D3-642625FFC2EC}" presName="vertSpace2a" presStyleCnt="0"/>
      <dgm:spPr/>
    </dgm:pt>
    <dgm:pt modelId="{49667A37-C12E-4193-9A8C-3CB5BE91C94F}" type="pres">
      <dgm:prSet presAssocID="{C3AF9FE1-7006-4D35-80D3-642625FFC2EC}" presName="horz2" presStyleCnt="0"/>
      <dgm:spPr/>
    </dgm:pt>
    <dgm:pt modelId="{15EC0CB9-C7A1-4457-A116-509EF73A5E47}" type="pres">
      <dgm:prSet presAssocID="{C3AF9FE1-7006-4D35-80D3-642625FFC2EC}" presName="horzSpace2" presStyleCnt="0"/>
      <dgm:spPr/>
    </dgm:pt>
    <dgm:pt modelId="{3E99F238-E288-4780-9090-7A5E955F20D4}" type="pres">
      <dgm:prSet presAssocID="{C3AF9FE1-7006-4D35-80D3-642625FFC2EC}" presName="tx2" presStyleLbl="revTx" presStyleIdx="1" presStyleCnt="5"/>
      <dgm:spPr/>
      <dgm:t>
        <a:bodyPr/>
        <a:lstStyle/>
        <a:p>
          <a:endParaRPr lang="en-US"/>
        </a:p>
      </dgm:t>
    </dgm:pt>
    <dgm:pt modelId="{9702624B-8D97-436F-A5C5-67A077C05E99}" type="pres">
      <dgm:prSet presAssocID="{C3AF9FE1-7006-4D35-80D3-642625FFC2EC}" presName="vert2" presStyleCnt="0"/>
      <dgm:spPr/>
    </dgm:pt>
    <dgm:pt modelId="{5E189041-615B-45A6-B191-18834E7ED48A}" type="pres">
      <dgm:prSet presAssocID="{C3AF9FE1-7006-4D35-80D3-642625FFC2EC}" presName="thinLine2b" presStyleLbl="callout" presStyleIdx="0" presStyleCnt="4"/>
      <dgm:spPr/>
    </dgm:pt>
    <dgm:pt modelId="{4940C9D4-20D5-4DFF-B838-6EB3CAF4375B}" type="pres">
      <dgm:prSet presAssocID="{C3AF9FE1-7006-4D35-80D3-642625FFC2EC}" presName="vertSpace2b" presStyleCnt="0"/>
      <dgm:spPr/>
    </dgm:pt>
    <dgm:pt modelId="{FA56D8C0-D4E7-4943-9052-946FF9998414}" type="pres">
      <dgm:prSet presAssocID="{3A195753-A85E-4712-A524-A51BAD2C8DC0}" presName="horz2" presStyleCnt="0"/>
      <dgm:spPr/>
    </dgm:pt>
    <dgm:pt modelId="{C7EE86FA-D196-4145-824A-AEC6ABA5F3D2}" type="pres">
      <dgm:prSet presAssocID="{3A195753-A85E-4712-A524-A51BAD2C8DC0}" presName="horzSpace2" presStyleCnt="0"/>
      <dgm:spPr/>
    </dgm:pt>
    <dgm:pt modelId="{6A84B1A0-DFD8-447D-9C70-CFCC609E562C}" type="pres">
      <dgm:prSet presAssocID="{3A195753-A85E-4712-A524-A51BAD2C8DC0}" presName="tx2" presStyleLbl="revTx" presStyleIdx="2" presStyleCnt="5"/>
      <dgm:spPr/>
      <dgm:t>
        <a:bodyPr/>
        <a:lstStyle/>
        <a:p>
          <a:endParaRPr lang="en-US"/>
        </a:p>
      </dgm:t>
    </dgm:pt>
    <dgm:pt modelId="{8F406513-FE58-452C-8981-F9BDDA4F69FC}" type="pres">
      <dgm:prSet presAssocID="{3A195753-A85E-4712-A524-A51BAD2C8DC0}" presName="vert2" presStyleCnt="0"/>
      <dgm:spPr/>
    </dgm:pt>
    <dgm:pt modelId="{987A28F8-3869-422B-8BB8-04A0A1566A76}" type="pres">
      <dgm:prSet presAssocID="{3A195753-A85E-4712-A524-A51BAD2C8DC0}" presName="thinLine2b" presStyleLbl="callout" presStyleIdx="1" presStyleCnt="4"/>
      <dgm:spPr/>
    </dgm:pt>
    <dgm:pt modelId="{393F8181-3CCE-4BA4-A8CD-7D4724C5927A}" type="pres">
      <dgm:prSet presAssocID="{3A195753-A85E-4712-A524-A51BAD2C8DC0}" presName="vertSpace2b" presStyleCnt="0"/>
      <dgm:spPr/>
    </dgm:pt>
    <dgm:pt modelId="{EC7BE058-6197-46C8-9903-91DBAE073204}" type="pres">
      <dgm:prSet presAssocID="{B63EF39F-1617-4090-AE0D-BE4CC042D92F}" presName="horz2" presStyleCnt="0"/>
      <dgm:spPr/>
    </dgm:pt>
    <dgm:pt modelId="{612670B9-2BBF-4FAB-9AB2-5F96128EC221}" type="pres">
      <dgm:prSet presAssocID="{B63EF39F-1617-4090-AE0D-BE4CC042D92F}" presName="horzSpace2" presStyleCnt="0"/>
      <dgm:spPr/>
    </dgm:pt>
    <dgm:pt modelId="{388CBBFD-1CD6-4657-9D09-B28F959B5295}" type="pres">
      <dgm:prSet presAssocID="{B63EF39F-1617-4090-AE0D-BE4CC042D92F}" presName="tx2" presStyleLbl="revTx" presStyleIdx="3" presStyleCnt="5"/>
      <dgm:spPr/>
      <dgm:t>
        <a:bodyPr/>
        <a:lstStyle/>
        <a:p>
          <a:endParaRPr lang="en-US"/>
        </a:p>
      </dgm:t>
    </dgm:pt>
    <dgm:pt modelId="{4977195A-4D74-448B-8142-3972854C1024}" type="pres">
      <dgm:prSet presAssocID="{B63EF39F-1617-4090-AE0D-BE4CC042D92F}" presName="vert2" presStyleCnt="0"/>
      <dgm:spPr/>
    </dgm:pt>
    <dgm:pt modelId="{46F14798-8B33-4FD7-9716-D739390F9DAA}" type="pres">
      <dgm:prSet presAssocID="{B63EF39F-1617-4090-AE0D-BE4CC042D92F}" presName="thinLine2b" presStyleLbl="callout" presStyleIdx="2" presStyleCnt="4"/>
      <dgm:spPr/>
    </dgm:pt>
    <dgm:pt modelId="{1C678058-1528-4AEE-9A18-A5A3A6DC2EC2}" type="pres">
      <dgm:prSet presAssocID="{B63EF39F-1617-4090-AE0D-BE4CC042D92F}" presName="vertSpace2b" presStyleCnt="0"/>
      <dgm:spPr/>
    </dgm:pt>
    <dgm:pt modelId="{97198D79-B1C3-4F84-B009-6511D4F75769}" type="pres">
      <dgm:prSet presAssocID="{702E3011-3094-4053-84BC-3EBD7F2CBDE3}" presName="horz2" presStyleCnt="0"/>
      <dgm:spPr/>
    </dgm:pt>
    <dgm:pt modelId="{18013D87-2CE5-4CC0-A6D2-861C7EDD1CD2}" type="pres">
      <dgm:prSet presAssocID="{702E3011-3094-4053-84BC-3EBD7F2CBDE3}" presName="horzSpace2" presStyleCnt="0"/>
      <dgm:spPr/>
    </dgm:pt>
    <dgm:pt modelId="{099DDCA3-AC3B-4FCB-8214-F039800625D7}" type="pres">
      <dgm:prSet presAssocID="{702E3011-3094-4053-84BC-3EBD7F2CBDE3}" presName="tx2" presStyleLbl="revTx" presStyleIdx="4" presStyleCnt="5"/>
      <dgm:spPr/>
      <dgm:t>
        <a:bodyPr/>
        <a:lstStyle/>
        <a:p>
          <a:endParaRPr lang="en-US"/>
        </a:p>
      </dgm:t>
    </dgm:pt>
    <dgm:pt modelId="{0F0E4F31-3C80-4B0C-AC43-299CB8A2EF78}" type="pres">
      <dgm:prSet presAssocID="{702E3011-3094-4053-84BC-3EBD7F2CBDE3}" presName="vert2" presStyleCnt="0"/>
      <dgm:spPr/>
    </dgm:pt>
    <dgm:pt modelId="{23AEF66D-9C96-45D9-8D8B-257B10406648}" type="pres">
      <dgm:prSet presAssocID="{702E3011-3094-4053-84BC-3EBD7F2CBDE3}" presName="thinLine2b" presStyleLbl="callout" presStyleIdx="3" presStyleCnt="4"/>
      <dgm:spPr/>
    </dgm:pt>
    <dgm:pt modelId="{2D3ED947-4C17-40AD-83E1-E21F663BD35B}" type="pres">
      <dgm:prSet presAssocID="{702E3011-3094-4053-84BC-3EBD7F2CBDE3}" presName="vertSpace2b" presStyleCnt="0"/>
      <dgm:spPr/>
    </dgm:pt>
  </dgm:ptLst>
  <dgm:cxnLst>
    <dgm:cxn modelId="{1D97D58E-F865-40BA-BCB7-E8D031FAFF5E}" type="presOf" srcId="{C3AF9FE1-7006-4D35-80D3-642625FFC2EC}" destId="{3E99F238-E288-4780-9090-7A5E955F20D4}" srcOrd="0" destOrd="0" presId="urn:microsoft.com/office/officeart/2008/layout/LinedList"/>
    <dgm:cxn modelId="{EEFC9E0E-20F0-4E9B-AD19-D52F006D55E0}" type="presOf" srcId="{B63EF39F-1617-4090-AE0D-BE4CC042D92F}" destId="{388CBBFD-1CD6-4657-9D09-B28F959B5295}" srcOrd="0" destOrd="0" presId="urn:microsoft.com/office/officeart/2008/layout/LinedList"/>
    <dgm:cxn modelId="{01D46D4B-4389-42AC-A46C-223C80F61D82}" type="presOf" srcId="{702E3011-3094-4053-84BC-3EBD7F2CBDE3}" destId="{099DDCA3-AC3B-4FCB-8214-F039800625D7}" srcOrd="0" destOrd="0" presId="urn:microsoft.com/office/officeart/2008/layout/LinedList"/>
    <dgm:cxn modelId="{0A294239-62FC-497B-BA9D-0B5DAAC7039F}" srcId="{03C6D59F-F500-414B-BA02-61FF9182CD79}" destId="{702E3011-3094-4053-84BC-3EBD7F2CBDE3}" srcOrd="3" destOrd="0" parTransId="{60BC9DB5-581B-438F-80C2-EEF228E4CFB1}" sibTransId="{E730D934-E76D-4D75-9AE0-9A66631EC1B2}"/>
    <dgm:cxn modelId="{B8436E69-C878-49AE-9A90-D4F3C7561B21}" srcId="{03C6D59F-F500-414B-BA02-61FF9182CD79}" destId="{C3AF9FE1-7006-4D35-80D3-642625FFC2EC}" srcOrd="0" destOrd="0" parTransId="{4B3B14B6-EAA3-45DC-BAD9-EF54799AC228}" sibTransId="{438EE915-F3E2-44B9-8DD7-733552E118ED}"/>
    <dgm:cxn modelId="{20586451-256B-4F5A-B8C9-C8E2723DC420}" type="presOf" srcId="{3A195753-A85E-4712-A524-A51BAD2C8DC0}" destId="{6A84B1A0-DFD8-447D-9C70-CFCC609E562C}" srcOrd="0" destOrd="0" presId="urn:microsoft.com/office/officeart/2008/layout/LinedList"/>
    <dgm:cxn modelId="{F8C97DF7-8C80-44B9-AD4B-7865E8FF1345}" srcId="{D9537706-1AD6-4ED8-B30A-657C5AB0E40F}" destId="{03C6D59F-F500-414B-BA02-61FF9182CD79}" srcOrd="0" destOrd="0" parTransId="{7373F420-5937-4A7E-86E0-BBADB8A3AE60}" sibTransId="{D650EB7C-AAC8-47B9-9E2F-382560E07DCB}"/>
    <dgm:cxn modelId="{9F91C932-2036-49EC-BE43-2B87EBAC6CB3}" srcId="{03C6D59F-F500-414B-BA02-61FF9182CD79}" destId="{B63EF39F-1617-4090-AE0D-BE4CC042D92F}" srcOrd="2" destOrd="0" parTransId="{1526BD37-77CE-4FAD-8AB7-1DC3713D6BAF}" sibTransId="{C40D6224-E619-458E-9BFE-BC96C1BF99E4}"/>
    <dgm:cxn modelId="{0A2C1413-93D1-410B-AAAB-358DEA1A3C2C}" type="presOf" srcId="{03C6D59F-F500-414B-BA02-61FF9182CD79}" destId="{82ABAC9B-3E79-47A4-940E-C23D719D02E3}" srcOrd="0" destOrd="0" presId="urn:microsoft.com/office/officeart/2008/layout/LinedList"/>
    <dgm:cxn modelId="{67783940-E6B3-45DF-9C2C-0740D66AF2EB}" srcId="{03C6D59F-F500-414B-BA02-61FF9182CD79}" destId="{3A195753-A85E-4712-A524-A51BAD2C8DC0}" srcOrd="1" destOrd="0" parTransId="{0239ADB9-4E5F-41F8-9592-20E815C7E1CA}" sibTransId="{26F045E9-4C22-4268-B522-784143F72B97}"/>
    <dgm:cxn modelId="{FE691CA2-F13F-422A-82DA-54AF8500CE71}" type="presOf" srcId="{D9537706-1AD6-4ED8-B30A-657C5AB0E40F}" destId="{1C048C6C-C354-46C9-B34A-980F1AB428E0}" srcOrd="0" destOrd="0" presId="urn:microsoft.com/office/officeart/2008/layout/LinedList"/>
    <dgm:cxn modelId="{DCE20BB4-C808-4CDC-B7C3-9B2C4CF79775}" type="presParOf" srcId="{1C048C6C-C354-46C9-B34A-980F1AB428E0}" destId="{94B1C23C-582C-48CE-A749-2E3C3459171A}" srcOrd="0" destOrd="0" presId="urn:microsoft.com/office/officeart/2008/layout/LinedList"/>
    <dgm:cxn modelId="{5DAAC743-8E27-4035-BD19-7510C02292AC}" type="presParOf" srcId="{1C048C6C-C354-46C9-B34A-980F1AB428E0}" destId="{49FB2C4B-FCCD-41B2-A848-3C988D515533}" srcOrd="1" destOrd="0" presId="urn:microsoft.com/office/officeart/2008/layout/LinedList"/>
    <dgm:cxn modelId="{94F734D6-AF67-4E5F-BF9B-023AED33FBA7}" type="presParOf" srcId="{49FB2C4B-FCCD-41B2-A848-3C988D515533}" destId="{82ABAC9B-3E79-47A4-940E-C23D719D02E3}" srcOrd="0" destOrd="0" presId="urn:microsoft.com/office/officeart/2008/layout/LinedList"/>
    <dgm:cxn modelId="{88DB07EF-66DA-4C03-9F10-BB4826896E3A}" type="presParOf" srcId="{49FB2C4B-FCCD-41B2-A848-3C988D515533}" destId="{5D63076C-ACA2-4D03-865D-B7C36A98A587}" srcOrd="1" destOrd="0" presId="urn:microsoft.com/office/officeart/2008/layout/LinedList"/>
    <dgm:cxn modelId="{170CF9E5-2B0D-4FED-8B71-207A6490B90B}" type="presParOf" srcId="{5D63076C-ACA2-4D03-865D-B7C36A98A587}" destId="{84C46779-D2B7-450F-8342-B7DBF272DD8F}" srcOrd="0" destOrd="0" presId="urn:microsoft.com/office/officeart/2008/layout/LinedList"/>
    <dgm:cxn modelId="{F4F25FF5-872F-462B-A8DA-04AED63A4AE8}" type="presParOf" srcId="{5D63076C-ACA2-4D03-865D-B7C36A98A587}" destId="{49667A37-C12E-4193-9A8C-3CB5BE91C94F}" srcOrd="1" destOrd="0" presId="urn:microsoft.com/office/officeart/2008/layout/LinedList"/>
    <dgm:cxn modelId="{9B408C59-87EC-44DA-A2FD-FC3EA57501D5}" type="presParOf" srcId="{49667A37-C12E-4193-9A8C-3CB5BE91C94F}" destId="{15EC0CB9-C7A1-4457-A116-509EF73A5E47}" srcOrd="0" destOrd="0" presId="urn:microsoft.com/office/officeart/2008/layout/LinedList"/>
    <dgm:cxn modelId="{FE5654E6-6E9A-4ADA-B175-25237A6D2ED3}" type="presParOf" srcId="{49667A37-C12E-4193-9A8C-3CB5BE91C94F}" destId="{3E99F238-E288-4780-9090-7A5E955F20D4}" srcOrd="1" destOrd="0" presId="urn:microsoft.com/office/officeart/2008/layout/LinedList"/>
    <dgm:cxn modelId="{23BA6C4A-5CB1-4C9E-9356-2D9A68DAABB7}" type="presParOf" srcId="{49667A37-C12E-4193-9A8C-3CB5BE91C94F}" destId="{9702624B-8D97-436F-A5C5-67A077C05E99}" srcOrd="2" destOrd="0" presId="urn:microsoft.com/office/officeart/2008/layout/LinedList"/>
    <dgm:cxn modelId="{21FE3367-4CAA-4ECF-94E1-C556759457A7}" type="presParOf" srcId="{5D63076C-ACA2-4D03-865D-B7C36A98A587}" destId="{5E189041-615B-45A6-B191-18834E7ED48A}" srcOrd="2" destOrd="0" presId="urn:microsoft.com/office/officeart/2008/layout/LinedList"/>
    <dgm:cxn modelId="{208D6847-857F-4C50-980E-FEB382325346}" type="presParOf" srcId="{5D63076C-ACA2-4D03-865D-B7C36A98A587}" destId="{4940C9D4-20D5-4DFF-B838-6EB3CAF4375B}" srcOrd="3" destOrd="0" presId="urn:microsoft.com/office/officeart/2008/layout/LinedList"/>
    <dgm:cxn modelId="{74C2A437-D7F8-4F9A-AEEA-867C841431F6}" type="presParOf" srcId="{5D63076C-ACA2-4D03-865D-B7C36A98A587}" destId="{FA56D8C0-D4E7-4943-9052-946FF9998414}" srcOrd="4" destOrd="0" presId="urn:microsoft.com/office/officeart/2008/layout/LinedList"/>
    <dgm:cxn modelId="{A039B5C4-77BD-4782-BA12-16998DDFC97E}" type="presParOf" srcId="{FA56D8C0-D4E7-4943-9052-946FF9998414}" destId="{C7EE86FA-D196-4145-824A-AEC6ABA5F3D2}" srcOrd="0" destOrd="0" presId="urn:microsoft.com/office/officeart/2008/layout/LinedList"/>
    <dgm:cxn modelId="{62D80F43-6A8A-4614-807A-30CB9AFD1725}" type="presParOf" srcId="{FA56D8C0-D4E7-4943-9052-946FF9998414}" destId="{6A84B1A0-DFD8-447D-9C70-CFCC609E562C}" srcOrd="1" destOrd="0" presId="urn:microsoft.com/office/officeart/2008/layout/LinedList"/>
    <dgm:cxn modelId="{35975053-7420-4624-A743-C1EA5CBED97A}" type="presParOf" srcId="{FA56D8C0-D4E7-4943-9052-946FF9998414}" destId="{8F406513-FE58-452C-8981-F9BDDA4F69FC}" srcOrd="2" destOrd="0" presId="urn:microsoft.com/office/officeart/2008/layout/LinedList"/>
    <dgm:cxn modelId="{99BFCFDF-6BF3-4D35-A6CC-DF2357959BF5}" type="presParOf" srcId="{5D63076C-ACA2-4D03-865D-B7C36A98A587}" destId="{987A28F8-3869-422B-8BB8-04A0A1566A76}" srcOrd="5" destOrd="0" presId="urn:microsoft.com/office/officeart/2008/layout/LinedList"/>
    <dgm:cxn modelId="{3ED8113F-FCE7-4E34-B7A8-56DCFFD81B41}" type="presParOf" srcId="{5D63076C-ACA2-4D03-865D-B7C36A98A587}" destId="{393F8181-3CCE-4BA4-A8CD-7D4724C5927A}" srcOrd="6" destOrd="0" presId="urn:microsoft.com/office/officeart/2008/layout/LinedList"/>
    <dgm:cxn modelId="{2E2FF9AE-310A-4A61-BEBD-4F3813FC166B}" type="presParOf" srcId="{5D63076C-ACA2-4D03-865D-B7C36A98A587}" destId="{EC7BE058-6197-46C8-9903-91DBAE073204}" srcOrd="7" destOrd="0" presId="urn:microsoft.com/office/officeart/2008/layout/LinedList"/>
    <dgm:cxn modelId="{6B2DCD13-433C-4C8C-9D8C-3457483C1660}" type="presParOf" srcId="{EC7BE058-6197-46C8-9903-91DBAE073204}" destId="{612670B9-2BBF-4FAB-9AB2-5F96128EC221}" srcOrd="0" destOrd="0" presId="urn:microsoft.com/office/officeart/2008/layout/LinedList"/>
    <dgm:cxn modelId="{0D2C7B37-1378-4018-99F9-FAA51DB238E9}" type="presParOf" srcId="{EC7BE058-6197-46C8-9903-91DBAE073204}" destId="{388CBBFD-1CD6-4657-9D09-B28F959B5295}" srcOrd="1" destOrd="0" presId="urn:microsoft.com/office/officeart/2008/layout/LinedList"/>
    <dgm:cxn modelId="{802F3A6D-8CE9-4408-A9A5-B44A80DDD04A}" type="presParOf" srcId="{EC7BE058-6197-46C8-9903-91DBAE073204}" destId="{4977195A-4D74-448B-8142-3972854C1024}" srcOrd="2" destOrd="0" presId="urn:microsoft.com/office/officeart/2008/layout/LinedList"/>
    <dgm:cxn modelId="{DFD38EE7-EF78-4458-9CCD-BC9FD913C141}" type="presParOf" srcId="{5D63076C-ACA2-4D03-865D-B7C36A98A587}" destId="{46F14798-8B33-4FD7-9716-D739390F9DAA}" srcOrd="8" destOrd="0" presId="urn:microsoft.com/office/officeart/2008/layout/LinedList"/>
    <dgm:cxn modelId="{61820D17-722C-440C-87EF-FA192407C592}" type="presParOf" srcId="{5D63076C-ACA2-4D03-865D-B7C36A98A587}" destId="{1C678058-1528-4AEE-9A18-A5A3A6DC2EC2}" srcOrd="9" destOrd="0" presId="urn:microsoft.com/office/officeart/2008/layout/LinedList"/>
    <dgm:cxn modelId="{3BD2D650-4E79-403D-BF0E-F5030932F8EA}" type="presParOf" srcId="{5D63076C-ACA2-4D03-865D-B7C36A98A587}" destId="{97198D79-B1C3-4F84-B009-6511D4F75769}" srcOrd="10" destOrd="0" presId="urn:microsoft.com/office/officeart/2008/layout/LinedList"/>
    <dgm:cxn modelId="{185D0D92-329B-4726-AAA2-89C36D3462FD}" type="presParOf" srcId="{97198D79-B1C3-4F84-B009-6511D4F75769}" destId="{18013D87-2CE5-4CC0-A6D2-861C7EDD1CD2}" srcOrd="0" destOrd="0" presId="urn:microsoft.com/office/officeart/2008/layout/LinedList"/>
    <dgm:cxn modelId="{3BE39A5C-81AB-4099-AFB0-D3FD8AB746A7}" type="presParOf" srcId="{97198D79-B1C3-4F84-B009-6511D4F75769}" destId="{099DDCA3-AC3B-4FCB-8214-F039800625D7}" srcOrd="1" destOrd="0" presId="urn:microsoft.com/office/officeart/2008/layout/LinedList"/>
    <dgm:cxn modelId="{C0542DDC-EF2E-4BE3-B1EB-38E966D20C1B}" type="presParOf" srcId="{97198D79-B1C3-4F84-B009-6511D4F75769}" destId="{0F0E4F31-3C80-4B0C-AC43-299CB8A2EF78}" srcOrd="2" destOrd="0" presId="urn:microsoft.com/office/officeart/2008/layout/LinedList"/>
    <dgm:cxn modelId="{16797915-3AFD-47B5-828D-EC75A0B4783D}" type="presParOf" srcId="{5D63076C-ACA2-4D03-865D-B7C36A98A587}" destId="{23AEF66D-9C96-45D9-8D8B-257B10406648}" srcOrd="11" destOrd="0" presId="urn:microsoft.com/office/officeart/2008/layout/LinedList"/>
    <dgm:cxn modelId="{55B45839-E29C-479C-9FF7-E60D52EE1FD1}" type="presParOf" srcId="{5D63076C-ACA2-4D03-865D-B7C36A98A587}" destId="{2D3ED947-4C17-40AD-83E1-E21F663BD35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537706-1AD6-4ED8-B30A-657C5AB0E4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1AC7F2-AF9E-48A3-B7B8-D7CCA2EA5183}">
      <dgm:prSet/>
      <dgm:spPr/>
      <dgm:t>
        <a:bodyPr/>
        <a:lstStyle/>
        <a:p>
          <a:r>
            <a:rPr lang="en-US" dirty="0" smtClean="0"/>
            <a:t>Do you have your thesis statement yet?</a:t>
          </a:r>
          <a:endParaRPr lang="en-US" dirty="0"/>
        </a:p>
      </dgm:t>
    </dgm:pt>
    <dgm:pt modelId="{B034507B-1B8F-4201-888A-EA9E5CCAF53D}" type="parTrans" cxnId="{BA56BF46-AB67-48EA-B332-A8F98B21A307}">
      <dgm:prSet/>
      <dgm:spPr/>
    </dgm:pt>
    <dgm:pt modelId="{298E63B4-60AB-4D92-8757-7A1142F41306}" type="sibTrans" cxnId="{BA56BF46-AB67-48EA-B332-A8F98B21A307}">
      <dgm:prSet/>
      <dgm:spPr/>
    </dgm:pt>
    <dgm:pt modelId="{59DE06E8-29A0-4FF5-B124-6363AAF32AB5}">
      <dgm:prSet/>
      <dgm:spPr/>
      <dgm:t>
        <a:bodyPr/>
        <a:lstStyle/>
        <a:p>
          <a:r>
            <a:rPr lang="en-US" dirty="0" smtClean="0"/>
            <a:t>If not, try writing a one or two sentence answer to the prompt.</a:t>
          </a:r>
          <a:endParaRPr lang="en-US" dirty="0"/>
        </a:p>
      </dgm:t>
    </dgm:pt>
    <dgm:pt modelId="{AAB42845-C382-4258-8279-ABB2484C1827}" type="parTrans" cxnId="{E27A1203-DFC2-43D4-9B5D-B06E50B404FD}">
      <dgm:prSet/>
      <dgm:spPr/>
    </dgm:pt>
    <dgm:pt modelId="{4F258E88-F89E-4FCD-B564-CD95CEB3C982}" type="sibTrans" cxnId="{E27A1203-DFC2-43D4-9B5D-B06E50B404FD}">
      <dgm:prSet/>
      <dgm:spPr/>
    </dgm:pt>
    <dgm:pt modelId="{1C048C6C-C354-46C9-B34A-980F1AB428E0}" type="pres">
      <dgm:prSet presAssocID="{D9537706-1AD6-4ED8-B30A-657C5AB0E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4AC22F-398C-4610-B672-F395C9377BCD}" type="pres">
      <dgm:prSet presAssocID="{F31AC7F2-AF9E-48A3-B7B8-D7CCA2EA5183}" presName="thickLine" presStyleLbl="alignNode1" presStyleIdx="0" presStyleCnt="2"/>
      <dgm:spPr/>
    </dgm:pt>
    <dgm:pt modelId="{C4E1DEB6-A688-46E6-9C98-AB95ABEC769A}" type="pres">
      <dgm:prSet presAssocID="{F31AC7F2-AF9E-48A3-B7B8-D7CCA2EA5183}" presName="horz1" presStyleCnt="0"/>
      <dgm:spPr/>
    </dgm:pt>
    <dgm:pt modelId="{A599541F-6C2B-43F1-B615-64F8FE9CE61A}" type="pres">
      <dgm:prSet presAssocID="{F31AC7F2-AF9E-48A3-B7B8-D7CCA2EA5183}" presName="tx1" presStyleLbl="revTx" presStyleIdx="0" presStyleCnt="2"/>
      <dgm:spPr/>
      <dgm:t>
        <a:bodyPr/>
        <a:lstStyle/>
        <a:p>
          <a:endParaRPr lang="en-US"/>
        </a:p>
      </dgm:t>
    </dgm:pt>
    <dgm:pt modelId="{015AFBE4-CEAF-4B6F-8A6D-BE14D947830D}" type="pres">
      <dgm:prSet presAssocID="{F31AC7F2-AF9E-48A3-B7B8-D7CCA2EA5183}" presName="vert1" presStyleCnt="0"/>
      <dgm:spPr/>
    </dgm:pt>
    <dgm:pt modelId="{3D4615C2-1533-42E0-8F76-55CE20BC6575}" type="pres">
      <dgm:prSet presAssocID="{59DE06E8-29A0-4FF5-B124-6363AAF32AB5}" presName="thickLine" presStyleLbl="alignNode1" presStyleIdx="1" presStyleCnt="2"/>
      <dgm:spPr/>
    </dgm:pt>
    <dgm:pt modelId="{ECE3709F-E8EA-44F6-9F80-FEB506561F05}" type="pres">
      <dgm:prSet presAssocID="{59DE06E8-29A0-4FF5-B124-6363AAF32AB5}" presName="horz1" presStyleCnt="0"/>
      <dgm:spPr/>
    </dgm:pt>
    <dgm:pt modelId="{6F118B33-9961-43A2-B0E8-3E4E900BA7BF}" type="pres">
      <dgm:prSet presAssocID="{59DE06E8-29A0-4FF5-B124-6363AAF32AB5}" presName="tx1" presStyleLbl="revTx" presStyleIdx="1" presStyleCnt="2"/>
      <dgm:spPr/>
      <dgm:t>
        <a:bodyPr/>
        <a:lstStyle/>
        <a:p>
          <a:endParaRPr lang="en-US"/>
        </a:p>
      </dgm:t>
    </dgm:pt>
    <dgm:pt modelId="{44E783A5-0CB5-4FB5-B027-284B997CDC53}" type="pres">
      <dgm:prSet presAssocID="{59DE06E8-29A0-4FF5-B124-6363AAF32AB5}" presName="vert1" presStyleCnt="0"/>
      <dgm:spPr/>
    </dgm:pt>
  </dgm:ptLst>
  <dgm:cxnLst>
    <dgm:cxn modelId="{E27A1203-DFC2-43D4-9B5D-B06E50B404FD}" srcId="{D9537706-1AD6-4ED8-B30A-657C5AB0E40F}" destId="{59DE06E8-29A0-4FF5-B124-6363AAF32AB5}" srcOrd="1" destOrd="0" parTransId="{AAB42845-C382-4258-8279-ABB2484C1827}" sibTransId="{4F258E88-F89E-4FCD-B564-CD95CEB3C982}"/>
    <dgm:cxn modelId="{247C96D6-AF9C-47DE-ADEF-C0D5B2D21C34}" type="presOf" srcId="{F31AC7F2-AF9E-48A3-B7B8-D7CCA2EA5183}" destId="{A599541F-6C2B-43F1-B615-64F8FE9CE61A}" srcOrd="0" destOrd="0" presId="urn:microsoft.com/office/officeart/2008/layout/LinedList"/>
    <dgm:cxn modelId="{3ABEFFAB-1EA0-47F4-8CAC-FC799A41AD79}" type="presOf" srcId="{59DE06E8-29A0-4FF5-B124-6363AAF32AB5}" destId="{6F118B33-9961-43A2-B0E8-3E4E900BA7BF}" srcOrd="0" destOrd="0" presId="urn:microsoft.com/office/officeart/2008/layout/LinedList"/>
    <dgm:cxn modelId="{0ADE01A4-2AA1-4373-A8A6-3F078648B2AE}" type="presOf" srcId="{D9537706-1AD6-4ED8-B30A-657C5AB0E40F}" destId="{1C048C6C-C354-46C9-B34A-980F1AB428E0}" srcOrd="0" destOrd="0" presId="urn:microsoft.com/office/officeart/2008/layout/LinedList"/>
    <dgm:cxn modelId="{BA56BF46-AB67-48EA-B332-A8F98B21A307}" srcId="{D9537706-1AD6-4ED8-B30A-657C5AB0E40F}" destId="{F31AC7F2-AF9E-48A3-B7B8-D7CCA2EA5183}" srcOrd="0" destOrd="0" parTransId="{B034507B-1B8F-4201-888A-EA9E5CCAF53D}" sibTransId="{298E63B4-60AB-4D92-8757-7A1142F41306}"/>
    <dgm:cxn modelId="{46BEF641-645E-42B4-8BE6-3A059E627A29}" type="presParOf" srcId="{1C048C6C-C354-46C9-B34A-980F1AB428E0}" destId="{9D4AC22F-398C-4610-B672-F395C9377BCD}" srcOrd="0" destOrd="0" presId="urn:microsoft.com/office/officeart/2008/layout/LinedList"/>
    <dgm:cxn modelId="{F3D20364-E883-43AD-9D74-93294D267823}" type="presParOf" srcId="{1C048C6C-C354-46C9-B34A-980F1AB428E0}" destId="{C4E1DEB6-A688-46E6-9C98-AB95ABEC769A}" srcOrd="1" destOrd="0" presId="urn:microsoft.com/office/officeart/2008/layout/LinedList"/>
    <dgm:cxn modelId="{7392F621-9759-4F15-B772-940D6F44F12B}" type="presParOf" srcId="{C4E1DEB6-A688-46E6-9C98-AB95ABEC769A}" destId="{A599541F-6C2B-43F1-B615-64F8FE9CE61A}" srcOrd="0" destOrd="0" presId="urn:microsoft.com/office/officeart/2008/layout/LinedList"/>
    <dgm:cxn modelId="{D332F45E-7949-4A64-94E9-DA77178E216D}" type="presParOf" srcId="{C4E1DEB6-A688-46E6-9C98-AB95ABEC769A}" destId="{015AFBE4-CEAF-4B6F-8A6D-BE14D947830D}" srcOrd="1" destOrd="0" presId="urn:microsoft.com/office/officeart/2008/layout/LinedList"/>
    <dgm:cxn modelId="{B1F9FF7A-529F-44A6-B9F8-904D990E84FE}" type="presParOf" srcId="{1C048C6C-C354-46C9-B34A-980F1AB428E0}" destId="{3D4615C2-1533-42E0-8F76-55CE20BC6575}" srcOrd="2" destOrd="0" presId="urn:microsoft.com/office/officeart/2008/layout/LinedList"/>
    <dgm:cxn modelId="{02B1F7A5-5D62-454A-B348-DBDF93F68710}" type="presParOf" srcId="{1C048C6C-C354-46C9-B34A-980F1AB428E0}" destId="{ECE3709F-E8EA-44F6-9F80-FEB506561F05}" srcOrd="3" destOrd="0" presId="urn:microsoft.com/office/officeart/2008/layout/LinedList"/>
    <dgm:cxn modelId="{81BFC12F-C2CA-4F8B-855C-8E0E0420910C}" type="presParOf" srcId="{ECE3709F-E8EA-44F6-9F80-FEB506561F05}" destId="{6F118B33-9961-43A2-B0E8-3E4E900BA7BF}" srcOrd="0" destOrd="0" presId="urn:microsoft.com/office/officeart/2008/layout/LinedList"/>
    <dgm:cxn modelId="{9D070B82-1179-4AAF-85C6-573E4A4D136F}" type="presParOf" srcId="{ECE3709F-E8EA-44F6-9F80-FEB506561F05}" destId="{44E783A5-0CB5-4FB5-B027-284B997CDC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537706-1AD6-4ED8-B30A-657C5AB0E4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1AC7F2-AF9E-48A3-B7B8-D7CCA2EA5183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B034507B-1B8F-4201-888A-EA9E5CCAF53D}" type="parTrans" cxnId="{BA56BF46-AB67-48EA-B332-A8F98B21A307}">
      <dgm:prSet/>
      <dgm:spPr/>
    </dgm:pt>
    <dgm:pt modelId="{298E63B4-60AB-4D92-8757-7A1142F41306}" type="sibTrans" cxnId="{BA56BF46-AB67-48EA-B332-A8F98B21A307}">
      <dgm:prSet/>
      <dgm:spPr/>
    </dgm:pt>
    <dgm:pt modelId="{3628AD76-BA6A-43AB-95AC-9DE162C8ABAD}">
      <dgm:prSet/>
      <dgm:spPr/>
      <dgm:t>
        <a:bodyPr/>
        <a:lstStyle/>
        <a:p>
          <a:r>
            <a:rPr lang="en-US" dirty="0" smtClean="0"/>
            <a:t>Students will practice how to write a hook to make their essays interesting.</a:t>
          </a:r>
          <a:endParaRPr lang="en-US" dirty="0"/>
        </a:p>
      </dgm:t>
    </dgm:pt>
    <dgm:pt modelId="{2894C7F2-CC7F-44B8-9ECC-0975726B8DF7}" type="parTrans" cxnId="{43EF3C9E-7C80-4B96-A6B7-65C4F8B11C31}">
      <dgm:prSet/>
      <dgm:spPr/>
    </dgm:pt>
    <dgm:pt modelId="{67F7A7BD-D69B-4BD1-A680-BE531A3CAE51}" type="sibTrans" cxnId="{43EF3C9E-7C80-4B96-A6B7-65C4F8B11C31}">
      <dgm:prSet/>
      <dgm:spPr/>
    </dgm:pt>
    <dgm:pt modelId="{E5B6D34D-7FDC-49E3-AE4D-EC695E3E21B9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6EDF00C2-2D6F-47ED-92E3-FE07D51B379F}" type="parTrans" cxnId="{2D60ADC5-CE05-4D07-9235-1EE41DF27978}">
      <dgm:prSet/>
      <dgm:spPr/>
    </dgm:pt>
    <dgm:pt modelId="{D1B5B3A3-D7AA-416E-AD13-B8BE6D72A983}" type="sibTrans" cxnId="{2D60ADC5-CE05-4D07-9235-1EE41DF27978}">
      <dgm:prSet/>
      <dgm:spPr/>
    </dgm:pt>
    <dgm:pt modelId="{1C651798-CE99-47A4-9623-57E92C447C26}">
      <dgm:prSet/>
      <dgm:spPr/>
      <dgm:t>
        <a:bodyPr/>
        <a:lstStyle/>
        <a:p>
          <a:r>
            <a:rPr lang="en-US" dirty="0" smtClean="0"/>
            <a:t>Students will continue working on writing their essays and study guides.</a:t>
          </a:r>
          <a:endParaRPr lang="en-US" dirty="0"/>
        </a:p>
      </dgm:t>
    </dgm:pt>
    <dgm:pt modelId="{438BF9DA-7839-44A0-BDD1-469192538648}" type="parTrans" cxnId="{CFF01874-8EE3-4C55-B87B-94ECCC7750E2}">
      <dgm:prSet/>
      <dgm:spPr/>
    </dgm:pt>
    <dgm:pt modelId="{3971DBCD-0CED-4149-82CA-AECC35837544}" type="sibTrans" cxnId="{CFF01874-8EE3-4C55-B87B-94ECCC7750E2}">
      <dgm:prSet/>
      <dgm:spPr/>
    </dgm:pt>
    <dgm:pt modelId="{A1C2553B-55BE-463C-85DC-351DDC3D3C3F}">
      <dgm:prSet/>
      <dgm:spPr/>
      <dgm:t>
        <a:bodyPr/>
        <a:lstStyle/>
        <a:p>
          <a:r>
            <a:rPr lang="en-US" dirty="0" smtClean="0"/>
            <a:t>Closing Session</a:t>
          </a:r>
          <a:endParaRPr lang="en-US" dirty="0"/>
        </a:p>
      </dgm:t>
    </dgm:pt>
    <dgm:pt modelId="{ADEF2B69-8542-4084-A733-0299469440A2}" type="parTrans" cxnId="{6082F05C-894B-456C-ACDD-C4175C9CF975}">
      <dgm:prSet/>
      <dgm:spPr/>
    </dgm:pt>
    <dgm:pt modelId="{6B995855-4DB8-47A7-A9B1-DFE9A7FA0E36}" type="sibTrans" cxnId="{6082F05C-894B-456C-ACDD-C4175C9CF975}">
      <dgm:prSet/>
      <dgm:spPr/>
    </dgm:pt>
    <dgm:pt modelId="{AAD30E90-CD28-458F-8810-4D3F3F520FC5}">
      <dgm:prSet/>
      <dgm:spPr/>
      <dgm:t>
        <a:bodyPr/>
        <a:lstStyle/>
        <a:p>
          <a:r>
            <a:rPr lang="en-US" dirty="0" smtClean="0"/>
            <a:t>Students will receive verbal feedback from teachers about their work.</a:t>
          </a:r>
          <a:endParaRPr lang="en-US" dirty="0"/>
        </a:p>
      </dgm:t>
    </dgm:pt>
    <dgm:pt modelId="{65D10E2E-2C28-47D2-8FB4-E8253C5E0FE0}" type="parTrans" cxnId="{AF696231-9406-43B7-B86F-02C1A7B5220F}">
      <dgm:prSet/>
      <dgm:spPr/>
    </dgm:pt>
    <dgm:pt modelId="{BBC94C10-CAD4-4A46-8AF8-E114CFE830BD}" type="sibTrans" cxnId="{AF696231-9406-43B7-B86F-02C1A7B5220F}">
      <dgm:prSet/>
      <dgm:spPr/>
    </dgm:pt>
    <dgm:pt modelId="{1C048C6C-C354-46C9-B34A-980F1AB428E0}" type="pres">
      <dgm:prSet presAssocID="{D9537706-1AD6-4ED8-B30A-657C5AB0E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4AC22F-398C-4610-B672-F395C9377BCD}" type="pres">
      <dgm:prSet presAssocID="{F31AC7F2-AF9E-48A3-B7B8-D7CCA2EA5183}" presName="thickLine" presStyleLbl="alignNode1" presStyleIdx="0" presStyleCnt="3"/>
      <dgm:spPr/>
    </dgm:pt>
    <dgm:pt modelId="{C4E1DEB6-A688-46E6-9C98-AB95ABEC769A}" type="pres">
      <dgm:prSet presAssocID="{F31AC7F2-AF9E-48A3-B7B8-D7CCA2EA5183}" presName="horz1" presStyleCnt="0"/>
      <dgm:spPr/>
    </dgm:pt>
    <dgm:pt modelId="{A599541F-6C2B-43F1-B615-64F8FE9CE61A}" type="pres">
      <dgm:prSet presAssocID="{F31AC7F2-AF9E-48A3-B7B8-D7CCA2EA5183}" presName="tx1" presStyleLbl="revTx" presStyleIdx="0" presStyleCnt="6"/>
      <dgm:spPr/>
      <dgm:t>
        <a:bodyPr/>
        <a:lstStyle/>
        <a:p>
          <a:endParaRPr lang="en-US"/>
        </a:p>
      </dgm:t>
    </dgm:pt>
    <dgm:pt modelId="{015AFBE4-CEAF-4B6F-8A6D-BE14D947830D}" type="pres">
      <dgm:prSet presAssocID="{F31AC7F2-AF9E-48A3-B7B8-D7CCA2EA5183}" presName="vert1" presStyleCnt="0"/>
      <dgm:spPr/>
    </dgm:pt>
    <dgm:pt modelId="{D1881E0E-581A-45D1-AC3F-FEEB94E252DB}" type="pres">
      <dgm:prSet presAssocID="{3628AD76-BA6A-43AB-95AC-9DE162C8ABAD}" presName="vertSpace2a" presStyleCnt="0"/>
      <dgm:spPr/>
    </dgm:pt>
    <dgm:pt modelId="{A1E08BE1-3F9D-4A8F-8B40-560052845C52}" type="pres">
      <dgm:prSet presAssocID="{3628AD76-BA6A-43AB-95AC-9DE162C8ABAD}" presName="horz2" presStyleCnt="0"/>
      <dgm:spPr/>
    </dgm:pt>
    <dgm:pt modelId="{E72662BF-679C-4C3F-BDD6-35E54E152058}" type="pres">
      <dgm:prSet presAssocID="{3628AD76-BA6A-43AB-95AC-9DE162C8ABAD}" presName="horzSpace2" presStyleCnt="0"/>
      <dgm:spPr/>
    </dgm:pt>
    <dgm:pt modelId="{F5D87FF5-3F37-4B2A-B46B-16DC5C0C7517}" type="pres">
      <dgm:prSet presAssocID="{3628AD76-BA6A-43AB-95AC-9DE162C8ABAD}" presName="tx2" presStyleLbl="revTx" presStyleIdx="1" presStyleCnt="6"/>
      <dgm:spPr/>
      <dgm:t>
        <a:bodyPr/>
        <a:lstStyle/>
        <a:p>
          <a:endParaRPr lang="en-US"/>
        </a:p>
      </dgm:t>
    </dgm:pt>
    <dgm:pt modelId="{5DDBAEE3-373C-4C58-A46C-77C3DE2CF9F0}" type="pres">
      <dgm:prSet presAssocID="{3628AD76-BA6A-43AB-95AC-9DE162C8ABAD}" presName="vert2" presStyleCnt="0"/>
      <dgm:spPr/>
    </dgm:pt>
    <dgm:pt modelId="{31606D38-E1E8-4B44-A263-998954505BB5}" type="pres">
      <dgm:prSet presAssocID="{3628AD76-BA6A-43AB-95AC-9DE162C8ABAD}" presName="thinLine2b" presStyleLbl="callout" presStyleIdx="0" presStyleCnt="3"/>
      <dgm:spPr/>
    </dgm:pt>
    <dgm:pt modelId="{C8684F46-9507-4C27-9C03-6AEE21E6053B}" type="pres">
      <dgm:prSet presAssocID="{3628AD76-BA6A-43AB-95AC-9DE162C8ABAD}" presName="vertSpace2b" presStyleCnt="0"/>
      <dgm:spPr/>
    </dgm:pt>
    <dgm:pt modelId="{A5E5FBC8-38C8-47FA-BB4F-D9258288572C}" type="pres">
      <dgm:prSet presAssocID="{E5B6D34D-7FDC-49E3-AE4D-EC695E3E21B9}" presName="thickLine" presStyleLbl="alignNode1" presStyleIdx="1" presStyleCnt="3"/>
      <dgm:spPr/>
    </dgm:pt>
    <dgm:pt modelId="{D1B8D92B-C72C-48A1-8D70-A6ECF92C4682}" type="pres">
      <dgm:prSet presAssocID="{E5B6D34D-7FDC-49E3-AE4D-EC695E3E21B9}" presName="horz1" presStyleCnt="0"/>
      <dgm:spPr/>
    </dgm:pt>
    <dgm:pt modelId="{5A8D499F-AD1A-4E58-9D71-E3067A5F749F}" type="pres">
      <dgm:prSet presAssocID="{E5B6D34D-7FDC-49E3-AE4D-EC695E3E21B9}" presName="tx1" presStyleLbl="revTx" presStyleIdx="2" presStyleCnt="6"/>
      <dgm:spPr/>
      <dgm:t>
        <a:bodyPr/>
        <a:lstStyle/>
        <a:p>
          <a:endParaRPr lang="en-US"/>
        </a:p>
      </dgm:t>
    </dgm:pt>
    <dgm:pt modelId="{FB889EE5-D304-4036-A002-5385843C0157}" type="pres">
      <dgm:prSet presAssocID="{E5B6D34D-7FDC-49E3-AE4D-EC695E3E21B9}" presName="vert1" presStyleCnt="0"/>
      <dgm:spPr/>
    </dgm:pt>
    <dgm:pt modelId="{9301D100-D619-4AA4-938A-6442911DA9F1}" type="pres">
      <dgm:prSet presAssocID="{1C651798-CE99-47A4-9623-57E92C447C26}" presName="vertSpace2a" presStyleCnt="0"/>
      <dgm:spPr/>
    </dgm:pt>
    <dgm:pt modelId="{6B7880F5-C870-474B-B684-A199F89743DE}" type="pres">
      <dgm:prSet presAssocID="{1C651798-CE99-47A4-9623-57E92C447C26}" presName="horz2" presStyleCnt="0"/>
      <dgm:spPr/>
    </dgm:pt>
    <dgm:pt modelId="{CE701260-DD0E-4F00-A89A-6FD234B49F8B}" type="pres">
      <dgm:prSet presAssocID="{1C651798-CE99-47A4-9623-57E92C447C26}" presName="horzSpace2" presStyleCnt="0"/>
      <dgm:spPr/>
    </dgm:pt>
    <dgm:pt modelId="{1C222992-94D0-4341-A3B2-CA66F41A92B9}" type="pres">
      <dgm:prSet presAssocID="{1C651798-CE99-47A4-9623-57E92C447C26}" presName="tx2" presStyleLbl="revTx" presStyleIdx="3" presStyleCnt="6"/>
      <dgm:spPr/>
      <dgm:t>
        <a:bodyPr/>
        <a:lstStyle/>
        <a:p>
          <a:endParaRPr lang="en-US"/>
        </a:p>
      </dgm:t>
    </dgm:pt>
    <dgm:pt modelId="{2BE20B63-AFC4-494F-9A66-2C74F54FF2E3}" type="pres">
      <dgm:prSet presAssocID="{1C651798-CE99-47A4-9623-57E92C447C26}" presName="vert2" presStyleCnt="0"/>
      <dgm:spPr/>
    </dgm:pt>
    <dgm:pt modelId="{6C262A47-2432-4513-A492-184331D258AD}" type="pres">
      <dgm:prSet presAssocID="{1C651798-CE99-47A4-9623-57E92C447C26}" presName="thinLine2b" presStyleLbl="callout" presStyleIdx="1" presStyleCnt="3"/>
      <dgm:spPr/>
    </dgm:pt>
    <dgm:pt modelId="{0483795E-89EC-4A98-A691-081E1C961126}" type="pres">
      <dgm:prSet presAssocID="{1C651798-CE99-47A4-9623-57E92C447C26}" presName="vertSpace2b" presStyleCnt="0"/>
      <dgm:spPr/>
    </dgm:pt>
    <dgm:pt modelId="{7DDB1955-6BF1-4142-A848-428C8874853A}" type="pres">
      <dgm:prSet presAssocID="{A1C2553B-55BE-463C-85DC-351DDC3D3C3F}" presName="thickLine" presStyleLbl="alignNode1" presStyleIdx="2" presStyleCnt="3"/>
      <dgm:spPr/>
    </dgm:pt>
    <dgm:pt modelId="{C3A921A2-6E9B-4680-9287-8557BF592181}" type="pres">
      <dgm:prSet presAssocID="{A1C2553B-55BE-463C-85DC-351DDC3D3C3F}" presName="horz1" presStyleCnt="0"/>
      <dgm:spPr/>
    </dgm:pt>
    <dgm:pt modelId="{07F8768D-55BE-4D85-A9B2-BCB4ABAD62DB}" type="pres">
      <dgm:prSet presAssocID="{A1C2553B-55BE-463C-85DC-351DDC3D3C3F}" presName="tx1" presStyleLbl="revTx" presStyleIdx="4" presStyleCnt="6"/>
      <dgm:spPr/>
      <dgm:t>
        <a:bodyPr/>
        <a:lstStyle/>
        <a:p>
          <a:endParaRPr lang="en-US"/>
        </a:p>
      </dgm:t>
    </dgm:pt>
    <dgm:pt modelId="{52FC0301-E322-45CA-9FF4-202F701EBF0E}" type="pres">
      <dgm:prSet presAssocID="{A1C2553B-55BE-463C-85DC-351DDC3D3C3F}" presName="vert1" presStyleCnt="0"/>
      <dgm:spPr/>
    </dgm:pt>
    <dgm:pt modelId="{BF72850D-9772-42D0-8D64-F0D484135455}" type="pres">
      <dgm:prSet presAssocID="{AAD30E90-CD28-458F-8810-4D3F3F520FC5}" presName="vertSpace2a" presStyleCnt="0"/>
      <dgm:spPr/>
    </dgm:pt>
    <dgm:pt modelId="{E473A4A0-A8F8-4829-83F4-8F66805BC1E7}" type="pres">
      <dgm:prSet presAssocID="{AAD30E90-CD28-458F-8810-4D3F3F520FC5}" presName="horz2" presStyleCnt="0"/>
      <dgm:spPr/>
    </dgm:pt>
    <dgm:pt modelId="{399CA3F5-6871-4F6B-B711-ABA1669721D5}" type="pres">
      <dgm:prSet presAssocID="{AAD30E90-CD28-458F-8810-4D3F3F520FC5}" presName="horzSpace2" presStyleCnt="0"/>
      <dgm:spPr/>
    </dgm:pt>
    <dgm:pt modelId="{32BEAE9C-0DED-4493-BBEF-6A4B67E494F7}" type="pres">
      <dgm:prSet presAssocID="{AAD30E90-CD28-458F-8810-4D3F3F520FC5}" presName="tx2" presStyleLbl="revTx" presStyleIdx="5" presStyleCnt="6"/>
      <dgm:spPr/>
      <dgm:t>
        <a:bodyPr/>
        <a:lstStyle/>
        <a:p>
          <a:endParaRPr lang="en-US"/>
        </a:p>
      </dgm:t>
    </dgm:pt>
    <dgm:pt modelId="{7E0FB669-BC02-44F9-9D8A-32855EDE8194}" type="pres">
      <dgm:prSet presAssocID="{AAD30E90-CD28-458F-8810-4D3F3F520FC5}" presName="vert2" presStyleCnt="0"/>
      <dgm:spPr/>
    </dgm:pt>
    <dgm:pt modelId="{FEEFDF7F-966D-4BD5-8154-A62363D4D732}" type="pres">
      <dgm:prSet presAssocID="{AAD30E90-CD28-458F-8810-4D3F3F520FC5}" presName="thinLine2b" presStyleLbl="callout" presStyleIdx="2" presStyleCnt="3"/>
      <dgm:spPr/>
    </dgm:pt>
    <dgm:pt modelId="{991EA62D-FCAC-4F16-880C-CF82995F0E1F}" type="pres">
      <dgm:prSet presAssocID="{AAD30E90-CD28-458F-8810-4D3F3F520FC5}" presName="vertSpace2b" presStyleCnt="0"/>
      <dgm:spPr/>
    </dgm:pt>
  </dgm:ptLst>
  <dgm:cxnLst>
    <dgm:cxn modelId="{2D60ADC5-CE05-4D07-9235-1EE41DF27978}" srcId="{D9537706-1AD6-4ED8-B30A-657C5AB0E40F}" destId="{E5B6D34D-7FDC-49E3-AE4D-EC695E3E21B9}" srcOrd="1" destOrd="0" parTransId="{6EDF00C2-2D6F-47ED-92E3-FE07D51B379F}" sibTransId="{D1B5B3A3-D7AA-416E-AD13-B8BE6D72A983}"/>
    <dgm:cxn modelId="{39FD430E-7CD2-48C1-BD2C-18F3B66D7739}" type="presOf" srcId="{F31AC7F2-AF9E-48A3-B7B8-D7CCA2EA5183}" destId="{A599541F-6C2B-43F1-B615-64F8FE9CE61A}" srcOrd="0" destOrd="0" presId="urn:microsoft.com/office/officeart/2008/layout/LinedList"/>
    <dgm:cxn modelId="{BA56BF46-AB67-48EA-B332-A8F98B21A307}" srcId="{D9537706-1AD6-4ED8-B30A-657C5AB0E40F}" destId="{F31AC7F2-AF9E-48A3-B7B8-D7CCA2EA5183}" srcOrd="0" destOrd="0" parTransId="{B034507B-1B8F-4201-888A-EA9E5CCAF53D}" sibTransId="{298E63B4-60AB-4D92-8757-7A1142F41306}"/>
    <dgm:cxn modelId="{6082F05C-894B-456C-ACDD-C4175C9CF975}" srcId="{D9537706-1AD6-4ED8-B30A-657C5AB0E40F}" destId="{A1C2553B-55BE-463C-85DC-351DDC3D3C3F}" srcOrd="2" destOrd="0" parTransId="{ADEF2B69-8542-4084-A733-0299469440A2}" sibTransId="{6B995855-4DB8-47A7-A9B1-DFE9A7FA0E36}"/>
    <dgm:cxn modelId="{CFF01874-8EE3-4C55-B87B-94ECCC7750E2}" srcId="{E5B6D34D-7FDC-49E3-AE4D-EC695E3E21B9}" destId="{1C651798-CE99-47A4-9623-57E92C447C26}" srcOrd="0" destOrd="0" parTransId="{438BF9DA-7839-44A0-BDD1-469192538648}" sibTransId="{3971DBCD-0CED-4149-82CA-AECC35837544}"/>
    <dgm:cxn modelId="{70C3BE81-E165-4C38-A506-E5DB93DBE4D0}" type="presOf" srcId="{3628AD76-BA6A-43AB-95AC-9DE162C8ABAD}" destId="{F5D87FF5-3F37-4B2A-B46B-16DC5C0C7517}" srcOrd="0" destOrd="0" presId="urn:microsoft.com/office/officeart/2008/layout/LinedList"/>
    <dgm:cxn modelId="{43EF3C9E-7C80-4B96-A6B7-65C4F8B11C31}" srcId="{F31AC7F2-AF9E-48A3-B7B8-D7CCA2EA5183}" destId="{3628AD76-BA6A-43AB-95AC-9DE162C8ABAD}" srcOrd="0" destOrd="0" parTransId="{2894C7F2-CC7F-44B8-9ECC-0975726B8DF7}" sibTransId="{67F7A7BD-D69B-4BD1-A680-BE531A3CAE51}"/>
    <dgm:cxn modelId="{95D4D7F5-F6CA-462E-ADD4-EA1C46BDB923}" type="presOf" srcId="{1C651798-CE99-47A4-9623-57E92C447C26}" destId="{1C222992-94D0-4341-A3B2-CA66F41A92B9}" srcOrd="0" destOrd="0" presId="urn:microsoft.com/office/officeart/2008/layout/LinedList"/>
    <dgm:cxn modelId="{AF696231-9406-43B7-B86F-02C1A7B5220F}" srcId="{A1C2553B-55BE-463C-85DC-351DDC3D3C3F}" destId="{AAD30E90-CD28-458F-8810-4D3F3F520FC5}" srcOrd="0" destOrd="0" parTransId="{65D10E2E-2C28-47D2-8FB4-E8253C5E0FE0}" sibTransId="{BBC94C10-CAD4-4A46-8AF8-E114CFE830BD}"/>
    <dgm:cxn modelId="{5479CEA2-20A6-488D-98AF-77F0C983EF71}" type="presOf" srcId="{A1C2553B-55BE-463C-85DC-351DDC3D3C3F}" destId="{07F8768D-55BE-4D85-A9B2-BCB4ABAD62DB}" srcOrd="0" destOrd="0" presId="urn:microsoft.com/office/officeart/2008/layout/LinedList"/>
    <dgm:cxn modelId="{F5AE502A-438B-4DC5-AB5F-BA47D63F6CCE}" type="presOf" srcId="{E5B6D34D-7FDC-49E3-AE4D-EC695E3E21B9}" destId="{5A8D499F-AD1A-4E58-9D71-E3067A5F749F}" srcOrd="0" destOrd="0" presId="urn:microsoft.com/office/officeart/2008/layout/LinedList"/>
    <dgm:cxn modelId="{2E9F169E-374A-4725-893B-6F6125F758F7}" type="presOf" srcId="{D9537706-1AD6-4ED8-B30A-657C5AB0E40F}" destId="{1C048C6C-C354-46C9-B34A-980F1AB428E0}" srcOrd="0" destOrd="0" presId="urn:microsoft.com/office/officeart/2008/layout/LinedList"/>
    <dgm:cxn modelId="{7615AF03-0E95-4069-B962-DDC8EB3334A9}" type="presOf" srcId="{AAD30E90-CD28-458F-8810-4D3F3F520FC5}" destId="{32BEAE9C-0DED-4493-BBEF-6A4B67E494F7}" srcOrd="0" destOrd="0" presId="urn:microsoft.com/office/officeart/2008/layout/LinedList"/>
    <dgm:cxn modelId="{4868F60D-1AD8-485A-9764-E2B10E6A3B06}" type="presParOf" srcId="{1C048C6C-C354-46C9-B34A-980F1AB428E0}" destId="{9D4AC22F-398C-4610-B672-F395C9377BCD}" srcOrd="0" destOrd="0" presId="urn:microsoft.com/office/officeart/2008/layout/LinedList"/>
    <dgm:cxn modelId="{25603B77-7622-4209-A778-E2C27DCB9F54}" type="presParOf" srcId="{1C048C6C-C354-46C9-B34A-980F1AB428E0}" destId="{C4E1DEB6-A688-46E6-9C98-AB95ABEC769A}" srcOrd="1" destOrd="0" presId="urn:microsoft.com/office/officeart/2008/layout/LinedList"/>
    <dgm:cxn modelId="{5CE1428B-ACED-4BEE-84F2-D06AFDDDD2F0}" type="presParOf" srcId="{C4E1DEB6-A688-46E6-9C98-AB95ABEC769A}" destId="{A599541F-6C2B-43F1-B615-64F8FE9CE61A}" srcOrd="0" destOrd="0" presId="urn:microsoft.com/office/officeart/2008/layout/LinedList"/>
    <dgm:cxn modelId="{E870E454-E062-478E-9F02-5C3AEDD06F51}" type="presParOf" srcId="{C4E1DEB6-A688-46E6-9C98-AB95ABEC769A}" destId="{015AFBE4-CEAF-4B6F-8A6D-BE14D947830D}" srcOrd="1" destOrd="0" presId="urn:microsoft.com/office/officeart/2008/layout/LinedList"/>
    <dgm:cxn modelId="{8878824F-4380-4928-B8A4-4043D428D6A2}" type="presParOf" srcId="{015AFBE4-CEAF-4B6F-8A6D-BE14D947830D}" destId="{D1881E0E-581A-45D1-AC3F-FEEB94E252DB}" srcOrd="0" destOrd="0" presId="urn:microsoft.com/office/officeart/2008/layout/LinedList"/>
    <dgm:cxn modelId="{374E42D1-E513-4566-9A58-4BB45514B575}" type="presParOf" srcId="{015AFBE4-CEAF-4B6F-8A6D-BE14D947830D}" destId="{A1E08BE1-3F9D-4A8F-8B40-560052845C52}" srcOrd="1" destOrd="0" presId="urn:microsoft.com/office/officeart/2008/layout/LinedList"/>
    <dgm:cxn modelId="{5CD2EF9B-CECD-4D2B-91C1-25258F451A23}" type="presParOf" srcId="{A1E08BE1-3F9D-4A8F-8B40-560052845C52}" destId="{E72662BF-679C-4C3F-BDD6-35E54E152058}" srcOrd="0" destOrd="0" presId="urn:microsoft.com/office/officeart/2008/layout/LinedList"/>
    <dgm:cxn modelId="{DEB94C1C-B5A3-4FC8-9134-19A1931F1D88}" type="presParOf" srcId="{A1E08BE1-3F9D-4A8F-8B40-560052845C52}" destId="{F5D87FF5-3F37-4B2A-B46B-16DC5C0C7517}" srcOrd="1" destOrd="0" presId="urn:microsoft.com/office/officeart/2008/layout/LinedList"/>
    <dgm:cxn modelId="{FADA3DF2-75CF-4C4A-AF0A-38EC8669E813}" type="presParOf" srcId="{A1E08BE1-3F9D-4A8F-8B40-560052845C52}" destId="{5DDBAEE3-373C-4C58-A46C-77C3DE2CF9F0}" srcOrd="2" destOrd="0" presId="urn:microsoft.com/office/officeart/2008/layout/LinedList"/>
    <dgm:cxn modelId="{997BF1EB-14B8-4C44-8FC5-A857E8AA62D1}" type="presParOf" srcId="{015AFBE4-CEAF-4B6F-8A6D-BE14D947830D}" destId="{31606D38-E1E8-4B44-A263-998954505BB5}" srcOrd="2" destOrd="0" presId="urn:microsoft.com/office/officeart/2008/layout/LinedList"/>
    <dgm:cxn modelId="{9D13447C-796E-4291-BB86-A27BF3646E5A}" type="presParOf" srcId="{015AFBE4-CEAF-4B6F-8A6D-BE14D947830D}" destId="{C8684F46-9507-4C27-9C03-6AEE21E6053B}" srcOrd="3" destOrd="0" presId="urn:microsoft.com/office/officeart/2008/layout/LinedList"/>
    <dgm:cxn modelId="{5044D8E4-9D2F-4A8F-A5C9-7BDAEB2DC27B}" type="presParOf" srcId="{1C048C6C-C354-46C9-B34A-980F1AB428E0}" destId="{A5E5FBC8-38C8-47FA-BB4F-D9258288572C}" srcOrd="2" destOrd="0" presId="urn:microsoft.com/office/officeart/2008/layout/LinedList"/>
    <dgm:cxn modelId="{6B806279-D8F8-4B7E-88F7-CDEFCD1419F7}" type="presParOf" srcId="{1C048C6C-C354-46C9-B34A-980F1AB428E0}" destId="{D1B8D92B-C72C-48A1-8D70-A6ECF92C4682}" srcOrd="3" destOrd="0" presId="urn:microsoft.com/office/officeart/2008/layout/LinedList"/>
    <dgm:cxn modelId="{8CDD1734-37D7-448D-B112-FD9399447C23}" type="presParOf" srcId="{D1B8D92B-C72C-48A1-8D70-A6ECF92C4682}" destId="{5A8D499F-AD1A-4E58-9D71-E3067A5F749F}" srcOrd="0" destOrd="0" presId="urn:microsoft.com/office/officeart/2008/layout/LinedList"/>
    <dgm:cxn modelId="{C19528A3-F57E-4BE8-A5A8-5C2EEBF8F300}" type="presParOf" srcId="{D1B8D92B-C72C-48A1-8D70-A6ECF92C4682}" destId="{FB889EE5-D304-4036-A002-5385843C0157}" srcOrd="1" destOrd="0" presId="urn:microsoft.com/office/officeart/2008/layout/LinedList"/>
    <dgm:cxn modelId="{F7F879C1-B296-4A7E-9ECD-6EAE150B33A4}" type="presParOf" srcId="{FB889EE5-D304-4036-A002-5385843C0157}" destId="{9301D100-D619-4AA4-938A-6442911DA9F1}" srcOrd="0" destOrd="0" presId="urn:microsoft.com/office/officeart/2008/layout/LinedList"/>
    <dgm:cxn modelId="{53CA69A9-35D3-4A55-8FEA-878A77EEF2D4}" type="presParOf" srcId="{FB889EE5-D304-4036-A002-5385843C0157}" destId="{6B7880F5-C870-474B-B684-A199F89743DE}" srcOrd="1" destOrd="0" presId="urn:microsoft.com/office/officeart/2008/layout/LinedList"/>
    <dgm:cxn modelId="{82A260D4-ADBD-45F0-8ABB-68269FF04749}" type="presParOf" srcId="{6B7880F5-C870-474B-B684-A199F89743DE}" destId="{CE701260-DD0E-4F00-A89A-6FD234B49F8B}" srcOrd="0" destOrd="0" presId="urn:microsoft.com/office/officeart/2008/layout/LinedList"/>
    <dgm:cxn modelId="{BFF94659-243D-4CFE-9887-10DE7C63B25B}" type="presParOf" srcId="{6B7880F5-C870-474B-B684-A199F89743DE}" destId="{1C222992-94D0-4341-A3B2-CA66F41A92B9}" srcOrd="1" destOrd="0" presId="urn:microsoft.com/office/officeart/2008/layout/LinedList"/>
    <dgm:cxn modelId="{4E9AE870-8013-44EA-8CE3-1F03DE32B85C}" type="presParOf" srcId="{6B7880F5-C870-474B-B684-A199F89743DE}" destId="{2BE20B63-AFC4-494F-9A66-2C74F54FF2E3}" srcOrd="2" destOrd="0" presId="urn:microsoft.com/office/officeart/2008/layout/LinedList"/>
    <dgm:cxn modelId="{41424A70-E75F-4B89-A4AF-20A03270EE5A}" type="presParOf" srcId="{FB889EE5-D304-4036-A002-5385843C0157}" destId="{6C262A47-2432-4513-A492-184331D258AD}" srcOrd="2" destOrd="0" presId="urn:microsoft.com/office/officeart/2008/layout/LinedList"/>
    <dgm:cxn modelId="{7E38CABB-4D40-4C4F-A7FB-F7C0FA8792DC}" type="presParOf" srcId="{FB889EE5-D304-4036-A002-5385843C0157}" destId="{0483795E-89EC-4A98-A691-081E1C961126}" srcOrd="3" destOrd="0" presId="urn:microsoft.com/office/officeart/2008/layout/LinedList"/>
    <dgm:cxn modelId="{8C7D4261-9E42-467B-83CF-4E21A2AD7B8B}" type="presParOf" srcId="{1C048C6C-C354-46C9-B34A-980F1AB428E0}" destId="{7DDB1955-6BF1-4142-A848-428C8874853A}" srcOrd="4" destOrd="0" presId="urn:microsoft.com/office/officeart/2008/layout/LinedList"/>
    <dgm:cxn modelId="{4B84EAA6-B44F-4B03-B0EC-EE91F70EA929}" type="presParOf" srcId="{1C048C6C-C354-46C9-B34A-980F1AB428E0}" destId="{C3A921A2-6E9B-4680-9287-8557BF592181}" srcOrd="5" destOrd="0" presId="urn:microsoft.com/office/officeart/2008/layout/LinedList"/>
    <dgm:cxn modelId="{696CC32E-B76E-47E3-8631-F3F82E4EE4D2}" type="presParOf" srcId="{C3A921A2-6E9B-4680-9287-8557BF592181}" destId="{07F8768D-55BE-4D85-A9B2-BCB4ABAD62DB}" srcOrd="0" destOrd="0" presId="urn:microsoft.com/office/officeart/2008/layout/LinedList"/>
    <dgm:cxn modelId="{9D1F8325-3B7C-4475-836F-2B07100D82C2}" type="presParOf" srcId="{C3A921A2-6E9B-4680-9287-8557BF592181}" destId="{52FC0301-E322-45CA-9FF4-202F701EBF0E}" srcOrd="1" destOrd="0" presId="urn:microsoft.com/office/officeart/2008/layout/LinedList"/>
    <dgm:cxn modelId="{63CF8088-6C50-4D17-BFFE-1C5F3851A60C}" type="presParOf" srcId="{52FC0301-E322-45CA-9FF4-202F701EBF0E}" destId="{BF72850D-9772-42D0-8D64-F0D484135455}" srcOrd="0" destOrd="0" presId="urn:microsoft.com/office/officeart/2008/layout/LinedList"/>
    <dgm:cxn modelId="{2D1CA13D-E8D3-438E-8F5A-636BEFC217AF}" type="presParOf" srcId="{52FC0301-E322-45CA-9FF4-202F701EBF0E}" destId="{E473A4A0-A8F8-4829-83F4-8F66805BC1E7}" srcOrd="1" destOrd="0" presId="urn:microsoft.com/office/officeart/2008/layout/LinedList"/>
    <dgm:cxn modelId="{C3DD0D37-2EBB-40D2-8E48-CCF6C309A8A8}" type="presParOf" srcId="{E473A4A0-A8F8-4829-83F4-8F66805BC1E7}" destId="{399CA3F5-6871-4F6B-B711-ABA1669721D5}" srcOrd="0" destOrd="0" presId="urn:microsoft.com/office/officeart/2008/layout/LinedList"/>
    <dgm:cxn modelId="{A9DB998D-3039-4768-AA7A-A93D86EBEA60}" type="presParOf" srcId="{E473A4A0-A8F8-4829-83F4-8F66805BC1E7}" destId="{32BEAE9C-0DED-4493-BBEF-6A4B67E494F7}" srcOrd="1" destOrd="0" presId="urn:microsoft.com/office/officeart/2008/layout/LinedList"/>
    <dgm:cxn modelId="{E076D6C6-BD96-43D8-A0D6-D3C7901929DF}" type="presParOf" srcId="{E473A4A0-A8F8-4829-83F4-8F66805BC1E7}" destId="{7E0FB669-BC02-44F9-9D8A-32855EDE8194}" srcOrd="2" destOrd="0" presId="urn:microsoft.com/office/officeart/2008/layout/LinedList"/>
    <dgm:cxn modelId="{8045180E-1A61-4415-B372-CEB099AB5F76}" type="presParOf" srcId="{52FC0301-E322-45CA-9FF4-202F701EBF0E}" destId="{FEEFDF7F-966D-4BD5-8154-A62363D4D732}" srcOrd="2" destOrd="0" presId="urn:microsoft.com/office/officeart/2008/layout/LinedList"/>
    <dgm:cxn modelId="{F3C3EF7C-0982-43D5-B9CB-66D9AE5C97D5}" type="presParOf" srcId="{52FC0301-E322-45CA-9FF4-202F701EBF0E}" destId="{991EA62D-FCAC-4F16-880C-CF82995F0E1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537706-1AD6-4ED8-B30A-657C5AB0E4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D13FF-902C-444D-88B8-0CC40E3B3AF1}">
      <dgm:prSet/>
      <dgm:spPr/>
      <dgm:t>
        <a:bodyPr/>
        <a:lstStyle/>
        <a:p>
          <a:r>
            <a:rPr lang="en-US" dirty="0" smtClean="0"/>
            <a:t>A “hook” in an essay is the part of the essay that draws your reader in and makes him or her want to actually read your essay.</a:t>
          </a:r>
          <a:endParaRPr lang="en-US" dirty="0"/>
        </a:p>
      </dgm:t>
    </dgm:pt>
    <dgm:pt modelId="{E01D8739-5420-473D-A085-1760EF13B59F}" type="parTrans" cxnId="{072F44E6-9EE5-4615-86D1-5E7CDD0C8244}">
      <dgm:prSet/>
      <dgm:spPr/>
    </dgm:pt>
    <dgm:pt modelId="{AD22AA02-114D-4A31-A736-64B2CFDD129A}" type="sibTrans" cxnId="{072F44E6-9EE5-4615-86D1-5E7CDD0C8244}">
      <dgm:prSet/>
      <dgm:spPr/>
    </dgm:pt>
    <dgm:pt modelId="{1C048C6C-C354-46C9-B34A-980F1AB428E0}" type="pres">
      <dgm:prSet presAssocID="{D9537706-1AD6-4ED8-B30A-657C5AB0E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866AD1-AE59-453E-835D-1A7618B513A4}" type="pres">
      <dgm:prSet presAssocID="{069D13FF-902C-444D-88B8-0CC40E3B3AF1}" presName="thickLine" presStyleLbl="alignNode1" presStyleIdx="0" presStyleCnt="1"/>
      <dgm:spPr/>
    </dgm:pt>
    <dgm:pt modelId="{8AFCD103-FFA9-4F9E-A76B-7DFDBDCFA173}" type="pres">
      <dgm:prSet presAssocID="{069D13FF-902C-444D-88B8-0CC40E3B3AF1}" presName="horz1" presStyleCnt="0"/>
      <dgm:spPr/>
    </dgm:pt>
    <dgm:pt modelId="{F1CC8AD3-CA7E-4017-83C8-6374908C5438}" type="pres">
      <dgm:prSet presAssocID="{069D13FF-902C-444D-88B8-0CC40E3B3AF1}" presName="tx1" presStyleLbl="revTx" presStyleIdx="0" presStyleCnt="1"/>
      <dgm:spPr/>
      <dgm:t>
        <a:bodyPr/>
        <a:lstStyle/>
        <a:p>
          <a:endParaRPr lang="en-US"/>
        </a:p>
      </dgm:t>
    </dgm:pt>
    <dgm:pt modelId="{5E14C596-917E-454D-BA49-A90FD3EC65D2}" type="pres">
      <dgm:prSet presAssocID="{069D13FF-902C-444D-88B8-0CC40E3B3AF1}" presName="vert1" presStyleCnt="0"/>
      <dgm:spPr/>
    </dgm:pt>
  </dgm:ptLst>
  <dgm:cxnLst>
    <dgm:cxn modelId="{EA1A4DA9-0387-402E-9D0F-67E2AECFF817}" type="presOf" srcId="{D9537706-1AD6-4ED8-B30A-657C5AB0E40F}" destId="{1C048C6C-C354-46C9-B34A-980F1AB428E0}" srcOrd="0" destOrd="0" presId="urn:microsoft.com/office/officeart/2008/layout/LinedList"/>
    <dgm:cxn modelId="{072F44E6-9EE5-4615-86D1-5E7CDD0C8244}" srcId="{D9537706-1AD6-4ED8-B30A-657C5AB0E40F}" destId="{069D13FF-902C-444D-88B8-0CC40E3B3AF1}" srcOrd="0" destOrd="0" parTransId="{E01D8739-5420-473D-A085-1760EF13B59F}" sibTransId="{AD22AA02-114D-4A31-A736-64B2CFDD129A}"/>
    <dgm:cxn modelId="{F37541CF-8370-4ACC-A570-7847238AE2DE}" type="presOf" srcId="{069D13FF-902C-444D-88B8-0CC40E3B3AF1}" destId="{F1CC8AD3-CA7E-4017-83C8-6374908C5438}" srcOrd="0" destOrd="0" presId="urn:microsoft.com/office/officeart/2008/layout/LinedList"/>
    <dgm:cxn modelId="{99A2A87F-DB8E-4F2A-9E10-37CA0694FE05}" type="presParOf" srcId="{1C048C6C-C354-46C9-B34A-980F1AB428E0}" destId="{B9866AD1-AE59-453E-835D-1A7618B513A4}" srcOrd="0" destOrd="0" presId="urn:microsoft.com/office/officeart/2008/layout/LinedList"/>
    <dgm:cxn modelId="{D265D7B5-35BB-47AA-9D71-9C24B1AF62CE}" type="presParOf" srcId="{1C048C6C-C354-46C9-B34A-980F1AB428E0}" destId="{8AFCD103-FFA9-4F9E-A76B-7DFDBDCFA173}" srcOrd="1" destOrd="0" presId="urn:microsoft.com/office/officeart/2008/layout/LinedList"/>
    <dgm:cxn modelId="{E369B852-D732-424D-8094-2FF4F690E472}" type="presParOf" srcId="{8AFCD103-FFA9-4F9E-A76B-7DFDBDCFA173}" destId="{F1CC8AD3-CA7E-4017-83C8-6374908C5438}" srcOrd="0" destOrd="0" presId="urn:microsoft.com/office/officeart/2008/layout/LinedList"/>
    <dgm:cxn modelId="{205D600D-4D47-431D-A30F-EFE0CC7DBB19}" type="presParOf" srcId="{8AFCD103-FFA9-4F9E-A76B-7DFDBDCFA173}" destId="{5E14C596-917E-454D-BA49-A90FD3EC65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537706-1AD6-4ED8-B30A-657C5AB0E4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D13FF-902C-444D-88B8-0CC40E3B3AF1}">
      <dgm:prSet/>
      <dgm:spPr/>
      <dgm:t>
        <a:bodyPr/>
        <a:lstStyle/>
        <a:p>
          <a:r>
            <a:rPr lang="en-US" dirty="0" smtClean="0"/>
            <a:t>Take 10 minute to try to write the hook for your Frankenstein essay.</a:t>
          </a:r>
        </a:p>
      </dgm:t>
    </dgm:pt>
    <dgm:pt modelId="{E01D8739-5420-473D-A085-1760EF13B59F}" type="parTrans" cxnId="{072F44E6-9EE5-4615-86D1-5E7CDD0C8244}">
      <dgm:prSet/>
      <dgm:spPr/>
    </dgm:pt>
    <dgm:pt modelId="{AD22AA02-114D-4A31-A736-64B2CFDD129A}" type="sibTrans" cxnId="{072F44E6-9EE5-4615-86D1-5E7CDD0C8244}">
      <dgm:prSet/>
      <dgm:spPr/>
    </dgm:pt>
    <dgm:pt modelId="{C599950A-95EA-40D7-A8F5-FFE2555B1FE7}">
      <dgm:prSet/>
      <dgm:spPr/>
      <dgm:t>
        <a:bodyPr/>
        <a:lstStyle/>
        <a:p>
          <a:r>
            <a:rPr lang="en-US" dirty="0" smtClean="0"/>
            <a:t>When you are finished, raise your hand and a teacher will give you feedback.</a:t>
          </a:r>
        </a:p>
      </dgm:t>
    </dgm:pt>
    <dgm:pt modelId="{D304F674-F361-449D-BAD6-74C334F80E99}" type="parTrans" cxnId="{5A05F59F-99D2-4405-96C5-0639B12BB9C4}">
      <dgm:prSet/>
      <dgm:spPr/>
    </dgm:pt>
    <dgm:pt modelId="{F029F35E-BF4D-4057-B43D-894AE29F8C18}" type="sibTrans" cxnId="{5A05F59F-99D2-4405-96C5-0639B12BB9C4}">
      <dgm:prSet/>
      <dgm:spPr/>
    </dgm:pt>
    <dgm:pt modelId="{1C048C6C-C354-46C9-B34A-980F1AB428E0}" type="pres">
      <dgm:prSet presAssocID="{D9537706-1AD6-4ED8-B30A-657C5AB0E4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866AD1-AE59-453E-835D-1A7618B513A4}" type="pres">
      <dgm:prSet presAssocID="{069D13FF-902C-444D-88B8-0CC40E3B3AF1}" presName="thickLine" presStyleLbl="alignNode1" presStyleIdx="0" presStyleCnt="2"/>
      <dgm:spPr/>
    </dgm:pt>
    <dgm:pt modelId="{8AFCD103-FFA9-4F9E-A76B-7DFDBDCFA173}" type="pres">
      <dgm:prSet presAssocID="{069D13FF-902C-444D-88B8-0CC40E3B3AF1}" presName="horz1" presStyleCnt="0"/>
      <dgm:spPr/>
    </dgm:pt>
    <dgm:pt modelId="{F1CC8AD3-CA7E-4017-83C8-6374908C5438}" type="pres">
      <dgm:prSet presAssocID="{069D13FF-902C-444D-88B8-0CC40E3B3AF1}" presName="tx1" presStyleLbl="revTx" presStyleIdx="0" presStyleCnt="2"/>
      <dgm:spPr/>
      <dgm:t>
        <a:bodyPr/>
        <a:lstStyle/>
        <a:p>
          <a:endParaRPr lang="en-US"/>
        </a:p>
      </dgm:t>
    </dgm:pt>
    <dgm:pt modelId="{5E14C596-917E-454D-BA49-A90FD3EC65D2}" type="pres">
      <dgm:prSet presAssocID="{069D13FF-902C-444D-88B8-0CC40E3B3AF1}" presName="vert1" presStyleCnt="0"/>
      <dgm:spPr/>
    </dgm:pt>
    <dgm:pt modelId="{48425932-05D8-4479-8128-6B6FAC3DAB8B}" type="pres">
      <dgm:prSet presAssocID="{C599950A-95EA-40D7-A8F5-FFE2555B1FE7}" presName="thickLine" presStyleLbl="alignNode1" presStyleIdx="1" presStyleCnt="2"/>
      <dgm:spPr/>
    </dgm:pt>
    <dgm:pt modelId="{4F5B7E01-2E97-4A05-BD28-CA24CECC1766}" type="pres">
      <dgm:prSet presAssocID="{C599950A-95EA-40D7-A8F5-FFE2555B1FE7}" presName="horz1" presStyleCnt="0"/>
      <dgm:spPr/>
    </dgm:pt>
    <dgm:pt modelId="{8723E02A-54EF-4967-A085-44E01C4CAA99}" type="pres">
      <dgm:prSet presAssocID="{C599950A-95EA-40D7-A8F5-FFE2555B1FE7}" presName="tx1" presStyleLbl="revTx" presStyleIdx="1" presStyleCnt="2"/>
      <dgm:spPr/>
      <dgm:t>
        <a:bodyPr/>
        <a:lstStyle/>
        <a:p>
          <a:endParaRPr lang="en-US"/>
        </a:p>
      </dgm:t>
    </dgm:pt>
    <dgm:pt modelId="{E8953349-178A-4F5D-92B7-0AD9F28CFE53}" type="pres">
      <dgm:prSet presAssocID="{C599950A-95EA-40D7-A8F5-FFE2555B1FE7}" presName="vert1" presStyleCnt="0"/>
      <dgm:spPr/>
    </dgm:pt>
  </dgm:ptLst>
  <dgm:cxnLst>
    <dgm:cxn modelId="{0512D15A-AB3F-425F-88E1-85F41C604CF0}" type="presOf" srcId="{D9537706-1AD6-4ED8-B30A-657C5AB0E40F}" destId="{1C048C6C-C354-46C9-B34A-980F1AB428E0}" srcOrd="0" destOrd="0" presId="urn:microsoft.com/office/officeart/2008/layout/LinedList"/>
    <dgm:cxn modelId="{6F6A8D2F-6C76-48CC-9078-D1E8B7835ACD}" type="presOf" srcId="{C599950A-95EA-40D7-A8F5-FFE2555B1FE7}" destId="{8723E02A-54EF-4967-A085-44E01C4CAA99}" srcOrd="0" destOrd="0" presId="urn:microsoft.com/office/officeart/2008/layout/LinedList"/>
    <dgm:cxn modelId="{072F44E6-9EE5-4615-86D1-5E7CDD0C8244}" srcId="{D9537706-1AD6-4ED8-B30A-657C5AB0E40F}" destId="{069D13FF-902C-444D-88B8-0CC40E3B3AF1}" srcOrd="0" destOrd="0" parTransId="{E01D8739-5420-473D-A085-1760EF13B59F}" sibTransId="{AD22AA02-114D-4A31-A736-64B2CFDD129A}"/>
    <dgm:cxn modelId="{5A05F59F-99D2-4405-96C5-0639B12BB9C4}" srcId="{D9537706-1AD6-4ED8-B30A-657C5AB0E40F}" destId="{C599950A-95EA-40D7-A8F5-FFE2555B1FE7}" srcOrd="1" destOrd="0" parTransId="{D304F674-F361-449D-BAD6-74C334F80E99}" sibTransId="{F029F35E-BF4D-4057-B43D-894AE29F8C18}"/>
    <dgm:cxn modelId="{689A754C-B20D-4D06-A31F-752FA5A3EDF4}" type="presOf" srcId="{069D13FF-902C-444D-88B8-0CC40E3B3AF1}" destId="{F1CC8AD3-CA7E-4017-83C8-6374908C5438}" srcOrd="0" destOrd="0" presId="urn:microsoft.com/office/officeart/2008/layout/LinedList"/>
    <dgm:cxn modelId="{125B54AD-488A-4A96-91E8-AD77366680FB}" type="presParOf" srcId="{1C048C6C-C354-46C9-B34A-980F1AB428E0}" destId="{B9866AD1-AE59-453E-835D-1A7618B513A4}" srcOrd="0" destOrd="0" presId="urn:microsoft.com/office/officeart/2008/layout/LinedList"/>
    <dgm:cxn modelId="{6B57322B-B344-40FF-8D70-7A68B761FB15}" type="presParOf" srcId="{1C048C6C-C354-46C9-B34A-980F1AB428E0}" destId="{8AFCD103-FFA9-4F9E-A76B-7DFDBDCFA173}" srcOrd="1" destOrd="0" presId="urn:microsoft.com/office/officeart/2008/layout/LinedList"/>
    <dgm:cxn modelId="{A8931BEA-4F0E-485A-B1CC-0FA69A908562}" type="presParOf" srcId="{8AFCD103-FFA9-4F9E-A76B-7DFDBDCFA173}" destId="{F1CC8AD3-CA7E-4017-83C8-6374908C5438}" srcOrd="0" destOrd="0" presId="urn:microsoft.com/office/officeart/2008/layout/LinedList"/>
    <dgm:cxn modelId="{6D899EAD-6ECB-4E43-8465-62CCBE8BE1B7}" type="presParOf" srcId="{8AFCD103-FFA9-4F9E-A76B-7DFDBDCFA173}" destId="{5E14C596-917E-454D-BA49-A90FD3EC65D2}" srcOrd="1" destOrd="0" presId="urn:microsoft.com/office/officeart/2008/layout/LinedList"/>
    <dgm:cxn modelId="{94D2C459-4786-479A-90F4-CCEB386FDBA4}" type="presParOf" srcId="{1C048C6C-C354-46C9-B34A-980F1AB428E0}" destId="{48425932-05D8-4479-8128-6B6FAC3DAB8B}" srcOrd="2" destOrd="0" presId="urn:microsoft.com/office/officeart/2008/layout/LinedList"/>
    <dgm:cxn modelId="{E045A774-92A3-4F44-B60A-9D11DFB2B88B}" type="presParOf" srcId="{1C048C6C-C354-46C9-B34A-980F1AB428E0}" destId="{4F5B7E01-2E97-4A05-BD28-CA24CECC1766}" srcOrd="3" destOrd="0" presId="urn:microsoft.com/office/officeart/2008/layout/LinedList"/>
    <dgm:cxn modelId="{99C7F5C3-31E0-4B00-810E-C7096F937057}" type="presParOf" srcId="{4F5B7E01-2E97-4A05-BD28-CA24CECC1766}" destId="{8723E02A-54EF-4967-A085-44E01C4CAA99}" srcOrd="0" destOrd="0" presId="urn:microsoft.com/office/officeart/2008/layout/LinedList"/>
    <dgm:cxn modelId="{16F9804C-319E-4B98-B2D8-03CE5AE288C4}" type="presParOf" srcId="{4F5B7E01-2E97-4A05-BD28-CA24CECC1766}" destId="{E8953349-178A-4F5D-92B7-0AD9F28CFE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EE708-F410-4A48-B87C-5AC6EC12194B}">
      <dsp:nvSpPr>
        <dsp:cNvPr id="0" name=""/>
        <dsp:cNvSpPr/>
      </dsp:nvSpPr>
      <dsp:spPr>
        <a:xfrm>
          <a:off x="0" y="45990"/>
          <a:ext cx="7543800" cy="4137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Due to the unforeseen, tragic circumstances during the past weekend, the Frankenstein test and review will be postponed until Friday.</a:t>
          </a:r>
          <a:endParaRPr lang="en-US" sz="3400" kern="1200" dirty="0"/>
        </a:p>
      </dsp:txBody>
      <dsp:txXfrm>
        <a:off x="201958" y="247948"/>
        <a:ext cx="7139884" cy="37332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66AD1-AE59-453E-835D-1A7618B513A4}">
      <dsp:nvSpPr>
        <dsp:cNvPr id="0" name=""/>
        <dsp:cNvSpPr/>
      </dsp:nvSpPr>
      <dsp:spPr>
        <a:xfrm>
          <a:off x="0" y="2492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C8AD3-CA7E-4017-83C8-6374908C5438}">
      <dsp:nvSpPr>
        <dsp:cNvPr id="0" name=""/>
        <dsp:cNvSpPr/>
      </dsp:nvSpPr>
      <dsp:spPr>
        <a:xfrm>
          <a:off x="0" y="2492"/>
          <a:ext cx="9143999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Turn to your neighbor and read him or her your hook.</a:t>
          </a:r>
        </a:p>
      </dsp:txBody>
      <dsp:txXfrm>
        <a:off x="0" y="2492"/>
        <a:ext cx="9143999" cy="1700138"/>
      </dsp:txXfrm>
    </dsp:sp>
    <dsp:sp modelId="{05D8C44C-0660-4864-A81C-A2B937F1A588}">
      <dsp:nvSpPr>
        <dsp:cNvPr id="0" name=""/>
        <dsp:cNvSpPr/>
      </dsp:nvSpPr>
      <dsp:spPr>
        <a:xfrm>
          <a:off x="0" y="1702630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7955A-39B2-4887-AB9A-29D6B955562D}">
      <dsp:nvSpPr>
        <dsp:cNvPr id="0" name=""/>
        <dsp:cNvSpPr/>
      </dsp:nvSpPr>
      <dsp:spPr>
        <a:xfrm>
          <a:off x="0" y="1702630"/>
          <a:ext cx="9143999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Give your neighbor feedback.</a:t>
          </a:r>
        </a:p>
      </dsp:txBody>
      <dsp:txXfrm>
        <a:off x="0" y="1702630"/>
        <a:ext cx="9143999" cy="1700138"/>
      </dsp:txXfrm>
    </dsp:sp>
    <dsp:sp modelId="{BF7429A9-00FB-4365-AF6E-5FACAA38F8FE}">
      <dsp:nvSpPr>
        <dsp:cNvPr id="0" name=""/>
        <dsp:cNvSpPr/>
      </dsp:nvSpPr>
      <dsp:spPr>
        <a:xfrm>
          <a:off x="0" y="3402769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128CA-8E8F-4FED-AF0B-28C1AC07296F}">
      <dsp:nvSpPr>
        <dsp:cNvPr id="0" name=""/>
        <dsp:cNvSpPr/>
      </dsp:nvSpPr>
      <dsp:spPr>
        <a:xfrm>
          <a:off x="0" y="3402769"/>
          <a:ext cx="9143999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Does his or her hook make you want to read his or her paper? How can he or she improve the hook?</a:t>
          </a:r>
        </a:p>
      </dsp:txBody>
      <dsp:txXfrm>
        <a:off x="0" y="3402769"/>
        <a:ext cx="9143999" cy="17001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66AD1-AE59-453E-835D-1A7618B513A4}">
      <dsp:nvSpPr>
        <dsp:cNvPr id="0" name=""/>
        <dsp:cNvSpPr/>
      </dsp:nvSpPr>
      <dsp:spPr>
        <a:xfrm>
          <a:off x="0" y="0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C8AD3-CA7E-4017-83C8-6374908C5438}">
      <dsp:nvSpPr>
        <dsp:cNvPr id="0" name=""/>
        <dsp:cNvSpPr/>
      </dsp:nvSpPr>
      <dsp:spPr>
        <a:xfrm>
          <a:off x="0" y="0"/>
          <a:ext cx="1828799" cy="510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You have two options:</a:t>
          </a:r>
        </a:p>
      </dsp:txBody>
      <dsp:txXfrm>
        <a:off x="0" y="0"/>
        <a:ext cx="1828799" cy="5105400"/>
      </dsp:txXfrm>
    </dsp:sp>
    <dsp:sp modelId="{4C319E31-C86A-40F8-AD92-A0F1B9C1F8C6}">
      <dsp:nvSpPr>
        <dsp:cNvPr id="0" name=""/>
        <dsp:cNvSpPr/>
      </dsp:nvSpPr>
      <dsp:spPr>
        <a:xfrm>
          <a:off x="1965959" y="118660"/>
          <a:ext cx="7178039" cy="2373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Continue working on your study guide. </a:t>
          </a:r>
          <a:br>
            <a:rPr lang="en-US" sz="3400" kern="1200" dirty="0" smtClean="0"/>
          </a:br>
          <a:r>
            <a:rPr lang="en-US" sz="3400" kern="1200" dirty="0" smtClean="0"/>
            <a:t>(You may work in groups.)</a:t>
          </a:r>
        </a:p>
      </dsp:txBody>
      <dsp:txXfrm>
        <a:off x="1965959" y="118660"/>
        <a:ext cx="7178039" cy="2373213"/>
      </dsp:txXfrm>
    </dsp:sp>
    <dsp:sp modelId="{5D6A4DCD-A2CA-453D-A3BF-F21C6D4DCCC0}">
      <dsp:nvSpPr>
        <dsp:cNvPr id="0" name=""/>
        <dsp:cNvSpPr/>
      </dsp:nvSpPr>
      <dsp:spPr>
        <a:xfrm>
          <a:off x="1828799" y="2491873"/>
          <a:ext cx="7315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B9D44-90A2-44DF-B5F5-9C15CCDED34D}">
      <dsp:nvSpPr>
        <dsp:cNvPr id="0" name=""/>
        <dsp:cNvSpPr/>
      </dsp:nvSpPr>
      <dsp:spPr>
        <a:xfrm>
          <a:off x="1965959" y="2610534"/>
          <a:ext cx="7178039" cy="2373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Work on writing your essay.</a:t>
          </a:r>
        </a:p>
      </dsp:txBody>
      <dsp:txXfrm>
        <a:off x="1965959" y="2610534"/>
        <a:ext cx="7178039" cy="2373213"/>
      </dsp:txXfrm>
    </dsp:sp>
    <dsp:sp modelId="{FCB62691-2C24-47DF-9528-BFAC30A1742B}">
      <dsp:nvSpPr>
        <dsp:cNvPr id="0" name=""/>
        <dsp:cNvSpPr/>
      </dsp:nvSpPr>
      <dsp:spPr>
        <a:xfrm>
          <a:off x="1828799" y="4983747"/>
          <a:ext cx="7315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CDDC7-6795-4C3C-8C5A-3E2462954804}">
      <dsp:nvSpPr>
        <dsp:cNvPr id="0" name=""/>
        <dsp:cNvSpPr/>
      </dsp:nvSpPr>
      <dsp:spPr>
        <a:xfrm>
          <a:off x="0" y="0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4D82F-F88E-459B-8999-6A3D7C156D55}">
      <dsp:nvSpPr>
        <dsp:cNvPr id="0" name=""/>
        <dsp:cNvSpPr/>
      </dsp:nvSpPr>
      <dsp:spPr>
        <a:xfrm>
          <a:off x="0" y="0"/>
          <a:ext cx="9143999" cy="510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This is the time for you to ask questions or ask for specific feedback.</a:t>
          </a:r>
          <a:endParaRPr lang="en-US" sz="5700" kern="1200" dirty="0"/>
        </a:p>
      </dsp:txBody>
      <dsp:txXfrm>
        <a:off x="0" y="0"/>
        <a:ext cx="9143999" cy="51054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5D3E-F9F5-4FBB-92CB-989730EF1341}">
      <dsp:nvSpPr>
        <dsp:cNvPr id="0" name=""/>
        <dsp:cNvSpPr/>
      </dsp:nvSpPr>
      <dsp:spPr>
        <a:xfrm>
          <a:off x="0" y="0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A9302-414F-4E97-A01C-C80CBEF82DDC}">
      <dsp:nvSpPr>
        <dsp:cNvPr id="0" name=""/>
        <dsp:cNvSpPr/>
      </dsp:nvSpPr>
      <dsp:spPr>
        <a:xfrm>
          <a:off x="0" y="0"/>
          <a:ext cx="9143999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Work on your study guide and essay.</a:t>
          </a:r>
          <a:endParaRPr lang="en-US" sz="5200" kern="1200" dirty="0"/>
        </a:p>
      </dsp:txBody>
      <dsp:txXfrm>
        <a:off x="0" y="0"/>
        <a:ext cx="9143999" cy="2552700"/>
      </dsp:txXfrm>
    </dsp:sp>
    <dsp:sp modelId="{15628688-1D3C-4EF1-A793-2A43123EBD4F}">
      <dsp:nvSpPr>
        <dsp:cNvPr id="0" name=""/>
        <dsp:cNvSpPr/>
      </dsp:nvSpPr>
      <dsp:spPr>
        <a:xfrm>
          <a:off x="0" y="2552700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1A0D4-A76C-4454-AD37-6BE7E56A69A5}">
      <dsp:nvSpPr>
        <dsp:cNvPr id="0" name=""/>
        <dsp:cNvSpPr/>
      </dsp:nvSpPr>
      <dsp:spPr>
        <a:xfrm>
          <a:off x="0" y="2552700"/>
          <a:ext cx="9143999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Study guides will be checked tomorrow.</a:t>
          </a:r>
          <a:endParaRPr lang="en-US" sz="5200" kern="1200" dirty="0"/>
        </a:p>
      </dsp:txBody>
      <dsp:txXfrm>
        <a:off x="0" y="2552700"/>
        <a:ext cx="9143999" cy="25527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1C23C-582C-48CE-A749-2E3C3459171A}">
      <dsp:nvSpPr>
        <dsp:cNvPr id="0" name=""/>
        <dsp:cNvSpPr/>
      </dsp:nvSpPr>
      <dsp:spPr>
        <a:xfrm>
          <a:off x="0" y="0"/>
          <a:ext cx="754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BAC9B-3E79-47A4-940E-C23D719D02E3}">
      <dsp:nvSpPr>
        <dsp:cNvPr id="0" name=""/>
        <dsp:cNvSpPr/>
      </dsp:nvSpPr>
      <dsp:spPr>
        <a:xfrm>
          <a:off x="0" y="0"/>
          <a:ext cx="7543800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On your index card, write down one of the terms, people, or characters from the first part of your study guide.</a:t>
          </a:r>
          <a:endParaRPr lang="en-US" sz="2800" kern="1200" dirty="0"/>
        </a:p>
      </dsp:txBody>
      <dsp:txXfrm>
        <a:off x="0" y="0"/>
        <a:ext cx="7543800" cy="2114549"/>
      </dsp:txXfrm>
    </dsp:sp>
    <dsp:sp modelId="{5D97F668-C89F-4918-AA9B-8D94F2966E41}">
      <dsp:nvSpPr>
        <dsp:cNvPr id="0" name=""/>
        <dsp:cNvSpPr/>
      </dsp:nvSpPr>
      <dsp:spPr>
        <a:xfrm>
          <a:off x="0" y="2114549"/>
          <a:ext cx="754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F5E29-423A-4E1B-9FC9-52800786AA76}">
      <dsp:nvSpPr>
        <dsp:cNvPr id="0" name=""/>
        <dsp:cNvSpPr/>
      </dsp:nvSpPr>
      <dsp:spPr>
        <a:xfrm>
          <a:off x="0" y="2114549"/>
          <a:ext cx="7543800" cy="2114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On the other side of the card, write down five things you know about that term, people, or characters.</a:t>
          </a:r>
          <a:endParaRPr lang="en-US" sz="2800" kern="1200" dirty="0"/>
        </a:p>
      </dsp:txBody>
      <dsp:txXfrm>
        <a:off x="0" y="2114549"/>
        <a:ext cx="7543800" cy="21145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1C23C-582C-48CE-A749-2E3C3459171A}">
      <dsp:nvSpPr>
        <dsp:cNvPr id="0" name=""/>
        <dsp:cNvSpPr/>
      </dsp:nvSpPr>
      <dsp:spPr>
        <a:xfrm>
          <a:off x="0" y="0"/>
          <a:ext cx="754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BAC9B-3E79-47A4-940E-C23D719D02E3}">
      <dsp:nvSpPr>
        <dsp:cNvPr id="0" name=""/>
        <dsp:cNvSpPr/>
      </dsp:nvSpPr>
      <dsp:spPr>
        <a:xfrm>
          <a:off x="0" y="0"/>
          <a:ext cx="7543800" cy="42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Find two people with different cards than you and share what you know.</a:t>
          </a:r>
          <a:endParaRPr lang="en-US" sz="4700" kern="1200" dirty="0"/>
        </a:p>
      </dsp:txBody>
      <dsp:txXfrm>
        <a:off x="0" y="0"/>
        <a:ext cx="7543800" cy="4229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97D4A-6C7F-4A67-BB32-8F01887AC635}">
      <dsp:nvSpPr>
        <dsp:cNvPr id="0" name=""/>
        <dsp:cNvSpPr/>
      </dsp:nvSpPr>
      <dsp:spPr>
        <a:xfrm>
          <a:off x="0" y="0"/>
          <a:ext cx="754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22013-0CFE-4CA2-B101-BDBC6487667C}">
      <dsp:nvSpPr>
        <dsp:cNvPr id="0" name=""/>
        <dsp:cNvSpPr/>
      </dsp:nvSpPr>
      <dsp:spPr>
        <a:xfrm>
          <a:off x="0" y="0"/>
          <a:ext cx="7543800" cy="42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You will start your Frankenstein final essay that is due on Monday, February 22, 2016.</a:t>
          </a:r>
        </a:p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 support of Lauren, Ms. Stone is creating T-shirts. If you want to make T-shirts, you may.</a:t>
          </a:r>
          <a:endParaRPr lang="en-US" sz="3000" kern="1200" dirty="0"/>
        </a:p>
      </dsp:txBody>
      <dsp:txXfrm>
        <a:off x="0" y="0"/>
        <a:ext cx="7543800" cy="4229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1C23C-582C-48CE-A749-2E3C3459171A}">
      <dsp:nvSpPr>
        <dsp:cNvPr id="0" name=""/>
        <dsp:cNvSpPr/>
      </dsp:nvSpPr>
      <dsp:spPr>
        <a:xfrm>
          <a:off x="0" y="0"/>
          <a:ext cx="754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BAC9B-3E79-47A4-940E-C23D719D02E3}">
      <dsp:nvSpPr>
        <dsp:cNvPr id="0" name=""/>
        <dsp:cNvSpPr/>
      </dsp:nvSpPr>
      <dsp:spPr>
        <a:xfrm>
          <a:off x="0" y="0"/>
          <a:ext cx="1508760" cy="42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HEY YOU!</a:t>
          </a:r>
          <a:br>
            <a:rPr lang="en-US" sz="3700" kern="1200" dirty="0" smtClean="0"/>
          </a:br>
          <a:r>
            <a:rPr lang="en-US" sz="3700" kern="1200" dirty="0" smtClean="0"/>
            <a:t/>
          </a:r>
          <a:br>
            <a:rPr lang="en-US" sz="3700" kern="1200" dirty="0" smtClean="0"/>
          </a:br>
          <a:r>
            <a:rPr lang="en-US" sz="3700" kern="1200" dirty="0" smtClean="0"/>
            <a:t>Yes, you!</a:t>
          </a:r>
          <a:endParaRPr lang="en-US" sz="3700" kern="1200" dirty="0"/>
        </a:p>
      </dsp:txBody>
      <dsp:txXfrm>
        <a:off x="0" y="0"/>
        <a:ext cx="1508760" cy="4229100"/>
      </dsp:txXfrm>
    </dsp:sp>
    <dsp:sp modelId="{8063A96E-3F52-4850-953E-4B3C32C6C1DD}">
      <dsp:nvSpPr>
        <dsp:cNvPr id="0" name=""/>
        <dsp:cNvSpPr/>
      </dsp:nvSpPr>
      <dsp:spPr>
        <a:xfrm>
          <a:off x="1621917" y="98293"/>
          <a:ext cx="5921883" cy="196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Look at the essay prompts on your phone or on the board and write a thesis</a:t>
          </a:r>
          <a:endParaRPr lang="en-US" sz="2800" kern="1200" dirty="0"/>
        </a:p>
      </dsp:txBody>
      <dsp:txXfrm>
        <a:off x="1621917" y="98293"/>
        <a:ext cx="5921883" cy="1965870"/>
      </dsp:txXfrm>
    </dsp:sp>
    <dsp:sp modelId="{88526DBB-DEBB-444C-99B4-4D8172BFA874}">
      <dsp:nvSpPr>
        <dsp:cNvPr id="0" name=""/>
        <dsp:cNvSpPr/>
      </dsp:nvSpPr>
      <dsp:spPr>
        <a:xfrm>
          <a:off x="1508760" y="2064164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0A0F9-9415-4AAA-A08A-6ACD6B9376D8}">
      <dsp:nvSpPr>
        <dsp:cNvPr id="0" name=""/>
        <dsp:cNvSpPr/>
      </dsp:nvSpPr>
      <dsp:spPr>
        <a:xfrm>
          <a:off x="1621917" y="2162457"/>
          <a:ext cx="5921883" cy="196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It might start with the phrase, “In Mary Shelley’s, Frankenstein, Shelley…”</a:t>
          </a:r>
          <a:endParaRPr lang="en-US" sz="2800" kern="1200" dirty="0"/>
        </a:p>
      </dsp:txBody>
      <dsp:txXfrm>
        <a:off x="1621917" y="2162457"/>
        <a:ext cx="5921883" cy="1965870"/>
      </dsp:txXfrm>
    </dsp:sp>
    <dsp:sp modelId="{79787B69-F248-4167-A4CD-31423295DC2D}">
      <dsp:nvSpPr>
        <dsp:cNvPr id="0" name=""/>
        <dsp:cNvSpPr/>
      </dsp:nvSpPr>
      <dsp:spPr>
        <a:xfrm>
          <a:off x="1508760" y="4128328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1C23C-582C-48CE-A749-2E3C3459171A}">
      <dsp:nvSpPr>
        <dsp:cNvPr id="0" name=""/>
        <dsp:cNvSpPr/>
      </dsp:nvSpPr>
      <dsp:spPr>
        <a:xfrm>
          <a:off x="0" y="0"/>
          <a:ext cx="754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BAC9B-3E79-47A4-940E-C23D719D02E3}">
      <dsp:nvSpPr>
        <dsp:cNvPr id="0" name=""/>
        <dsp:cNvSpPr/>
      </dsp:nvSpPr>
      <dsp:spPr>
        <a:xfrm>
          <a:off x="0" y="0"/>
          <a:ext cx="1508760" cy="510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Your thesis statement should…</a:t>
          </a:r>
          <a:endParaRPr lang="en-US" sz="2000" kern="1200" dirty="0"/>
        </a:p>
      </dsp:txBody>
      <dsp:txXfrm>
        <a:off x="0" y="0"/>
        <a:ext cx="1508760" cy="5105400"/>
      </dsp:txXfrm>
    </dsp:sp>
    <dsp:sp modelId="{3E99F238-E288-4780-9090-7A5E955F20D4}">
      <dsp:nvSpPr>
        <dsp:cNvPr id="0" name=""/>
        <dsp:cNvSpPr/>
      </dsp:nvSpPr>
      <dsp:spPr>
        <a:xfrm>
          <a:off x="1621917" y="48112"/>
          <a:ext cx="5921883" cy="96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Be arguable</a:t>
          </a:r>
          <a:endParaRPr lang="en-US" sz="2500" kern="1200" dirty="0"/>
        </a:p>
      </dsp:txBody>
      <dsp:txXfrm>
        <a:off x="1621917" y="48112"/>
        <a:ext cx="5921883" cy="962248"/>
      </dsp:txXfrm>
    </dsp:sp>
    <dsp:sp modelId="{5E189041-615B-45A6-B191-18834E7ED48A}">
      <dsp:nvSpPr>
        <dsp:cNvPr id="0" name=""/>
        <dsp:cNvSpPr/>
      </dsp:nvSpPr>
      <dsp:spPr>
        <a:xfrm>
          <a:off x="1508760" y="1010360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4B1A0-DFD8-447D-9C70-CFCC609E562C}">
      <dsp:nvSpPr>
        <dsp:cNvPr id="0" name=""/>
        <dsp:cNvSpPr/>
      </dsp:nvSpPr>
      <dsp:spPr>
        <a:xfrm>
          <a:off x="1621917" y="1058473"/>
          <a:ext cx="5921883" cy="96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Be supportable</a:t>
          </a:r>
          <a:endParaRPr lang="en-US" sz="2500" kern="1200" dirty="0"/>
        </a:p>
      </dsp:txBody>
      <dsp:txXfrm>
        <a:off x="1621917" y="1058473"/>
        <a:ext cx="5921883" cy="962248"/>
      </dsp:txXfrm>
    </dsp:sp>
    <dsp:sp modelId="{987A28F8-3869-422B-8BB8-04A0A1566A76}">
      <dsp:nvSpPr>
        <dsp:cNvPr id="0" name=""/>
        <dsp:cNvSpPr/>
      </dsp:nvSpPr>
      <dsp:spPr>
        <a:xfrm>
          <a:off x="1508760" y="2020721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CBBFD-1CD6-4657-9D09-B28F959B5295}">
      <dsp:nvSpPr>
        <dsp:cNvPr id="0" name=""/>
        <dsp:cNvSpPr/>
      </dsp:nvSpPr>
      <dsp:spPr>
        <a:xfrm>
          <a:off x="1621917" y="2068833"/>
          <a:ext cx="5921883" cy="96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Be specific</a:t>
          </a:r>
          <a:endParaRPr lang="en-US" sz="2500" kern="1200" dirty="0"/>
        </a:p>
      </dsp:txBody>
      <dsp:txXfrm>
        <a:off x="1621917" y="2068833"/>
        <a:ext cx="5921883" cy="962248"/>
      </dsp:txXfrm>
    </dsp:sp>
    <dsp:sp modelId="{46F14798-8B33-4FD7-9716-D739390F9DAA}">
      <dsp:nvSpPr>
        <dsp:cNvPr id="0" name=""/>
        <dsp:cNvSpPr/>
      </dsp:nvSpPr>
      <dsp:spPr>
        <a:xfrm>
          <a:off x="1508760" y="3031081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DDCA3-AC3B-4FCB-8214-F039800625D7}">
      <dsp:nvSpPr>
        <dsp:cNvPr id="0" name=""/>
        <dsp:cNvSpPr/>
      </dsp:nvSpPr>
      <dsp:spPr>
        <a:xfrm>
          <a:off x="1621917" y="3079194"/>
          <a:ext cx="5921883" cy="96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Be substantial</a:t>
          </a:r>
          <a:endParaRPr lang="en-US" sz="2500" kern="1200" dirty="0"/>
        </a:p>
      </dsp:txBody>
      <dsp:txXfrm>
        <a:off x="1621917" y="3079194"/>
        <a:ext cx="5921883" cy="962248"/>
      </dsp:txXfrm>
    </dsp:sp>
    <dsp:sp modelId="{23AEF66D-9C96-45D9-8D8B-257B10406648}">
      <dsp:nvSpPr>
        <dsp:cNvPr id="0" name=""/>
        <dsp:cNvSpPr/>
      </dsp:nvSpPr>
      <dsp:spPr>
        <a:xfrm>
          <a:off x="1508760" y="4041442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04E01-9C1A-493F-8E02-DC038DC669C4}">
      <dsp:nvSpPr>
        <dsp:cNvPr id="0" name=""/>
        <dsp:cNvSpPr/>
      </dsp:nvSpPr>
      <dsp:spPr>
        <a:xfrm>
          <a:off x="1621917" y="4143151"/>
          <a:ext cx="5921883" cy="96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Suggest the structure of the paper.</a:t>
          </a:r>
          <a:endParaRPr lang="en-US" sz="2500" kern="1200" dirty="0"/>
        </a:p>
      </dsp:txBody>
      <dsp:txXfrm>
        <a:off x="1621917" y="4143151"/>
        <a:ext cx="5921883" cy="962248"/>
      </dsp:txXfrm>
    </dsp:sp>
    <dsp:sp modelId="{1421BBFB-B585-46EC-BD50-81CB6AFB7EE2}">
      <dsp:nvSpPr>
        <dsp:cNvPr id="0" name=""/>
        <dsp:cNvSpPr/>
      </dsp:nvSpPr>
      <dsp:spPr>
        <a:xfrm>
          <a:off x="1508760" y="5051803"/>
          <a:ext cx="6035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1C23C-582C-48CE-A749-2E3C3459171A}">
      <dsp:nvSpPr>
        <dsp:cNvPr id="0" name=""/>
        <dsp:cNvSpPr/>
      </dsp:nvSpPr>
      <dsp:spPr>
        <a:xfrm>
          <a:off x="0" y="0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BAC9B-3E79-47A4-940E-C23D719D02E3}">
      <dsp:nvSpPr>
        <dsp:cNvPr id="0" name=""/>
        <dsp:cNvSpPr/>
      </dsp:nvSpPr>
      <dsp:spPr>
        <a:xfrm>
          <a:off x="0" y="0"/>
          <a:ext cx="2410542" cy="510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These are poor thesis statements.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But why though?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Let’s find out!</a:t>
          </a:r>
        </a:p>
      </dsp:txBody>
      <dsp:txXfrm>
        <a:off x="0" y="0"/>
        <a:ext cx="2410542" cy="5105400"/>
      </dsp:txXfrm>
    </dsp:sp>
    <dsp:sp modelId="{3E99F238-E288-4780-9090-7A5E955F20D4}">
      <dsp:nvSpPr>
        <dsp:cNvPr id="0" name=""/>
        <dsp:cNvSpPr/>
      </dsp:nvSpPr>
      <dsp:spPr>
        <a:xfrm>
          <a:off x="2536719" y="60015"/>
          <a:ext cx="6603235" cy="1200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This paper will consider the advantages and disadvantages of certain restrictions on free speech.</a:t>
          </a:r>
          <a:endParaRPr lang="en-US" sz="1900" kern="1200" dirty="0"/>
        </a:p>
      </dsp:txBody>
      <dsp:txXfrm>
        <a:off x="2536719" y="60015"/>
        <a:ext cx="6603235" cy="1200317"/>
      </dsp:txXfrm>
    </dsp:sp>
    <dsp:sp modelId="{5E189041-615B-45A6-B191-18834E7ED48A}">
      <dsp:nvSpPr>
        <dsp:cNvPr id="0" name=""/>
        <dsp:cNvSpPr/>
      </dsp:nvSpPr>
      <dsp:spPr>
        <a:xfrm>
          <a:off x="2410542" y="1260333"/>
          <a:ext cx="67294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4B1A0-DFD8-447D-9C70-CFCC609E562C}">
      <dsp:nvSpPr>
        <dsp:cNvPr id="0" name=""/>
        <dsp:cNvSpPr/>
      </dsp:nvSpPr>
      <dsp:spPr>
        <a:xfrm>
          <a:off x="2536719" y="1320349"/>
          <a:ext cx="6603235" cy="1200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There should be no restrictions on the first amendment.</a:t>
          </a:r>
          <a:endParaRPr lang="en-US" sz="1900" kern="1200" dirty="0"/>
        </a:p>
      </dsp:txBody>
      <dsp:txXfrm>
        <a:off x="2536719" y="1320349"/>
        <a:ext cx="6603235" cy="1200317"/>
      </dsp:txXfrm>
    </dsp:sp>
    <dsp:sp modelId="{987A28F8-3869-422B-8BB8-04A0A1566A76}">
      <dsp:nvSpPr>
        <dsp:cNvPr id="0" name=""/>
        <dsp:cNvSpPr/>
      </dsp:nvSpPr>
      <dsp:spPr>
        <a:xfrm>
          <a:off x="2410542" y="2520666"/>
          <a:ext cx="67294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CBBFD-1CD6-4657-9D09-B28F959B5295}">
      <dsp:nvSpPr>
        <dsp:cNvPr id="0" name=""/>
        <dsp:cNvSpPr/>
      </dsp:nvSpPr>
      <dsp:spPr>
        <a:xfrm>
          <a:off x="2536719" y="2580682"/>
          <a:ext cx="6603235" cy="1200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Although we have the write to say what we want, we should avoid hurting other people’s feelings.</a:t>
          </a:r>
          <a:endParaRPr lang="en-US" sz="1900" kern="1200" dirty="0"/>
        </a:p>
      </dsp:txBody>
      <dsp:txXfrm>
        <a:off x="2536719" y="2580682"/>
        <a:ext cx="6603235" cy="1200317"/>
      </dsp:txXfrm>
    </dsp:sp>
    <dsp:sp modelId="{46F14798-8B33-4FD7-9716-D739390F9DAA}">
      <dsp:nvSpPr>
        <dsp:cNvPr id="0" name=""/>
        <dsp:cNvSpPr/>
      </dsp:nvSpPr>
      <dsp:spPr>
        <a:xfrm>
          <a:off x="2410542" y="3780999"/>
          <a:ext cx="67294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DDCA3-AC3B-4FCB-8214-F039800625D7}">
      <dsp:nvSpPr>
        <dsp:cNvPr id="0" name=""/>
        <dsp:cNvSpPr/>
      </dsp:nvSpPr>
      <dsp:spPr>
        <a:xfrm>
          <a:off x="2536719" y="3841015"/>
          <a:ext cx="6603235" cy="1200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There are </a:t>
          </a:r>
          <a:r>
            <a:rPr lang="en-US" sz="1900" kern="1200" dirty="0" smtClean="0"/>
            <a:t>many </a:t>
          </a:r>
          <a:r>
            <a:rPr lang="en-US" sz="1900" kern="1200" dirty="0" smtClean="0"/>
            <a:t>reasons we need to limit hate speech.</a:t>
          </a:r>
          <a:endParaRPr lang="en-US" sz="1900" kern="1200" dirty="0"/>
        </a:p>
      </dsp:txBody>
      <dsp:txXfrm>
        <a:off x="2536719" y="3841015"/>
        <a:ext cx="6603235" cy="1200317"/>
      </dsp:txXfrm>
    </dsp:sp>
    <dsp:sp modelId="{23AEF66D-9C96-45D9-8D8B-257B10406648}">
      <dsp:nvSpPr>
        <dsp:cNvPr id="0" name=""/>
        <dsp:cNvSpPr/>
      </dsp:nvSpPr>
      <dsp:spPr>
        <a:xfrm>
          <a:off x="2410542" y="5041333"/>
          <a:ext cx="67294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AC22F-398C-4610-B672-F395C9377BCD}">
      <dsp:nvSpPr>
        <dsp:cNvPr id="0" name=""/>
        <dsp:cNvSpPr/>
      </dsp:nvSpPr>
      <dsp:spPr>
        <a:xfrm>
          <a:off x="0" y="0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9541F-6C2B-43F1-B615-64F8FE9CE61A}">
      <dsp:nvSpPr>
        <dsp:cNvPr id="0" name=""/>
        <dsp:cNvSpPr/>
      </dsp:nvSpPr>
      <dsp:spPr>
        <a:xfrm>
          <a:off x="0" y="0"/>
          <a:ext cx="9143999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Do you have your thesis statement yet?</a:t>
          </a:r>
          <a:endParaRPr lang="en-US" sz="4200" kern="1200" dirty="0"/>
        </a:p>
      </dsp:txBody>
      <dsp:txXfrm>
        <a:off x="0" y="0"/>
        <a:ext cx="9143999" cy="2552700"/>
      </dsp:txXfrm>
    </dsp:sp>
    <dsp:sp modelId="{3D4615C2-1533-42E0-8F76-55CE20BC6575}">
      <dsp:nvSpPr>
        <dsp:cNvPr id="0" name=""/>
        <dsp:cNvSpPr/>
      </dsp:nvSpPr>
      <dsp:spPr>
        <a:xfrm>
          <a:off x="0" y="2552700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18B33-9961-43A2-B0E8-3E4E900BA7BF}">
      <dsp:nvSpPr>
        <dsp:cNvPr id="0" name=""/>
        <dsp:cNvSpPr/>
      </dsp:nvSpPr>
      <dsp:spPr>
        <a:xfrm>
          <a:off x="0" y="2552700"/>
          <a:ext cx="9143999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If not, try writing a one or two sentence answer to the prompt.</a:t>
          </a:r>
          <a:endParaRPr lang="en-US" sz="4200" kern="1200" dirty="0"/>
        </a:p>
      </dsp:txBody>
      <dsp:txXfrm>
        <a:off x="0" y="2552700"/>
        <a:ext cx="9143999" cy="25527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AC22F-398C-4610-B672-F395C9377BCD}">
      <dsp:nvSpPr>
        <dsp:cNvPr id="0" name=""/>
        <dsp:cNvSpPr/>
      </dsp:nvSpPr>
      <dsp:spPr>
        <a:xfrm>
          <a:off x="0" y="2492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9541F-6C2B-43F1-B615-64F8FE9CE61A}">
      <dsp:nvSpPr>
        <dsp:cNvPr id="0" name=""/>
        <dsp:cNvSpPr/>
      </dsp:nvSpPr>
      <dsp:spPr>
        <a:xfrm>
          <a:off x="0" y="2492"/>
          <a:ext cx="1828799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Opening Session</a:t>
          </a:r>
          <a:endParaRPr lang="en-US" sz="3000" kern="1200" dirty="0"/>
        </a:p>
      </dsp:txBody>
      <dsp:txXfrm>
        <a:off x="0" y="2492"/>
        <a:ext cx="1828799" cy="1700138"/>
      </dsp:txXfrm>
    </dsp:sp>
    <dsp:sp modelId="{F5D87FF5-3F37-4B2A-B46B-16DC5C0C7517}">
      <dsp:nvSpPr>
        <dsp:cNvPr id="0" name=""/>
        <dsp:cNvSpPr/>
      </dsp:nvSpPr>
      <dsp:spPr>
        <a:xfrm>
          <a:off x="1965959" y="79696"/>
          <a:ext cx="7178039" cy="1544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Students will practice how to write a hook to make their essays interesting.</a:t>
          </a:r>
          <a:endParaRPr lang="en-US" sz="2800" kern="1200" dirty="0"/>
        </a:p>
      </dsp:txBody>
      <dsp:txXfrm>
        <a:off x="1965959" y="79696"/>
        <a:ext cx="7178039" cy="1544070"/>
      </dsp:txXfrm>
    </dsp:sp>
    <dsp:sp modelId="{31606D38-E1E8-4B44-A263-998954505BB5}">
      <dsp:nvSpPr>
        <dsp:cNvPr id="0" name=""/>
        <dsp:cNvSpPr/>
      </dsp:nvSpPr>
      <dsp:spPr>
        <a:xfrm>
          <a:off x="1828799" y="1623767"/>
          <a:ext cx="7315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5FBC8-38C8-47FA-BB4F-D9258288572C}">
      <dsp:nvSpPr>
        <dsp:cNvPr id="0" name=""/>
        <dsp:cNvSpPr/>
      </dsp:nvSpPr>
      <dsp:spPr>
        <a:xfrm>
          <a:off x="0" y="1702630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D499F-AD1A-4E58-9D71-E3067A5F749F}">
      <dsp:nvSpPr>
        <dsp:cNvPr id="0" name=""/>
        <dsp:cNvSpPr/>
      </dsp:nvSpPr>
      <dsp:spPr>
        <a:xfrm>
          <a:off x="0" y="1702630"/>
          <a:ext cx="1828799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Work Session</a:t>
          </a:r>
          <a:endParaRPr lang="en-US" sz="3000" kern="1200" dirty="0"/>
        </a:p>
      </dsp:txBody>
      <dsp:txXfrm>
        <a:off x="0" y="1702630"/>
        <a:ext cx="1828799" cy="1700138"/>
      </dsp:txXfrm>
    </dsp:sp>
    <dsp:sp modelId="{1C222992-94D0-4341-A3B2-CA66F41A92B9}">
      <dsp:nvSpPr>
        <dsp:cNvPr id="0" name=""/>
        <dsp:cNvSpPr/>
      </dsp:nvSpPr>
      <dsp:spPr>
        <a:xfrm>
          <a:off x="1965959" y="1779834"/>
          <a:ext cx="7178039" cy="1544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Students will continue working on writing their essays and study guides.</a:t>
          </a:r>
          <a:endParaRPr lang="en-US" sz="2800" kern="1200" dirty="0"/>
        </a:p>
      </dsp:txBody>
      <dsp:txXfrm>
        <a:off x="1965959" y="1779834"/>
        <a:ext cx="7178039" cy="1544070"/>
      </dsp:txXfrm>
    </dsp:sp>
    <dsp:sp modelId="{6C262A47-2432-4513-A492-184331D258AD}">
      <dsp:nvSpPr>
        <dsp:cNvPr id="0" name=""/>
        <dsp:cNvSpPr/>
      </dsp:nvSpPr>
      <dsp:spPr>
        <a:xfrm>
          <a:off x="1828799" y="3323905"/>
          <a:ext cx="7315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B1955-6BF1-4142-A848-428C8874853A}">
      <dsp:nvSpPr>
        <dsp:cNvPr id="0" name=""/>
        <dsp:cNvSpPr/>
      </dsp:nvSpPr>
      <dsp:spPr>
        <a:xfrm>
          <a:off x="0" y="3402769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8768D-55BE-4D85-A9B2-BCB4ABAD62DB}">
      <dsp:nvSpPr>
        <dsp:cNvPr id="0" name=""/>
        <dsp:cNvSpPr/>
      </dsp:nvSpPr>
      <dsp:spPr>
        <a:xfrm>
          <a:off x="0" y="3402769"/>
          <a:ext cx="1828799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Closing Session</a:t>
          </a:r>
          <a:endParaRPr lang="en-US" sz="3000" kern="1200" dirty="0"/>
        </a:p>
      </dsp:txBody>
      <dsp:txXfrm>
        <a:off x="0" y="3402769"/>
        <a:ext cx="1828799" cy="1700138"/>
      </dsp:txXfrm>
    </dsp:sp>
    <dsp:sp modelId="{32BEAE9C-0DED-4493-BBEF-6A4B67E494F7}">
      <dsp:nvSpPr>
        <dsp:cNvPr id="0" name=""/>
        <dsp:cNvSpPr/>
      </dsp:nvSpPr>
      <dsp:spPr>
        <a:xfrm>
          <a:off x="1965959" y="3479972"/>
          <a:ext cx="7178039" cy="1544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Students will receive verbal feedback from teachers about their work.</a:t>
          </a:r>
          <a:endParaRPr lang="en-US" sz="2800" kern="1200" dirty="0"/>
        </a:p>
      </dsp:txBody>
      <dsp:txXfrm>
        <a:off x="1965959" y="3479972"/>
        <a:ext cx="7178039" cy="1544070"/>
      </dsp:txXfrm>
    </dsp:sp>
    <dsp:sp modelId="{FEEFDF7F-966D-4BD5-8154-A62363D4D732}">
      <dsp:nvSpPr>
        <dsp:cNvPr id="0" name=""/>
        <dsp:cNvSpPr/>
      </dsp:nvSpPr>
      <dsp:spPr>
        <a:xfrm>
          <a:off x="1828799" y="5024043"/>
          <a:ext cx="7315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66AD1-AE59-453E-835D-1A7618B513A4}">
      <dsp:nvSpPr>
        <dsp:cNvPr id="0" name=""/>
        <dsp:cNvSpPr/>
      </dsp:nvSpPr>
      <dsp:spPr>
        <a:xfrm>
          <a:off x="0" y="0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C8AD3-CA7E-4017-83C8-6374908C5438}">
      <dsp:nvSpPr>
        <dsp:cNvPr id="0" name=""/>
        <dsp:cNvSpPr/>
      </dsp:nvSpPr>
      <dsp:spPr>
        <a:xfrm>
          <a:off x="0" y="0"/>
          <a:ext cx="9143999" cy="510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A “hook” in an essay is the part of the essay that draws your reader in and makes him or her want to actually read your essay.</a:t>
          </a:r>
          <a:endParaRPr lang="en-US" sz="4600" kern="1200" dirty="0"/>
        </a:p>
      </dsp:txBody>
      <dsp:txXfrm>
        <a:off x="0" y="0"/>
        <a:ext cx="9143999" cy="5105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66AD1-AE59-453E-835D-1A7618B513A4}">
      <dsp:nvSpPr>
        <dsp:cNvPr id="0" name=""/>
        <dsp:cNvSpPr/>
      </dsp:nvSpPr>
      <dsp:spPr>
        <a:xfrm>
          <a:off x="0" y="0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C8AD3-CA7E-4017-83C8-6374908C5438}">
      <dsp:nvSpPr>
        <dsp:cNvPr id="0" name=""/>
        <dsp:cNvSpPr/>
      </dsp:nvSpPr>
      <dsp:spPr>
        <a:xfrm>
          <a:off x="0" y="0"/>
          <a:ext cx="9143999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Take 10 minute to try to write the hook for your Frankenstein essay.</a:t>
          </a:r>
        </a:p>
      </dsp:txBody>
      <dsp:txXfrm>
        <a:off x="0" y="0"/>
        <a:ext cx="9143999" cy="2552700"/>
      </dsp:txXfrm>
    </dsp:sp>
    <dsp:sp modelId="{48425932-05D8-4479-8128-6B6FAC3DAB8B}">
      <dsp:nvSpPr>
        <dsp:cNvPr id="0" name=""/>
        <dsp:cNvSpPr/>
      </dsp:nvSpPr>
      <dsp:spPr>
        <a:xfrm>
          <a:off x="0" y="2552700"/>
          <a:ext cx="9143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3E02A-54EF-4967-A085-44E01C4CAA99}">
      <dsp:nvSpPr>
        <dsp:cNvPr id="0" name=""/>
        <dsp:cNvSpPr/>
      </dsp:nvSpPr>
      <dsp:spPr>
        <a:xfrm>
          <a:off x="0" y="2552700"/>
          <a:ext cx="9143999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When you are finished, raise your hand and a teacher will give you feedback.</a:t>
          </a:r>
        </a:p>
      </dsp:txBody>
      <dsp:txXfrm>
        <a:off x="0" y="2552700"/>
        <a:ext cx="9143999" cy="2552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8053-2E2E-45EF-AC60-960B7CDEB038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A4DF-7D2C-4C43-A6EB-A6512FE2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A4DF-7D2C-4C43-A6EB-A6512FE2ED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9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7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8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6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8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6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6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6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0F9236E9-99CF-5343-988E-6C92CD433D4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60" y="781401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4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10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8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8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0825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2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6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3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2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36E9-99CF-5343-988E-6C92CD433D4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7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1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F9236E9-99CF-5343-988E-6C92CD433D49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51F5FA8-839E-CB49-8A09-0D621A610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2.xml"/><Relationship Id="rId18" Type="http://schemas.openxmlformats.org/officeDocument/2006/relationships/slide" Target="slide33.xml"/><Relationship Id="rId3" Type="http://schemas.openxmlformats.org/officeDocument/2006/relationships/slide" Target="slide30.xml"/><Relationship Id="rId21" Type="http://schemas.openxmlformats.org/officeDocument/2006/relationships/slide" Target="slide37.xml"/><Relationship Id="rId7" Type="http://schemas.openxmlformats.org/officeDocument/2006/relationships/slide" Target="slide19.xml"/><Relationship Id="rId12" Type="http://schemas.openxmlformats.org/officeDocument/2006/relationships/slide" Target="slide20.xml"/><Relationship Id="rId17" Type="http://schemas.openxmlformats.org/officeDocument/2006/relationships/slide" Target="slide21.xml"/><Relationship Id="rId2" Type="http://schemas.openxmlformats.org/officeDocument/2006/relationships/slide" Target="slide18.xml"/><Relationship Id="rId16" Type="http://schemas.openxmlformats.org/officeDocument/2006/relationships/slide" Target="slide36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4.xml"/><Relationship Id="rId11" Type="http://schemas.openxmlformats.org/officeDocument/2006/relationships/slide" Target="slide35.xml"/><Relationship Id="rId5" Type="http://schemas.openxmlformats.org/officeDocument/2006/relationships/slide" Target="slide26.xml"/><Relationship Id="rId15" Type="http://schemas.openxmlformats.org/officeDocument/2006/relationships/slide" Target="slide28.xml"/><Relationship Id="rId10" Type="http://schemas.openxmlformats.org/officeDocument/2006/relationships/slide" Target="slide27.xml"/><Relationship Id="rId19" Type="http://schemas.openxmlformats.org/officeDocument/2006/relationships/slide" Target="slide25.xml"/><Relationship Id="rId4" Type="http://schemas.openxmlformats.org/officeDocument/2006/relationships/slide" Target="slide22.xml"/><Relationship Id="rId9" Type="http://schemas.openxmlformats.org/officeDocument/2006/relationships/slide" Target="slide23.xml"/><Relationship Id="rId14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Announcement</a:t>
            </a:r>
            <a:br>
              <a:rPr lang="en-US" dirty="0" smtClean="0"/>
            </a:br>
            <a:r>
              <a:rPr lang="en-US" dirty="0" smtClean="0"/>
              <a:t>Tuesday, February 16,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281144"/>
              </p:ext>
            </p:extLst>
          </p:nvPr>
        </p:nvGraphicFramePr>
        <p:xfrm>
          <a:off x="798911" y="1752600"/>
          <a:ext cx="75438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4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Wednesday, February 17,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696075"/>
              </p:ext>
            </p:extLst>
          </p:nvPr>
        </p:nvGraphicFramePr>
        <p:xfrm>
          <a:off x="0" y="1752600"/>
          <a:ext cx="91439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3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February 17,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683845"/>
              </p:ext>
            </p:extLst>
          </p:nvPr>
        </p:nvGraphicFramePr>
        <p:xfrm>
          <a:off x="0" y="1752600"/>
          <a:ext cx="91439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4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Wednesday, February 17,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00321"/>
              </p:ext>
            </p:extLst>
          </p:nvPr>
        </p:nvGraphicFramePr>
        <p:xfrm>
          <a:off x="0" y="1752600"/>
          <a:ext cx="91439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7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Wednesday, February 17,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380165"/>
              </p:ext>
            </p:extLst>
          </p:nvPr>
        </p:nvGraphicFramePr>
        <p:xfrm>
          <a:off x="0" y="1752600"/>
          <a:ext cx="91439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98911" y="1752600"/>
          <a:ext cx="75438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4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505060"/>
              </p:ext>
            </p:extLst>
          </p:nvPr>
        </p:nvGraphicFramePr>
        <p:xfrm>
          <a:off x="798911" y="1752600"/>
          <a:ext cx="75438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66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Frankenstein Unit Review Game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12</a:t>
            </a:r>
          </a:p>
          <a:p>
            <a:r>
              <a:rPr lang="en-US" dirty="0" smtClean="0"/>
              <a:t>Thursday, February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3374" y="15240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5728071" y="15240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2373159" y="15240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19264" y="15240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7398612" y="15240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666464" y="25908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</a:t>
            </a:r>
            <a:endParaRPr lang="en-US" sz="2800" dirty="0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695664" y="25908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2375271" y="25908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100</a:t>
            </a:r>
            <a:endParaRPr lang="en-US" sz="2800" dirty="0"/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4019264" y="25908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21" name="Rounded Rectangle 20">
            <a:hlinkClick r:id="rId6" action="ppaction://hlinksldjump"/>
          </p:cNvPr>
          <p:cNvSpPr/>
          <p:nvPr/>
        </p:nvSpPr>
        <p:spPr>
          <a:xfrm>
            <a:off x="7372064" y="25908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33" name="Rounded Rectangle 32">
            <a:hlinkClick r:id="rId7" action="ppaction://hlinksldjump"/>
          </p:cNvPr>
          <p:cNvSpPr/>
          <p:nvPr/>
        </p:nvSpPr>
        <p:spPr>
          <a:xfrm>
            <a:off x="696759" y="36576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34" name="Rounded Rectangle 33">
            <a:hlinkClick r:id="rId8" action="ppaction://hlinksldjump"/>
          </p:cNvPr>
          <p:cNvSpPr/>
          <p:nvPr/>
        </p:nvSpPr>
        <p:spPr>
          <a:xfrm>
            <a:off x="5725959" y="36576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2373159" y="36576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4049559" y="36576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7402359" y="36576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698871" y="47244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5728071" y="47244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300</a:t>
            </a:r>
            <a:endParaRPr lang="en-US" sz="2800" dirty="0"/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2375271" y="47244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300</a:t>
            </a:r>
            <a:endParaRPr lang="en-US" sz="2800" dirty="0"/>
          </a:p>
        </p:txBody>
      </p:sp>
      <p:sp>
        <p:nvSpPr>
          <p:cNvPr id="41" name="Rounded Rectangle 40">
            <a:hlinkClick r:id="rId15" action="ppaction://hlinksldjump"/>
          </p:cNvPr>
          <p:cNvSpPr/>
          <p:nvPr/>
        </p:nvSpPr>
        <p:spPr>
          <a:xfrm>
            <a:off x="4051671" y="47244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300</a:t>
            </a:r>
            <a:endParaRPr lang="en-US" sz="2800" dirty="0"/>
          </a:p>
        </p:txBody>
      </p:sp>
      <p:sp>
        <p:nvSpPr>
          <p:cNvPr id="42" name="Rounded Rectangle 41">
            <a:hlinkClick r:id="rId16" action="ppaction://hlinksldjump"/>
          </p:cNvPr>
          <p:cNvSpPr/>
          <p:nvPr/>
        </p:nvSpPr>
        <p:spPr>
          <a:xfrm>
            <a:off x="7404471" y="4724400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300</a:t>
            </a:r>
            <a:endParaRPr lang="en-US" sz="2800" dirty="0"/>
          </a:p>
        </p:txBody>
      </p:sp>
      <p:sp>
        <p:nvSpPr>
          <p:cNvPr id="43" name="Rounded Rectangle 42">
            <a:hlinkClick r:id="rId17" action="ppaction://hlinksldjump"/>
          </p:cNvPr>
          <p:cNvSpPr/>
          <p:nvPr/>
        </p:nvSpPr>
        <p:spPr>
          <a:xfrm>
            <a:off x="698871" y="5745131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44" name="Rounded Rectangle 43">
            <a:hlinkClick r:id="rId18" action="ppaction://hlinksldjump"/>
          </p:cNvPr>
          <p:cNvSpPr/>
          <p:nvPr/>
        </p:nvSpPr>
        <p:spPr>
          <a:xfrm>
            <a:off x="5728071" y="5745131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400</a:t>
            </a:r>
            <a:endParaRPr lang="en-US" sz="2800" dirty="0"/>
          </a:p>
        </p:txBody>
      </p:sp>
      <p:sp>
        <p:nvSpPr>
          <p:cNvPr id="45" name="Rounded Rectangle 44">
            <a:hlinkClick r:id="rId19" action="ppaction://hlinksldjump"/>
          </p:cNvPr>
          <p:cNvSpPr/>
          <p:nvPr/>
        </p:nvSpPr>
        <p:spPr>
          <a:xfrm>
            <a:off x="2373159" y="5745131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r>
              <a:rPr lang="en-US" sz="2800" dirty="0" smtClean="0"/>
              <a:t>00</a:t>
            </a:r>
            <a:endParaRPr lang="en-US" sz="2800" dirty="0"/>
          </a:p>
        </p:txBody>
      </p:sp>
      <p:sp>
        <p:nvSpPr>
          <p:cNvPr id="46" name="Rounded Rectangle 45">
            <a:hlinkClick r:id="rId20" action="ppaction://hlinksldjump"/>
          </p:cNvPr>
          <p:cNvSpPr/>
          <p:nvPr/>
        </p:nvSpPr>
        <p:spPr>
          <a:xfrm>
            <a:off x="4049559" y="5745341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400</a:t>
            </a:r>
            <a:endParaRPr lang="en-US" sz="2800" dirty="0"/>
          </a:p>
        </p:txBody>
      </p:sp>
      <p:sp>
        <p:nvSpPr>
          <p:cNvPr id="47" name="Rounded Rectangle 46">
            <a:hlinkClick r:id="rId21" action="ppaction://hlinksldjump"/>
          </p:cNvPr>
          <p:cNvSpPr/>
          <p:nvPr/>
        </p:nvSpPr>
        <p:spPr>
          <a:xfrm>
            <a:off x="7398612" y="5745131"/>
            <a:ext cx="109728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72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1 Question 100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 man obsessed with finding the “elixir of life.” Succeeds in creates a creature, but then abandons it.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37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1 Question 200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person wrote the novel Frankenstein after being challenged to a horror story telling contest.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84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Session</a:t>
            </a:r>
            <a:br>
              <a:rPr lang="en-US" dirty="0" smtClean="0"/>
            </a:br>
            <a:r>
              <a:rPr lang="en-US" dirty="0" smtClean="0"/>
              <a:t>Tuesday, February 16,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25389"/>
              </p:ext>
            </p:extLst>
          </p:nvPr>
        </p:nvGraphicFramePr>
        <p:xfrm>
          <a:off x="798911" y="1752600"/>
          <a:ext cx="75438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5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1 Question 300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This character was adopted by the Frankenstein family as Victor’s “cousin,” but later becomes his fiancé.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84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1 Question 400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character is the first murdered by the Creature.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84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2 Question 100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After he is abandoned by his “father,” this character unsuccessfully tries to find his place in the world. </a:t>
            </a:r>
          </a:p>
        </p:txBody>
      </p:sp>
    </p:spTree>
    <p:extLst>
      <p:ext uri="{BB962C8B-B14F-4D97-AF65-F5344CB8AC3E}">
        <p14:creationId xmlns:p14="http://schemas.microsoft.com/office/powerpoint/2010/main" val="23161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2 Question 200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person is Victor Frankenstein’s best friend. He is later killed by the Creature.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77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2 Question 300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family was exiled from their home country of France and is watched by the Creature.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46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2 Question 400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This character represents romantic love to the Creature. She is the daughter of a Turkish merchant.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90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3 Question 100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Shelley uses the barren landscape of this geographical location to highlight the emotional turmoil of her characters in the final chapters of Frankenstein.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61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3 Question 200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 Creature finds this book, written by John Milton, that tells the story in Genesis.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77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3 Question 300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man goes to the North Pole to try to find a passage to the Pacific Ocean.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46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3 Question 400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This person is falsely accused for murdering William Frankenstein.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90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Wednesday, February 17,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233212"/>
              </p:ext>
            </p:extLst>
          </p:nvPr>
        </p:nvGraphicFramePr>
        <p:xfrm>
          <a:off x="798911" y="1752600"/>
          <a:ext cx="75438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32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4 Question 100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Frankenstein is based on this famous Greek myth.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31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4 Question 200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 the novel Frankenstein, fire represents this important theme or motif.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31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4 Question 300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Name two other themes or motifs explored in Frankenstein.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31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4 Question 400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Provide two examples of how Shelley uses the sublimity of nature in her story and how they function in the novel.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31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5 Question 100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Use of the sublime, exotic locations, and darkness are characteristics of this literary period.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92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5 Question 200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Use of monsters, castles, and darkness mark this literary style whose name comes from an 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 French people.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92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5 Question 300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Shelley uses this in her novel to portray the mental and emotional state of her characters.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92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Category 5 Question 400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Fire represents this important motif or theme </a:t>
            </a:r>
            <a:r>
              <a:rPr lang="en-US" sz="4000" smtClean="0"/>
              <a:t>in Frankenstein.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92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8910" y="304800"/>
            <a:ext cx="754380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Frankenstein Unit Jeopardy Game</a:t>
            </a:r>
            <a:br>
              <a:rPr lang="en-US" dirty="0" smtClean="0"/>
            </a:br>
            <a:r>
              <a:rPr lang="en-US" dirty="0" smtClean="0"/>
              <a:t>Thursday, February 18, 2016</a:t>
            </a: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22514" y="1524000"/>
            <a:ext cx="8098970" cy="52558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8910" y="1735655"/>
            <a:ext cx="7543802" cy="1504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Final Jeopardy</a:t>
            </a:r>
            <a:endParaRPr lang="en-US" sz="4000" dirty="0"/>
          </a:p>
        </p:txBody>
      </p:sp>
      <p:sp>
        <p:nvSpPr>
          <p:cNvPr id="30" name="Rounded Rectangle 29"/>
          <p:cNvSpPr/>
          <p:nvPr/>
        </p:nvSpPr>
        <p:spPr>
          <a:xfrm>
            <a:off x="798910" y="3356248"/>
            <a:ext cx="7543802" cy="32095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/>
              <a:t>Explain the role illness plays in Frankenstein.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92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Wednesday, February 17,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530975"/>
              </p:ext>
            </p:extLst>
          </p:nvPr>
        </p:nvGraphicFramePr>
        <p:xfrm>
          <a:off x="798911" y="1752600"/>
          <a:ext cx="7543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Wednesday, February 17,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991010"/>
              </p:ext>
            </p:extLst>
          </p:nvPr>
        </p:nvGraphicFramePr>
        <p:xfrm>
          <a:off x="0" y="1752600"/>
          <a:ext cx="91439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Wednesday, February 17,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262712"/>
              </p:ext>
            </p:extLst>
          </p:nvPr>
        </p:nvGraphicFramePr>
        <p:xfrm>
          <a:off x="0" y="1752600"/>
          <a:ext cx="91439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Agenda</a:t>
            </a:r>
            <a:br>
              <a:rPr lang="en-US" dirty="0" smtClean="0"/>
            </a:br>
            <a:r>
              <a:rPr lang="en-US" dirty="0" smtClean="0"/>
              <a:t>Wednesday, February 17,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16294"/>
              </p:ext>
            </p:extLst>
          </p:nvPr>
        </p:nvGraphicFramePr>
        <p:xfrm>
          <a:off x="0" y="1752600"/>
          <a:ext cx="91439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6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Wednesday, February 17,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150083"/>
              </p:ext>
            </p:extLst>
          </p:nvPr>
        </p:nvGraphicFramePr>
        <p:xfrm>
          <a:off x="0" y="1752600"/>
          <a:ext cx="91439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Wednesday, February 17, 2016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91300"/>
              </p:ext>
            </p:extLst>
          </p:nvPr>
        </p:nvGraphicFramePr>
        <p:xfrm>
          <a:off x="0" y="1752600"/>
          <a:ext cx="91439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1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Bird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6403</TotalTime>
  <Words>1038</Words>
  <Application>Microsoft Office PowerPoint</Application>
  <PresentationFormat>On-screen Show (4:3)</PresentationFormat>
  <Paragraphs>152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Segoe Print</vt:lpstr>
      <vt:lpstr>Green Bird</vt:lpstr>
      <vt:lpstr>Class Announcement Tuesday, February 16, 2016</vt:lpstr>
      <vt:lpstr>Class Session Tuesday, February 16, 2016</vt:lpstr>
      <vt:lpstr>Raider Rev Wednesday, February 17, 2016</vt:lpstr>
      <vt:lpstr>Raider Rev Wednesday, February 17, 2016</vt:lpstr>
      <vt:lpstr>Raider Rev Wednesday, February 17, 2016</vt:lpstr>
      <vt:lpstr>Raider Rev Wednesday, February 17, 2016</vt:lpstr>
      <vt:lpstr>Daily Agenda Wednesday, February 17, 2016</vt:lpstr>
      <vt:lpstr>Opening Session Wednesday, February 17, 2016</vt:lpstr>
      <vt:lpstr>Opening Session Wednesday, February 17, 2016</vt:lpstr>
      <vt:lpstr>Opening Session Wednesday, February 17, 2016</vt:lpstr>
      <vt:lpstr>Work Session Wednesday, February 17, 2016</vt:lpstr>
      <vt:lpstr>Closing Session Wednesday, February 17, 2016</vt:lpstr>
      <vt:lpstr>Homework Wednesday, February 17, 2016</vt:lpstr>
      <vt:lpstr>Raider Rev Thursday, February 18, 2016</vt:lpstr>
      <vt:lpstr>Raider Rev Thursday, February 18, 2016</vt:lpstr>
      <vt:lpstr>Frankenstein Unit Review Game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  <vt:lpstr>Frankenstein Unit Jeopardy Game Thursday, February 18, 2016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Story Unit Jeopardy Game Tuesday, November 10, 2015</dc:title>
  <dc:creator>Jordan Hatch</dc:creator>
  <cp:lastModifiedBy>Hatch Jordan T</cp:lastModifiedBy>
  <cp:revision>35</cp:revision>
  <dcterms:created xsi:type="dcterms:W3CDTF">2015-11-10T01:24:34Z</dcterms:created>
  <dcterms:modified xsi:type="dcterms:W3CDTF">2016-02-18T01:38:53Z</dcterms:modified>
</cp:coreProperties>
</file>