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90" r:id="rId6"/>
    <p:sldId id="264" r:id="rId7"/>
    <p:sldId id="260" r:id="rId8"/>
    <p:sldId id="263" r:id="rId9"/>
    <p:sldId id="261" r:id="rId10"/>
    <p:sldId id="265" r:id="rId11"/>
    <p:sldId id="266" r:id="rId12"/>
    <p:sldId id="262" r:id="rId13"/>
    <p:sldId id="267" r:id="rId14"/>
    <p:sldId id="268" r:id="rId15"/>
    <p:sldId id="273" r:id="rId16"/>
    <p:sldId id="272" r:id="rId17"/>
    <p:sldId id="274" r:id="rId18"/>
    <p:sldId id="269" r:id="rId19"/>
    <p:sldId id="278" r:id="rId20"/>
    <p:sldId id="275" r:id="rId21"/>
    <p:sldId id="277" r:id="rId22"/>
    <p:sldId id="276" r:id="rId23"/>
    <p:sldId id="270" r:id="rId24"/>
    <p:sldId id="271" r:id="rId25"/>
    <p:sldId id="279" r:id="rId26"/>
    <p:sldId id="281" r:id="rId27"/>
    <p:sldId id="280" r:id="rId28"/>
    <p:sldId id="282" r:id="rId29"/>
    <p:sldId id="283" r:id="rId30"/>
    <p:sldId id="286" r:id="rId31"/>
    <p:sldId id="284" r:id="rId32"/>
    <p:sldId id="285" r:id="rId33"/>
    <p:sldId id="287" r:id="rId34"/>
    <p:sldId id="288" r:id="rId35"/>
    <p:sldId id="289" r:id="rId36"/>
    <p:sldId id="292" r:id="rId37"/>
    <p:sldId id="295" r:id="rId38"/>
    <p:sldId id="293" r:id="rId39"/>
    <p:sldId id="291" r:id="rId40"/>
    <p:sldId id="300" r:id="rId41"/>
    <p:sldId id="294" r:id="rId42"/>
    <p:sldId id="296" r:id="rId43"/>
    <p:sldId id="297" r:id="rId44"/>
    <p:sldId id="298" r:id="rId45"/>
    <p:sldId id="299" r:id="rId46"/>
    <p:sldId id="301" r:id="rId47"/>
    <p:sldId id="302"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49451-592B-460B-A540-E4F0FE0725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FCC021-FBD4-444B-8BA3-32BEDC4BF07E}">
      <dgm:prSet/>
      <dgm:spPr/>
      <dgm:t>
        <a:bodyPr/>
        <a:lstStyle/>
        <a:p>
          <a:pPr rtl="0"/>
          <a:r>
            <a:rPr lang="en-US" b="0" i="0" dirty="0" smtClean="0"/>
            <a:t>Think of some of the monuments in our country. Why where they built? What do they symbolize? </a:t>
          </a:r>
          <a:endParaRPr lang="en-US" dirty="0"/>
        </a:p>
      </dgm:t>
    </dgm:pt>
    <dgm:pt modelId="{575B6671-DBC7-442C-9C2D-192ADE109EBF}" type="parTrans" cxnId="{DD1AEB49-25A6-46DD-8230-DDE90A9B0D55}">
      <dgm:prSet/>
      <dgm:spPr/>
      <dgm:t>
        <a:bodyPr/>
        <a:lstStyle/>
        <a:p>
          <a:endParaRPr lang="en-US"/>
        </a:p>
      </dgm:t>
    </dgm:pt>
    <dgm:pt modelId="{D2377C76-331E-4E2B-BB51-B7357DF5C125}" type="sibTrans" cxnId="{DD1AEB49-25A6-46DD-8230-DDE90A9B0D55}">
      <dgm:prSet/>
      <dgm:spPr/>
      <dgm:t>
        <a:bodyPr/>
        <a:lstStyle/>
        <a:p>
          <a:endParaRPr lang="en-US"/>
        </a:p>
      </dgm:t>
    </dgm:pt>
    <dgm:pt modelId="{63ED136E-6BDD-47CF-94DA-D1F92A20478C}">
      <dgm:prSet/>
      <dgm:spPr/>
      <dgm:t>
        <a:bodyPr/>
        <a:lstStyle/>
        <a:p>
          <a:pPr rtl="0"/>
          <a:r>
            <a:rPr lang="en-US" b="0" i="0" smtClean="0"/>
            <a:t>Now </a:t>
          </a:r>
          <a:r>
            <a:rPr lang="en-US" b="0" i="0" dirty="0" smtClean="0"/>
            <a:t>imagine those same monuments 500 years in the future. How will they be perceived by future generations?</a:t>
          </a:r>
          <a:endParaRPr lang="en-US" dirty="0"/>
        </a:p>
      </dgm:t>
    </dgm:pt>
    <dgm:pt modelId="{5114523D-C4B4-489B-AC77-B379F3ACD73F}" type="parTrans" cxnId="{F422CC75-CA66-4D0D-A0FC-3B06719DB73E}">
      <dgm:prSet/>
      <dgm:spPr/>
    </dgm:pt>
    <dgm:pt modelId="{5D853EA3-7527-4E24-B772-B0EC4FF14CF1}" type="sibTrans" cxnId="{F422CC75-CA66-4D0D-A0FC-3B06719DB73E}">
      <dgm:prSet/>
      <dgm:spPr/>
    </dgm:pt>
    <dgm:pt modelId="{D6D3EFD0-0457-4DF7-B3B0-6DE973BAFAD5}" type="pres">
      <dgm:prSet presAssocID="{E1849451-592B-460B-A540-E4F0FE07257C}" presName="linear" presStyleCnt="0">
        <dgm:presLayoutVars>
          <dgm:animLvl val="lvl"/>
          <dgm:resizeHandles val="exact"/>
        </dgm:presLayoutVars>
      </dgm:prSet>
      <dgm:spPr/>
      <dgm:t>
        <a:bodyPr/>
        <a:lstStyle/>
        <a:p>
          <a:endParaRPr lang="en-US"/>
        </a:p>
      </dgm:t>
    </dgm:pt>
    <dgm:pt modelId="{97EB2CA8-39C8-4774-9F8C-C2646BB71AEA}" type="pres">
      <dgm:prSet presAssocID="{40FCC021-FBD4-444B-8BA3-32BEDC4BF07E}" presName="parentText" presStyleLbl="node1" presStyleIdx="0" presStyleCnt="2">
        <dgm:presLayoutVars>
          <dgm:chMax val="0"/>
          <dgm:bulletEnabled val="1"/>
        </dgm:presLayoutVars>
      </dgm:prSet>
      <dgm:spPr/>
      <dgm:t>
        <a:bodyPr/>
        <a:lstStyle/>
        <a:p>
          <a:endParaRPr lang="en-US"/>
        </a:p>
      </dgm:t>
    </dgm:pt>
    <dgm:pt modelId="{ACBD8E0F-6D9F-4771-8007-78983E23DAC0}" type="pres">
      <dgm:prSet presAssocID="{D2377C76-331E-4E2B-BB51-B7357DF5C125}" presName="spacer" presStyleCnt="0"/>
      <dgm:spPr/>
    </dgm:pt>
    <dgm:pt modelId="{7640C0AF-6739-4689-85C1-1F2F69D1FD55}" type="pres">
      <dgm:prSet presAssocID="{63ED136E-6BDD-47CF-94DA-D1F92A20478C}" presName="parentText" presStyleLbl="node1" presStyleIdx="1" presStyleCnt="2">
        <dgm:presLayoutVars>
          <dgm:chMax val="0"/>
          <dgm:bulletEnabled val="1"/>
        </dgm:presLayoutVars>
      </dgm:prSet>
      <dgm:spPr/>
      <dgm:t>
        <a:bodyPr/>
        <a:lstStyle/>
        <a:p>
          <a:endParaRPr lang="en-US"/>
        </a:p>
      </dgm:t>
    </dgm:pt>
  </dgm:ptLst>
  <dgm:cxnLst>
    <dgm:cxn modelId="{13347153-EEAF-4E15-8971-B502583DD13B}" type="presOf" srcId="{E1849451-592B-460B-A540-E4F0FE07257C}" destId="{D6D3EFD0-0457-4DF7-B3B0-6DE973BAFAD5}" srcOrd="0" destOrd="0" presId="urn:microsoft.com/office/officeart/2005/8/layout/vList2"/>
    <dgm:cxn modelId="{BC0BC844-67F7-41BE-BF9C-1104BF547E9A}" type="presOf" srcId="{63ED136E-6BDD-47CF-94DA-D1F92A20478C}" destId="{7640C0AF-6739-4689-85C1-1F2F69D1FD55}" srcOrd="0" destOrd="0" presId="urn:microsoft.com/office/officeart/2005/8/layout/vList2"/>
    <dgm:cxn modelId="{DD1AEB49-25A6-46DD-8230-DDE90A9B0D55}" srcId="{E1849451-592B-460B-A540-E4F0FE07257C}" destId="{40FCC021-FBD4-444B-8BA3-32BEDC4BF07E}" srcOrd="0" destOrd="0" parTransId="{575B6671-DBC7-442C-9C2D-192ADE109EBF}" sibTransId="{D2377C76-331E-4E2B-BB51-B7357DF5C125}"/>
    <dgm:cxn modelId="{0CC30343-0C7E-4908-ABE8-B03F3E4913B4}" type="presOf" srcId="{40FCC021-FBD4-444B-8BA3-32BEDC4BF07E}" destId="{97EB2CA8-39C8-4774-9F8C-C2646BB71AEA}" srcOrd="0" destOrd="0" presId="urn:microsoft.com/office/officeart/2005/8/layout/vList2"/>
    <dgm:cxn modelId="{F422CC75-CA66-4D0D-A0FC-3B06719DB73E}" srcId="{E1849451-592B-460B-A540-E4F0FE07257C}" destId="{63ED136E-6BDD-47CF-94DA-D1F92A20478C}" srcOrd="1" destOrd="0" parTransId="{5114523D-C4B4-489B-AC77-B379F3ACD73F}" sibTransId="{5D853EA3-7527-4E24-B772-B0EC4FF14CF1}"/>
    <dgm:cxn modelId="{F720D1EB-017F-4D72-B13B-F8F8F6D62A04}" type="presParOf" srcId="{D6D3EFD0-0457-4DF7-B3B0-6DE973BAFAD5}" destId="{97EB2CA8-39C8-4774-9F8C-C2646BB71AEA}" srcOrd="0" destOrd="0" presId="urn:microsoft.com/office/officeart/2005/8/layout/vList2"/>
    <dgm:cxn modelId="{BE2F44D3-A989-4183-B2C5-8B9AEE184D6D}" type="presParOf" srcId="{D6D3EFD0-0457-4DF7-B3B0-6DE973BAFAD5}" destId="{ACBD8E0F-6D9F-4771-8007-78983E23DAC0}" srcOrd="1" destOrd="0" presId="urn:microsoft.com/office/officeart/2005/8/layout/vList2"/>
    <dgm:cxn modelId="{A80F4793-0E15-4CC0-8374-B8906928C20C}" type="presParOf" srcId="{D6D3EFD0-0457-4DF7-B3B0-6DE973BAFAD5}" destId="{7640C0AF-6739-4689-85C1-1F2F69D1FD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A7B97BA-A8FF-45CC-B441-19EF2FDDE414}">
      <dgm:prSet/>
      <dgm:spPr/>
      <dgm:t>
        <a:bodyPr/>
        <a:lstStyle/>
        <a:p>
          <a:r>
            <a:rPr lang="en-US" b="0" i="0" dirty="0" smtClean="0"/>
            <a:t>What is the relationship between the five characters in the poem?</a:t>
          </a:r>
          <a:endParaRPr lang="en-US" dirty="0"/>
        </a:p>
      </dgm:t>
    </dgm:pt>
    <dgm:pt modelId="{A5E5D299-E0E7-4BE0-9374-4D12C2C62DFE}" type="parTrans" cxnId="{90B3CE8C-FC47-430D-8825-C9FB0AF7753E}">
      <dgm:prSet/>
      <dgm:spPr/>
      <dgm:t>
        <a:bodyPr/>
        <a:lstStyle/>
        <a:p>
          <a:endParaRPr lang="en-US"/>
        </a:p>
      </dgm:t>
    </dgm:pt>
    <dgm:pt modelId="{3F230629-12F0-4C12-8F91-91E8B597EACB}" type="sibTrans" cxnId="{90B3CE8C-FC47-430D-8825-C9FB0AF7753E}">
      <dgm:prSet/>
      <dgm:spPr/>
      <dgm:t>
        <a:bodyPr/>
        <a:lstStyle/>
        <a:p>
          <a:endParaRPr lang="en-US"/>
        </a:p>
      </dgm:t>
    </dgm:pt>
    <dgm:pt modelId="{7DFF10F4-54AC-4D86-8731-9F353B7FFB5E}">
      <dgm:prSet/>
      <dgm:spPr/>
      <dgm:t>
        <a:bodyPr/>
        <a:lstStyle/>
        <a:p>
          <a:r>
            <a:rPr lang="en-US" dirty="0" smtClean="0"/>
            <a:t>How does their relationship contribute to the overall message of the poem?</a:t>
          </a:r>
          <a:endParaRPr lang="en-US" dirty="0"/>
        </a:p>
      </dgm:t>
    </dgm:pt>
    <dgm:pt modelId="{26F80614-7C03-4261-A5EB-18D2E982D1D4}" type="parTrans" cxnId="{A839E8C7-A6AF-42AC-8BBE-291D79D5B3AB}">
      <dgm:prSet/>
      <dgm:spPr/>
    </dgm:pt>
    <dgm:pt modelId="{8E3639D4-2D98-4228-BEDA-337C7634A68C}" type="sibTrans" cxnId="{A839E8C7-A6AF-42AC-8BBE-291D79D5B3AB}">
      <dgm:prSet/>
      <dgm:spPr/>
    </dgm:pt>
    <dgm:pt modelId="{680EE2C4-2472-4E63-8B91-CA13DB3EA19F}">
      <dgm:prSet/>
      <dgm:spPr/>
      <dgm:t>
        <a:bodyPr/>
        <a:lstStyle/>
        <a:p>
          <a:r>
            <a:rPr lang="en-US" dirty="0" smtClean="0"/>
            <a:t>How would removing one character from the poem change the poem?</a:t>
          </a:r>
          <a:endParaRPr lang="en-US" dirty="0"/>
        </a:p>
      </dgm:t>
    </dgm:pt>
    <dgm:pt modelId="{FF9E75C7-CAD3-4A31-AC0F-E7FFD7C05D53}" type="parTrans" cxnId="{4E3F5A66-C688-4354-B8B9-16374EADE324}">
      <dgm:prSet/>
      <dgm:spPr/>
    </dgm:pt>
    <dgm:pt modelId="{F3783ED2-5F29-427E-8CD7-097328DA01D9}" type="sibTrans" cxnId="{4E3F5A66-C688-4354-B8B9-16374EADE324}">
      <dgm:prSet/>
      <dgm:spPr/>
    </dgm:pt>
    <dgm:pt modelId="{5B764FC3-A401-4698-BC52-38A003C79ECD}">
      <dgm:prSet/>
      <dgm:spPr/>
      <dgm:t>
        <a:bodyPr/>
        <a:lstStyle/>
        <a:p>
          <a:r>
            <a:rPr lang="en-US" dirty="0" smtClean="0"/>
            <a:t>What is the structure of the poem?</a:t>
          </a:r>
          <a:endParaRPr lang="en-US" dirty="0"/>
        </a:p>
      </dgm:t>
    </dgm:pt>
    <dgm:pt modelId="{ECA3A4BF-41B2-4810-88FE-4475794584E5}" type="parTrans" cxnId="{60E67B1D-AAA5-4938-9B35-CC9A180D21A8}">
      <dgm:prSet/>
      <dgm:spPr/>
    </dgm:pt>
    <dgm:pt modelId="{BA6EC91D-F0DF-41CF-B0AF-1FC8BC502ED6}" type="sibTrans" cxnId="{60E67B1D-AAA5-4938-9B35-CC9A180D21A8}">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36FC0A0E-D6A3-4455-941F-59CE14692158}" type="pres">
      <dgm:prSet presAssocID="{5B764FC3-A401-4698-BC52-38A003C79ECD}" presName="thickLine" presStyleLbl="alignNode1" presStyleIdx="0" presStyleCnt="4"/>
      <dgm:spPr/>
    </dgm:pt>
    <dgm:pt modelId="{0EE9C460-B27F-4D9E-BE58-ADD99A058A60}" type="pres">
      <dgm:prSet presAssocID="{5B764FC3-A401-4698-BC52-38A003C79ECD}" presName="horz1" presStyleCnt="0"/>
      <dgm:spPr/>
    </dgm:pt>
    <dgm:pt modelId="{FA51DE7F-675D-485D-BFE7-DA3C5C6D07EC}" type="pres">
      <dgm:prSet presAssocID="{5B764FC3-A401-4698-BC52-38A003C79ECD}" presName="tx1" presStyleLbl="revTx" presStyleIdx="0" presStyleCnt="4"/>
      <dgm:spPr/>
      <dgm:t>
        <a:bodyPr/>
        <a:lstStyle/>
        <a:p>
          <a:endParaRPr lang="en-US"/>
        </a:p>
      </dgm:t>
    </dgm:pt>
    <dgm:pt modelId="{000ED476-ED0E-46A1-953C-5993E6413C8A}" type="pres">
      <dgm:prSet presAssocID="{5B764FC3-A401-4698-BC52-38A003C79ECD}" presName="vert1" presStyleCnt="0"/>
      <dgm:spPr/>
    </dgm:pt>
    <dgm:pt modelId="{F953147E-733C-4E07-9D50-754B42C1496A}" type="pres">
      <dgm:prSet presAssocID="{AA7B97BA-A8FF-45CC-B441-19EF2FDDE414}" presName="thickLine" presStyleLbl="alignNode1" presStyleIdx="1" presStyleCnt="4"/>
      <dgm:spPr/>
    </dgm:pt>
    <dgm:pt modelId="{7D84A0B6-2C30-47E9-8EB4-E8ADB64C808B}" type="pres">
      <dgm:prSet presAssocID="{AA7B97BA-A8FF-45CC-B441-19EF2FDDE414}" presName="horz1" presStyleCnt="0"/>
      <dgm:spPr/>
    </dgm:pt>
    <dgm:pt modelId="{B50FCF4A-FCBD-4B28-A071-959A819D8777}" type="pres">
      <dgm:prSet presAssocID="{AA7B97BA-A8FF-45CC-B441-19EF2FDDE414}" presName="tx1" presStyleLbl="revTx" presStyleIdx="1" presStyleCnt="4"/>
      <dgm:spPr/>
      <dgm:t>
        <a:bodyPr/>
        <a:lstStyle/>
        <a:p>
          <a:endParaRPr lang="en-US"/>
        </a:p>
      </dgm:t>
    </dgm:pt>
    <dgm:pt modelId="{19B40A66-2896-4F59-8557-1EFD999EE9EB}" type="pres">
      <dgm:prSet presAssocID="{AA7B97BA-A8FF-45CC-B441-19EF2FDDE414}" presName="vert1" presStyleCnt="0"/>
      <dgm:spPr/>
    </dgm:pt>
    <dgm:pt modelId="{EDD8C63C-0F82-4513-850E-F0D05A9203ED}" type="pres">
      <dgm:prSet presAssocID="{7DFF10F4-54AC-4D86-8731-9F353B7FFB5E}" presName="thickLine" presStyleLbl="alignNode1" presStyleIdx="2" presStyleCnt="4"/>
      <dgm:spPr/>
    </dgm:pt>
    <dgm:pt modelId="{F611B9B2-2CF2-4715-BACE-A9D943C8D638}" type="pres">
      <dgm:prSet presAssocID="{7DFF10F4-54AC-4D86-8731-9F353B7FFB5E}" presName="horz1" presStyleCnt="0"/>
      <dgm:spPr/>
    </dgm:pt>
    <dgm:pt modelId="{B18BA1C2-120C-4299-B794-267816308511}" type="pres">
      <dgm:prSet presAssocID="{7DFF10F4-54AC-4D86-8731-9F353B7FFB5E}" presName="tx1" presStyleLbl="revTx" presStyleIdx="2" presStyleCnt="4"/>
      <dgm:spPr/>
      <dgm:t>
        <a:bodyPr/>
        <a:lstStyle/>
        <a:p>
          <a:endParaRPr lang="en-US"/>
        </a:p>
      </dgm:t>
    </dgm:pt>
    <dgm:pt modelId="{D65859F0-1B19-4794-9689-C7D19C2B7AF7}" type="pres">
      <dgm:prSet presAssocID="{7DFF10F4-54AC-4D86-8731-9F353B7FFB5E}" presName="vert1" presStyleCnt="0"/>
      <dgm:spPr/>
    </dgm:pt>
    <dgm:pt modelId="{FB601352-7B81-4CCD-8F8B-6370A048521A}" type="pres">
      <dgm:prSet presAssocID="{680EE2C4-2472-4E63-8B91-CA13DB3EA19F}" presName="thickLine" presStyleLbl="alignNode1" presStyleIdx="3" presStyleCnt="4"/>
      <dgm:spPr/>
    </dgm:pt>
    <dgm:pt modelId="{F7C12048-ADB4-494B-85F3-D69C6EA2A482}" type="pres">
      <dgm:prSet presAssocID="{680EE2C4-2472-4E63-8B91-CA13DB3EA19F}" presName="horz1" presStyleCnt="0"/>
      <dgm:spPr/>
    </dgm:pt>
    <dgm:pt modelId="{DAC10C20-FAAE-434D-B5B0-470428143D97}" type="pres">
      <dgm:prSet presAssocID="{680EE2C4-2472-4E63-8B91-CA13DB3EA19F}" presName="tx1" presStyleLbl="revTx" presStyleIdx="3" presStyleCnt="4"/>
      <dgm:spPr/>
      <dgm:t>
        <a:bodyPr/>
        <a:lstStyle/>
        <a:p>
          <a:endParaRPr lang="en-US"/>
        </a:p>
      </dgm:t>
    </dgm:pt>
    <dgm:pt modelId="{A6F44F81-4377-4E6C-B0D4-F7DC793E2F78}" type="pres">
      <dgm:prSet presAssocID="{680EE2C4-2472-4E63-8B91-CA13DB3EA19F}" presName="vert1" presStyleCnt="0"/>
      <dgm:spPr/>
    </dgm:pt>
  </dgm:ptLst>
  <dgm:cxnLst>
    <dgm:cxn modelId="{C040FC2F-DA66-4592-A1CF-D21761781605}" type="presOf" srcId="{A33CD1BE-8C12-41D4-B5B2-B5169E0748B2}" destId="{3F12C268-FB84-4163-8083-C72BA50AE18D}" srcOrd="0" destOrd="0" presId="urn:microsoft.com/office/officeart/2008/layout/LinedList"/>
    <dgm:cxn modelId="{4E3F5A66-C688-4354-B8B9-16374EADE324}" srcId="{A33CD1BE-8C12-41D4-B5B2-B5169E0748B2}" destId="{680EE2C4-2472-4E63-8B91-CA13DB3EA19F}" srcOrd="3" destOrd="0" parTransId="{FF9E75C7-CAD3-4A31-AC0F-E7FFD7C05D53}" sibTransId="{F3783ED2-5F29-427E-8CD7-097328DA01D9}"/>
    <dgm:cxn modelId="{C656233E-600C-4739-91B3-3AEC4E5CCDFB}" type="presOf" srcId="{680EE2C4-2472-4E63-8B91-CA13DB3EA19F}" destId="{DAC10C20-FAAE-434D-B5B0-470428143D97}" srcOrd="0" destOrd="0" presId="urn:microsoft.com/office/officeart/2008/layout/LinedList"/>
    <dgm:cxn modelId="{3DE6C5AB-CEC0-4A55-B125-55F9F7347B28}" type="presOf" srcId="{AA7B97BA-A8FF-45CC-B441-19EF2FDDE414}" destId="{B50FCF4A-FCBD-4B28-A071-959A819D8777}" srcOrd="0" destOrd="0" presId="urn:microsoft.com/office/officeart/2008/layout/LinedList"/>
    <dgm:cxn modelId="{CF64FD61-0146-4587-B3A1-714E89076A42}" type="presOf" srcId="{5B764FC3-A401-4698-BC52-38A003C79ECD}" destId="{FA51DE7F-675D-485D-BFE7-DA3C5C6D07EC}" srcOrd="0" destOrd="0" presId="urn:microsoft.com/office/officeart/2008/layout/LinedList"/>
    <dgm:cxn modelId="{90B3CE8C-FC47-430D-8825-C9FB0AF7753E}" srcId="{A33CD1BE-8C12-41D4-B5B2-B5169E0748B2}" destId="{AA7B97BA-A8FF-45CC-B441-19EF2FDDE414}" srcOrd="1" destOrd="0" parTransId="{A5E5D299-E0E7-4BE0-9374-4D12C2C62DFE}" sibTransId="{3F230629-12F0-4C12-8F91-91E8B597EACB}"/>
    <dgm:cxn modelId="{7C4D7BB3-27DB-4D91-996E-BB84DF774EFD}" type="presOf" srcId="{7DFF10F4-54AC-4D86-8731-9F353B7FFB5E}" destId="{B18BA1C2-120C-4299-B794-267816308511}" srcOrd="0" destOrd="0" presId="urn:microsoft.com/office/officeart/2008/layout/LinedList"/>
    <dgm:cxn modelId="{A839E8C7-A6AF-42AC-8BBE-291D79D5B3AB}" srcId="{A33CD1BE-8C12-41D4-B5B2-B5169E0748B2}" destId="{7DFF10F4-54AC-4D86-8731-9F353B7FFB5E}" srcOrd="2" destOrd="0" parTransId="{26F80614-7C03-4261-A5EB-18D2E982D1D4}" sibTransId="{8E3639D4-2D98-4228-BEDA-337C7634A68C}"/>
    <dgm:cxn modelId="{60E67B1D-AAA5-4938-9B35-CC9A180D21A8}" srcId="{A33CD1BE-8C12-41D4-B5B2-B5169E0748B2}" destId="{5B764FC3-A401-4698-BC52-38A003C79ECD}" srcOrd="0" destOrd="0" parTransId="{ECA3A4BF-41B2-4810-88FE-4475794584E5}" sibTransId="{BA6EC91D-F0DF-41CF-B0AF-1FC8BC502ED6}"/>
    <dgm:cxn modelId="{D99047D1-3AE8-438F-8987-83084C9A7FFF}" type="presParOf" srcId="{3F12C268-FB84-4163-8083-C72BA50AE18D}" destId="{36FC0A0E-D6A3-4455-941F-59CE14692158}" srcOrd="0" destOrd="0" presId="urn:microsoft.com/office/officeart/2008/layout/LinedList"/>
    <dgm:cxn modelId="{F7E99723-0DA4-450A-850C-1DFBE7B1846B}" type="presParOf" srcId="{3F12C268-FB84-4163-8083-C72BA50AE18D}" destId="{0EE9C460-B27F-4D9E-BE58-ADD99A058A60}" srcOrd="1" destOrd="0" presId="urn:microsoft.com/office/officeart/2008/layout/LinedList"/>
    <dgm:cxn modelId="{892D3BBD-DFD2-4F5E-B55B-C41CCCF91B3C}" type="presParOf" srcId="{0EE9C460-B27F-4D9E-BE58-ADD99A058A60}" destId="{FA51DE7F-675D-485D-BFE7-DA3C5C6D07EC}" srcOrd="0" destOrd="0" presId="urn:microsoft.com/office/officeart/2008/layout/LinedList"/>
    <dgm:cxn modelId="{47DE3623-51A0-46EF-93D3-EF599F53700B}" type="presParOf" srcId="{0EE9C460-B27F-4D9E-BE58-ADD99A058A60}" destId="{000ED476-ED0E-46A1-953C-5993E6413C8A}" srcOrd="1" destOrd="0" presId="urn:microsoft.com/office/officeart/2008/layout/LinedList"/>
    <dgm:cxn modelId="{2B7983AD-6E0C-4B87-BDB9-98D5C39285DC}" type="presParOf" srcId="{3F12C268-FB84-4163-8083-C72BA50AE18D}" destId="{F953147E-733C-4E07-9D50-754B42C1496A}" srcOrd="2" destOrd="0" presId="urn:microsoft.com/office/officeart/2008/layout/LinedList"/>
    <dgm:cxn modelId="{CA0C7994-4FC9-4687-ABFB-EC5FC8C21A6A}" type="presParOf" srcId="{3F12C268-FB84-4163-8083-C72BA50AE18D}" destId="{7D84A0B6-2C30-47E9-8EB4-E8ADB64C808B}" srcOrd="3" destOrd="0" presId="urn:microsoft.com/office/officeart/2008/layout/LinedList"/>
    <dgm:cxn modelId="{0B6D2873-4C64-4E85-B55E-8174BD06A722}" type="presParOf" srcId="{7D84A0B6-2C30-47E9-8EB4-E8ADB64C808B}" destId="{B50FCF4A-FCBD-4B28-A071-959A819D8777}" srcOrd="0" destOrd="0" presId="urn:microsoft.com/office/officeart/2008/layout/LinedList"/>
    <dgm:cxn modelId="{500C9240-545F-4DFD-AA64-094E7E1A56E1}" type="presParOf" srcId="{7D84A0B6-2C30-47E9-8EB4-E8ADB64C808B}" destId="{19B40A66-2896-4F59-8557-1EFD999EE9EB}" srcOrd="1" destOrd="0" presId="urn:microsoft.com/office/officeart/2008/layout/LinedList"/>
    <dgm:cxn modelId="{C759A754-BCCE-4ACE-AD55-F8CE24FB75C9}" type="presParOf" srcId="{3F12C268-FB84-4163-8083-C72BA50AE18D}" destId="{EDD8C63C-0F82-4513-850E-F0D05A9203ED}" srcOrd="4" destOrd="0" presId="urn:microsoft.com/office/officeart/2008/layout/LinedList"/>
    <dgm:cxn modelId="{F799730B-B1E6-4CAE-8D7A-37F529C77EF9}" type="presParOf" srcId="{3F12C268-FB84-4163-8083-C72BA50AE18D}" destId="{F611B9B2-2CF2-4715-BACE-A9D943C8D638}" srcOrd="5" destOrd="0" presId="urn:microsoft.com/office/officeart/2008/layout/LinedList"/>
    <dgm:cxn modelId="{E462ABE4-3E87-4B14-80CD-00076DD9D502}" type="presParOf" srcId="{F611B9B2-2CF2-4715-BACE-A9D943C8D638}" destId="{B18BA1C2-120C-4299-B794-267816308511}" srcOrd="0" destOrd="0" presId="urn:microsoft.com/office/officeart/2008/layout/LinedList"/>
    <dgm:cxn modelId="{6278A030-D0DF-4B0F-A026-BA616E8173F1}" type="presParOf" srcId="{F611B9B2-2CF2-4715-BACE-A9D943C8D638}" destId="{D65859F0-1B19-4794-9689-C7D19C2B7AF7}" srcOrd="1" destOrd="0" presId="urn:microsoft.com/office/officeart/2008/layout/LinedList"/>
    <dgm:cxn modelId="{245E8A75-9AF2-4850-98DE-E2E2ECA905A2}" type="presParOf" srcId="{3F12C268-FB84-4163-8083-C72BA50AE18D}" destId="{FB601352-7B81-4CCD-8F8B-6370A048521A}" srcOrd="6" destOrd="0" presId="urn:microsoft.com/office/officeart/2008/layout/LinedList"/>
    <dgm:cxn modelId="{B5B38707-4EC1-44C6-B9ED-B34F28FFC4FA}" type="presParOf" srcId="{3F12C268-FB84-4163-8083-C72BA50AE18D}" destId="{F7C12048-ADB4-494B-85F3-D69C6EA2A482}" srcOrd="7" destOrd="0" presId="urn:microsoft.com/office/officeart/2008/layout/LinedList"/>
    <dgm:cxn modelId="{600D2F2B-838E-4A38-860B-FB30EAA0ADD7}" type="presParOf" srcId="{F7C12048-ADB4-494B-85F3-D69C6EA2A482}" destId="{DAC10C20-FAAE-434D-B5B0-470428143D97}" srcOrd="0" destOrd="0" presId="urn:microsoft.com/office/officeart/2008/layout/LinedList"/>
    <dgm:cxn modelId="{DF3F61AD-B7D5-4BCB-8B9D-F71EB43CF7DC}" type="presParOf" srcId="{F7C12048-ADB4-494B-85F3-D69C6EA2A482}" destId="{A6F44F81-4377-4E6C-B0D4-F7DC793E2F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A2E41B-3AEF-4702-B8E6-7E9883DDF98A}">
      <dgm:prSet/>
      <dgm:spPr/>
      <dgm:t>
        <a:bodyPr/>
        <a:lstStyle/>
        <a:p>
          <a:r>
            <a:rPr lang="en-US" dirty="0" smtClean="0"/>
            <a:t>Why do you think Shelley’s </a:t>
          </a:r>
          <a:r>
            <a:rPr lang="en-US" dirty="0" err="1" smtClean="0"/>
            <a:t>Ozymandias</a:t>
          </a:r>
          <a:r>
            <a:rPr lang="en-US" dirty="0" smtClean="0"/>
            <a:t> is included in our textbook and Smith’s is not?</a:t>
          </a:r>
          <a:endParaRPr lang="en-US" dirty="0"/>
        </a:p>
      </dgm:t>
    </dgm:pt>
    <dgm:pt modelId="{17CE37F0-E21A-4272-9262-DED20F98DD41}" type="parTrans" cxnId="{BAF8E5E9-39D3-44A8-AA30-82A37D868B63}">
      <dgm:prSet/>
      <dgm:spPr/>
    </dgm:pt>
    <dgm:pt modelId="{E01D8073-D40D-42F7-B22D-307143EBAE85}" type="sibTrans" cxnId="{BAF8E5E9-39D3-44A8-AA30-82A37D868B63}">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A5B82E42-BBC3-466D-9FC8-2ECA067D519B}" type="pres">
      <dgm:prSet presAssocID="{01A2E41B-3AEF-4702-B8E6-7E9883DDF98A}" presName="thickLine" presStyleLbl="alignNode1" presStyleIdx="0" presStyleCnt="1"/>
      <dgm:spPr/>
    </dgm:pt>
    <dgm:pt modelId="{6C1C073A-42B4-46E7-A88E-6E75C372D741}" type="pres">
      <dgm:prSet presAssocID="{01A2E41B-3AEF-4702-B8E6-7E9883DDF98A}" presName="horz1" presStyleCnt="0"/>
      <dgm:spPr/>
    </dgm:pt>
    <dgm:pt modelId="{29DF5885-9FF2-4587-A584-ADD4057EA080}" type="pres">
      <dgm:prSet presAssocID="{01A2E41B-3AEF-4702-B8E6-7E9883DDF98A}" presName="tx1" presStyleLbl="revTx" presStyleIdx="0" presStyleCnt="1"/>
      <dgm:spPr/>
      <dgm:t>
        <a:bodyPr/>
        <a:lstStyle/>
        <a:p>
          <a:endParaRPr lang="en-US"/>
        </a:p>
      </dgm:t>
    </dgm:pt>
    <dgm:pt modelId="{240A523C-9346-42A9-9AFC-B13BA839E970}" type="pres">
      <dgm:prSet presAssocID="{01A2E41B-3AEF-4702-B8E6-7E9883DDF98A}" presName="vert1" presStyleCnt="0"/>
      <dgm:spPr/>
    </dgm:pt>
  </dgm:ptLst>
  <dgm:cxnLst>
    <dgm:cxn modelId="{AFC73507-5215-4BD6-B768-E3AE84802859}" type="presOf" srcId="{A33CD1BE-8C12-41D4-B5B2-B5169E0748B2}" destId="{3F12C268-FB84-4163-8083-C72BA50AE18D}" srcOrd="0" destOrd="0" presId="urn:microsoft.com/office/officeart/2008/layout/LinedList"/>
    <dgm:cxn modelId="{2D881522-B5B2-4BE4-8865-4A4DF3990912}" type="presOf" srcId="{01A2E41B-3AEF-4702-B8E6-7E9883DDF98A}" destId="{29DF5885-9FF2-4587-A584-ADD4057EA080}" srcOrd="0" destOrd="0" presId="urn:microsoft.com/office/officeart/2008/layout/LinedList"/>
    <dgm:cxn modelId="{BAF8E5E9-39D3-44A8-AA30-82A37D868B63}" srcId="{A33CD1BE-8C12-41D4-B5B2-B5169E0748B2}" destId="{01A2E41B-3AEF-4702-B8E6-7E9883DDF98A}" srcOrd="0" destOrd="0" parTransId="{17CE37F0-E21A-4272-9262-DED20F98DD41}" sibTransId="{E01D8073-D40D-42F7-B22D-307143EBAE85}"/>
    <dgm:cxn modelId="{895F8682-D9B5-4260-B6C9-7CC9AA1588CB}" type="presParOf" srcId="{3F12C268-FB84-4163-8083-C72BA50AE18D}" destId="{A5B82E42-BBC3-466D-9FC8-2ECA067D519B}" srcOrd="0" destOrd="0" presId="urn:microsoft.com/office/officeart/2008/layout/LinedList"/>
    <dgm:cxn modelId="{C2E41F5D-BB31-44F8-B74D-618FFE0FD031}" type="presParOf" srcId="{3F12C268-FB84-4163-8083-C72BA50AE18D}" destId="{6C1C073A-42B4-46E7-A88E-6E75C372D741}" srcOrd="1" destOrd="0" presId="urn:microsoft.com/office/officeart/2008/layout/LinedList"/>
    <dgm:cxn modelId="{C23A0252-03D7-4739-9E25-7615D84AE7D6}" type="presParOf" srcId="{6C1C073A-42B4-46E7-A88E-6E75C372D741}" destId="{29DF5885-9FF2-4587-A584-ADD4057EA080}" srcOrd="0" destOrd="0" presId="urn:microsoft.com/office/officeart/2008/layout/LinedList"/>
    <dgm:cxn modelId="{12E6C387-2258-45F7-B979-73CCCE3143D2}" type="presParOf" srcId="{6C1C073A-42B4-46E7-A88E-6E75C372D741}" destId="{240A523C-9346-42A9-9AFC-B13BA839E9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A2E41B-3AEF-4702-B8E6-7E9883DDF98A}">
      <dgm:prSet/>
      <dgm:spPr/>
      <dgm:t>
        <a:bodyPr/>
        <a:lstStyle/>
        <a:p>
          <a:r>
            <a:rPr lang="en-US" dirty="0" smtClean="0"/>
            <a:t>Why do you think Shelley’s </a:t>
          </a:r>
          <a:r>
            <a:rPr lang="en-US" dirty="0" err="1" smtClean="0"/>
            <a:t>Ozymandias</a:t>
          </a:r>
          <a:r>
            <a:rPr lang="en-US" dirty="0" smtClean="0"/>
            <a:t> is included in our textbook and Smith’s is not?</a:t>
          </a:r>
          <a:endParaRPr lang="en-US" dirty="0"/>
        </a:p>
      </dgm:t>
    </dgm:pt>
    <dgm:pt modelId="{17CE37F0-E21A-4272-9262-DED20F98DD41}" type="parTrans" cxnId="{BAF8E5E9-39D3-44A8-AA30-82A37D868B63}">
      <dgm:prSet/>
      <dgm:spPr/>
      <dgm:t>
        <a:bodyPr/>
        <a:lstStyle/>
        <a:p>
          <a:endParaRPr lang="en-US"/>
        </a:p>
      </dgm:t>
    </dgm:pt>
    <dgm:pt modelId="{E01D8073-D40D-42F7-B22D-307143EBAE85}" type="sibTrans" cxnId="{BAF8E5E9-39D3-44A8-AA30-82A37D868B63}">
      <dgm:prSet/>
      <dgm:spPr/>
      <dgm:t>
        <a:bodyPr/>
        <a:lstStyle/>
        <a:p>
          <a:endParaRPr lang="en-US"/>
        </a:p>
      </dgm:t>
    </dgm:pt>
    <dgm:pt modelId="{AC5AB09B-AF41-45B6-A436-1F9112B81BE3}">
      <dgm:prSet/>
      <dgm:spPr/>
      <dgm:t>
        <a:bodyPr/>
        <a:lstStyle/>
        <a:p>
          <a:r>
            <a:rPr lang="en-US" dirty="0" smtClean="0"/>
            <a:t>How does the way Smith’s </a:t>
          </a:r>
          <a:r>
            <a:rPr lang="en-US" dirty="0" err="1" smtClean="0"/>
            <a:t>Ozymandias</a:t>
          </a:r>
          <a:r>
            <a:rPr lang="en-US" dirty="0" smtClean="0"/>
            <a:t> change the meaning of the poem. </a:t>
          </a:r>
          <a:br>
            <a:rPr lang="en-US" dirty="0" smtClean="0"/>
          </a:br>
          <a:r>
            <a:rPr lang="en-US" dirty="0" smtClean="0"/>
            <a:t>(Hint: First, decide the meaning of Smith’s poem)</a:t>
          </a:r>
          <a:endParaRPr lang="en-US" dirty="0"/>
        </a:p>
      </dgm:t>
    </dgm:pt>
    <dgm:pt modelId="{9CED6AEE-DB59-4329-AA7A-7FD264BDACC1}" type="parTrans" cxnId="{2915053A-396B-403C-9455-0C97DD88DAEE}">
      <dgm:prSet/>
      <dgm:spPr/>
      <dgm:t>
        <a:bodyPr/>
        <a:lstStyle/>
        <a:p>
          <a:endParaRPr lang="en-US"/>
        </a:p>
      </dgm:t>
    </dgm:pt>
    <dgm:pt modelId="{AADB25B4-F1A4-4CDF-8CDC-BE85D1D77707}" type="sibTrans" cxnId="{2915053A-396B-403C-9455-0C97DD88DAEE}">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527870AA-5A14-4E78-8B27-4196214A7984}" type="pres">
      <dgm:prSet presAssocID="{AC5AB09B-AF41-45B6-A436-1F9112B81BE3}" presName="thickLine" presStyleLbl="alignNode1" presStyleIdx="0" presStyleCnt="2"/>
      <dgm:spPr/>
    </dgm:pt>
    <dgm:pt modelId="{571E18DF-D967-4201-BDAA-F85707D3E030}" type="pres">
      <dgm:prSet presAssocID="{AC5AB09B-AF41-45B6-A436-1F9112B81BE3}" presName="horz1" presStyleCnt="0"/>
      <dgm:spPr/>
    </dgm:pt>
    <dgm:pt modelId="{2A3D79CF-46A5-48DC-9001-08994249AD99}" type="pres">
      <dgm:prSet presAssocID="{AC5AB09B-AF41-45B6-A436-1F9112B81BE3}" presName="tx1" presStyleLbl="revTx" presStyleIdx="0" presStyleCnt="2"/>
      <dgm:spPr/>
      <dgm:t>
        <a:bodyPr/>
        <a:lstStyle/>
        <a:p>
          <a:endParaRPr lang="en-US"/>
        </a:p>
      </dgm:t>
    </dgm:pt>
    <dgm:pt modelId="{09620597-EDF2-4499-A4F5-12357C689E1E}" type="pres">
      <dgm:prSet presAssocID="{AC5AB09B-AF41-45B6-A436-1F9112B81BE3}" presName="vert1" presStyleCnt="0"/>
      <dgm:spPr/>
    </dgm:pt>
    <dgm:pt modelId="{A5B82E42-BBC3-466D-9FC8-2ECA067D519B}" type="pres">
      <dgm:prSet presAssocID="{01A2E41B-3AEF-4702-B8E6-7E9883DDF98A}" presName="thickLine" presStyleLbl="alignNode1" presStyleIdx="1" presStyleCnt="2"/>
      <dgm:spPr/>
    </dgm:pt>
    <dgm:pt modelId="{6C1C073A-42B4-46E7-A88E-6E75C372D741}" type="pres">
      <dgm:prSet presAssocID="{01A2E41B-3AEF-4702-B8E6-7E9883DDF98A}" presName="horz1" presStyleCnt="0"/>
      <dgm:spPr/>
    </dgm:pt>
    <dgm:pt modelId="{29DF5885-9FF2-4587-A584-ADD4057EA080}" type="pres">
      <dgm:prSet presAssocID="{01A2E41B-3AEF-4702-B8E6-7E9883DDF98A}" presName="tx1" presStyleLbl="revTx" presStyleIdx="1" presStyleCnt="2"/>
      <dgm:spPr/>
      <dgm:t>
        <a:bodyPr/>
        <a:lstStyle/>
        <a:p>
          <a:endParaRPr lang="en-US"/>
        </a:p>
      </dgm:t>
    </dgm:pt>
    <dgm:pt modelId="{240A523C-9346-42A9-9AFC-B13BA839E970}" type="pres">
      <dgm:prSet presAssocID="{01A2E41B-3AEF-4702-B8E6-7E9883DDF98A}" presName="vert1" presStyleCnt="0"/>
      <dgm:spPr/>
    </dgm:pt>
  </dgm:ptLst>
  <dgm:cxnLst>
    <dgm:cxn modelId="{924A4CFE-D3E4-4EC2-987C-0B3152D8DFB0}" type="presOf" srcId="{AC5AB09B-AF41-45B6-A436-1F9112B81BE3}" destId="{2A3D79CF-46A5-48DC-9001-08994249AD99}" srcOrd="0" destOrd="0" presId="urn:microsoft.com/office/officeart/2008/layout/LinedList"/>
    <dgm:cxn modelId="{2915053A-396B-403C-9455-0C97DD88DAEE}" srcId="{A33CD1BE-8C12-41D4-B5B2-B5169E0748B2}" destId="{AC5AB09B-AF41-45B6-A436-1F9112B81BE3}" srcOrd="0" destOrd="0" parTransId="{9CED6AEE-DB59-4329-AA7A-7FD264BDACC1}" sibTransId="{AADB25B4-F1A4-4CDF-8CDC-BE85D1D77707}"/>
    <dgm:cxn modelId="{8D9FF0DC-C17F-4E47-8016-E5EA98A9A417}" type="presOf" srcId="{01A2E41B-3AEF-4702-B8E6-7E9883DDF98A}" destId="{29DF5885-9FF2-4587-A584-ADD4057EA080}" srcOrd="0" destOrd="0" presId="urn:microsoft.com/office/officeart/2008/layout/LinedList"/>
    <dgm:cxn modelId="{BAF8E5E9-39D3-44A8-AA30-82A37D868B63}" srcId="{A33CD1BE-8C12-41D4-B5B2-B5169E0748B2}" destId="{01A2E41B-3AEF-4702-B8E6-7E9883DDF98A}" srcOrd="1" destOrd="0" parTransId="{17CE37F0-E21A-4272-9262-DED20F98DD41}" sibTransId="{E01D8073-D40D-42F7-B22D-307143EBAE85}"/>
    <dgm:cxn modelId="{222F7146-3E75-4F11-9AEC-23E5117D6169}" type="presOf" srcId="{A33CD1BE-8C12-41D4-B5B2-B5169E0748B2}" destId="{3F12C268-FB84-4163-8083-C72BA50AE18D}" srcOrd="0" destOrd="0" presId="urn:microsoft.com/office/officeart/2008/layout/LinedList"/>
    <dgm:cxn modelId="{4B587815-29BF-47BC-B83F-47EB7A89D68D}" type="presParOf" srcId="{3F12C268-FB84-4163-8083-C72BA50AE18D}" destId="{527870AA-5A14-4E78-8B27-4196214A7984}" srcOrd="0" destOrd="0" presId="urn:microsoft.com/office/officeart/2008/layout/LinedList"/>
    <dgm:cxn modelId="{47ABC42F-7DF1-4F39-A135-7BF6C089875F}" type="presParOf" srcId="{3F12C268-FB84-4163-8083-C72BA50AE18D}" destId="{571E18DF-D967-4201-BDAA-F85707D3E030}" srcOrd="1" destOrd="0" presId="urn:microsoft.com/office/officeart/2008/layout/LinedList"/>
    <dgm:cxn modelId="{0BEE3B2E-7C59-4105-B22E-F2E604E5443A}" type="presParOf" srcId="{571E18DF-D967-4201-BDAA-F85707D3E030}" destId="{2A3D79CF-46A5-48DC-9001-08994249AD99}" srcOrd="0" destOrd="0" presId="urn:microsoft.com/office/officeart/2008/layout/LinedList"/>
    <dgm:cxn modelId="{1632DF7D-E874-4427-836E-A0A58563D677}" type="presParOf" srcId="{571E18DF-D967-4201-BDAA-F85707D3E030}" destId="{09620597-EDF2-4499-A4F5-12357C689E1E}" srcOrd="1" destOrd="0" presId="urn:microsoft.com/office/officeart/2008/layout/LinedList"/>
    <dgm:cxn modelId="{D80EC8C1-3562-4ACE-88BD-B769896DE31E}" type="presParOf" srcId="{3F12C268-FB84-4163-8083-C72BA50AE18D}" destId="{A5B82E42-BBC3-466D-9FC8-2ECA067D519B}" srcOrd="2" destOrd="0" presId="urn:microsoft.com/office/officeart/2008/layout/LinedList"/>
    <dgm:cxn modelId="{9A61E343-E307-44FF-8D95-0834AFADC140}" type="presParOf" srcId="{3F12C268-FB84-4163-8083-C72BA50AE18D}" destId="{6C1C073A-42B4-46E7-A88E-6E75C372D741}" srcOrd="3" destOrd="0" presId="urn:microsoft.com/office/officeart/2008/layout/LinedList"/>
    <dgm:cxn modelId="{6B6B3EFE-B29B-4308-94E5-5C447B771648}" type="presParOf" srcId="{6C1C073A-42B4-46E7-A88E-6E75C372D741}" destId="{29DF5885-9FF2-4587-A584-ADD4057EA080}" srcOrd="0" destOrd="0" presId="urn:microsoft.com/office/officeart/2008/layout/LinedList"/>
    <dgm:cxn modelId="{828AAC3D-DEF5-40BF-8D65-242CD0E7F713}" type="presParOf" srcId="{6C1C073A-42B4-46E7-A88E-6E75C372D741}" destId="{240A523C-9346-42A9-9AFC-B13BA839E9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26BC39-0F8A-417B-B2E5-DE7E984484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874937-9AE2-456B-84AD-C06E6E9B8642}">
      <dgm:prSet/>
      <dgm:spPr/>
      <dgm:t>
        <a:bodyPr/>
        <a:lstStyle/>
        <a:p>
          <a:pPr rtl="0"/>
          <a:r>
            <a:rPr lang="en-US" b="0" i="0" dirty="0" smtClean="0"/>
            <a:t>Analyze how an author’s choices concerning how to structure specific parts of a text (e.g., the choice of where to begin or end a story, the choice to provide a comedic or tragic resolution) contribute to its overall structure and meaning as well as its aesthetic impact.</a:t>
          </a:r>
          <a:endParaRPr lang="en-US" dirty="0"/>
        </a:p>
      </dgm:t>
    </dgm:pt>
    <dgm:pt modelId="{450280DE-BC94-4FFA-9C0C-1AFD24719AC3}" type="parTrans" cxnId="{94AAB3E5-DA23-41B3-8BC0-EED7B4D0382C}">
      <dgm:prSet/>
      <dgm:spPr/>
      <dgm:t>
        <a:bodyPr/>
        <a:lstStyle/>
        <a:p>
          <a:endParaRPr lang="en-US"/>
        </a:p>
      </dgm:t>
    </dgm:pt>
    <dgm:pt modelId="{D3346A50-0286-40B0-A5C9-B1463A4049E7}" type="sibTrans" cxnId="{94AAB3E5-DA23-41B3-8BC0-EED7B4D0382C}">
      <dgm:prSet/>
      <dgm:spPr/>
      <dgm:t>
        <a:bodyPr/>
        <a:lstStyle/>
        <a:p>
          <a:endParaRPr lang="en-US"/>
        </a:p>
      </dgm:t>
    </dgm:pt>
    <dgm:pt modelId="{7BE68213-4417-4699-884C-4136750298FB}">
      <dgm:prSet/>
      <dgm:spPr/>
      <dgm:t>
        <a:bodyPr/>
        <a:lstStyle/>
        <a:p>
          <a:pPr rtl="0"/>
          <a:r>
            <a:rPr lang="en-US" smtClean="0"/>
            <a:t>ELAGSL5:</a:t>
          </a:r>
          <a:endParaRPr lang="en-US" dirty="0"/>
        </a:p>
      </dgm:t>
    </dgm:pt>
    <dgm:pt modelId="{0FAF3AE8-AAD9-4D63-956C-33192D21AA9B}" type="parTrans" cxnId="{C664D2A2-634B-4977-AD83-B0295A5A388F}">
      <dgm:prSet/>
      <dgm:spPr/>
    </dgm:pt>
    <dgm:pt modelId="{13A33E2B-6525-4E5D-ADD9-E830EB11FD2A}" type="sibTrans" cxnId="{C664D2A2-634B-4977-AD83-B0295A5A388F}">
      <dgm:prSet/>
      <dgm:spPr/>
    </dgm:pt>
    <dgm:pt modelId="{69A677DB-EE53-4C66-BF56-6775789D4EDA}" type="pres">
      <dgm:prSet presAssocID="{8B26BC39-0F8A-417B-B2E5-DE7E98448458}" presName="vert0" presStyleCnt="0">
        <dgm:presLayoutVars>
          <dgm:dir/>
          <dgm:animOne val="branch"/>
          <dgm:animLvl val="lvl"/>
        </dgm:presLayoutVars>
      </dgm:prSet>
      <dgm:spPr/>
      <dgm:t>
        <a:bodyPr/>
        <a:lstStyle/>
        <a:p>
          <a:endParaRPr lang="en-US"/>
        </a:p>
      </dgm:t>
    </dgm:pt>
    <dgm:pt modelId="{D65EF7E5-6C2B-4294-B883-8B3B5BBDAD98}" type="pres">
      <dgm:prSet presAssocID="{7BE68213-4417-4699-884C-4136750298FB}" presName="thickLine" presStyleLbl="alignNode1" presStyleIdx="0" presStyleCnt="1"/>
      <dgm:spPr/>
    </dgm:pt>
    <dgm:pt modelId="{918F3F68-CDBA-4FEA-9EC9-DB6DC98E9DA7}" type="pres">
      <dgm:prSet presAssocID="{7BE68213-4417-4699-884C-4136750298FB}" presName="horz1" presStyleCnt="0"/>
      <dgm:spPr/>
    </dgm:pt>
    <dgm:pt modelId="{43FC8A55-13A0-4808-90A9-5C3566B5899C}" type="pres">
      <dgm:prSet presAssocID="{7BE68213-4417-4699-884C-4136750298FB}" presName="tx1" presStyleLbl="revTx" presStyleIdx="0" presStyleCnt="2"/>
      <dgm:spPr/>
      <dgm:t>
        <a:bodyPr/>
        <a:lstStyle/>
        <a:p>
          <a:endParaRPr lang="en-US"/>
        </a:p>
      </dgm:t>
    </dgm:pt>
    <dgm:pt modelId="{23FC119D-1207-4C19-8558-55F17C299E4C}" type="pres">
      <dgm:prSet presAssocID="{7BE68213-4417-4699-884C-4136750298FB}" presName="vert1" presStyleCnt="0"/>
      <dgm:spPr/>
    </dgm:pt>
    <dgm:pt modelId="{002EF4D6-CAD6-4DC1-8303-04F47A7A0511}" type="pres">
      <dgm:prSet presAssocID="{E7874937-9AE2-456B-84AD-C06E6E9B8642}" presName="vertSpace2a" presStyleCnt="0"/>
      <dgm:spPr/>
    </dgm:pt>
    <dgm:pt modelId="{6AE340D4-A7F0-4C88-A886-574D406E50AC}" type="pres">
      <dgm:prSet presAssocID="{E7874937-9AE2-456B-84AD-C06E6E9B8642}" presName="horz2" presStyleCnt="0"/>
      <dgm:spPr/>
    </dgm:pt>
    <dgm:pt modelId="{F929B375-BA68-4F55-97CD-07B7F6AF1777}" type="pres">
      <dgm:prSet presAssocID="{E7874937-9AE2-456B-84AD-C06E6E9B8642}" presName="horzSpace2" presStyleCnt="0"/>
      <dgm:spPr/>
    </dgm:pt>
    <dgm:pt modelId="{3AD37031-9A71-49A8-B133-FCC347814E5D}" type="pres">
      <dgm:prSet presAssocID="{E7874937-9AE2-456B-84AD-C06E6E9B8642}" presName="tx2" presStyleLbl="revTx" presStyleIdx="1" presStyleCnt="2"/>
      <dgm:spPr/>
      <dgm:t>
        <a:bodyPr/>
        <a:lstStyle/>
        <a:p>
          <a:endParaRPr lang="en-US"/>
        </a:p>
      </dgm:t>
    </dgm:pt>
    <dgm:pt modelId="{70F9929B-B2ED-4010-8066-E19894A326B3}" type="pres">
      <dgm:prSet presAssocID="{E7874937-9AE2-456B-84AD-C06E6E9B8642}" presName="vert2" presStyleCnt="0"/>
      <dgm:spPr/>
    </dgm:pt>
    <dgm:pt modelId="{8D3A470F-56EE-4D83-98FD-2285510A248E}" type="pres">
      <dgm:prSet presAssocID="{E7874937-9AE2-456B-84AD-C06E6E9B8642}" presName="thinLine2b" presStyleLbl="callout" presStyleIdx="0" presStyleCnt="1"/>
      <dgm:spPr/>
    </dgm:pt>
    <dgm:pt modelId="{7358B6E9-98A1-44BA-A521-E8C9E7B02A6F}" type="pres">
      <dgm:prSet presAssocID="{E7874937-9AE2-456B-84AD-C06E6E9B8642}" presName="vertSpace2b" presStyleCnt="0"/>
      <dgm:spPr/>
    </dgm:pt>
  </dgm:ptLst>
  <dgm:cxnLst>
    <dgm:cxn modelId="{94AAB3E5-DA23-41B3-8BC0-EED7B4D0382C}" srcId="{7BE68213-4417-4699-884C-4136750298FB}" destId="{E7874937-9AE2-456B-84AD-C06E6E9B8642}" srcOrd="0" destOrd="0" parTransId="{450280DE-BC94-4FFA-9C0C-1AFD24719AC3}" sibTransId="{D3346A50-0286-40B0-A5C9-B1463A4049E7}"/>
    <dgm:cxn modelId="{C664D2A2-634B-4977-AD83-B0295A5A388F}" srcId="{8B26BC39-0F8A-417B-B2E5-DE7E98448458}" destId="{7BE68213-4417-4699-884C-4136750298FB}" srcOrd="0" destOrd="0" parTransId="{0FAF3AE8-AAD9-4D63-956C-33192D21AA9B}" sibTransId="{13A33E2B-6525-4E5D-ADD9-E830EB11FD2A}"/>
    <dgm:cxn modelId="{E0FF62B1-CB40-4AC2-B8BA-939B412C7045}" type="presOf" srcId="{E7874937-9AE2-456B-84AD-C06E6E9B8642}" destId="{3AD37031-9A71-49A8-B133-FCC347814E5D}" srcOrd="0" destOrd="0" presId="urn:microsoft.com/office/officeart/2008/layout/LinedList"/>
    <dgm:cxn modelId="{91F983F0-0C08-4C25-9A11-47F70D8D868F}" type="presOf" srcId="{7BE68213-4417-4699-884C-4136750298FB}" destId="{43FC8A55-13A0-4808-90A9-5C3566B5899C}" srcOrd="0" destOrd="0" presId="urn:microsoft.com/office/officeart/2008/layout/LinedList"/>
    <dgm:cxn modelId="{6F713CCA-6B39-41C5-88C3-3CA250E508FE}" type="presOf" srcId="{8B26BC39-0F8A-417B-B2E5-DE7E98448458}" destId="{69A677DB-EE53-4C66-BF56-6775789D4EDA}" srcOrd="0" destOrd="0" presId="urn:microsoft.com/office/officeart/2008/layout/LinedList"/>
    <dgm:cxn modelId="{B1551BE8-CA2C-471B-9E1C-67DCD198C60F}" type="presParOf" srcId="{69A677DB-EE53-4C66-BF56-6775789D4EDA}" destId="{D65EF7E5-6C2B-4294-B883-8B3B5BBDAD98}" srcOrd="0" destOrd="0" presId="urn:microsoft.com/office/officeart/2008/layout/LinedList"/>
    <dgm:cxn modelId="{25DA8E0B-ADE0-4CA4-9659-CE8A15BAC855}" type="presParOf" srcId="{69A677DB-EE53-4C66-BF56-6775789D4EDA}" destId="{918F3F68-CDBA-4FEA-9EC9-DB6DC98E9DA7}" srcOrd="1" destOrd="0" presId="urn:microsoft.com/office/officeart/2008/layout/LinedList"/>
    <dgm:cxn modelId="{52FAEC00-A78B-4AF9-8B37-44D391B4088C}" type="presParOf" srcId="{918F3F68-CDBA-4FEA-9EC9-DB6DC98E9DA7}" destId="{43FC8A55-13A0-4808-90A9-5C3566B5899C}" srcOrd="0" destOrd="0" presId="urn:microsoft.com/office/officeart/2008/layout/LinedList"/>
    <dgm:cxn modelId="{15661F72-32B9-4228-A86A-9FF7ED6DD068}" type="presParOf" srcId="{918F3F68-CDBA-4FEA-9EC9-DB6DC98E9DA7}" destId="{23FC119D-1207-4C19-8558-55F17C299E4C}" srcOrd="1" destOrd="0" presId="urn:microsoft.com/office/officeart/2008/layout/LinedList"/>
    <dgm:cxn modelId="{067DEAEE-46C0-4A43-A9AF-A7812FA62AA7}" type="presParOf" srcId="{23FC119D-1207-4C19-8558-55F17C299E4C}" destId="{002EF4D6-CAD6-4DC1-8303-04F47A7A0511}" srcOrd="0" destOrd="0" presId="urn:microsoft.com/office/officeart/2008/layout/LinedList"/>
    <dgm:cxn modelId="{C8EB246D-E3B9-4779-806F-17DA5EE10C57}" type="presParOf" srcId="{23FC119D-1207-4C19-8558-55F17C299E4C}" destId="{6AE340D4-A7F0-4C88-A886-574D406E50AC}" srcOrd="1" destOrd="0" presId="urn:microsoft.com/office/officeart/2008/layout/LinedList"/>
    <dgm:cxn modelId="{B48F26C2-72F2-4BBD-953B-DE91B854A283}" type="presParOf" srcId="{6AE340D4-A7F0-4C88-A886-574D406E50AC}" destId="{F929B375-BA68-4F55-97CD-07B7F6AF1777}" srcOrd="0" destOrd="0" presId="urn:microsoft.com/office/officeart/2008/layout/LinedList"/>
    <dgm:cxn modelId="{8A24BF4A-4BB6-403F-A32A-26DC9A9367E8}" type="presParOf" srcId="{6AE340D4-A7F0-4C88-A886-574D406E50AC}" destId="{3AD37031-9A71-49A8-B133-FCC347814E5D}" srcOrd="1" destOrd="0" presId="urn:microsoft.com/office/officeart/2008/layout/LinedList"/>
    <dgm:cxn modelId="{26B613A0-C431-4B60-A65B-2E04AD89A1FB}" type="presParOf" srcId="{6AE340D4-A7F0-4C88-A886-574D406E50AC}" destId="{70F9929B-B2ED-4010-8066-E19894A326B3}" srcOrd="2" destOrd="0" presId="urn:microsoft.com/office/officeart/2008/layout/LinedList"/>
    <dgm:cxn modelId="{69C53DFA-59FC-456B-B2B3-DC429725E395}" type="presParOf" srcId="{23FC119D-1207-4C19-8558-55F17C299E4C}" destId="{8D3A470F-56EE-4D83-98FD-2285510A248E}" srcOrd="2" destOrd="0" presId="urn:microsoft.com/office/officeart/2008/layout/LinedList"/>
    <dgm:cxn modelId="{65FF7D06-79C7-41C7-844E-6652661AEA96}" type="presParOf" srcId="{23FC119D-1207-4C19-8558-55F17C299E4C}" destId="{7358B6E9-98A1-44BA-A521-E8C9E7B02A6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B21AB5-F468-40CA-AC87-DA50AF0588C1}">
      <dgm:prSet/>
      <dgm:spPr/>
      <dgm:t>
        <a:bodyPr/>
        <a:lstStyle/>
        <a:p>
          <a:r>
            <a:rPr lang="en-US" dirty="0" smtClean="0"/>
            <a:t>Opening Session</a:t>
          </a:r>
          <a:endParaRPr lang="en-US" dirty="0"/>
        </a:p>
      </dgm:t>
    </dgm:pt>
    <dgm:pt modelId="{AD03D707-BF2D-465A-898B-42A518A96DEF}" type="parTrans" cxnId="{BA69F22B-6963-481F-86C7-8714B935F0E9}">
      <dgm:prSet/>
      <dgm:spPr/>
      <dgm:t>
        <a:bodyPr/>
        <a:lstStyle/>
        <a:p>
          <a:endParaRPr lang="en-US"/>
        </a:p>
      </dgm:t>
    </dgm:pt>
    <dgm:pt modelId="{BB854FBC-5B6C-43DB-8ABD-7ECD0206C703}" type="sibTrans" cxnId="{BA69F22B-6963-481F-86C7-8714B935F0E9}">
      <dgm:prSet/>
      <dgm:spPr/>
      <dgm:t>
        <a:bodyPr/>
        <a:lstStyle/>
        <a:p>
          <a:endParaRPr lang="en-US"/>
        </a:p>
      </dgm:t>
    </dgm:pt>
    <dgm:pt modelId="{9531E385-1DAE-45AE-89C7-CF29FFFF7478}">
      <dgm:prSet/>
      <dgm:spPr/>
      <dgm:t>
        <a:bodyPr/>
        <a:lstStyle/>
        <a:p>
          <a:r>
            <a:rPr lang="en-US" dirty="0" smtClean="0"/>
            <a:t>Work Session</a:t>
          </a:r>
          <a:endParaRPr lang="en-US" dirty="0"/>
        </a:p>
      </dgm:t>
    </dgm:pt>
    <dgm:pt modelId="{B3081CE6-2FD6-416C-B278-91EA6B93C4F1}" type="parTrans" cxnId="{3FC9BC3E-7D88-4E73-BEE0-3E21C67DC167}">
      <dgm:prSet/>
      <dgm:spPr/>
      <dgm:t>
        <a:bodyPr/>
        <a:lstStyle/>
        <a:p>
          <a:endParaRPr lang="en-US"/>
        </a:p>
      </dgm:t>
    </dgm:pt>
    <dgm:pt modelId="{83B043CC-BB7F-4AEE-96F3-3D89AA532BF5}" type="sibTrans" cxnId="{3FC9BC3E-7D88-4E73-BEE0-3E21C67DC167}">
      <dgm:prSet/>
      <dgm:spPr/>
      <dgm:t>
        <a:bodyPr/>
        <a:lstStyle/>
        <a:p>
          <a:endParaRPr lang="en-US"/>
        </a:p>
      </dgm:t>
    </dgm:pt>
    <dgm:pt modelId="{5994E26A-78CB-4A9C-8F07-003B091B22AB}">
      <dgm:prSet/>
      <dgm:spPr/>
      <dgm:t>
        <a:bodyPr/>
        <a:lstStyle/>
        <a:p>
          <a:r>
            <a:rPr lang="en-US" dirty="0" smtClean="0"/>
            <a:t>Students will read two poems by Lord Byron, “She Walks in Beauty of the Night,” and “We will Go No More a Roving.”</a:t>
          </a:r>
          <a:endParaRPr lang="en-US" dirty="0"/>
        </a:p>
      </dgm:t>
    </dgm:pt>
    <dgm:pt modelId="{870A66CC-3DC1-4F1E-88F5-AE0C590A6BA8}" type="parTrans" cxnId="{A721D275-9A07-4109-898A-EACDB5FE56C4}">
      <dgm:prSet/>
      <dgm:spPr/>
      <dgm:t>
        <a:bodyPr/>
        <a:lstStyle/>
        <a:p>
          <a:endParaRPr lang="en-US"/>
        </a:p>
      </dgm:t>
    </dgm:pt>
    <dgm:pt modelId="{358C17F1-8958-4277-9C49-684B19DA3A8C}" type="sibTrans" cxnId="{A721D275-9A07-4109-898A-EACDB5FE56C4}">
      <dgm:prSet/>
      <dgm:spPr/>
      <dgm:t>
        <a:bodyPr/>
        <a:lstStyle/>
        <a:p>
          <a:endParaRPr lang="en-US"/>
        </a:p>
      </dgm:t>
    </dgm:pt>
    <dgm:pt modelId="{75FC6DE6-176D-41DB-9651-C7D5766D3233}">
      <dgm:prSet/>
      <dgm:spPr/>
      <dgm:t>
        <a:bodyPr/>
        <a:lstStyle/>
        <a:p>
          <a:r>
            <a:rPr lang="en-US" dirty="0" smtClean="0"/>
            <a:t>Closing Session</a:t>
          </a:r>
          <a:endParaRPr lang="en-US" dirty="0"/>
        </a:p>
      </dgm:t>
    </dgm:pt>
    <dgm:pt modelId="{51A288F2-0370-485E-917E-D6A195F13E73}" type="parTrans" cxnId="{0AD185BB-DF7F-41CA-979B-2D8A8032ED7A}">
      <dgm:prSet/>
      <dgm:spPr/>
      <dgm:t>
        <a:bodyPr/>
        <a:lstStyle/>
        <a:p>
          <a:endParaRPr lang="en-US"/>
        </a:p>
      </dgm:t>
    </dgm:pt>
    <dgm:pt modelId="{BAB67764-5FDE-4DAC-9FEE-5E290E9CA7FF}" type="sibTrans" cxnId="{0AD185BB-DF7F-41CA-979B-2D8A8032ED7A}">
      <dgm:prSet/>
      <dgm:spPr/>
      <dgm:t>
        <a:bodyPr/>
        <a:lstStyle/>
        <a:p>
          <a:endParaRPr lang="en-US"/>
        </a:p>
      </dgm:t>
    </dgm:pt>
    <dgm:pt modelId="{EBE3E416-3EE4-47DF-8B0B-4DE59E5EBDBD}">
      <dgm:prSet/>
      <dgm:spPr/>
      <dgm:t>
        <a:bodyPr/>
        <a:lstStyle/>
        <a:p>
          <a:r>
            <a:rPr lang="en-US" dirty="0" smtClean="0"/>
            <a:t>Students will explore popular culture and find examples of a Byronic Hero.</a:t>
          </a:r>
          <a:endParaRPr lang="en-US" dirty="0"/>
        </a:p>
      </dgm:t>
    </dgm:pt>
    <dgm:pt modelId="{F49C6CA0-A2AA-420A-9E86-BDB181EB06FA}" type="parTrans" cxnId="{6E88DB4D-D07B-4270-B16B-222D16034365}">
      <dgm:prSet/>
      <dgm:spPr/>
      <dgm:t>
        <a:bodyPr/>
        <a:lstStyle/>
        <a:p>
          <a:endParaRPr lang="en-US"/>
        </a:p>
      </dgm:t>
    </dgm:pt>
    <dgm:pt modelId="{C2ED8ABC-0F1B-479F-9D9A-81A92DEBD903}" type="sibTrans" cxnId="{6E88DB4D-D07B-4270-B16B-222D16034365}">
      <dgm:prSet/>
      <dgm:spPr/>
      <dgm:t>
        <a:bodyPr/>
        <a:lstStyle/>
        <a:p>
          <a:endParaRPr lang="en-US"/>
        </a:p>
      </dgm:t>
    </dgm:pt>
    <dgm:pt modelId="{317040D9-E33C-4860-B233-25505642ACB0}">
      <dgm:prSet/>
      <dgm:spPr/>
      <dgm:t>
        <a:bodyPr/>
        <a:lstStyle/>
        <a:p>
          <a:r>
            <a:rPr lang="en-US" dirty="0" smtClean="0"/>
            <a:t>Students will assess their understanding of the lesson by answering the essential question. </a:t>
          </a:r>
          <a:endParaRPr lang="en-US" dirty="0"/>
        </a:p>
      </dgm:t>
    </dgm:pt>
    <dgm:pt modelId="{ADC0438F-6E0A-4070-B93E-EFD181E236CA}" type="parTrans" cxnId="{A40EA67D-8616-4397-94BF-8A0C3F78C051}">
      <dgm:prSet/>
      <dgm:spPr/>
      <dgm:t>
        <a:bodyPr/>
        <a:lstStyle/>
        <a:p>
          <a:endParaRPr lang="en-US"/>
        </a:p>
      </dgm:t>
    </dgm:pt>
    <dgm:pt modelId="{BC8E18C2-820D-4554-A6BC-9CF42AF091E7}" type="sibTrans" cxnId="{A40EA67D-8616-4397-94BF-8A0C3F78C051}">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9F94A193-F892-48F1-B078-94DD70FA14FF}" type="pres">
      <dgm:prSet presAssocID="{6BB21AB5-F468-40CA-AC87-DA50AF0588C1}" presName="thickLine" presStyleLbl="alignNode1" presStyleIdx="0" presStyleCnt="3"/>
      <dgm:spPr/>
    </dgm:pt>
    <dgm:pt modelId="{292E4A96-01AD-4F36-B30C-9E3775F55094}" type="pres">
      <dgm:prSet presAssocID="{6BB21AB5-F468-40CA-AC87-DA50AF0588C1}" presName="horz1" presStyleCnt="0"/>
      <dgm:spPr/>
    </dgm:pt>
    <dgm:pt modelId="{2BEC80EF-B176-43B0-AAC3-3C997CF4440E}" type="pres">
      <dgm:prSet presAssocID="{6BB21AB5-F468-40CA-AC87-DA50AF0588C1}" presName="tx1" presStyleLbl="revTx" presStyleIdx="0" presStyleCnt="6"/>
      <dgm:spPr/>
      <dgm:t>
        <a:bodyPr/>
        <a:lstStyle/>
        <a:p>
          <a:endParaRPr lang="en-US"/>
        </a:p>
      </dgm:t>
    </dgm:pt>
    <dgm:pt modelId="{7E68A582-368E-417D-B088-BE5AD1B3173C}" type="pres">
      <dgm:prSet presAssocID="{6BB21AB5-F468-40CA-AC87-DA50AF0588C1}" presName="vert1" presStyleCnt="0"/>
      <dgm:spPr/>
    </dgm:pt>
    <dgm:pt modelId="{A1CB7D6E-5B55-422A-87C0-27FD179FA18A}" type="pres">
      <dgm:prSet presAssocID="{5994E26A-78CB-4A9C-8F07-003B091B22AB}" presName="vertSpace2a" presStyleCnt="0"/>
      <dgm:spPr/>
    </dgm:pt>
    <dgm:pt modelId="{D85AD912-071F-46E7-8718-F6D511AA11ED}" type="pres">
      <dgm:prSet presAssocID="{5994E26A-78CB-4A9C-8F07-003B091B22AB}" presName="horz2" presStyleCnt="0"/>
      <dgm:spPr/>
    </dgm:pt>
    <dgm:pt modelId="{EF72F0C1-C633-4DBD-A265-4BFE4E8ED11A}" type="pres">
      <dgm:prSet presAssocID="{5994E26A-78CB-4A9C-8F07-003B091B22AB}" presName="horzSpace2" presStyleCnt="0"/>
      <dgm:spPr/>
    </dgm:pt>
    <dgm:pt modelId="{E982A581-7EA1-4C11-AF0F-CF590FCFE572}" type="pres">
      <dgm:prSet presAssocID="{5994E26A-78CB-4A9C-8F07-003B091B22AB}" presName="tx2" presStyleLbl="revTx" presStyleIdx="1" presStyleCnt="6"/>
      <dgm:spPr/>
      <dgm:t>
        <a:bodyPr/>
        <a:lstStyle/>
        <a:p>
          <a:endParaRPr lang="en-US"/>
        </a:p>
      </dgm:t>
    </dgm:pt>
    <dgm:pt modelId="{9D4F08E8-2DCD-42BE-B084-7A202EF599FD}" type="pres">
      <dgm:prSet presAssocID="{5994E26A-78CB-4A9C-8F07-003B091B22AB}" presName="vert2" presStyleCnt="0"/>
      <dgm:spPr/>
    </dgm:pt>
    <dgm:pt modelId="{1C8820BC-BFC0-440C-A525-E5A267E6047F}" type="pres">
      <dgm:prSet presAssocID="{5994E26A-78CB-4A9C-8F07-003B091B22AB}" presName="thinLine2b" presStyleLbl="callout" presStyleIdx="0" presStyleCnt="3"/>
      <dgm:spPr/>
    </dgm:pt>
    <dgm:pt modelId="{0CFFE2D0-0C6D-4504-A1F1-80DA5604A9EC}" type="pres">
      <dgm:prSet presAssocID="{5994E26A-78CB-4A9C-8F07-003B091B22AB}" presName="vertSpace2b" presStyleCnt="0"/>
      <dgm:spPr/>
    </dgm:pt>
    <dgm:pt modelId="{88DC63BE-B887-4BE0-8858-3150180ECDA1}" type="pres">
      <dgm:prSet presAssocID="{9531E385-1DAE-45AE-89C7-CF29FFFF7478}" presName="thickLine" presStyleLbl="alignNode1" presStyleIdx="1" presStyleCnt="3"/>
      <dgm:spPr/>
    </dgm:pt>
    <dgm:pt modelId="{DC943A33-DB65-4094-91DD-DB70602D7374}" type="pres">
      <dgm:prSet presAssocID="{9531E385-1DAE-45AE-89C7-CF29FFFF7478}" presName="horz1" presStyleCnt="0"/>
      <dgm:spPr/>
    </dgm:pt>
    <dgm:pt modelId="{20DA3CCE-D78A-4823-AB90-691812F77E98}" type="pres">
      <dgm:prSet presAssocID="{9531E385-1DAE-45AE-89C7-CF29FFFF7478}" presName="tx1" presStyleLbl="revTx" presStyleIdx="2" presStyleCnt="6"/>
      <dgm:spPr/>
      <dgm:t>
        <a:bodyPr/>
        <a:lstStyle/>
        <a:p>
          <a:endParaRPr lang="en-US"/>
        </a:p>
      </dgm:t>
    </dgm:pt>
    <dgm:pt modelId="{501918DE-7CD8-4B36-BB6E-F771170C4AF0}" type="pres">
      <dgm:prSet presAssocID="{9531E385-1DAE-45AE-89C7-CF29FFFF7478}" presName="vert1" presStyleCnt="0"/>
      <dgm:spPr/>
    </dgm:pt>
    <dgm:pt modelId="{5200F0D0-0D9C-4F8C-A22A-2D937D1F82D6}" type="pres">
      <dgm:prSet presAssocID="{EBE3E416-3EE4-47DF-8B0B-4DE59E5EBDBD}" presName="vertSpace2a" presStyleCnt="0"/>
      <dgm:spPr/>
    </dgm:pt>
    <dgm:pt modelId="{C751533A-32CB-4CEA-BD7D-5FB43AFBAEF1}" type="pres">
      <dgm:prSet presAssocID="{EBE3E416-3EE4-47DF-8B0B-4DE59E5EBDBD}" presName="horz2" presStyleCnt="0"/>
      <dgm:spPr/>
    </dgm:pt>
    <dgm:pt modelId="{53CDDCAA-704A-4E91-9021-71627AE13F22}" type="pres">
      <dgm:prSet presAssocID="{EBE3E416-3EE4-47DF-8B0B-4DE59E5EBDBD}" presName="horzSpace2" presStyleCnt="0"/>
      <dgm:spPr/>
    </dgm:pt>
    <dgm:pt modelId="{F87CB68B-073D-4298-970C-D6618CA772A8}" type="pres">
      <dgm:prSet presAssocID="{EBE3E416-3EE4-47DF-8B0B-4DE59E5EBDBD}" presName="tx2" presStyleLbl="revTx" presStyleIdx="3" presStyleCnt="6"/>
      <dgm:spPr/>
      <dgm:t>
        <a:bodyPr/>
        <a:lstStyle/>
        <a:p>
          <a:endParaRPr lang="en-US"/>
        </a:p>
      </dgm:t>
    </dgm:pt>
    <dgm:pt modelId="{8D22CB48-83FF-48FF-9D86-BB72EA29DAC7}" type="pres">
      <dgm:prSet presAssocID="{EBE3E416-3EE4-47DF-8B0B-4DE59E5EBDBD}" presName="vert2" presStyleCnt="0"/>
      <dgm:spPr/>
    </dgm:pt>
    <dgm:pt modelId="{B34EFACC-4978-4F4D-8565-FA4B3CB3481F}" type="pres">
      <dgm:prSet presAssocID="{EBE3E416-3EE4-47DF-8B0B-4DE59E5EBDBD}" presName="thinLine2b" presStyleLbl="callout" presStyleIdx="1" presStyleCnt="3"/>
      <dgm:spPr/>
    </dgm:pt>
    <dgm:pt modelId="{F77880B6-B88C-4DEF-A60F-1FD39B1CB4E5}" type="pres">
      <dgm:prSet presAssocID="{EBE3E416-3EE4-47DF-8B0B-4DE59E5EBDBD}" presName="vertSpace2b" presStyleCnt="0"/>
      <dgm:spPr/>
    </dgm:pt>
    <dgm:pt modelId="{59965C55-50DA-477D-9225-69C302201584}" type="pres">
      <dgm:prSet presAssocID="{75FC6DE6-176D-41DB-9651-C7D5766D3233}" presName="thickLine" presStyleLbl="alignNode1" presStyleIdx="2" presStyleCnt="3"/>
      <dgm:spPr/>
    </dgm:pt>
    <dgm:pt modelId="{F93E0E73-1ECA-464E-A8A1-06EEA5B5D8DD}" type="pres">
      <dgm:prSet presAssocID="{75FC6DE6-176D-41DB-9651-C7D5766D3233}" presName="horz1" presStyleCnt="0"/>
      <dgm:spPr/>
    </dgm:pt>
    <dgm:pt modelId="{197C243B-E617-40B9-A906-48FBB67CBBD6}" type="pres">
      <dgm:prSet presAssocID="{75FC6DE6-176D-41DB-9651-C7D5766D3233}" presName="tx1" presStyleLbl="revTx" presStyleIdx="4" presStyleCnt="6"/>
      <dgm:spPr/>
      <dgm:t>
        <a:bodyPr/>
        <a:lstStyle/>
        <a:p>
          <a:endParaRPr lang="en-US"/>
        </a:p>
      </dgm:t>
    </dgm:pt>
    <dgm:pt modelId="{9A59CC23-105D-4A4F-9E41-AB693E4CF721}" type="pres">
      <dgm:prSet presAssocID="{75FC6DE6-176D-41DB-9651-C7D5766D3233}" presName="vert1" presStyleCnt="0"/>
      <dgm:spPr/>
    </dgm:pt>
    <dgm:pt modelId="{994F8CB5-AB6B-4571-9C16-C46AABFB74DA}" type="pres">
      <dgm:prSet presAssocID="{317040D9-E33C-4860-B233-25505642ACB0}" presName="vertSpace2a" presStyleCnt="0"/>
      <dgm:spPr/>
    </dgm:pt>
    <dgm:pt modelId="{E385150D-29D0-4F16-84E3-BC868923EBFE}" type="pres">
      <dgm:prSet presAssocID="{317040D9-E33C-4860-B233-25505642ACB0}" presName="horz2" presStyleCnt="0"/>
      <dgm:spPr/>
    </dgm:pt>
    <dgm:pt modelId="{AEC48263-E1C7-4C88-A415-ED7D47793134}" type="pres">
      <dgm:prSet presAssocID="{317040D9-E33C-4860-B233-25505642ACB0}" presName="horzSpace2" presStyleCnt="0"/>
      <dgm:spPr/>
    </dgm:pt>
    <dgm:pt modelId="{5D637247-BBBD-4248-BD27-914DBC617E5D}" type="pres">
      <dgm:prSet presAssocID="{317040D9-E33C-4860-B233-25505642ACB0}" presName="tx2" presStyleLbl="revTx" presStyleIdx="5" presStyleCnt="6"/>
      <dgm:spPr/>
      <dgm:t>
        <a:bodyPr/>
        <a:lstStyle/>
        <a:p>
          <a:endParaRPr lang="en-US"/>
        </a:p>
      </dgm:t>
    </dgm:pt>
    <dgm:pt modelId="{9241D445-2878-4DCB-A3DF-C9706C258966}" type="pres">
      <dgm:prSet presAssocID="{317040D9-E33C-4860-B233-25505642ACB0}" presName="vert2" presStyleCnt="0"/>
      <dgm:spPr/>
    </dgm:pt>
    <dgm:pt modelId="{26B5CB00-A496-4CB9-BFDA-CA47DD949D24}" type="pres">
      <dgm:prSet presAssocID="{317040D9-E33C-4860-B233-25505642ACB0}" presName="thinLine2b" presStyleLbl="callout" presStyleIdx="2" presStyleCnt="3"/>
      <dgm:spPr/>
    </dgm:pt>
    <dgm:pt modelId="{BF31C5DA-A8E3-481C-ADA7-51714920FD6B}" type="pres">
      <dgm:prSet presAssocID="{317040D9-E33C-4860-B233-25505642ACB0}" presName="vertSpace2b" presStyleCnt="0"/>
      <dgm:spPr/>
    </dgm:pt>
  </dgm:ptLst>
  <dgm:cxnLst>
    <dgm:cxn modelId="{45330904-1D33-4F90-8482-289FE87EEE55}" type="presOf" srcId="{75FC6DE6-176D-41DB-9651-C7D5766D3233}" destId="{197C243B-E617-40B9-A906-48FBB67CBBD6}" srcOrd="0" destOrd="0" presId="urn:microsoft.com/office/officeart/2008/layout/LinedList"/>
    <dgm:cxn modelId="{8092B199-9426-463C-BC8C-C56C8BF689F2}" type="presOf" srcId="{317040D9-E33C-4860-B233-25505642ACB0}" destId="{5D637247-BBBD-4248-BD27-914DBC617E5D}" srcOrd="0" destOrd="0" presId="urn:microsoft.com/office/officeart/2008/layout/LinedList"/>
    <dgm:cxn modelId="{0AD185BB-DF7F-41CA-979B-2D8A8032ED7A}" srcId="{A33CD1BE-8C12-41D4-B5B2-B5169E0748B2}" destId="{75FC6DE6-176D-41DB-9651-C7D5766D3233}" srcOrd="2" destOrd="0" parTransId="{51A288F2-0370-485E-917E-D6A195F13E73}" sibTransId="{BAB67764-5FDE-4DAC-9FEE-5E290E9CA7FF}"/>
    <dgm:cxn modelId="{1EA32188-E927-4E2E-8930-7DFE3CE19DDF}" type="presOf" srcId="{EBE3E416-3EE4-47DF-8B0B-4DE59E5EBDBD}" destId="{F87CB68B-073D-4298-970C-D6618CA772A8}" srcOrd="0" destOrd="0" presId="urn:microsoft.com/office/officeart/2008/layout/LinedList"/>
    <dgm:cxn modelId="{6E88DB4D-D07B-4270-B16B-222D16034365}" srcId="{9531E385-1DAE-45AE-89C7-CF29FFFF7478}" destId="{EBE3E416-3EE4-47DF-8B0B-4DE59E5EBDBD}" srcOrd="0" destOrd="0" parTransId="{F49C6CA0-A2AA-420A-9E86-BDB181EB06FA}" sibTransId="{C2ED8ABC-0F1B-479F-9D9A-81A92DEBD903}"/>
    <dgm:cxn modelId="{F9AD5D17-D5CA-43AD-9AEB-32AE1D4AAFBA}" type="presOf" srcId="{6BB21AB5-F468-40CA-AC87-DA50AF0588C1}" destId="{2BEC80EF-B176-43B0-AAC3-3C997CF4440E}" srcOrd="0" destOrd="0" presId="urn:microsoft.com/office/officeart/2008/layout/LinedList"/>
    <dgm:cxn modelId="{CDD6F191-4A73-470E-BB21-B80730F11132}" type="presOf" srcId="{9531E385-1DAE-45AE-89C7-CF29FFFF7478}" destId="{20DA3CCE-D78A-4823-AB90-691812F77E98}" srcOrd="0" destOrd="0" presId="urn:microsoft.com/office/officeart/2008/layout/LinedList"/>
    <dgm:cxn modelId="{BA69F22B-6963-481F-86C7-8714B935F0E9}" srcId="{A33CD1BE-8C12-41D4-B5B2-B5169E0748B2}" destId="{6BB21AB5-F468-40CA-AC87-DA50AF0588C1}" srcOrd="0" destOrd="0" parTransId="{AD03D707-BF2D-465A-898B-42A518A96DEF}" sibTransId="{BB854FBC-5B6C-43DB-8ABD-7ECD0206C703}"/>
    <dgm:cxn modelId="{A721D275-9A07-4109-898A-EACDB5FE56C4}" srcId="{6BB21AB5-F468-40CA-AC87-DA50AF0588C1}" destId="{5994E26A-78CB-4A9C-8F07-003B091B22AB}" srcOrd="0" destOrd="0" parTransId="{870A66CC-3DC1-4F1E-88F5-AE0C590A6BA8}" sibTransId="{358C17F1-8958-4277-9C49-684B19DA3A8C}"/>
    <dgm:cxn modelId="{0035DDB8-6D5F-41A5-9FA7-08559C62A68A}" type="presOf" srcId="{A33CD1BE-8C12-41D4-B5B2-B5169E0748B2}" destId="{3F12C268-FB84-4163-8083-C72BA50AE18D}" srcOrd="0" destOrd="0" presId="urn:microsoft.com/office/officeart/2008/layout/LinedList"/>
    <dgm:cxn modelId="{3FC9BC3E-7D88-4E73-BEE0-3E21C67DC167}" srcId="{A33CD1BE-8C12-41D4-B5B2-B5169E0748B2}" destId="{9531E385-1DAE-45AE-89C7-CF29FFFF7478}" srcOrd="1" destOrd="0" parTransId="{B3081CE6-2FD6-416C-B278-91EA6B93C4F1}" sibTransId="{83B043CC-BB7F-4AEE-96F3-3D89AA532BF5}"/>
    <dgm:cxn modelId="{A40EA67D-8616-4397-94BF-8A0C3F78C051}" srcId="{75FC6DE6-176D-41DB-9651-C7D5766D3233}" destId="{317040D9-E33C-4860-B233-25505642ACB0}" srcOrd="0" destOrd="0" parTransId="{ADC0438F-6E0A-4070-B93E-EFD181E236CA}" sibTransId="{BC8E18C2-820D-4554-A6BC-9CF42AF091E7}"/>
    <dgm:cxn modelId="{05D83264-21D0-471C-82D3-E4E9B9A1AFC4}" type="presOf" srcId="{5994E26A-78CB-4A9C-8F07-003B091B22AB}" destId="{E982A581-7EA1-4C11-AF0F-CF590FCFE572}" srcOrd="0" destOrd="0" presId="urn:microsoft.com/office/officeart/2008/layout/LinedList"/>
    <dgm:cxn modelId="{C9534DB9-B8A0-42B3-A160-53A48381CAFA}" type="presParOf" srcId="{3F12C268-FB84-4163-8083-C72BA50AE18D}" destId="{9F94A193-F892-48F1-B078-94DD70FA14FF}" srcOrd="0" destOrd="0" presId="urn:microsoft.com/office/officeart/2008/layout/LinedList"/>
    <dgm:cxn modelId="{1AF10C96-C31A-4423-AD18-1A2DF1FFA893}" type="presParOf" srcId="{3F12C268-FB84-4163-8083-C72BA50AE18D}" destId="{292E4A96-01AD-4F36-B30C-9E3775F55094}" srcOrd="1" destOrd="0" presId="urn:microsoft.com/office/officeart/2008/layout/LinedList"/>
    <dgm:cxn modelId="{0E0C689A-41EF-466D-A24B-C0B72748CC0C}" type="presParOf" srcId="{292E4A96-01AD-4F36-B30C-9E3775F55094}" destId="{2BEC80EF-B176-43B0-AAC3-3C997CF4440E}" srcOrd="0" destOrd="0" presId="urn:microsoft.com/office/officeart/2008/layout/LinedList"/>
    <dgm:cxn modelId="{DAE0A8DE-E729-4D41-BE9A-E75590DEE9EC}" type="presParOf" srcId="{292E4A96-01AD-4F36-B30C-9E3775F55094}" destId="{7E68A582-368E-417D-B088-BE5AD1B3173C}" srcOrd="1" destOrd="0" presId="urn:microsoft.com/office/officeart/2008/layout/LinedList"/>
    <dgm:cxn modelId="{ECC79ABA-2011-4F7B-B57D-B9646BE07162}" type="presParOf" srcId="{7E68A582-368E-417D-B088-BE5AD1B3173C}" destId="{A1CB7D6E-5B55-422A-87C0-27FD179FA18A}" srcOrd="0" destOrd="0" presId="urn:microsoft.com/office/officeart/2008/layout/LinedList"/>
    <dgm:cxn modelId="{35AF4877-3900-40E0-8D6F-1E8B8F0B69F6}" type="presParOf" srcId="{7E68A582-368E-417D-B088-BE5AD1B3173C}" destId="{D85AD912-071F-46E7-8718-F6D511AA11ED}" srcOrd="1" destOrd="0" presId="urn:microsoft.com/office/officeart/2008/layout/LinedList"/>
    <dgm:cxn modelId="{C17A40A1-09D9-4604-9201-9B9EF65B6420}" type="presParOf" srcId="{D85AD912-071F-46E7-8718-F6D511AA11ED}" destId="{EF72F0C1-C633-4DBD-A265-4BFE4E8ED11A}" srcOrd="0" destOrd="0" presId="urn:microsoft.com/office/officeart/2008/layout/LinedList"/>
    <dgm:cxn modelId="{60EEC7E4-58BD-4FEB-98ED-0E432B0195D0}" type="presParOf" srcId="{D85AD912-071F-46E7-8718-F6D511AA11ED}" destId="{E982A581-7EA1-4C11-AF0F-CF590FCFE572}" srcOrd="1" destOrd="0" presId="urn:microsoft.com/office/officeart/2008/layout/LinedList"/>
    <dgm:cxn modelId="{068991C9-FEFD-4104-A1B5-02C518DDEB09}" type="presParOf" srcId="{D85AD912-071F-46E7-8718-F6D511AA11ED}" destId="{9D4F08E8-2DCD-42BE-B084-7A202EF599FD}" srcOrd="2" destOrd="0" presId="urn:microsoft.com/office/officeart/2008/layout/LinedList"/>
    <dgm:cxn modelId="{FAFB20A9-C831-4C55-BAF1-F7AEAF756972}" type="presParOf" srcId="{7E68A582-368E-417D-B088-BE5AD1B3173C}" destId="{1C8820BC-BFC0-440C-A525-E5A267E6047F}" srcOrd="2" destOrd="0" presId="urn:microsoft.com/office/officeart/2008/layout/LinedList"/>
    <dgm:cxn modelId="{50D856C2-FB7D-46BB-9D6D-DB0EBBE4DA2B}" type="presParOf" srcId="{7E68A582-368E-417D-B088-BE5AD1B3173C}" destId="{0CFFE2D0-0C6D-4504-A1F1-80DA5604A9EC}" srcOrd="3" destOrd="0" presId="urn:microsoft.com/office/officeart/2008/layout/LinedList"/>
    <dgm:cxn modelId="{159CA66D-4832-4763-89B8-FE8DA8857DFE}" type="presParOf" srcId="{3F12C268-FB84-4163-8083-C72BA50AE18D}" destId="{88DC63BE-B887-4BE0-8858-3150180ECDA1}" srcOrd="2" destOrd="0" presId="urn:microsoft.com/office/officeart/2008/layout/LinedList"/>
    <dgm:cxn modelId="{A704E587-8A35-41D8-A01C-5516DC26337B}" type="presParOf" srcId="{3F12C268-FB84-4163-8083-C72BA50AE18D}" destId="{DC943A33-DB65-4094-91DD-DB70602D7374}" srcOrd="3" destOrd="0" presId="urn:microsoft.com/office/officeart/2008/layout/LinedList"/>
    <dgm:cxn modelId="{6DFD699D-604B-4598-9749-FE6082A23376}" type="presParOf" srcId="{DC943A33-DB65-4094-91DD-DB70602D7374}" destId="{20DA3CCE-D78A-4823-AB90-691812F77E98}" srcOrd="0" destOrd="0" presId="urn:microsoft.com/office/officeart/2008/layout/LinedList"/>
    <dgm:cxn modelId="{0AC1870C-543D-4A9D-A3D9-B4EE9DBFA89E}" type="presParOf" srcId="{DC943A33-DB65-4094-91DD-DB70602D7374}" destId="{501918DE-7CD8-4B36-BB6E-F771170C4AF0}" srcOrd="1" destOrd="0" presId="urn:microsoft.com/office/officeart/2008/layout/LinedList"/>
    <dgm:cxn modelId="{31866DE8-95ED-42F0-A1B1-C581388BE96B}" type="presParOf" srcId="{501918DE-7CD8-4B36-BB6E-F771170C4AF0}" destId="{5200F0D0-0D9C-4F8C-A22A-2D937D1F82D6}" srcOrd="0" destOrd="0" presId="urn:microsoft.com/office/officeart/2008/layout/LinedList"/>
    <dgm:cxn modelId="{8E32C9D4-0E51-4B2C-A457-FF75EE7F6507}" type="presParOf" srcId="{501918DE-7CD8-4B36-BB6E-F771170C4AF0}" destId="{C751533A-32CB-4CEA-BD7D-5FB43AFBAEF1}" srcOrd="1" destOrd="0" presId="urn:microsoft.com/office/officeart/2008/layout/LinedList"/>
    <dgm:cxn modelId="{A867F415-1A1A-4DCB-9055-920362EE3A53}" type="presParOf" srcId="{C751533A-32CB-4CEA-BD7D-5FB43AFBAEF1}" destId="{53CDDCAA-704A-4E91-9021-71627AE13F22}" srcOrd="0" destOrd="0" presId="urn:microsoft.com/office/officeart/2008/layout/LinedList"/>
    <dgm:cxn modelId="{E38A64ED-B75B-4941-AB3B-6371ED9C066B}" type="presParOf" srcId="{C751533A-32CB-4CEA-BD7D-5FB43AFBAEF1}" destId="{F87CB68B-073D-4298-970C-D6618CA772A8}" srcOrd="1" destOrd="0" presId="urn:microsoft.com/office/officeart/2008/layout/LinedList"/>
    <dgm:cxn modelId="{8845ADCA-61F0-486A-B0F9-922AA7867CF9}" type="presParOf" srcId="{C751533A-32CB-4CEA-BD7D-5FB43AFBAEF1}" destId="{8D22CB48-83FF-48FF-9D86-BB72EA29DAC7}" srcOrd="2" destOrd="0" presId="urn:microsoft.com/office/officeart/2008/layout/LinedList"/>
    <dgm:cxn modelId="{599E581F-02B5-44D3-A6C2-9B8001674CE4}" type="presParOf" srcId="{501918DE-7CD8-4B36-BB6E-F771170C4AF0}" destId="{B34EFACC-4978-4F4D-8565-FA4B3CB3481F}" srcOrd="2" destOrd="0" presId="urn:microsoft.com/office/officeart/2008/layout/LinedList"/>
    <dgm:cxn modelId="{7CE5337A-D245-425F-A576-E4EF08815ED1}" type="presParOf" srcId="{501918DE-7CD8-4B36-BB6E-F771170C4AF0}" destId="{F77880B6-B88C-4DEF-A60F-1FD39B1CB4E5}" srcOrd="3" destOrd="0" presId="urn:microsoft.com/office/officeart/2008/layout/LinedList"/>
    <dgm:cxn modelId="{D4B54B1B-8C2F-4C7B-BC28-D2157641C8C9}" type="presParOf" srcId="{3F12C268-FB84-4163-8083-C72BA50AE18D}" destId="{59965C55-50DA-477D-9225-69C302201584}" srcOrd="4" destOrd="0" presId="urn:microsoft.com/office/officeart/2008/layout/LinedList"/>
    <dgm:cxn modelId="{B979A599-3561-4E21-99FF-5734674AE65F}" type="presParOf" srcId="{3F12C268-FB84-4163-8083-C72BA50AE18D}" destId="{F93E0E73-1ECA-464E-A8A1-06EEA5B5D8DD}" srcOrd="5" destOrd="0" presId="urn:microsoft.com/office/officeart/2008/layout/LinedList"/>
    <dgm:cxn modelId="{DE613285-DC0F-43FD-97ED-DDCA16338D1E}" type="presParOf" srcId="{F93E0E73-1ECA-464E-A8A1-06EEA5B5D8DD}" destId="{197C243B-E617-40B9-A906-48FBB67CBBD6}" srcOrd="0" destOrd="0" presId="urn:microsoft.com/office/officeart/2008/layout/LinedList"/>
    <dgm:cxn modelId="{E62A244F-50AC-4543-AF27-72FE9CBC96D0}" type="presParOf" srcId="{F93E0E73-1ECA-464E-A8A1-06EEA5B5D8DD}" destId="{9A59CC23-105D-4A4F-9E41-AB693E4CF721}" srcOrd="1" destOrd="0" presId="urn:microsoft.com/office/officeart/2008/layout/LinedList"/>
    <dgm:cxn modelId="{9558C480-85A9-4055-A279-878053139FB2}" type="presParOf" srcId="{9A59CC23-105D-4A4F-9E41-AB693E4CF721}" destId="{994F8CB5-AB6B-4571-9C16-C46AABFB74DA}" srcOrd="0" destOrd="0" presId="urn:microsoft.com/office/officeart/2008/layout/LinedList"/>
    <dgm:cxn modelId="{7C50EC90-2AF7-48BC-A807-116C5A2618F4}" type="presParOf" srcId="{9A59CC23-105D-4A4F-9E41-AB693E4CF721}" destId="{E385150D-29D0-4F16-84E3-BC868923EBFE}" srcOrd="1" destOrd="0" presId="urn:microsoft.com/office/officeart/2008/layout/LinedList"/>
    <dgm:cxn modelId="{C69F366C-6EAE-4FFC-A08F-A7A657CE4690}" type="presParOf" srcId="{E385150D-29D0-4F16-84E3-BC868923EBFE}" destId="{AEC48263-E1C7-4C88-A415-ED7D47793134}" srcOrd="0" destOrd="0" presId="urn:microsoft.com/office/officeart/2008/layout/LinedList"/>
    <dgm:cxn modelId="{9E90E783-6A11-43F3-ACCF-F3E0B1721452}" type="presParOf" srcId="{E385150D-29D0-4F16-84E3-BC868923EBFE}" destId="{5D637247-BBBD-4248-BD27-914DBC617E5D}" srcOrd="1" destOrd="0" presId="urn:microsoft.com/office/officeart/2008/layout/LinedList"/>
    <dgm:cxn modelId="{5B78FACA-6FB6-4410-A2A4-A5EDA49F64A0}" type="presParOf" srcId="{E385150D-29D0-4F16-84E3-BC868923EBFE}" destId="{9241D445-2878-4DCB-A3DF-C9706C258966}" srcOrd="2" destOrd="0" presId="urn:microsoft.com/office/officeart/2008/layout/LinedList"/>
    <dgm:cxn modelId="{9E1F7645-9211-46C3-8E79-4E5FF3EC0AC4}" type="presParOf" srcId="{9A59CC23-105D-4A4F-9E41-AB693E4CF721}" destId="{26B5CB00-A496-4CB9-BFDA-CA47DD949D24}" srcOrd="2" destOrd="0" presId="urn:microsoft.com/office/officeart/2008/layout/LinedList"/>
    <dgm:cxn modelId="{8F50EFF1-D6F4-407A-A29A-244F909EAD12}" type="presParOf" srcId="{9A59CC23-105D-4A4F-9E41-AB693E4CF721}" destId="{BF31C5DA-A8E3-481C-ADA7-51714920FD6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3CD1BE-8C12-41D4-B5B2-B5169E0748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2B5E0-C4F5-4EAD-9C4D-2BA5D4C50DF6}">
      <dgm:prSet phldrT="[Text]"/>
      <dgm:spPr/>
      <dgm:t>
        <a:bodyPr/>
        <a:lstStyle/>
        <a:p>
          <a:r>
            <a:rPr lang="en-US" dirty="0" smtClean="0"/>
            <a:t>What is a Byronic Hero and why are they so popular in our culture?</a:t>
          </a:r>
          <a:endParaRPr lang="en-US" dirty="0"/>
        </a:p>
      </dgm:t>
    </dgm:pt>
    <dgm:pt modelId="{8460A31A-F9B1-405B-8CEA-CE2F5CC73A13}" type="parTrans" cxnId="{905C6D42-499F-460D-9818-B2F2C059EB91}">
      <dgm:prSet/>
      <dgm:spPr/>
      <dgm:t>
        <a:bodyPr/>
        <a:lstStyle/>
        <a:p>
          <a:endParaRPr lang="en-US"/>
        </a:p>
      </dgm:t>
    </dgm:pt>
    <dgm:pt modelId="{F5C38B6D-15AB-4471-961D-2B1627EEBB9D}" type="sibTrans" cxnId="{905C6D42-499F-460D-9818-B2F2C059EB91}">
      <dgm:prSet/>
      <dgm:spPr/>
      <dgm:t>
        <a:bodyPr/>
        <a:lstStyle/>
        <a:p>
          <a:endParaRPr lang="en-US"/>
        </a:p>
      </dgm:t>
    </dgm:pt>
    <dgm:pt modelId="{368F17E9-E2FA-4DC0-ACD5-DDCAD88EA3C8}" type="pres">
      <dgm:prSet presAssocID="{A33CD1BE-8C12-41D4-B5B2-B5169E0748B2}" presName="linear" presStyleCnt="0">
        <dgm:presLayoutVars>
          <dgm:animLvl val="lvl"/>
          <dgm:resizeHandles val="exact"/>
        </dgm:presLayoutVars>
      </dgm:prSet>
      <dgm:spPr/>
      <dgm:t>
        <a:bodyPr/>
        <a:lstStyle/>
        <a:p>
          <a:endParaRPr lang="en-US"/>
        </a:p>
      </dgm:t>
    </dgm:pt>
    <dgm:pt modelId="{E77313A4-2F5E-49B6-B010-82A761D193EB}" type="pres">
      <dgm:prSet presAssocID="{2C22B5E0-C4F5-4EAD-9C4D-2BA5D4C50DF6}" presName="parentText" presStyleLbl="node1" presStyleIdx="0" presStyleCnt="1">
        <dgm:presLayoutVars>
          <dgm:chMax val="0"/>
          <dgm:bulletEnabled val="1"/>
        </dgm:presLayoutVars>
      </dgm:prSet>
      <dgm:spPr/>
      <dgm:t>
        <a:bodyPr/>
        <a:lstStyle/>
        <a:p>
          <a:endParaRPr lang="en-US"/>
        </a:p>
      </dgm:t>
    </dgm:pt>
  </dgm:ptLst>
  <dgm:cxnLst>
    <dgm:cxn modelId="{A7CEE49A-3D30-4B07-B21A-150AEB78ED61}" type="presOf" srcId="{A33CD1BE-8C12-41D4-B5B2-B5169E0748B2}" destId="{368F17E9-E2FA-4DC0-ACD5-DDCAD88EA3C8}" srcOrd="0" destOrd="0" presId="urn:microsoft.com/office/officeart/2005/8/layout/vList2"/>
    <dgm:cxn modelId="{B246A065-33B8-4BC8-8A44-9862D7070782}" type="presOf" srcId="{2C22B5E0-C4F5-4EAD-9C4D-2BA5D4C50DF6}" destId="{E77313A4-2F5E-49B6-B010-82A761D193EB}" srcOrd="0" destOrd="0" presId="urn:microsoft.com/office/officeart/2005/8/layout/vList2"/>
    <dgm:cxn modelId="{905C6D42-499F-460D-9818-B2F2C059EB91}" srcId="{A33CD1BE-8C12-41D4-B5B2-B5169E0748B2}" destId="{2C22B5E0-C4F5-4EAD-9C4D-2BA5D4C50DF6}" srcOrd="0" destOrd="0" parTransId="{8460A31A-F9B1-405B-8CEA-CE2F5CC73A13}" sibTransId="{F5C38B6D-15AB-4471-961D-2B1627EEBB9D}"/>
    <dgm:cxn modelId="{F8CA9B34-02CA-42F1-B595-237F72A35CA7}" type="presParOf" srcId="{368F17E9-E2FA-4DC0-ACD5-DDCAD88EA3C8}" destId="{E77313A4-2F5E-49B6-B010-82A761D193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54DCDA6-2A19-4055-BF0F-4CEB31A28656}">
      <dgm:prSet/>
      <dgm:spPr/>
      <dgm:t>
        <a:bodyPr/>
        <a:lstStyle/>
        <a:p>
          <a:r>
            <a:rPr lang="en-US" dirty="0" smtClean="0"/>
            <a:t>George Gordon Byron</a:t>
          </a:r>
          <a:endParaRPr lang="en-US" dirty="0"/>
        </a:p>
      </dgm:t>
    </dgm:pt>
    <dgm:pt modelId="{69338022-4B84-411B-8870-161302364F65}" type="parTrans" cxnId="{0F3E397E-BE55-445B-AD20-97C77BEA48F1}">
      <dgm:prSet/>
      <dgm:spPr/>
      <dgm:t>
        <a:bodyPr/>
        <a:lstStyle/>
        <a:p>
          <a:endParaRPr lang="en-US"/>
        </a:p>
      </dgm:t>
    </dgm:pt>
    <dgm:pt modelId="{7B80C956-6121-41B8-9592-C9AEEEF55BDD}" type="sibTrans" cxnId="{0F3E397E-BE55-445B-AD20-97C77BEA48F1}">
      <dgm:prSet/>
      <dgm:spPr/>
      <dgm:t>
        <a:bodyPr/>
        <a:lstStyle/>
        <a:p>
          <a:endParaRPr lang="en-US"/>
        </a:p>
      </dgm:t>
    </dgm:pt>
    <dgm:pt modelId="{3C93427A-8C67-4F7C-97CD-00832EE401A3}">
      <dgm:prSet/>
      <dgm:spPr/>
      <dgm:t>
        <a:bodyPr/>
        <a:lstStyle/>
        <a:p>
          <a:r>
            <a:rPr lang="en-US" dirty="0" smtClean="0"/>
            <a:t>Romantic English poet</a:t>
          </a:r>
        </a:p>
      </dgm:t>
    </dgm:pt>
    <dgm:pt modelId="{AF4EFFC7-06D5-4AB0-A400-B8E3B4D9EB91}" type="parTrans" cxnId="{7706D234-1AAE-4703-8013-E2C916C6DEE6}">
      <dgm:prSet/>
      <dgm:spPr/>
      <dgm:t>
        <a:bodyPr/>
        <a:lstStyle/>
        <a:p>
          <a:endParaRPr lang="en-US"/>
        </a:p>
      </dgm:t>
    </dgm:pt>
    <dgm:pt modelId="{F093B34A-7B7E-4970-9614-EEF173F04EA5}" type="sibTrans" cxnId="{7706D234-1AAE-4703-8013-E2C916C6DEE6}">
      <dgm:prSet/>
      <dgm:spPr/>
      <dgm:t>
        <a:bodyPr/>
        <a:lstStyle/>
        <a:p>
          <a:endParaRPr lang="en-US"/>
        </a:p>
      </dgm:t>
    </dgm:pt>
    <dgm:pt modelId="{ECF9DAC5-0E98-4941-BCB9-A06DD9374109}">
      <dgm:prSet/>
      <dgm:spPr/>
      <dgm:t>
        <a:bodyPr/>
        <a:lstStyle/>
        <a:p>
          <a:r>
            <a:rPr lang="en-US" dirty="0" smtClean="0"/>
            <a:t>Went to fight in the Greek Civil War</a:t>
          </a:r>
        </a:p>
      </dgm:t>
    </dgm:pt>
    <dgm:pt modelId="{E5BC2567-1C58-4126-B5A3-58BC6046B42A}" type="parTrans" cxnId="{241D9D85-DA22-48EF-A48B-7911B553CDB9}">
      <dgm:prSet/>
      <dgm:spPr/>
      <dgm:t>
        <a:bodyPr/>
        <a:lstStyle/>
        <a:p>
          <a:endParaRPr lang="en-US"/>
        </a:p>
      </dgm:t>
    </dgm:pt>
    <dgm:pt modelId="{802DFFD4-34A8-466D-A7CD-F8A46B86AAB0}" type="sibTrans" cxnId="{241D9D85-DA22-48EF-A48B-7911B553CDB9}">
      <dgm:prSet/>
      <dgm:spPr/>
      <dgm:t>
        <a:bodyPr/>
        <a:lstStyle/>
        <a:p>
          <a:endParaRPr lang="en-US"/>
        </a:p>
      </dgm:t>
    </dgm:pt>
    <dgm:pt modelId="{4F21850A-2A51-4FE4-9FE4-4A43B48FBD2F}">
      <dgm:prSet/>
      <dgm:spPr/>
      <dgm:t>
        <a:bodyPr/>
        <a:lstStyle/>
        <a:p>
          <a:r>
            <a:rPr lang="en-US" dirty="0" smtClean="0"/>
            <a:t>Died before he saw any actual fighting</a:t>
          </a:r>
        </a:p>
      </dgm:t>
    </dgm:pt>
    <dgm:pt modelId="{851E623A-1966-41E9-9245-5BE85B25CF7C}" type="parTrans" cxnId="{522EDFCD-DA21-4D99-8F74-317046A78462}">
      <dgm:prSet/>
      <dgm:spPr/>
      <dgm:t>
        <a:bodyPr/>
        <a:lstStyle/>
        <a:p>
          <a:endParaRPr lang="en-US"/>
        </a:p>
      </dgm:t>
    </dgm:pt>
    <dgm:pt modelId="{C1F7B5B0-5497-41A8-974B-B5BF8D91A139}" type="sibTrans" cxnId="{522EDFCD-DA21-4D99-8F74-317046A78462}">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ABEF19AF-6A9B-4D14-9FCA-F808D934289C}" type="pres">
      <dgm:prSet presAssocID="{B54DCDA6-2A19-4055-BF0F-4CEB31A28656}" presName="thickLine" presStyleLbl="alignNode1" presStyleIdx="0" presStyleCnt="4"/>
      <dgm:spPr/>
    </dgm:pt>
    <dgm:pt modelId="{AC45CAB2-7BD6-458E-B4BB-7F490EB6475F}" type="pres">
      <dgm:prSet presAssocID="{B54DCDA6-2A19-4055-BF0F-4CEB31A28656}" presName="horz1" presStyleCnt="0"/>
      <dgm:spPr/>
    </dgm:pt>
    <dgm:pt modelId="{79AA7E1C-3343-4C2C-9896-839E77DA1388}" type="pres">
      <dgm:prSet presAssocID="{B54DCDA6-2A19-4055-BF0F-4CEB31A28656}" presName="tx1" presStyleLbl="revTx" presStyleIdx="0" presStyleCnt="4"/>
      <dgm:spPr/>
      <dgm:t>
        <a:bodyPr/>
        <a:lstStyle/>
        <a:p>
          <a:endParaRPr lang="en-US"/>
        </a:p>
      </dgm:t>
    </dgm:pt>
    <dgm:pt modelId="{C94EB990-6BFA-4F3F-8AAF-0EDBAE703ABF}" type="pres">
      <dgm:prSet presAssocID="{B54DCDA6-2A19-4055-BF0F-4CEB31A28656}" presName="vert1" presStyleCnt="0"/>
      <dgm:spPr/>
    </dgm:pt>
    <dgm:pt modelId="{49687193-9929-4B5B-8D20-2E6B1F32A591}" type="pres">
      <dgm:prSet presAssocID="{3C93427A-8C67-4F7C-97CD-00832EE401A3}" presName="thickLine" presStyleLbl="alignNode1" presStyleIdx="1" presStyleCnt="4"/>
      <dgm:spPr/>
    </dgm:pt>
    <dgm:pt modelId="{B9889CDE-6A0F-4ADA-A481-0180594F86B7}" type="pres">
      <dgm:prSet presAssocID="{3C93427A-8C67-4F7C-97CD-00832EE401A3}" presName="horz1" presStyleCnt="0"/>
      <dgm:spPr/>
    </dgm:pt>
    <dgm:pt modelId="{B7D3915C-FEB6-4CAB-8C92-4135E78B4DEB}" type="pres">
      <dgm:prSet presAssocID="{3C93427A-8C67-4F7C-97CD-00832EE401A3}" presName="tx1" presStyleLbl="revTx" presStyleIdx="1" presStyleCnt="4"/>
      <dgm:spPr/>
      <dgm:t>
        <a:bodyPr/>
        <a:lstStyle/>
        <a:p>
          <a:endParaRPr lang="en-US"/>
        </a:p>
      </dgm:t>
    </dgm:pt>
    <dgm:pt modelId="{A8836CC4-1D34-48EE-B1C4-19E300C9B386}" type="pres">
      <dgm:prSet presAssocID="{3C93427A-8C67-4F7C-97CD-00832EE401A3}" presName="vert1" presStyleCnt="0"/>
      <dgm:spPr/>
    </dgm:pt>
    <dgm:pt modelId="{2058054A-5562-422E-9ECC-FB10E9E315A5}" type="pres">
      <dgm:prSet presAssocID="{ECF9DAC5-0E98-4941-BCB9-A06DD9374109}" presName="thickLine" presStyleLbl="alignNode1" presStyleIdx="2" presStyleCnt="4"/>
      <dgm:spPr/>
    </dgm:pt>
    <dgm:pt modelId="{83121FC4-5965-4B32-818E-B385AEA79FE5}" type="pres">
      <dgm:prSet presAssocID="{ECF9DAC5-0E98-4941-BCB9-A06DD9374109}" presName="horz1" presStyleCnt="0"/>
      <dgm:spPr/>
    </dgm:pt>
    <dgm:pt modelId="{5EAF6D5E-F62E-4BCE-A907-3CBA0471B4C4}" type="pres">
      <dgm:prSet presAssocID="{ECF9DAC5-0E98-4941-BCB9-A06DD9374109}" presName="tx1" presStyleLbl="revTx" presStyleIdx="2" presStyleCnt="4"/>
      <dgm:spPr/>
      <dgm:t>
        <a:bodyPr/>
        <a:lstStyle/>
        <a:p>
          <a:endParaRPr lang="en-US"/>
        </a:p>
      </dgm:t>
    </dgm:pt>
    <dgm:pt modelId="{5FEC96E9-6802-4BD6-9E79-5A4CB618C32D}" type="pres">
      <dgm:prSet presAssocID="{ECF9DAC5-0E98-4941-BCB9-A06DD9374109}" presName="vert1" presStyleCnt="0"/>
      <dgm:spPr/>
    </dgm:pt>
    <dgm:pt modelId="{E5F74F54-3BFB-45D1-858C-D7B3C9C130B6}" type="pres">
      <dgm:prSet presAssocID="{4F21850A-2A51-4FE4-9FE4-4A43B48FBD2F}" presName="thickLine" presStyleLbl="alignNode1" presStyleIdx="3" presStyleCnt="4"/>
      <dgm:spPr/>
    </dgm:pt>
    <dgm:pt modelId="{4592C5AA-E23B-4254-9924-7EA34C053D51}" type="pres">
      <dgm:prSet presAssocID="{4F21850A-2A51-4FE4-9FE4-4A43B48FBD2F}" presName="horz1" presStyleCnt="0"/>
      <dgm:spPr/>
    </dgm:pt>
    <dgm:pt modelId="{6AB03EE6-A837-40D5-8708-7C6BDF61AB47}" type="pres">
      <dgm:prSet presAssocID="{4F21850A-2A51-4FE4-9FE4-4A43B48FBD2F}" presName="tx1" presStyleLbl="revTx" presStyleIdx="3" presStyleCnt="4"/>
      <dgm:spPr/>
      <dgm:t>
        <a:bodyPr/>
        <a:lstStyle/>
        <a:p>
          <a:endParaRPr lang="en-US"/>
        </a:p>
      </dgm:t>
    </dgm:pt>
    <dgm:pt modelId="{8E42BB32-ADAA-4D8D-BC33-D75235701B41}" type="pres">
      <dgm:prSet presAssocID="{4F21850A-2A51-4FE4-9FE4-4A43B48FBD2F}" presName="vert1" presStyleCnt="0"/>
      <dgm:spPr/>
    </dgm:pt>
  </dgm:ptLst>
  <dgm:cxnLst>
    <dgm:cxn modelId="{57736EA0-7335-49BD-9488-FFEF7F33ACA3}" type="presOf" srcId="{A33CD1BE-8C12-41D4-B5B2-B5169E0748B2}" destId="{3F12C268-FB84-4163-8083-C72BA50AE18D}" srcOrd="0" destOrd="0" presId="urn:microsoft.com/office/officeart/2008/layout/LinedList"/>
    <dgm:cxn modelId="{0F3E397E-BE55-445B-AD20-97C77BEA48F1}" srcId="{A33CD1BE-8C12-41D4-B5B2-B5169E0748B2}" destId="{B54DCDA6-2A19-4055-BF0F-4CEB31A28656}" srcOrd="0" destOrd="0" parTransId="{69338022-4B84-411B-8870-161302364F65}" sibTransId="{7B80C956-6121-41B8-9592-C9AEEEF55BDD}"/>
    <dgm:cxn modelId="{6A3BC421-E4B8-44AA-B287-3C6BFF4D74A9}" type="presOf" srcId="{4F21850A-2A51-4FE4-9FE4-4A43B48FBD2F}" destId="{6AB03EE6-A837-40D5-8708-7C6BDF61AB47}" srcOrd="0" destOrd="0" presId="urn:microsoft.com/office/officeart/2008/layout/LinedList"/>
    <dgm:cxn modelId="{522EDFCD-DA21-4D99-8F74-317046A78462}" srcId="{A33CD1BE-8C12-41D4-B5B2-B5169E0748B2}" destId="{4F21850A-2A51-4FE4-9FE4-4A43B48FBD2F}" srcOrd="3" destOrd="0" parTransId="{851E623A-1966-41E9-9245-5BE85B25CF7C}" sibTransId="{C1F7B5B0-5497-41A8-974B-B5BF8D91A139}"/>
    <dgm:cxn modelId="{24297A2C-7E02-4E3C-9AA0-6C0A702D8F32}" type="presOf" srcId="{ECF9DAC5-0E98-4941-BCB9-A06DD9374109}" destId="{5EAF6D5E-F62E-4BCE-A907-3CBA0471B4C4}" srcOrd="0" destOrd="0" presId="urn:microsoft.com/office/officeart/2008/layout/LinedList"/>
    <dgm:cxn modelId="{F6C9992A-222B-4EE2-A6CE-44B8D1019244}" type="presOf" srcId="{B54DCDA6-2A19-4055-BF0F-4CEB31A28656}" destId="{79AA7E1C-3343-4C2C-9896-839E77DA1388}" srcOrd="0" destOrd="0" presId="urn:microsoft.com/office/officeart/2008/layout/LinedList"/>
    <dgm:cxn modelId="{241D9D85-DA22-48EF-A48B-7911B553CDB9}" srcId="{A33CD1BE-8C12-41D4-B5B2-B5169E0748B2}" destId="{ECF9DAC5-0E98-4941-BCB9-A06DD9374109}" srcOrd="2" destOrd="0" parTransId="{E5BC2567-1C58-4126-B5A3-58BC6046B42A}" sibTransId="{802DFFD4-34A8-466D-A7CD-F8A46B86AAB0}"/>
    <dgm:cxn modelId="{7706D234-1AAE-4703-8013-E2C916C6DEE6}" srcId="{A33CD1BE-8C12-41D4-B5B2-B5169E0748B2}" destId="{3C93427A-8C67-4F7C-97CD-00832EE401A3}" srcOrd="1" destOrd="0" parTransId="{AF4EFFC7-06D5-4AB0-A400-B8E3B4D9EB91}" sibTransId="{F093B34A-7B7E-4970-9614-EEF173F04EA5}"/>
    <dgm:cxn modelId="{0F4B5219-1CF1-43E5-999C-9776A4C6F71A}" type="presOf" srcId="{3C93427A-8C67-4F7C-97CD-00832EE401A3}" destId="{B7D3915C-FEB6-4CAB-8C92-4135E78B4DEB}" srcOrd="0" destOrd="0" presId="urn:microsoft.com/office/officeart/2008/layout/LinedList"/>
    <dgm:cxn modelId="{220EDF78-47F0-4F22-AD75-A07A684C5B36}" type="presParOf" srcId="{3F12C268-FB84-4163-8083-C72BA50AE18D}" destId="{ABEF19AF-6A9B-4D14-9FCA-F808D934289C}" srcOrd="0" destOrd="0" presId="urn:microsoft.com/office/officeart/2008/layout/LinedList"/>
    <dgm:cxn modelId="{C3914074-89AB-4565-AC70-F7DB46632A51}" type="presParOf" srcId="{3F12C268-FB84-4163-8083-C72BA50AE18D}" destId="{AC45CAB2-7BD6-458E-B4BB-7F490EB6475F}" srcOrd="1" destOrd="0" presId="urn:microsoft.com/office/officeart/2008/layout/LinedList"/>
    <dgm:cxn modelId="{C0F3ECBE-6CF3-45DB-8A9F-0E986C4A51FB}" type="presParOf" srcId="{AC45CAB2-7BD6-458E-B4BB-7F490EB6475F}" destId="{79AA7E1C-3343-4C2C-9896-839E77DA1388}" srcOrd="0" destOrd="0" presId="urn:microsoft.com/office/officeart/2008/layout/LinedList"/>
    <dgm:cxn modelId="{9C8475A0-CAEB-47ED-A90F-90743AB4EC56}" type="presParOf" srcId="{AC45CAB2-7BD6-458E-B4BB-7F490EB6475F}" destId="{C94EB990-6BFA-4F3F-8AAF-0EDBAE703ABF}" srcOrd="1" destOrd="0" presId="urn:microsoft.com/office/officeart/2008/layout/LinedList"/>
    <dgm:cxn modelId="{999E4A33-626A-4B8D-9C19-ACF58F7B6176}" type="presParOf" srcId="{3F12C268-FB84-4163-8083-C72BA50AE18D}" destId="{49687193-9929-4B5B-8D20-2E6B1F32A591}" srcOrd="2" destOrd="0" presId="urn:microsoft.com/office/officeart/2008/layout/LinedList"/>
    <dgm:cxn modelId="{3D5BE602-9C60-4BE1-89D6-E1A04570B80C}" type="presParOf" srcId="{3F12C268-FB84-4163-8083-C72BA50AE18D}" destId="{B9889CDE-6A0F-4ADA-A481-0180594F86B7}" srcOrd="3" destOrd="0" presId="urn:microsoft.com/office/officeart/2008/layout/LinedList"/>
    <dgm:cxn modelId="{D53DE252-384A-4E82-A510-7937D35B2023}" type="presParOf" srcId="{B9889CDE-6A0F-4ADA-A481-0180594F86B7}" destId="{B7D3915C-FEB6-4CAB-8C92-4135E78B4DEB}" srcOrd="0" destOrd="0" presId="urn:microsoft.com/office/officeart/2008/layout/LinedList"/>
    <dgm:cxn modelId="{11DA4FD1-EA76-4F97-B280-FDA9D0E359A9}" type="presParOf" srcId="{B9889CDE-6A0F-4ADA-A481-0180594F86B7}" destId="{A8836CC4-1D34-48EE-B1C4-19E300C9B386}" srcOrd="1" destOrd="0" presId="urn:microsoft.com/office/officeart/2008/layout/LinedList"/>
    <dgm:cxn modelId="{9312F0D4-E0E6-4B05-9F72-AFDA3956AA33}" type="presParOf" srcId="{3F12C268-FB84-4163-8083-C72BA50AE18D}" destId="{2058054A-5562-422E-9ECC-FB10E9E315A5}" srcOrd="4" destOrd="0" presId="urn:microsoft.com/office/officeart/2008/layout/LinedList"/>
    <dgm:cxn modelId="{2606BC73-1204-4434-A0FA-D7646BF18F1A}" type="presParOf" srcId="{3F12C268-FB84-4163-8083-C72BA50AE18D}" destId="{83121FC4-5965-4B32-818E-B385AEA79FE5}" srcOrd="5" destOrd="0" presId="urn:microsoft.com/office/officeart/2008/layout/LinedList"/>
    <dgm:cxn modelId="{EC82E7C9-C25F-47C5-ADBD-EB6CE82CF7E3}" type="presParOf" srcId="{83121FC4-5965-4B32-818E-B385AEA79FE5}" destId="{5EAF6D5E-F62E-4BCE-A907-3CBA0471B4C4}" srcOrd="0" destOrd="0" presId="urn:microsoft.com/office/officeart/2008/layout/LinedList"/>
    <dgm:cxn modelId="{3339F3DF-2D89-4293-A614-21264F5EE8E6}" type="presParOf" srcId="{83121FC4-5965-4B32-818E-B385AEA79FE5}" destId="{5FEC96E9-6802-4BD6-9E79-5A4CB618C32D}" srcOrd="1" destOrd="0" presId="urn:microsoft.com/office/officeart/2008/layout/LinedList"/>
    <dgm:cxn modelId="{6EE912B1-91DC-4324-9397-91CBA2181019}" type="presParOf" srcId="{3F12C268-FB84-4163-8083-C72BA50AE18D}" destId="{E5F74F54-3BFB-45D1-858C-D7B3C9C130B6}" srcOrd="6" destOrd="0" presId="urn:microsoft.com/office/officeart/2008/layout/LinedList"/>
    <dgm:cxn modelId="{06147B84-BBA7-4C64-9A81-A253637D77B6}" type="presParOf" srcId="{3F12C268-FB84-4163-8083-C72BA50AE18D}" destId="{4592C5AA-E23B-4254-9924-7EA34C053D51}" srcOrd="7" destOrd="0" presId="urn:microsoft.com/office/officeart/2008/layout/LinedList"/>
    <dgm:cxn modelId="{117F2B1C-2336-4774-BB5B-B301494BAF55}" type="presParOf" srcId="{4592C5AA-E23B-4254-9924-7EA34C053D51}" destId="{6AB03EE6-A837-40D5-8708-7C6BDF61AB47}" srcOrd="0" destOrd="0" presId="urn:microsoft.com/office/officeart/2008/layout/LinedList"/>
    <dgm:cxn modelId="{B466F545-BCF6-4ED8-BFC0-878900E29FC1}" type="presParOf" srcId="{4592C5AA-E23B-4254-9924-7EA34C053D51}" destId="{8E42BB32-ADAA-4D8D-BC33-D75235701B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B54ABF-86B7-46DD-9E66-575E557DC53C}">
      <dgm:prSet/>
      <dgm:spPr/>
      <dgm:t>
        <a:bodyPr/>
        <a:lstStyle/>
        <a:p>
          <a:r>
            <a:rPr lang="en-US" b="0" i="0" dirty="0" smtClean="0"/>
            <a:t>On your paper create a Venn Diagram.</a:t>
          </a:r>
          <a:endParaRPr lang="en-US" dirty="0"/>
        </a:p>
      </dgm:t>
    </dgm:pt>
    <dgm:pt modelId="{E2A3C114-13D1-4683-A7E1-0948989DC750}" type="parTrans" cxnId="{967A4B81-1D11-4254-8531-11A21865700B}">
      <dgm:prSet/>
      <dgm:spPr/>
      <dgm:t>
        <a:bodyPr/>
        <a:lstStyle/>
        <a:p>
          <a:endParaRPr lang="en-US"/>
        </a:p>
      </dgm:t>
    </dgm:pt>
    <dgm:pt modelId="{6943400E-BE7A-4568-BB5A-BD80D2D4A6CC}" type="sibTrans" cxnId="{967A4B81-1D11-4254-8531-11A21865700B}">
      <dgm:prSet/>
      <dgm:spPr/>
      <dgm:t>
        <a:bodyPr/>
        <a:lstStyle/>
        <a:p>
          <a:endParaRPr lang="en-US"/>
        </a:p>
      </dgm:t>
    </dgm:pt>
    <dgm:pt modelId="{DC272E07-2B9F-4256-809D-07C0C07144DD}">
      <dgm:prSet/>
      <dgm:spPr/>
      <dgm:t>
        <a:bodyPr/>
        <a:lstStyle/>
        <a:p>
          <a:r>
            <a:rPr lang="en-US" b="0" i="0" smtClean="0"/>
            <a:t>Label </a:t>
          </a:r>
          <a:r>
            <a:rPr lang="en-US" b="0" i="0" dirty="0" smtClean="0"/>
            <a:t>one side, “Hero” and the other side, “Villain.”</a:t>
          </a:r>
          <a:endParaRPr lang="en-US" dirty="0"/>
        </a:p>
      </dgm:t>
    </dgm:pt>
    <dgm:pt modelId="{DE0E26F2-E2EF-4F30-B078-C7D81345B3D5}" type="parTrans" cxnId="{05B58658-A692-46E2-9BE8-0706998BE8D9}">
      <dgm:prSet/>
      <dgm:spPr/>
      <dgm:t>
        <a:bodyPr/>
        <a:lstStyle/>
        <a:p>
          <a:endParaRPr lang="en-US"/>
        </a:p>
      </dgm:t>
    </dgm:pt>
    <dgm:pt modelId="{F539550E-AC25-4B97-8CDE-8EF7D243743E}" type="sibTrans" cxnId="{05B58658-A692-46E2-9BE8-0706998BE8D9}">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2203F807-245C-44BE-9C17-C4608D0D3543}" type="pres">
      <dgm:prSet presAssocID="{4AB54ABF-86B7-46DD-9E66-575E557DC53C}" presName="thickLine" presStyleLbl="alignNode1" presStyleIdx="0" presStyleCnt="2"/>
      <dgm:spPr/>
    </dgm:pt>
    <dgm:pt modelId="{4D12DCF0-51E4-418E-9670-46EAF8FB038D}" type="pres">
      <dgm:prSet presAssocID="{4AB54ABF-86B7-46DD-9E66-575E557DC53C}" presName="horz1" presStyleCnt="0"/>
      <dgm:spPr/>
    </dgm:pt>
    <dgm:pt modelId="{0A1DCCBE-3C7D-4008-95AB-1D76E1A089F6}" type="pres">
      <dgm:prSet presAssocID="{4AB54ABF-86B7-46DD-9E66-575E557DC53C}" presName="tx1" presStyleLbl="revTx" presStyleIdx="0" presStyleCnt="2"/>
      <dgm:spPr/>
      <dgm:t>
        <a:bodyPr/>
        <a:lstStyle/>
        <a:p>
          <a:endParaRPr lang="en-US"/>
        </a:p>
      </dgm:t>
    </dgm:pt>
    <dgm:pt modelId="{C9FC8077-3333-44CC-8181-66800D045DB4}" type="pres">
      <dgm:prSet presAssocID="{4AB54ABF-86B7-46DD-9E66-575E557DC53C}" presName="vert1" presStyleCnt="0"/>
      <dgm:spPr/>
    </dgm:pt>
    <dgm:pt modelId="{21470EC8-07BA-484A-8F31-CBC06585B97F}" type="pres">
      <dgm:prSet presAssocID="{DC272E07-2B9F-4256-809D-07C0C07144DD}" presName="thickLine" presStyleLbl="alignNode1" presStyleIdx="1" presStyleCnt="2"/>
      <dgm:spPr/>
    </dgm:pt>
    <dgm:pt modelId="{59DB880A-AFCA-4BB0-AF9F-E3E455F8EB54}" type="pres">
      <dgm:prSet presAssocID="{DC272E07-2B9F-4256-809D-07C0C07144DD}" presName="horz1" presStyleCnt="0"/>
      <dgm:spPr/>
    </dgm:pt>
    <dgm:pt modelId="{149A12F9-BF8E-41D5-8BDE-452452A7824F}" type="pres">
      <dgm:prSet presAssocID="{DC272E07-2B9F-4256-809D-07C0C07144DD}" presName="tx1" presStyleLbl="revTx" presStyleIdx="1" presStyleCnt="2"/>
      <dgm:spPr/>
      <dgm:t>
        <a:bodyPr/>
        <a:lstStyle/>
        <a:p>
          <a:endParaRPr lang="en-US"/>
        </a:p>
      </dgm:t>
    </dgm:pt>
    <dgm:pt modelId="{240C47D7-AAD1-4454-9BAC-43E111177D39}" type="pres">
      <dgm:prSet presAssocID="{DC272E07-2B9F-4256-809D-07C0C07144DD}" presName="vert1" presStyleCnt="0"/>
      <dgm:spPr/>
    </dgm:pt>
  </dgm:ptLst>
  <dgm:cxnLst>
    <dgm:cxn modelId="{5D32F2BC-9EBC-4BED-BC77-EDFFE971F579}" type="presOf" srcId="{A33CD1BE-8C12-41D4-B5B2-B5169E0748B2}" destId="{3F12C268-FB84-4163-8083-C72BA50AE18D}" srcOrd="0" destOrd="0" presId="urn:microsoft.com/office/officeart/2008/layout/LinedList"/>
    <dgm:cxn modelId="{967A4B81-1D11-4254-8531-11A21865700B}" srcId="{A33CD1BE-8C12-41D4-B5B2-B5169E0748B2}" destId="{4AB54ABF-86B7-46DD-9E66-575E557DC53C}" srcOrd="0" destOrd="0" parTransId="{E2A3C114-13D1-4683-A7E1-0948989DC750}" sibTransId="{6943400E-BE7A-4568-BB5A-BD80D2D4A6CC}"/>
    <dgm:cxn modelId="{05B58658-A692-46E2-9BE8-0706998BE8D9}" srcId="{A33CD1BE-8C12-41D4-B5B2-B5169E0748B2}" destId="{DC272E07-2B9F-4256-809D-07C0C07144DD}" srcOrd="1" destOrd="0" parTransId="{DE0E26F2-E2EF-4F30-B078-C7D81345B3D5}" sibTransId="{F539550E-AC25-4B97-8CDE-8EF7D243743E}"/>
    <dgm:cxn modelId="{51665CC7-21D8-4AF1-A1A7-7FBBFC36B66B}" type="presOf" srcId="{DC272E07-2B9F-4256-809D-07C0C07144DD}" destId="{149A12F9-BF8E-41D5-8BDE-452452A7824F}" srcOrd="0" destOrd="0" presId="urn:microsoft.com/office/officeart/2008/layout/LinedList"/>
    <dgm:cxn modelId="{8B25FC11-0656-4985-AC27-E7B26EEEF970}" type="presOf" srcId="{4AB54ABF-86B7-46DD-9E66-575E557DC53C}" destId="{0A1DCCBE-3C7D-4008-95AB-1D76E1A089F6}" srcOrd="0" destOrd="0" presId="urn:microsoft.com/office/officeart/2008/layout/LinedList"/>
    <dgm:cxn modelId="{6A630318-F757-4308-B93C-230BFED1867C}" type="presParOf" srcId="{3F12C268-FB84-4163-8083-C72BA50AE18D}" destId="{2203F807-245C-44BE-9C17-C4608D0D3543}" srcOrd="0" destOrd="0" presId="urn:microsoft.com/office/officeart/2008/layout/LinedList"/>
    <dgm:cxn modelId="{35D1CDE8-8DFB-4FF3-8A15-52AD2B5ED351}" type="presParOf" srcId="{3F12C268-FB84-4163-8083-C72BA50AE18D}" destId="{4D12DCF0-51E4-418E-9670-46EAF8FB038D}" srcOrd="1" destOrd="0" presId="urn:microsoft.com/office/officeart/2008/layout/LinedList"/>
    <dgm:cxn modelId="{E2EBB7D2-488A-48AE-83FB-1C1273003BAA}" type="presParOf" srcId="{4D12DCF0-51E4-418E-9670-46EAF8FB038D}" destId="{0A1DCCBE-3C7D-4008-95AB-1D76E1A089F6}" srcOrd="0" destOrd="0" presId="urn:microsoft.com/office/officeart/2008/layout/LinedList"/>
    <dgm:cxn modelId="{4095C5FB-9884-42D4-A196-3409375BA7BD}" type="presParOf" srcId="{4D12DCF0-51E4-418E-9670-46EAF8FB038D}" destId="{C9FC8077-3333-44CC-8181-66800D045DB4}" srcOrd="1" destOrd="0" presId="urn:microsoft.com/office/officeart/2008/layout/LinedList"/>
    <dgm:cxn modelId="{88D56FCA-635B-4BE8-980D-636A277CB7A0}" type="presParOf" srcId="{3F12C268-FB84-4163-8083-C72BA50AE18D}" destId="{21470EC8-07BA-484A-8F31-CBC06585B97F}" srcOrd="2" destOrd="0" presId="urn:microsoft.com/office/officeart/2008/layout/LinedList"/>
    <dgm:cxn modelId="{70A56AEA-E1FB-4A2A-BF2A-14C40EF5953D}" type="presParOf" srcId="{3F12C268-FB84-4163-8083-C72BA50AE18D}" destId="{59DB880A-AFCA-4BB0-AF9F-E3E455F8EB54}" srcOrd="3" destOrd="0" presId="urn:microsoft.com/office/officeart/2008/layout/LinedList"/>
    <dgm:cxn modelId="{0F334744-02AB-4ABB-99FD-08E1FAF6CDFB}" type="presParOf" srcId="{59DB880A-AFCA-4BB0-AF9F-E3E455F8EB54}" destId="{149A12F9-BF8E-41D5-8BDE-452452A7824F}" srcOrd="0" destOrd="0" presId="urn:microsoft.com/office/officeart/2008/layout/LinedList"/>
    <dgm:cxn modelId="{9AB294A9-02C9-4355-8CC5-7B48F6E6839D}" type="presParOf" srcId="{59DB880A-AFCA-4BB0-AF9F-E3E455F8EB54}" destId="{240C47D7-AAD1-4454-9BAC-43E111177D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CB346E-7E31-4ABE-B19C-E088C65654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3A8127-8AF6-4405-A356-2DA3E7530F1F}">
      <dgm:prSet/>
      <dgm:spPr/>
      <dgm:t>
        <a:bodyPr/>
        <a:lstStyle/>
        <a:p>
          <a:r>
            <a:rPr lang="en-US" dirty="0" smtClean="0"/>
            <a:t>Label the middle, “Byronic Hero.”</a:t>
          </a:r>
          <a:endParaRPr lang="en-US" dirty="0"/>
        </a:p>
      </dgm:t>
    </dgm:pt>
    <dgm:pt modelId="{F3B92439-1AD7-4C4D-9F63-9BC27E38E677}" type="parTrans" cxnId="{D69156C8-6BE8-4E8A-A57C-123AEFEB4222}">
      <dgm:prSet/>
      <dgm:spPr/>
      <dgm:t>
        <a:bodyPr/>
        <a:lstStyle/>
        <a:p>
          <a:endParaRPr lang="en-US"/>
        </a:p>
      </dgm:t>
    </dgm:pt>
    <dgm:pt modelId="{7D92C47E-AA8A-462F-A173-D37EB40148DD}" type="sibTrans" cxnId="{D69156C8-6BE8-4E8A-A57C-123AEFEB4222}">
      <dgm:prSet/>
      <dgm:spPr/>
      <dgm:t>
        <a:bodyPr/>
        <a:lstStyle/>
        <a:p>
          <a:endParaRPr lang="en-US"/>
        </a:p>
      </dgm:t>
    </dgm:pt>
    <dgm:pt modelId="{7311287B-5888-4B9E-889A-0B3CFBA5DF30}">
      <dgm:prSet/>
      <dgm:spPr/>
      <dgm:t>
        <a:bodyPr/>
        <a:lstStyle/>
        <a:p>
          <a:r>
            <a:rPr lang="en-US" dirty="0" smtClean="0"/>
            <a:t>With a partner, fill in the “Hero” and “Villain” sections with words that describes those two types of characters.</a:t>
          </a:r>
          <a:endParaRPr lang="en-US" dirty="0"/>
        </a:p>
      </dgm:t>
    </dgm:pt>
    <dgm:pt modelId="{8CD620BB-0E1C-40B4-88F6-7D4A1C938971}" type="parTrans" cxnId="{8C149EB6-F835-4503-833F-99A31B58ACFD}">
      <dgm:prSet/>
      <dgm:spPr/>
      <dgm:t>
        <a:bodyPr/>
        <a:lstStyle/>
        <a:p>
          <a:endParaRPr lang="en-US"/>
        </a:p>
      </dgm:t>
    </dgm:pt>
    <dgm:pt modelId="{47B6E606-8826-4ECB-8EA4-0D12C157FE84}" type="sibTrans" cxnId="{8C149EB6-F835-4503-833F-99A31B58ACFD}">
      <dgm:prSet/>
      <dgm:spPr/>
      <dgm:t>
        <a:bodyPr/>
        <a:lstStyle/>
        <a:p>
          <a:endParaRPr lang="en-US"/>
        </a:p>
      </dgm:t>
    </dgm:pt>
    <dgm:pt modelId="{17455702-4F83-420A-A14B-4B712DB1137C}" type="pres">
      <dgm:prSet presAssocID="{7ACB346E-7E31-4ABE-B19C-E088C6565409}" presName="vert0" presStyleCnt="0">
        <dgm:presLayoutVars>
          <dgm:dir/>
          <dgm:animOne val="branch"/>
          <dgm:animLvl val="lvl"/>
        </dgm:presLayoutVars>
      </dgm:prSet>
      <dgm:spPr/>
      <dgm:t>
        <a:bodyPr/>
        <a:lstStyle/>
        <a:p>
          <a:endParaRPr lang="en-US"/>
        </a:p>
      </dgm:t>
    </dgm:pt>
    <dgm:pt modelId="{540F6811-6D94-46BA-ADB0-E9068F994656}" type="pres">
      <dgm:prSet presAssocID="{6E3A8127-8AF6-4405-A356-2DA3E7530F1F}" presName="thickLine" presStyleLbl="alignNode1" presStyleIdx="0" presStyleCnt="2"/>
      <dgm:spPr/>
    </dgm:pt>
    <dgm:pt modelId="{6C5DAF31-1D84-46AC-B080-5010F41954CB}" type="pres">
      <dgm:prSet presAssocID="{6E3A8127-8AF6-4405-A356-2DA3E7530F1F}" presName="horz1" presStyleCnt="0"/>
      <dgm:spPr/>
    </dgm:pt>
    <dgm:pt modelId="{BF43ED82-9653-485E-A843-F3127638BB43}" type="pres">
      <dgm:prSet presAssocID="{6E3A8127-8AF6-4405-A356-2DA3E7530F1F}" presName="tx1" presStyleLbl="revTx" presStyleIdx="0" presStyleCnt="2"/>
      <dgm:spPr/>
      <dgm:t>
        <a:bodyPr/>
        <a:lstStyle/>
        <a:p>
          <a:endParaRPr lang="en-US"/>
        </a:p>
      </dgm:t>
    </dgm:pt>
    <dgm:pt modelId="{349E993D-59D3-46BA-B9D9-8D43310EF5C9}" type="pres">
      <dgm:prSet presAssocID="{6E3A8127-8AF6-4405-A356-2DA3E7530F1F}" presName="vert1" presStyleCnt="0"/>
      <dgm:spPr/>
    </dgm:pt>
    <dgm:pt modelId="{6D2C4325-915D-4A81-BC6C-632522D03DA6}" type="pres">
      <dgm:prSet presAssocID="{7311287B-5888-4B9E-889A-0B3CFBA5DF30}" presName="thickLine" presStyleLbl="alignNode1" presStyleIdx="1" presStyleCnt="2"/>
      <dgm:spPr/>
    </dgm:pt>
    <dgm:pt modelId="{C582FCFB-F051-4AAE-8464-420B675653A4}" type="pres">
      <dgm:prSet presAssocID="{7311287B-5888-4B9E-889A-0B3CFBA5DF30}" presName="horz1" presStyleCnt="0"/>
      <dgm:spPr/>
    </dgm:pt>
    <dgm:pt modelId="{745DF564-18CD-4136-897E-FF330CF6AAE1}" type="pres">
      <dgm:prSet presAssocID="{7311287B-5888-4B9E-889A-0B3CFBA5DF30}" presName="tx1" presStyleLbl="revTx" presStyleIdx="1" presStyleCnt="2"/>
      <dgm:spPr/>
      <dgm:t>
        <a:bodyPr/>
        <a:lstStyle/>
        <a:p>
          <a:endParaRPr lang="en-US"/>
        </a:p>
      </dgm:t>
    </dgm:pt>
    <dgm:pt modelId="{B1AEEE32-EEC6-4ACF-851E-DD296E960FA8}" type="pres">
      <dgm:prSet presAssocID="{7311287B-5888-4B9E-889A-0B3CFBA5DF30}" presName="vert1" presStyleCnt="0"/>
      <dgm:spPr/>
    </dgm:pt>
  </dgm:ptLst>
  <dgm:cxnLst>
    <dgm:cxn modelId="{3EEFF08D-FEBF-4FD6-B87B-510F053D17D5}" type="presOf" srcId="{6E3A8127-8AF6-4405-A356-2DA3E7530F1F}" destId="{BF43ED82-9653-485E-A843-F3127638BB43}" srcOrd="0" destOrd="0" presId="urn:microsoft.com/office/officeart/2008/layout/LinedList"/>
    <dgm:cxn modelId="{6A4BCFB8-1CCA-4879-AB7C-9644F09A9EFE}" type="presOf" srcId="{7311287B-5888-4B9E-889A-0B3CFBA5DF30}" destId="{745DF564-18CD-4136-897E-FF330CF6AAE1}" srcOrd="0" destOrd="0" presId="urn:microsoft.com/office/officeart/2008/layout/LinedList"/>
    <dgm:cxn modelId="{D69156C8-6BE8-4E8A-A57C-123AEFEB4222}" srcId="{7ACB346E-7E31-4ABE-B19C-E088C6565409}" destId="{6E3A8127-8AF6-4405-A356-2DA3E7530F1F}" srcOrd="0" destOrd="0" parTransId="{F3B92439-1AD7-4C4D-9F63-9BC27E38E677}" sibTransId="{7D92C47E-AA8A-462F-A173-D37EB40148DD}"/>
    <dgm:cxn modelId="{1FEE06D1-E3E7-4209-92B2-DA4D04E94F59}" type="presOf" srcId="{7ACB346E-7E31-4ABE-B19C-E088C6565409}" destId="{17455702-4F83-420A-A14B-4B712DB1137C}" srcOrd="0" destOrd="0" presId="urn:microsoft.com/office/officeart/2008/layout/LinedList"/>
    <dgm:cxn modelId="{8C149EB6-F835-4503-833F-99A31B58ACFD}" srcId="{7ACB346E-7E31-4ABE-B19C-E088C6565409}" destId="{7311287B-5888-4B9E-889A-0B3CFBA5DF30}" srcOrd="1" destOrd="0" parTransId="{8CD620BB-0E1C-40B4-88F6-7D4A1C938971}" sibTransId="{47B6E606-8826-4ECB-8EA4-0D12C157FE84}"/>
    <dgm:cxn modelId="{946AA3ED-2E01-4C7A-8345-451576B0BB5E}" type="presParOf" srcId="{17455702-4F83-420A-A14B-4B712DB1137C}" destId="{540F6811-6D94-46BA-ADB0-E9068F994656}" srcOrd="0" destOrd="0" presId="urn:microsoft.com/office/officeart/2008/layout/LinedList"/>
    <dgm:cxn modelId="{F30B8686-CC0E-44FA-93F1-1DFCDE2CD183}" type="presParOf" srcId="{17455702-4F83-420A-A14B-4B712DB1137C}" destId="{6C5DAF31-1D84-46AC-B080-5010F41954CB}" srcOrd="1" destOrd="0" presId="urn:microsoft.com/office/officeart/2008/layout/LinedList"/>
    <dgm:cxn modelId="{B6CAE147-A916-45A2-BE75-7F453127ABE7}" type="presParOf" srcId="{6C5DAF31-1D84-46AC-B080-5010F41954CB}" destId="{BF43ED82-9653-485E-A843-F3127638BB43}" srcOrd="0" destOrd="0" presId="urn:microsoft.com/office/officeart/2008/layout/LinedList"/>
    <dgm:cxn modelId="{0B9BE9BC-E612-41DC-B37F-AE7E7101026A}" type="presParOf" srcId="{6C5DAF31-1D84-46AC-B080-5010F41954CB}" destId="{349E993D-59D3-46BA-B9D9-8D43310EF5C9}" srcOrd="1" destOrd="0" presId="urn:microsoft.com/office/officeart/2008/layout/LinedList"/>
    <dgm:cxn modelId="{C3899216-5E9B-465F-9182-2FA4972EC1DF}" type="presParOf" srcId="{17455702-4F83-420A-A14B-4B712DB1137C}" destId="{6D2C4325-915D-4A81-BC6C-632522D03DA6}" srcOrd="2" destOrd="0" presId="urn:microsoft.com/office/officeart/2008/layout/LinedList"/>
    <dgm:cxn modelId="{40BC07E8-B3FB-42A8-99ED-BF021895EE35}" type="presParOf" srcId="{17455702-4F83-420A-A14B-4B712DB1137C}" destId="{C582FCFB-F051-4AAE-8464-420B675653A4}" srcOrd="3" destOrd="0" presId="urn:microsoft.com/office/officeart/2008/layout/LinedList"/>
    <dgm:cxn modelId="{79467AE5-2ACA-4436-AD1B-893A05C47F30}" type="presParOf" srcId="{C582FCFB-F051-4AAE-8464-420B675653A4}" destId="{745DF564-18CD-4136-897E-FF330CF6AAE1}" srcOrd="0" destOrd="0" presId="urn:microsoft.com/office/officeart/2008/layout/LinedList"/>
    <dgm:cxn modelId="{039EC915-3A51-4937-BE71-83CD2E7290A4}" type="presParOf" srcId="{C582FCFB-F051-4AAE-8464-420B675653A4}" destId="{B1AEEE32-EEC6-4ACF-851E-DD296E960FA8}"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B54ABF-86B7-46DD-9E66-575E557DC53C}">
      <dgm:prSet/>
      <dgm:spPr/>
      <dgm:t>
        <a:bodyPr/>
        <a:lstStyle/>
        <a:p>
          <a:r>
            <a:rPr lang="en-US" b="0" i="0" dirty="0" smtClean="0"/>
            <a:t>The Byronic hero is an idealized, but flawed character. </a:t>
          </a:r>
          <a:endParaRPr lang="en-US" dirty="0"/>
        </a:p>
      </dgm:t>
    </dgm:pt>
    <dgm:pt modelId="{E2A3C114-13D1-4683-A7E1-0948989DC750}" type="parTrans" cxnId="{967A4B81-1D11-4254-8531-11A21865700B}">
      <dgm:prSet/>
      <dgm:spPr/>
      <dgm:t>
        <a:bodyPr/>
        <a:lstStyle/>
        <a:p>
          <a:endParaRPr lang="en-US"/>
        </a:p>
      </dgm:t>
    </dgm:pt>
    <dgm:pt modelId="{6943400E-BE7A-4568-BB5A-BD80D2D4A6CC}" type="sibTrans" cxnId="{967A4B81-1D11-4254-8531-11A21865700B}">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2203F807-245C-44BE-9C17-C4608D0D3543}" type="pres">
      <dgm:prSet presAssocID="{4AB54ABF-86B7-46DD-9E66-575E557DC53C}" presName="thickLine" presStyleLbl="alignNode1" presStyleIdx="0" presStyleCnt="1"/>
      <dgm:spPr/>
    </dgm:pt>
    <dgm:pt modelId="{4D12DCF0-51E4-418E-9670-46EAF8FB038D}" type="pres">
      <dgm:prSet presAssocID="{4AB54ABF-86B7-46DD-9E66-575E557DC53C}" presName="horz1" presStyleCnt="0"/>
      <dgm:spPr/>
    </dgm:pt>
    <dgm:pt modelId="{0A1DCCBE-3C7D-4008-95AB-1D76E1A089F6}" type="pres">
      <dgm:prSet presAssocID="{4AB54ABF-86B7-46DD-9E66-575E557DC53C}" presName="tx1" presStyleLbl="revTx" presStyleIdx="0" presStyleCnt="1"/>
      <dgm:spPr/>
      <dgm:t>
        <a:bodyPr/>
        <a:lstStyle/>
        <a:p>
          <a:endParaRPr lang="en-US"/>
        </a:p>
      </dgm:t>
    </dgm:pt>
    <dgm:pt modelId="{C9FC8077-3333-44CC-8181-66800D045DB4}" type="pres">
      <dgm:prSet presAssocID="{4AB54ABF-86B7-46DD-9E66-575E557DC53C}" presName="vert1" presStyleCnt="0"/>
      <dgm:spPr/>
    </dgm:pt>
  </dgm:ptLst>
  <dgm:cxnLst>
    <dgm:cxn modelId="{9DBBB991-599C-46CC-9D81-07DA31EAFA17}" type="presOf" srcId="{4AB54ABF-86B7-46DD-9E66-575E557DC53C}" destId="{0A1DCCBE-3C7D-4008-95AB-1D76E1A089F6}" srcOrd="0" destOrd="0" presId="urn:microsoft.com/office/officeart/2008/layout/LinedList"/>
    <dgm:cxn modelId="{E7DBF1D4-FD18-4DC2-B744-9EBBF9158E33}" type="presOf" srcId="{A33CD1BE-8C12-41D4-B5B2-B5169E0748B2}" destId="{3F12C268-FB84-4163-8083-C72BA50AE18D}" srcOrd="0" destOrd="0" presId="urn:microsoft.com/office/officeart/2008/layout/LinedList"/>
    <dgm:cxn modelId="{967A4B81-1D11-4254-8531-11A21865700B}" srcId="{A33CD1BE-8C12-41D4-B5B2-B5169E0748B2}" destId="{4AB54ABF-86B7-46DD-9E66-575E557DC53C}" srcOrd="0" destOrd="0" parTransId="{E2A3C114-13D1-4683-A7E1-0948989DC750}" sibTransId="{6943400E-BE7A-4568-BB5A-BD80D2D4A6CC}"/>
    <dgm:cxn modelId="{55DFFAED-5D44-4D4C-ABCF-FC27770D3499}" type="presParOf" srcId="{3F12C268-FB84-4163-8083-C72BA50AE18D}" destId="{2203F807-245C-44BE-9C17-C4608D0D3543}" srcOrd="0" destOrd="0" presId="urn:microsoft.com/office/officeart/2008/layout/LinedList"/>
    <dgm:cxn modelId="{3787A0F1-9C0C-4E84-9797-7202875C1C98}" type="presParOf" srcId="{3F12C268-FB84-4163-8083-C72BA50AE18D}" destId="{4D12DCF0-51E4-418E-9670-46EAF8FB038D}" srcOrd="1" destOrd="0" presId="urn:microsoft.com/office/officeart/2008/layout/LinedList"/>
    <dgm:cxn modelId="{B1574F0C-7B56-41C9-AEA7-B69F2A3F25EE}" type="presParOf" srcId="{4D12DCF0-51E4-418E-9670-46EAF8FB038D}" destId="{0A1DCCBE-3C7D-4008-95AB-1D76E1A089F6}" srcOrd="0" destOrd="0" presId="urn:microsoft.com/office/officeart/2008/layout/LinedList"/>
    <dgm:cxn modelId="{024A4748-3B3A-4FF0-A435-7433E52B7658}" type="presParOf" srcId="{4D12DCF0-51E4-418E-9670-46EAF8FB038D}" destId="{C9FC8077-3333-44CC-8181-66800D045D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5938BB-4B24-4320-8529-FA7A9DB11B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F3193A-F5B9-4F6C-A6E9-B3279DDB4F95}">
      <dgm:prSet/>
      <dgm:spPr/>
      <dgm:t>
        <a:bodyPr/>
        <a:lstStyle/>
        <a:p>
          <a:pPr rtl="0"/>
          <a:r>
            <a:rPr lang="en-US" b="0" i="0" dirty="0" smtClean="0"/>
            <a:t>How does the way in which an author structures a text, like a poem, contribute to the meaning of the poem as well as its impact?</a:t>
          </a:r>
          <a:endParaRPr lang="en-US" dirty="0"/>
        </a:p>
      </dgm:t>
    </dgm:pt>
    <dgm:pt modelId="{663408B7-23C4-4844-8A52-4A078F33893F}" type="parTrans" cxnId="{E67784D9-310F-48AD-8202-9594DABA8AF2}">
      <dgm:prSet/>
      <dgm:spPr/>
      <dgm:t>
        <a:bodyPr/>
        <a:lstStyle/>
        <a:p>
          <a:endParaRPr lang="en-US"/>
        </a:p>
      </dgm:t>
    </dgm:pt>
    <dgm:pt modelId="{EEEB7998-7617-48B8-9C21-D762A7450280}" type="sibTrans" cxnId="{E67784D9-310F-48AD-8202-9594DABA8AF2}">
      <dgm:prSet/>
      <dgm:spPr/>
      <dgm:t>
        <a:bodyPr/>
        <a:lstStyle/>
        <a:p>
          <a:endParaRPr lang="en-US"/>
        </a:p>
      </dgm:t>
    </dgm:pt>
    <dgm:pt modelId="{85DB82D2-7677-4B91-A6C3-DAB2D8FC096A}" type="pres">
      <dgm:prSet presAssocID="{F35938BB-4B24-4320-8529-FA7A9DB11B44}" presName="linear" presStyleCnt="0">
        <dgm:presLayoutVars>
          <dgm:animLvl val="lvl"/>
          <dgm:resizeHandles val="exact"/>
        </dgm:presLayoutVars>
      </dgm:prSet>
      <dgm:spPr/>
      <dgm:t>
        <a:bodyPr/>
        <a:lstStyle/>
        <a:p>
          <a:endParaRPr lang="en-US"/>
        </a:p>
      </dgm:t>
    </dgm:pt>
    <dgm:pt modelId="{EC85934C-9299-41EB-9858-A6B006562382}" type="pres">
      <dgm:prSet presAssocID="{22F3193A-F5B9-4F6C-A6E9-B3279DDB4F95}" presName="parentText" presStyleLbl="node1" presStyleIdx="0" presStyleCnt="1">
        <dgm:presLayoutVars>
          <dgm:chMax val="0"/>
          <dgm:bulletEnabled val="1"/>
        </dgm:presLayoutVars>
      </dgm:prSet>
      <dgm:spPr/>
      <dgm:t>
        <a:bodyPr/>
        <a:lstStyle/>
        <a:p>
          <a:endParaRPr lang="en-US"/>
        </a:p>
      </dgm:t>
    </dgm:pt>
  </dgm:ptLst>
  <dgm:cxnLst>
    <dgm:cxn modelId="{F83DB1F6-722B-4854-BA9C-993ADBCCD14D}" type="presOf" srcId="{22F3193A-F5B9-4F6C-A6E9-B3279DDB4F95}" destId="{EC85934C-9299-41EB-9858-A6B006562382}" srcOrd="0" destOrd="0" presId="urn:microsoft.com/office/officeart/2005/8/layout/vList2"/>
    <dgm:cxn modelId="{03F0FECB-DDCE-4072-AA67-4AFC0F56B298}" type="presOf" srcId="{F35938BB-4B24-4320-8529-FA7A9DB11B44}" destId="{85DB82D2-7677-4B91-A6C3-DAB2D8FC096A}" srcOrd="0" destOrd="0" presId="urn:microsoft.com/office/officeart/2005/8/layout/vList2"/>
    <dgm:cxn modelId="{E67784D9-310F-48AD-8202-9594DABA8AF2}" srcId="{F35938BB-4B24-4320-8529-FA7A9DB11B44}" destId="{22F3193A-F5B9-4F6C-A6E9-B3279DDB4F95}" srcOrd="0" destOrd="0" parTransId="{663408B7-23C4-4844-8A52-4A078F33893F}" sibTransId="{EEEB7998-7617-48B8-9C21-D762A7450280}"/>
    <dgm:cxn modelId="{BBE7124A-937B-4436-AB28-D5368937CA6E}" type="presParOf" srcId="{85DB82D2-7677-4B91-A6C3-DAB2D8FC096A}" destId="{EC85934C-9299-41EB-9858-A6B0065623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CB346E-7E31-4ABE-B19C-E088C656540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CC998C-40DB-41B6-A943-BC0CEBDDFDBB}">
      <dgm:prSet/>
      <dgm:spPr/>
      <dgm:t>
        <a:bodyPr/>
        <a:lstStyle/>
        <a:p>
          <a:pPr rtl="0"/>
          <a:r>
            <a:rPr lang="en-US" b="0" i="0" dirty="0" smtClean="0"/>
            <a:t>Has great talent</a:t>
          </a:r>
          <a:endParaRPr lang="en-US" dirty="0"/>
        </a:p>
      </dgm:t>
    </dgm:pt>
    <dgm:pt modelId="{5FDD229A-7CE9-4FB4-ACA0-6CDA5AB5EA75}" type="parTrans" cxnId="{D611404C-9080-4891-8AD6-08564BE86BA1}">
      <dgm:prSet/>
      <dgm:spPr/>
      <dgm:t>
        <a:bodyPr/>
        <a:lstStyle/>
        <a:p>
          <a:endParaRPr lang="en-US"/>
        </a:p>
      </dgm:t>
    </dgm:pt>
    <dgm:pt modelId="{4D3C52AF-D589-45A4-8838-611FB5D742C2}" type="sibTrans" cxnId="{D611404C-9080-4891-8AD6-08564BE86BA1}">
      <dgm:prSet/>
      <dgm:spPr/>
      <dgm:t>
        <a:bodyPr/>
        <a:lstStyle/>
        <a:p>
          <a:endParaRPr lang="en-US"/>
        </a:p>
      </dgm:t>
    </dgm:pt>
    <dgm:pt modelId="{4D21E9F5-EBD4-446C-88D7-024E1F3D56C8}">
      <dgm:prSet/>
      <dgm:spPr/>
      <dgm:t>
        <a:bodyPr/>
        <a:lstStyle/>
        <a:p>
          <a:pPr rtl="0"/>
          <a:r>
            <a:rPr lang="en-US" b="0" i="0" dirty="0" smtClean="0"/>
            <a:t> Dislikes society</a:t>
          </a:r>
          <a:endParaRPr lang="en-US" dirty="0"/>
        </a:p>
      </dgm:t>
    </dgm:pt>
    <dgm:pt modelId="{756DDA55-9B0A-4EF4-9D66-A34BEF563EF6}" type="parTrans" cxnId="{AF52C286-9DC4-4D07-BEC0-803B572CFDB5}">
      <dgm:prSet/>
      <dgm:spPr/>
      <dgm:t>
        <a:bodyPr/>
        <a:lstStyle/>
        <a:p>
          <a:endParaRPr lang="en-US"/>
        </a:p>
      </dgm:t>
    </dgm:pt>
    <dgm:pt modelId="{49537259-2520-473F-8D04-FD93F4B4C0D3}" type="sibTrans" cxnId="{AF52C286-9DC4-4D07-BEC0-803B572CFDB5}">
      <dgm:prSet/>
      <dgm:spPr/>
      <dgm:t>
        <a:bodyPr/>
        <a:lstStyle/>
        <a:p>
          <a:endParaRPr lang="en-US"/>
        </a:p>
      </dgm:t>
    </dgm:pt>
    <dgm:pt modelId="{40151220-213C-4D7A-BC59-D06A61D3258B}">
      <dgm:prSet/>
      <dgm:spPr/>
      <dgm:t>
        <a:bodyPr/>
        <a:lstStyle/>
        <a:p>
          <a:pPr rtl="0"/>
          <a:r>
            <a:rPr lang="en-US" dirty="0" smtClean="0"/>
            <a:t>No respect for authority or rank</a:t>
          </a:r>
          <a:endParaRPr lang="en-US" dirty="0"/>
        </a:p>
      </dgm:t>
    </dgm:pt>
    <dgm:pt modelId="{3824A189-784C-478D-959F-06DE3C6647B2}" type="parTrans" cxnId="{A9C82C83-2382-4CB7-A28E-BABEC8905197}">
      <dgm:prSet/>
      <dgm:spPr/>
      <dgm:t>
        <a:bodyPr/>
        <a:lstStyle/>
        <a:p>
          <a:endParaRPr lang="en-US"/>
        </a:p>
      </dgm:t>
    </dgm:pt>
    <dgm:pt modelId="{AC869C2E-90A5-4B3E-BC5E-528602156813}" type="sibTrans" cxnId="{A9C82C83-2382-4CB7-A28E-BABEC8905197}">
      <dgm:prSet/>
      <dgm:spPr/>
      <dgm:t>
        <a:bodyPr/>
        <a:lstStyle/>
        <a:p>
          <a:endParaRPr lang="en-US"/>
        </a:p>
      </dgm:t>
    </dgm:pt>
    <dgm:pt modelId="{4277DEF8-E256-41B5-83EF-C5F9C73EB5BA}">
      <dgm:prSet/>
      <dgm:spPr/>
      <dgm:t>
        <a:bodyPr/>
        <a:lstStyle/>
        <a:p>
          <a:pPr rtl="0"/>
          <a:r>
            <a:rPr lang="en-US" dirty="0" smtClean="0"/>
            <a:t>Unable to love</a:t>
          </a:r>
          <a:endParaRPr lang="en-US" dirty="0"/>
        </a:p>
      </dgm:t>
    </dgm:pt>
    <dgm:pt modelId="{B7B65A22-844D-453C-A315-10B1250E25E2}" type="parTrans" cxnId="{5198756C-A088-4869-81E3-01E18D3BE3BA}">
      <dgm:prSet/>
      <dgm:spPr/>
      <dgm:t>
        <a:bodyPr/>
        <a:lstStyle/>
        <a:p>
          <a:endParaRPr lang="en-US"/>
        </a:p>
      </dgm:t>
    </dgm:pt>
    <dgm:pt modelId="{126B8D56-A99D-4D52-B377-6AD1A69358BC}" type="sibTrans" cxnId="{5198756C-A088-4869-81E3-01E18D3BE3BA}">
      <dgm:prSet/>
      <dgm:spPr/>
      <dgm:t>
        <a:bodyPr/>
        <a:lstStyle/>
        <a:p>
          <a:endParaRPr lang="en-US"/>
        </a:p>
      </dgm:t>
    </dgm:pt>
    <dgm:pt modelId="{975BE779-7470-4A8D-B09D-A2F4511939FE}">
      <dgm:prSet/>
      <dgm:spPr/>
      <dgm:t>
        <a:bodyPr/>
        <a:lstStyle/>
        <a:p>
          <a:pPr rtl="0"/>
          <a:r>
            <a:rPr lang="en-US" b="0" i="0" dirty="0" smtClean="0"/>
            <a:t>Has a secret or troubled past</a:t>
          </a:r>
          <a:endParaRPr lang="en-US" dirty="0"/>
        </a:p>
      </dgm:t>
    </dgm:pt>
    <dgm:pt modelId="{A5DC0AD9-339B-47A3-AF68-DA7ACB2E4187}" type="parTrans" cxnId="{60BF140E-5D0C-4A37-8196-B57B4EFE0414}">
      <dgm:prSet/>
      <dgm:spPr/>
      <dgm:t>
        <a:bodyPr/>
        <a:lstStyle/>
        <a:p>
          <a:endParaRPr lang="en-US"/>
        </a:p>
      </dgm:t>
    </dgm:pt>
    <dgm:pt modelId="{66508110-440A-4F4E-9EB4-5A3D4724DE4F}" type="sibTrans" cxnId="{60BF140E-5D0C-4A37-8196-B57B4EFE0414}">
      <dgm:prSet/>
      <dgm:spPr/>
      <dgm:t>
        <a:bodyPr/>
        <a:lstStyle/>
        <a:p>
          <a:endParaRPr lang="en-US"/>
        </a:p>
      </dgm:t>
    </dgm:pt>
    <dgm:pt modelId="{7A8EA981-0E15-4C4B-BE93-A7C5E973A23C}">
      <dgm:prSet/>
      <dgm:spPr/>
      <dgm:t>
        <a:bodyPr/>
        <a:lstStyle/>
        <a:p>
          <a:pPr rtl="0"/>
          <a:r>
            <a:rPr lang="en-US" b="0" i="0" dirty="0" smtClean="0"/>
            <a:t>Rebellious or exiled</a:t>
          </a:r>
          <a:endParaRPr lang="en-US" dirty="0"/>
        </a:p>
      </dgm:t>
    </dgm:pt>
    <dgm:pt modelId="{C05154CA-DDB3-453E-B4F3-03F8F9EFEC03}" type="parTrans" cxnId="{7FFADB74-5EA9-4772-B71D-2CBA2895E6D4}">
      <dgm:prSet/>
      <dgm:spPr/>
      <dgm:t>
        <a:bodyPr/>
        <a:lstStyle/>
        <a:p>
          <a:endParaRPr lang="en-US"/>
        </a:p>
      </dgm:t>
    </dgm:pt>
    <dgm:pt modelId="{82C2217E-0531-4484-90D7-046F6F3C74FA}" type="sibTrans" cxnId="{7FFADB74-5EA9-4772-B71D-2CBA2895E6D4}">
      <dgm:prSet/>
      <dgm:spPr/>
      <dgm:t>
        <a:bodyPr/>
        <a:lstStyle/>
        <a:p>
          <a:endParaRPr lang="en-US"/>
        </a:p>
      </dgm:t>
    </dgm:pt>
    <dgm:pt modelId="{9B092A44-1320-49BA-BA07-A565D3849E23}">
      <dgm:prSet/>
      <dgm:spPr/>
      <dgm:t>
        <a:bodyPr/>
        <a:lstStyle/>
        <a:p>
          <a:pPr rtl="0"/>
          <a:r>
            <a:rPr lang="en-US" b="0" i="0" dirty="0" smtClean="0"/>
            <a:t>Arrogant or overconfidence</a:t>
          </a:r>
          <a:endParaRPr lang="en-US" dirty="0"/>
        </a:p>
      </dgm:t>
    </dgm:pt>
    <dgm:pt modelId="{D8C22D4A-C0DE-482B-9C8F-92A92E0C5C75}" type="parTrans" cxnId="{7099A9A2-0EA2-4603-B8DB-0E7E548FE46B}">
      <dgm:prSet/>
      <dgm:spPr/>
      <dgm:t>
        <a:bodyPr/>
        <a:lstStyle/>
        <a:p>
          <a:endParaRPr lang="en-US"/>
        </a:p>
      </dgm:t>
    </dgm:pt>
    <dgm:pt modelId="{EAD35C9B-6D21-4CFC-B35F-75705DD0176B}" type="sibTrans" cxnId="{7099A9A2-0EA2-4603-B8DB-0E7E548FE46B}">
      <dgm:prSet/>
      <dgm:spPr/>
      <dgm:t>
        <a:bodyPr/>
        <a:lstStyle/>
        <a:p>
          <a:endParaRPr lang="en-US"/>
        </a:p>
      </dgm:t>
    </dgm:pt>
    <dgm:pt modelId="{764C577F-B886-48A8-9F4F-BE5D9DAFB9A5}">
      <dgm:prSet/>
      <dgm:spPr/>
      <dgm:t>
        <a:bodyPr/>
        <a:lstStyle/>
        <a:p>
          <a:pPr rtl="0"/>
          <a:r>
            <a:rPr lang="en-US" b="0" i="0" dirty="0" smtClean="0"/>
            <a:t>Self-destructive</a:t>
          </a:r>
          <a:endParaRPr lang="en-US" dirty="0"/>
        </a:p>
      </dgm:t>
    </dgm:pt>
    <dgm:pt modelId="{7A08E073-E960-4F64-A6A6-BCAAE82B815C}" type="parTrans" cxnId="{97368EF3-C185-4CBB-A335-64EFB14317FC}">
      <dgm:prSet/>
      <dgm:spPr/>
      <dgm:t>
        <a:bodyPr/>
        <a:lstStyle/>
        <a:p>
          <a:endParaRPr lang="en-US"/>
        </a:p>
      </dgm:t>
    </dgm:pt>
    <dgm:pt modelId="{25EEFEFC-515F-4772-9BEB-19A926D90D1F}" type="sibTrans" cxnId="{97368EF3-C185-4CBB-A335-64EFB14317FC}">
      <dgm:prSet/>
      <dgm:spPr/>
      <dgm:t>
        <a:bodyPr/>
        <a:lstStyle/>
        <a:p>
          <a:endParaRPr lang="en-US"/>
        </a:p>
      </dgm:t>
    </dgm:pt>
    <dgm:pt modelId="{17455702-4F83-420A-A14B-4B712DB1137C}" type="pres">
      <dgm:prSet presAssocID="{7ACB346E-7E31-4ABE-B19C-E088C6565409}" presName="vert0" presStyleCnt="0">
        <dgm:presLayoutVars>
          <dgm:dir/>
          <dgm:animOne val="branch"/>
          <dgm:animLvl val="lvl"/>
        </dgm:presLayoutVars>
      </dgm:prSet>
      <dgm:spPr/>
      <dgm:t>
        <a:bodyPr/>
        <a:lstStyle/>
        <a:p>
          <a:endParaRPr lang="en-US"/>
        </a:p>
      </dgm:t>
    </dgm:pt>
    <dgm:pt modelId="{AE4C0945-FA5A-4199-8E2F-195A8074B08A}" type="pres">
      <dgm:prSet presAssocID="{DBCC998C-40DB-41B6-A943-BC0CEBDDFDBB}" presName="thickLine" presStyleLbl="alignNode1" presStyleIdx="0" presStyleCnt="8"/>
      <dgm:spPr/>
    </dgm:pt>
    <dgm:pt modelId="{12B4BDA2-E7FB-4590-B753-382CC8FD3056}" type="pres">
      <dgm:prSet presAssocID="{DBCC998C-40DB-41B6-A943-BC0CEBDDFDBB}" presName="horz1" presStyleCnt="0"/>
      <dgm:spPr/>
    </dgm:pt>
    <dgm:pt modelId="{AF2043E2-8D5C-4A12-A912-B53C61398B0F}" type="pres">
      <dgm:prSet presAssocID="{DBCC998C-40DB-41B6-A943-BC0CEBDDFDBB}" presName="tx1" presStyleLbl="revTx" presStyleIdx="0" presStyleCnt="8"/>
      <dgm:spPr/>
      <dgm:t>
        <a:bodyPr/>
        <a:lstStyle/>
        <a:p>
          <a:endParaRPr lang="en-US"/>
        </a:p>
      </dgm:t>
    </dgm:pt>
    <dgm:pt modelId="{4101412B-904E-4046-ADC1-9386B47C8760}" type="pres">
      <dgm:prSet presAssocID="{DBCC998C-40DB-41B6-A943-BC0CEBDDFDBB}" presName="vert1" presStyleCnt="0"/>
      <dgm:spPr/>
    </dgm:pt>
    <dgm:pt modelId="{662A2371-59B9-412B-8999-03130C2A54B7}" type="pres">
      <dgm:prSet presAssocID="{4D21E9F5-EBD4-446C-88D7-024E1F3D56C8}" presName="thickLine" presStyleLbl="alignNode1" presStyleIdx="1" presStyleCnt="8"/>
      <dgm:spPr/>
    </dgm:pt>
    <dgm:pt modelId="{0F02C774-D979-44FC-9311-07E32F4B1C4F}" type="pres">
      <dgm:prSet presAssocID="{4D21E9F5-EBD4-446C-88D7-024E1F3D56C8}" presName="horz1" presStyleCnt="0"/>
      <dgm:spPr/>
    </dgm:pt>
    <dgm:pt modelId="{B80551BE-5934-49FA-BE70-A442DEBDF51E}" type="pres">
      <dgm:prSet presAssocID="{4D21E9F5-EBD4-446C-88D7-024E1F3D56C8}" presName="tx1" presStyleLbl="revTx" presStyleIdx="1" presStyleCnt="8"/>
      <dgm:spPr/>
      <dgm:t>
        <a:bodyPr/>
        <a:lstStyle/>
        <a:p>
          <a:endParaRPr lang="en-US"/>
        </a:p>
      </dgm:t>
    </dgm:pt>
    <dgm:pt modelId="{6B91FFE8-13D4-47B6-B7F9-A229CF119C3E}" type="pres">
      <dgm:prSet presAssocID="{4D21E9F5-EBD4-446C-88D7-024E1F3D56C8}" presName="vert1" presStyleCnt="0"/>
      <dgm:spPr/>
    </dgm:pt>
    <dgm:pt modelId="{9417B8D9-F270-4FB7-A22D-D2765B229371}" type="pres">
      <dgm:prSet presAssocID="{40151220-213C-4D7A-BC59-D06A61D3258B}" presName="thickLine" presStyleLbl="alignNode1" presStyleIdx="2" presStyleCnt="8"/>
      <dgm:spPr/>
    </dgm:pt>
    <dgm:pt modelId="{FFEF5562-8247-4267-91FE-8F1E862E1AF3}" type="pres">
      <dgm:prSet presAssocID="{40151220-213C-4D7A-BC59-D06A61D3258B}" presName="horz1" presStyleCnt="0"/>
      <dgm:spPr/>
    </dgm:pt>
    <dgm:pt modelId="{2178D01D-43B0-4F2F-832D-CC0707879E9C}" type="pres">
      <dgm:prSet presAssocID="{40151220-213C-4D7A-BC59-D06A61D3258B}" presName="tx1" presStyleLbl="revTx" presStyleIdx="2" presStyleCnt="8"/>
      <dgm:spPr/>
      <dgm:t>
        <a:bodyPr/>
        <a:lstStyle/>
        <a:p>
          <a:endParaRPr lang="en-US"/>
        </a:p>
      </dgm:t>
    </dgm:pt>
    <dgm:pt modelId="{9BF50498-7A38-48F7-86A3-36805A67EAB9}" type="pres">
      <dgm:prSet presAssocID="{40151220-213C-4D7A-BC59-D06A61D3258B}" presName="vert1" presStyleCnt="0"/>
      <dgm:spPr/>
    </dgm:pt>
    <dgm:pt modelId="{55EABBE8-C76B-4584-859C-4BD8C82BED2B}" type="pres">
      <dgm:prSet presAssocID="{4277DEF8-E256-41B5-83EF-C5F9C73EB5BA}" presName="thickLine" presStyleLbl="alignNode1" presStyleIdx="3" presStyleCnt="8"/>
      <dgm:spPr/>
    </dgm:pt>
    <dgm:pt modelId="{35CD17B8-8F8B-4153-B5E7-49AA37C9CB38}" type="pres">
      <dgm:prSet presAssocID="{4277DEF8-E256-41B5-83EF-C5F9C73EB5BA}" presName="horz1" presStyleCnt="0"/>
      <dgm:spPr/>
    </dgm:pt>
    <dgm:pt modelId="{5A32F98B-DB30-4568-8161-559E94321C83}" type="pres">
      <dgm:prSet presAssocID="{4277DEF8-E256-41B5-83EF-C5F9C73EB5BA}" presName="tx1" presStyleLbl="revTx" presStyleIdx="3" presStyleCnt="8"/>
      <dgm:spPr/>
      <dgm:t>
        <a:bodyPr/>
        <a:lstStyle/>
        <a:p>
          <a:endParaRPr lang="en-US"/>
        </a:p>
      </dgm:t>
    </dgm:pt>
    <dgm:pt modelId="{509A2EC0-9BC3-4992-A408-42DE213D41D6}" type="pres">
      <dgm:prSet presAssocID="{4277DEF8-E256-41B5-83EF-C5F9C73EB5BA}" presName="vert1" presStyleCnt="0"/>
      <dgm:spPr/>
    </dgm:pt>
    <dgm:pt modelId="{98525687-BCC8-47A3-BE2E-CFB696B9EDAC}" type="pres">
      <dgm:prSet presAssocID="{7A8EA981-0E15-4C4B-BE93-A7C5E973A23C}" presName="thickLine" presStyleLbl="alignNode1" presStyleIdx="4" presStyleCnt="8"/>
      <dgm:spPr/>
    </dgm:pt>
    <dgm:pt modelId="{053D19D1-4D96-40DD-B6ED-683F1FC4A704}" type="pres">
      <dgm:prSet presAssocID="{7A8EA981-0E15-4C4B-BE93-A7C5E973A23C}" presName="horz1" presStyleCnt="0"/>
      <dgm:spPr/>
    </dgm:pt>
    <dgm:pt modelId="{8AB8F0DD-438A-4F88-A33C-E4C5D5ACBC96}" type="pres">
      <dgm:prSet presAssocID="{7A8EA981-0E15-4C4B-BE93-A7C5E973A23C}" presName="tx1" presStyleLbl="revTx" presStyleIdx="4" presStyleCnt="8"/>
      <dgm:spPr/>
      <dgm:t>
        <a:bodyPr/>
        <a:lstStyle/>
        <a:p>
          <a:endParaRPr lang="en-US"/>
        </a:p>
      </dgm:t>
    </dgm:pt>
    <dgm:pt modelId="{6D14FEBF-96F2-42DC-A174-D21D9E41D5F8}" type="pres">
      <dgm:prSet presAssocID="{7A8EA981-0E15-4C4B-BE93-A7C5E973A23C}" presName="vert1" presStyleCnt="0"/>
      <dgm:spPr/>
    </dgm:pt>
    <dgm:pt modelId="{2BEF100E-8F0A-40D2-9323-BE3FE9875B1F}" type="pres">
      <dgm:prSet presAssocID="{975BE779-7470-4A8D-B09D-A2F4511939FE}" presName="thickLine" presStyleLbl="alignNode1" presStyleIdx="5" presStyleCnt="8"/>
      <dgm:spPr/>
    </dgm:pt>
    <dgm:pt modelId="{55850F3A-B388-4C9D-B880-60A51CDBFAC0}" type="pres">
      <dgm:prSet presAssocID="{975BE779-7470-4A8D-B09D-A2F4511939FE}" presName="horz1" presStyleCnt="0"/>
      <dgm:spPr/>
    </dgm:pt>
    <dgm:pt modelId="{BAA188DA-6C8F-42E8-98E7-6209EF4D3327}" type="pres">
      <dgm:prSet presAssocID="{975BE779-7470-4A8D-B09D-A2F4511939FE}" presName="tx1" presStyleLbl="revTx" presStyleIdx="5" presStyleCnt="8"/>
      <dgm:spPr/>
      <dgm:t>
        <a:bodyPr/>
        <a:lstStyle/>
        <a:p>
          <a:endParaRPr lang="en-US"/>
        </a:p>
      </dgm:t>
    </dgm:pt>
    <dgm:pt modelId="{EBFF9239-E361-4A92-A27F-A94E2CC0C280}" type="pres">
      <dgm:prSet presAssocID="{975BE779-7470-4A8D-B09D-A2F4511939FE}" presName="vert1" presStyleCnt="0"/>
      <dgm:spPr/>
    </dgm:pt>
    <dgm:pt modelId="{DAEC500F-F518-4DCC-9D29-4575AD4C5490}" type="pres">
      <dgm:prSet presAssocID="{9B092A44-1320-49BA-BA07-A565D3849E23}" presName="thickLine" presStyleLbl="alignNode1" presStyleIdx="6" presStyleCnt="8"/>
      <dgm:spPr/>
    </dgm:pt>
    <dgm:pt modelId="{80767F8B-90B7-4A1D-BB24-721951B192F2}" type="pres">
      <dgm:prSet presAssocID="{9B092A44-1320-49BA-BA07-A565D3849E23}" presName="horz1" presStyleCnt="0"/>
      <dgm:spPr/>
    </dgm:pt>
    <dgm:pt modelId="{F83EF3A1-984F-4730-8CE2-9837B157DD37}" type="pres">
      <dgm:prSet presAssocID="{9B092A44-1320-49BA-BA07-A565D3849E23}" presName="tx1" presStyleLbl="revTx" presStyleIdx="6" presStyleCnt="8"/>
      <dgm:spPr/>
      <dgm:t>
        <a:bodyPr/>
        <a:lstStyle/>
        <a:p>
          <a:endParaRPr lang="en-US"/>
        </a:p>
      </dgm:t>
    </dgm:pt>
    <dgm:pt modelId="{BF8E1F58-98B2-4003-8B27-5177991FEE8C}" type="pres">
      <dgm:prSet presAssocID="{9B092A44-1320-49BA-BA07-A565D3849E23}" presName="vert1" presStyleCnt="0"/>
      <dgm:spPr/>
    </dgm:pt>
    <dgm:pt modelId="{1E0F5B67-8155-4767-A599-F69CC100A1F9}" type="pres">
      <dgm:prSet presAssocID="{764C577F-B886-48A8-9F4F-BE5D9DAFB9A5}" presName="thickLine" presStyleLbl="alignNode1" presStyleIdx="7" presStyleCnt="8"/>
      <dgm:spPr/>
    </dgm:pt>
    <dgm:pt modelId="{2B212C50-FD60-46A6-B9AB-99DD59152AD5}" type="pres">
      <dgm:prSet presAssocID="{764C577F-B886-48A8-9F4F-BE5D9DAFB9A5}" presName="horz1" presStyleCnt="0"/>
      <dgm:spPr/>
    </dgm:pt>
    <dgm:pt modelId="{6608CFE8-F06B-4F57-90D4-5CB8F7A55EF6}" type="pres">
      <dgm:prSet presAssocID="{764C577F-B886-48A8-9F4F-BE5D9DAFB9A5}" presName="tx1" presStyleLbl="revTx" presStyleIdx="7" presStyleCnt="8"/>
      <dgm:spPr/>
      <dgm:t>
        <a:bodyPr/>
        <a:lstStyle/>
        <a:p>
          <a:endParaRPr lang="en-US"/>
        </a:p>
      </dgm:t>
    </dgm:pt>
    <dgm:pt modelId="{7C71A13D-F661-4056-AAF7-5F8CFCBD3975}" type="pres">
      <dgm:prSet presAssocID="{764C577F-B886-48A8-9F4F-BE5D9DAFB9A5}" presName="vert1" presStyleCnt="0"/>
      <dgm:spPr/>
    </dgm:pt>
  </dgm:ptLst>
  <dgm:cxnLst>
    <dgm:cxn modelId="{A9C82C83-2382-4CB7-A28E-BABEC8905197}" srcId="{7ACB346E-7E31-4ABE-B19C-E088C6565409}" destId="{40151220-213C-4D7A-BC59-D06A61D3258B}" srcOrd="2" destOrd="0" parTransId="{3824A189-784C-478D-959F-06DE3C6647B2}" sibTransId="{AC869C2E-90A5-4B3E-BC5E-528602156813}"/>
    <dgm:cxn modelId="{97368EF3-C185-4CBB-A335-64EFB14317FC}" srcId="{7ACB346E-7E31-4ABE-B19C-E088C6565409}" destId="{764C577F-B886-48A8-9F4F-BE5D9DAFB9A5}" srcOrd="7" destOrd="0" parTransId="{7A08E073-E960-4F64-A6A6-BCAAE82B815C}" sibTransId="{25EEFEFC-515F-4772-9BEB-19A926D90D1F}"/>
    <dgm:cxn modelId="{8CE2B260-D79C-4091-9448-51D71BA33D76}" type="presOf" srcId="{40151220-213C-4D7A-BC59-D06A61D3258B}" destId="{2178D01D-43B0-4F2F-832D-CC0707879E9C}" srcOrd="0" destOrd="0" presId="urn:microsoft.com/office/officeart/2008/layout/LinedList"/>
    <dgm:cxn modelId="{4A0500F4-24CA-4844-8A6F-D44A907E8C19}" type="presOf" srcId="{975BE779-7470-4A8D-B09D-A2F4511939FE}" destId="{BAA188DA-6C8F-42E8-98E7-6209EF4D3327}" srcOrd="0" destOrd="0" presId="urn:microsoft.com/office/officeart/2008/layout/LinedList"/>
    <dgm:cxn modelId="{A5DDBE8F-5A0A-43D8-8F50-6316EE092D86}" type="presOf" srcId="{7ACB346E-7E31-4ABE-B19C-E088C6565409}" destId="{17455702-4F83-420A-A14B-4B712DB1137C}" srcOrd="0" destOrd="0" presId="urn:microsoft.com/office/officeart/2008/layout/LinedList"/>
    <dgm:cxn modelId="{2F3B891B-09E9-4B70-A3DF-FD59B2E3C43A}" type="presOf" srcId="{4D21E9F5-EBD4-446C-88D7-024E1F3D56C8}" destId="{B80551BE-5934-49FA-BE70-A442DEBDF51E}" srcOrd="0" destOrd="0" presId="urn:microsoft.com/office/officeart/2008/layout/LinedList"/>
    <dgm:cxn modelId="{CA6FED4E-D683-4065-B5E9-04514D0EA6EB}" type="presOf" srcId="{764C577F-B886-48A8-9F4F-BE5D9DAFB9A5}" destId="{6608CFE8-F06B-4F57-90D4-5CB8F7A55EF6}" srcOrd="0" destOrd="0" presId="urn:microsoft.com/office/officeart/2008/layout/LinedList"/>
    <dgm:cxn modelId="{D611404C-9080-4891-8AD6-08564BE86BA1}" srcId="{7ACB346E-7E31-4ABE-B19C-E088C6565409}" destId="{DBCC998C-40DB-41B6-A943-BC0CEBDDFDBB}" srcOrd="0" destOrd="0" parTransId="{5FDD229A-7CE9-4FB4-ACA0-6CDA5AB5EA75}" sibTransId="{4D3C52AF-D589-45A4-8838-611FB5D742C2}"/>
    <dgm:cxn modelId="{A563BBE5-ACCE-44C8-B0BF-7C8D996B4541}" type="presOf" srcId="{DBCC998C-40DB-41B6-A943-BC0CEBDDFDBB}" destId="{AF2043E2-8D5C-4A12-A912-B53C61398B0F}" srcOrd="0" destOrd="0" presId="urn:microsoft.com/office/officeart/2008/layout/LinedList"/>
    <dgm:cxn modelId="{C42F0C55-6D6D-466F-B9C7-4E8D56BBA671}" type="presOf" srcId="{7A8EA981-0E15-4C4B-BE93-A7C5E973A23C}" destId="{8AB8F0DD-438A-4F88-A33C-E4C5D5ACBC96}" srcOrd="0" destOrd="0" presId="urn:microsoft.com/office/officeart/2008/layout/LinedList"/>
    <dgm:cxn modelId="{7FFADB74-5EA9-4772-B71D-2CBA2895E6D4}" srcId="{7ACB346E-7E31-4ABE-B19C-E088C6565409}" destId="{7A8EA981-0E15-4C4B-BE93-A7C5E973A23C}" srcOrd="4" destOrd="0" parTransId="{C05154CA-DDB3-453E-B4F3-03F8F9EFEC03}" sibTransId="{82C2217E-0531-4484-90D7-046F6F3C74FA}"/>
    <dgm:cxn modelId="{7099A9A2-0EA2-4603-B8DB-0E7E548FE46B}" srcId="{7ACB346E-7E31-4ABE-B19C-E088C6565409}" destId="{9B092A44-1320-49BA-BA07-A565D3849E23}" srcOrd="6" destOrd="0" parTransId="{D8C22D4A-C0DE-482B-9C8F-92A92E0C5C75}" sibTransId="{EAD35C9B-6D21-4CFC-B35F-75705DD0176B}"/>
    <dgm:cxn modelId="{0F70C798-5624-4DC1-BE40-8963572FEDC2}" type="presOf" srcId="{4277DEF8-E256-41B5-83EF-C5F9C73EB5BA}" destId="{5A32F98B-DB30-4568-8161-559E94321C83}" srcOrd="0" destOrd="0" presId="urn:microsoft.com/office/officeart/2008/layout/LinedList"/>
    <dgm:cxn modelId="{B9F8226B-1644-456A-BAF1-2DE6303B9636}" type="presOf" srcId="{9B092A44-1320-49BA-BA07-A565D3849E23}" destId="{F83EF3A1-984F-4730-8CE2-9837B157DD37}" srcOrd="0" destOrd="0" presId="urn:microsoft.com/office/officeart/2008/layout/LinedList"/>
    <dgm:cxn modelId="{AF52C286-9DC4-4D07-BEC0-803B572CFDB5}" srcId="{7ACB346E-7E31-4ABE-B19C-E088C6565409}" destId="{4D21E9F5-EBD4-446C-88D7-024E1F3D56C8}" srcOrd="1" destOrd="0" parTransId="{756DDA55-9B0A-4EF4-9D66-A34BEF563EF6}" sibTransId="{49537259-2520-473F-8D04-FD93F4B4C0D3}"/>
    <dgm:cxn modelId="{60BF140E-5D0C-4A37-8196-B57B4EFE0414}" srcId="{7ACB346E-7E31-4ABE-B19C-E088C6565409}" destId="{975BE779-7470-4A8D-B09D-A2F4511939FE}" srcOrd="5" destOrd="0" parTransId="{A5DC0AD9-339B-47A3-AF68-DA7ACB2E4187}" sibTransId="{66508110-440A-4F4E-9EB4-5A3D4724DE4F}"/>
    <dgm:cxn modelId="{5198756C-A088-4869-81E3-01E18D3BE3BA}" srcId="{7ACB346E-7E31-4ABE-B19C-E088C6565409}" destId="{4277DEF8-E256-41B5-83EF-C5F9C73EB5BA}" srcOrd="3" destOrd="0" parTransId="{B7B65A22-844D-453C-A315-10B1250E25E2}" sibTransId="{126B8D56-A99D-4D52-B377-6AD1A69358BC}"/>
    <dgm:cxn modelId="{7AD009EA-6092-47EA-B67B-E52633D14294}" type="presParOf" srcId="{17455702-4F83-420A-A14B-4B712DB1137C}" destId="{AE4C0945-FA5A-4199-8E2F-195A8074B08A}" srcOrd="0" destOrd="0" presId="urn:microsoft.com/office/officeart/2008/layout/LinedList"/>
    <dgm:cxn modelId="{2CFC6202-5514-47E2-BB82-1018C364CFB0}" type="presParOf" srcId="{17455702-4F83-420A-A14B-4B712DB1137C}" destId="{12B4BDA2-E7FB-4590-B753-382CC8FD3056}" srcOrd="1" destOrd="0" presId="urn:microsoft.com/office/officeart/2008/layout/LinedList"/>
    <dgm:cxn modelId="{91226008-9B78-477C-A66C-161AC842B1BF}" type="presParOf" srcId="{12B4BDA2-E7FB-4590-B753-382CC8FD3056}" destId="{AF2043E2-8D5C-4A12-A912-B53C61398B0F}" srcOrd="0" destOrd="0" presId="urn:microsoft.com/office/officeart/2008/layout/LinedList"/>
    <dgm:cxn modelId="{9ABC6341-6026-4F2D-AC9B-4715862403BA}" type="presParOf" srcId="{12B4BDA2-E7FB-4590-B753-382CC8FD3056}" destId="{4101412B-904E-4046-ADC1-9386B47C8760}" srcOrd="1" destOrd="0" presId="urn:microsoft.com/office/officeart/2008/layout/LinedList"/>
    <dgm:cxn modelId="{511891A7-FB92-4C87-88FF-08899E65653D}" type="presParOf" srcId="{17455702-4F83-420A-A14B-4B712DB1137C}" destId="{662A2371-59B9-412B-8999-03130C2A54B7}" srcOrd="2" destOrd="0" presId="urn:microsoft.com/office/officeart/2008/layout/LinedList"/>
    <dgm:cxn modelId="{E00121B3-C229-4C33-875A-150CF6CAA494}" type="presParOf" srcId="{17455702-4F83-420A-A14B-4B712DB1137C}" destId="{0F02C774-D979-44FC-9311-07E32F4B1C4F}" srcOrd="3" destOrd="0" presId="urn:microsoft.com/office/officeart/2008/layout/LinedList"/>
    <dgm:cxn modelId="{4A011A56-A868-4032-AFB8-DFD7B8ECB164}" type="presParOf" srcId="{0F02C774-D979-44FC-9311-07E32F4B1C4F}" destId="{B80551BE-5934-49FA-BE70-A442DEBDF51E}" srcOrd="0" destOrd="0" presId="urn:microsoft.com/office/officeart/2008/layout/LinedList"/>
    <dgm:cxn modelId="{5707B73F-35DD-4C71-AB91-3529933B5526}" type="presParOf" srcId="{0F02C774-D979-44FC-9311-07E32F4B1C4F}" destId="{6B91FFE8-13D4-47B6-B7F9-A229CF119C3E}" srcOrd="1" destOrd="0" presId="urn:microsoft.com/office/officeart/2008/layout/LinedList"/>
    <dgm:cxn modelId="{04AFDD91-D233-4702-BC62-EFE52287EAF0}" type="presParOf" srcId="{17455702-4F83-420A-A14B-4B712DB1137C}" destId="{9417B8D9-F270-4FB7-A22D-D2765B229371}" srcOrd="4" destOrd="0" presId="urn:microsoft.com/office/officeart/2008/layout/LinedList"/>
    <dgm:cxn modelId="{AB384B07-8003-48AA-AD43-1746E753E9A1}" type="presParOf" srcId="{17455702-4F83-420A-A14B-4B712DB1137C}" destId="{FFEF5562-8247-4267-91FE-8F1E862E1AF3}" srcOrd="5" destOrd="0" presId="urn:microsoft.com/office/officeart/2008/layout/LinedList"/>
    <dgm:cxn modelId="{0C8394B7-DFBF-457F-83F9-B1B37241585F}" type="presParOf" srcId="{FFEF5562-8247-4267-91FE-8F1E862E1AF3}" destId="{2178D01D-43B0-4F2F-832D-CC0707879E9C}" srcOrd="0" destOrd="0" presId="urn:microsoft.com/office/officeart/2008/layout/LinedList"/>
    <dgm:cxn modelId="{44AB1C93-9C09-4484-AC30-0AFB85BE32D6}" type="presParOf" srcId="{FFEF5562-8247-4267-91FE-8F1E862E1AF3}" destId="{9BF50498-7A38-48F7-86A3-36805A67EAB9}" srcOrd="1" destOrd="0" presId="urn:microsoft.com/office/officeart/2008/layout/LinedList"/>
    <dgm:cxn modelId="{D6134260-39E1-483C-9AA3-9427DCA2150F}" type="presParOf" srcId="{17455702-4F83-420A-A14B-4B712DB1137C}" destId="{55EABBE8-C76B-4584-859C-4BD8C82BED2B}" srcOrd="6" destOrd="0" presId="urn:microsoft.com/office/officeart/2008/layout/LinedList"/>
    <dgm:cxn modelId="{B26FE868-A4B8-41BA-B3A8-A23A0FBD05DD}" type="presParOf" srcId="{17455702-4F83-420A-A14B-4B712DB1137C}" destId="{35CD17B8-8F8B-4153-B5E7-49AA37C9CB38}" srcOrd="7" destOrd="0" presId="urn:microsoft.com/office/officeart/2008/layout/LinedList"/>
    <dgm:cxn modelId="{EA62B013-78E0-477F-BFD6-9B38F2F8B7E3}" type="presParOf" srcId="{35CD17B8-8F8B-4153-B5E7-49AA37C9CB38}" destId="{5A32F98B-DB30-4568-8161-559E94321C83}" srcOrd="0" destOrd="0" presId="urn:microsoft.com/office/officeart/2008/layout/LinedList"/>
    <dgm:cxn modelId="{3CC4B885-7B2F-4848-BDFE-D4CCAFAEE3AE}" type="presParOf" srcId="{35CD17B8-8F8B-4153-B5E7-49AA37C9CB38}" destId="{509A2EC0-9BC3-4992-A408-42DE213D41D6}" srcOrd="1" destOrd="0" presId="urn:microsoft.com/office/officeart/2008/layout/LinedList"/>
    <dgm:cxn modelId="{48B911FA-38FA-44EA-B97F-EEDBF2939587}" type="presParOf" srcId="{17455702-4F83-420A-A14B-4B712DB1137C}" destId="{98525687-BCC8-47A3-BE2E-CFB696B9EDAC}" srcOrd="8" destOrd="0" presId="urn:microsoft.com/office/officeart/2008/layout/LinedList"/>
    <dgm:cxn modelId="{8A99ED7A-F9DD-4BCD-87BA-2A2C90C8CC28}" type="presParOf" srcId="{17455702-4F83-420A-A14B-4B712DB1137C}" destId="{053D19D1-4D96-40DD-B6ED-683F1FC4A704}" srcOrd="9" destOrd="0" presId="urn:microsoft.com/office/officeart/2008/layout/LinedList"/>
    <dgm:cxn modelId="{A20A1A47-9A05-427B-91E9-A4D0874BD3F3}" type="presParOf" srcId="{053D19D1-4D96-40DD-B6ED-683F1FC4A704}" destId="{8AB8F0DD-438A-4F88-A33C-E4C5D5ACBC96}" srcOrd="0" destOrd="0" presId="urn:microsoft.com/office/officeart/2008/layout/LinedList"/>
    <dgm:cxn modelId="{F45BD363-693A-476F-BD84-6C499FD43833}" type="presParOf" srcId="{053D19D1-4D96-40DD-B6ED-683F1FC4A704}" destId="{6D14FEBF-96F2-42DC-A174-D21D9E41D5F8}" srcOrd="1" destOrd="0" presId="urn:microsoft.com/office/officeart/2008/layout/LinedList"/>
    <dgm:cxn modelId="{C0962A4A-9A2F-4F1E-844C-7D149F571F99}" type="presParOf" srcId="{17455702-4F83-420A-A14B-4B712DB1137C}" destId="{2BEF100E-8F0A-40D2-9323-BE3FE9875B1F}" srcOrd="10" destOrd="0" presId="urn:microsoft.com/office/officeart/2008/layout/LinedList"/>
    <dgm:cxn modelId="{30E290E0-8F6A-4C68-870A-BF4461CD9BAA}" type="presParOf" srcId="{17455702-4F83-420A-A14B-4B712DB1137C}" destId="{55850F3A-B388-4C9D-B880-60A51CDBFAC0}" srcOrd="11" destOrd="0" presId="urn:microsoft.com/office/officeart/2008/layout/LinedList"/>
    <dgm:cxn modelId="{FF24D9DE-4F7C-45D0-AF32-B36DF839521E}" type="presParOf" srcId="{55850F3A-B388-4C9D-B880-60A51CDBFAC0}" destId="{BAA188DA-6C8F-42E8-98E7-6209EF4D3327}" srcOrd="0" destOrd="0" presId="urn:microsoft.com/office/officeart/2008/layout/LinedList"/>
    <dgm:cxn modelId="{3E3E437A-9938-4CA8-9551-42319B0B81BD}" type="presParOf" srcId="{55850F3A-B388-4C9D-B880-60A51CDBFAC0}" destId="{EBFF9239-E361-4A92-A27F-A94E2CC0C280}" srcOrd="1" destOrd="0" presId="urn:microsoft.com/office/officeart/2008/layout/LinedList"/>
    <dgm:cxn modelId="{B449CE7F-D29A-48B4-929F-98F68B3CF874}" type="presParOf" srcId="{17455702-4F83-420A-A14B-4B712DB1137C}" destId="{DAEC500F-F518-4DCC-9D29-4575AD4C5490}" srcOrd="12" destOrd="0" presId="urn:microsoft.com/office/officeart/2008/layout/LinedList"/>
    <dgm:cxn modelId="{8A664617-F010-4232-BF64-CCE851C90E5B}" type="presParOf" srcId="{17455702-4F83-420A-A14B-4B712DB1137C}" destId="{80767F8B-90B7-4A1D-BB24-721951B192F2}" srcOrd="13" destOrd="0" presId="urn:microsoft.com/office/officeart/2008/layout/LinedList"/>
    <dgm:cxn modelId="{9FEEC537-CA09-4F76-AF04-68FC043D45E9}" type="presParOf" srcId="{80767F8B-90B7-4A1D-BB24-721951B192F2}" destId="{F83EF3A1-984F-4730-8CE2-9837B157DD37}" srcOrd="0" destOrd="0" presId="urn:microsoft.com/office/officeart/2008/layout/LinedList"/>
    <dgm:cxn modelId="{E8854B80-4BCD-4F4E-9B4D-0B53C247ECA2}" type="presParOf" srcId="{80767F8B-90B7-4A1D-BB24-721951B192F2}" destId="{BF8E1F58-98B2-4003-8B27-5177991FEE8C}" srcOrd="1" destOrd="0" presId="urn:microsoft.com/office/officeart/2008/layout/LinedList"/>
    <dgm:cxn modelId="{FE83B430-0E3E-4166-8D26-C6AE7E267EB5}" type="presParOf" srcId="{17455702-4F83-420A-A14B-4B712DB1137C}" destId="{1E0F5B67-8155-4767-A599-F69CC100A1F9}" srcOrd="14" destOrd="0" presId="urn:microsoft.com/office/officeart/2008/layout/LinedList"/>
    <dgm:cxn modelId="{046EFC09-2E63-44B2-96CD-F21B8FFB633A}" type="presParOf" srcId="{17455702-4F83-420A-A14B-4B712DB1137C}" destId="{2B212C50-FD60-46A6-B9AB-99DD59152AD5}" srcOrd="15" destOrd="0" presId="urn:microsoft.com/office/officeart/2008/layout/LinedList"/>
    <dgm:cxn modelId="{A8C39BBB-747A-436F-A695-101D7A1F00B9}" type="presParOf" srcId="{2B212C50-FD60-46A6-B9AB-99DD59152AD5}" destId="{6608CFE8-F06B-4F57-90D4-5CB8F7A55EF6}" srcOrd="0" destOrd="0" presId="urn:microsoft.com/office/officeart/2008/layout/LinedList"/>
    <dgm:cxn modelId="{456FC410-FB88-4590-BA23-D47A268548F3}" type="presParOf" srcId="{2B212C50-FD60-46A6-B9AB-99DD59152AD5}" destId="{7C71A13D-F661-4056-AAF7-5F8CFCBD397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3CD1BE-8C12-41D4-B5B2-B5169E0748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2B5E0-C4F5-4EAD-9C4D-2BA5D4C50DF6}">
      <dgm:prSet phldrT="[Text]"/>
      <dgm:spPr/>
      <dgm:t>
        <a:bodyPr/>
        <a:lstStyle/>
        <a:p>
          <a:r>
            <a:rPr lang="en-US" dirty="0" smtClean="0"/>
            <a:t>Byronic heroes are called that because Byron invented characters like this and lived his life in the same way.</a:t>
          </a:r>
          <a:endParaRPr lang="en-US" dirty="0"/>
        </a:p>
      </dgm:t>
    </dgm:pt>
    <dgm:pt modelId="{8460A31A-F9B1-405B-8CEA-CE2F5CC73A13}" type="parTrans" cxnId="{905C6D42-499F-460D-9818-B2F2C059EB91}">
      <dgm:prSet/>
      <dgm:spPr/>
      <dgm:t>
        <a:bodyPr/>
        <a:lstStyle/>
        <a:p>
          <a:endParaRPr lang="en-US"/>
        </a:p>
      </dgm:t>
    </dgm:pt>
    <dgm:pt modelId="{F5C38B6D-15AB-4471-961D-2B1627EEBB9D}" type="sibTrans" cxnId="{905C6D42-499F-460D-9818-B2F2C059EB91}">
      <dgm:prSet/>
      <dgm:spPr/>
      <dgm:t>
        <a:bodyPr/>
        <a:lstStyle/>
        <a:p>
          <a:endParaRPr lang="en-US"/>
        </a:p>
      </dgm:t>
    </dgm:pt>
    <dgm:pt modelId="{368F17E9-E2FA-4DC0-ACD5-DDCAD88EA3C8}" type="pres">
      <dgm:prSet presAssocID="{A33CD1BE-8C12-41D4-B5B2-B5169E0748B2}" presName="linear" presStyleCnt="0">
        <dgm:presLayoutVars>
          <dgm:animLvl val="lvl"/>
          <dgm:resizeHandles val="exact"/>
        </dgm:presLayoutVars>
      </dgm:prSet>
      <dgm:spPr/>
      <dgm:t>
        <a:bodyPr/>
        <a:lstStyle/>
        <a:p>
          <a:endParaRPr lang="en-US"/>
        </a:p>
      </dgm:t>
    </dgm:pt>
    <dgm:pt modelId="{E77313A4-2F5E-49B6-B010-82A761D193EB}" type="pres">
      <dgm:prSet presAssocID="{2C22B5E0-C4F5-4EAD-9C4D-2BA5D4C50DF6}" presName="parentText" presStyleLbl="node1" presStyleIdx="0" presStyleCnt="1">
        <dgm:presLayoutVars>
          <dgm:chMax val="0"/>
          <dgm:bulletEnabled val="1"/>
        </dgm:presLayoutVars>
      </dgm:prSet>
      <dgm:spPr/>
      <dgm:t>
        <a:bodyPr/>
        <a:lstStyle/>
        <a:p>
          <a:endParaRPr lang="en-US"/>
        </a:p>
      </dgm:t>
    </dgm:pt>
  </dgm:ptLst>
  <dgm:cxnLst>
    <dgm:cxn modelId="{8BE927F2-D1E9-4EB7-A78A-170413571EEA}" type="presOf" srcId="{A33CD1BE-8C12-41D4-B5B2-B5169E0748B2}" destId="{368F17E9-E2FA-4DC0-ACD5-DDCAD88EA3C8}" srcOrd="0" destOrd="0" presId="urn:microsoft.com/office/officeart/2005/8/layout/vList2"/>
    <dgm:cxn modelId="{905C6D42-499F-460D-9818-B2F2C059EB91}" srcId="{A33CD1BE-8C12-41D4-B5B2-B5169E0748B2}" destId="{2C22B5E0-C4F5-4EAD-9C4D-2BA5D4C50DF6}" srcOrd="0" destOrd="0" parTransId="{8460A31A-F9B1-405B-8CEA-CE2F5CC73A13}" sibTransId="{F5C38B6D-15AB-4471-961D-2B1627EEBB9D}"/>
    <dgm:cxn modelId="{031196C9-4FAC-4EED-A61B-43940A4F36C1}" type="presOf" srcId="{2C22B5E0-C4F5-4EAD-9C4D-2BA5D4C50DF6}" destId="{E77313A4-2F5E-49B6-B010-82A761D193EB}" srcOrd="0" destOrd="0" presId="urn:microsoft.com/office/officeart/2005/8/layout/vList2"/>
    <dgm:cxn modelId="{622F369F-F958-4473-AF8C-15B7F639791E}" type="presParOf" srcId="{368F17E9-E2FA-4DC0-ACD5-DDCAD88EA3C8}" destId="{E77313A4-2F5E-49B6-B010-82A761D193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7B34B7-C155-4F5E-A105-269AFACFB1A9}">
      <dgm:prSet/>
      <dgm:spPr/>
      <dgm:t>
        <a:bodyPr/>
        <a:lstStyle/>
        <a:p>
          <a:r>
            <a:rPr lang="en-US" dirty="0" smtClean="0"/>
            <a:t>We will read two poems from Lord Byron, “She Walks in Beauty of the Night” and “We Will Go No More a Roving .“</a:t>
          </a:r>
          <a:endParaRPr lang="en-US" dirty="0"/>
        </a:p>
      </dgm:t>
    </dgm:pt>
    <dgm:pt modelId="{0AF86DFC-C036-488D-891F-15C216253C2B}" type="parTrans" cxnId="{F6EA5D00-27F9-4B67-BF49-B81051292337}">
      <dgm:prSet/>
      <dgm:spPr/>
    </dgm:pt>
    <dgm:pt modelId="{C6CD044D-A3F0-4311-885A-3FA07AE6418E}" type="sibTrans" cxnId="{F6EA5D00-27F9-4B67-BF49-B81051292337}">
      <dgm:prSet/>
      <dgm:spPr/>
    </dgm:pt>
    <dgm:pt modelId="{A14D4EDC-C59F-48DA-A43A-7F6D04F954E3}">
      <dgm:prSet/>
      <dgm:spPr/>
      <dgm:t>
        <a:bodyPr/>
        <a:lstStyle/>
        <a:p>
          <a:r>
            <a:rPr lang="en-US" dirty="0" smtClean="0"/>
            <a:t>What phrases or words do you hear in the poem that identifies it as “Romantic?”</a:t>
          </a:r>
          <a:endParaRPr lang="en-US" dirty="0"/>
        </a:p>
      </dgm:t>
    </dgm:pt>
    <dgm:pt modelId="{E03E06C9-2CA5-4487-AF4B-0E2933AC02BF}" type="parTrans" cxnId="{C42A5FD3-E7A9-47CF-949F-117FF9F121A1}">
      <dgm:prSet/>
      <dgm:spPr/>
    </dgm:pt>
    <dgm:pt modelId="{57DA2D57-B6F7-4936-A18E-D600C9C67AF5}" type="sibTrans" cxnId="{C42A5FD3-E7A9-47CF-949F-117FF9F121A1}">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6BD2D6A-4B7E-4719-8FE0-47F076714612}" type="pres">
      <dgm:prSet presAssocID="{597B34B7-C155-4F5E-A105-269AFACFB1A9}" presName="thickLine" presStyleLbl="alignNode1" presStyleIdx="0" presStyleCnt="2"/>
      <dgm:spPr/>
    </dgm:pt>
    <dgm:pt modelId="{0DE2FCAA-5E21-45FB-9EB4-7F0D364E2280}" type="pres">
      <dgm:prSet presAssocID="{597B34B7-C155-4F5E-A105-269AFACFB1A9}" presName="horz1" presStyleCnt="0"/>
      <dgm:spPr/>
    </dgm:pt>
    <dgm:pt modelId="{05ACF1BC-0170-4C45-B890-9C21020CB28C}" type="pres">
      <dgm:prSet presAssocID="{597B34B7-C155-4F5E-A105-269AFACFB1A9}" presName="tx1" presStyleLbl="revTx" presStyleIdx="0" presStyleCnt="2"/>
      <dgm:spPr/>
      <dgm:t>
        <a:bodyPr/>
        <a:lstStyle/>
        <a:p>
          <a:endParaRPr lang="en-US"/>
        </a:p>
      </dgm:t>
    </dgm:pt>
    <dgm:pt modelId="{DB84CA41-9856-47C3-B794-F2149EBD46E5}" type="pres">
      <dgm:prSet presAssocID="{597B34B7-C155-4F5E-A105-269AFACFB1A9}" presName="vert1" presStyleCnt="0"/>
      <dgm:spPr/>
    </dgm:pt>
    <dgm:pt modelId="{BDEA89DC-B69F-4B65-B487-D524066F9B18}" type="pres">
      <dgm:prSet presAssocID="{A14D4EDC-C59F-48DA-A43A-7F6D04F954E3}" presName="thickLine" presStyleLbl="alignNode1" presStyleIdx="1" presStyleCnt="2"/>
      <dgm:spPr/>
    </dgm:pt>
    <dgm:pt modelId="{AACE2CE3-869E-4039-AB6B-23787B940188}" type="pres">
      <dgm:prSet presAssocID="{A14D4EDC-C59F-48DA-A43A-7F6D04F954E3}" presName="horz1" presStyleCnt="0"/>
      <dgm:spPr/>
    </dgm:pt>
    <dgm:pt modelId="{E1C12B3F-F65D-4772-9C1C-34B045245BE4}" type="pres">
      <dgm:prSet presAssocID="{A14D4EDC-C59F-48DA-A43A-7F6D04F954E3}" presName="tx1" presStyleLbl="revTx" presStyleIdx="1" presStyleCnt="2"/>
      <dgm:spPr/>
      <dgm:t>
        <a:bodyPr/>
        <a:lstStyle/>
        <a:p>
          <a:endParaRPr lang="en-US"/>
        </a:p>
      </dgm:t>
    </dgm:pt>
    <dgm:pt modelId="{C6CBD701-0D38-4E5D-BE2A-F5273D9B3191}" type="pres">
      <dgm:prSet presAssocID="{A14D4EDC-C59F-48DA-A43A-7F6D04F954E3}" presName="vert1" presStyleCnt="0"/>
      <dgm:spPr/>
    </dgm:pt>
  </dgm:ptLst>
  <dgm:cxnLst>
    <dgm:cxn modelId="{D0E3E74E-D7AC-4E92-8848-659A608D4A1C}" type="presOf" srcId="{597B34B7-C155-4F5E-A105-269AFACFB1A9}" destId="{05ACF1BC-0170-4C45-B890-9C21020CB28C}" srcOrd="0" destOrd="0" presId="urn:microsoft.com/office/officeart/2008/layout/LinedList"/>
    <dgm:cxn modelId="{C42A5FD3-E7A9-47CF-949F-117FF9F121A1}" srcId="{A33CD1BE-8C12-41D4-B5B2-B5169E0748B2}" destId="{A14D4EDC-C59F-48DA-A43A-7F6D04F954E3}" srcOrd="1" destOrd="0" parTransId="{E03E06C9-2CA5-4487-AF4B-0E2933AC02BF}" sibTransId="{57DA2D57-B6F7-4936-A18E-D600C9C67AF5}"/>
    <dgm:cxn modelId="{F6EA5D00-27F9-4B67-BF49-B81051292337}" srcId="{A33CD1BE-8C12-41D4-B5B2-B5169E0748B2}" destId="{597B34B7-C155-4F5E-A105-269AFACFB1A9}" srcOrd="0" destOrd="0" parTransId="{0AF86DFC-C036-488D-891F-15C216253C2B}" sibTransId="{C6CD044D-A3F0-4311-885A-3FA07AE6418E}"/>
    <dgm:cxn modelId="{FCB2FFD1-1548-481D-BE81-F272EC19FB2F}" type="presOf" srcId="{A33CD1BE-8C12-41D4-B5B2-B5169E0748B2}" destId="{3F12C268-FB84-4163-8083-C72BA50AE18D}" srcOrd="0" destOrd="0" presId="urn:microsoft.com/office/officeart/2008/layout/LinedList"/>
    <dgm:cxn modelId="{9A3F362B-E64C-447F-81EF-9AE8800B5A95}" type="presOf" srcId="{A14D4EDC-C59F-48DA-A43A-7F6D04F954E3}" destId="{E1C12B3F-F65D-4772-9C1C-34B045245BE4}" srcOrd="0" destOrd="0" presId="urn:microsoft.com/office/officeart/2008/layout/LinedList"/>
    <dgm:cxn modelId="{44951670-5200-49CD-9626-41357C537C1C}" type="presParOf" srcId="{3F12C268-FB84-4163-8083-C72BA50AE18D}" destId="{F6BD2D6A-4B7E-4719-8FE0-47F076714612}" srcOrd="0" destOrd="0" presId="urn:microsoft.com/office/officeart/2008/layout/LinedList"/>
    <dgm:cxn modelId="{E409E25E-BC59-4E8A-B32F-32E7E5F28871}" type="presParOf" srcId="{3F12C268-FB84-4163-8083-C72BA50AE18D}" destId="{0DE2FCAA-5E21-45FB-9EB4-7F0D364E2280}" srcOrd="1" destOrd="0" presId="urn:microsoft.com/office/officeart/2008/layout/LinedList"/>
    <dgm:cxn modelId="{AC9A1BF2-275D-44FC-8182-AF544C92544B}" type="presParOf" srcId="{0DE2FCAA-5E21-45FB-9EB4-7F0D364E2280}" destId="{05ACF1BC-0170-4C45-B890-9C21020CB28C}" srcOrd="0" destOrd="0" presId="urn:microsoft.com/office/officeart/2008/layout/LinedList"/>
    <dgm:cxn modelId="{B30D2E39-52B5-4BCB-9C93-6BD04C7EF459}" type="presParOf" srcId="{0DE2FCAA-5E21-45FB-9EB4-7F0D364E2280}" destId="{DB84CA41-9856-47C3-B794-F2149EBD46E5}" srcOrd="1" destOrd="0" presId="urn:microsoft.com/office/officeart/2008/layout/LinedList"/>
    <dgm:cxn modelId="{FE5FCEAE-0EB6-4F82-BB3B-35876A7EF369}" type="presParOf" srcId="{3F12C268-FB84-4163-8083-C72BA50AE18D}" destId="{BDEA89DC-B69F-4B65-B487-D524066F9B18}" srcOrd="2" destOrd="0" presId="urn:microsoft.com/office/officeart/2008/layout/LinedList"/>
    <dgm:cxn modelId="{F489F574-6E80-4650-AC3E-7AFCE57F9CA6}" type="presParOf" srcId="{3F12C268-FB84-4163-8083-C72BA50AE18D}" destId="{AACE2CE3-869E-4039-AB6B-23787B940188}" srcOrd="3" destOrd="0" presId="urn:microsoft.com/office/officeart/2008/layout/LinedList"/>
    <dgm:cxn modelId="{6BA0F82D-92F5-49BC-9638-F93E0FECA100}" type="presParOf" srcId="{AACE2CE3-869E-4039-AB6B-23787B940188}" destId="{E1C12B3F-F65D-4772-9C1C-34B045245BE4}" srcOrd="0" destOrd="0" presId="urn:microsoft.com/office/officeart/2008/layout/LinedList"/>
    <dgm:cxn modelId="{A28DFB58-E5C3-49D1-875E-CC3A859FC05C}" type="presParOf" srcId="{AACE2CE3-869E-4039-AB6B-23787B940188}" destId="{C6CBD701-0D38-4E5D-BE2A-F5273D9B31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DB14C1F-D83F-4A78-9CD4-EB40335889FB}">
      <dgm:prSet/>
      <dgm:spPr/>
      <dgm:t>
        <a:bodyPr/>
        <a:lstStyle/>
        <a:p>
          <a:r>
            <a:rPr lang="en-US" dirty="0" smtClean="0"/>
            <a:t>Refer to the “Byronic Hero Assignment Sheet” for your assignment.</a:t>
          </a:r>
          <a:endParaRPr lang="en-US" dirty="0"/>
        </a:p>
      </dgm:t>
    </dgm:pt>
    <dgm:pt modelId="{6FE58FAC-F4EC-41DB-80C2-56B71488A940}" type="parTrans" cxnId="{20FCA56D-60D6-48BA-9E0E-EDCDE2B92DBE}">
      <dgm:prSet/>
      <dgm:spPr/>
    </dgm:pt>
    <dgm:pt modelId="{FECCCC0E-A9DB-460A-930C-0AB4ABB48488}" type="sibTrans" cxnId="{20FCA56D-60D6-48BA-9E0E-EDCDE2B92DBE}">
      <dgm:prSet/>
      <dgm:spPr/>
    </dgm:pt>
    <dgm:pt modelId="{83798C5D-25E5-4B88-84D4-72784ED832FE}">
      <dgm:prSet/>
      <dgm:spPr/>
      <dgm:t>
        <a:bodyPr/>
        <a:lstStyle/>
        <a:p>
          <a:r>
            <a:rPr lang="en-US" dirty="0" smtClean="0"/>
            <a:t>Use time in class today to begin brainstorming about your project. Specifically find examples of Byronic heroes from movies, T.V. shows, and comic books.</a:t>
          </a:r>
        </a:p>
      </dgm:t>
    </dgm:pt>
    <dgm:pt modelId="{37EEBFAE-C725-4C40-A0F7-19C906D63531}" type="parTrans" cxnId="{22CF0E44-5241-4B13-A113-9E2BF4287C2B}">
      <dgm:prSet/>
      <dgm:spPr/>
    </dgm:pt>
    <dgm:pt modelId="{788DCFC3-E693-4655-83A8-592437F95167}" type="sibTrans" cxnId="{22CF0E44-5241-4B13-A113-9E2BF4287C2B}">
      <dgm:prSet/>
      <dgm:spPr/>
    </dgm:pt>
    <dgm:pt modelId="{A8361A01-3FD9-47B8-8FFA-89EC387220B9}">
      <dgm:prSet/>
      <dgm:spPr/>
      <dgm:t>
        <a:bodyPr/>
        <a:lstStyle/>
        <a:p>
          <a:r>
            <a:rPr lang="en-US" dirty="0" smtClean="0"/>
            <a:t>Find at least two examples of Byronic heroes in popular culture. List them in your booklet, and for each, describe what makes them a Byronic hero.</a:t>
          </a:r>
        </a:p>
      </dgm:t>
    </dgm:pt>
    <dgm:pt modelId="{734ECB4A-7BF6-4648-AA43-FA4F8449970B}" type="parTrans" cxnId="{7B134663-8617-4CAD-97BB-87B32FE25F0D}">
      <dgm:prSet/>
      <dgm:spPr/>
    </dgm:pt>
    <dgm:pt modelId="{9804960F-01F2-4209-A770-2320FE6B3BEA}" type="sibTrans" cxnId="{7B134663-8617-4CAD-97BB-87B32FE25F0D}">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A67F67A3-C1BD-4145-9292-CEA7084E2A3B}" type="pres">
      <dgm:prSet presAssocID="{6DB14C1F-D83F-4A78-9CD4-EB40335889FB}" presName="thickLine" presStyleLbl="alignNode1" presStyleIdx="0" presStyleCnt="3"/>
      <dgm:spPr/>
    </dgm:pt>
    <dgm:pt modelId="{8A5D0055-EB55-4FCC-A72E-F83F24EEBF34}" type="pres">
      <dgm:prSet presAssocID="{6DB14C1F-D83F-4A78-9CD4-EB40335889FB}" presName="horz1" presStyleCnt="0"/>
      <dgm:spPr/>
    </dgm:pt>
    <dgm:pt modelId="{CB9E84B3-82A5-4200-9602-1ED5815938E2}" type="pres">
      <dgm:prSet presAssocID="{6DB14C1F-D83F-4A78-9CD4-EB40335889FB}" presName="tx1" presStyleLbl="revTx" presStyleIdx="0" presStyleCnt="3"/>
      <dgm:spPr/>
      <dgm:t>
        <a:bodyPr/>
        <a:lstStyle/>
        <a:p>
          <a:endParaRPr lang="en-US"/>
        </a:p>
      </dgm:t>
    </dgm:pt>
    <dgm:pt modelId="{15792CFB-BAAC-4804-A2BB-543D8623EE10}" type="pres">
      <dgm:prSet presAssocID="{6DB14C1F-D83F-4A78-9CD4-EB40335889FB}" presName="vert1" presStyleCnt="0"/>
      <dgm:spPr/>
    </dgm:pt>
    <dgm:pt modelId="{2FD733A7-2BCA-47CB-8D18-008E3C034B71}" type="pres">
      <dgm:prSet presAssocID="{83798C5D-25E5-4B88-84D4-72784ED832FE}" presName="thickLine" presStyleLbl="alignNode1" presStyleIdx="1" presStyleCnt="3"/>
      <dgm:spPr/>
    </dgm:pt>
    <dgm:pt modelId="{25772C0B-F3B8-46C9-A345-C3E69A094FDD}" type="pres">
      <dgm:prSet presAssocID="{83798C5D-25E5-4B88-84D4-72784ED832FE}" presName="horz1" presStyleCnt="0"/>
      <dgm:spPr/>
    </dgm:pt>
    <dgm:pt modelId="{B8D6E69A-EEB3-4BBA-B4AD-0E3CE6270EA2}" type="pres">
      <dgm:prSet presAssocID="{83798C5D-25E5-4B88-84D4-72784ED832FE}" presName="tx1" presStyleLbl="revTx" presStyleIdx="1" presStyleCnt="3"/>
      <dgm:spPr/>
      <dgm:t>
        <a:bodyPr/>
        <a:lstStyle/>
        <a:p>
          <a:endParaRPr lang="en-US"/>
        </a:p>
      </dgm:t>
    </dgm:pt>
    <dgm:pt modelId="{BE4C3140-B0CD-4398-8942-48A499C1AD7E}" type="pres">
      <dgm:prSet presAssocID="{83798C5D-25E5-4B88-84D4-72784ED832FE}" presName="vert1" presStyleCnt="0"/>
      <dgm:spPr/>
    </dgm:pt>
    <dgm:pt modelId="{740314DF-1BAC-4233-A02F-4CC028D1996B}" type="pres">
      <dgm:prSet presAssocID="{A8361A01-3FD9-47B8-8FFA-89EC387220B9}" presName="thickLine" presStyleLbl="alignNode1" presStyleIdx="2" presStyleCnt="3"/>
      <dgm:spPr/>
    </dgm:pt>
    <dgm:pt modelId="{4DAF670C-3599-4A8C-ADB0-D07F2393D154}" type="pres">
      <dgm:prSet presAssocID="{A8361A01-3FD9-47B8-8FFA-89EC387220B9}" presName="horz1" presStyleCnt="0"/>
      <dgm:spPr/>
    </dgm:pt>
    <dgm:pt modelId="{35119B22-A5C4-4E7F-9ACE-EBDCCE706448}" type="pres">
      <dgm:prSet presAssocID="{A8361A01-3FD9-47B8-8FFA-89EC387220B9}" presName="tx1" presStyleLbl="revTx" presStyleIdx="2" presStyleCnt="3"/>
      <dgm:spPr/>
      <dgm:t>
        <a:bodyPr/>
        <a:lstStyle/>
        <a:p>
          <a:endParaRPr lang="en-US"/>
        </a:p>
      </dgm:t>
    </dgm:pt>
    <dgm:pt modelId="{8F70081F-5374-41FA-BCB6-4C8B57546620}" type="pres">
      <dgm:prSet presAssocID="{A8361A01-3FD9-47B8-8FFA-89EC387220B9}" presName="vert1" presStyleCnt="0"/>
      <dgm:spPr/>
    </dgm:pt>
  </dgm:ptLst>
  <dgm:cxnLst>
    <dgm:cxn modelId="{2499AEFC-56A6-4A0D-AED6-7A08F6AF6747}" type="presOf" srcId="{6DB14C1F-D83F-4A78-9CD4-EB40335889FB}" destId="{CB9E84B3-82A5-4200-9602-1ED5815938E2}" srcOrd="0" destOrd="0" presId="urn:microsoft.com/office/officeart/2008/layout/LinedList"/>
    <dgm:cxn modelId="{20FCA56D-60D6-48BA-9E0E-EDCDE2B92DBE}" srcId="{A33CD1BE-8C12-41D4-B5B2-B5169E0748B2}" destId="{6DB14C1F-D83F-4A78-9CD4-EB40335889FB}" srcOrd="0" destOrd="0" parTransId="{6FE58FAC-F4EC-41DB-80C2-56B71488A940}" sibTransId="{FECCCC0E-A9DB-460A-930C-0AB4ABB48488}"/>
    <dgm:cxn modelId="{D299EB08-20C8-44F2-BA4F-786B3919CC4C}" type="presOf" srcId="{A8361A01-3FD9-47B8-8FFA-89EC387220B9}" destId="{35119B22-A5C4-4E7F-9ACE-EBDCCE706448}" srcOrd="0" destOrd="0" presId="urn:microsoft.com/office/officeart/2008/layout/LinedList"/>
    <dgm:cxn modelId="{22CF0E44-5241-4B13-A113-9E2BF4287C2B}" srcId="{A33CD1BE-8C12-41D4-B5B2-B5169E0748B2}" destId="{83798C5D-25E5-4B88-84D4-72784ED832FE}" srcOrd="1" destOrd="0" parTransId="{37EEBFAE-C725-4C40-A0F7-19C906D63531}" sibTransId="{788DCFC3-E693-4655-83A8-592437F95167}"/>
    <dgm:cxn modelId="{C950C5D8-E6F1-45D7-B15D-D09985A44CF5}" type="presOf" srcId="{83798C5D-25E5-4B88-84D4-72784ED832FE}" destId="{B8D6E69A-EEB3-4BBA-B4AD-0E3CE6270EA2}" srcOrd="0" destOrd="0" presId="urn:microsoft.com/office/officeart/2008/layout/LinedList"/>
    <dgm:cxn modelId="{0F8F30C7-EB1E-4AF3-8CBD-F0767DF6A80B}" type="presOf" srcId="{A33CD1BE-8C12-41D4-B5B2-B5169E0748B2}" destId="{3F12C268-FB84-4163-8083-C72BA50AE18D}" srcOrd="0" destOrd="0" presId="urn:microsoft.com/office/officeart/2008/layout/LinedList"/>
    <dgm:cxn modelId="{7B134663-8617-4CAD-97BB-87B32FE25F0D}" srcId="{A33CD1BE-8C12-41D4-B5B2-B5169E0748B2}" destId="{A8361A01-3FD9-47B8-8FFA-89EC387220B9}" srcOrd="2" destOrd="0" parTransId="{734ECB4A-7BF6-4648-AA43-FA4F8449970B}" sibTransId="{9804960F-01F2-4209-A770-2320FE6B3BEA}"/>
    <dgm:cxn modelId="{2284D851-6AA6-44CE-8AFE-DDBD9964BC4C}" type="presParOf" srcId="{3F12C268-FB84-4163-8083-C72BA50AE18D}" destId="{A67F67A3-C1BD-4145-9292-CEA7084E2A3B}" srcOrd="0" destOrd="0" presId="urn:microsoft.com/office/officeart/2008/layout/LinedList"/>
    <dgm:cxn modelId="{39687BDD-1C00-433C-871A-1793D8D1743D}" type="presParOf" srcId="{3F12C268-FB84-4163-8083-C72BA50AE18D}" destId="{8A5D0055-EB55-4FCC-A72E-F83F24EEBF34}" srcOrd="1" destOrd="0" presId="urn:microsoft.com/office/officeart/2008/layout/LinedList"/>
    <dgm:cxn modelId="{A8CB6BFC-A6F4-4F2E-8CF1-26EDFBC23F35}" type="presParOf" srcId="{8A5D0055-EB55-4FCC-A72E-F83F24EEBF34}" destId="{CB9E84B3-82A5-4200-9602-1ED5815938E2}" srcOrd="0" destOrd="0" presId="urn:microsoft.com/office/officeart/2008/layout/LinedList"/>
    <dgm:cxn modelId="{15A4B8A0-2B36-4CA2-A4FE-A102E305C1FF}" type="presParOf" srcId="{8A5D0055-EB55-4FCC-A72E-F83F24EEBF34}" destId="{15792CFB-BAAC-4804-A2BB-543D8623EE10}" srcOrd="1" destOrd="0" presId="urn:microsoft.com/office/officeart/2008/layout/LinedList"/>
    <dgm:cxn modelId="{255E40C9-6F6A-416C-83A1-13116F959DC3}" type="presParOf" srcId="{3F12C268-FB84-4163-8083-C72BA50AE18D}" destId="{2FD733A7-2BCA-47CB-8D18-008E3C034B71}" srcOrd="2" destOrd="0" presId="urn:microsoft.com/office/officeart/2008/layout/LinedList"/>
    <dgm:cxn modelId="{86588F33-2CAC-487B-9936-6716E1590DC4}" type="presParOf" srcId="{3F12C268-FB84-4163-8083-C72BA50AE18D}" destId="{25772C0B-F3B8-46C9-A345-C3E69A094FDD}" srcOrd="3" destOrd="0" presId="urn:microsoft.com/office/officeart/2008/layout/LinedList"/>
    <dgm:cxn modelId="{A505888E-BC46-47FE-895D-E8DEDB1252F1}" type="presParOf" srcId="{25772C0B-F3B8-46C9-A345-C3E69A094FDD}" destId="{B8D6E69A-EEB3-4BBA-B4AD-0E3CE6270EA2}" srcOrd="0" destOrd="0" presId="urn:microsoft.com/office/officeart/2008/layout/LinedList"/>
    <dgm:cxn modelId="{4E93E9C7-2553-4BF8-B686-6A2D1AA9A47E}" type="presParOf" srcId="{25772C0B-F3B8-46C9-A345-C3E69A094FDD}" destId="{BE4C3140-B0CD-4398-8942-48A499C1AD7E}" srcOrd="1" destOrd="0" presId="urn:microsoft.com/office/officeart/2008/layout/LinedList"/>
    <dgm:cxn modelId="{C982CD09-EA7A-45F2-B8C1-312C20B1E33D}" type="presParOf" srcId="{3F12C268-FB84-4163-8083-C72BA50AE18D}" destId="{740314DF-1BAC-4233-A02F-4CC028D1996B}" srcOrd="4" destOrd="0" presId="urn:microsoft.com/office/officeart/2008/layout/LinedList"/>
    <dgm:cxn modelId="{BA0CACCE-DC25-48DE-A168-69FF1D825761}" type="presParOf" srcId="{3F12C268-FB84-4163-8083-C72BA50AE18D}" destId="{4DAF670C-3599-4A8C-ADB0-D07F2393D154}" srcOrd="5" destOrd="0" presId="urn:microsoft.com/office/officeart/2008/layout/LinedList"/>
    <dgm:cxn modelId="{2EFFEEB6-D89D-4874-8FAC-607F8DD1354C}" type="presParOf" srcId="{4DAF670C-3599-4A8C-ADB0-D07F2393D154}" destId="{35119B22-A5C4-4E7F-9ACE-EBDCCE706448}" srcOrd="0" destOrd="0" presId="urn:microsoft.com/office/officeart/2008/layout/LinedList"/>
    <dgm:cxn modelId="{41E05589-05B8-4DA9-9C3B-D73DA3DBB962}" type="presParOf" srcId="{4DAF670C-3599-4A8C-ADB0-D07F2393D154}" destId="{8F70081F-5374-41FA-BCB6-4C8B575466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99215D9-8CF0-4D92-8642-E600B21E6152}">
      <dgm:prSet/>
      <dgm:spPr/>
      <dgm:t>
        <a:bodyPr/>
        <a:lstStyle/>
        <a:p>
          <a:r>
            <a:rPr lang="en-US" dirty="0" smtClean="0"/>
            <a:t>On the back cover of your booklet, write the essential question and answer it in a five to seven sentence paragraph.</a:t>
          </a:r>
          <a:endParaRPr lang="en-US" dirty="0"/>
        </a:p>
      </dgm:t>
    </dgm:pt>
    <dgm:pt modelId="{5B503C65-EF58-4C10-991C-E643ADC002F7}" type="parTrans" cxnId="{0045338F-C20B-45C0-B2C4-B5D129E3B866}">
      <dgm:prSet/>
      <dgm:spPr/>
    </dgm:pt>
    <dgm:pt modelId="{9BF5AD49-8239-41EC-AF4F-057A6CF2EABC}" type="sibTrans" cxnId="{0045338F-C20B-45C0-B2C4-B5D129E3B866}">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BB1AFBB8-6A96-4005-AF40-BB3916D674F4}" type="pres">
      <dgm:prSet presAssocID="{799215D9-8CF0-4D92-8642-E600B21E6152}" presName="thickLine" presStyleLbl="alignNode1" presStyleIdx="0" presStyleCnt="1"/>
      <dgm:spPr/>
    </dgm:pt>
    <dgm:pt modelId="{94426925-F874-4369-AAC5-C7B647F2C644}" type="pres">
      <dgm:prSet presAssocID="{799215D9-8CF0-4D92-8642-E600B21E6152}" presName="horz1" presStyleCnt="0"/>
      <dgm:spPr/>
    </dgm:pt>
    <dgm:pt modelId="{AB020FE6-4885-4331-9ECD-3D3AE86CBB1B}" type="pres">
      <dgm:prSet presAssocID="{799215D9-8CF0-4D92-8642-E600B21E6152}" presName="tx1" presStyleLbl="revTx" presStyleIdx="0" presStyleCnt="1"/>
      <dgm:spPr/>
      <dgm:t>
        <a:bodyPr/>
        <a:lstStyle/>
        <a:p>
          <a:endParaRPr lang="en-US"/>
        </a:p>
      </dgm:t>
    </dgm:pt>
    <dgm:pt modelId="{18A46813-65C0-41CA-B27A-F1AA28D28FCB}" type="pres">
      <dgm:prSet presAssocID="{799215D9-8CF0-4D92-8642-E600B21E6152}" presName="vert1" presStyleCnt="0"/>
      <dgm:spPr/>
    </dgm:pt>
  </dgm:ptLst>
  <dgm:cxnLst>
    <dgm:cxn modelId="{B482039F-3901-4BA6-B313-0EDF08ED755B}" type="presOf" srcId="{A33CD1BE-8C12-41D4-B5B2-B5169E0748B2}" destId="{3F12C268-FB84-4163-8083-C72BA50AE18D}" srcOrd="0" destOrd="0" presId="urn:microsoft.com/office/officeart/2008/layout/LinedList"/>
    <dgm:cxn modelId="{28303BD3-18F7-4DA9-81E8-A538100DFFA0}" type="presOf" srcId="{799215D9-8CF0-4D92-8642-E600B21E6152}" destId="{AB020FE6-4885-4331-9ECD-3D3AE86CBB1B}" srcOrd="0" destOrd="0" presId="urn:microsoft.com/office/officeart/2008/layout/LinedList"/>
    <dgm:cxn modelId="{0045338F-C20B-45C0-B2C4-B5D129E3B866}" srcId="{A33CD1BE-8C12-41D4-B5B2-B5169E0748B2}" destId="{799215D9-8CF0-4D92-8642-E600B21E6152}" srcOrd="0" destOrd="0" parTransId="{5B503C65-EF58-4C10-991C-E643ADC002F7}" sibTransId="{9BF5AD49-8239-41EC-AF4F-057A6CF2EABC}"/>
    <dgm:cxn modelId="{C517DD5B-8556-4C62-A60F-B41FF589A161}" type="presParOf" srcId="{3F12C268-FB84-4163-8083-C72BA50AE18D}" destId="{BB1AFBB8-6A96-4005-AF40-BB3916D674F4}" srcOrd="0" destOrd="0" presId="urn:microsoft.com/office/officeart/2008/layout/LinedList"/>
    <dgm:cxn modelId="{DCAE9B99-B8DE-4B82-8652-0182C19AD339}" type="presParOf" srcId="{3F12C268-FB84-4163-8083-C72BA50AE18D}" destId="{94426925-F874-4369-AAC5-C7B647F2C644}" srcOrd="1" destOrd="0" presId="urn:microsoft.com/office/officeart/2008/layout/LinedList"/>
    <dgm:cxn modelId="{D73C807B-B7F7-490C-AE14-F14ADC3A61A7}" type="presParOf" srcId="{94426925-F874-4369-AAC5-C7B647F2C644}" destId="{AB020FE6-4885-4331-9ECD-3D3AE86CBB1B}" srcOrd="0" destOrd="0" presId="urn:microsoft.com/office/officeart/2008/layout/LinedList"/>
    <dgm:cxn modelId="{D34E3098-8A9B-4D99-9979-65C23625DAB6}" type="presParOf" srcId="{94426925-F874-4369-AAC5-C7B647F2C644}" destId="{18A46813-65C0-41CA-B27A-F1AA28D28F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7B34B7-C155-4F5E-A105-269AFACFB1A9}">
      <dgm:prSet/>
      <dgm:spPr/>
      <dgm:t>
        <a:bodyPr/>
        <a:lstStyle/>
        <a:p>
          <a:r>
            <a:rPr lang="en-US" dirty="0" smtClean="0"/>
            <a:t>Have you ever been so happy that you wished you could push “pause” and stop the moment? </a:t>
          </a:r>
          <a:endParaRPr lang="en-US" dirty="0"/>
        </a:p>
      </dgm:t>
    </dgm:pt>
    <dgm:pt modelId="{0AF86DFC-C036-488D-891F-15C216253C2B}" type="parTrans" cxnId="{F6EA5D00-27F9-4B67-BF49-B81051292337}">
      <dgm:prSet/>
      <dgm:spPr/>
      <dgm:t>
        <a:bodyPr/>
        <a:lstStyle/>
        <a:p>
          <a:endParaRPr lang="en-US"/>
        </a:p>
      </dgm:t>
    </dgm:pt>
    <dgm:pt modelId="{C6CD044D-A3F0-4311-885A-3FA07AE6418E}" type="sibTrans" cxnId="{F6EA5D00-27F9-4B67-BF49-B81051292337}">
      <dgm:prSet/>
      <dgm:spPr/>
      <dgm:t>
        <a:bodyPr/>
        <a:lstStyle/>
        <a:p>
          <a:endParaRPr lang="en-US"/>
        </a:p>
      </dgm:t>
    </dgm:pt>
    <dgm:pt modelId="{32372C43-1E07-421D-B1C8-2D7548C316F6}">
      <dgm:prSet/>
      <dgm:spPr/>
      <dgm:t>
        <a:bodyPr/>
        <a:lstStyle/>
        <a:p>
          <a:r>
            <a:rPr lang="en-US" dirty="0" smtClean="0"/>
            <a:t>Describe that moment like it’s a snapshot, using imagery and figurative language.</a:t>
          </a:r>
          <a:endParaRPr lang="en-US" dirty="0"/>
        </a:p>
      </dgm:t>
    </dgm:pt>
    <dgm:pt modelId="{5C7767A1-6024-4C44-86E8-46E548415637}" type="parTrans" cxnId="{1A76C638-A7F8-4B0D-96A1-B82F7445D079}">
      <dgm:prSet/>
      <dgm:spPr/>
    </dgm:pt>
    <dgm:pt modelId="{51FF89A7-842A-4286-9405-C38F7FFFD3C0}" type="sibTrans" cxnId="{1A76C638-A7F8-4B0D-96A1-B82F7445D079}">
      <dgm:prSet/>
      <dgm:spPr/>
    </dgm:pt>
    <dgm:pt modelId="{0DAEF32C-BAC7-4B5D-B2CA-A5F36D405DE7}">
      <dgm:prSet/>
      <dgm:spPr/>
      <dgm:t>
        <a:bodyPr/>
        <a:lstStyle/>
        <a:p>
          <a:r>
            <a:rPr lang="en-US" dirty="0" smtClean="0"/>
            <a:t>Answer the following question in a three to five sentence paragraph.</a:t>
          </a:r>
          <a:endParaRPr lang="en-US" dirty="0"/>
        </a:p>
      </dgm:t>
    </dgm:pt>
    <dgm:pt modelId="{682A6747-53F7-4CED-8F86-7FE1E5A4D97C}" type="parTrans" cxnId="{F2044118-109F-4D7E-B80C-9312E3B6A448}">
      <dgm:prSet/>
      <dgm:spPr/>
    </dgm:pt>
    <dgm:pt modelId="{7BFF60E1-5A3C-4982-BC04-E384266E98BA}" type="sibTrans" cxnId="{F2044118-109F-4D7E-B80C-9312E3B6A448}">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86D01CB-FB0A-4D4E-97D0-291A052A126A}" type="pres">
      <dgm:prSet presAssocID="{0DAEF32C-BAC7-4B5D-B2CA-A5F36D405DE7}" presName="thickLine" presStyleLbl="alignNode1" presStyleIdx="0" presStyleCnt="1"/>
      <dgm:spPr/>
    </dgm:pt>
    <dgm:pt modelId="{A5D49525-DD77-4E81-A54D-D419E830A341}" type="pres">
      <dgm:prSet presAssocID="{0DAEF32C-BAC7-4B5D-B2CA-A5F36D405DE7}" presName="horz1" presStyleCnt="0"/>
      <dgm:spPr/>
    </dgm:pt>
    <dgm:pt modelId="{72DB5AAA-6B7B-4D82-B5EC-F2C54807FE16}" type="pres">
      <dgm:prSet presAssocID="{0DAEF32C-BAC7-4B5D-B2CA-A5F36D405DE7}" presName="tx1" presStyleLbl="revTx" presStyleIdx="0" presStyleCnt="3"/>
      <dgm:spPr/>
      <dgm:t>
        <a:bodyPr/>
        <a:lstStyle/>
        <a:p>
          <a:endParaRPr lang="en-US"/>
        </a:p>
      </dgm:t>
    </dgm:pt>
    <dgm:pt modelId="{47155BD5-3D6D-4629-8BED-CFF253B8DC5B}" type="pres">
      <dgm:prSet presAssocID="{0DAEF32C-BAC7-4B5D-B2CA-A5F36D405DE7}" presName="vert1" presStyleCnt="0"/>
      <dgm:spPr/>
    </dgm:pt>
    <dgm:pt modelId="{52A655FE-4DC7-4C5C-863D-E31720CF0CF7}" type="pres">
      <dgm:prSet presAssocID="{597B34B7-C155-4F5E-A105-269AFACFB1A9}" presName="vertSpace2a" presStyleCnt="0"/>
      <dgm:spPr/>
    </dgm:pt>
    <dgm:pt modelId="{7E2ED9BA-BFCD-4ED4-878F-E1744E57FECF}" type="pres">
      <dgm:prSet presAssocID="{597B34B7-C155-4F5E-A105-269AFACFB1A9}" presName="horz2" presStyleCnt="0"/>
      <dgm:spPr/>
    </dgm:pt>
    <dgm:pt modelId="{C810980F-A779-4374-8CDE-DFE0E46DEBC6}" type="pres">
      <dgm:prSet presAssocID="{597B34B7-C155-4F5E-A105-269AFACFB1A9}" presName="horzSpace2" presStyleCnt="0"/>
      <dgm:spPr/>
    </dgm:pt>
    <dgm:pt modelId="{E851ACDD-174A-4AF4-B1AB-923D3E7AC18C}" type="pres">
      <dgm:prSet presAssocID="{597B34B7-C155-4F5E-A105-269AFACFB1A9}" presName="tx2" presStyleLbl="revTx" presStyleIdx="1" presStyleCnt="3"/>
      <dgm:spPr/>
      <dgm:t>
        <a:bodyPr/>
        <a:lstStyle/>
        <a:p>
          <a:endParaRPr lang="en-US"/>
        </a:p>
      </dgm:t>
    </dgm:pt>
    <dgm:pt modelId="{7D3A1F54-9B3D-43BF-9256-40AC547295D3}" type="pres">
      <dgm:prSet presAssocID="{597B34B7-C155-4F5E-A105-269AFACFB1A9}" presName="vert2" presStyleCnt="0"/>
      <dgm:spPr/>
    </dgm:pt>
    <dgm:pt modelId="{ECBF821B-E16C-451C-B004-24CA982ADD97}" type="pres">
      <dgm:prSet presAssocID="{597B34B7-C155-4F5E-A105-269AFACFB1A9}" presName="thinLine2b" presStyleLbl="callout" presStyleIdx="0" presStyleCnt="2"/>
      <dgm:spPr/>
    </dgm:pt>
    <dgm:pt modelId="{99E95839-7DEA-4A75-B5F9-DE7AB179985B}" type="pres">
      <dgm:prSet presAssocID="{597B34B7-C155-4F5E-A105-269AFACFB1A9}" presName="vertSpace2b" presStyleCnt="0"/>
      <dgm:spPr/>
    </dgm:pt>
    <dgm:pt modelId="{DDE53835-8D8C-48B6-91E7-40DAEDBC1D61}" type="pres">
      <dgm:prSet presAssocID="{32372C43-1E07-421D-B1C8-2D7548C316F6}" presName="horz2" presStyleCnt="0"/>
      <dgm:spPr/>
    </dgm:pt>
    <dgm:pt modelId="{0D85A16A-4456-48BB-A61E-38D7E1B55F11}" type="pres">
      <dgm:prSet presAssocID="{32372C43-1E07-421D-B1C8-2D7548C316F6}" presName="horzSpace2" presStyleCnt="0"/>
      <dgm:spPr/>
    </dgm:pt>
    <dgm:pt modelId="{75ADBE66-43E0-48FB-A1BE-D79F501958F6}" type="pres">
      <dgm:prSet presAssocID="{32372C43-1E07-421D-B1C8-2D7548C316F6}" presName="tx2" presStyleLbl="revTx" presStyleIdx="2" presStyleCnt="3"/>
      <dgm:spPr/>
      <dgm:t>
        <a:bodyPr/>
        <a:lstStyle/>
        <a:p>
          <a:endParaRPr lang="en-US"/>
        </a:p>
      </dgm:t>
    </dgm:pt>
    <dgm:pt modelId="{05A9BB8D-1C85-4063-AECE-23D2FF1704D5}" type="pres">
      <dgm:prSet presAssocID="{32372C43-1E07-421D-B1C8-2D7548C316F6}" presName="vert2" presStyleCnt="0"/>
      <dgm:spPr/>
    </dgm:pt>
    <dgm:pt modelId="{8CA87949-4C1E-4B6A-819B-173441A71870}" type="pres">
      <dgm:prSet presAssocID="{32372C43-1E07-421D-B1C8-2D7548C316F6}" presName="thinLine2b" presStyleLbl="callout" presStyleIdx="1" presStyleCnt="2"/>
      <dgm:spPr/>
    </dgm:pt>
    <dgm:pt modelId="{B96FA710-86BD-422D-9BAE-8C0F9C49E447}" type="pres">
      <dgm:prSet presAssocID="{32372C43-1E07-421D-B1C8-2D7548C316F6}" presName="vertSpace2b" presStyleCnt="0"/>
      <dgm:spPr/>
    </dgm:pt>
  </dgm:ptLst>
  <dgm:cxnLst>
    <dgm:cxn modelId="{92DCF4B4-6235-4ED5-9D62-B1BED6A67E7E}" type="presOf" srcId="{0DAEF32C-BAC7-4B5D-B2CA-A5F36D405DE7}" destId="{72DB5AAA-6B7B-4D82-B5EC-F2C54807FE16}" srcOrd="0" destOrd="0" presId="urn:microsoft.com/office/officeart/2008/layout/LinedList"/>
    <dgm:cxn modelId="{1A76C638-A7F8-4B0D-96A1-B82F7445D079}" srcId="{0DAEF32C-BAC7-4B5D-B2CA-A5F36D405DE7}" destId="{32372C43-1E07-421D-B1C8-2D7548C316F6}" srcOrd="1" destOrd="0" parTransId="{5C7767A1-6024-4C44-86E8-46E548415637}" sibTransId="{51FF89A7-842A-4286-9405-C38F7FFFD3C0}"/>
    <dgm:cxn modelId="{473CB087-62C0-48DE-BC0B-935B93636B40}" type="presOf" srcId="{597B34B7-C155-4F5E-A105-269AFACFB1A9}" destId="{E851ACDD-174A-4AF4-B1AB-923D3E7AC18C}" srcOrd="0" destOrd="0" presId="urn:microsoft.com/office/officeart/2008/layout/LinedList"/>
    <dgm:cxn modelId="{93C7D05C-32C0-4912-AF01-086D0C3CE50D}" type="presOf" srcId="{A33CD1BE-8C12-41D4-B5B2-B5169E0748B2}" destId="{3F12C268-FB84-4163-8083-C72BA50AE18D}" srcOrd="0" destOrd="0" presId="urn:microsoft.com/office/officeart/2008/layout/LinedList"/>
    <dgm:cxn modelId="{F6EA5D00-27F9-4B67-BF49-B81051292337}" srcId="{0DAEF32C-BAC7-4B5D-B2CA-A5F36D405DE7}" destId="{597B34B7-C155-4F5E-A105-269AFACFB1A9}" srcOrd="0" destOrd="0" parTransId="{0AF86DFC-C036-488D-891F-15C216253C2B}" sibTransId="{C6CD044D-A3F0-4311-885A-3FA07AE6418E}"/>
    <dgm:cxn modelId="{F2044118-109F-4D7E-B80C-9312E3B6A448}" srcId="{A33CD1BE-8C12-41D4-B5B2-B5169E0748B2}" destId="{0DAEF32C-BAC7-4B5D-B2CA-A5F36D405DE7}" srcOrd="0" destOrd="0" parTransId="{682A6747-53F7-4CED-8F86-7FE1E5A4D97C}" sibTransId="{7BFF60E1-5A3C-4982-BC04-E384266E98BA}"/>
    <dgm:cxn modelId="{7461CA26-B6B4-49D4-81F4-A4F026AA4C8D}" type="presOf" srcId="{32372C43-1E07-421D-B1C8-2D7548C316F6}" destId="{75ADBE66-43E0-48FB-A1BE-D79F501958F6}" srcOrd="0" destOrd="0" presId="urn:microsoft.com/office/officeart/2008/layout/LinedList"/>
    <dgm:cxn modelId="{D543D794-66ED-48F9-BF49-B548653317CC}" type="presParOf" srcId="{3F12C268-FB84-4163-8083-C72BA50AE18D}" destId="{F86D01CB-FB0A-4D4E-97D0-291A052A126A}" srcOrd="0" destOrd="0" presId="urn:microsoft.com/office/officeart/2008/layout/LinedList"/>
    <dgm:cxn modelId="{BF37A833-09FC-4CDC-984E-4D736EB9EAD1}" type="presParOf" srcId="{3F12C268-FB84-4163-8083-C72BA50AE18D}" destId="{A5D49525-DD77-4E81-A54D-D419E830A341}" srcOrd="1" destOrd="0" presId="urn:microsoft.com/office/officeart/2008/layout/LinedList"/>
    <dgm:cxn modelId="{FC77FB33-43F2-4230-908F-642F3A55393B}" type="presParOf" srcId="{A5D49525-DD77-4E81-A54D-D419E830A341}" destId="{72DB5AAA-6B7B-4D82-B5EC-F2C54807FE16}" srcOrd="0" destOrd="0" presId="urn:microsoft.com/office/officeart/2008/layout/LinedList"/>
    <dgm:cxn modelId="{40EB5D7A-D929-49A4-8774-179A600BED98}" type="presParOf" srcId="{A5D49525-DD77-4E81-A54D-D419E830A341}" destId="{47155BD5-3D6D-4629-8BED-CFF253B8DC5B}" srcOrd="1" destOrd="0" presId="urn:microsoft.com/office/officeart/2008/layout/LinedList"/>
    <dgm:cxn modelId="{EC6BE5DC-1433-4AF0-BA83-4149F0ECBF17}" type="presParOf" srcId="{47155BD5-3D6D-4629-8BED-CFF253B8DC5B}" destId="{52A655FE-4DC7-4C5C-863D-E31720CF0CF7}" srcOrd="0" destOrd="0" presId="urn:microsoft.com/office/officeart/2008/layout/LinedList"/>
    <dgm:cxn modelId="{E74BDFE7-2290-43A7-87EC-F3E38CE91BE1}" type="presParOf" srcId="{47155BD5-3D6D-4629-8BED-CFF253B8DC5B}" destId="{7E2ED9BA-BFCD-4ED4-878F-E1744E57FECF}" srcOrd="1" destOrd="0" presId="urn:microsoft.com/office/officeart/2008/layout/LinedList"/>
    <dgm:cxn modelId="{6590206B-F7F6-4B45-A33E-880B22537120}" type="presParOf" srcId="{7E2ED9BA-BFCD-4ED4-878F-E1744E57FECF}" destId="{C810980F-A779-4374-8CDE-DFE0E46DEBC6}" srcOrd="0" destOrd="0" presId="urn:microsoft.com/office/officeart/2008/layout/LinedList"/>
    <dgm:cxn modelId="{98163C4B-2CC7-4022-9A03-038B398B6379}" type="presParOf" srcId="{7E2ED9BA-BFCD-4ED4-878F-E1744E57FECF}" destId="{E851ACDD-174A-4AF4-B1AB-923D3E7AC18C}" srcOrd="1" destOrd="0" presId="urn:microsoft.com/office/officeart/2008/layout/LinedList"/>
    <dgm:cxn modelId="{26FE909B-DB08-402A-934F-1587821B78D6}" type="presParOf" srcId="{7E2ED9BA-BFCD-4ED4-878F-E1744E57FECF}" destId="{7D3A1F54-9B3D-43BF-9256-40AC547295D3}" srcOrd="2" destOrd="0" presId="urn:microsoft.com/office/officeart/2008/layout/LinedList"/>
    <dgm:cxn modelId="{C0A2DF22-F3D6-49D4-B8FB-824CAB4D2754}" type="presParOf" srcId="{47155BD5-3D6D-4629-8BED-CFF253B8DC5B}" destId="{ECBF821B-E16C-451C-B004-24CA982ADD97}" srcOrd="2" destOrd="0" presId="urn:microsoft.com/office/officeart/2008/layout/LinedList"/>
    <dgm:cxn modelId="{4BAFDD1F-9BAF-4578-A582-09929E0C7DC7}" type="presParOf" srcId="{47155BD5-3D6D-4629-8BED-CFF253B8DC5B}" destId="{99E95839-7DEA-4A75-B5F9-DE7AB179985B}" srcOrd="3" destOrd="0" presId="urn:microsoft.com/office/officeart/2008/layout/LinedList"/>
    <dgm:cxn modelId="{962976F6-AE9F-469F-AD4B-3BDD3BD77ED6}" type="presParOf" srcId="{47155BD5-3D6D-4629-8BED-CFF253B8DC5B}" destId="{DDE53835-8D8C-48B6-91E7-40DAEDBC1D61}" srcOrd="4" destOrd="0" presId="urn:microsoft.com/office/officeart/2008/layout/LinedList"/>
    <dgm:cxn modelId="{43697CB1-06D3-49E1-A830-D28D01D614E7}" type="presParOf" srcId="{DDE53835-8D8C-48B6-91E7-40DAEDBC1D61}" destId="{0D85A16A-4456-48BB-A61E-38D7E1B55F11}" srcOrd="0" destOrd="0" presId="urn:microsoft.com/office/officeart/2008/layout/LinedList"/>
    <dgm:cxn modelId="{3A5A6FA1-A3CD-4ED0-B792-4BACD40E2BC2}" type="presParOf" srcId="{DDE53835-8D8C-48B6-91E7-40DAEDBC1D61}" destId="{75ADBE66-43E0-48FB-A1BE-D79F501958F6}" srcOrd="1" destOrd="0" presId="urn:microsoft.com/office/officeart/2008/layout/LinedList"/>
    <dgm:cxn modelId="{0B2A6F79-AEA8-4A99-9CCE-112D0FEF855F}" type="presParOf" srcId="{DDE53835-8D8C-48B6-91E7-40DAEDBC1D61}" destId="{05A9BB8D-1C85-4063-AECE-23D2FF1704D5}" srcOrd="2" destOrd="0" presId="urn:microsoft.com/office/officeart/2008/layout/LinedList"/>
    <dgm:cxn modelId="{FE9BAD06-D1C1-4B60-94B5-DF0A952A47AD}" type="presParOf" srcId="{47155BD5-3D6D-4629-8BED-CFF253B8DC5B}" destId="{8CA87949-4C1E-4B6A-819B-173441A71870}" srcOrd="5" destOrd="0" presId="urn:microsoft.com/office/officeart/2008/layout/LinedList"/>
    <dgm:cxn modelId="{00B83D3D-094C-45C3-9D67-A037ECA35BB3}" type="presParOf" srcId="{47155BD5-3D6D-4629-8BED-CFF253B8DC5B}" destId="{B96FA710-86BD-422D-9BAE-8C0F9C49E44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AEF32C-BAC7-4B5D-B2CA-A5F36D405DE7}">
      <dgm:prSet/>
      <dgm:spPr/>
      <dgm:t>
        <a:bodyPr/>
        <a:lstStyle/>
        <a:p>
          <a:r>
            <a:rPr lang="en-US" dirty="0" smtClean="0"/>
            <a:t>John Keats was a poor, English medical student.</a:t>
          </a:r>
        </a:p>
      </dgm:t>
    </dgm:pt>
    <dgm:pt modelId="{682A6747-53F7-4CED-8F86-7FE1E5A4D97C}" type="parTrans" cxnId="{F2044118-109F-4D7E-B80C-9312E3B6A448}">
      <dgm:prSet/>
      <dgm:spPr/>
      <dgm:t>
        <a:bodyPr/>
        <a:lstStyle/>
        <a:p>
          <a:endParaRPr lang="en-US"/>
        </a:p>
      </dgm:t>
    </dgm:pt>
    <dgm:pt modelId="{7BFF60E1-5A3C-4982-BC04-E384266E98BA}" type="sibTrans" cxnId="{F2044118-109F-4D7E-B80C-9312E3B6A448}">
      <dgm:prSet/>
      <dgm:spPr/>
      <dgm:t>
        <a:bodyPr/>
        <a:lstStyle/>
        <a:p>
          <a:endParaRPr lang="en-US"/>
        </a:p>
      </dgm:t>
    </dgm:pt>
    <dgm:pt modelId="{00543C3F-1A9B-4DD2-A6CF-2C681D04FA12}">
      <dgm:prSet/>
      <dgm:spPr/>
      <dgm:t>
        <a:bodyPr/>
        <a:lstStyle/>
        <a:p>
          <a:r>
            <a:rPr lang="en-US" dirty="0" smtClean="0"/>
            <a:t>Became a poet.</a:t>
          </a:r>
        </a:p>
      </dgm:t>
    </dgm:pt>
    <dgm:pt modelId="{36B60FA3-D65F-452F-A2FA-BED08DB9AEB6}" type="parTrans" cxnId="{3084CC72-943D-4216-BDE7-C35635F01CCF}">
      <dgm:prSet/>
      <dgm:spPr/>
      <dgm:t>
        <a:bodyPr/>
        <a:lstStyle/>
        <a:p>
          <a:endParaRPr lang="en-US"/>
        </a:p>
      </dgm:t>
    </dgm:pt>
    <dgm:pt modelId="{6DB37261-D428-45F1-899A-304D7E161529}" type="sibTrans" cxnId="{3084CC72-943D-4216-BDE7-C35635F01CCF}">
      <dgm:prSet/>
      <dgm:spPr/>
      <dgm:t>
        <a:bodyPr/>
        <a:lstStyle/>
        <a:p>
          <a:endParaRPr lang="en-US"/>
        </a:p>
      </dgm:t>
    </dgm:pt>
    <dgm:pt modelId="{8615E97C-78EE-4946-A789-B18587435E49}">
      <dgm:prSet/>
      <dgm:spPr/>
      <dgm:t>
        <a:bodyPr/>
        <a:lstStyle/>
        <a:p>
          <a:r>
            <a:rPr lang="en-US" dirty="0" smtClean="0"/>
            <a:t>Wrote “Ode to a Grecian Urn” while seeing a Grecian urn at a museum.</a:t>
          </a:r>
        </a:p>
      </dgm:t>
    </dgm:pt>
    <dgm:pt modelId="{413B4F65-BDA8-42CB-8ACA-A081EEE6B0D3}" type="parTrans" cxnId="{0F7919C3-DD5D-44B4-B23B-6A65588885E9}">
      <dgm:prSet/>
      <dgm:spPr/>
      <dgm:t>
        <a:bodyPr/>
        <a:lstStyle/>
        <a:p>
          <a:endParaRPr lang="en-US"/>
        </a:p>
      </dgm:t>
    </dgm:pt>
    <dgm:pt modelId="{25E2245F-9CE2-4C15-BCE6-8C676783A316}" type="sibTrans" cxnId="{0F7919C3-DD5D-44B4-B23B-6A65588885E9}">
      <dgm:prSet/>
      <dgm:spPr/>
      <dgm:t>
        <a:bodyPr/>
        <a:lstStyle/>
        <a:p>
          <a:endParaRPr lang="en-US"/>
        </a:p>
      </dgm:t>
    </dgm:pt>
    <dgm:pt modelId="{25ADCB06-0583-47F1-A1A6-B9DF2DDAC2FB}">
      <dgm:prSet/>
      <dgm:spPr/>
      <dgm:t>
        <a:bodyPr/>
        <a:lstStyle/>
        <a:p>
          <a:r>
            <a:rPr lang="en-US" dirty="0" smtClean="0"/>
            <a:t>He died early in life.</a:t>
          </a:r>
        </a:p>
      </dgm:t>
    </dgm:pt>
    <dgm:pt modelId="{313A651F-83A7-49A3-B6C1-49AC4261B5D5}" type="parTrans" cxnId="{9A1C8CAB-4E4D-4F5E-90A4-85CEC958F482}">
      <dgm:prSet/>
      <dgm:spPr/>
      <dgm:t>
        <a:bodyPr/>
        <a:lstStyle/>
        <a:p>
          <a:endParaRPr lang="en-US"/>
        </a:p>
      </dgm:t>
    </dgm:pt>
    <dgm:pt modelId="{BB3DC565-487D-4E5A-8A23-6578B8F238DF}" type="sibTrans" cxnId="{9A1C8CAB-4E4D-4F5E-90A4-85CEC958F482}">
      <dgm:prSet/>
      <dgm:spPr/>
      <dgm:t>
        <a:bodyPr/>
        <a:lstStyle/>
        <a:p>
          <a:endParaRPr lang="en-US"/>
        </a:p>
      </dgm:t>
    </dgm:pt>
    <dgm:pt modelId="{13E18E17-C136-407B-A271-51E1D447ECA8}">
      <dgm:prSet/>
      <dgm:spPr/>
      <dgm:t>
        <a:bodyPr/>
        <a:lstStyle/>
        <a:p>
          <a:r>
            <a:rPr lang="en-US" dirty="0" smtClean="0"/>
            <a:t>Poems are characterized by imagery and emphasize ordinary life.</a:t>
          </a:r>
        </a:p>
      </dgm:t>
    </dgm:pt>
    <dgm:pt modelId="{3DB2D3D5-9E28-41D0-8180-254602164310}" type="parTrans" cxnId="{AC14225C-00E2-4438-BA48-602FD7BB079A}">
      <dgm:prSet/>
      <dgm:spPr/>
    </dgm:pt>
    <dgm:pt modelId="{36D0DC72-F6F2-43BE-B91D-99C543E55525}" type="sibTrans" cxnId="{AC14225C-00E2-4438-BA48-602FD7BB079A}">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86D01CB-FB0A-4D4E-97D0-291A052A126A}" type="pres">
      <dgm:prSet presAssocID="{0DAEF32C-BAC7-4B5D-B2CA-A5F36D405DE7}" presName="thickLine" presStyleLbl="alignNode1" presStyleIdx="0" presStyleCnt="5"/>
      <dgm:spPr/>
    </dgm:pt>
    <dgm:pt modelId="{A5D49525-DD77-4E81-A54D-D419E830A341}" type="pres">
      <dgm:prSet presAssocID="{0DAEF32C-BAC7-4B5D-B2CA-A5F36D405DE7}" presName="horz1" presStyleCnt="0"/>
      <dgm:spPr/>
    </dgm:pt>
    <dgm:pt modelId="{72DB5AAA-6B7B-4D82-B5EC-F2C54807FE16}" type="pres">
      <dgm:prSet presAssocID="{0DAEF32C-BAC7-4B5D-B2CA-A5F36D405DE7}" presName="tx1" presStyleLbl="revTx" presStyleIdx="0" presStyleCnt="5"/>
      <dgm:spPr/>
      <dgm:t>
        <a:bodyPr/>
        <a:lstStyle/>
        <a:p>
          <a:endParaRPr lang="en-US"/>
        </a:p>
      </dgm:t>
    </dgm:pt>
    <dgm:pt modelId="{47155BD5-3D6D-4629-8BED-CFF253B8DC5B}" type="pres">
      <dgm:prSet presAssocID="{0DAEF32C-BAC7-4B5D-B2CA-A5F36D405DE7}" presName="vert1" presStyleCnt="0"/>
      <dgm:spPr/>
    </dgm:pt>
    <dgm:pt modelId="{2BF4C730-D869-4BEB-8A52-28372DA0EDFE}" type="pres">
      <dgm:prSet presAssocID="{00543C3F-1A9B-4DD2-A6CF-2C681D04FA12}" presName="thickLine" presStyleLbl="alignNode1" presStyleIdx="1" presStyleCnt="5"/>
      <dgm:spPr/>
    </dgm:pt>
    <dgm:pt modelId="{A5BCA2C4-CCB8-4461-A4EE-27E199A15D90}" type="pres">
      <dgm:prSet presAssocID="{00543C3F-1A9B-4DD2-A6CF-2C681D04FA12}" presName="horz1" presStyleCnt="0"/>
      <dgm:spPr/>
    </dgm:pt>
    <dgm:pt modelId="{670AA7D0-63E2-47ED-A5A4-FB59F1CF9D97}" type="pres">
      <dgm:prSet presAssocID="{00543C3F-1A9B-4DD2-A6CF-2C681D04FA12}" presName="tx1" presStyleLbl="revTx" presStyleIdx="1" presStyleCnt="5"/>
      <dgm:spPr/>
      <dgm:t>
        <a:bodyPr/>
        <a:lstStyle/>
        <a:p>
          <a:endParaRPr lang="en-US"/>
        </a:p>
      </dgm:t>
    </dgm:pt>
    <dgm:pt modelId="{A8CEEB09-F408-4F2E-BE0B-E7054679264E}" type="pres">
      <dgm:prSet presAssocID="{00543C3F-1A9B-4DD2-A6CF-2C681D04FA12}" presName="vert1" presStyleCnt="0"/>
      <dgm:spPr/>
    </dgm:pt>
    <dgm:pt modelId="{F7FD8FCA-489E-4DC3-92BD-78F4233630B4}" type="pres">
      <dgm:prSet presAssocID="{13E18E17-C136-407B-A271-51E1D447ECA8}" presName="thickLine" presStyleLbl="alignNode1" presStyleIdx="2" presStyleCnt="5"/>
      <dgm:spPr/>
    </dgm:pt>
    <dgm:pt modelId="{7EDB2768-6A5B-47C4-B3BD-E464DCB10D34}" type="pres">
      <dgm:prSet presAssocID="{13E18E17-C136-407B-A271-51E1D447ECA8}" presName="horz1" presStyleCnt="0"/>
      <dgm:spPr/>
    </dgm:pt>
    <dgm:pt modelId="{82D80C46-48E2-4EAE-BDF3-5505F2B5056C}" type="pres">
      <dgm:prSet presAssocID="{13E18E17-C136-407B-A271-51E1D447ECA8}" presName="tx1" presStyleLbl="revTx" presStyleIdx="2" presStyleCnt="5"/>
      <dgm:spPr/>
      <dgm:t>
        <a:bodyPr/>
        <a:lstStyle/>
        <a:p>
          <a:endParaRPr lang="en-US"/>
        </a:p>
      </dgm:t>
    </dgm:pt>
    <dgm:pt modelId="{30CBBBD9-B8DA-4A1D-A71D-47FDD7814EB2}" type="pres">
      <dgm:prSet presAssocID="{13E18E17-C136-407B-A271-51E1D447ECA8}" presName="vert1" presStyleCnt="0"/>
      <dgm:spPr/>
    </dgm:pt>
    <dgm:pt modelId="{EEDA96CE-E83F-48BA-BC58-3E2D99B4C5A1}" type="pres">
      <dgm:prSet presAssocID="{8615E97C-78EE-4946-A789-B18587435E49}" presName="thickLine" presStyleLbl="alignNode1" presStyleIdx="3" presStyleCnt="5"/>
      <dgm:spPr/>
    </dgm:pt>
    <dgm:pt modelId="{3B8DB392-3591-46FD-8BEA-AB1C6A182D3D}" type="pres">
      <dgm:prSet presAssocID="{8615E97C-78EE-4946-A789-B18587435E49}" presName="horz1" presStyleCnt="0"/>
      <dgm:spPr/>
    </dgm:pt>
    <dgm:pt modelId="{11A3A4D7-1CE9-4374-80A2-63A156AC8A60}" type="pres">
      <dgm:prSet presAssocID="{8615E97C-78EE-4946-A789-B18587435E49}" presName="tx1" presStyleLbl="revTx" presStyleIdx="3" presStyleCnt="5"/>
      <dgm:spPr/>
      <dgm:t>
        <a:bodyPr/>
        <a:lstStyle/>
        <a:p>
          <a:endParaRPr lang="en-US"/>
        </a:p>
      </dgm:t>
    </dgm:pt>
    <dgm:pt modelId="{1D596F7E-E9E9-4028-978D-27121CBA8111}" type="pres">
      <dgm:prSet presAssocID="{8615E97C-78EE-4946-A789-B18587435E49}" presName="vert1" presStyleCnt="0"/>
      <dgm:spPr/>
    </dgm:pt>
    <dgm:pt modelId="{362C1017-E9E7-4D11-8CD5-1DAA64AD4D9C}" type="pres">
      <dgm:prSet presAssocID="{25ADCB06-0583-47F1-A1A6-B9DF2DDAC2FB}" presName="thickLine" presStyleLbl="alignNode1" presStyleIdx="4" presStyleCnt="5"/>
      <dgm:spPr/>
    </dgm:pt>
    <dgm:pt modelId="{1ACAC308-B66A-4B38-A3EC-B248B2F80927}" type="pres">
      <dgm:prSet presAssocID="{25ADCB06-0583-47F1-A1A6-B9DF2DDAC2FB}" presName="horz1" presStyleCnt="0"/>
      <dgm:spPr/>
    </dgm:pt>
    <dgm:pt modelId="{328EFF98-CAC8-4316-A857-F506098508F3}" type="pres">
      <dgm:prSet presAssocID="{25ADCB06-0583-47F1-A1A6-B9DF2DDAC2FB}" presName="tx1" presStyleLbl="revTx" presStyleIdx="4" presStyleCnt="5"/>
      <dgm:spPr/>
      <dgm:t>
        <a:bodyPr/>
        <a:lstStyle/>
        <a:p>
          <a:endParaRPr lang="en-US"/>
        </a:p>
      </dgm:t>
    </dgm:pt>
    <dgm:pt modelId="{8CCB6EF1-DA03-453A-952B-B9EC7F9A8E48}" type="pres">
      <dgm:prSet presAssocID="{25ADCB06-0583-47F1-A1A6-B9DF2DDAC2FB}" presName="vert1" presStyleCnt="0"/>
      <dgm:spPr/>
    </dgm:pt>
  </dgm:ptLst>
  <dgm:cxnLst>
    <dgm:cxn modelId="{D55F7387-057D-4DF0-9554-48E10CFCD82E}" type="presOf" srcId="{00543C3F-1A9B-4DD2-A6CF-2C681D04FA12}" destId="{670AA7D0-63E2-47ED-A5A4-FB59F1CF9D97}" srcOrd="0" destOrd="0" presId="urn:microsoft.com/office/officeart/2008/layout/LinedList"/>
    <dgm:cxn modelId="{D9C5D0D0-A50C-4D17-907D-B8CA84DE8D1C}" type="presOf" srcId="{8615E97C-78EE-4946-A789-B18587435E49}" destId="{11A3A4D7-1CE9-4374-80A2-63A156AC8A60}" srcOrd="0" destOrd="0" presId="urn:microsoft.com/office/officeart/2008/layout/LinedList"/>
    <dgm:cxn modelId="{532ADCB2-3CBA-4989-B8D1-A0EE5A1557C7}" type="presOf" srcId="{0DAEF32C-BAC7-4B5D-B2CA-A5F36D405DE7}" destId="{72DB5AAA-6B7B-4D82-B5EC-F2C54807FE16}" srcOrd="0" destOrd="0" presId="urn:microsoft.com/office/officeart/2008/layout/LinedList"/>
    <dgm:cxn modelId="{EABB9D24-5418-41CE-8554-048CCAD1F7E5}" type="presOf" srcId="{13E18E17-C136-407B-A271-51E1D447ECA8}" destId="{82D80C46-48E2-4EAE-BDF3-5505F2B5056C}" srcOrd="0" destOrd="0" presId="urn:microsoft.com/office/officeart/2008/layout/LinedList"/>
    <dgm:cxn modelId="{9A1C8CAB-4E4D-4F5E-90A4-85CEC958F482}" srcId="{A33CD1BE-8C12-41D4-B5B2-B5169E0748B2}" destId="{25ADCB06-0583-47F1-A1A6-B9DF2DDAC2FB}" srcOrd="4" destOrd="0" parTransId="{313A651F-83A7-49A3-B6C1-49AC4261B5D5}" sibTransId="{BB3DC565-487D-4E5A-8A23-6578B8F238DF}"/>
    <dgm:cxn modelId="{AC14225C-00E2-4438-BA48-602FD7BB079A}" srcId="{A33CD1BE-8C12-41D4-B5B2-B5169E0748B2}" destId="{13E18E17-C136-407B-A271-51E1D447ECA8}" srcOrd="2" destOrd="0" parTransId="{3DB2D3D5-9E28-41D0-8180-254602164310}" sibTransId="{36D0DC72-F6F2-43BE-B91D-99C543E55525}"/>
    <dgm:cxn modelId="{7B290AAE-FB1A-4A40-804C-E0735D7F1E9D}" type="presOf" srcId="{25ADCB06-0583-47F1-A1A6-B9DF2DDAC2FB}" destId="{328EFF98-CAC8-4316-A857-F506098508F3}" srcOrd="0" destOrd="0" presId="urn:microsoft.com/office/officeart/2008/layout/LinedList"/>
    <dgm:cxn modelId="{3084CC72-943D-4216-BDE7-C35635F01CCF}" srcId="{A33CD1BE-8C12-41D4-B5B2-B5169E0748B2}" destId="{00543C3F-1A9B-4DD2-A6CF-2C681D04FA12}" srcOrd="1" destOrd="0" parTransId="{36B60FA3-D65F-452F-A2FA-BED08DB9AEB6}" sibTransId="{6DB37261-D428-45F1-899A-304D7E161529}"/>
    <dgm:cxn modelId="{0F7919C3-DD5D-44B4-B23B-6A65588885E9}" srcId="{A33CD1BE-8C12-41D4-B5B2-B5169E0748B2}" destId="{8615E97C-78EE-4946-A789-B18587435E49}" srcOrd="3" destOrd="0" parTransId="{413B4F65-BDA8-42CB-8ACA-A081EEE6B0D3}" sibTransId="{25E2245F-9CE2-4C15-BCE6-8C676783A316}"/>
    <dgm:cxn modelId="{F2044118-109F-4D7E-B80C-9312E3B6A448}" srcId="{A33CD1BE-8C12-41D4-B5B2-B5169E0748B2}" destId="{0DAEF32C-BAC7-4B5D-B2CA-A5F36D405DE7}" srcOrd="0" destOrd="0" parTransId="{682A6747-53F7-4CED-8F86-7FE1E5A4D97C}" sibTransId="{7BFF60E1-5A3C-4982-BC04-E384266E98BA}"/>
    <dgm:cxn modelId="{A4F59BD3-755B-4833-A5C5-B8C6A296A261}" type="presOf" srcId="{A33CD1BE-8C12-41D4-B5B2-B5169E0748B2}" destId="{3F12C268-FB84-4163-8083-C72BA50AE18D}" srcOrd="0" destOrd="0" presId="urn:microsoft.com/office/officeart/2008/layout/LinedList"/>
    <dgm:cxn modelId="{3F711FC5-A6ED-4782-B522-6069EC3D15C8}" type="presParOf" srcId="{3F12C268-FB84-4163-8083-C72BA50AE18D}" destId="{F86D01CB-FB0A-4D4E-97D0-291A052A126A}" srcOrd="0" destOrd="0" presId="urn:microsoft.com/office/officeart/2008/layout/LinedList"/>
    <dgm:cxn modelId="{0B553B39-B65A-44F9-98FF-ADD527A0C608}" type="presParOf" srcId="{3F12C268-FB84-4163-8083-C72BA50AE18D}" destId="{A5D49525-DD77-4E81-A54D-D419E830A341}" srcOrd="1" destOrd="0" presId="urn:microsoft.com/office/officeart/2008/layout/LinedList"/>
    <dgm:cxn modelId="{308FC401-7379-41F3-B1E2-3A60014A4DF3}" type="presParOf" srcId="{A5D49525-DD77-4E81-A54D-D419E830A341}" destId="{72DB5AAA-6B7B-4D82-B5EC-F2C54807FE16}" srcOrd="0" destOrd="0" presId="urn:microsoft.com/office/officeart/2008/layout/LinedList"/>
    <dgm:cxn modelId="{3BA37D1F-0D82-40C9-B4C6-44E0AF813DC7}" type="presParOf" srcId="{A5D49525-DD77-4E81-A54D-D419E830A341}" destId="{47155BD5-3D6D-4629-8BED-CFF253B8DC5B}" srcOrd="1" destOrd="0" presId="urn:microsoft.com/office/officeart/2008/layout/LinedList"/>
    <dgm:cxn modelId="{2E79C8E3-C039-4CDA-B8D4-03F32ED34CA2}" type="presParOf" srcId="{3F12C268-FB84-4163-8083-C72BA50AE18D}" destId="{2BF4C730-D869-4BEB-8A52-28372DA0EDFE}" srcOrd="2" destOrd="0" presId="urn:microsoft.com/office/officeart/2008/layout/LinedList"/>
    <dgm:cxn modelId="{29A8ECA1-4DCC-47EE-8A63-81BAAB8E6AD8}" type="presParOf" srcId="{3F12C268-FB84-4163-8083-C72BA50AE18D}" destId="{A5BCA2C4-CCB8-4461-A4EE-27E199A15D90}" srcOrd="3" destOrd="0" presId="urn:microsoft.com/office/officeart/2008/layout/LinedList"/>
    <dgm:cxn modelId="{8AD39BC0-08F5-4ECE-9CD2-22FD06F442DB}" type="presParOf" srcId="{A5BCA2C4-CCB8-4461-A4EE-27E199A15D90}" destId="{670AA7D0-63E2-47ED-A5A4-FB59F1CF9D97}" srcOrd="0" destOrd="0" presId="urn:microsoft.com/office/officeart/2008/layout/LinedList"/>
    <dgm:cxn modelId="{014448DA-D44A-42CE-B1EC-50E94D06BE60}" type="presParOf" srcId="{A5BCA2C4-CCB8-4461-A4EE-27E199A15D90}" destId="{A8CEEB09-F408-4F2E-BE0B-E7054679264E}" srcOrd="1" destOrd="0" presId="urn:microsoft.com/office/officeart/2008/layout/LinedList"/>
    <dgm:cxn modelId="{C8771134-B9C6-4443-B89A-461575B44A0C}" type="presParOf" srcId="{3F12C268-FB84-4163-8083-C72BA50AE18D}" destId="{F7FD8FCA-489E-4DC3-92BD-78F4233630B4}" srcOrd="4" destOrd="0" presId="urn:microsoft.com/office/officeart/2008/layout/LinedList"/>
    <dgm:cxn modelId="{A6FE3656-3958-4884-9DC1-436F01C41B0A}" type="presParOf" srcId="{3F12C268-FB84-4163-8083-C72BA50AE18D}" destId="{7EDB2768-6A5B-47C4-B3BD-E464DCB10D34}" srcOrd="5" destOrd="0" presId="urn:microsoft.com/office/officeart/2008/layout/LinedList"/>
    <dgm:cxn modelId="{96F1ED2E-C5C8-4349-A918-B4D99553CE6C}" type="presParOf" srcId="{7EDB2768-6A5B-47C4-B3BD-E464DCB10D34}" destId="{82D80C46-48E2-4EAE-BDF3-5505F2B5056C}" srcOrd="0" destOrd="0" presId="urn:microsoft.com/office/officeart/2008/layout/LinedList"/>
    <dgm:cxn modelId="{5CCBD5EF-044A-4A80-B349-147C6A5F0705}" type="presParOf" srcId="{7EDB2768-6A5B-47C4-B3BD-E464DCB10D34}" destId="{30CBBBD9-B8DA-4A1D-A71D-47FDD7814EB2}" srcOrd="1" destOrd="0" presId="urn:microsoft.com/office/officeart/2008/layout/LinedList"/>
    <dgm:cxn modelId="{5A61DD1F-E953-4627-AFD1-6A407E9231DD}" type="presParOf" srcId="{3F12C268-FB84-4163-8083-C72BA50AE18D}" destId="{EEDA96CE-E83F-48BA-BC58-3E2D99B4C5A1}" srcOrd="6" destOrd="0" presId="urn:microsoft.com/office/officeart/2008/layout/LinedList"/>
    <dgm:cxn modelId="{770019B4-70C7-4889-B51D-E7F0D3533C02}" type="presParOf" srcId="{3F12C268-FB84-4163-8083-C72BA50AE18D}" destId="{3B8DB392-3591-46FD-8BEA-AB1C6A182D3D}" srcOrd="7" destOrd="0" presId="urn:microsoft.com/office/officeart/2008/layout/LinedList"/>
    <dgm:cxn modelId="{091D39D2-CD49-4C8F-B4CA-B1B4C6CC75D0}" type="presParOf" srcId="{3B8DB392-3591-46FD-8BEA-AB1C6A182D3D}" destId="{11A3A4D7-1CE9-4374-80A2-63A156AC8A60}" srcOrd="0" destOrd="0" presId="urn:microsoft.com/office/officeart/2008/layout/LinedList"/>
    <dgm:cxn modelId="{C140BE84-CA0F-4B35-82D8-824CCFE7F2A7}" type="presParOf" srcId="{3B8DB392-3591-46FD-8BEA-AB1C6A182D3D}" destId="{1D596F7E-E9E9-4028-978D-27121CBA8111}" srcOrd="1" destOrd="0" presId="urn:microsoft.com/office/officeart/2008/layout/LinedList"/>
    <dgm:cxn modelId="{A89B9BD0-A8C2-4C70-A79C-02BE3BDFF9F2}" type="presParOf" srcId="{3F12C268-FB84-4163-8083-C72BA50AE18D}" destId="{362C1017-E9E7-4D11-8CD5-1DAA64AD4D9C}" srcOrd="8" destOrd="0" presId="urn:microsoft.com/office/officeart/2008/layout/LinedList"/>
    <dgm:cxn modelId="{276BAB0A-D6B9-411C-B853-4EE50048DFB6}" type="presParOf" srcId="{3F12C268-FB84-4163-8083-C72BA50AE18D}" destId="{1ACAC308-B66A-4B38-A3EC-B248B2F80927}" srcOrd="9" destOrd="0" presId="urn:microsoft.com/office/officeart/2008/layout/LinedList"/>
    <dgm:cxn modelId="{6ED95447-5522-41AA-8128-9723889B8DC1}" type="presParOf" srcId="{1ACAC308-B66A-4B38-A3EC-B248B2F80927}" destId="{328EFF98-CAC8-4316-A857-F506098508F3}" srcOrd="0" destOrd="0" presId="urn:microsoft.com/office/officeart/2008/layout/LinedList"/>
    <dgm:cxn modelId="{D33ED5A7-0C65-4B5D-B8F1-68126C370EB1}" type="presParOf" srcId="{1ACAC308-B66A-4B38-A3EC-B248B2F80927}" destId="{8CCB6EF1-DA03-453A-952B-B9EC7F9A8E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AEF32C-BAC7-4B5D-B2CA-A5F36D405DE7}">
      <dgm:prSet/>
      <dgm:spPr/>
      <dgm:t>
        <a:bodyPr/>
        <a:lstStyle/>
        <a:p>
          <a:r>
            <a:rPr lang="en-US" dirty="0" smtClean="0"/>
            <a:t>Open your books to </a:t>
          </a:r>
          <a:r>
            <a:rPr lang="en-US" smtClean="0"/>
            <a:t>page 755 </a:t>
          </a:r>
          <a:r>
            <a:rPr lang="en-US" dirty="0" smtClean="0"/>
            <a:t>and read the poem, “Ode to a Grecian Urn” silently to yourself as it is read to you.</a:t>
          </a:r>
          <a:endParaRPr lang="en-US" dirty="0"/>
        </a:p>
      </dgm:t>
    </dgm:pt>
    <dgm:pt modelId="{682A6747-53F7-4CED-8F86-7FE1E5A4D97C}" type="parTrans" cxnId="{F2044118-109F-4D7E-B80C-9312E3B6A448}">
      <dgm:prSet/>
      <dgm:spPr/>
    </dgm:pt>
    <dgm:pt modelId="{7BFF60E1-5A3C-4982-BC04-E384266E98BA}" type="sibTrans" cxnId="{F2044118-109F-4D7E-B80C-9312E3B6A448}">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86D01CB-FB0A-4D4E-97D0-291A052A126A}" type="pres">
      <dgm:prSet presAssocID="{0DAEF32C-BAC7-4B5D-B2CA-A5F36D405DE7}" presName="thickLine" presStyleLbl="alignNode1" presStyleIdx="0" presStyleCnt="1"/>
      <dgm:spPr/>
    </dgm:pt>
    <dgm:pt modelId="{A5D49525-DD77-4E81-A54D-D419E830A341}" type="pres">
      <dgm:prSet presAssocID="{0DAEF32C-BAC7-4B5D-B2CA-A5F36D405DE7}" presName="horz1" presStyleCnt="0"/>
      <dgm:spPr/>
    </dgm:pt>
    <dgm:pt modelId="{72DB5AAA-6B7B-4D82-B5EC-F2C54807FE16}" type="pres">
      <dgm:prSet presAssocID="{0DAEF32C-BAC7-4B5D-B2CA-A5F36D405DE7}" presName="tx1" presStyleLbl="revTx" presStyleIdx="0" presStyleCnt="1"/>
      <dgm:spPr/>
      <dgm:t>
        <a:bodyPr/>
        <a:lstStyle/>
        <a:p>
          <a:endParaRPr lang="en-US"/>
        </a:p>
      </dgm:t>
    </dgm:pt>
    <dgm:pt modelId="{47155BD5-3D6D-4629-8BED-CFF253B8DC5B}" type="pres">
      <dgm:prSet presAssocID="{0DAEF32C-BAC7-4B5D-B2CA-A5F36D405DE7}" presName="vert1" presStyleCnt="0"/>
      <dgm:spPr/>
    </dgm:pt>
  </dgm:ptLst>
  <dgm:cxnLst>
    <dgm:cxn modelId="{F2044118-109F-4D7E-B80C-9312E3B6A448}" srcId="{A33CD1BE-8C12-41D4-B5B2-B5169E0748B2}" destId="{0DAEF32C-BAC7-4B5D-B2CA-A5F36D405DE7}" srcOrd="0" destOrd="0" parTransId="{682A6747-53F7-4CED-8F86-7FE1E5A4D97C}" sibTransId="{7BFF60E1-5A3C-4982-BC04-E384266E98BA}"/>
    <dgm:cxn modelId="{96D1104D-C42C-4F0B-A1B5-B295B083E714}" type="presOf" srcId="{A33CD1BE-8C12-41D4-B5B2-B5169E0748B2}" destId="{3F12C268-FB84-4163-8083-C72BA50AE18D}" srcOrd="0" destOrd="0" presId="urn:microsoft.com/office/officeart/2008/layout/LinedList"/>
    <dgm:cxn modelId="{6D8D525B-FAEA-4B1E-B3E2-727C4613A584}" type="presOf" srcId="{0DAEF32C-BAC7-4B5D-B2CA-A5F36D405DE7}" destId="{72DB5AAA-6B7B-4D82-B5EC-F2C54807FE16}" srcOrd="0" destOrd="0" presId="urn:microsoft.com/office/officeart/2008/layout/LinedList"/>
    <dgm:cxn modelId="{F9756C0A-CC12-40AE-8A11-EE9D5B1ACCA7}" type="presParOf" srcId="{3F12C268-FB84-4163-8083-C72BA50AE18D}" destId="{F86D01CB-FB0A-4D4E-97D0-291A052A126A}" srcOrd="0" destOrd="0" presId="urn:microsoft.com/office/officeart/2008/layout/LinedList"/>
    <dgm:cxn modelId="{C12442B6-C0BF-4C52-B28E-E33FA46131B4}" type="presParOf" srcId="{3F12C268-FB84-4163-8083-C72BA50AE18D}" destId="{A5D49525-DD77-4E81-A54D-D419E830A341}" srcOrd="1" destOrd="0" presId="urn:microsoft.com/office/officeart/2008/layout/LinedList"/>
    <dgm:cxn modelId="{F290927B-FC37-4C83-939F-A809598F357B}" type="presParOf" srcId="{A5D49525-DD77-4E81-A54D-D419E830A341}" destId="{72DB5AAA-6B7B-4D82-B5EC-F2C54807FE16}" srcOrd="0" destOrd="0" presId="urn:microsoft.com/office/officeart/2008/layout/LinedList"/>
    <dgm:cxn modelId="{1AB02699-2205-43D5-80B6-37A1802A76A1}" type="presParOf" srcId="{A5D49525-DD77-4E81-A54D-D419E830A341}" destId="{47155BD5-3D6D-4629-8BED-CFF253B8DC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AEF32C-BAC7-4B5D-B2CA-A5F36D405DE7}">
      <dgm:prSet/>
      <dgm:spPr/>
      <dgm:t>
        <a:bodyPr/>
        <a:lstStyle/>
        <a:p>
          <a:r>
            <a:rPr lang="en-US" dirty="0" smtClean="0"/>
            <a:t>Paraphrase the stanza that was assigned to your group.</a:t>
          </a:r>
        </a:p>
      </dgm:t>
    </dgm:pt>
    <dgm:pt modelId="{682A6747-53F7-4CED-8F86-7FE1E5A4D97C}" type="parTrans" cxnId="{F2044118-109F-4D7E-B80C-9312E3B6A448}">
      <dgm:prSet/>
      <dgm:spPr/>
    </dgm:pt>
    <dgm:pt modelId="{7BFF60E1-5A3C-4982-BC04-E384266E98BA}" type="sibTrans" cxnId="{F2044118-109F-4D7E-B80C-9312E3B6A448}">
      <dgm:prSet/>
      <dgm:spPr/>
    </dgm:pt>
    <dgm:pt modelId="{738CBD13-80E3-4FEC-BA29-7DD8628E8B29}">
      <dgm:prSet/>
      <dgm:spPr/>
      <dgm:t>
        <a:bodyPr/>
        <a:lstStyle/>
        <a:p>
          <a:r>
            <a:rPr lang="en-US" dirty="0" smtClean="0"/>
            <a:t>Find at least one example of figurative language (metaphor, simile, imagery, analogy, etc.) used in your stanza and explain its meaning.</a:t>
          </a:r>
        </a:p>
      </dgm:t>
    </dgm:pt>
    <dgm:pt modelId="{E7509E92-67DB-4E20-A184-80C65F9DEDDF}" type="parTrans" cxnId="{0484C5F2-61B2-4999-869E-92225BD67B67}">
      <dgm:prSet/>
      <dgm:spPr/>
    </dgm:pt>
    <dgm:pt modelId="{0168BAC9-2A1B-4338-A4BA-BE30667CC80B}" type="sibTrans" cxnId="{0484C5F2-61B2-4999-869E-92225BD67B67}">
      <dgm:prSet/>
      <dgm:spPr/>
    </dgm:pt>
    <dgm:pt modelId="{B9977A8D-92EC-4F11-AFE1-5BB3F3A4E9CE}">
      <dgm:prSet/>
      <dgm:spPr/>
      <dgm:t>
        <a:bodyPr/>
        <a:lstStyle/>
        <a:p>
          <a:r>
            <a:rPr lang="en-US" dirty="0" smtClean="0"/>
            <a:t>Define any words you do not know in the stanza your group was assigned.</a:t>
          </a:r>
        </a:p>
      </dgm:t>
    </dgm:pt>
    <dgm:pt modelId="{525CC309-73A1-4541-A05B-D86705464BD2}" type="parTrans" cxnId="{32C9B03A-7C2A-4DDE-85F6-24575D5F5CBD}">
      <dgm:prSet/>
      <dgm:spPr/>
    </dgm:pt>
    <dgm:pt modelId="{32E104EE-7CE2-4742-849D-2BAB13A41875}" type="sibTrans" cxnId="{32C9B03A-7C2A-4DDE-85F6-24575D5F5CBD}">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3"/>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3"/>
      <dgm:spPr/>
      <dgm:t>
        <a:bodyPr/>
        <a:lstStyle/>
        <a:p>
          <a:endParaRPr lang="en-US"/>
        </a:p>
      </dgm:t>
    </dgm:pt>
    <dgm:pt modelId="{815C5A3E-80BE-4E61-8609-34C5A2B9BE94}" type="pres">
      <dgm:prSet presAssocID="{B9977A8D-92EC-4F11-AFE1-5BB3F3A4E9CE}" presName="vert1" presStyleCnt="0"/>
      <dgm:spPr/>
    </dgm:pt>
    <dgm:pt modelId="{F86D01CB-FB0A-4D4E-97D0-291A052A126A}" type="pres">
      <dgm:prSet presAssocID="{0DAEF32C-BAC7-4B5D-B2CA-A5F36D405DE7}" presName="thickLine" presStyleLbl="alignNode1" presStyleIdx="1" presStyleCnt="3"/>
      <dgm:spPr/>
    </dgm:pt>
    <dgm:pt modelId="{A5D49525-DD77-4E81-A54D-D419E830A341}" type="pres">
      <dgm:prSet presAssocID="{0DAEF32C-BAC7-4B5D-B2CA-A5F36D405DE7}" presName="horz1" presStyleCnt="0"/>
      <dgm:spPr/>
    </dgm:pt>
    <dgm:pt modelId="{72DB5AAA-6B7B-4D82-B5EC-F2C54807FE16}" type="pres">
      <dgm:prSet presAssocID="{0DAEF32C-BAC7-4B5D-B2CA-A5F36D405DE7}" presName="tx1" presStyleLbl="revTx" presStyleIdx="1" presStyleCnt="3"/>
      <dgm:spPr/>
      <dgm:t>
        <a:bodyPr/>
        <a:lstStyle/>
        <a:p>
          <a:endParaRPr lang="en-US"/>
        </a:p>
      </dgm:t>
    </dgm:pt>
    <dgm:pt modelId="{47155BD5-3D6D-4629-8BED-CFF253B8DC5B}" type="pres">
      <dgm:prSet presAssocID="{0DAEF32C-BAC7-4B5D-B2CA-A5F36D405DE7}" presName="vert1" presStyleCnt="0"/>
      <dgm:spPr/>
    </dgm:pt>
    <dgm:pt modelId="{C2A121C3-FAE0-40A6-B9A7-57A24BC44460}" type="pres">
      <dgm:prSet presAssocID="{738CBD13-80E3-4FEC-BA29-7DD8628E8B29}" presName="thickLine" presStyleLbl="alignNode1" presStyleIdx="2" presStyleCnt="3"/>
      <dgm:spPr/>
    </dgm:pt>
    <dgm:pt modelId="{07E57DE9-F59B-41F8-BA0E-2853C0A7B98E}" type="pres">
      <dgm:prSet presAssocID="{738CBD13-80E3-4FEC-BA29-7DD8628E8B29}" presName="horz1" presStyleCnt="0"/>
      <dgm:spPr/>
    </dgm:pt>
    <dgm:pt modelId="{E4173918-E93A-49D1-B342-537B1D1D19F4}" type="pres">
      <dgm:prSet presAssocID="{738CBD13-80E3-4FEC-BA29-7DD8628E8B29}" presName="tx1" presStyleLbl="revTx" presStyleIdx="2" presStyleCnt="3"/>
      <dgm:spPr/>
      <dgm:t>
        <a:bodyPr/>
        <a:lstStyle/>
        <a:p>
          <a:endParaRPr lang="en-US"/>
        </a:p>
      </dgm:t>
    </dgm:pt>
    <dgm:pt modelId="{F6FC3D6A-3C08-446B-A74D-32478D596189}" type="pres">
      <dgm:prSet presAssocID="{738CBD13-80E3-4FEC-BA29-7DD8628E8B29}" presName="vert1" presStyleCnt="0"/>
      <dgm:spPr/>
    </dgm:pt>
  </dgm:ptLst>
  <dgm:cxnLst>
    <dgm:cxn modelId="{0484C5F2-61B2-4999-869E-92225BD67B67}" srcId="{A33CD1BE-8C12-41D4-B5B2-B5169E0748B2}" destId="{738CBD13-80E3-4FEC-BA29-7DD8628E8B29}" srcOrd="2" destOrd="0" parTransId="{E7509E92-67DB-4E20-A184-80C65F9DEDDF}" sibTransId="{0168BAC9-2A1B-4338-A4BA-BE30667CC80B}"/>
    <dgm:cxn modelId="{810A754D-EA58-4CE7-AC38-F9B1744E6BBB}" type="presOf" srcId="{738CBD13-80E3-4FEC-BA29-7DD8628E8B29}" destId="{E4173918-E93A-49D1-B342-537B1D1D19F4}" srcOrd="0" destOrd="0" presId="urn:microsoft.com/office/officeart/2008/layout/LinedList"/>
    <dgm:cxn modelId="{9E186B72-5764-4C20-BA87-574FC9EA7D43}" type="presOf" srcId="{0DAEF32C-BAC7-4B5D-B2CA-A5F36D405DE7}" destId="{72DB5AAA-6B7B-4D82-B5EC-F2C54807FE16}"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952905CF-882F-4A7E-91EA-F7DECAEC2EDC}" type="presOf" srcId="{B9977A8D-92EC-4F11-AFE1-5BB3F3A4E9CE}" destId="{CF222B39-C54F-442A-AF3A-449FA7336AEE}" srcOrd="0" destOrd="0" presId="urn:microsoft.com/office/officeart/2008/layout/LinedList"/>
    <dgm:cxn modelId="{43F0F58C-74DD-4100-922A-376E16B4D542}" type="presOf" srcId="{A33CD1BE-8C12-41D4-B5B2-B5169E0748B2}" destId="{3F12C268-FB84-4163-8083-C72BA50AE18D}" srcOrd="0" destOrd="0" presId="urn:microsoft.com/office/officeart/2008/layout/LinedList"/>
    <dgm:cxn modelId="{F2044118-109F-4D7E-B80C-9312E3B6A448}" srcId="{A33CD1BE-8C12-41D4-B5B2-B5169E0748B2}" destId="{0DAEF32C-BAC7-4B5D-B2CA-A5F36D405DE7}" srcOrd="1" destOrd="0" parTransId="{682A6747-53F7-4CED-8F86-7FE1E5A4D97C}" sibTransId="{7BFF60E1-5A3C-4982-BC04-E384266E98BA}"/>
    <dgm:cxn modelId="{24C45C00-8A16-4774-879E-A9352A686467}" type="presParOf" srcId="{3F12C268-FB84-4163-8083-C72BA50AE18D}" destId="{6CE8EA82-57B3-4935-9D21-086008C311D0}" srcOrd="0" destOrd="0" presId="urn:microsoft.com/office/officeart/2008/layout/LinedList"/>
    <dgm:cxn modelId="{652A82C9-1E85-4D83-AEC1-EACDDCB3D448}" type="presParOf" srcId="{3F12C268-FB84-4163-8083-C72BA50AE18D}" destId="{37450FD0-A82F-4021-B5E0-9999108AB29F}" srcOrd="1" destOrd="0" presId="urn:microsoft.com/office/officeart/2008/layout/LinedList"/>
    <dgm:cxn modelId="{1D211525-E73E-4B1D-AD78-1B3D4049F55A}" type="presParOf" srcId="{37450FD0-A82F-4021-B5E0-9999108AB29F}" destId="{CF222B39-C54F-442A-AF3A-449FA7336AEE}" srcOrd="0" destOrd="0" presId="urn:microsoft.com/office/officeart/2008/layout/LinedList"/>
    <dgm:cxn modelId="{416879A6-0C56-43D4-BF5F-6B4AFCDD132A}" type="presParOf" srcId="{37450FD0-A82F-4021-B5E0-9999108AB29F}" destId="{815C5A3E-80BE-4E61-8609-34C5A2B9BE94}" srcOrd="1" destOrd="0" presId="urn:microsoft.com/office/officeart/2008/layout/LinedList"/>
    <dgm:cxn modelId="{CE4396E4-905B-4FDF-836D-E36FB8E515CD}" type="presParOf" srcId="{3F12C268-FB84-4163-8083-C72BA50AE18D}" destId="{F86D01CB-FB0A-4D4E-97D0-291A052A126A}" srcOrd="2" destOrd="0" presId="urn:microsoft.com/office/officeart/2008/layout/LinedList"/>
    <dgm:cxn modelId="{E5664798-146A-4A64-9DED-D0CC51048879}" type="presParOf" srcId="{3F12C268-FB84-4163-8083-C72BA50AE18D}" destId="{A5D49525-DD77-4E81-A54D-D419E830A341}" srcOrd="3" destOrd="0" presId="urn:microsoft.com/office/officeart/2008/layout/LinedList"/>
    <dgm:cxn modelId="{F5EE1721-5CD1-4369-94AC-846B87F44009}" type="presParOf" srcId="{A5D49525-DD77-4E81-A54D-D419E830A341}" destId="{72DB5AAA-6B7B-4D82-B5EC-F2C54807FE16}" srcOrd="0" destOrd="0" presId="urn:microsoft.com/office/officeart/2008/layout/LinedList"/>
    <dgm:cxn modelId="{6E0C5B11-F2AB-497E-A3AB-1627AF621708}" type="presParOf" srcId="{A5D49525-DD77-4E81-A54D-D419E830A341}" destId="{47155BD5-3D6D-4629-8BED-CFF253B8DC5B}" srcOrd="1" destOrd="0" presId="urn:microsoft.com/office/officeart/2008/layout/LinedList"/>
    <dgm:cxn modelId="{B2403A1C-3911-4157-9B5B-6BE5EBB51713}" type="presParOf" srcId="{3F12C268-FB84-4163-8083-C72BA50AE18D}" destId="{C2A121C3-FAE0-40A6-B9A7-57A24BC44460}" srcOrd="4" destOrd="0" presId="urn:microsoft.com/office/officeart/2008/layout/LinedList"/>
    <dgm:cxn modelId="{46BAD369-0336-4A24-98EA-A746D2C15A3D}" type="presParOf" srcId="{3F12C268-FB84-4163-8083-C72BA50AE18D}" destId="{07E57DE9-F59B-41F8-BA0E-2853C0A7B98E}" srcOrd="5" destOrd="0" presId="urn:microsoft.com/office/officeart/2008/layout/LinedList"/>
    <dgm:cxn modelId="{A0F0CEA0-5EC5-400E-8316-EB2B54CF7E5D}" type="presParOf" srcId="{07E57DE9-F59B-41F8-BA0E-2853C0A7B98E}" destId="{E4173918-E93A-49D1-B342-537B1D1D19F4}" srcOrd="0" destOrd="0" presId="urn:microsoft.com/office/officeart/2008/layout/LinedList"/>
    <dgm:cxn modelId="{6C45B640-9AEF-42E2-906E-FB1BC4F95F32}" type="presParOf" srcId="{07E57DE9-F59B-41F8-BA0E-2853C0A7B98E}" destId="{F6FC3D6A-3C08-446B-A74D-32478D5961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Each group will now read their stanza aloud to the class and tell the class what they found in their group.</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1"/>
      <dgm:spPr/>
      <dgm:t>
        <a:bodyPr/>
        <a:lstStyle/>
        <a:p>
          <a:endParaRPr lang="en-US"/>
        </a:p>
      </dgm:t>
    </dgm:pt>
    <dgm:pt modelId="{815C5A3E-80BE-4E61-8609-34C5A2B9BE94}" type="pres">
      <dgm:prSet presAssocID="{B9977A8D-92EC-4F11-AFE1-5BB3F3A4E9CE}" presName="vert1" presStyleCnt="0"/>
      <dgm:spPr/>
    </dgm:pt>
  </dgm:ptLst>
  <dgm:cxnLst>
    <dgm:cxn modelId="{32C9B03A-7C2A-4DDE-85F6-24575D5F5CBD}" srcId="{A33CD1BE-8C12-41D4-B5B2-B5169E0748B2}" destId="{B9977A8D-92EC-4F11-AFE1-5BB3F3A4E9CE}" srcOrd="0" destOrd="0" parTransId="{525CC309-73A1-4541-A05B-D86705464BD2}" sibTransId="{32E104EE-7CE2-4742-849D-2BAB13A41875}"/>
    <dgm:cxn modelId="{2C306752-F0B1-4703-9670-415E4DD29DD8}" type="presOf" srcId="{B9977A8D-92EC-4F11-AFE1-5BB3F3A4E9CE}" destId="{CF222B39-C54F-442A-AF3A-449FA7336AEE}" srcOrd="0" destOrd="0" presId="urn:microsoft.com/office/officeart/2008/layout/LinedList"/>
    <dgm:cxn modelId="{794ABEAD-4797-47F3-8777-D9831EB63CC8}" type="presOf" srcId="{A33CD1BE-8C12-41D4-B5B2-B5169E0748B2}" destId="{3F12C268-FB84-4163-8083-C72BA50AE18D}" srcOrd="0" destOrd="0" presId="urn:microsoft.com/office/officeart/2008/layout/LinedList"/>
    <dgm:cxn modelId="{7EC64A86-B252-499E-9CB8-9CB0C15F708B}" type="presParOf" srcId="{3F12C268-FB84-4163-8083-C72BA50AE18D}" destId="{6CE8EA82-57B3-4935-9D21-086008C311D0}" srcOrd="0" destOrd="0" presId="urn:microsoft.com/office/officeart/2008/layout/LinedList"/>
    <dgm:cxn modelId="{E63A8654-21A9-4334-9E36-1F55CEC69DEA}" type="presParOf" srcId="{3F12C268-FB84-4163-8083-C72BA50AE18D}" destId="{37450FD0-A82F-4021-B5E0-9999108AB29F}" srcOrd="1" destOrd="0" presId="urn:microsoft.com/office/officeart/2008/layout/LinedList"/>
    <dgm:cxn modelId="{8D77714C-59E5-48BC-8468-DB8C216ECF7F}" type="presParOf" srcId="{37450FD0-A82F-4021-B5E0-9999108AB29F}" destId="{CF222B39-C54F-442A-AF3A-449FA7336AEE}" srcOrd="0" destOrd="0" presId="urn:microsoft.com/office/officeart/2008/layout/LinedList"/>
    <dgm:cxn modelId="{29EB3A04-EA1E-4845-A218-968D5C4DF7EE}" type="presParOf" srcId="{37450FD0-A82F-4021-B5E0-9999108AB29F}" destId="{815C5A3E-80BE-4E61-8609-34C5A2B9BE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6BC39-0F8A-417B-B2E5-DE7E984484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874937-9AE2-456B-84AD-C06E6E9B8642}">
      <dgm:prSet/>
      <dgm:spPr/>
      <dgm:t>
        <a:bodyPr/>
        <a:lstStyle/>
        <a:p>
          <a:pPr rtl="0"/>
          <a:r>
            <a:rPr lang="en-US" b="0" i="0" dirty="0" smtClean="0"/>
            <a:t>Analyze how an author’s choices concerning how to structure specific parts of a text (e.g., the choice of where to begin or end a story, the choice to provide a comedic or tragic resolution) contribute to its overall structure and meaning as well as its aesthetic impact.</a:t>
          </a:r>
          <a:endParaRPr lang="en-US" dirty="0"/>
        </a:p>
      </dgm:t>
    </dgm:pt>
    <dgm:pt modelId="{450280DE-BC94-4FFA-9C0C-1AFD24719AC3}" type="parTrans" cxnId="{94AAB3E5-DA23-41B3-8BC0-EED7B4D0382C}">
      <dgm:prSet/>
      <dgm:spPr/>
      <dgm:t>
        <a:bodyPr/>
        <a:lstStyle/>
        <a:p>
          <a:endParaRPr lang="en-US"/>
        </a:p>
      </dgm:t>
    </dgm:pt>
    <dgm:pt modelId="{D3346A50-0286-40B0-A5C9-B1463A4049E7}" type="sibTrans" cxnId="{94AAB3E5-DA23-41B3-8BC0-EED7B4D0382C}">
      <dgm:prSet/>
      <dgm:spPr/>
      <dgm:t>
        <a:bodyPr/>
        <a:lstStyle/>
        <a:p>
          <a:endParaRPr lang="en-US"/>
        </a:p>
      </dgm:t>
    </dgm:pt>
    <dgm:pt modelId="{1E300F60-0A2D-4CAF-B6A3-AF848F9940E5}">
      <dgm:prSet/>
      <dgm:spPr/>
      <dgm:t>
        <a:bodyPr/>
        <a:lstStyle/>
        <a:p>
          <a:pPr rtl="0"/>
          <a:r>
            <a:rPr lang="en-US" dirty="0" smtClean="0"/>
            <a:t>ELAGSL5:</a:t>
          </a:r>
          <a:endParaRPr lang="en-US" dirty="0"/>
        </a:p>
      </dgm:t>
    </dgm:pt>
    <dgm:pt modelId="{372323B7-43D8-4F61-8CA5-B2839E882944}" type="parTrans" cxnId="{30F791BC-9C41-4548-B27F-B7AB32CFECE2}">
      <dgm:prSet/>
      <dgm:spPr/>
      <dgm:t>
        <a:bodyPr/>
        <a:lstStyle/>
        <a:p>
          <a:endParaRPr lang="en-US"/>
        </a:p>
      </dgm:t>
    </dgm:pt>
    <dgm:pt modelId="{46A6AB69-F417-47E1-B60A-8F15F1C538EE}" type="sibTrans" cxnId="{30F791BC-9C41-4548-B27F-B7AB32CFECE2}">
      <dgm:prSet/>
      <dgm:spPr/>
      <dgm:t>
        <a:bodyPr/>
        <a:lstStyle/>
        <a:p>
          <a:endParaRPr lang="en-US"/>
        </a:p>
      </dgm:t>
    </dgm:pt>
    <dgm:pt modelId="{69A677DB-EE53-4C66-BF56-6775789D4EDA}" type="pres">
      <dgm:prSet presAssocID="{8B26BC39-0F8A-417B-B2E5-DE7E98448458}" presName="vert0" presStyleCnt="0">
        <dgm:presLayoutVars>
          <dgm:dir/>
          <dgm:animOne val="branch"/>
          <dgm:animLvl val="lvl"/>
        </dgm:presLayoutVars>
      </dgm:prSet>
      <dgm:spPr/>
      <dgm:t>
        <a:bodyPr/>
        <a:lstStyle/>
        <a:p>
          <a:endParaRPr lang="en-US"/>
        </a:p>
      </dgm:t>
    </dgm:pt>
    <dgm:pt modelId="{23AE209A-E7C1-411B-8D0E-B90AEC3C1464}" type="pres">
      <dgm:prSet presAssocID="{1E300F60-0A2D-4CAF-B6A3-AF848F9940E5}" presName="thickLine" presStyleLbl="alignNode1" presStyleIdx="0" presStyleCnt="1"/>
      <dgm:spPr/>
    </dgm:pt>
    <dgm:pt modelId="{7A0334C2-560F-4B8C-984D-755266893AEF}" type="pres">
      <dgm:prSet presAssocID="{1E300F60-0A2D-4CAF-B6A3-AF848F9940E5}" presName="horz1" presStyleCnt="0"/>
      <dgm:spPr/>
    </dgm:pt>
    <dgm:pt modelId="{6E1E7432-649B-40CF-81BC-710953A70F80}" type="pres">
      <dgm:prSet presAssocID="{1E300F60-0A2D-4CAF-B6A3-AF848F9940E5}" presName="tx1" presStyleLbl="revTx" presStyleIdx="0" presStyleCnt="2"/>
      <dgm:spPr/>
      <dgm:t>
        <a:bodyPr/>
        <a:lstStyle/>
        <a:p>
          <a:endParaRPr lang="en-US"/>
        </a:p>
      </dgm:t>
    </dgm:pt>
    <dgm:pt modelId="{803946A7-CBC8-41DA-8039-89111BF73397}" type="pres">
      <dgm:prSet presAssocID="{1E300F60-0A2D-4CAF-B6A3-AF848F9940E5}" presName="vert1" presStyleCnt="0"/>
      <dgm:spPr/>
    </dgm:pt>
    <dgm:pt modelId="{002EF4D6-CAD6-4DC1-8303-04F47A7A0511}" type="pres">
      <dgm:prSet presAssocID="{E7874937-9AE2-456B-84AD-C06E6E9B8642}" presName="vertSpace2a" presStyleCnt="0"/>
      <dgm:spPr/>
    </dgm:pt>
    <dgm:pt modelId="{6AE340D4-A7F0-4C88-A886-574D406E50AC}" type="pres">
      <dgm:prSet presAssocID="{E7874937-9AE2-456B-84AD-C06E6E9B8642}" presName="horz2" presStyleCnt="0"/>
      <dgm:spPr/>
    </dgm:pt>
    <dgm:pt modelId="{F929B375-BA68-4F55-97CD-07B7F6AF1777}" type="pres">
      <dgm:prSet presAssocID="{E7874937-9AE2-456B-84AD-C06E6E9B8642}" presName="horzSpace2" presStyleCnt="0"/>
      <dgm:spPr/>
    </dgm:pt>
    <dgm:pt modelId="{3AD37031-9A71-49A8-B133-FCC347814E5D}" type="pres">
      <dgm:prSet presAssocID="{E7874937-9AE2-456B-84AD-C06E6E9B8642}" presName="tx2" presStyleLbl="revTx" presStyleIdx="1" presStyleCnt="2"/>
      <dgm:spPr/>
      <dgm:t>
        <a:bodyPr/>
        <a:lstStyle/>
        <a:p>
          <a:endParaRPr lang="en-US"/>
        </a:p>
      </dgm:t>
    </dgm:pt>
    <dgm:pt modelId="{70F9929B-B2ED-4010-8066-E19894A326B3}" type="pres">
      <dgm:prSet presAssocID="{E7874937-9AE2-456B-84AD-C06E6E9B8642}" presName="vert2" presStyleCnt="0"/>
      <dgm:spPr/>
    </dgm:pt>
    <dgm:pt modelId="{8D3A470F-56EE-4D83-98FD-2285510A248E}" type="pres">
      <dgm:prSet presAssocID="{E7874937-9AE2-456B-84AD-C06E6E9B8642}" presName="thinLine2b" presStyleLbl="callout" presStyleIdx="0" presStyleCnt="1"/>
      <dgm:spPr/>
    </dgm:pt>
    <dgm:pt modelId="{7358B6E9-98A1-44BA-A521-E8C9E7B02A6F}" type="pres">
      <dgm:prSet presAssocID="{E7874937-9AE2-456B-84AD-C06E6E9B8642}" presName="vertSpace2b" presStyleCnt="0"/>
      <dgm:spPr/>
    </dgm:pt>
  </dgm:ptLst>
  <dgm:cxnLst>
    <dgm:cxn modelId="{94AAB3E5-DA23-41B3-8BC0-EED7B4D0382C}" srcId="{1E300F60-0A2D-4CAF-B6A3-AF848F9940E5}" destId="{E7874937-9AE2-456B-84AD-C06E6E9B8642}" srcOrd="0" destOrd="0" parTransId="{450280DE-BC94-4FFA-9C0C-1AFD24719AC3}" sibTransId="{D3346A50-0286-40B0-A5C9-B1463A4049E7}"/>
    <dgm:cxn modelId="{CBF904B4-6DD8-47CE-8F04-3C12AF350D3A}" type="presOf" srcId="{1E300F60-0A2D-4CAF-B6A3-AF848F9940E5}" destId="{6E1E7432-649B-40CF-81BC-710953A70F80}" srcOrd="0" destOrd="0" presId="urn:microsoft.com/office/officeart/2008/layout/LinedList"/>
    <dgm:cxn modelId="{BD9E802A-3A47-420E-9631-628B0EF867AD}" type="presOf" srcId="{8B26BC39-0F8A-417B-B2E5-DE7E98448458}" destId="{69A677DB-EE53-4C66-BF56-6775789D4EDA}" srcOrd="0" destOrd="0" presId="urn:microsoft.com/office/officeart/2008/layout/LinedList"/>
    <dgm:cxn modelId="{30F791BC-9C41-4548-B27F-B7AB32CFECE2}" srcId="{8B26BC39-0F8A-417B-B2E5-DE7E98448458}" destId="{1E300F60-0A2D-4CAF-B6A3-AF848F9940E5}" srcOrd="0" destOrd="0" parTransId="{372323B7-43D8-4F61-8CA5-B2839E882944}" sibTransId="{46A6AB69-F417-47E1-B60A-8F15F1C538EE}"/>
    <dgm:cxn modelId="{537EDBA1-A96C-4328-85D3-6568F6D68705}" type="presOf" srcId="{E7874937-9AE2-456B-84AD-C06E6E9B8642}" destId="{3AD37031-9A71-49A8-B133-FCC347814E5D}" srcOrd="0" destOrd="0" presId="urn:microsoft.com/office/officeart/2008/layout/LinedList"/>
    <dgm:cxn modelId="{387D766D-A3DB-45BA-80CD-550F9FAD8FA5}" type="presParOf" srcId="{69A677DB-EE53-4C66-BF56-6775789D4EDA}" destId="{23AE209A-E7C1-411B-8D0E-B90AEC3C1464}" srcOrd="0" destOrd="0" presId="urn:microsoft.com/office/officeart/2008/layout/LinedList"/>
    <dgm:cxn modelId="{90C1443E-8CA1-44D6-8441-071927379277}" type="presParOf" srcId="{69A677DB-EE53-4C66-BF56-6775789D4EDA}" destId="{7A0334C2-560F-4B8C-984D-755266893AEF}" srcOrd="1" destOrd="0" presId="urn:microsoft.com/office/officeart/2008/layout/LinedList"/>
    <dgm:cxn modelId="{3D8C6910-1192-4521-B071-AAEC299E6503}" type="presParOf" srcId="{7A0334C2-560F-4B8C-984D-755266893AEF}" destId="{6E1E7432-649B-40CF-81BC-710953A70F80}" srcOrd="0" destOrd="0" presId="urn:microsoft.com/office/officeart/2008/layout/LinedList"/>
    <dgm:cxn modelId="{48CBBA86-C6C6-426D-96DC-4596379366F7}" type="presParOf" srcId="{7A0334C2-560F-4B8C-984D-755266893AEF}" destId="{803946A7-CBC8-41DA-8039-89111BF73397}" srcOrd="1" destOrd="0" presId="urn:microsoft.com/office/officeart/2008/layout/LinedList"/>
    <dgm:cxn modelId="{5F0535D0-C44E-4658-80A8-E5C8CC8C056C}" type="presParOf" srcId="{803946A7-CBC8-41DA-8039-89111BF73397}" destId="{002EF4D6-CAD6-4DC1-8303-04F47A7A0511}" srcOrd="0" destOrd="0" presId="urn:microsoft.com/office/officeart/2008/layout/LinedList"/>
    <dgm:cxn modelId="{00090D34-565F-4B92-A991-EE4001B13CE2}" type="presParOf" srcId="{803946A7-CBC8-41DA-8039-89111BF73397}" destId="{6AE340D4-A7F0-4C88-A886-574D406E50AC}" srcOrd="1" destOrd="0" presId="urn:microsoft.com/office/officeart/2008/layout/LinedList"/>
    <dgm:cxn modelId="{135B77D7-483D-4CB5-8849-60CEAC9ECF4D}" type="presParOf" srcId="{6AE340D4-A7F0-4C88-A886-574D406E50AC}" destId="{F929B375-BA68-4F55-97CD-07B7F6AF1777}" srcOrd="0" destOrd="0" presId="urn:microsoft.com/office/officeart/2008/layout/LinedList"/>
    <dgm:cxn modelId="{584DBF7D-A453-45ED-BA0A-0B8DA3B2F6E5}" type="presParOf" srcId="{6AE340D4-A7F0-4C88-A886-574D406E50AC}" destId="{3AD37031-9A71-49A8-B133-FCC347814E5D}" srcOrd="1" destOrd="0" presId="urn:microsoft.com/office/officeart/2008/layout/LinedList"/>
    <dgm:cxn modelId="{0ACE374E-7EAB-4971-B878-1B2CE68867A2}" type="presParOf" srcId="{6AE340D4-A7F0-4C88-A886-574D406E50AC}" destId="{70F9929B-B2ED-4010-8066-E19894A326B3}" srcOrd="2" destOrd="0" presId="urn:microsoft.com/office/officeart/2008/layout/LinedList"/>
    <dgm:cxn modelId="{D0A6082E-C377-4D05-BB6F-EC755AC43AE0}" type="presParOf" srcId="{803946A7-CBC8-41DA-8039-89111BF73397}" destId="{8D3A470F-56EE-4D83-98FD-2285510A248E}" srcOrd="2" destOrd="0" presId="urn:microsoft.com/office/officeart/2008/layout/LinedList"/>
    <dgm:cxn modelId="{B636B073-7A95-49E1-AD65-8A68CBF2EC15}" type="presParOf" srcId="{803946A7-CBC8-41DA-8039-89111BF73397}" destId="{7358B6E9-98A1-44BA-A521-E8C9E7B02A6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Turn</a:t>
          </a:r>
          <a:r>
            <a:rPr lang="en-US" baseline="0" dirty="0" smtClean="0"/>
            <a:t> in your books to page 74</a:t>
          </a:r>
          <a:endParaRPr lang="en-US" dirty="0" smtClean="0"/>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1"/>
      <dgm:spPr/>
      <dgm:t>
        <a:bodyPr/>
        <a:lstStyle/>
        <a:p>
          <a:endParaRPr lang="en-US"/>
        </a:p>
      </dgm:t>
    </dgm:pt>
    <dgm:pt modelId="{815C5A3E-80BE-4E61-8609-34C5A2B9BE94}" type="pres">
      <dgm:prSet presAssocID="{B9977A8D-92EC-4F11-AFE1-5BB3F3A4E9CE}" presName="vert1" presStyleCnt="0"/>
      <dgm:spPr/>
    </dgm:pt>
  </dgm:ptLst>
  <dgm:cxnLst>
    <dgm:cxn modelId="{2FFA52CC-5B64-42B6-A7AF-2A662C9B80D6}" type="presOf" srcId="{A33CD1BE-8C12-41D4-B5B2-B5169E0748B2}" destId="{3F12C268-FB84-4163-8083-C72BA50AE18D}" srcOrd="0" destOrd="0" presId="urn:microsoft.com/office/officeart/2008/layout/LinedList"/>
    <dgm:cxn modelId="{34454441-FBB4-40D7-B1F2-B311C992E727}" type="presOf" srcId="{B9977A8D-92EC-4F11-AFE1-5BB3F3A4E9CE}" destId="{CF222B39-C54F-442A-AF3A-449FA7336AEE}"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DD793896-8AEC-4DBE-9259-D37D33FF8BFC}" type="presParOf" srcId="{3F12C268-FB84-4163-8083-C72BA50AE18D}" destId="{6CE8EA82-57B3-4935-9D21-086008C311D0}" srcOrd="0" destOrd="0" presId="urn:microsoft.com/office/officeart/2008/layout/LinedList"/>
    <dgm:cxn modelId="{4C0EA166-6CAE-4468-9420-3AE89C9BFAE9}" type="presParOf" srcId="{3F12C268-FB84-4163-8083-C72BA50AE18D}" destId="{37450FD0-A82F-4021-B5E0-9999108AB29F}" srcOrd="1" destOrd="0" presId="urn:microsoft.com/office/officeart/2008/layout/LinedList"/>
    <dgm:cxn modelId="{91B0747E-F420-4464-B099-1EF3E2F82B44}" type="presParOf" srcId="{37450FD0-A82F-4021-B5E0-9999108AB29F}" destId="{CF222B39-C54F-442A-AF3A-449FA7336AEE}" srcOrd="0" destOrd="0" presId="urn:microsoft.com/office/officeart/2008/layout/LinedList"/>
    <dgm:cxn modelId="{A980DFAA-625A-4FBC-B3C6-EA2369A992F6}" type="presParOf" srcId="{37450FD0-A82F-4021-B5E0-9999108AB29F}" destId="{815C5A3E-80BE-4E61-8609-34C5A2B9BE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Go back to your journal from yesterday and reflect on how you have changed since this moment has passed. </a:t>
          </a:r>
        </a:p>
        <a:p>
          <a:r>
            <a:rPr lang="en-US" dirty="0" smtClean="0"/>
            <a:t>Are you glad you have moved on from this moment? </a:t>
          </a:r>
        </a:p>
        <a:p>
          <a:r>
            <a:rPr lang="en-US" dirty="0" smtClean="0"/>
            <a:t>How are is your life different now? </a:t>
          </a:r>
        </a:p>
        <a:p>
          <a:r>
            <a:rPr lang="en-US" dirty="0" smtClean="0"/>
            <a:t>Do you wish you could return to this moment and do something differently?</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1"/>
      <dgm:spPr/>
      <dgm:t>
        <a:bodyPr/>
        <a:lstStyle/>
        <a:p>
          <a:endParaRPr lang="en-US"/>
        </a:p>
      </dgm:t>
    </dgm:pt>
    <dgm:pt modelId="{815C5A3E-80BE-4E61-8609-34C5A2B9BE94}" type="pres">
      <dgm:prSet presAssocID="{B9977A8D-92EC-4F11-AFE1-5BB3F3A4E9CE}" presName="vert1" presStyleCnt="0"/>
      <dgm:spPr/>
    </dgm:pt>
  </dgm:ptLst>
  <dgm:cxnLst>
    <dgm:cxn modelId="{77E82A53-18A0-46D3-84D1-B84ED4A18A47}" type="presOf" srcId="{B9977A8D-92EC-4F11-AFE1-5BB3F3A4E9CE}" destId="{CF222B39-C54F-442A-AF3A-449FA7336AEE}"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08B46873-5F1B-4B6C-8E29-286969A1E9F1}" type="presOf" srcId="{A33CD1BE-8C12-41D4-B5B2-B5169E0748B2}" destId="{3F12C268-FB84-4163-8083-C72BA50AE18D}" srcOrd="0" destOrd="0" presId="urn:microsoft.com/office/officeart/2008/layout/LinedList"/>
    <dgm:cxn modelId="{A1FE1B1B-0F91-46FD-AA16-DBA75F18FCFA}" type="presParOf" srcId="{3F12C268-FB84-4163-8083-C72BA50AE18D}" destId="{6CE8EA82-57B3-4935-9D21-086008C311D0}" srcOrd="0" destOrd="0" presId="urn:microsoft.com/office/officeart/2008/layout/LinedList"/>
    <dgm:cxn modelId="{6932C784-E627-4776-B480-79FD01119E21}" type="presParOf" srcId="{3F12C268-FB84-4163-8083-C72BA50AE18D}" destId="{37450FD0-A82F-4021-B5E0-9999108AB29F}" srcOrd="1" destOrd="0" presId="urn:microsoft.com/office/officeart/2008/layout/LinedList"/>
    <dgm:cxn modelId="{8747CA9D-8F34-430D-A8AB-3A581BDD885B}" type="presParOf" srcId="{37450FD0-A82F-4021-B5E0-9999108AB29F}" destId="{CF222B39-C54F-442A-AF3A-449FA7336AEE}" srcOrd="0" destOrd="0" presId="urn:microsoft.com/office/officeart/2008/layout/LinedList"/>
    <dgm:cxn modelId="{64ECE9AD-4F6B-46CA-BAE7-F1C60560F669}" type="presParOf" srcId="{37450FD0-A82F-4021-B5E0-9999108AB29F}" destId="{815C5A3E-80BE-4E61-8609-34C5A2B9BE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Create a question poem that uses your answers to your reflection. </a:t>
          </a:r>
          <a:br>
            <a:rPr lang="en-US" dirty="0" smtClean="0"/>
          </a:br>
          <a:r>
            <a:rPr lang="en-US" dirty="0" smtClean="0"/>
            <a:t>Include at least four questions and give your work a creative title.</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FEE3A081-2D8B-4607-A6F1-45E99EE815BC}">
      <dgm:prSet/>
      <dgm:spPr/>
      <dgm:t>
        <a:bodyPr/>
        <a:lstStyle/>
        <a:p>
          <a:r>
            <a:rPr lang="en-US" dirty="0" smtClean="0"/>
            <a:t>The questions that you create can question the limitations of art or the intersections of truth and beauty (as does Keats’ poem), or it can address your past or future self. </a:t>
          </a:r>
        </a:p>
      </dgm:t>
    </dgm:pt>
    <dgm:pt modelId="{42B2130B-DC44-4DB3-A889-BCA44CE84422}" type="parTrans" cxnId="{F050E593-D0FD-4C88-BEA7-55556359C0E2}">
      <dgm:prSet/>
      <dgm:spPr/>
      <dgm:t>
        <a:bodyPr/>
        <a:lstStyle/>
        <a:p>
          <a:endParaRPr lang="en-US"/>
        </a:p>
      </dgm:t>
    </dgm:pt>
    <dgm:pt modelId="{886E25BF-F5E0-482F-A5D0-43AC26969EBC}" type="sibTrans" cxnId="{F050E593-D0FD-4C88-BEA7-55556359C0E2}">
      <dgm:prSet/>
      <dgm:spPr/>
      <dgm:t>
        <a:bodyPr/>
        <a:lstStyle/>
        <a:p>
          <a:endParaRPr lang="en-US"/>
        </a:p>
      </dgm:t>
    </dgm:pt>
    <dgm:pt modelId="{078D74B6-7B39-49C4-B921-45A1EE14E395}">
      <dgm:prSet/>
      <dgm:spPr/>
      <dgm:t>
        <a:bodyPr/>
        <a:lstStyle/>
        <a:p>
          <a:r>
            <a:rPr lang="en-US" dirty="0" smtClean="0"/>
            <a:t>Also represent your thoughts or your snapshot scene in some other artistic format. This can be done using photographs, magazine clippings, drawings, symbols, graphs, charts, etc.—as long as there is some sort of artistic element included</a:t>
          </a:r>
        </a:p>
      </dgm:t>
    </dgm:pt>
    <dgm:pt modelId="{64DCB985-7B99-4FDD-AA34-C0C5E39EC0E3}" type="parTrans" cxnId="{424F69DC-285C-49D4-A67B-6B095D9B3C00}">
      <dgm:prSet/>
      <dgm:spPr/>
      <dgm:t>
        <a:bodyPr/>
        <a:lstStyle/>
        <a:p>
          <a:endParaRPr lang="en-US"/>
        </a:p>
      </dgm:t>
    </dgm:pt>
    <dgm:pt modelId="{7127663C-DA79-4B93-8D40-7F38205F2636}" type="sibTrans" cxnId="{424F69DC-285C-49D4-A67B-6B095D9B3C00}">
      <dgm:prSet/>
      <dgm:spPr/>
      <dgm:t>
        <a:bodyPr/>
        <a:lstStyle/>
        <a:p>
          <a:endParaRPr lang="en-US"/>
        </a:p>
      </dgm:t>
    </dgm:pt>
    <dgm:pt modelId="{18D80C46-8A07-43A2-A6E6-CB0191CFD6F8}">
      <dgm:prSet/>
      <dgm:spPr/>
      <dgm:t>
        <a:bodyPr/>
        <a:lstStyle/>
        <a:p>
          <a:r>
            <a:rPr lang="en-US" dirty="0" smtClean="0"/>
            <a:t>In one or two paragraphs, explain the connection between your journal, poem, and artistic representation. Be sure to explain how the events, images, or emotions you experienced during your memory contributed to how you remembered it.</a:t>
          </a:r>
        </a:p>
      </dgm:t>
    </dgm:pt>
    <dgm:pt modelId="{FA7184D7-7B79-432B-8218-0645D0DC83C1}" type="parTrans" cxnId="{E6132B45-49EB-4EF1-AAE0-EB3EA9E5F47D}">
      <dgm:prSet/>
      <dgm:spPr/>
      <dgm:t>
        <a:bodyPr/>
        <a:lstStyle/>
        <a:p>
          <a:endParaRPr lang="en-US"/>
        </a:p>
      </dgm:t>
    </dgm:pt>
    <dgm:pt modelId="{D65964DA-63AC-4462-8CEC-FADAA4531497}" type="sibTrans" cxnId="{E6132B45-49EB-4EF1-AAE0-EB3EA9E5F47D}">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4"/>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4" custLinFactNeighborY="-5446"/>
      <dgm:spPr/>
      <dgm:t>
        <a:bodyPr/>
        <a:lstStyle/>
        <a:p>
          <a:endParaRPr lang="en-US"/>
        </a:p>
      </dgm:t>
    </dgm:pt>
    <dgm:pt modelId="{815C5A3E-80BE-4E61-8609-34C5A2B9BE94}" type="pres">
      <dgm:prSet presAssocID="{B9977A8D-92EC-4F11-AFE1-5BB3F3A4E9CE}" presName="vert1" presStyleCnt="0"/>
      <dgm:spPr/>
    </dgm:pt>
    <dgm:pt modelId="{BAB9C202-434E-4DCE-9CBF-1502F33275F8}" type="pres">
      <dgm:prSet presAssocID="{FEE3A081-2D8B-4607-A6F1-45E99EE815BC}" presName="thickLine" presStyleLbl="alignNode1" presStyleIdx="1" presStyleCnt="4"/>
      <dgm:spPr/>
    </dgm:pt>
    <dgm:pt modelId="{0212B664-C6A1-43D8-9EE4-DF818C3B6FC1}" type="pres">
      <dgm:prSet presAssocID="{FEE3A081-2D8B-4607-A6F1-45E99EE815BC}" presName="horz1" presStyleCnt="0"/>
      <dgm:spPr/>
    </dgm:pt>
    <dgm:pt modelId="{8286DF46-2647-495A-9DE7-54E7FA2D73A2}" type="pres">
      <dgm:prSet presAssocID="{FEE3A081-2D8B-4607-A6F1-45E99EE815BC}" presName="tx1" presStyleLbl="revTx" presStyleIdx="1" presStyleCnt="4"/>
      <dgm:spPr/>
      <dgm:t>
        <a:bodyPr/>
        <a:lstStyle/>
        <a:p>
          <a:endParaRPr lang="en-US"/>
        </a:p>
      </dgm:t>
    </dgm:pt>
    <dgm:pt modelId="{43299683-C047-41A0-A91D-6FDA6979CC13}" type="pres">
      <dgm:prSet presAssocID="{FEE3A081-2D8B-4607-A6F1-45E99EE815BC}" presName="vert1" presStyleCnt="0"/>
      <dgm:spPr/>
    </dgm:pt>
    <dgm:pt modelId="{F62CDDD9-7B4D-4543-A398-59A157057428}" type="pres">
      <dgm:prSet presAssocID="{078D74B6-7B39-49C4-B921-45A1EE14E395}" presName="thickLine" presStyleLbl="alignNode1" presStyleIdx="2" presStyleCnt="4"/>
      <dgm:spPr/>
    </dgm:pt>
    <dgm:pt modelId="{AD514010-065F-4D62-BEFB-61B5800FB3F9}" type="pres">
      <dgm:prSet presAssocID="{078D74B6-7B39-49C4-B921-45A1EE14E395}" presName="horz1" presStyleCnt="0"/>
      <dgm:spPr/>
    </dgm:pt>
    <dgm:pt modelId="{1B1940B4-1BFE-46FF-9BD8-6F90111AE5DC}" type="pres">
      <dgm:prSet presAssocID="{078D74B6-7B39-49C4-B921-45A1EE14E395}" presName="tx1" presStyleLbl="revTx" presStyleIdx="2" presStyleCnt="4"/>
      <dgm:spPr/>
      <dgm:t>
        <a:bodyPr/>
        <a:lstStyle/>
        <a:p>
          <a:endParaRPr lang="en-US"/>
        </a:p>
      </dgm:t>
    </dgm:pt>
    <dgm:pt modelId="{E18273C9-8298-47D9-87D2-4C841A950365}" type="pres">
      <dgm:prSet presAssocID="{078D74B6-7B39-49C4-B921-45A1EE14E395}" presName="vert1" presStyleCnt="0"/>
      <dgm:spPr/>
    </dgm:pt>
    <dgm:pt modelId="{C5690940-E597-4FBC-A688-D03EE50176A7}" type="pres">
      <dgm:prSet presAssocID="{18D80C46-8A07-43A2-A6E6-CB0191CFD6F8}" presName="thickLine" presStyleLbl="alignNode1" presStyleIdx="3" presStyleCnt="4"/>
      <dgm:spPr/>
    </dgm:pt>
    <dgm:pt modelId="{F6E96046-89A5-4614-973D-D214C6CC63C9}" type="pres">
      <dgm:prSet presAssocID="{18D80C46-8A07-43A2-A6E6-CB0191CFD6F8}" presName="horz1" presStyleCnt="0"/>
      <dgm:spPr/>
    </dgm:pt>
    <dgm:pt modelId="{2EE73250-D84A-4E2E-9F05-AD417FF65427}" type="pres">
      <dgm:prSet presAssocID="{18D80C46-8A07-43A2-A6E6-CB0191CFD6F8}" presName="tx1" presStyleLbl="revTx" presStyleIdx="3" presStyleCnt="4"/>
      <dgm:spPr/>
      <dgm:t>
        <a:bodyPr/>
        <a:lstStyle/>
        <a:p>
          <a:endParaRPr lang="en-US"/>
        </a:p>
      </dgm:t>
    </dgm:pt>
    <dgm:pt modelId="{16C2FAA1-265F-4C34-AF28-0CA28938B5BA}" type="pres">
      <dgm:prSet presAssocID="{18D80C46-8A07-43A2-A6E6-CB0191CFD6F8}" presName="vert1" presStyleCnt="0"/>
      <dgm:spPr/>
    </dgm:pt>
  </dgm:ptLst>
  <dgm:cxnLst>
    <dgm:cxn modelId="{2AD62B5D-AB0A-41A4-A619-D5F5E002E497}" type="presOf" srcId="{A33CD1BE-8C12-41D4-B5B2-B5169E0748B2}" destId="{3F12C268-FB84-4163-8083-C72BA50AE18D}" srcOrd="0" destOrd="0" presId="urn:microsoft.com/office/officeart/2008/layout/LinedList"/>
    <dgm:cxn modelId="{424F69DC-285C-49D4-A67B-6B095D9B3C00}" srcId="{A33CD1BE-8C12-41D4-B5B2-B5169E0748B2}" destId="{078D74B6-7B39-49C4-B921-45A1EE14E395}" srcOrd="2" destOrd="0" parTransId="{64DCB985-7B99-4FDD-AA34-C0C5E39EC0E3}" sibTransId="{7127663C-DA79-4B93-8D40-7F38205F2636}"/>
    <dgm:cxn modelId="{9D8544BC-D499-44CA-9E65-C752204FFA3F}" type="presOf" srcId="{078D74B6-7B39-49C4-B921-45A1EE14E395}" destId="{1B1940B4-1BFE-46FF-9BD8-6F90111AE5DC}" srcOrd="0" destOrd="0" presId="urn:microsoft.com/office/officeart/2008/layout/LinedList"/>
    <dgm:cxn modelId="{F050E593-D0FD-4C88-BEA7-55556359C0E2}" srcId="{A33CD1BE-8C12-41D4-B5B2-B5169E0748B2}" destId="{FEE3A081-2D8B-4607-A6F1-45E99EE815BC}" srcOrd="1" destOrd="0" parTransId="{42B2130B-DC44-4DB3-A889-BCA44CE84422}" sibTransId="{886E25BF-F5E0-482F-A5D0-43AC26969EBC}"/>
    <dgm:cxn modelId="{32C9B03A-7C2A-4DDE-85F6-24575D5F5CBD}" srcId="{A33CD1BE-8C12-41D4-B5B2-B5169E0748B2}" destId="{B9977A8D-92EC-4F11-AFE1-5BB3F3A4E9CE}" srcOrd="0" destOrd="0" parTransId="{525CC309-73A1-4541-A05B-D86705464BD2}" sibTransId="{32E104EE-7CE2-4742-849D-2BAB13A41875}"/>
    <dgm:cxn modelId="{E6132B45-49EB-4EF1-AAE0-EB3EA9E5F47D}" srcId="{A33CD1BE-8C12-41D4-B5B2-B5169E0748B2}" destId="{18D80C46-8A07-43A2-A6E6-CB0191CFD6F8}" srcOrd="3" destOrd="0" parTransId="{FA7184D7-7B79-432B-8218-0645D0DC83C1}" sibTransId="{D65964DA-63AC-4462-8CEC-FADAA4531497}"/>
    <dgm:cxn modelId="{BF5C4803-1FEA-40F5-B821-4C5470FF7A03}" type="presOf" srcId="{18D80C46-8A07-43A2-A6E6-CB0191CFD6F8}" destId="{2EE73250-D84A-4E2E-9F05-AD417FF65427}" srcOrd="0" destOrd="0" presId="urn:microsoft.com/office/officeart/2008/layout/LinedList"/>
    <dgm:cxn modelId="{2F9DB43E-661C-4C1F-BF7F-11CEDBFCA754}" type="presOf" srcId="{FEE3A081-2D8B-4607-A6F1-45E99EE815BC}" destId="{8286DF46-2647-495A-9DE7-54E7FA2D73A2}" srcOrd="0" destOrd="0" presId="urn:microsoft.com/office/officeart/2008/layout/LinedList"/>
    <dgm:cxn modelId="{27984562-1B01-48A5-AB2B-4C70550076CA}" type="presOf" srcId="{B9977A8D-92EC-4F11-AFE1-5BB3F3A4E9CE}" destId="{CF222B39-C54F-442A-AF3A-449FA7336AEE}" srcOrd="0" destOrd="0" presId="urn:microsoft.com/office/officeart/2008/layout/LinedList"/>
    <dgm:cxn modelId="{4AFE931C-053C-4B08-9CE6-DA468397A721}" type="presParOf" srcId="{3F12C268-FB84-4163-8083-C72BA50AE18D}" destId="{6CE8EA82-57B3-4935-9D21-086008C311D0}" srcOrd="0" destOrd="0" presId="urn:microsoft.com/office/officeart/2008/layout/LinedList"/>
    <dgm:cxn modelId="{397DF8BB-6D42-4FF7-A3EB-DB60DBE190C9}" type="presParOf" srcId="{3F12C268-FB84-4163-8083-C72BA50AE18D}" destId="{37450FD0-A82F-4021-B5E0-9999108AB29F}" srcOrd="1" destOrd="0" presId="urn:microsoft.com/office/officeart/2008/layout/LinedList"/>
    <dgm:cxn modelId="{B0F9077B-E6BE-4FE3-B8B6-0FFD83D8B66A}" type="presParOf" srcId="{37450FD0-A82F-4021-B5E0-9999108AB29F}" destId="{CF222B39-C54F-442A-AF3A-449FA7336AEE}" srcOrd="0" destOrd="0" presId="urn:microsoft.com/office/officeart/2008/layout/LinedList"/>
    <dgm:cxn modelId="{0D99C633-0EC9-4CEB-92E4-2791EE693755}" type="presParOf" srcId="{37450FD0-A82F-4021-B5E0-9999108AB29F}" destId="{815C5A3E-80BE-4E61-8609-34C5A2B9BE94}" srcOrd="1" destOrd="0" presId="urn:microsoft.com/office/officeart/2008/layout/LinedList"/>
    <dgm:cxn modelId="{451584BC-080C-4D30-A3AA-F4CEE01EA9B2}" type="presParOf" srcId="{3F12C268-FB84-4163-8083-C72BA50AE18D}" destId="{BAB9C202-434E-4DCE-9CBF-1502F33275F8}" srcOrd="2" destOrd="0" presId="urn:microsoft.com/office/officeart/2008/layout/LinedList"/>
    <dgm:cxn modelId="{D157CFE3-5604-4280-A9EB-74940244590A}" type="presParOf" srcId="{3F12C268-FB84-4163-8083-C72BA50AE18D}" destId="{0212B664-C6A1-43D8-9EE4-DF818C3B6FC1}" srcOrd="3" destOrd="0" presId="urn:microsoft.com/office/officeart/2008/layout/LinedList"/>
    <dgm:cxn modelId="{B9CCC632-E237-426E-9F06-6E1AB10BE63F}" type="presParOf" srcId="{0212B664-C6A1-43D8-9EE4-DF818C3B6FC1}" destId="{8286DF46-2647-495A-9DE7-54E7FA2D73A2}" srcOrd="0" destOrd="0" presId="urn:microsoft.com/office/officeart/2008/layout/LinedList"/>
    <dgm:cxn modelId="{9739AB63-3F0B-48F5-9A1B-27699DC5863B}" type="presParOf" srcId="{0212B664-C6A1-43D8-9EE4-DF818C3B6FC1}" destId="{43299683-C047-41A0-A91D-6FDA6979CC13}" srcOrd="1" destOrd="0" presId="urn:microsoft.com/office/officeart/2008/layout/LinedList"/>
    <dgm:cxn modelId="{2A9CAE17-D0FC-4FEE-B637-DEC839FB349F}" type="presParOf" srcId="{3F12C268-FB84-4163-8083-C72BA50AE18D}" destId="{F62CDDD9-7B4D-4543-A398-59A157057428}" srcOrd="4" destOrd="0" presId="urn:microsoft.com/office/officeart/2008/layout/LinedList"/>
    <dgm:cxn modelId="{5EF05972-AF11-4171-B460-B8E3E8D2BDDB}" type="presParOf" srcId="{3F12C268-FB84-4163-8083-C72BA50AE18D}" destId="{AD514010-065F-4D62-BEFB-61B5800FB3F9}" srcOrd="5" destOrd="0" presId="urn:microsoft.com/office/officeart/2008/layout/LinedList"/>
    <dgm:cxn modelId="{14194B5D-0B4B-43D5-9EEB-830D76AB116A}" type="presParOf" srcId="{AD514010-065F-4D62-BEFB-61B5800FB3F9}" destId="{1B1940B4-1BFE-46FF-9BD8-6F90111AE5DC}" srcOrd="0" destOrd="0" presId="urn:microsoft.com/office/officeart/2008/layout/LinedList"/>
    <dgm:cxn modelId="{36F23EBA-CD56-4683-ABBB-84C6AD3E35C2}" type="presParOf" srcId="{AD514010-065F-4D62-BEFB-61B5800FB3F9}" destId="{E18273C9-8298-47D9-87D2-4C841A950365}" srcOrd="1" destOrd="0" presId="urn:microsoft.com/office/officeart/2008/layout/LinedList"/>
    <dgm:cxn modelId="{89973AA0-F505-4B86-845F-8B3A2D1A54C9}" type="presParOf" srcId="{3F12C268-FB84-4163-8083-C72BA50AE18D}" destId="{C5690940-E597-4FBC-A688-D03EE50176A7}" srcOrd="6" destOrd="0" presId="urn:microsoft.com/office/officeart/2008/layout/LinedList"/>
    <dgm:cxn modelId="{E8B96A6E-2AAE-4E6D-BC59-399A6FA5B940}" type="presParOf" srcId="{3F12C268-FB84-4163-8083-C72BA50AE18D}" destId="{F6E96046-89A5-4614-973D-D214C6CC63C9}" srcOrd="7" destOrd="0" presId="urn:microsoft.com/office/officeart/2008/layout/LinedList"/>
    <dgm:cxn modelId="{CEBB009A-B388-4BDC-8D9B-C61A0A2D30EA}" type="presParOf" srcId="{F6E96046-89A5-4614-973D-D214C6CC63C9}" destId="{2EE73250-D84A-4E2E-9F05-AD417FF65427}" srcOrd="0" destOrd="0" presId="urn:microsoft.com/office/officeart/2008/layout/LinedList"/>
    <dgm:cxn modelId="{5D7AA69F-786A-41FC-B8EE-0471F2D5782C}" type="presParOf" srcId="{F6E96046-89A5-4614-973D-D214C6CC63C9}" destId="{16C2FAA1-265F-4C34-AF28-0CA28938B5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To help you review for your quiz tomorrow over the Romantic poets, we want you to collect notes about each poet from around the room</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1"/>
      <dgm:spPr/>
      <dgm:t>
        <a:bodyPr/>
        <a:lstStyle/>
        <a:p>
          <a:endParaRPr lang="en-US"/>
        </a:p>
      </dgm:t>
    </dgm:pt>
    <dgm:pt modelId="{815C5A3E-80BE-4E61-8609-34C5A2B9BE94}" type="pres">
      <dgm:prSet presAssocID="{B9977A8D-92EC-4F11-AFE1-5BB3F3A4E9CE}" presName="vert1" presStyleCnt="0"/>
      <dgm:spPr/>
    </dgm:pt>
  </dgm:ptLst>
  <dgm:cxnLst>
    <dgm:cxn modelId="{32C9B03A-7C2A-4DDE-85F6-24575D5F5CBD}" srcId="{A33CD1BE-8C12-41D4-B5B2-B5169E0748B2}" destId="{B9977A8D-92EC-4F11-AFE1-5BB3F3A4E9CE}" srcOrd="0" destOrd="0" parTransId="{525CC309-73A1-4541-A05B-D86705464BD2}" sibTransId="{32E104EE-7CE2-4742-849D-2BAB13A41875}"/>
    <dgm:cxn modelId="{14110A49-2ACE-4A5B-A267-D7A07DA6769B}" type="presOf" srcId="{B9977A8D-92EC-4F11-AFE1-5BB3F3A4E9CE}" destId="{CF222B39-C54F-442A-AF3A-449FA7336AEE}" srcOrd="0" destOrd="0" presId="urn:microsoft.com/office/officeart/2008/layout/LinedList"/>
    <dgm:cxn modelId="{79937704-1F46-4E30-B305-DB8143BAD699}" type="presOf" srcId="{A33CD1BE-8C12-41D4-B5B2-B5169E0748B2}" destId="{3F12C268-FB84-4163-8083-C72BA50AE18D}" srcOrd="0" destOrd="0" presId="urn:microsoft.com/office/officeart/2008/layout/LinedList"/>
    <dgm:cxn modelId="{CF5AE1B5-FBC9-45D2-B391-1FD484C21889}" type="presParOf" srcId="{3F12C268-FB84-4163-8083-C72BA50AE18D}" destId="{6CE8EA82-57B3-4935-9D21-086008C311D0}" srcOrd="0" destOrd="0" presId="urn:microsoft.com/office/officeart/2008/layout/LinedList"/>
    <dgm:cxn modelId="{4BB89A53-5902-4565-9A42-56CBB3CFB80A}" type="presParOf" srcId="{3F12C268-FB84-4163-8083-C72BA50AE18D}" destId="{37450FD0-A82F-4021-B5E0-9999108AB29F}" srcOrd="1" destOrd="0" presId="urn:microsoft.com/office/officeart/2008/layout/LinedList"/>
    <dgm:cxn modelId="{804F9979-DEFA-4C01-878A-35DF66B2D0CD}" type="presParOf" srcId="{37450FD0-A82F-4021-B5E0-9999108AB29F}" destId="{CF222B39-C54F-442A-AF3A-449FA7336AEE}" srcOrd="0" destOrd="0" presId="urn:microsoft.com/office/officeart/2008/layout/LinedList"/>
    <dgm:cxn modelId="{DE36E9A3-E2A9-4412-B455-8AC6CFF1C0E8}" type="presParOf" srcId="{37450FD0-A82F-4021-B5E0-9999108AB29F}" destId="{815C5A3E-80BE-4E61-8609-34C5A2B9BE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Pair with your group.</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7D062AF4-F83E-4020-A786-445A38F58D39}">
      <dgm:prSet/>
      <dgm:spPr/>
      <dgm:t>
        <a:bodyPr/>
        <a:lstStyle/>
        <a:p>
          <a:r>
            <a:rPr lang="en-US" dirty="0" smtClean="0"/>
            <a:t>Go to your station and collect the notes about the poet from that station.</a:t>
          </a:r>
        </a:p>
      </dgm:t>
    </dgm:pt>
    <dgm:pt modelId="{3B4EF168-3D2F-4C5C-9DC9-F3ACA28246C6}" type="parTrans" cxnId="{8E8B0B33-C17D-4E4E-8034-C84CB4315A19}">
      <dgm:prSet/>
      <dgm:spPr/>
      <dgm:t>
        <a:bodyPr/>
        <a:lstStyle/>
        <a:p>
          <a:endParaRPr lang="en-US"/>
        </a:p>
      </dgm:t>
    </dgm:pt>
    <dgm:pt modelId="{FAB71063-9F09-47D0-933B-3AAD7EFCF452}" type="sibTrans" cxnId="{8E8B0B33-C17D-4E4E-8034-C84CB4315A19}">
      <dgm:prSet/>
      <dgm:spPr/>
      <dgm:t>
        <a:bodyPr/>
        <a:lstStyle/>
        <a:p>
          <a:endParaRPr lang="en-US"/>
        </a:p>
      </dgm:t>
    </dgm:pt>
    <dgm:pt modelId="{B2466127-E0F6-4F60-8E6A-BE70B79BEB29}">
      <dgm:prSet/>
      <dgm:spPr/>
      <dgm:t>
        <a:bodyPr/>
        <a:lstStyle/>
        <a:p>
          <a:r>
            <a:rPr lang="en-US" dirty="0" smtClean="0"/>
            <a:t>When we ask you, move to the next station.</a:t>
          </a:r>
        </a:p>
      </dgm:t>
    </dgm:pt>
    <dgm:pt modelId="{75878FE9-68AA-4649-B44F-79D8DA107917}" type="parTrans" cxnId="{55DAEBC7-25A0-4493-AB03-9164BAAAAF70}">
      <dgm:prSet/>
      <dgm:spPr/>
    </dgm:pt>
    <dgm:pt modelId="{46FE6CE2-E388-4EE5-B4BB-F4ABF741FC84}" type="sibTrans" cxnId="{55DAEBC7-25A0-4493-AB03-9164BAAAAF70}">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3"/>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3"/>
      <dgm:spPr/>
      <dgm:t>
        <a:bodyPr/>
        <a:lstStyle/>
        <a:p>
          <a:endParaRPr lang="en-US"/>
        </a:p>
      </dgm:t>
    </dgm:pt>
    <dgm:pt modelId="{815C5A3E-80BE-4E61-8609-34C5A2B9BE94}" type="pres">
      <dgm:prSet presAssocID="{B9977A8D-92EC-4F11-AFE1-5BB3F3A4E9CE}" presName="vert1" presStyleCnt="0"/>
      <dgm:spPr/>
    </dgm:pt>
    <dgm:pt modelId="{98B523E1-7F0E-4CAC-B6F7-34A96D462B50}" type="pres">
      <dgm:prSet presAssocID="{7D062AF4-F83E-4020-A786-445A38F58D39}" presName="thickLine" presStyleLbl="alignNode1" presStyleIdx="1" presStyleCnt="3"/>
      <dgm:spPr/>
    </dgm:pt>
    <dgm:pt modelId="{C5649C5C-5080-4511-BDBA-306DECC20A10}" type="pres">
      <dgm:prSet presAssocID="{7D062AF4-F83E-4020-A786-445A38F58D39}" presName="horz1" presStyleCnt="0"/>
      <dgm:spPr/>
    </dgm:pt>
    <dgm:pt modelId="{E33045C7-17E3-459E-8040-6F7B66E754F2}" type="pres">
      <dgm:prSet presAssocID="{7D062AF4-F83E-4020-A786-445A38F58D39}" presName="tx1" presStyleLbl="revTx" presStyleIdx="1" presStyleCnt="3" custScaleX="97931"/>
      <dgm:spPr/>
      <dgm:t>
        <a:bodyPr/>
        <a:lstStyle/>
        <a:p>
          <a:endParaRPr lang="en-US"/>
        </a:p>
      </dgm:t>
    </dgm:pt>
    <dgm:pt modelId="{D4DA4105-BACB-4895-90D3-47927891DE63}" type="pres">
      <dgm:prSet presAssocID="{7D062AF4-F83E-4020-A786-445A38F58D39}" presName="vert1" presStyleCnt="0"/>
      <dgm:spPr/>
    </dgm:pt>
    <dgm:pt modelId="{185F0A62-38A1-4881-82A1-B47AFE6EAA9D}" type="pres">
      <dgm:prSet presAssocID="{B2466127-E0F6-4F60-8E6A-BE70B79BEB29}" presName="thickLine" presStyleLbl="alignNode1" presStyleIdx="2" presStyleCnt="3"/>
      <dgm:spPr/>
    </dgm:pt>
    <dgm:pt modelId="{097DA6D2-4608-4727-959D-1104859F0404}" type="pres">
      <dgm:prSet presAssocID="{B2466127-E0F6-4F60-8E6A-BE70B79BEB29}" presName="horz1" presStyleCnt="0"/>
      <dgm:spPr/>
    </dgm:pt>
    <dgm:pt modelId="{27AAEE61-64E5-4DD0-98ED-8D36998E3369}" type="pres">
      <dgm:prSet presAssocID="{B2466127-E0F6-4F60-8E6A-BE70B79BEB29}" presName="tx1" presStyleLbl="revTx" presStyleIdx="2" presStyleCnt="3"/>
      <dgm:spPr/>
      <dgm:t>
        <a:bodyPr/>
        <a:lstStyle/>
        <a:p>
          <a:endParaRPr lang="en-US"/>
        </a:p>
      </dgm:t>
    </dgm:pt>
    <dgm:pt modelId="{BFDA9C92-FE69-4986-92D4-3D09236F1B28}" type="pres">
      <dgm:prSet presAssocID="{B2466127-E0F6-4F60-8E6A-BE70B79BEB29}" presName="vert1" presStyleCnt="0"/>
      <dgm:spPr/>
    </dgm:pt>
  </dgm:ptLst>
  <dgm:cxnLst>
    <dgm:cxn modelId="{7CF88AE0-569F-4B35-9D0A-D6A58A4A4736}" type="presOf" srcId="{B9977A8D-92EC-4F11-AFE1-5BB3F3A4E9CE}" destId="{CF222B39-C54F-442A-AF3A-449FA7336AEE}" srcOrd="0" destOrd="0" presId="urn:microsoft.com/office/officeart/2008/layout/LinedList"/>
    <dgm:cxn modelId="{39D44E8A-0ADC-475C-B9D8-F342BDEE1CA7}" type="presOf" srcId="{A33CD1BE-8C12-41D4-B5B2-B5169E0748B2}" destId="{3F12C268-FB84-4163-8083-C72BA50AE18D}"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9171F838-0605-469A-A441-849D80C6B587}" type="presOf" srcId="{B2466127-E0F6-4F60-8E6A-BE70B79BEB29}" destId="{27AAEE61-64E5-4DD0-98ED-8D36998E3369}" srcOrd="0" destOrd="0" presId="urn:microsoft.com/office/officeart/2008/layout/LinedList"/>
    <dgm:cxn modelId="{8E8B0B33-C17D-4E4E-8034-C84CB4315A19}" srcId="{A33CD1BE-8C12-41D4-B5B2-B5169E0748B2}" destId="{7D062AF4-F83E-4020-A786-445A38F58D39}" srcOrd="1" destOrd="0" parTransId="{3B4EF168-3D2F-4C5C-9DC9-F3ACA28246C6}" sibTransId="{FAB71063-9F09-47D0-933B-3AAD7EFCF452}"/>
    <dgm:cxn modelId="{4C89B52A-497F-4D64-A4E0-868A0A2FD9FD}" type="presOf" srcId="{7D062AF4-F83E-4020-A786-445A38F58D39}" destId="{E33045C7-17E3-459E-8040-6F7B66E754F2}" srcOrd="0" destOrd="0" presId="urn:microsoft.com/office/officeart/2008/layout/LinedList"/>
    <dgm:cxn modelId="{55DAEBC7-25A0-4493-AB03-9164BAAAAF70}" srcId="{A33CD1BE-8C12-41D4-B5B2-B5169E0748B2}" destId="{B2466127-E0F6-4F60-8E6A-BE70B79BEB29}" srcOrd="2" destOrd="0" parTransId="{75878FE9-68AA-4649-B44F-79D8DA107917}" sibTransId="{46FE6CE2-E388-4EE5-B4BB-F4ABF741FC84}"/>
    <dgm:cxn modelId="{4C85157D-2ED3-4DE0-AE13-4089034BC345}" type="presParOf" srcId="{3F12C268-FB84-4163-8083-C72BA50AE18D}" destId="{6CE8EA82-57B3-4935-9D21-086008C311D0}" srcOrd="0" destOrd="0" presId="urn:microsoft.com/office/officeart/2008/layout/LinedList"/>
    <dgm:cxn modelId="{B0B506B7-B00A-40BC-995B-2CF2B75A56A7}" type="presParOf" srcId="{3F12C268-FB84-4163-8083-C72BA50AE18D}" destId="{37450FD0-A82F-4021-B5E0-9999108AB29F}" srcOrd="1" destOrd="0" presId="urn:microsoft.com/office/officeart/2008/layout/LinedList"/>
    <dgm:cxn modelId="{E1ED2ED8-9C5A-4320-97BB-3F1C5EF68990}" type="presParOf" srcId="{37450FD0-A82F-4021-B5E0-9999108AB29F}" destId="{CF222B39-C54F-442A-AF3A-449FA7336AEE}" srcOrd="0" destOrd="0" presId="urn:microsoft.com/office/officeart/2008/layout/LinedList"/>
    <dgm:cxn modelId="{018483E1-D35B-43C8-83A4-4AD9A6D1530C}" type="presParOf" srcId="{37450FD0-A82F-4021-B5E0-9999108AB29F}" destId="{815C5A3E-80BE-4E61-8609-34C5A2B9BE94}" srcOrd="1" destOrd="0" presId="urn:microsoft.com/office/officeart/2008/layout/LinedList"/>
    <dgm:cxn modelId="{8D4E745C-57F9-4F32-ACD1-32EF526B980F}" type="presParOf" srcId="{3F12C268-FB84-4163-8083-C72BA50AE18D}" destId="{98B523E1-7F0E-4CAC-B6F7-34A96D462B50}" srcOrd="2" destOrd="0" presId="urn:microsoft.com/office/officeart/2008/layout/LinedList"/>
    <dgm:cxn modelId="{A5F075AC-1890-4103-AD48-8049DEE44058}" type="presParOf" srcId="{3F12C268-FB84-4163-8083-C72BA50AE18D}" destId="{C5649C5C-5080-4511-BDBA-306DECC20A10}" srcOrd="3" destOrd="0" presId="urn:microsoft.com/office/officeart/2008/layout/LinedList"/>
    <dgm:cxn modelId="{DF7BCDB6-17EB-4942-81B9-4DFFF7DA86AA}" type="presParOf" srcId="{C5649C5C-5080-4511-BDBA-306DECC20A10}" destId="{E33045C7-17E3-459E-8040-6F7B66E754F2}" srcOrd="0" destOrd="0" presId="urn:microsoft.com/office/officeart/2008/layout/LinedList"/>
    <dgm:cxn modelId="{A4A0D68B-9BB3-4E1A-A8D7-767A8C39E986}" type="presParOf" srcId="{C5649C5C-5080-4511-BDBA-306DECC20A10}" destId="{D4DA4105-BACB-4895-90D3-47927891DE63}" srcOrd="1" destOrd="0" presId="urn:microsoft.com/office/officeart/2008/layout/LinedList"/>
    <dgm:cxn modelId="{9D495AC6-0611-4F0B-AD73-67E6FB81E679}" type="presParOf" srcId="{3F12C268-FB84-4163-8083-C72BA50AE18D}" destId="{185F0A62-38A1-4881-82A1-B47AFE6EAA9D}" srcOrd="4" destOrd="0" presId="urn:microsoft.com/office/officeart/2008/layout/LinedList"/>
    <dgm:cxn modelId="{D76B4C33-688A-4822-8792-61CB377E657D}" type="presParOf" srcId="{3F12C268-FB84-4163-8083-C72BA50AE18D}" destId="{097DA6D2-4608-4727-959D-1104859F0404}" srcOrd="5" destOrd="0" presId="urn:microsoft.com/office/officeart/2008/layout/LinedList"/>
    <dgm:cxn modelId="{3E859081-4982-4565-B8B7-6ACE92DDCE1B}" type="presParOf" srcId="{097DA6D2-4608-4727-959D-1104859F0404}" destId="{27AAEE61-64E5-4DD0-98ED-8D36998E3369}" srcOrd="0" destOrd="0" presId="urn:microsoft.com/office/officeart/2008/layout/LinedList"/>
    <dgm:cxn modelId="{B84DECE5-F97E-435B-84E1-2CA18B1FA6DB}" type="presParOf" srcId="{097DA6D2-4608-4727-959D-1104859F0404}" destId="{BFDA9C92-FE69-4986-92D4-3D09236F1B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Pair with your group.</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7D062AF4-F83E-4020-A786-445A38F58D39}">
      <dgm:prSet/>
      <dgm:spPr/>
      <dgm:t>
        <a:bodyPr/>
        <a:lstStyle/>
        <a:p>
          <a:r>
            <a:rPr lang="en-US" dirty="0" smtClean="0"/>
            <a:t>Go to your station and collect the notes about the poet from that station.</a:t>
          </a:r>
        </a:p>
      </dgm:t>
    </dgm:pt>
    <dgm:pt modelId="{3B4EF168-3D2F-4C5C-9DC9-F3ACA28246C6}" type="parTrans" cxnId="{8E8B0B33-C17D-4E4E-8034-C84CB4315A19}">
      <dgm:prSet/>
      <dgm:spPr/>
      <dgm:t>
        <a:bodyPr/>
        <a:lstStyle/>
        <a:p>
          <a:endParaRPr lang="en-US"/>
        </a:p>
      </dgm:t>
    </dgm:pt>
    <dgm:pt modelId="{FAB71063-9F09-47D0-933B-3AAD7EFCF452}" type="sibTrans" cxnId="{8E8B0B33-C17D-4E4E-8034-C84CB4315A19}">
      <dgm:prSet/>
      <dgm:spPr/>
      <dgm:t>
        <a:bodyPr/>
        <a:lstStyle/>
        <a:p>
          <a:endParaRPr lang="en-US"/>
        </a:p>
      </dgm:t>
    </dgm:pt>
    <dgm:pt modelId="{B2466127-E0F6-4F60-8E6A-BE70B79BEB29}">
      <dgm:prSet/>
      <dgm:spPr/>
      <dgm:t>
        <a:bodyPr/>
        <a:lstStyle/>
        <a:p>
          <a:r>
            <a:rPr lang="en-US" dirty="0" smtClean="0"/>
            <a:t>When we ask you, move to the next station.</a:t>
          </a:r>
        </a:p>
      </dgm:t>
    </dgm:pt>
    <dgm:pt modelId="{75878FE9-68AA-4649-B44F-79D8DA107917}" type="parTrans" cxnId="{55DAEBC7-25A0-4493-AB03-9164BAAAAF70}">
      <dgm:prSet/>
      <dgm:spPr/>
    </dgm:pt>
    <dgm:pt modelId="{46FE6CE2-E388-4EE5-B4BB-F4ABF741FC84}" type="sibTrans" cxnId="{55DAEBC7-25A0-4493-AB03-9164BAAAAF70}">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3"/>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3"/>
      <dgm:spPr/>
      <dgm:t>
        <a:bodyPr/>
        <a:lstStyle/>
        <a:p>
          <a:endParaRPr lang="en-US"/>
        </a:p>
      </dgm:t>
    </dgm:pt>
    <dgm:pt modelId="{815C5A3E-80BE-4E61-8609-34C5A2B9BE94}" type="pres">
      <dgm:prSet presAssocID="{B9977A8D-92EC-4F11-AFE1-5BB3F3A4E9CE}" presName="vert1" presStyleCnt="0"/>
      <dgm:spPr/>
    </dgm:pt>
    <dgm:pt modelId="{98B523E1-7F0E-4CAC-B6F7-34A96D462B50}" type="pres">
      <dgm:prSet presAssocID="{7D062AF4-F83E-4020-A786-445A38F58D39}" presName="thickLine" presStyleLbl="alignNode1" presStyleIdx="1" presStyleCnt="3"/>
      <dgm:spPr/>
    </dgm:pt>
    <dgm:pt modelId="{C5649C5C-5080-4511-BDBA-306DECC20A10}" type="pres">
      <dgm:prSet presAssocID="{7D062AF4-F83E-4020-A786-445A38F58D39}" presName="horz1" presStyleCnt="0"/>
      <dgm:spPr/>
    </dgm:pt>
    <dgm:pt modelId="{E33045C7-17E3-459E-8040-6F7B66E754F2}" type="pres">
      <dgm:prSet presAssocID="{7D062AF4-F83E-4020-A786-445A38F58D39}" presName="tx1" presStyleLbl="revTx" presStyleIdx="1" presStyleCnt="3" custScaleX="97931"/>
      <dgm:spPr/>
      <dgm:t>
        <a:bodyPr/>
        <a:lstStyle/>
        <a:p>
          <a:endParaRPr lang="en-US"/>
        </a:p>
      </dgm:t>
    </dgm:pt>
    <dgm:pt modelId="{D4DA4105-BACB-4895-90D3-47927891DE63}" type="pres">
      <dgm:prSet presAssocID="{7D062AF4-F83E-4020-A786-445A38F58D39}" presName="vert1" presStyleCnt="0"/>
      <dgm:spPr/>
    </dgm:pt>
    <dgm:pt modelId="{185F0A62-38A1-4881-82A1-B47AFE6EAA9D}" type="pres">
      <dgm:prSet presAssocID="{B2466127-E0F6-4F60-8E6A-BE70B79BEB29}" presName="thickLine" presStyleLbl="alignNode1" presStyleIdx="2" presStyleCnt="3"/>
      <dgm:spPr/>
    </dgm:pt>
    <dgm:pt modelId="{097DA6D2-4608-4727-959D-1104859F0404}" type="pres">
      <dgm:prSet presAssocID="{B2466127-E0F6-4F60-8E6A-BE70B79BEB29}" presName="horz1" presStyleCnt="0"/>
      <dgm:spPr/>
    </dgm:pt>
    <dgm:pt modelId="{27AAEE61-64E5-4DD0-98ED-8D36998E3369}" type="pres">
      <dgm:prSet presAssocID="{B2466127-E0F6-4F60-8E6A-BE70B79BEB29}" presName="tx1" presStyleLbl="revTx" presStyleIdx="2" presStyleCnt="3"/>
      <dgm:spPr/>
      <dgm:t>
        <a:bodyPr/>
        <a:lstStyle/>
        <a:p>
          <a:endParaRPr lang="en-US"/>
        </a:p>
      </dgm:t>
    </dgm:pt>
    <dgm:pt modelId="{BFDA9C92-FE69-4986-92D4-3D09236F1B28}" type="pres">
      <dgm:prSet presAssocID="{B2466127-E0F6-4F60-8E6A-BE70B79BEB29}" presName="vert1" presStyleCnt="0"/>
      <dgm:spPr/>
    </dgm:pt>
  </dgm:ptLst>
  <dgm:cxnLst>
    <dgm:cxn modelId="{52F9D530-15D5-435B-900A-8D2B1097DCD5}" type="presOf" srcId="{B2466127-E0F6-4F60-8E6A-BE70B79BEB29}" destId="{27AAEE61-64E5-4DD0-98ED-8D36998E3369}" srcOrd="0" destOrd="0" presId="urn:microsoft.com/office/officeart/2008/layout/LinedList"/>
    <dgm:cxn modelId="{55DAEBC7-25A0-4493-AB03-9164BAAAAF70}" srcId="{A33CD1BE-8C12-41D4-B5B2-B5169E0748B2}" destId="{B2466127-E0F6-4F60-8E6A-BE70B79BEB29}" srcOrd="2" destOrd="0" parTransId="{75878FE9-68AA-4649-B44F-79D8DA107917}" sibTransId="{46FE6CE2-E388-4EE5-B4BB-F4ABF741FC84}"/>
    <dgm:cxn modelId="{8E8B0B33-C17D-4E4E-8034-C84CB4315A19}" srcId="{A33CD1BE-8C12-41D4-B5B2-B5169E0748B2}" destId="{7D062AF4-F83E-4020-A786-445A38F58D39}" srcOrd="1" destOrd="0" parTransId="{3B4EF168-3D2F-4C5C-9DC9-F3ACA28246C6}" sibTransId="{FAB71063-9F09-47D0-933B-3AAD7EFCF452}"/>
    <dgm:cxn modelId="{EBBF5DEC-1CB0-42A8-9359-34735D3DED21}" type="presOf" srcId="{7D062AF4-F83E-4020-A786-445A38F58D39}" destId="{E33045C7-17E3-459E-8040-6F7B66E754F2}" srcOrd="0" destOrd="0" presId="urn:microsoft.com/office/officeart/2008/layout/LinedList"/>
    <dgm:cxn modelId="{459E1A9F-3668-43AF-98CB-84E8E74795F3}" type="presOf" srcId="{A33CD1BE-8C12-41D4-B5B2-B5169E0748B2}" destId="{3F12C268-FB84-4163-8083-C72BA50AE18D}" srcOrd="0" destOrd="0" presId="urn:microsoft.com/office/officeart/2008/layout/LinedList"/>
    <dgm:cxn modelId="{674E6128-1118-4B29-B153-EE2B7C6D495E}" type="presOf" srcId="{B9977A8D-92EC-4F11-AFE1-5BB3F3A4E9CE}" destId="{CF222B39-C54F-442A-AF3A-449FA7336AEE}"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739D27C0-7310-4DD0-9D35-CF85557A6BED}" type="presParOf" srcId="{3F12C268-FB84-4163-8083-C72BA50AE18D}" destId="{6CE8EA82-57B3-4935-9D21-086008C311D0}" srcOrd="0" destOrd="0" presId="urn:microsoft.com/office/officeart/2008/layout/LinedList"/>
    <dgm:cxn modelId="{1909B6B1-580D-407D-9BAD-3CCCD43E10B6}" type="presParOf" srcId="{3F12C268-FB84-4163-8083-C72BA50AE18D}" destId="{37450FD0-A82F-4021-B5E0-9999108AB29F}" srcOrd="1" destOrd="0" presId="urn:microsoft.com/office/officeart/2008/layout/LinedList"/>
    <dgm:cxn modelId="{7A9599C3-1300-45A1-AC75-EAE8FA74B194}" type="presParOf" srcId="{37450FD0-A82F-4021-B5E0-9999108AB29F}" destId="{CF222B39-C54F-442A-AF3A-449FA7336AEE}" srcOrd="0" destOrd="0" presId="urn:microsoft.com/office/officeart/2008/layout/LinedList"/>
    <dgm:cxn modelId="{95AAB737-C1B1-4BCE-B1B8-AEED9BDDD53B}" type="presParOf" srcId="{37450FD0-A82F-4021-B5E0-9999108AB29F}" destId="{815C5A3E-80BE-4E61-8609-34C5A2B9BE94}" srcOrd="1" destOrd="0" presId="urn:microsoft.com/office/officeart/2008/layout/LinedList"/>
    <dgm:cxn modelId="{4FB413CC-A6F8-4F3B-8F22-1B1C63D81822}" type="presParOf" srcId="{3F12C268-FB84-4163-8083-C72BA50AE18D}" destId="{98B523E1-7F0E-4CAC-B6F7-34A96D462B50}" srcOrd="2" destOrd="0" presId="urn:microsoft.com/office/officeart/2008/layout/LinedList"/>
    <dgm:cxn modelId="{B275EB09-8C76-428F-AA16-193394347BE8}" type="presParOf" srcId="{3F12C268-FB84-4163-8083-C72BA50AE18D}" destId="{C5649C5C-5080-4511-BDBA-306DECC20A10}" srcOrd="3" destOrd="0" presId="urn:microsoft.com/office/officeart/2008/layout/LinedList"/>
    <dgm:cxn modelId="{B9C70E5D-51E9-4435-A9CC-B85AB90834E9}" type="presParOf" srcId="{C5649C5C-5080-4511-BDBA-306DECC20A10}" destId="{E33045C7-17E3-459E-8040-6F7B66E754F2}" srcOrd="0" destOrd="0" presId="urn:microsoft.com/office/officeart/2008/layout/LinedList"/>
    <dgm:cxn modelId="{C91281CB-45D7-446D-B9F5-2B3D28EA2E9E}" type="presParOf" srcId="{C5649C5C-5080-4511-BDBA-306DECC20A10}" destId="{D4DA4105-BACB-4895-90D3-47927891DE63}" srcOrd="1" destOrd="0" presId="urn:microsoft.com/office/officeart/2008/layout/LinedList"/>
    <dgm:cxn modelId="{BB401D56-BD12-49E8-9EF7-868CFB6EE2F4}" type="presParOf" srcId="{3F12C268-FB84-4163-8083-C72BA50AE18D}" destId="{185F0A62-38A1-4881-82A1-B47AFE6EAA9D}" srcOrd="4" destOrd="0" presId="urn:microsoft.com/office/officeart/2008/layout/LinedList"/>
    <dgm:cxn modelId="{A3ACA5E6-291D-472C-859E-5F5E03B3E13D}" type="presParOf" srcId="{3F12C268-FB84-4163-8083-C72BA50AE18D}" destId="{097DA6D2-4608-4727-959D-1104859F0404}" srcOrd="5" destOrd="0" presId="urn:microsoft.com/office/officeart/2008/layout/LinedList"/>
    <dgm:cxn modelId="{4C38FF6E-AAB5-4791-94B0-009E9A7B513B}" type="presParOf" srcId="{097DA6D2-4608-4727-959D-1104859F0404}" destId="{27AAEE61-64E5-4DD0-98ED-8D36998E3369}" srcOrd="0" destOrd="0" presId="urn:microsoft.com/office/officeart/2008/layout/LinedList"/>
    <dgm:cxn modelId="{159C5838-7269-4526-A9AC-C36A0ECFC5C2}" type="presParOf" srcId="{097DA6D2-4608-4727-959D-1104859F0404}" destId="{BFDA9C92-FE69-4986-92D4-3D09236F1B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2DDF94-A7A9-462E-A2D3-301997E040DD}">
      <dgm:prSet/>
      <dgm:spPr/>
      <dgm:t>
        <a:bodyPr/>
        <a:lstStyle/>
        <a:p>
          <a:r>
            <a:rPr lang="en-US" b="0" i="0" dirty="0" smtClean="0"/>
            <a:t>An artistic, literary, and intellectual movement that originated in Europe toward the end of the 18th century.</a:t>
          </a:r>
          <a:endParaRPr lang="en-US" dirty="0"/>
        </a:p>
      </dgm:t>
    </dgm:pt>
    <dgm:pt modelId="{62B0B9BF-C948-4CA1-B9E5-DC7C5332B8B8}" type="parTrans" cxnId="{78F1B80E-408B-4993-BD1C-A4E895FCF2D5}">
      <dgm:prSet/>
      <dgm:spPr/>
      <dgm:t>
        <a:bodyPr/>
        <a:lstStyle/>
        <a:p>
          <a:endParaRPr lang="en-US"/>
        </a:p>
      </dgm:t>
    </dgm:pt>
    <dgm:pt modelId="{815E7D97-74B9-4C37-85E8-4CC07825AA58}" type="sibTrans" cxnId="{78F1B80E-408B-4993-BD1C-A4E895FCF2D5}">
      <dgm:prSet/>
      <dgm:spPr/>
      <dgm:t>
        <a:bodyPr/>
        <a:lstStyle/>
        <a:p>
          <a:endParaRPr lang="en-US"/>
        </a:p>
      </dgm:t>
    </dgm:pt>
    <dgm:pt modelId="{C2D06A25-63F9-4FA6-970D-8884ACACD440}">
      <dgm:prSet/>
      <dgm:spPr/>
      <dgm:t>
        <a:bodyPr/>
        <a:lstStyle/>
        <a:p>
          <a:r>
            <a:rPr lang="en-US" b="0" i="0" dirty="0" smtClean="0"/>
            <a:t>Romanticism was characterized by its emphasis on emotion the individual, and nature.</a:t>
          </a:r>
          <a:endParaRPr lang="en-US" dirty="0"/>
        </a:p>
      </dgm:t>
    </dgm:pt>
    <dgm:pt modelId="{D2817BF5-90DC-46E6-AB44-807015E47047}" type="parTrans" cxnId="{C697C163-AF55-4FD7-B7A1-E83A868E3E5B}">
      <dgm:prSet/>
      <dgm:spPr/>
      <dgm:t>
        <a:bodyPr/>
        <a:lstStyle/>
        <a:p>
          <a:endParaRPr lang="en-US"/>
        </a:p>
      </dgm:t>
    </dgm:pt>
    <dgm:pt modelId="{60E7894A-3BED-42FA-8A45-6170179B0524}" type="sibTrans" cxnId="{C697C163-AF55-4FD7-B7A1-E83A868E3E5B}">
      <dgm:prSet/>
      <dgm:spPr/>
      <dgm:t>
        <a:bodyPr/>
        <a:lstStyle/>
        <a:p>
          <a:endParaRPr lang="en-US"/>
        </a:p>
      </dgm:t>
    </dgm:pt>
    <dgm:pt modelId="{3AA64D0D-AAE5-4D3B-B1AF-084F399CE535}">
      <dgm:prSet/>
      <dgm:spPr/>
      <dgm:t>
        <a:bodyPr/>
        <a:lstStyle/>
        <a:p>
          <a:r>
            <a:rPr lang="en-US" dirty="0" smtClean="0"/>
            <a:t>Romanticism was a direct response to Neo-Classicism</a:t>
          </a:r>
          <a:endParaRPr lang="en-US" dirty="0"/>
        </a:p>
      </dgm:t>
    </dgm:pt>
    <dgm:pt modelId="{040585E9-11B7-401E-BC81-5FDA11749A1A}" type="parTrans" cxnId="{4D086160-7157-4285-95BF-32EAB0B37115}">
      <dgm:prSet/>
      <dgm:spPr/>
    </dgm:pt>
    <dgm:pt modelId="{E11AE3C3-C7CB-42DB-B402-A2F9D07EF567}" type="sibTrans" cxnId="{4D086160-7157-4285-95BF-32EAB0B37115}">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1976598A-791F-4701-87D4-B918EF2EE3CC}" type="pres">
      <dgm:prSet presAssocID="{F92DDF94-A7A9-462E-A2D3-301997E040DD}" presName="thickLine" presStyleLbl="alignNode1" presStyleIdx="0" presStyleCnt="3"/>
      <dgm:spPr/>
    </dgm:pt>
    <dgm:pt modelId="{2E67ADFD-F225-40D5-A80B-28F935B81244}" type="pres">
      <dgm:prSet presAssocID="{F92DDF94-A7A9-462E-A2D3-301997E040DD}" presName="horz1" presStyleCnt="0"/>
      <dgm:spPr/>
    </dgm:pt>
    <dgm:pt modelId="{218CFD79-BC0B-47C8-8953-09B465A07E05}" type="pres">
      <dgm:prSet presAssocID="{F92DDF94-A7A9-462E-A2D3-301997E040DD}" presName="tx1" presStyleLbl="revTx" presStyleIdx="0" presStyleCnt="3"/>
      <dgm:spPr/>
      <dgm:t>
        <a:bodyPr/>
        <a:lstStyle/>
        <a:p>
          <a:endParaRPr lang="en-US"/>
        </a:p>
      </dgm:t>
    </dgm:pt>
    <dgm:pt modelId="{5F390026-1B5B-4194-8B19-C3C7AD6DE7CB}" type="pres">
      <dgm:prSet presAssocID="{F92DDF94-A7A9-462E-A2D3-301997E040DD}" presName="vert1" presStyleCnt="0"/>
      <dgm:spPr/>
    </dgm:pt>
    <dgm:pt modelId="{B3AB406B-031E-4CF0-B223-271725BFECA3}" type="pres">
      <dgm:prSet presAssocID="{C2D06A25-63F9-4FA6-970D-8884ACACD440}" presName="thickLine" presStyleLbl="alignNode1" presStyleIdx="1" presStyleCnt="3"/>
      <dgm:spPr/>
    </dgm:pt>
    <dgm:pt modelId="{A0698C00-868F-4152-BC18-FE264605E7D4}" type="pres">
      <dgm:prSet presAssocID="{C2D06A25-63F9-4FA6-970D-8884ACACD440}" presName="horz1" presStyleCnt="0"/>
      <dgm:spPr/>
    </dgm:pt>
    <dgm:pt modelId="{248EC4A4-653F-4FF5-A5D5-D771CB0880C5}" type="pres">
      <dgm:prSet presAssocID="{C2D06A25-63F9-4FA6-970D-8884ACACD440}" presName="tx1" presStyleLbl="revTx" presStyleIdx="1" presStyleCnt="3"/>
      <dgm:spPr/>
      <dgm:t>
        <a:bodyPr/>
        <a:lstStyle/>
        <a:p>
          <a:endParaRPr lang="en-US"/>
        </a:p>
      </dgm:t>
    </dgm:pt>
    <dgm:pt modelId="{D1498AE4-10C4-4BF3-AF23-217CFFC4CA0C}" type="pres">
      <dgm:prSet presAssocID="{C2D06A25-63F9-4FA6-970D-8884ACACD440}" presName="vert1" presStyleCnt="0"/>
      <dgm:spPr/>
    </dgm:pt>
    <dgm:pt modelId="{BB51E210-CF4E-4872-9B97-DF7BB6FBE2CA}" type="pres">
      <dgm:prSet presAssocID="{3AA64D0D-AAE5-4D3B-B1AF-084F399CE535}" presName="thickLine" presStyleLbl="alignNode1" presStyleIdx="2" presStyleCnt="3"/>
      <dgm:spPr/>
    </dgm:pt>
    <dgm:pt modelId="{7454D5E2-52BA-4338-B1CD-3450BC4C4D51}" type="pres">
      <dgm:prSet presAssocID="{3AA64D0D-AAE5-4D3B-B1AF-084F399CE535}" presName="horz1" presStyleCnt="0"/>
      <dgm:spPr/>
    </dgm:pt>
    <dgm:pt modelId="{8FD2617C-9FC6-4F95-BA99-A913B7F804D3}" type="pres">
      <dgm:prSet presAssocID="{3AA64D0D-AAE5-4D3B-B1AF-084F399CE535}" presName="tx1" presStyleLbl="revTx" presStyleIdx="2" presStyleCnt="3"/>
      <dgm:spPr/>
      <dgm:t>
        <a:bodyPr/>
        <a:lstStyle/>
        <a:p>
          <a:endParaRPr lang="en-US"/>
        </a:p>
      </dgm:t>
    </dgm:pt>
    <dgm:pt modelId="{AA915ECE-A7A1-421E-8CD8-1192936631A6}" type="pres">
      <dgm:prSet presAssocID="{3AA64D0D-AAE5-4D3B-B1AF-084F399CE535}" presName="vert1" presStyleCnt="0"/>
      <dgm:spPr/>
    </dgm:pt>
  </dgm:ptLst>
  <dgm:cxnLst>
    <dgm:cxn modelId="{C8AC6EC8-24F7-40DC-B16C-8EB7F7CD448B}" type="presOf" srcId="{C2D06A25-63F9-4FA6-970D-8884ACACD440}" destId="{248EC4A4-653F-4FF5-A5D5-D771CB0880C5}" srcOrd="0" destOrd="0" presId="urn:microsoft.com/office/officeart/2008/layout/LinedList"/>
    <dgm:cxn modelId="{58B79872-F08A-4405-8759-FAB2E8C75C55}" type="presOf" srcId="{F92DDF94-A7A9-462E-A2D3-301997E040DD}" destId="{218CFD79-BC0B-47C8-8953-09B465A07E05}" srcOrd="0" destOrd="0" presId="urn:microsoft.com/office/officeart/2008/layout/LinedList"/>
    <dgm:cxn modelId="{78F1B80E-408B-4993-BD1C-A4E895FCF2D5}" srcId="{A33CD1BE-8C12-41D4-B5B2-B5169E0748B2}" destId="{F92DDF94-A7A9-462E-A2D3-301997E040DD}" srcOrd="0" destOrd="0" parTransId="{62B0B9BF-C948-4CA1-B9E5-DC7C5332B8B8}" sibTransId="{815E7D97-74B9-4C37-85E8-4CC07825AA58}"/>
    <dgm:cxn modelId="{5E245BB9-5B2D-4B6A-B656-EA834F6A20C2}" type="presOf" srcId="{3AA64D0D-AAE5-4D3B-B1AF-084F399CE535}" destId="{8FD2617C-9FC6-4F95-BA99-A913B7F804D3}" srcOrd="0" destOrd="0" presId="urn:microsoft.com/office/officeart/2008/layout/LinedList"/>
    <dgm:cxn modelId="{4D086160-7157-4285-95BF-32EAB0B37115}" srcId="{A33CD1BE-8C12-41D4-B5B2-B5169E0748B2}" destId="{3AA64D0D-AAE5-4D3B-B1AF-084F399CE535}" srcOrd="2" destOrd="0" parTransId="{040585E9-11B7-401E-BC81-5FDA11749A1A}" sibTransId="{E11AE3C3-C7CB-42DB-B402-A2F9D07EF567}"/>
    <dgm:cxn modelId="{364C6A06-3B28-4764-B0DF-EE152C641CB3}" type="presOf" srcId="{A33CD1BE-8C12-41D4-B5B2-B5169E0748B2}" destId="{3F12C268-FB84-4163-8083-C72BA50AE18D}" srcOrd="0" destOrd="0" presId="urn:microsoft.com/office/officeart/2008/layout/LinedList"/>
    <dgm:cxn modelId="{C697C163-AF55-4FD7-B7A1-E83A868E3E5B}" srcId="{A33CD1BE-8C12-41D4-B5B2-B5169E0748B2}" destId="{C2D06A25-63F9-4FA6-970D-8884ACACD440}" srcOrd="1" destOrd="0" parTransId="{D2817BF5-90DC-46E6-AB44-807015E47047}" sibTransId="{60E7894A-3BED-42FA-8A45-6170179B0524}"/>
    <dgm:cxn modelId="{CB4F673C-2349-46F8-A26C-90C40EAE0228}" type="presParOf" srcId="{3F12C268-FB84-4163-8083-C72BA50AE18D}" destId="{1976598A-791F-4701-87D4-B918EF2EE3CC}" srcOrd="0" destOrd="0" presId="urn:microsoft.com/office/officeart/2008/layout/LinedList"/>
    <dgm:cxn modelId="{E51DD05C-5F4D-4169-B735-9EB4008237F3}" type="presParOf" srcId="{3F12C268-FB84-4163-8083-C72BA50AE18D}" destId="{2E67ADFD-F225-40D5-A80B-28F935B81244}" srcOrd="1" destOrd="0" presId="urn:microsoft.com/office/officeart/2008/layout/LinedList"/>
    <dgm:cxn modelId="{95921A98-AA6A-4A07-98CA-26AB2116312F}" type="presParOf" srcId="{2E67ADFD-F225-40D5-A80B-28F935B81244}" destId="{218CFD79-BC0B-47C8-8953-09B465A07E05}" srcOrd="0" destOrd="0" presId="urn:microsoft.com/office/officeart/2008/layout/LinedList"/>
    <dgm:cxn modelId="{490944F3-0B1E-42E8-9CED-544627F75247}" type="presParOf" srcId="{2E67ADFD-F225-40D5-A80B-28F935B81244}" destId="{5F390026-1B5B-4194-8B19-C3C7AD6DE7CB}" srcOrd="1" destOrd="0" presId="urn:microsoft.com/office/officeart/2008/layout/LinedList"/>
    <dgm:cxn modelId="{678884DF-AD00-46B3-AE00-8CA4E03B37F1}" type="presParOf" srcId="{3F12C268-FB84-4163-8083-C72BA50AE18D}" destId="{B3AB406B-031E-4CF0-B223-271725BFECA3}" srcOrd="2" destOrd="0" presId="urn:microsoft.com/office/officeart/2008/layout/LinedList"/>
    <dgm:cxn modelId="{AA50B123-E476-4CF4-8F5E-593F788606DC}" type="presParOf" srcId="{3F12C268-FB84-4163-8083-C72BA50AE18D}" destId="{A0698C00-868F-4152-BC18-FE264605E7D4}" srcOrd="3" destOrd="0" presId="urn:microsoft.com/office/officeart/2008/layout/LinedList"/>
    <dgm:cxn modelId="{C09EE28E-5561-4527-A53D-54436CB57221}" type="presParOf" srcId="{A0698C00-868F-4152-BC18-FE264605E7D4}" destId="{248EC4A4-653F-4FF5-A5D5-D771CB0880C5}" srcOrd="0" destOrd="0" presId="urn:microsoft.com/office/officeart/2008/layout/LinedList"/>
    <dgm:cxn modelId="{474C2CFC-3B78-43A5-B855-C4709055F79F}" type="presParOf" srcId="{A0698C00-868F-4152-BC18-FE264605E7D4}" destId="{D1498AE4-10C4-4BF3-AF23-217CFFC4CA0C}" srcOrd="1" destOrd="0" presId="urn:microsoft.com/office/officeart/2008/layout/LinedList"/>
    <dgm:cxn modelId="{25AD98AE-D2B3-4697-B832-DC3067AFDCAE}" type="presParOf" srcId="{3F12C268-FB84-4163-8083-C72BA50AE18D}" destId="{BB51E210-CF4E-4872-9B97-DF7BB6FBE2CA}" srcOrd="4" destOrd="0" presId="urn:microsoft.com/office/officeart/2008/layout/LinedList"/>
    <dgm:cxn modelId="{46AD56C1-D226-471D-8A17-73A0F6B66400}" type="presParOf" srcId="{3F12C268-FB84-4163-8083-C72BA50AE18D}" destId="{7454D5E2-52BA-4338-B1CD-3450BC4C4D51}" srcOrd="5" destOrd="0" presId="urn:microsoft.com/office/officeart/2008/layout/LinedList"/>
    <dgm:cxn modelId="{009235A2-CC8F-44FF-B8AD-C66C7B379948}" type="presParOf" srcId="{7454D5E2-52BA-4338-B1CD-3450BC4C4D51}" destId="{8FD2617C-9FC6-4F95-BA99-A913B7F804D3}" srcOrd="0" destOrd="0" presId="urn:microsoft.com/office/officeart/2008/layout/LinedList"/>
    <dgm:cxn modelId="{506EED40-932E-4BDC-9C44-83A17373280D}" type="presParOf" srcId="{7454D5E2-52BA-4338-B1CD-3450BC4C4D51}" destId="{AA915ECE-A7A1-421E-8CD8-1192936631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AEF32C-BAC7-4B5D-B2CA-A5F36D405DE7}">
      <dgm:prSet/>
      <dgm:spPr/>
      <dgm:t>
        <a:bodyPr/>
        <a:lstStyle/>
        <a:p>
          <a:r>
            <a:rPr lang="en-US" dirty="0" smtClean="0"/>
            <a:t>Blake was an author and print-maker</a:t>
          </a:r>
        </a:p>
      </dgm:t>
    </dgm:pt>
    <dgm:pt modelId="{682A6747-53F7-4CED-8F86-7FE1E5A4D97C}" type="parTrans" cxnId="{F2044118-109F-4D7E-B80C-9312E3B6A448}">
      <dgm:prSet/>
      <dgm:spPr/>
      <dgm:t>
        <a:bodyPr/>
        <a:lstStyle/>
        <a:p>
          <a:endParaRPr lang="en-US"/>
        </a:p>
      </dgm:t>
    </dgm:pt>
    <dgm:pt modelId="{7BFF60E1-5A3C-4982-BC04-E384266E98BA}" type="sibTrans" cxnId="{F2044118-109F-4D7E-B80C-9312E3B6A448}">
      <dgm:prSet/>
      <dgm:spPr/>
      <dgm:t>
        <a:bodyPr/>
        <a:lstStyle/>
        <a:p>
          <a:endParaRPr lang="en-US"/>
        </a:p>
      </dgm:t>
    </dgm:pt>
    <dgm:pt modelId="{00543C3F-1A9B-4DD2-A6CF-2C681D04FA12}">
      <dgm:prSet/>
      <dgm:spPr/>
      <dgm:t>
        <a:bodyPr/>
        <a:lstStyle/>
        <a:p>
          <a:r>
            <a:rPr lang="en-US" dirty="0" smtClean="0"/>
            <a:t>Most famous work is Songs of Innocence and Songs of Experience.</a:t>
          </a:r>
        </a:p>
      </dgm:t>
    </dgm:pt>
    <dgm:pt modelId="{36B60FA3-D65F-452F-A2FA-BED08DB9AEB6}" type="parTrans" cxnId="{3084CC72-943D-4216-BDE7-C35635F01CCF}">
      <dgm:prSet/>
      <dgm:spPr/>
      <dgm:t>
        <a:bodyPr/>
        <a:lstStyle/>
        <a:p>
          <a:endParaRPr lang="en-US"/>
        </a:p>
      </dgm:t>
    </dgm:pt>
    <dgm:pt modelId="{6DB37261-D428-45F1-899A-304D7E161529}" type="sibTrans" cxnId="{3084CC72-943D-4216-BDE7-C35635F01CCF}">
      <dgm:prSet/>
      <dgm:spPr/>
      <dgm:t>
        <a:bodyPr/>
        <a:lstStyle/>
        <a:p>
          <a:endParaRPr lang="en-US"/>
        </a:p>
      </dgm:t>
    </dgm:pt>
    <dgm:pt modelId="{8615E97C-78EE-4946-A789-B18587435E49}">
      <dgm:prSet/>
      <dgm:spPr/>
      <dgm:t>
        <a:bodyPr/>
        <a:lstStyle/>
        <a:p>
          <a:r>
            <a:rPr lang="en-US" dirty="0" smtClean="0"/>
            <a:t>Poems were etched into lithographs and hand painted.</a:t>
          </a:r>
        </a:p>
      </dgm:t>
    </dgm:pt>
    <dgm:pt modelId="{413B4F65-BDA8-42CB-8ACA-A081EEE6B0D3}" type="parTrans" cxnId="{0F7919C3-DD5D-44B4-B23B-6A65588885E9}">
      <dgm:prSet/>
      <dgm:spPr/>
      <dgm:t>
        <a:bodyPr/>
        <a:lstStyle/>
        <a:p>
          <a:endParaRPr lang="en-US"/>
        </a:p>
      </dgm:t>
    </dgm:pt>
    <dgm:pt modelId="{25E2245F-9CE2-4C15-BCE6-8C676783A316}" type="sibTrans" cxnId="{0F7919C3-DD5D-44B4-B23B-6A65588885E9}">
      <dgm:prSet/>
      <dgm:spPr/>
      <dgm:t>
        <a:bodyPr/>
        <a:lstStyle/>
        <a:p>
          <a:endParaRPr lang="en-US"/>
        </a:p>
      </dgm:t>
    </dgm:pt>
    <dgm:pt modelId="{25ADCB06-0583-47F1-A1A6-B9DF2DDAC2FB}">
      <dgm:prSet/>
      <dgm:spPr/>
      <dgm:t>
        <a:bodyPr/>
        <a:lstStyle/>
        <a:p>
          <a:r>
            <a:rPr lang="en-US" dirty="0" smtClean="0"/>
            <a:t>Famous poems include “The Lamb” and “The </a:t>
          </a:r>
          <a:r>
            <a:rPr lang="en-US" dirty="0" err="1" smtClean="0"/>
            <a:t>Tyger</a:t>
          </a:r>
          <a:r>
            <a:rPr lang="en-US" dirty="0" smtClean="0"/>
            <a:t>.”</a:t>
          </a:r>
        </a:p>
      </dgm:t>
    </dgm:pt>
    <dgm:pt modelId="{313A651F-83A7-49A3-B6C1-49AC4261B5D5}" type="parTrans" cxnId="{9A1C8CAB-4E4D-4F5E-90A4-85CEC958F482}">
      <dgm:prSet/>
      <dgm:spPr/>
      <dgm:t>
        <a:bodyPr/>
        <a:lstStyle/>
        <a:p>
          <a:endParaRPr lang="en-US"/>
        </a:p>
      </dgm:t>
    </dgm:pt>
    <dgm:pt modelId="{BB3DC565-487D-4E5A-8A23-6578B8F238DF}" type="sibTrans" cxnId="{9A1C8CAB-4E4D-4F5E-90A4-85CEC958F482}">
      <dgm:prSet/>
      <dgm:spPr/>
      <dgm:t>
        <a:bodyPr/>
        <a:lstStyle/>
        <a:p>
          <a:endParaRPr lang="en-US"/>
        </a:p>
      </dgm:t>
    </dgm:pt>
    <dgm:pt modelId="{13E18E17-C136-407B-A271-51E1D447ECA8}">
      <dgm:prSet/>
      <dgm:spPr/>
      <dgm:t>
        <a:bodyPr/>
        <a:lstStyle/>
        <a:p>
          <a:r>
            <a:rPr lang="en-US" dirty="0" smtClean="0"/>
            <a:t>Poems are highly critical of organized religion and of society</a:t>
          </a:r>
        </a:p>
      </dgm:t>
    </dgm:pt>
    <dgm:pt modelId="{3DB2D3D5-9E28-41D0-8180-254602164310}" type="parTrans" cxnId="{AC14225C-00E2-4438-BA48-602FD7BB079A}">
      <dgm:prSet/>
      <dgm:spPr/>
    </dgm:pt>
    <dgm:pt modelId="{36D0DC72-F6F2-43BE-B91D-99C543E55525}" type="sibTrans" cxnId="{AC14225C-00E2-4438-BA48-602FD7BB079A}">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86D01CB-FB0A-4D4E-97D0-291A052A126A}" type="pres">
      <dgm:prSet presAssocID="{0DAEF32C-BAC7-4B5D-B2CA-A5F36D405DE7}" presName="thickLine" presStyleLbl="alignNode1" presStyleIdx="0" presStyleCnt="5"/>
      <dgm:spPr/>
    </dgm:pt>
    <dgm:pt modelId="{A5D49525-DD77-4E81-A54D-D419E830A341}" type="pres">
      <dgm:prSet presAssocID="{0DAEF32C-BAC7-4B5D-B2CA-A5F36D405DE7}" presName="horz1" presStyleCnt="0"/>
      <dgm:spPr/>
    </dgm:pt>
    <dgm:pt modelId="{72DB5AAA-6B7B-4D82-B5EC-F2C54807FE16}" type="pres">
      <dgm:prSet presAssocID="{0DAEF32C-BAC7-4B5D-B2CA-A5F36D405DE7}" presName="tx1" presStyleLbl="revTx" presStyleIdx="0" presStyleCnt="5"/>
      <dgm:spPr/>
      <dgm:t>
        <a:bodyPr/>
        <a:lstStyle/>
        <a:p>
          <a:endParaRPr lang="en-US"/>
        </a:p>
      </dgm:t>
    </dgm:pt>
    <dgm:pt modelId="{47155BD5-3D6D-4629-8BED-CFF253B8DC5B}" type="pres">
      <dgm:prSet presAssocID="{0DAEF32C-BAC7-4B5D-B2CA-A5F36D405DE7}" presName="vert1" presStyleCnt="0"/>
      <dgm:spPr/>
    </dgm:pt>
    <dgm:pt modelId="{2BF4C730-D869-4BEB-8A52-28372DA0EDFE}" type="pres">
      <dgm:prSet presAssocID="{00543C3F-1A9B-4DD2-A6CF-2C681D04FA12}" presName="thickLine" presStyleLbl="alignNode1" presStyleIdx="1" presStyleCnt="5"/>
      <dgm:spPr/>
    </dgm:pt>
    <dgm:pt modelId="{A5BCA2C4-CCB8-4461-A4EE-27E199A15D90}" type="pres">
      <dgm:prSet presAssocID="{00543C3F-1A9B-4DD2-A6CF-2C681D04FA12}" presName="horz1" presStyleCnt="0"/>
      <dgm:spPr/>
    </dgm:pt>
    <dgm:pt modelId="{670AA7D0-63E2-47ED-A5A4-FB59F1CF9D97}" type="pres">
      <dgm:prSet presAssocID="{00543C3F-1A9B-4DD2-A6CF-2C681D04FA12}" presName="tx1" presStyleLbl="revTx" presStyleIdx="1" presStyleCnt="5"/>
      <dgm:spPr/>
      <dgm:t>
        <a:bodyPr/>
        <a:lstStyle/>
        <a:p>
          <a:endParaRPr lang="en-US"/>
        </a:p>
      </dgm:t>
    </dgm:pt>
    <dgm:pt modelId="{A8CEEB09-F408-4F2E-BE0B-E7054679264E}" type="pres">
      <dgm:prSet presAssocID="{00543C3F-1A9B-4DD2-A6CF-2C681D04FA12}" presName="vert1" presStyleCnt="0"/>
      <dgm:spPr/>
    </dgm:pt>
    <dgm:pt modelId="{F7FD8FCA-489E-4DC3-92BD-78F4233630B4}" type="pres">
      <dgm:prSet presAssocID="{13E18E17-C136-407B-A271-51E1D447ECA8}" presName="thickLine" presStyleLbl="alignNode1" presStyleIdx="2" presStyleCnt="5"/>
      <dgm:spPr/>
    </dgm:pt>
    <dgm:pt modelId="{7EDB2768-6A5B-47C4-B3BD-E464DCB10D34}" type="pres">
      <dgm:prSet presAssocID="{13E18E17-C136-407B-A271-51E1D447ECA8}" presName="horz1" presStyleCnt="0"/>
      <dgm:spPr/>
    </dgm:pt>
    <dgm:pt modelId="{82D80C46-48E2-4EAE-BDF3-5505F2B5056C}" type="pres">
      <dgm:prSet presAssocID="{13E18E17-C136-407B-A271-51E1D447ECA8}" presName="tx1" presStyleLbl="revTx" presStyleIdx="2" presStyleCnt="5"/>
      <dgm:spPr/>
      <dgm:t>
        <a:bodyPr/>
        <a:lstStyle/>
        <a:p>
          <a:endParaRPr lang="en-US"/>
        </a:p>
      </dgm:t>
    </dgm:pt>
    <dgm:pt modelId="{30CBBBD9-B8DA-4A1D-A71D-47FDD7814EB2}" type="pres">
      <dgm:prSet presAssocID="{13E18E17-C136-407B-A271-51E1D447ECA8}" presName="vert1" presStyleCnt="0"/>
      <dgm:spPr/>
    </dgm:pt>
    <dgm:pt modelId="{EEDA96CE-E83F-48BA-BC58-3E2D99B4C5A1}" type="pres">
      <dgm:prSet presAssocID="{8615E97C-78EE-4946-A789-B18587435E49}" presName="thickLine" presStyleLbl="alignNode1" presStyleIdx="3" presStyleCnt="5"/>
      <dgm:spPr/>
    </dgm:pt>
    <dgm:pt modelId="{3B8DB392-3591-46FD-8BEA-AB1C6A182D3D}" type="pres">
      <dgm:prSet presAssocID="{8615E97C-78EE-4946-A789-B18587435E49}" presName="horz1" presStyleCnt="0"/>
      <dgm:spPr/>
    </dgm:pt>
    <dgm:pt modelId="{11A3A4D7-1CE9-4374-80A2-63A156AC8A60}" type="pres">
      <dgm:prSet presAssocID="{8615E97C-78EE-4946-A789-B18587435E49}" presName="tx1" presStyleLbl="revTx" presStyleIdx="3" presStyleCnt="5"/>
      <dgm:spPr/>
      <dgm:t>
        <a:bodyPr/>
        <a:lstStyle/>
        <a:p>
          <a:endParaRPr lang="en-US"/>
        </a:p>
      </dgm:t>
    </dgm:pt>
    <dgm:pt modelId="{1D596F7E-E9E9-4028-978D-27121CBA8111}" type="pres">
      <dgm:prSet presAssocID="{8615E97C-78EE-4946-A789-B18587435E49}" presName="vert1" presStyleCnt="0"/>
      <dgm:spPr/>
    </dgm:pt>
    <dgm:pt modelId="{362C1017-E9E7-4D11-8CD5-1DAA64AD4D9C}" type="pres">
      <dgm:prSet presAssocID="{25ADCB06-0583-47F1-A1A6-B9DF2DDAC2FB}" presName="thickLine" presStyleLbl="alignNode1" presStyleIdx="4" presStyleCnt="5"/>
      <dgm:spPr/>
    </dgm:pt>
    <dgm:pt modelId="{1ACAC308-B66A-4B38-A3EC-B248B2F80927}" type="pres">
      <dgm:prSet presAssocID="{25ADCB06-0583-47F1-A1A6-B9DF2DDAC2FB}" presName="horz1" presStyleCnt="0"/>
      <dgm:spPr/>
    </dgm:pt>
    <dgm:pt modelId="{328EFF98-CAC8-4316-A857-F506098508F3}" type="pres">
      <dgm:prSet presAssocID="{25ADCB06-0583-47F1-A1A6-B9DF2DDAC2FB}" presName="tx1" presStyleLbl="revTx" presStyleIdx="4" presStyleCnt="5"/>
      <dgm:spPr/>
      <dgm:t>
        <a:bodyPr/>
        <a:lstStyle/>
        <a:p>
          <a:endParaRPr lang="en-US"/>
        </a:p>
      </dgm:t>
    </dgm:pt>
    <dgm:pt modelId="{8CCB6EF1-DA03-453A-952B-B9EC7F9A8E48}" type="pres">
      <dgm:prSet presAssocID="{25ADCB06-0583-47F1-A1A6-B9DF2DDAC2FB}" presName="vert1" presStyleCnt="0"/>
      <dgm:spPr/>
    </dgm:pt>
  </dgm:ptLst>
  <dgm:cxnLst>
    <dgm:cxn modelId="{9A1C8CAB-4E4D-4F5E-90A4-85CEC958F482}" srcId="{A33CD1BE-8C12-41D4-B5B2-B5169E0748B2}" destId="{25ADCB06-0583-47F1-A1A6-B9DF2DDAC2FB}" srcOrd="4" destOrd="0" parTransId="{313A651F-83A7-49A3-B6C1-49AC4261B5D5}" sibTransId="{BB3DC565-487D-4E5A-8A23-6578B8F238DF}"/>
    <dgm:cxn modelId="{AC14225C-00E2-4438-BA48-602FD7BB079A}" srcId="{A33CD1BE-8C12-41D4-B5B2-B5169E0748B2}" destId="{13E18E17-C136-407B-A271-51E1D447ECA8}" srcOrd="2" destOrd="0" parTransId="{3DB2D3D5-9E28-41D0-8180-254602164310}" sibTransId="{36D0DC72-F6F2-43BE-B91D-99C543E55525}"/>
    <dgm:cxn modelId="{220C88AB-5A02-4A2B-A3B7-EE92F969BA77}" type="presOf" srcId="{00543C3F-1A9B-4DD2-A6CF-2C681D04FA12}" destId="{670AA7D0-63E2-47ED-A5A4-FB59F1CF9D97}" srcOrd="0" destOrd="0" presId="urn:microsoft.com/office/officeart/2008/layout/LinedList"/>
    <dgm:cxn modelId="{5DFFB641-2C2F-418D-9D3B-71F3D284B3EC}" type="presOf" srcId="{A33CD1BE-8C12-41D4-B5B2-B5169E0748B2}" destId="{3F12C268-FB84-4163-8083-C72BA50AE18D}" srcOrd="0" destOrd="0" presId="urn:microsoft.com/office/officeart/2008/layout/LinedList"/>
    <dgm:cxn modelId="{3084CC72-943D-4216-BDE7-C35635F01CCF}" srcId="{A33CD1BE-8C12-41D4-B5B2-B5169E0748B2}" destId="{00543C3F-1A9B-4DD2-A6CF-2C681D04FA12}" srcOrd="1" destOrd="0" parTransId="{36B60FA3-D65F-452F-A2FA-BED08DB9AEB6}" sibTransId="{6DB37261-D428-45F1-899A-304D7E161529}"/>
    <dgm:cxn modelId="{FB95D73E-FDA8-47AB-9B5D-1782F30D90B8}" type="presOf" srcId="{13E18E17-C136-407B-A271-51E1D447ECA8}" destId="{82D80C46-48E2-4EAE-BDF3-5505F2B5056C}" srcOrd="0" destOrd="0" presId="urn:microsoft.com/office/officeart/2008/layout/LinedList"/>
    <dgm:cxn modelId="{0F871783-5753-4C09-948B-37B216D593C6}" type="presOf" srcId="{25ADCB06-0583-47F1-A1A6-B9DF2DDAC2FB}" destId="{328EFF98-CAC8-4316-A857-F506098508F3}" srcOrd="0" destOrd="0" presId="urn:microsoft.com/office/officeart/2008/layout/LinedList"/>
    <dgm:cxn modelId="{0F7919C3-DD5D-44B4-B23B-6A65588885E9}" srcId="{A33CD1BE-8C12-41D4-B5B2-B5169E0748B2}" destId="{8615E97C-78EE-4946-A789-B18587435E49}" srcOrd="3" destOrd="0" parTransId="{413B4F65-BDA8-42CB-8ACA-A081EEE6B0D3}" sibTransId="{25E2245F-9CE2-4C15-BCE6-8C676783A316}"/>
    <dgm:cxn modelId="{F2044118-109F-4D7E-B80C-9312E3B6A448}" srcId="{A33CD1BE-8C12-41D4-B5B2-B5169E0748B2}" destId="{0DAEF32C-BAC7-4B5D-B2CA-A5F36D405DE7}" srcOrd="0" destOrd="0" parTransId="{682A6747-53F7-4CED-8F86-7FE1E5A4D97C}" sibTransId="{7BFF60E1-5A3C-4982-BC04-E384266E98BA}"/>
    <dgm:cxn modelId="{AB44AC93-54B0-411C-A8C8-1B3E42DBCF10}" type="presOf" srcId="{8615E97C-78EE-4946-A789-B18587435E49}" destId="{11A3A4D7-1CE9-4374-80A2-63A156AC8A60}" srcOrd="0" destOrd="0" presId="urn:microsoft.com/office/officeart/2008/layout/LinedList"/>
    <dgm:cxn modelId="{EF83F445-5F3B-4BFB-8D28-854078A116AA}" type="presOf" srcId="{0DAEF32C-BAC7-4B5D-B2CA-A5F36D405DE7}" destId="{72DB5AAA-6B7B-4D82-B5EC-F2C54807FE16}" srcOrd="0" destOrd="0" presId="urn:microsoft.com/office/officeart/2008/layout/LinedList"/>
    <dgm:cxn modelId="{041170F5-35B5-481F-9804-E88C095A6F97}" type="presParOf" srcId="{3F12C268-FB84-4163-8083-C72BA50AE18D}" destId="{F86D01CB-FB0A-4D4E-97D0-291A052A126A}" srcOrd="0" destOrd="0" presId="urn:microsoft.com/office/officeart/2008/layout/LinedList"/>
    <dgm:cxn modelId="{5B0460CA-2F7C-4913-9D7B-973B16C8B452}" type="presParOf" srcId="{3F12C268-FB84-4163-8083-C72BA50AE18D}" destId="{A5D49525-DD77-4E81-A54D-D419E830A341}" srcOrd="1" destOrd="0" presId="urn:microsoft.com/office/officeart/2008/layout/LinedList"/>
    <dgm:cxn modelId="{1A40C085-56E2-47E0-A773-B0CC75E4EB51}" type="presParOf" srcId="{A5D49525-DD77-4E81-A54D-D419E830A341}" destId="{72DB5AAA-6B7B-4D82-B5EC-F2C54807FE16}" srcOrd="0" destOrd="0" presId="urn:microsoft.com/office/officeart/2008/layout/LinedList"/>
    <dgm:cxn modelId="{D80891A7-1E65-4A8D-ABDD-5A99608B1A30}" type="presParOf" srcId="{A5D49525-DD77-4E81-A54D-D419E830A341}" destId="{47155BD5-3D6D-4629-8BED-CFF253B8DC5B}" srcOrd="1" destOrd="0" presId="urn:microsoft.com/office/officeart/2008/layout/LinedList"/>
    <dgm:cxn modelId="{E0C0C7BC-16F5-4899-9DD0-29FA762128C8}" type="presParOf" srcId="{3F12C268-FB84-4163-8083-C72BA50AE18D}" destId="{2BF4C730-D869-4BEB-8A52-28372DA0EDFE}" srcOrd="2" destOrd="0" presId="urn:microsoft.com/office/officeart/2008/layout/LinedList"/>
    <dgm:cxn modelId="{7EB0894D-C277-4A07-8DDC-2802C744D81C}" type="presParOf" srcId="{3F12C268-FB84-4163-8083-C72BA50AE18D}" destId="{A5BCA2C4-CCB8-4461-A4EE-27E199A15D90}" srcOrd="3" destOrd="0" presId="urn:microsoft.com/office/officeart/2008/layout/LinedList"/>
    <dgm:cxn modelId="{A9571DD6-114B-4DCB-9A92-2976EFBA9B0B}" type="presParOf" srcId="{A5BCA2C4-CCB8-4461-A4EE-27E199A15D90}" destId="{670AA7D0-63E2-47ED-A5A4-FB59F1CF9D97}" srcOrd="0" destOrd="0" presId="urn:microsoft.com/office/officeart/2008/layout/LinedList"/>
    <dgm:cxn modelId="{04F19F11-592D-4D68-B0AE-00203BF1A3EA}" type="presParOf" srcId="{A5BCA2C4-CCB8-4461-A4EE-27E199A15D90}" destId="{A8CEEB09-F408-4F2E-BE0B-E7054679264E}" srcOrd="1" destOrd="0" presId="urn:microsoft.com/office/officeart/2008/layout/LinedList"/>
    <dgm:cxn modelId="{DE251175-C036-4AB9-9A16-80CFF7888D14}" type="presParOf" srcId="{3F12C268-FB84-4163-8083-C72BA50AE18D}" destId="{F7FD8FCA-489E-4DC3-92BD-78F4233630B4}" srcOrd="4" destOrd="0" presId="urn:microsoft.com/office/officeart/2008/layout/LinedList"/>
    <dgm:cxn modelId="{DCF8EDDD-EC20-45E0-86C6-0F4232302E74}" type="presParOf" srcId="{3F12C268-FB84-4163-8083-C72BA50AE18D}" destId="{7EDB2768-6A5B-47C4-B3BD-E464DCB10D34}" srcOrd="5" destOrd="0" presId="urn:microsoft.com/office/officeart/2008/layout/LinedList"/>
    <dgm:cxn modelId="{751EC715-B87F-4B00-A646-29B0E9D5D7F5}" type="presParOf" srcId="{7EDB2768-6A5B-47C4-B3BD-E464DCB10D34}" destId="{82D80C46-48E2-4EAE-BDF3-5505F2B5056C}" srcOrd="0" destOrd="0" presId="urn:microsoft.com/office/officeart/2008/layout/LinedList"/>
    <dgm:cxn modelId="{3EB2F5D7-57D9-4636-8513-31B76F73A660}" type="presParOf" srcId="{7EDB2768-6A5B-47C4-B3BD-E464DCB10D34}" destId="{30CBBBD9-B8DA-4A1D-A71D-47FDD7814EB2}" srcOrd="1" destOrd="0" presId="urn:microsoft.com/office/officeart/2008/layout/LinedList"/>
    <dgm:cxn modelId="{5140AC66-B38B-4C57-9FF9-8952EB8FFEFB}" type="presParOf" srcId="{3F12C268-FB84-4163-8083-C72BA50AE18D}" destId="{EEDA96CE-E83F-48BA-BC58-3E2D99B4C5A1}" srcOrd="6" destOrd="0" presId="urn:microsoft.com/office/officeart/2008/layout/LinedList"/>
    <dgm:cxn modelId="{47E04946-D5F3-49AF-9804-17F2F1E6E8EF}" type="presParOf" srcId="{3F12C268-FB84-4163-8083-C72BA50AE18D}" destId="{3B8DB392-3591-46FD-8BEA-AB1C6A182D3D}" srcOrd="7" destOrd="0" presId="urn:microsoft.com/office/officeart/2008/layout/LinedList"/>
    <dgm:cxn modelId="{D0B810F8-6E46-44EE-9E00-62DB2ED57E37}" type="presParOf" srcId="{3B8DB392-3591-46FD-8BEA-AB1C6A182D3D}" destId="{11A3A4D7-1CE9-4374-80A2-63A156AC8A60}" srcOrd="0" destOrd="0" presId="urn:microsoft.com/office/officeart/2008/layout/LinedList"/>
    <dgm:cxn modelId="{11829625-EDB1-4D92-9ED8-B6B4DCF8F614}" type="presParOf" srcId="{3B8DB392-3591-46FD-8BEA-AB1C6A182D3D}" destId="{1D596F7E-E9E9-4028-978D-27121CBA8111}" srcOrd="1" destOrd="0" presId="urn:microsoft.com/office/officeart/2008/layout/LinedList"/>
    <dgm:cxn modelId="{339EA456-9775-4E5A-8983-23C0F6D4E737}" type="presParOf" srcId="{3F12C268-FB84-4163-8083-C72BA50AE18D}" destId="{362C1017-E9E7-4D11-8CD5-1DAA64AD4D9C}" srcOrd="8" destOrd="0" presId="urn:microsoft.com/office/officeart/2008/layout/LinedList"/>
    <dgm:cxn modelId="{E323B1B0-026C-41A7-AE76-E0DA64C70205}" type="presParOf" srcId="{3F12C268-FB84-4163-8083-C72BA50AE18D}" destId="{1ACAC308-B66A-4B38-A3EC-B248B2F80927}" srcOrd="9" destOrd="0" presId="urn:microsoft.com/office/officeart/2008/layout/LinedList"/>
    <dgm:cxn modelId="{B852B002-F0AA-40C0-8171-6EE72A93CA14}" type="presParOf" srcId="{1ACAC308-B66A-4B38-A3EC-B248B2F80927}" destId="{328EFF98-CAC8-4316-A857-F506098508F3}" srcOrd="0" destOrd="0" presId="urn:microsoft.com/office/officeart/2008/layout/LinedList"/>
    <dgm:cxn modelId="{0C9F864B-DA60-4365-B189-6CDE798A2A82}" type="presParOf" srcId="{1ACAC308-B66A-4B38-A3EC-B248B2F80927}" destId="{8CCB6EF1-DA03-453A-952B-B9EC7F9A8E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2DDF94-A7A9-462E-A2D3-301997E040DD}">
      <dgm:prSet/>
      <dgm:spPr/>
      <dgm:t>
        <a:bodyPr/>
        <a:lstStyle/>
        <a:p>
          <a:r>
            <a:rPr lang="en-US" dirty="0" smtClean="0"/>
            <a:t>Percy Blythe Shelley was an English Romantic poet and husband to Mary Shelley.</a:t>
          </a:r>
          <a:endParaRPr lang="en-US" dirty="0"/>
        </a:p>
      </dgm:t>
    </dgm:pt>
    <dgm:pt modelId="{62B0B9BF-C948-4CA1-B9E5-DC7C5332B8B8}" type="parTrans" cxnId="{78F1B80E-408B-4993-BD1C-A4E895FCF2D5}">
      <dgm:prSet/>
      <dgm:spPr/>
      <dgm:t>
        <a:bodyPr/>
        <a:lstStyle/>
        <a:p>
          <a:endParaRPr lang="en-US"/>
        </a:p>
      </dgm:t>
    </dgm:pt>
    <dgm:pt modelId="{815E7D97-74B9-4C37-85E8-4CC07825AA58}" type="sibTrans" cxnId="{78F1B80E-408B-4993-BD1C-A4E895FCF2D5}">
      <dgm:prSet/>
      <dgm:spPr/>
      <dgm:t>
        <a:bodyPr/>
        <a:lstStyle/>
        <a:p>
          <a:endParaRPr lang="en-US"/>
        </a:p>
      </dgm:t>
    </dgm:pt>
    <dgm:pt modelId="{D909B7B9-344C-46F7-B5A1-2A755FDB345A}">
      <dgm:prSet/>
      <dgm:spPr/>
      <dgm:t>
        <a:bodyPr/>
        <a:lstStyle/>
        <a:p>
          <a:r>
            <a:rPr lang="en-US" dirty="0" smtClean="0"/>
            <a:t>Wrote “</a:t>
          </a:r>
          <a:r>
            <a:rPr lang="en-US" dirty="0" err="1" smtClean="0"/>
            <a:t>Ozymandius</a:t>
          </a:r>
          <a:r>
            <a:rPr lang="en-US" dirty="0" smtClean="0"/>
            <a:t>” and “Ode to a West Wind.”</a:t>
          </a:r>
        </a:p>
      </dgm:t>
    </dgm:pt>
    <dgm:pt modelId="{5965E1F8-3A25-43AB-96C2-6701B829F32A}" type="parTrans" cxnId="{B5C7B927-47EF-4A9C-8BF1-A5F5C459E898}">
      <dgm:prSet/>
      <dgm:spPr/>
      <dgm:t>
        <a:bodyPr/>
        <a:lstStyle/>
        <a:p>
          <a:endParaRPr lang="en-US"/>
        </a:p>
      </dgm:t>
    </dgm:pt>
    <dgm:pt modelId="{913EFFB1-8A22-495B-A313-23F55AE361AF}" type="sibTrans" cxnId="{B5C7B927-47EF-4A9C-8BF1-A5F5C459E898}">
      <dgm:prSet/>
      <dgm:spPr/>
      <dgm:t>
        <a:bodyPr/>
        <a:lstStyle/>
        <a:p>
          <a:endParaRPr lang="en-US"/>
        </a:p>
      </dgm:t>
    </dgm:pt>
    <dgm:pt modelId="{30A4EF76-B9B3-4263-A4A5-10503EF9D5A0}">
      <dgm:prSet/>
      <dgm:spPr/>
      <dgm:t>
        <a:bodyPr/>
        <a:lstStyle/>
        <a:p>
          <a:r>
            <a:rPr lang="en-US" dirty="0" smtClean="0"/>
            <a:t>Close friends with Lord Byron and married to Mary Shelley.</a:t>
          </a:r>
        </a:p>
      </dgm:t>
    </dgm:pt>
    <dgm:pt modelId="{A77C9019-E833-4D7F-B47C-A451EF7F1A78}" type="parTrans" cxnId="{A2F7D239-F145-4C53-A294-21F84CEF4264}">
      <dgm:prSet/>
      <dgm:spPr/>
    </dgm:pt>
    <dgm:pt modelId="{E9D4C0D8-5DAA-42FA-B49D-14A8B81F44C0}" type="sibTrans" cxnId="{A2F7D239-F145-4C53-A294-21F84CEF4264}">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1976598A-791F-4701-87D4-B918EF2EE3CC}" type="pres">
      <dgm:prSet presAssocID="{F92DDF94-A7A9-462E-A2D3-301997E040DD}" presName="thickLine" presStyleLbl="alignNode1" presStyleIdx="0" presStyleCnt="3"/>
      <dgm:spPr/>
    </dgm:pt>
    <dgm:pt modelId="{2E67ADFD-F225-40D5-A80B-28F935B81244}" type="pres">
      <dgm:prSet presAssocID="{F92DDF94-A7A9-462E-A2D3-301997E040DD}" presName="horz1" presStyleCnt="0"/>
      <dgm:spPr/>
    </dgm:pt>
    <dgm:pt modelId="{218CFD79-BC0B-47C8-8953-09B465A07E05}" type="pres">
      <dgm:prSet presAssocID="{F92DDF94-A7A9-462E-A2D3-301997E040DD}" presName="tx1" presStyleLbl="revTx" presStyleIdx="0" presStyleCnt="3"/>
      <dgm:spPr/>
      <dgm:t>
        <a:bodyPr/>
        <a:lstStyle/>
        <a:p>
          <a:endParaRPr lang="en-US"/>
        </a:p>
      </dgm:t>
    </dgm:pt>
    <dgm:pt modelId="{5F390026-1B5B-4194-8B19-C3C7AD6DE7CB}" type="pres">
      <dgm:prSet presAssocID="{F92DDF94-A7A9-462E-A2D3-301997E040DD}" presName="vert1" presStyleCnt="0"/>
      <dgm:spPr/>
    </dgm:pt>
    <dgm:pt modelId="{7ADA02D4-379F-404B-8096-977B13F96A7B}" type="pres">
      <dgm:prSet presAssocID="{D909B7B9-344C-46F7-B5A1-2A755FDB345A}" presName="thickLine" presStyleLbl="alignNode1" presStyleIdx="1" presStyleCnt="3"/>
      <dgm:spPr/>
    </dgm:pt>
    <dgm:pt modelId="{57417DA3-5B47-4C00-8322-DBA2E1C8D29F}" type="pres">
      <dgm:prSet presAssocID="{D909B7B9-344C-46F7-B5A1-2A755FDB345A}" presName="horz1" presStyleCnt="0"/>
      <dgm:spPr/>
    </dgm:pt>
    <dgm:pt modelId="{2DF5335E-A3F6-4D62-BE71-1A684E67B7A4}" type="pres">
      <dgm:prSet presAssocID="{D909B7B9-344C-46F7-B5A1-2A755FDB345A}" presName="tx1" presStyleLbl="revTx" presStyleIdx="1" presStyleCnt="3"/>
      <dgm:spPr/>
      <dgm:t>
        <a:bodyPr/>
        <a:lstStyle/>
        <a:p>
          <a:endParaRPr lang="en-US"/>
        </a:p>
      </dgm:t>
    </dgm:pt>
    <dgm:pt modelId="{920648A2-C1E0-41F5-9326-D2DD6AAA0366}" type="pres">
      <dgm:prSet presAssocID="{D909B7B9-344C-46F7-B5A1-2A755FDB345A}" presName="vert1" presStyleCnt="0"/>
      <dgm:spPr/>
    </dgm:pt>
    <dgm:pt modelId="{81D0059D-5B82-4337-80C6-BA38D8608599}" type="pres">
      <dgm:prSet presAssocID="{30A4EF76-B9B3-4263-A4A5-10503EF9D5A0}" presName="thickLine" presStyleLbl="alignNode1" presStyleIdx="2" presStyleCnt="3"/>
      <dgm:spPr/>
    </dgm:pt>
    <dgm:pt modelId="{99E48503-8FC9-49B2-A96C-63415ABD7D7A}" type="pres">
      <dgm:prSet presAssocID="{30A4EF76-B9B3-4263-A4A5-10503EF9D5A0}" presName="horz1" presStyleCnt="0"/>
      <dgm:spPr/>
    </dgm:pt>
    <dgm:pt modelId="{8F41A3FE-E65D-425F-B899-C96C58D72DA2}" type="pres">
      <dgm:prSet presAssocID="{30A4EF76-B9B3-4263-A4A5-10503EF9D5A0}" presName="tx1" presStyleLbl="revTx" presStyleIdx="2" presStyleCnt="3"/>
      <dgm:spPr/>
      <dgm:t>
        <a:bodyPr/>
        <a:lstStyle/>
        <a:p>
          <a:endParaRPr lang="en-US"/>
        </a:p>
      </dgm:t>
    </dgm:pt>
    <dgm:pt modelId="{BF8505AC-0ABE-4F24-9DCB-5296997989B7}" type="pres">
      <dgm:prSet presAssocID="{30A4EF76-B9B3-4263-A4A5-10503EF9D5A0}" presName="vert1" presStyleCnt="0"/>
      <dgm:spPr/>
    </dgm:pt>
  </dgm:ptLst>
  <dgm:cxnLst>
    <dgm:cxn modelId="{C0C744FF-1CD1-4779-9258-5E88A05175C4}" type="presOf" srcId="{F92DDF94-A7A9-462E-A2D3-301997E040DD}" destId="{218CFD79-BC0B-47C8-8953-09B465A07E05}" srcOrd="0" destOrd="0" presId="urn:microsoft.com/office/officeart/2008/layout/LinedList"/>
    <dgm:cxn modelId="{78F1B80E-408B-4993-BD1C-A4E895FCF2D5}" srcId="{A33CD1BE-8C12-41D4-B5B2-B5169E0748B2}" destId="{F92DDF94-A7A9-462E-A2D3-301997E040DD}" srcOrd="0" destOrd="0" parTransId="{62B0B9BF-C948-4CA1-B9E5-DC7C5332B8B8}" sibTransId="{815E7D97-74B9-4C37-85E8-4CC07825AA58}"/>
    <dgm:cxn modelId="{578E11C9-223C-41D3-980F-388829EB2747}" type="presOf" srcId="{30A4EF76-B9B3-4263-A4A5-10503EF9D5A0}" destId="{8F41A3FE-E65D-425F-B899-C96C58D72DA2}" srcOrd="0" destOrd="0" presId="urn:microsoft.com/office/officeart/2008/layout/LinedList"/>
    <dgm:cxn modelId="{A2F7D239-F145-4C53-A294-21F84CEF4264}" srcId="{A33CD1BE-8C12-41D4-B5B2-B5169E0748B2}" destId="{30A4EF76-B9B3-4263-A4A5-10503EF9D5A0}" srcOrd="2" destOrd="0" parTransId="{A77C9019-E833-4D7F-B47C-A451EF7F1A78}" sibTransId="{E9D4C0D8-5DAA-42FA-B49D-14A8B81F44C0}"/>
    <dgm:cxn modelId="{84155C82-99DF-44E2-8F8E-432116C36494}" type="presOf" srcId="{D909B7B9-344C-46F7-B5A1-2A755FDB345A}" destId="{2DF5335E-A3F6-4D62-BE71-1A684E67B7A4}" srcOrd="0" destOrd="0" presId="urn:microsoft.com/office/officeart/2008/layout/LinedList"/>
    <dgm:cxn modelId="{B5C7B927-47EF-4A9C-8BF1-A5F5C459E898}" srcId="{A33CD1BE-8C12-41D4-B5B2-B5169E0748B2}" destId="{D909B7B9-344C-46F7-B5A1-2A755FDB345A}" srcOrd="1" destOrd="0" parTransId="{5965E1F8-3A25-43AB-96C2-6701B829F32A}" sibTransId="{913EFFB1-8A22-495B-A313-23F55AE361AF}"/>
    <dgm:cxn modelId="{2860B89B-4A4D-4284-AFE0-22C307FEFA6F}" type="presOf" srcId="{A33CD1BE-8C12-41D4-B5B2-B5169E0748B2}" destId="{3F12C268-FB84-4163-8083-C72BA50AE18D}" srcOrd="0" destOrd="0" presId="urn:microsoft.com/office/officeart/2008/layout/LinedList"/>
    <dgm:cxn modelId="{27590B95-9873-41A0-9764-A5E8019CC920}" type="presParOf" srcId="{3F12C268-FB84-4163-8083-C72BA50AE18D}" destId="{1976598A-791F-4701-87D4-B918EF2EE3CC}" srcOrd="0" destOrd="0" presId="urn:microsoft.com/office/officeart/2008/layout/LinedList"/>
    <dgm:cxn modelId="{E4E68EB3-CB01-4279-B25E-B55F8692BC36}" type="presParOf" srcId="{3F12C268-FB84-4163-8083-C72BA50AE18D}" destId="{2E67ADFD-F225-40D5-A80B-28F935B81244}" srcOrd="1" destOrd="0" presId="urn:microsoft.com/office/officeart/2008/layout/LinedList"/>
    <dgm:cxn modelId="{3563351D-749D-472E-B48E-B790C7F604E8}" type="presParOf" srcId="{2E67ADFD-F225-40D5-A80B-28F935B81244}" destId="{218CFD79-BC0B-47C8-8953-09B465A07E05}" srcOrd="0" destOrd="0" presId="urn:microsoft.com/office/officeart/2008/layout/LinedList"/>
    <dgm:cxn modelId="{97ADBCAE-1180-483E-B19A-FDE48947AC3B}" type="presParOf" srcId="{2E67ADFD-F225-40D5-A80B-28F935B81244}" destId="{5F390026-1B5B-4194-8B19-C3C7AD6DE7CB}" srcOrd="1" destOrd="0" presId="urn:microsoft.com/office/officeart/2008/layout/LinedList"/>
    <dgm:cxn modelId="{02C1F76C-296B-4E5F-A3D3-F3D813258A2D}" type="presParOf" srcId="{3F12C268-FB84-4163-8083-C72BA50AE18D}" destId="{7ADA02D4-379F-404B-8096-977B13F96A7B}" srcOrd="2" destOrd="0" presId="urn:microsoft.com/office/officeart/2008/layout/LinedList"/>
    <dgm:cxn modelId="{CE6BB144-1595-4973-B05E-5E5BD7F86745}" type="presParOf" srcId="{3F12C268-FB84-4163-8083-C72BA50AE18D}" destId="{57417DA3-5B47-4C00-8322-DBA2E1C8D29F}" srcOrd="3" destOrd="0" presId="urn:microsoft.com/office/officeart/2008/layout/LinedList"/>
    <dgm:cxn modelId="{4616A090-FC08-40CB-AAD4-B50AA9EFB3BB}" type="presParOf" srcId="{57417DA3-5B47-4C00-8322-DBA2E1C8D29F}" destId="{2DF5335E-A3F6-4D62-BE71-1A684E67B7A4}" srcOrd="0" destOrd="0" presId="urn:microsoft.com/office/officeart/2008/layout/LinedList"/>
    <dgm:cxn modelId="{72B33E14-BEFB-4E44-9CFB-9DB9EEA6E444}" type="presParOf" srcId="{57417DA3-5B47-4C00-8322-DBA2E1C8D29F}" destId="{920648A2-C1E0-41F5-9326-D2DD6AAA0366}" srcOrd="1" destOrd="0" presId="urn:microsoft.com/office/officeart/2008/layout/LinedList"/>
    <dgm:cxn modelId="{C43C7BC6-CB10-4A3E-AD2F-97A52AE4A6D7}" type="presParOf" srcId="{3F12C268-FB84-4163-8083-C72BA50AE18D}" destId="{81D0059D-5B82-4337-80C6-BA38D8608599}" srcOrd="4" destOrd="0" presId="urn:microsoft.com/office/officeart/2008/layout/LinedList"/>
    <dgm:cxn modelId="{38700EAC-3F32-4D13-B123-9136324DA472}" type="presParOf" srcId="{3F12C268-FB84-4163-8083-C72BA50AE18D}" destId="{99E48503-8FC9-49B2-A96C-63415ABD7D7A}" srcOrd="5" destOrd="0" presId="urn:microsoft.com/office/officeart/2008/layout/LinedList"/>
    <dgm:cxn modelId="{CA78033C-5C29-44E8-9ED5-61A72FD11E14}" type="presParOf" srcId="{99E48503-8FC9-49B2-A96C-63415ABD7D7A}" destId="{8F41A3FE-E65D-425F-B899-C96C58D72DA2}" srcOrd="0" destOrd="0" presId="urn:microsoft.com/office/officeart/2008/layout/LinedList"/>
    <dgm:cxn modelId="{E447E3C6-C00E-44FB-8159-4AA857C27E01}" type="presParOf" srcId="{99E48503-8FC9-49B2-A96C-63415ABD7D7A}" destId="{BF8505AC-0ABE-4F24-9DCB-5296997989B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AEF32C-BAC7-4B5D-B2CA-A5F36D405DE7}">
      <dgm:prSet/>
      <dgm:spPr/>
      <dgm:t>
        <a:bodyPr/>
        <a:lstStyle/>
        <a:p>
          <a:r>
            <a:rPr lang="en-US" dirty="0" smtClean="0"/>
            <a:t>John Keats was a poor, English medical student.</a:t>
          </a:r>
        </a:p>
      </dgm:t>
    </dgm:pt>
    <dgm:pt modelId="{682A6747-53F7-4CED-8F86-7FE1E5A4D97C}" type="parTrans" cxnId="{F2044118-109F-4D7E-B80C-9312E3B6A448}">
      <dgm:prSet/>
      <dgm:spPr/>
      <dgm:t>
        <a:bodyPr/>
        <a:lstStyle/>
        <a:p>
          <a:endParaRPr lang="en-US"/>
        </a:p>
      </dgm:t>
    </dgm:pt>
    <dgm:pt modelId="{7BFF60E1-5A3C-4982-BC04-E384266E98BA}" type="sibTrans" cxnId="{F2044118-109F-4D7E-B80C-9312E3B6A448}">
      <dgm:prSet/>
      <dgm:spPr/>
      <dgm:t>
        <a:bodyPr/>
        <a:lstStyle/>
        <a:p>
          <a:endParaRPr lang="en-US"/>
        </a:p>
      </dgm:t>
    </dgm:pt>
    <dgm:pt modelId="{00543C3F-1A9B-4DD2-A6CF-2C681D04FA12}">
      <dgm:prSet/>
      <dgm:spPr/>
      <dgm:t>
        <a:bodyPr/>
        <a:lstStyle/>
        <a:p>
          <a:r>
            <a:rPr lang="en-US" dirty="0" smtClean="0"/>
            <a:t>Became a poet.</a:t>
          </a:r>
        </a:p>
      </dgm:t>
    </dgm:pt>
    <dgm:pt modelId="{36B60FA3-D65F-452F-A2FA-BED08DB9AEB6}" type="parTrans" cxnId="{3084CC72-943D-4216-BDE7-C35635F01CCF}">
      <dgm:prSet/>
      <dgm:spPr/>
      <dgm:t>
        <a:bodyPr/>
        <a:lstStyle/>
        <a:p>
          <a:endParaRPr lang="en-US"/>
        </a:p>
      </dgm:t>
    </dgm:pt>
    <dgm:pt modelId="{6DB37261-D428-45F1-899A-304D7E161529}" type="sibTrans" cxnId="{3084CC72-943D-4216-BDE7-C35635F01CCF}">
      <dgm:prSet/>
      <dgm:spPr/>
      <dgm:t>
        <a:bodyPr/>
        <a:lstStyle/>
        <a:p>
          <a:endParaRPr lang="en-US"/>
        </a:p>
      </dgm:t>
    </dgm:pt>
    <dgm:pt modelId="{8615E97C-78EE-4946-A789-B18587435E49}">
      <dgm:prSet/>
      <dgm:spPr/>
      <dgm:t>
        <a:bodyPr/>
        <a:lstStyle/>
        <a:p>
          <a:r>
            <a:rPr lang="en-US" dirty="0" smtClean="0"/>
            <a:t>Wrote “Ode to a Grecian Urn” while seeing a Grecian urn at a museum.</a:t>
          </a:r>
        </a:p>
      </dgm:t>
    </dgm:pt>
    <dgm:pt modelId="{413B4F65-BDA8-42CB-8ACA-A081EEE6B0D3}" type="parTrans" cxnId="{0F7919C3-DD5D-44B4-B23B-6A65588885E9}">
      <dgm:prSet/>
      <dgm:spPr/>
      <dgm:t>
        <a:bodyPr/>
        <a:lstStyle/>
        <a:p>
          <a:endParaRPr lang="en-US"/>
        </a:p>
      </dgm:t>
    </dgm:pt>
    <dgm:pt modelId="{25E2245F-9CE2-4C15-BCE6-8C676783A316}" type="sibTrans" cxnId="{0F7919C3-DD5D-44B4-B23B-6A65588885E9}">
      <dgm:prSet/>
      <dgm:spPr/>
      <dgm:t>
        <a:bodyPr/>
        <a:lstStyle/>
        <a:p>
          <a:endParaRPr lang="en-US"/>
        </a:p>
      </dgm:t>
    </dgm:pt>
    <dgm:pt modelId="{25ADCB06-0583-47F1-A1A6-B9DF2DDAC2FB}">
      <dgm:prSet/>
      <dgm:spPr/>
      <dgm:t>
        <a:bodyPr/>
        <a:lstStyle/>
        <a:p>
          <a:r>
            <a:rPr lang="en-US" dirty="0" smtClean="0"/>
            <a:t>He died early in life.</a:t>
          </a:r>
        </a:p>
      </dgm:t>
    </dgm:pt>
    <dgm:pt modelId="{313A651F-83A7-49A3-B6C1-49AC4261B5D5}" type="parTrans" cxnId="{9A1C8CAB-4E4D-4F5E-90A4-85CEC958F482}">
      <dgm:prSet/>
      <dgm:spPr/>
      <dgm:t>
        <a:bodyPr/>
        <a:lstStyle/>
        <a:p>
          <a:endParaRPr lang="en-US"/>
        </a:p>
      </dgm:t>
    </dgm:pt>
    <dgm:pt modelId="{BB3DC565-487D-4E5A-8A23-6578B8F238DF}" type="sibTrans" cxnId="{9A1C8CAB-4E4D-4F5E-90A4-85CEC958F482}">
      <dgm:prSet/>
      <dgm:spPr/>
      <dgm:t>
        <a:bodyPr/>
        <a:lstStyle/>
        <a:p>
          <a:endParaRPr lang="en-US"/>
        </a:p>
      </dgm:t>
    </dgm:pt>
    <dgm:pt modelId="{13E18E17-C136-407B-A271-51E1D447ECA8}">
      <dgm:prSet/>
      <dgm:spPr/>
      <dgm:t>
        <a:bodyPr/>
        <a:lstStyle/>
        <a:p>
          <a:r>
            <a:rPr lang="en-US" dirty="0" smtClean="0"/>
            <a:t>Poems are characterized by imagery and emphasize ordinary life.</a:t>
          </a:r>
        </a:p>
      </dgm:t>
    </dgm:pt>
    <dgm:pt modelId="{3DB2D3D5-9E28-41D0-8180-254602164310}" type="parTrans" cxnId="{AC14225C-00E2-4438-BA48-602FD7BB079A}">
      <dgm:prSet/>
      <dgm:spPr/>
    </dgm:pt>
    <dgm:pt modelId="{36D0DC72-F6F2-43BE-B91D-99C543E55525}" type="sibTrans" cxnId="{AC14225C-00E2-4438-BA48-602FD7BB079A}">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86D01CB-FB0A-4D4E-97D0-291A052A126A}" type="pres">
      <dgm:prSet presAssocID="{0DAEF32C-BAC7-4B5D-B2CA-A5F36D405DE7}" presName="thickLine" presStyleLbl="alignNode1" presStyleIdx="0" presStyleCnt="5"/>
      <dgm:spPr/>
    </dgm:pt>
    <dgm:pt modelId="{A5D49525-DD77-4E81-A54D-D419E830A341}" type="pres">
      <dgm:prSet presAssocID="{0DAEF32C-BAC7-4B5D-B2CA-A5F36D405DE7}" presName="horz1" presStyleCnt="0"/>
      <dgm:spPr/>
    </dgm:pt>
    <dgm:pt modelId="{72DB5AAA-6B7B-4D82-B5EC-F2C54807FE16}" type="pres">
      <dgm:prSet presAssocID="{0DAEF32C-BAC7-4B5D-B2CA-A5F36D405DE7}" presName="tx1" presStyleLbl="revTx" presStyleIdx="0" presStyleCnt="5"/>
      <dgm:spPr/>
      <dgm:t>
        <a:bodyPr/>
        <a:lstStyle/>
        <a:p>
          <a:endParaRPr lang="en-US"/>
        </a:p>
      </dgm:t>
    </dgm:pt>
    <dgm:pt modelId="{47155BD5-3D6D-4629-8BED-CFF253B8DC5B}" type="pres">
      <dgm:prSet presAssocID="{0DAEF32C-BAC7-4B5D-B2CA-A5F36D405DE7}" presName="vert1" presStyleCnt="0"/>
      <dgm:spPr/>
    </dgm:pt>
    <dgm:pt modelId="{2BF4C730-D869-4BEB-8A52-28372DA0EDFE}" type="pres">
      <dgm:prSet presAssocID="{00543C3F-1A9B-4DD2-A6CF-2C681D04FA12}" presName="thickLine" presStyleLbl="alignNode1" presStyleIdx="1" presStyleCnt="5"/>
      <dgm:spPr/>
    </dgm:pt>
    <dgm:pt modelId="{A5BCA2C4-CCB8-4461-A4EE-27E199A15D90}" type="pres">
      <dgm:prSet presAssocID="{00543C3F-1A9B-4DD2-A6CF-2C681D04FA12}" presName="horz1" presStyleCnt="0"/>
      <dgm:spPr/>
    </dgm:pt>
    <dgm:pt modelId="{670AA7D0-63E2-47ED-A5A4-FB59F1CF9D97}" type="pres">
      <dgm:prSet presAssocID="{00543C3F-1A9B-4DD2-A6CF-2C681D04FA12}" presName="tx1" presStyleLbl="revTx" presStyleIdx="1" presStyleCnt="5"/>
      <dgm:spPr/>
      <dgm:t>
        <a:bodyPr/>
        <a:lstStyle/>
        <a:p>
          <a:endParaRPr lang="en-US"/>
        </a:p>
      </dgm:t>
    </dgm:pt>
    <dgm:pt modelId="{A8CEEB09-F408-4F2E-BE0B-E7054679264E}" type="pres">
      <dgm:prSet presAssocID="{00543C3F-1A9B-4DD2-A6CF-2C681D04FA12}" presName="vert1" presStyleCnt="0"/>
      <dgm:spPr/>
    </dgm:pt>
    <dgm:pt modelId="{F7FD8FCA-489E-4DC3-92BD-78F4233630B4}" type="pres">
      <dgm:prSet presAssocID="{13E18E17-C136-407B-A271-51E1D447ECA8}" presName="thickLine" presStyleLbl="alignNode1" presStyleIdx="2" presStyleCnt="5"/>
      <dgm:spPr/>
    </dgm:pt>
    <dgm:pt modelId="{7EDB2768-6A5B-47C4-B3BD-E464DCB10D34}" type="pres">
      <dgm:prSet presAssocID="{13E18E17-C136-407B-A271-51E1D447ECA8}" presName="horz1" presStyleCnt="0"/>
      <dgm:spPr/>
    </dgm:pt>
    <dgm:pt modelId="{82D80C46-48E2-4EAE-BDF3-5505F2B5056C}" type="pres">
      <dgm:prSet presAssocID="{13E18E17-C136-407B-A271-51E1D447ECA8}" presName="tx1" presStyleLbl="revTx" presStyleIdx="2" presStyleCnt="5"/>
      <dgm:spPr/>
      <dgm:t>
        <a:bodyPr/>
        <a:lstStyle/>
        <a:p>
          <a:endParaRPr lang="en-US"/>
        </a:p>
      </dgm:t>
    </dgm:pt>
    <dgm:pt modelId="{30CBBBD9-B8DA-4A1D-A71D-47FDD7814EB2}" type="pres">
      <dgm:prSet presAssocID="{13E18E17-C136-407B-A271-51E1D447ECA8}" presName="vert1" presStyleCnt="0"/>
      <dgm:spPr/>
    </dgm:pt>
    <dgm:pt modelId="{EEDA96CE-E83F-48BA-BC58-3E2D99B4C5A1}" type="pres">
      <dgm:prSet presAssocID="{8615E97C-78EE-4946-A789-B18587435E49}" presName="thickLine" presStyleLbl="alignNode1" presStyleIdx="3" presStyleCnt="5"/>
      <dgm:spPr/>
    </dgm:pt>
    <dgm:pt modelId="{3B8DB392-3591-46FD-8BEA-AB1C6A182D3D}" type="pres">
      <dgm:prSet presAssocID="{8615E97C-78EE-4946-A789-B18587435E49}" presName="horz1" presStyleCnt="0"/>
      <dgm:spPr/>
    </dgm:pt>
    <dgm:pt modelId="{11A3A4D7-1CE9-4374-80A2-63A156AC8A60}" type="pres">
      <dgm:prSet presAssocID="{8615E97C-78EE-4946-A789-B18587435E49}" presName="tx1" presStyleLbl="revTx" presStyleIdx="3" presStyleCnt="5"/>
      <dgm:spPr/>
      <dgm:t>
        <a:bodyPr/>
        <a:lstStyle/>
        <a:p>
          <a:endParaRPr lang="en-US"/>
        </a:p>
      </dgm:t>
    </dgm:pt>
    <dgm:pt modelId="{1D596F7E-E9E9-4028-978D-27121CBA8111}" type="pres">
      <dgm:prSet presAssocID="{8615E97C-78EE-4946-A789-B18587435E49}" presName="vert1" presStyleCnt="0"/>
      <dgm:spPr/>
    </dgm:pt>
    <dgm:pt modelId="{362C1017-E9E7-4D11-8CD5-1DAA64AD4D9C}" type="pres">
      <dgm:prSet presAssocID="{25ADCB06-0583-47F1-A1A6-B9DF2DDAC2FB}" presName="thickLine" presStyleLbl="alignNode1" presStyleIdx="4" presStyleCnt="5"/>
      <dgm:spPr/>
    </dgm:pt>
    <dgm:pt modelId="{1ACAC308-B66A-4B38-A3EC-B248B2F80927}" type="pres">
      <dgm:prSet presAssocID="{25ADCB06-0583-47F1-A1A6-B9DF2DDAC2FB}" presName="horz1" presStyleCnt="0"/>
      <dgm:spPr/>
    </dgm:pt>
    <dgm:pt modelId="{328EFF98-CAC8-4316-A857-F506098508F3}" type="pres">
      <dgm:prSet presAssocID="{25ADCB06-0583-47F1-A1A6-B9DF2DDAC2FB}" presName="tx1" presStyleLbl="revTx" presStyleIdx="4" presStyleCnt="5"/>
      <dgm:spPr/>
      <dgm:t>
        <a:bodyPr/>
        <a:lstStyle/>
        <a:p>
          <a:endParaRPr lang="en-US"/>
        </a:p>
      </dgm:t>
    </dgm:pt>
    <dgm:pt modelId="{8CCB6EF1-DA03-453A-952B-B9EC7F9A8E48}" type="pres">
      <dgm:prSet presAssocID="{25ADCB06-0583-47F1-A1A6-B9DF2DDAC2FB}" presName="vert1" presStyleCnt="0"/>
      <dgm:spPr/>
    </dgm:pt>
  </dgm:ptLst>
  <dgm:cxnLst>
    <dgm:cxn modelId="{A77A66EB-2D3E-4A63-A203-DF7F8B1E312A}" type="presOf" srcId="{8615E97C-78EE-4946-A789-B18587435E49}" destId="{11A3A4D7-1CE9-4374-80A2-63A156AC8A60}" srcOrd="0" destOrd="0" presId="urn:microsoft.com/office/officeart/2008/layout/LinedList"/>
    <dgm:cxn modelId="{D5C49C78-A08F-4145-8C70-192DEA3DF74D}" type="presOf" srcId="{0DAEF32C-BAC7-4B5D-B2CA-A5F36D405DE7}" destId="{72DB5AAA-6B7B-4D82-B5EC-F2C54807FE16}" srcOrd="0" destOrd="0" presId="urn:microsoft.com/office/officeart/2008/layout/LinedList"/>
    <dgm:cxn modelId="{9A1C8CAB-4E4D-4F5E-90A4-85CEC958F482}" srcId="{A33CD1BE-8C12-41D4-B5B2-B5169E0748B2}" destId="{25ADCB06-0583-47F1-A1A6-B9DF2DDAC2FB}" srcOrd="4" destOrd="0" parTransId="{313A651F-83A7-49A3-B6C1-49AC4261B5D5}" sibTransId="{BB3DC565-487D-4E5A-8A23-6578B8F238DF}"/>
    <dgm:cxn modelId="{AC14225C-00E2-4438-BA48-602FD7BB079A}" srcId="{A33CD1BE-8C12-41D4-B5B2-B5169E0748B2}" destId="{13E18E17-C136-407B-A271-51E1D447ECA8}" srcOrd="2" destOrd="0" parTransId="{3DB2D3D5-9E28-41D0-8180-254602164310}" sibTransId="{36D0DC72-F6F2-43BE-B91D-99C543E55525}"/>
    <dgm:cxn modelId="{06AB834D-1121-4138-8B5C-364D0EE7F3AB}" type="presOf" srcId="{A33CD1BE-8C12-41D4-B5B2-B5169E0748B2}" destId="{3F12C268-FB84-4163-8083-C72BA50AE18D}" srcOrd="0" destOrd="0" presId="urn:microsoft.com/office/officeart/2008/layout/LinedList"/>
    <dgm:cxn modelId="{3084CC72-943D-4216-BDE7-C35635F01CCF}" srcId="{A33CD1BE-8C12-41D4-B5B2-B5169E0748B2}" destId="{00543C3F-1A9B-4DD2-A6CF-2C681D04FA12}" srcOrd="1" destOrd="0" parTransId="{36B60FA3-D65F-452F-A2FA-BED08DB9AEB6}" sibTransId="{6DB37261-D428-45F1-899A-304D7E161529}"/>
    <dgm:cxn modelId="{7AB516ED-2391-41AA-BE03-CE3CBA9C0D8E}" type="presOf" srcId="{00543C3F-1A9B-4DD2-A6CF-2C681D04FA12}" destId="{670AA7D0-63E2-47ED-A5A4-FB59F1CF9D97}" srcOrd="0" destOrd="0" presId="urn:microsoft.com/office/officeart/2008/layout/LinedList"/>
    <dgm:cxn modelId="{1E00764E-992F-4BF4-AC52-9418661D042F}" type="presOf" srcId="{13E18E17-C136-407B-A271-51E1D447ECA8}" destId="{82D80C46-48E2-4EAE-BDF3-5505F2B5056C}" srcOrd="0" destOrd="0" presId="urn:microsoft.com/office/officeart/2008/layout/LinedList"/>
    <dgm:cxn modelId="{6CE7400E-14CF-41BB-9618-871469D259D6}" type="presOf" srcId="{25ADCB06-0583-47F1-A1A6-B9DF2DDAC2FB}" destId="{328EFF98-CAC8-4316-A857-F506098508F3}" srcOrd="0" destOrd="0" presId="urn:microsoft.com/office/officeart/2008/layout/LinedList"/>
    <dgm:cxn modelId="{0F7919C3-DD5D-44B4-B23B-6A65588885E9}" srcId="{A33CD1BE-8C12-41D4-B5B2-B5169E0748B2}" destId="{8615E97C-78EE-4946-A789-B18587435E49}" srcOrd="3" destOrd="0" parTransId="{413B4F65-BDA8-42CB-8ACA-A081EEE6B0D3}" sibTransId="{25E2245F-9CE2-4C15-BCE6-8C676783A316}"/>
    <dgm:cxn modelId="{F2044118-109F-4D7E-B80C-9312E3B6A448}" srcId="{A33CD1BE-8C12-41D4-B5B2-B5169E0748B2}" destId="{0DAEF32C-BAC7-4B5D-B2CA-A5F36D405DE7}" srcOrd="0" destOrd="0" parTransId="{682A6747-53F7-4CED-8F86-7FE1E5A4D97C}" sibTransId="{7BFF60E1-5A3C-4982-BC04-E384266E98BA}"/>
    <dgm:cxn modelId="{C7D2CBEF-0B8E-42A7-A99D-FCEF25E29783}" type="presParOf" srcId="{3F12C268-FB84-4163-8083-C72BA50AE18D}" destId="{F86D01CB-FB0A-4D4E-97D0-291A052A126A}" srcOrd="0" destOrd="0" presId="urn:microsoft.com/office/officeart/2008/layout/LinedList"/>
    <dgm:cxn modelId="{0C265F26-4992-4941-A7BC-0C26CD906D95}" type="presParOf" srcId="{3F12C268-FB84-4163-8083-C72BA50AE18D}" destId="{A5D49525-DD77-4E81-A54D-D419E830A341}" srcOrd="1" destOrd="0" presId="urn:microsoft.com/office/officeart/2008/layout/LinedList"/>
    <dgm:cxn modelId="{125CC0FC-FF5B-4E51-A161-DD460D2B35A9}" type="presParOf" srcId="{A5D49525-DD77-4E81-A54D-D419E830A341}" destId="{72DB5AAA-6B7B-4D82-B5EC-F2C54807FE16}" srcOrd="0" destOrd="0" presId="urn:microsoft.com/office/officeart/2008/layout/LinedList"/>
    <dgm:cxn modelId="{5A8ED313-25DC-48A6-8F17-190D4E777804}" type="presParOf" srcId="{A5D49525-DD77-4E81-A54D-D419E830A341}" destId="{47155BD5-3D6D-4629-8BED-CFF253B8DC5B}" srcOrd="1" destOrd="0" presId="urn:microsoft.com/office/officeart/2008/layout/LinedList"/>
    <dgm:cxn modelId="{AB7BF279-AB5B-4CBA-8305-FA9F77E3840B}" type="presParOf" srcId="{3F12C268-FB84-4163-8083-C72BA50AE18D}" destId="{2BF4C730-D869-4BEB-8A52-28372DA0EDFE}" srcOrd="2" destOrd="0" presId="urn:microsoft.com/office/officeart/2008/layout/LinedList"/>
    <dgm:cxn modelId="{28B7B77F-01DE-4A74-9BC7-04AEE72A1047}" type="presParOf" srcId="{3F12C268-FB84-4163-8083-C72BA50AE18D}" destId="{A5BCA2C4-CCB8-4461-A4EE-27E199A15D90}" srcOrd="3" destOrd="0" presId="urn:microsoft.com/office/officeart/2008/layout/LinedList"/>
    <dgm:cxn modelId="{F9A2C978-F3EF-4A5C-A829-89A4EF11326F}" type="presParOf" srcId="{A5BCA2C4-CCB8-4461-A4EE-27E199A15D90}" destId="{670AA7D0-63E2-47ED-A5A4-FB59F1CF9D97}" srcOrd="0" destOrd="0" presId="urn:microsoft.com/office/officeart/2008/layout/LinedList"/>
    <dgm:cxn modelId="{3A032407-BA05-40ED-AEBD-50E16524FAE5}" type="presParOf" srcId="{A5BCA2C4-CCB8-4461-A4EE-27E199A15D90}" destId="{A8CEEB09-F408-4F2E-BE0B-E7054679264E}" srcOrd="1" destOrd="0" presId="urn:microsoft.com/office/officeart/2008/layout/LinedList"/>
    <dgm:cxn modelId="{CA3AC8B6-4C72-44EE-849E-E699797EF535}" type="presParOf" srcId="{3F12C268-FB84-4163-8083-C72BA50AE18D}" destId="{F7FD8FCA-489E-4DC3-92BD-78F4233630B4}" srcOrd="4" destOrd="0" presId="urn:microsoft.com/office/officeart/2008/layout/LinedList"/>
    <dgm:cxn modelId="{A0ACAF38-573C-4BD4-80AA-1707B232A586}" type="presParOf" srcId="{3F12C268-FB84-4163-8083-C72BA50AE18D}" destId="{7EDB2768-6A5B-47C4-B3BD-E464DCB10D34}" srcOrd="5" destOrd="0" presId="urn:microsoft.com/office/officeart/2008/layout/LinedList"/>
    <dgm:cxn modelId="{EB9C5FA4-32B7-4DD9-BB8F-F4A3FD285253}" type="presParOf" srcId="{7EDB2768-6A5B-47C4-B3BD-E464DCB10D34}" destId="{82D80C46-48E2-4EAE-BDF3-5505F2B5056C}" srcOrd="0" destOrd="0" presId="urn:microsoft.com/office/officeart/2008/layout/LinedList"/>
    <dgm:cxn modelId="{AEDB1C8A-0A2D-4B01-BA4C-F1468DFF3B38}" type="presParOf" srcId="{7EDB2768-6A5B-47C4-B3BD-E464DCB10D34}" destId="{30CBBBD9-B8DA-4A1D-A71D-47FDD7814EB2}" srcOrd="1" destOrd="0" presId="urn:microsoft.com/office/officeart/2008/layout/LinedList"/>
    <dgm:cxn modelId="{0C819F7E-D3D3-40FB-8FB1-B23D1C0DCEE1}" type="presParOf" srcId="{3F12C268-FB84-4163-8083-C72BA50AE18D}" destId="{EEDA96CE-E83F-48BA-BC58-3E2D99B4C5A1}" srcOrd="6" destOrd="0" presId="urn:microsoft.com/office/officeart/2008/layout/LinedList"/>
    <dgm:cxn modelId="{B54D4553-4BB6-4530-AE16-80615402AA87}" type="presParOf" srcId="{3F12C268-FB84-4163-8083-C72BA50AE18D}" destId="{3B8DB392-3591-46FD-8BEA-AB1C6A182D3D}" srcOrd="7" destOrd="0" presId="urn:microsoft.com/office/officeart/2008/layout/LinedList"/>
    <dgm:cxn modelId="{37327F42-1F22-4F88-A2EC-C3F667C9BE0A}" type="presParOf" srcId="{3B8DB392-3591-46FD-8BEA-AB1C6A182D3D}" destId="{11A3A4D7-1CE9-4374-80A2-63A156AC8A60}" srcOrd="0" destOrd="0" presId="urn:microsoft.com/office/officeart/2008/layout/LinedList"/>
    <dgm:cxn modelId="{A371EDFF-D3EA-44CF-B9EC-500DC1E422B0}" type="presParOf" srcId="{3B8DB392-3591-46FD-8BEA-AB1C6A182D3D}" destId="{1D596F7E-E9E9-4028-978D-27121CBA8111}" srcOrd="1" destOrd="0" presId="urn:microsoft.com/office/officeart/2008/layout/LinedList"/>
    <dgm:cxn modelId="{9B282011-35A2-4267-AB6E-C77BD898B60B}" type="presParOf" srcId="{3F12C268-FB84-4163-8083-C72BA50AE18D}" destId="{362C1017-E9E7-4D11-8CD5-1DAA64AD4D9C}" srcOrd="8" destOrd="0" presId="urn:microsoft.com/office/officeart/2008/layout/LinedList"/>
    <dgm:cxn modelId="{2D4118AD-A411-4A76-8519-8390BF6699DC}" type="presParOf" srcId="{3F12C268-FB84-4163-8083-C72BA50AE18D}" destId="{1ACAC308-B66A-4B38-A3EC-B248B2F80927}" srcOrd="9" destOrd="0" presId="urn:microsoft.com/office/officeart/2008/layout/LinedList"/>
    <dgm:cxn modelId="{5BFA247A-8BAD-40BE-A633-5C6118316624}" type="presParOf" srcId="{1ACAC308-B66A-4B38-A3EC-B248B2F80927}" destId="{328EFF98-CAC8-4316-A857-F506098508F3}" srcOrd="0" destOrd="0" presId="urn:microsoft.com/office/officeart/2008/layout/LinedList"/>
    <dgm:cxn modelId="{917F7F60-EADF-4F7E-9C4C-310AD5A9771D}" type="presParOf" srcId="{1ACAC308-B66A-4B38-A3EC-B248B2F80927}" destId="{8CCB6EF1-DA03-453A-952B-B9EC7F9A8E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03E5F99-F853-4092-BC73-59EEA59C1B5E}">
      <dgm:prSet phldrT="[Text]"/>
      <dgm:spPr/>
      <dgm:t>
        <a:bodyPr/>
        <a:lstStyle/>
        <a:p>
          <a:r>
            <a:rPr lang="en-US" dirty="0" smtClean="0"/>
            <a:t>Opening Session</a:t>
          </a:r>
          <a:endParaRPr lang="en-US" dirty="0"/>
        </a:p>
      </dgm:t>
    </dgm:pt>
    <dgm:pt modelId="{34D01C43-5276-41EF-90F7-6BEF099D7540}" type="parTrans" cxnId="{8FD7A8CE-B3F8-4072-A136-C3E0E25C4CF2}">
      <dgm:prSet/>
      <dgm:spPr/>
      <dgm:t>
        <a:bodyPr/>
        <a:lstStyle/>
        <a:p>
          <a:endParaRPr lang="en-US"/>
        </a:p>
      </dgm:t>
    </dgm:pt>
    <dgm:pt modelId="{338F03EF-C23F-4469-B2AA-8D0C55ABA7EC}" type="sibTrans" cxnId="{8FD7A8CE-B3F8-4072-A136-C3E0E25C4CF2}">
      <dgm:prSet/>
      <dgm:spPr/>
      <dgm:t>
        <a:bodyPr/>
        <a:lstStyle/>
        <a:p>
          <a:endParaRPr lang="en-US"/>
        </a:p>
      </dgm:t>
    </dgm:pt>
    <dgm:pt modelId="{27565545-5E8A-4296-BDB2-11F909EF6FDF}">
      <dgm:prSet phldrT="[Text]"/>
      <dgm:spPr/>
      <dgm:t>
        <a:bodyPr/>
        <a:lstStyle/>
        <a:p>
          <a:r>
            <a:rPr lang="en-US" dirty="0" smtClean="0"/>
            <a:t>Students will compare a similar poem from the time period and decide how each poet varies the structure of the poem.</a:t>
          </a:r>
          <a:endParaRPr lang="en-US" dirty="0"/>
        </a:p>
      </dgm:t>
    </dgm:pt>
    <dgm:pt modelId="{01B1CB34-F7D1-4508-9315-6ADBF584EEA2}" type="parTrans" cxnId="{4CA2BC70-6331-48B3-B381-8AD7D0739E08}">
      <dgm:prSet/>
      <dgm:spPr/>
      <dgm:t>
        <a:bodyPr/>
        <a:lstStyle/>
        <a:p>
          <a:endParaRPr lang="en-US"/>
        </a:p>
      </dgm:t>
    </dgm:pt>
    <dgm:pt modelId="{285549F5-1232-4FC1-8307-D8881494C3C0}" type="sibTrans" cxnId="{4CA2BC70-6331-48B3-B381-8AD7D0739E08}">
      <dgm:prSet/>
      <dgm:spPr/>
      <dgm:t>
        <a:bodyPr/>
        <a:lstStyle/>
        <a:p>
          <a:endParaRPr lang="en-US"/>
        </a:p>
      </dgm:t>
    </dgm:pt>
    <dgm:pt modelId="{90D3EC15-716C-4B8B-8FF5-E81B9182473A}">
      <dgm:prSet phldrT="[Text]"/>
      <dgm:spPr/>
      <dgm:t>
        <a:bodyPr/>
        <a:lstStyle/>
        <a:p>
          <a:r>
            <a:rPr lang="en-US" dirty="0" smtClean="0"/>
            <a:t>Work Session</a:t>
          </a:r>
          <a:endParaRPr lang="en-US" dirty="0"/>
        </a:p>
      </dgm:t>
    </dgm:pt>
    <dgm:pt modelId="{F5A1F712-6980-4DD3-BE9B-F3D8C141808D}" type="parTrans" cxnId="{D12216A3-B1F9-4223-BDDF-60FCD7F3BCDE}">
      <dgm:prSet/>
      <dgm:spPr/>
      <dgm:t>
        <a:bodyPr/>
        <a:lstStyle/>
        <a:p>
          <a:endParaRPr lang="en-US"/>
        </a:p>
      </dgm:t>
    </dgm:pt>
    <dgm:pt modelId="{49F94F2B-8EA1-4B69-96FC-9656689106B8}" type="sibTrans" cxnId="{D12216A3-B1F9-4223-BDDF-60FCD7F3BCDE}">
      <dgm:prSet/>
      <dgm:spPr/>
      <dgm:t>
        <a:bodyPr/>
        <a:lstStyle/>
        <a:p>
          <a:endParaRPr lang="en-US"/>
        </a:p>
      </dgm:t>
    </dgm:pt>
    <dgm:pt modelId="{B5FD00F4-D859-46D5-A0EC-8B1158CD7DD8}">
      <dgm:prSet phldrT="[Text]"/>
      <dgm:spPr/>
      <dgm:t>
        <a:bodyPr/>
        <a:lstStyle/>
        <a:p>
          <a:r>
            <a:rPr lang="en-US" dirty="0" smtClean="0"/>
            <a:t>Closing Session</a:t>
          </a:r>
          <a:endParaRPr lang="en-US" dirty="0"/>
        </a:p>
      </dgm:t>
    </dgm:pt>
    <dgm:pt modelId="{FDDD5C0A-2B28-4B22-B558-290F747CF04A}" type="parTrans" cxnId="{F00A3B84-E67C-4A29-B8D2-E5781B9FC801}">
      <dgm:prSet/>
      <dgm:spPr/>
      <dgm:t>
        <a:bodyPr/>
        <a:lstStyle/>
        <a:p>
          <a:endParaRPr lang="en-US"/>
        </a:p>
      </dgm:t>
    </dgm:pt>
    <dgm:pt modelId="{70EA0876-8749-4421-A288-6D3771E845D2}" type="sibTrans" cxnId="{F00A3B84-E67C-4A29-B8D2-E5781B9FC801}">
      <dgm:prSet/>
      <dgm:spPr/>
      <dgm:t>
        <a:bodyPr/>
        <a:lstStyle/>
        <a:p>
          <a:endParaRPr lang="en-US"/>
        </a:p>
      </dgm:t>
    </dgm:pt>
    <dgm:pt modelId="{D1AB4A29-DCE8-4A67-8626-9309804650A2}">
      <dgm:prSet phldrT="[Text]"/>
      <dgm:spPr/>
      <dgm:t>
        <a:bodyPr/>
        <a:lstStyle/>
        <a:p>
          <a:r>
            <a:rPr lang="en-US" dirty="0" smtClean="0"/>
            <a:t>Students will create a comic book representation of Shelley’s poem as and evaluate relationship between the characters in the poem.</a:t>
          </a:r>
          <a:endParaRPr lang="en-US" dirty="0"/>
        </a:p>
      </dgm:t>
    </dgm:pt>
    <dgm:pt modelId="{6A730FC2-6B48-4DC5-8DB1-F7A5BBFB27E2}" type="parTrans" cxnId="{F956E712-E326-4000-98C9-9651A22FD418}">
      <dgm:prSet/>
      <dgm:spPr/>
      <dgm:t>
        <a:bodyPr/>
        <a:lstStyle/>
        <a:p>
          <a:endParaRPr lang="en-US"/>
        </a:p>
      </dgm:t>
    </dgm:pt>
    <dgm:pt modelId="{4A346747-01B0-46F3-9AFF-44980AB54AB2}" type="sibTrans" cxnId="{F956E712-E326-4000-98C9-9651A22FD418}">
      <dgm:prSet/>
      <dgm:spPr/>
      <dgm:t>
        <a:bodyPr/>
        <a:lstStyle/>
        <a:p>
          <a:endParaRPr lang="en-US"/>
        </a:p>
      </dgm:t>
    </dgm:pt>
    <dgm:pt modelId="{B314A1D7-7740-4388-81BB-0FE94782C8EC}">
      <dgm:prSet phldrT="[Text]"/>
      <dgm:spPr/>
      <dgm:t>
        <a:bodyPr/>
        <a:lstStyle/>
        <a:p>
          <a:r>
            <a:rPr lang="en-US" dirty="0" smtClean="0"/>
            <a:t>Students will read and discuss Shelley’s </a:t>
          </a:r>
          <a:r>
            <a:rPr lang="en-US" dirty="0" err="1" smtClean="0"/>
            <a:t>Ozymandias</a:t>
          </a:r>
          <a:r>
            <a:rPr lang="en-US" smtClean="0"/>
            <a:t>.</a:t>
          </a:r>
          <a:endParaRPr lang="en-US" dirty="0"/>
        </a:p>
      </dgm:t>
    </dgm:pt>
    <dgm:pt modelId="{3906136C-4E78-4857-B1DF-5E84CD127AE7}" type="parTrans" cxnId="{0A45B22E-C7C2-47D0-A01B-92F83AB0ADAE}">
      <dgm:prSet/>
      <dgm:spPr/>
      <dgm:t>
        <a:bodyPr/>
        <a:lstStyle/>
        <a:p>
          <a:endParaRPr lang="en-US"/>
        </a:p>
      </dgm:t>
    </dgm:pt>
    <dgm:pt modelId="{B672FC56-DA05-4786-9AED-5047AB775FDB}" type="sibTrans" cxnId="{0A45B22E-C7C2-47D0-A01B-92F83AB0ADAE}">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84DED48A-CE84-414F-8D47-E61CCE788AD6}" type="pres">
      <dgm:prSet presAssocID="{203E5F99-F853-4092-BC73-59EEA59C1B5E}" presName="thickLine" presStyleLbl="alignNode1" presStyleIdx="0" presStyleCnt="3"/>
      <dgm:spPr/>
    </dgm:pt>
    <dgm:pt modelId="{45BC1A5B-CABA-4A46-BF0C-B7A3ACB4BDAE}" type="pres">
      <dgm:prSet presAssocID="{203E5F99-F853-4092-BC73-59EEA59C1B5E}" presName="horz1" presStyleCnt="0"/>
      <dgm:spPr/>
    </dgm:pt>
    <dgm:pt modelId="{A8ED3D35-6879-4A4E-BB22-68D9A41331EB}" type="pres">
      <dgm:prSet presAssocID="{203E5F99-F853-4092-BC73-59EEA59C1B5E}" presName="tx1" presStyleLbl="revTx" presStyleIdx="0" presStyleCnt="6"/>
      <dgm:spPr/>
      <dgm:t>
        <a:bodyPr/>
        <a:lstStyle/>
        <a:p>
          <a:endParaRPr lang="en-US"/>
        </a:p>
      </dgm:t>
    </dgm:pt>
    <dgm:pt modelId="{EBDB8924-263F-46BD-80CC-814278AB45CE}" type="pres">
      <dgm:prSet presAssocID="{203E5F99-F853-4092-BC73-59EEA59C1B5E}" presName="vert1" presStyleCnt="0"/>
      <dgm:spPr/>
    </dgm:pt>
    <dgm:pt modelId="{08E31E43-F8F5-4954-AE19-CAEFD425D099}" type="pres">
      <dgm:prSet presAssocID="{B314A1D7-7740-4388-81BB-0FE94782C8EC}" presName="vertSpace2a" presStyleCnt="0"/>
      <dgm:spPr/>
    </dgm:pt>
    <dgm:pt modelId="{88E85316-5B49-49F5-909D-F1144DE940F0}" type="pres">
      <dgm:prSet presAssocID="{B314A1D7-7740-4388-81BB-0FE94782C8EC}" presName="horz2" presStyleCnt="0"/>
      <dgm:spPr/>
    </dgm:pt>
    <dgm:pt modelId="{F5D35C15-5E77-4F6E-B6E2-8B9DA5FC0BEC}" type="pres">
      <dgm:prSet presAssocID="{B314A1D7-7740-4388-81BB-0FE94782C8EC}" presName="horzSpace2" presStyleCnt="0"/>
      <dgm:spPr/>
    </dgm:pt>
    <dgm:pt modelId="{D3C06F4E-C0A9-4F68-B66E-D26A4CEEE500}" type="pres">
      <dgm:prSet presAssocID="{B314A1D7-7740-4388-81BB-0FE94782C8EC}" presName="tx2" presStyleLbl="revTx" presStyleIdx="1" presStyleCnt="6"/>
      <dgm:spPr/>
      <dgm:t>
        <a:bodyPr/>
        <a:lstStyle/>
        <a:p>
          <a:endParaRPr lang="en-US"/>
        </a:p>
      </dgm:t>
    </dgm:pt>
    <dgm:pt modelId="{0380F83F-ABEF-4C69-B736-2E6CDFC9DF78}" type="pres">
      <dgm:prSet presAssocID="{B314A1D7-7740-4388-81BB-0FE94782C8EC}" presName="vert2" presStyleCnt="0"/>
      <dgm:spPr/>
    </dgm:pt>
    <dgm:pt modelId="{3FB28683-E681-4D3F-8CDD-F9DA0F7FF895}" type="pres">
      <dgm:prSet presAssocID="{B314A1D7-7740-4388-81BB-0FE94782C8EC}" presName="thinLine2b" presStyleLbl="callout" presStyleIdx="0" presStyleCnt="3"/>
      <dgm:spPr/>
    </dgm:pt>
    <dgm:pt modelId="{9756F834-AD55-4467-AEB4-395DA241839A}" type="pres">
      <dgm:prSet presAssocID="{B314A1D7-7740-4388-81BB-0FE94782C8EC}" presName="vertSpace2b" presStyleCnt="0"/>
      <dgm:spPr/>
    </dgm:pt>
    <dgm:pt modelId="{A3AC9C2F-4998-4394-882D-181FF4B77C5B}" type="pres">
      <dgm:prSet presAssocID="{90D3EC15-716C-4B8B-8FF5-E81B9182473A}" presName="thickLine" presStyleLbl="alignNode1" presStyleIdx="1" presStyleCnt="3"/>
      <dgm:spPr/>
    </dgm:pt>
    <dgm:pt modelId="{8F1D9AA7-DBEB-481D-BFF4-E94F9F0942E3}" type="pres">
      <dgm:prSet presAssocID="{90D3EC15-716C-4B8B-8FF5-E81B9182473A}" presName="horz1" presStyleCnt="0"/>
      <dgm:spPr/>
    </dgm:pt>
    <dgm:pt modelId="{97B71F80-5973-4CD4-9CFA-F8BAF91C2FF8}" type="pres">
      <dgm:prSet presAssocID="{90D3EC15-716C-4B8B-8FF5-E81B9182473A}" presName="tx1" presStyleLbl="revTx" presStyleIdx="2" presStyleCnt="6"/>
      <dgm:spPr/>
      <dgm:t>
        <a:bodyPr/>
        <a:lstStyle/>
        <a:p>
          <a:endParaRPr lang="en-US"/>
        </a:p>
      </dgm:t>
    </dgm:pt>
    <dgm:pt modelId="{4D4EFAB4-9032-47B0-9CFB-108D677F7CF1}" type="pres">
      <dgm:prSet presAssocID="{90D3EC15-716C-4B8B-8FF5-E81B9182473A}" presName="vert1" presStyleCnt="0"/>
      <dgm:spPr/>
    </dgm:pt>
    <dgm:pt modelId="{3AA7CB30-A96E-4751-84FB-66F241C459E8}" type="pres">
      <dgm:prSet presAssocID="{D1AB4A29-DCE8-4A67-8626-9309804650A2}" presName="vertSpace2a" presStyleCnt="0"/>
      <dgm:spPr/>
    </dgm:pt>
    <dgm:pt modelId="{5DFE5DFF-8B2F-45F3-8FE9-652FA04E0591}" type="pres">
      <dgm:prSet presAssocID="{D1AB4A29-DCE8-4A67-8626-9309804650A2}" presName="horz2" presStyleCnt="0"/>
      <dgm:spPr/>
    </dgm:pt>
    <dgm:pt modelId="{55535509-AD66-4F5C-BF95-AF3FBB17ABBC}" type="pres">
      <dgm:prSet presAssocID="{D1AB4A29-DCE8-4A67-8626-9309804650A2}" presName="horzSpace2" presStyleCnt="0"/>
      <dgm:spPr/>
    </dgm:pt>
    <dgm:pt modelId="{879E18AE-A050-48EC-B632-D9832DAC33A2}" type="pres">
      <dgm:prSet presAssocID="{D1AB4A29-DCE8-4A67-8626-9309804650A2}" presName="tx2" presStyleLbl="revTx" presStyleIdx="3" presStyleCnt="6"/>
      <dgm:spPr/>
      <dgm:t>
        <a:bodyPr/>
        <a:lstStyle/>
        <a:p>
          <a:endParaRPr lang="en-US"/>
        </a:p>
      </dgm:t>
    </dgm:pt>
    <dgm:pt modelId="{6B837831-60CC-4CFC-B80A-6DDF796E3C08}" type="pres">
      <dgm:prSet presAssocID="{D1AB4A29-DCE8-4A67-8626-9309804650A2}" presName="vert2" presStyleCnt="0"/>
      <dgm:spPr/>
    </dgm:pt>
    <dgm:pt modelId="{2B2ED620-3644-4CA4-A7FE-B452F1D1D208}" type="pres">
      <dgm:prSet presAssocID="{D1AB4A29-DCE8-4A67-8626-9309804650A2}" presName="thinLine2b" presStyleLbl="callout" presStyleIdx="1" presStyleCnt="3"/>
      <dgm:spPr/>
    </dgm:pt>
    <dgm:pt modelId="{FE80FEC0-A153-427E-9CD6-E7D9F6C3F3FC}" type="pres">
      <dgm:prSet presAssocID="{D1AB4A29-DCE8-4A67-8626-9309804650A2}" presName="vertSpace2b" presStyleCnt="0"/>
      <dgm:spPr/>
    </dgm:pt>
    <dgm:pt modelId="{72B19CB5-8CF7-4ADB-A682-E7969C693976}" type="pres">
      <dgm:prSet presAssocID="{B5FD00F4-D859-46D5-A0EC-8B1158CD7DD8}" presName="thickLine" presStyleLbl="alignNode1" presStyleIdx="2" presStyleCnt="3"/>
      <dgm:spPr/>
    </dgm:pt>
    <dgm:pt modelId="{6AB17482-A89C-4463-817D-5C7F14983742}" type="pres">
      <dgm:prSet presAssocID="{B5FD00F4-D859-46D5-A0EC-8B1158CD7DD8}" presName="horz1" presStyleCnt="0"/>
      <dgm:spPr/>
    </dgm:pt>
    <dgm:pt modelId="{1D1E070A-5E47-4B37-AB47-9F45188632C0}" type="pres">
      <dgm:prSet presAssocID="{B5FD00F4-D859-46D5-A0EC-8B1158CD7DD8}" presName="tx1" presStyleLbl="revTx" presStyleIdx="4" presStyleCnt="6"/>
      <dgm:spPr/>
      <dgm:t>
        <a:bodyPr/>
        <a:lstStyle/>
        <a:p>
          <a:endParaRPr lang="en-US"/>
        </a:p>
      </dgm:t>
    </dgm:pt>
    <dgm:pt modelId="{6DBFC314-FCD0-4E41-8D44-36A9AF115CC7}" type="pres">
      <dgm:prSet presAssocID="{B5FD00F4-D859-46D5-A0EC-8B1158CD7DD8}" presName="vert1" presStyleCnt="0"/>
      <dgm:spPr/>
    </dgm:pt>
    <dgm:pt modelId="{33F83C43-AABA-4498-823B-AC7A63E9D6B2}" type="pres">
      <dgm:prSet presAssocID="{27565545-5E8A-4296-BDB2-11F909EF6FDF}" presName="vertSpace2a" presStyleCnt="0"/>
      <dgm:spPr/>
    </dgm:pt>
    <dgm:pt modelId="{95B8C6B3-BB2A-4CAA-8F17-AEA5BFB128E2}" type="pres">
      <dgm:prSet presAssocID="{27565545-5E8A-4296-BDB2-11F909EF6FDF}" presName="horz2" presStyleCnt="0"/>
      <dgm:spPr/>
    </dgm:pt>
    <dgm:pt modelId="{1616A84F-B392-47C7-8877-317977C1DD96}" type="pres">
      <dgm:prSet presAssocID="{27565545-5E8A-4296-BDB2-11F909EF6FDF}" presName="horzSpace2" presStyleCnt="0"/>
      <dgm:spPr/>
    </dgm:pt>
    <dgm:pt modelId="{48F17B2A-7C58-4386-9206-5621491957CD}" type="pres">
      <dgm:prSet presAssocID="{27565545-5E8A-4296-BDB2-11F909EF6FDF}" presName="tx2" presStyleLbl="revTx" presStyleIdx="5" presStyleCnt="6"/>
      <dgm:spPr/>
      <dgm:t>
        <a:bodyPr/>
        <a:lstStyle/>
        <a:p>
          <a:endParaRPr lang="en-US"/>
        </a:p>
      </dgm:t>
    </dgm:pt>
    <dgm:pt modelId="{EEA522DB-9214-44E3-862D-30DB58655821}" type="pres">
      <dgm:prSet presAssocID="{27565545-5E8A-4296-BDB2-11F909EF6FDF}" presName="vert2" presStyleCnt="0"/>
      <dgm:spPr/>
    </dgm:pt>
    <dgm:pt modelId="{EC7105F1-56C6-4296-843F-1DC048EA24CF}" type="pres">
      <dgm:prSet presAssocID="{27565545-5E8A-4296-BDB2-11F909EF6FDF}" presName="thinLine2b" presStyleLbl="callout" presStyleIdx="2" presStyleCnt="3"/>
      <dgm:spPr/>
    </dgm:pt>
    <dgm:pt modelId="{AA0819DE-D94F-4E5C-8E02-D11252C50718}" type="pres">
      <dgm:prSet presAssocID="{27565545-5E8A-4296-BDB2-11F909EF6FDF}" presName="vertSpace2b" presStyleCnt="0"/>
      <dgm:spPr/>
    </dgm:pt>
  </dgm:ptLst>
  <dgm:cxnLst>
    <dgm:cxn modelId="{F00A3B84-E67C-4A29-B8D2-E5781B9FC801}" srcId="{A33CD1BE-8C12-41D4-B5B2-B5169E0748B2}" destId="{B5FD00F4-D859-46D5-A0EC-8B1158CD7DD8}" srcOrd="2" destOrd="0" parTransId="{FDDD5C0A-2B28-4B22-B558-290F747CF04A}" sibTransId="{70EA0876-8749-4421-A288-6D3771E845D2}"/>
    <dgm:cxn modelId="{1C902FD7-3CCC-41CA-B664-970C053919A8}" type="presOf" srcId="{B5FD00F4-D859-46D5-A0EC-8B1158CD7DD8}" destId="{1D1E070A-5E47-4B37-AB47-9F45188632C0}" srcOrd="0" destOrd="0" presId="urn:microsoft.com/office/officeart/2008/layout/LinedList"/>
    <dgm:cxn modelId="{724082CD-E38F-4F7C-BFD8-B206F65E6A8F}" type="presOf" srcId="{D1AB4A29-DCE8-4A67-8626-9309804650A2}" destId="{879E18AE-A050-48EC-B632-D9832DAC33A2}" srcOrd="0" destOrd="0" presId="urn:microsoft.com/office/officeart/2008/layout/LinedList"/>
    <dgm:cxn modelId="{8FD7A8CE-B3F8-4072-A136-C3E0E25C4CF2}" srcId="{A33CD1BE-8C12-41D4-B5B2-B5169E0748B2}" destId="{203E5F99-F853-4092-BC73-59EEA59C1B5E}" srcOrd="0" destOrd="0" parTransId="{34D01C43-5276-41EF-90F7-6BEF099D7540}" sibTransId="{338F03EF-C23F-4469-B2AA-8D0C55ABA7EC}"/>
    <dgm:cxn modelId="{8E137BE5-D7F4-4CC4-8279-9D5A04853F67}" type="presOf" srcId="{90D3EC15-716C-4B8B-8FF5-E81B9182473A}" destId="{97B71F80-5973-4CD4-9CFA-F8BAF91C2FF8}" srcOrd="0" destOrd="0" presId="urn:microsoft.com/office/officeart/2008/layout/LinedList"/>
    <dgm:cxn modelId="{1A89D70D-6990-4ABD-A280-E307378A2DE6}" type="presOf" srcId="{27565545-5E8A-4296-BDB2-11F909EF6FDF}" destId="{48F17B2A-7C58-4386-9206-5621491957CD}" srcOrd="0" destOrd="0" presId="urn:microsoft.com/office/officeart/2008/layout/LinedList"/>
    <dgm:cxn modelId="{41660B10-4510-4B06-858C-7A2D7EC89441}" type="presOf" srcId="{B314A1D7-7740-4388-81BB-0FE94782C8EC}" destId="{D3C06F4E-C0A9-4F68-B66E-D26A4CEEE500}" srcOrd="0" destOrd="0" presId="urn:microsoft.com/office/officeart/2008/layout/LinedList"/>
    <dgm:cxn modelId="{4CA2BC70-6331-48B3-B381-8AD7D0739E08}" srcId="{B5FD00F4-D859-46D5-A0EC-8B1158CD7DD8}" destId="{27565545-5E8A-4296-BDB2-11F909EF6FDF}" srcOrd="0" destOrd="0" parTransId="{01B1CB34-F7D1-4508-9315-6ADBF584EEA2}" sibTransId="{285549F5-1232-4FC1-8307-D8881494C3C0}"/>
    <dgm:cxn modelId="{1A92080A-1C73-46D9-BFDF-A8AAA35452E1}" type="presOf" srcId="{A33CD1BE-8C12-41D4-B5B2-B5169E0748B2}" destId="{3F12C268-FB84-4163-8083-C72BA50AE18D}" srcOrd="0" destOrd="0" presId="urn:microsoft.com/office/officeart/2008/layout/LinedList"/>
    <dgm:cxn modelId="{F956E712-E326-4000-98C9-9651A22FD418}" srcId="{90D3EC15-716C-4B8B-8FF5-E81B9182473A}" destId="{D1AB4A29-DCE8-4A67-8626-9309804650A2}" srcOrd="0" destOrd="0" parTransId="{6A730FC2-6B48-4DC5-8DB1-F7A5BBFB27E2}" sibTransId="{4A346747-01B0-46F3-9AFF-44980AB54AB2}"/>
    <dgm:cxn modelId="{D12216A3-B1F9-4223-BDDF-60FCD7F3BCDE}" srcId="{A33CD1BE-8C12-41D4-B5B2-B5169E0748B2}" destId="{90D3EC15-716C-4B8B-8FF5-E81B9182473A}" srcOrd="1" destOrd="0" parTransId="{F5A1F712-6980-4DD3-BE9B-F3D8C141808D}" sibTransId="{49F94F2B-8EA1-4B69-96FC-9656689106B8}"/>
    <dgm:cxn modelId="{0A45B22E-C7C2-47D0-A01B-92F83AB0ADAE}" srcId="{203E5F99-F853-4092-BC73-59EEA59C1B5E}" destId="{B314A1D7-7740-4388-81BB-0FE94782C8EC}" srcOrd="0" destOrd="0" parTransId="{3906136C-4E78-4857-B1DF-5E84CD127AE7}" sibTransId="{B672FC56-DA05-4786-9AED-5047AB775FDB}"/>
    <dgm:cxn modelId="{586040C4-A806-4357-9420-05F242424834}" type="presOf" srcId="{203E5F99-F853-4092-BC73-59EEA59C1B5E}" destId="{A8ED3D35-6879-4A4E-BB22-68D9A41331EB}" srcOrd="0" destOrd="0" presId="urn:microsoft.com/office/officeart/2008/layout/LinedList"/>
    <dgm:cxn modelId="{806D3112-0084-4BAB-AD4C-489809AF4946}" type="presParOf" srcId="{3F12C268-FB84-4163-8083-C72BA50AE18D}" destId="{84DED48A-CE84-414F-8D47-E61CCE788AD6}" srcOrd="0" destOrd="0" presId="urn:microsoft.com/office/officeart/2008/layout/LinedList"/>
    <dgm:cxn modelId="{2A3E9D11-0048-4074-8F6B-5CBAC25169F1}" type="presParOf" srcId="{3F12C268-FB84-4163-8083-C72BA50AE18D}" destId="{45BC1A5B-CABA-4A46-BF0C-B7A3ACB4BDAE}" srcOrd="1" destOrd="0" presId="urn:microsoft.com/office/officeart/2008/layout/LinedList"/>
    <dgm:cxn modelId="{A1E8900F-8FDE-4F49-8999-082434253AFD}" type="presParOf" srcId="{45BC1A5B-CABA-4A46-BF0C-B7A3ACB4BDAE}" destId="{A8ED3D35-6879-4A4E-BB22-68D9A41331EB}" srcOrd="0" destOrd="0" presId="urn:microsoft.com/office/officeart/2008/layout/LinedList"/>
    <dgm:cxn modelId="{5455E2D4-235A-44BF-AA15-71B74526F3FF}" type="presParOf" srcId="{45BC1A5B-CABA-4A46-BF0C-B7A3ACB4BDAE}" destId="{EBDB8924-263F-46BD-80CC-814278AB45CE}" srcOrd="1" destOrd="0" presId="urn:microsoft.com/office/officeart/2008/layout/LinedList"/>
    <dgm:cxn modelId="{ED73A2B9-A685-4D17-9D86-13827F465DFB}" type="presParOf" srcId="{EBDB8924-263F-46BD-80CC-814278AB45CE}" destId="{08E31E43-F8F5-4954-AE19-CAEFD425D099}" srcOrd="0" destOrd="0" presId="urn:microsoft.com/office/officeart/2008/layout/LinedList"/>
    <dgm:cxn modelId="{2FC798A0-F484-488D-8B9B-40E3F9AA15E6}" type="presParOf" srcId="{EBDB8924-263F-46BD-80CC-814278AB45CE}" destId="{88E85316-5B49-49F5-909D-F1144DE940F0}" srcOrd="1" destOrd="0" presId="urn:microsoft.com/office/officeart/2008/layout/LinedList"/>
    <dgm:cxn modelId="{220217D9-4D94-4249-AC41-63CEF58822EC}" type="presParOf" srcId="{88E85316-5B49-49F5-909D-F1144DE940F0}" destId="{F5D35C15-5E77-4F6E-B6E2-8B9DA5FC0BEC}" srcOrd="0" destOrd="0" presId="urn:microsoft.com/office/officeart/2008/layout/LinedList"/>
    <dgm:cxn modelId="{D6586AAD-93D6-4D25-B223-8DBA3B72ACB5}" type="presParOf" srcId="{88E85316-5B49-49F5-909D-F1144DE940F0}" destId="{D3C06F4E-C0A9-4F68-B66E-D26A4CEEE500}" srcOrd="1" destOrd="0" presId="urn:microsoft.com/office/officeart/2008/layout/LinedList"/>
    <dgm:cxn modelId="{1731BF8D-6B4E-447D-9596-B0B0D6F2ADFE}" type="presParOf" srcId="{88E85316-5B49-49F5-909D-F1144DE940F0}" destId="{0380F83F-ABEF-4C69-B736-2E6CDFC9DF78}" srcOrd="2" destOrd="0" presId="urn:microsoft.com/office/officeart/2008/layout/LinedList"/>
    <dgm:cxn modelId="{CF9D99FF-090D-4019-8D5C-5D517EABFEFC}" type="presParOf" srcId="{EBDB8924-263F-46BD-80CC-814278AB45CE}" destId="{3FB28683-E681-4D3F-8CDD-F9DA0F7FF895}" srcOrd="2" destOrd="0" presId="urn:microsoft.com/office/officeart/2008/layout/LinedList"/>
    <dgm:cxn modelId="{E3C2AA43-58AD-402E-9C83-2FE5BF66FA9B}" type="presParOf" srcId="{EBDB8924-263F-46BD-80CC-814278AB45CE}" destId="{9756F834-AD55-4467-AEB4-395DA241839A}" srcOrd="3" destOrd="0" presId="urn:microsoft.com/office/officeart/2008/layout/LinedList"/>
    <dgm:cxn modelId="{B5FC4A51-1691-4D45-BF1C-E3C0F2236A3B}" type="presParOf" srcId="{3F12C268-FB84-4163-8083-C72BA50AE18D}" destId="{A3AC9C2F-4998-4394-882D-181FF4B77C5B}" srcOrd="2" destOrd="0" presId="urn:microsoft.com/office/officeart/2008/layout/LinedList"/>
    <dgm:cxn modelId="{605D22F5-9CAA-4B91-A50A-678FDA8A4A8B}" type="presParOf" srcId="{3F12C268-FB84-4163-8083-C72BA50AE18D}" destId="{8F1D9AA7-DBEB-481D-BFF4-E94F9F0942E3}" srcOrd="3" destOrd="0" presId="urn:microsoft.com/office/officeart/2008/layout/LinedList"/>
    <dgm:cxn modelId="{C95237F7-AB53-45DB-99EE-97EB386B15D7}" type="presParOf" srcId="{8F1D9AA7-DBEB-481D-BFF4-E94F9F0942E3}" destId="{97B71F80-5973-4CD4-9CFA-F8BAF91C2FF8}" srcOrd="0" destOrd="0" presId="urn:microsoft.com/office/officeart/2008/layout/LinedList"/>
    <dgm:cxn modelId="{E05A11DD-4A60-456C-A884-D473A7B45D3D}" type="presParOf" srcId="{8F1D9AA7-DBEB-481D-BFF4-E94F9F0942E3}" destId="{4D4EFAB4-9032-47B0-9CFB-108D677F7CF1}" srcOrd="1" destOrd="0" presId="urn:microsoft.com/office/officeart/2008/layout/LinedList"/>
    <dgm:cxn modelId="{12CB0591-06E8-4F7F-8613-8147C8463BC0}" type="presParOf" srcId="{4D4EFAB4-9032-47B0-9CFB-108D677F7CF1}" destId="{3AA7CB30-A96E-4751-84FB-66F241C459E8}" srcOrd="0" destOrd="0" presId="urn:microsoft.com/office/officeart/2008/layout/LinedList"/>
    <dgm:cxn modelId="{4DBC1CDC-4C62-444C-A214-BCCCC44AEE45}" type="presParOf" srcId="{4D4EFAB4-9032-47B0-9CFB-108D677F7CF1}" destId="{5DFE5DFF-8B2F-45F3-8FE9-652FA04E0591}" srcOrd="1" destOrd="0" presId="urn:microsoft.com/office/officeart/2008/layout/LinedList"/>
    <dgm:cxn modelId="{C4B131D5-7294-4A9C-8B48-8CB136FF15CE}" type="presParOf" srcId="{5DFE5DFF-8B2F-45F3-8FE9-652FA04E0591}" destId="{55535509-AD66-4F5C-BF95-AF3FBB17ABBC}" srcOrd="0" destOrd="0" presId="urn:microsoft.com/office/officeart/2008/layout/LinedList"/>
    <dgm:cxn modelId="{B4021E40-880D-4E3B-9A57-29A2DAFDD157}" type="presParOf" srcId="{5DFE5DFF-8B2F-45F3-8FE9-652FA04E0591}" destId="{879E18AE-A050-48EC-B632-D9832DAC33A2}" srcOrd="1" destOrd="0" presId="urn:microsoft.com/office/officeart/2008/layout/LinedList"/>
    <dgm:cxn modelId="{6F9EB51D-ED3B-444F-809A-788B44C28A15}" type="presParOf" srcId="{5DFE5DFF-8B2F-45F3-8FE9-652FA04E0591}" destId="{6B837831-60CC-4CFC-B80A-6DDF796E3C08}" srcOrd="2" destOrd="0" presId="urn:microsoft.com/office/officeart/2008/layout/LinedList"/>
    <dgm:cxn modelId="{BC25FE14-B0A4-4F40-BB2E-B03BFD7D020C}" type="presParOf" srcId="{4D4EFAB4-9032-47B0-9CFB-108D677F7CF1}" destId="{2B2ED620-3644-4CA4-A7FE-B452F1D1D208}" srcOrd="2" destOrd="0" presId="urn:microsoft.com/office/officeart/2008/layout/LinedList"/>
    <dgm:cxn modelId="{F980A78C-73B6-4AED-9116-6DADD9BAB413}" type="presParOf" srcId="{4D4EFAB4-9032-47B0-9CFB-108D677F7CF1}" destId="{FE80FEC0-A153-427E-9CD6-E7D9F6C3F3FC}" srcOrd="3" destOrd="0" presId="urn:microsoft.com/office/officeart/2008/layout/LinedList"/>
    <dgm:cxn modelId="{0CCFB6B0-C640-45B3-8039-3D9409FE34D4}" type="presParOf" srcId="{3F12C268-FB84-4163-8083-C72BA50AE18D}" destId="{72B19CB5-8CF7-4ADB-A682-E7969C693976}" srcOrd="4" destOrd="0" presId="urn:microsoft.com/office/officeart/2008/layout/LinedList"/>
    <dgm:cxn modelId="{F3286D09-EF55-4AD3-9C7D-ABB08FF33E0B}" type="presParOf" srcId="{3F12C268-FB84-4163-8083-C72BA50AE18D}" destId="{6AB17482-A89C-4463-817D-5C7F14983742}" srcOrd="5" destOrd="0" presId="urn:microsoft.com/office/officeart/2008/layout/LinedList"/>
    <dgm:cxn modelId="{D77343A0-EF72-4EF4-8138-BABD5ABEFE4C}" type="presParOf" srcId="{6AB17482-A89C-4463-817D-5C7F14983742}" destId="{1D1E070A-5E47-4B37-AB47-9F45188632C0}" srcOrd="0" destOrd="0" presId="urn:microsoft.com/office/officeart/2008/layout/LinedList"/>
    <dgm:cxn modelId="{7BC95A18-1425-45E3-96E4-37D5AED1846F}" type="presParOf" srcId="{6AB17482-A89C-4463-817D-5C7F14983742}" destId="{6DBFC314-FCD0-4E41-8D44-36A9AF115CC7}" srcOrd="1" destOrd="0" presId="urn:microsoft.com/office/officeart/2008/layout/LinedList"/>
    <dgm:cxn modelId="{75D44AB7-D09C-485B-B55B-2F3BECC83C5C}" type="presParOf" srcId="{6DBFC314-FCD0-4E41-8D44-36A9AF115CC7}" destId="{33F83C43-AABA-4498-823B-AC7A63E9D6B2}" srcOrd="0" destOrd="0" presId="urn:microsoft.com/office/officeart/2008/layout/LinedList"/>
    <dgm:cxn modelId="{2078448F-D495-4B16-8A7B-D75C090623D2}" type="presParOf" srcId="{6DBFC314-FCD0-4E41-8D44-36A9AF115CC7}" destId="{95B8C6B3-BB2A-4CAA-8F17-AEA5BFB128E2}" srcOrd="1" destOrd="0" presId="urn:microsoft.com/office/officeart/2008/layout/LinedList"/>
    <dgm:cxn modelId="{7A5B598C-97C1-4820-98AD-19D68AE7D758}" type="presParOf" srcId="{95B8C6B3-BB2A-4CAA-8F17-AEA5BFB128E2}" destId="{1616A84F-B392-47C7-8877-317977C1DD96}" srcOrd="0" destOrd="0" presId="urn:microsoft.com/office/officeart/2008/layout/LinedList"/>
    <dgm:cxn modelId="{D5CC1292-F1AD-4654-9A30-87E6CF11D7F7}" type="presParOf" srcId="{95B8C6B3-BB2A-4CAA-8F17-AEA5BFB128E2}" destId="{48F17B2A-7C58-4386-9206-5621491957CD}" srcOrd="1" destOrd="0" presId="urn:microsoft.com/office/officeart/2008/layout/LinedList"/>
    <dgm:cxn modelId="{034656A6-08FD-4DCE-AA5F-ECFEDFB0180C}" type="presParOf" srcId="{95B8C6B3-BB2A-4CAA-8F17-AEA5BFB128E2}" destId="{EEA522DB-9214-44E3-862D-30DB58655821}" srcOrd="2" destOrd="0" presId="urn:microsoft.com/office/officeart/2008/layout/LinedList"/>
    <dgm:cxn modelId="{048CF3E8-2651-4407-8B5E-9ABE49C0C32C}" type="presParOf" srcId="{6DBFC314-FCD0-4E41-8D44-36A9AF115CC7}" destId="{EC7105F1-56C6-4296-843F-1DC048EA24CF}" srcOrd="2" destOrd="0" presId="urn:microsoft.com/office/officeart/2008/layout/LinedList"/>
    <dgm:cxn modelId="{D78552D7-D036-4283-BC10-B2C199D9E188}" type="presParOf" srcId="{6DBFC314-FCD0-4E41-8D44-36A9AF115CC7}" destId="{AA0819DE-D94F-4E5C-8E02-D11252C50718}"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2F351B-DB5E-4D95-AB22-9A533875E292}">
      <dgm:prSet/>
      <dgm:spPr/>
      <dgm:t>
        <a:bodyPr/>
        <a:lstStyle/>
        <a:p>
          <a:r>
            <a:rPr lang="en-US" dirty="0" smtClean="0"/>
            <a:t>Copy the notes at each station.</a:t>
          </a:r>
          <a:endParaRPr lang="en-US" dirty="0"/>
        </a:p>
      </dgm:t>
    </dgm:pt>
    <dgm:pt modelId="{CF595391-4DEA-411F-BFAD-AED5FA8F6C38}" type="parTrans" cxnId="{099B0DB2-5356-44F3-AFEB-D8EE69BC3481}">
      <dgm:prSet/>
      <dgm:spPr/>
      <dgm:t>
        <a:bodyPr/>
        <a:lstStyle/>
        <a:p>
          <a:endParaRPr lang="en-US"/>
        </a:p>
      </dgm:t>
    </dgm:pt>
    <dgm:pt modelId="{851E0BD8-5553-45E7-832B-DBFB653CF834}" type="sibTrans" cxnId="{099B0DB2-5356-44F3-AFEB-D8EE69BC3481}">
      <dgm:prSet/>
      <dgm:spPr/>
      <dgm:t>
        <a:bodyPr/>
        <a:lstStyle/>
        <a:p>
          <a:endParaRPr lang="en-US"/>
        </a:p>
      </dgm:t>
    </dgm:pt>
    <dgm:pt modelId="{464738A4-EFC2-46AC-95BC-377827C5AB1F}">
      <dgm:prSet/>
      <dgm:spPr/>
      <dgm:t>
        <a:bodyPr/>
        <a:lstStyle/>
        <a:p>
          <a:r>
            <a:rPr lang="en-US" dirty="0" smtClean="0"/>
            <a:t>When you hear the ringer, move to the next station on the right.</a:t>
          </a:r>
          <a:endParaRPr lang="en-US" dirty="0"/>
        </a:p>
      </dgm:t>
    </dgm:pt>
    <dgm:pt modelId="{348A977C-70DF-49C0-BAE8-F640E0228F9F}" type="parTrans" cxnId="{51DB6AA3-A5F1-4F7F-86B3-93F861DFC071}">
      <dgm:prSet/>
      <dgm:spPr/>
      <dgm:t>
        <a:bodyPr/>
        <a:lstStyle/>
        <a:p>
          <a:endParaRPr lang="en-US"/>
        </a:p>
      </dgm:t>
    </dgm:pt>
    <dgm:pt modelId="{CD6D2C02-9861-4354-95BF-14AEB85BF71E}" type="sibTrans" cxnId="{51DB6AA3-A5F1-4F7F-86B3-93F861DFC071}">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B6CC9469-BE68-4AF7-8F08-2A2DDF527825}" type="pres">
      <dgm:prSet presAssocID="{E72F351B-DB5E-4D95-AB22-9A533875E292}" presName="thickLine" presStyleLbl="alignNode1" presStyleIdx="0" presStyleCnt="2"/>
      <dgm:spPr/>
    </dgm:pt>
    <dgm:pt modelId="{FD64B903-3157-4C9D-B721-D2F4D4CE65E8}" type="pres">
      <dgm:prSet presAssocID="{E72F351B-DB5E-4D95-AB22-9A533875E292}" presName="horz1" presStyleCnt="0"/>
      <dgm:spPr/>
    </dgm:pt>
    <dgm:pt modelId="{3268253B-BEB8-4296-A7D1-074E0BEFFDF2}" type="pres">
      <dgm:prSet presAssocID="{E72F351B-DB5E-4D95-AB22-9A533875E292}" presName="tx1" presStyleLbl="revTx" presStyleIdx="0" presStyleCnt="2"/>
      <dgm:spPr/>
      <dgm:t>
        <a:bodyPr/>
        <a:lstStyle/>
        <a:p>
          <a:endParaRPr lang="en-US"/>
        </a:p>
      </dgm:t>
    </dgm:pt>
    <dgm:pt modelId="{557631D7-1BEE-495E-838A-E024407E8688}" type="pres">
      <dgm:prSet presAssocID="{E72F351B-DB5E-4D95-AB22-9A533875E292}" presName="vert1" presStyleCnt="0"/>
      <dgm:spPr/>
    </dgm:pt>
    <dgm:pt modelId="{47FBF57D-37AC-4E3F-A55F-15CE3B9FE259}" type="pres">
      <dgm:prSet presAssocID="{464738A4-EFC2-46AC-95BC-377827C5AB1F}" presName="thickLine" presStyleLbl="alignNode1" presStyleIdx="1" presStyleCnt="2"/>
      <dgm:spPr/>
    </dgm:pt>
    <dgm:pt modelId="{F0FB58CB-25B2-4F8F-ACAE-0CF5DBAFE59B}" type="pres">
      <dgm:prSet presAssocID="{464738A4-EFC2-46AC-95BC-377827C5AB1F}" presName="horz1" presStyleCnt="0"/>
      <dgm:spPr/>
    </dgm:pt>
    <dgm:pt modelId="{896E578F-A359-472D-820B-1E8364A95306}" type="pres">
      <dgm:prSet presAssocID="{464738A4-EFC2-46AC-95BC-377827C5AB1F}" presName="tx1" presStyleLbl="revTx" presStyleIdx="1" presStyleCnt="2"/>
      <dgm:spPr/>
      <dgm:t>
        <a:bodyPr/>
        <a:lstStyle/>
        <a:p>
          <a:endParaRPr lang="en-US"/>
        </a:p>
      </dgm:t>
    </dgm:pt>
    <dgm:pt modelId="{4194E8AD-8BDC-4E34-80E9-790213ECC5BD}" type="pres">
      <dgm:prSet presAssocID="{464738A4-EFC2-46AC-95BC-377827C5AB1F}" presName="vert1" presStyleCnt="0"/>
      <dgm:spPr/>
    </dgm:pt>
  </dgm:ptLst>
  <dgm:cxnLst>
    <dgm:cxn modelId="{51DB6AA3-A5F1-4F7F-86B3-93F861DFC071}" srcId="{A33CD1BE-8C12-41D4-B5B2-B5169E0748B2}" destId="{464738A4-EFC2-46AC-95BC-377827C5AB1F}" srcOrd="1" destOrd="0" parTransId="{348A977C-70DF-49C0-BAE8-F640E0228F9F}" sibTransId="{CD6D2C02-9861-4354-95BF-14AEB85BF71E}"/>
    <dgm:cxn modelId="{CDEDB8F4-9340-4339-A71E-BF0EB83A7821}" type="presOf" srcId="{A33CD1BE-8C12-41D4-B5B2-B5169E0748B2}" destId="{3F12C268-FB84-4163-8083-C72BA50AE18D}" srcOrd="0" destOrd="0" presId="urn:microsoft.com/office/officeart/2008/layout/LinedList"/>
    <dgm:cxn modelId="{B427F229-EBD5-4BCE-814D-A41653D0A242}" type="presOf" srcId="{E72F351B-DB5E-4D95-AB22-9A533875E292}" destId="{3268253B-BEB8-4296-A7D1-074E0BEFFDF2}" srcOrd="0" destOrd="0" presId="urn:microsoft.com/office/officeart/2008/layout/LinedList"/>
    <dgm:cxn modelId="{ECFE099F-99D8-4FA4-B08C-0002B82E9EB0}" type="presOf" srcId="{464738A4-EFC2-46AC-95BC-377827C5AB1F}" destId="{896E578F-A359-472D-820B-1E8364A95306}" srcOrd="0" destOrd="0" presId="urn:microsoft.com/office/officeart/2008/layout/LinedList"/>
    <dgm:cxn modelId="{099B0DB2-5356-44F3-AFEB-D8EE69BC3481}" srcId="{A33CD1BE-8C12-41D4-B5B2-B5169E0748B2}" destId="{E72F351B-DB5E-4D95-AB22-9A533875E292}" srcOrd="0" destOrd="0" parTransId="{CF595391-4DEA-411F-BFAD-AED5FA8F6C38}" sibTransId="{851E0BD8-5553-45E7-832B-DBFB653CF834}"/>
    <dgm:cxn modelId="{A3B3AB9C-9541-4B8E-BC76-EF8D1E2F2CFF}" type="presParOf" srcId="{3F12C268-FB84-4163-8083-C72BA50AE18D}" destId="{B6CC9469-BE68-4AF7-8F08-2A2DDF527825}" srcOrd="0" destOrd="0" presId="urn:microsoft.com/office/officeart/2008/layout/LinedList"/>
    <dgm:cxn modelId="{8EE82B3E-91BF-4E61-958E-0967402B6AD7}" type="presParOf" srcId="{3F12C268-FB84-4163-8083-C72BA50AE18D}" destId="{FD64B903-3157-4C9D-B721-D2F4D4CE65E8}" srcOrd="1" destOrd="0" presId="urn:microsoft.com/office/officeart/2008/layout/LinedList"/>
    <dgm:cxn modelId="{B08ED32C-22AD-499B-837C-FAC991DEEF9B}" type="presParOf" srcId="{FD64B903-3157-4C9D-B721-D2F4D4CE65E8}" destId="{3268253B-BEB8-4296-A7D1-074E0BEFFDF2}" srcOrd="0" destOrd="0" presId="urn:microsoft.com/office/officeart/2008/layout/LinedList"/>
    <dgm:cxn modelId="{5D7FCB6E-EECA-40AA-83A3-AD6D3E89CF18}" type="presParOf" srcId="{FD64B903-3157-4C9D-B721-D2F4D4CE65E8}" destId="{557631D7-1BEE-495E-838A-E024407E8688}" srcOrd="1" destOrd="0" presId="urn:microsoft.com/office/officeart/2008/layout/LinedList"/>
    <dgm:cxn modelId="{395D3B3F-5C94-41B9-9C80-2618AAE72D5C}" type="presParOf" srcId="{3F12C268-FB84-4163-8083-C72BA50AE18D}" destId="{47FBF57D-37AC-4E3F-A55F-15CE3B9FE259}" srcOrd="2" destOrd="0" presId="urn:microsoft.com/office/officeart/2008/layout/LinedList"/>
    <dgm:cxn modelId="{77BDC517-2449-41BD-B3D7-1F639904E2BB}" type="presParOf" srcId="{3F12C268-FB84-4163-8083-C72BA50AE18D}" destId="{F0FB58CB-25B2-4F8F-ACAE-0CF5DBAFE59B}" srcOrd="3" destOrd="0" presId="urn:microsoft.com/office/officeart/2008/layout/LinedList"/>
    <dgm:cxn modelId="{0DD07801-948A-423B-B3D7-F757146682EB}" type="presParOf" srcId="{F0FB58CB-25B2-4F8F-ACAE-0CF5DBAFE59B}" destId="{896E578F-A359-472D-820B-1E8364A95306}" srcOrd="0" destOrd="0" presId="urn:microsoft.com/office/officeart/2008/layout/LinedList"/>
    <dgm:cxn modelId="{FC3C7D01-E084-4801-8939-C420B0BEC1E2}" type="presParOf" srcId="{F0FB58CB-25B2-4F8F-ACAE-0CF5DBAFE59B}" destId="{4194E8AD-8BDC-4E34-80E9-790213ECC5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Which of the following lines demonstrates the emphasis on individuality during the Romantic era?</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D7C58135-D7BE-4D46-9FF9-E2EAE5E2671C}">
      <dgm:prSet/>
      <dgm:spPr/>
      <dgm:t>
        <a:bodyPr/>
        <a:lstStyle/>
        <a:p>
          <a:r>
            <a:rPr lang="en-US" dirty="0" smtClean="0"/>
            <a:t>A. </a:t>
          </a:r>
          <a:r>
            <a:rPr lang="en-US" b="0" i="0" dirty="0" smtClean="0"/>
            <a:t>Than ours, a friend to man, to whom thou </a:t>
          </a:r>
          <a:r>
            <a:rPr lang="en-US" b="0" i="0" dirty="0" err="1" smtClean="0"/>
            <a:t>say'st</a:t>
          </a:r>
          <a:r>
            <a:rPr lang="en-US" b="0" i="0" dirty="0" smtClean="0"/>
            <a:t>, "Beauty is truth, truth beauty,—that is all Ye know on earth, and all ye need to know."</a:t>
          </a:r>
          <a:endParaRPr lang="en-US" dirty="0" smtClean="0"/>
        </a:p>
      </dgm:t>
    </dgm:pt>
    <dgm:pt modelId="{5E24DBEF-E2DE-4D4E-AACA-E76D9D001BC0}" type="parTrans" cxnId="{C982BC19-C4A5-4401-8332-8193996B618C}">
      <dgm:prSet/>
      <dgm:spPr/>
      <dgm:t>
        <a:bodyPr/>
        <a:lstStyle/>
        <a:p>
          <a:endParaRPr lang="en-US"/>
        </a:p>
      </dgm:t>
    </dgm:pt>
    <dgm:pt modelId="{39CEEF26-FFAB-4388-BCBC-D02A6D8D64B0}" type="sibTrans" cxnId="{C982BC19-C4A5-4401-8332-8193996B618C}">
      <dgm:prSet/>
      <dgm:spPr/>
      <dgm:t>
        <a:bodyPr/>
        <a:lstStyle/>
        <a:p>
          <a:endParaRPr lang="en-US"/>
        </a:p>
      </dgm:t>
    </dgm:pt>
    <dgm:pt modelId="{1CCB1902-A372-4BE2-B465-C1555B4A9794}">
      <dgm:prSet/>
      <dgm:spPr/>
      <dgm:t>
        <a:bodyPr/>
        <a:lstStyle/>
        <a:p>
          <a:r>
            <a:rPr lang="en-US" dirty="0" smtClean="0"/>
            <a:t>B. </a:t>
          </a:r>
          <a:r>
            <a:rPr lang="en-US" b="0" i="0" dirty="0" smtClean="0"/>
            <a:t>Oh! raise us up, return to us again; And give us manners, virtue, freedom, power.</a:t>
          </a:r>
          <a:endParaRPr lang="en-US" dirty="0" smtClean="0"/>
        </a:p>
      </dgm:t>
    </dgm:pt>
    <dgm:pt modelId="{D70E12F3-8DC5-4A30-814C-221D3A0E46FA}" type="parTrans" cxnId="{977D4652-881D-4654-A905-2983ED9C582B}">
      <dgm:prSet/>
      <dgm:spPr/>
      <dgm:t>
        <a:bodyPr/>
        <a:lstStyle/>
        <a:p>
          <a:endParaRPr lang="en-US"/>
        </a:p>
      </dgm:t>
    </dgm:pt>
    <dgm:pt modelId="{95439F09-07E3-47DF-90A8-9BFC7823E79A}" type="sibTrans" cxnId="{977D4652-881D-4654-A905-2983ED9C582B}">
      <dgm:prSet/>
      <dgm:spPr/>
      <dgm:t>
        <a:bodyPr/>
        <a:lstStyle/>
        <a:p>
          <a:endParaRPr lang="en-US"/>
        </a:p>
      </dgm:t>
    </dgm:pt>
    <dgm:pt modelId="{818AE823-7CCB-4008-867B-F0DC048E0764}">
      <dgm:prSet/>
      <dgm:spPr/>
      <dgm:t>
        <a:bodyPr/>
        <a:lstStyle/>
        <a:p>
          <a:r>
            <a:rPr lang="en-US" dirty="0" smtClean="0"/>
            <a:t>C. I wandered lonely as a cloud</a:t>
          </a:r>
        </a:p>
      </dgm:t>
    </dgm:pt>
    <dgm:pt modelId="{572336B8-5DA6-4BD9-A682-CD8339DAEFF2}" type="parTrans" cxnId="{87B79C84-8948-48FA-A404-C9FE4521B72F}">
      <dgm:prSet/>
      <dgm:spPr/>
      <dgm:t>
        <a:bodyPr/>
        <a:lstStyle/>
        <a:p>
          <a:endParaRPr lang="en-US"/>
        </a:p>
      </dgm:t>
    </dgm:pt>
    <dgm:pt modelId="{5E97131F-54DA-4420-8CC8-FA58A1887AD8}" type="sibTrans" cxnId="{87B79C84-8948-48FA-A404-C9FE4521B72F}">
      <dgm:prSet/>
      <dgm:spPr/>
      <dgm:t>
        <a:bodyPr/>
        <a:lstStyle/>
        <a:p>
          <a:endParaRPr lang="en-US"/>
        </a:p>
      </dgm:t>
    </dgm:pt>
    <dgm:pt modelId="{978517BF-3543-45BE-9280-F752991F3DF9}">
      <dgm:prSet/>
      <dgm:spPr/>
      <dgm:t>
        <a:bodyPr/>
        <a:lstStyle/>
        <a:p>
          <a:r>
            <a:rPr lang="en-US" dirty="0" smtClean="0"/>
            <a:t>D. None of the above</a:t>
          </a:r>
        </a:p>
      </dgm:t>
    </dgm:pt>
    <dgm:pt modelId="{3C287D29-D239-4EF1-8682-126F404A0DD0}" type="parTrans" cxnId="{1B1A475C-F5C1-448D-94C1-4DA074C70CEE}">
      <dgm:prSet/>
      <dgm:spPr/>
      <dgm:t>
        <a:bodyPr/>
        <a:lstStyle/>
        <a:p>
          <a:endParaRPr lang="en-US"/>
        </a:p>
      </dgm:t>
    </dgm:pt>
    <dgm:pt modelId="{EF78CE9C-E94A-4663-95B9-133727D9FBCC}" type="sibTrans" cxnId="{1B1A475C-F5C1-448D-94C1-4DA074C70CEE}">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5"/>
      <dgm:spPr/>
      <dgm:t>
        <a:bodyPr/>
        <a:lstStyle/>
        <a:p>
          <a:endParaRPr lang="en-US"/>
        </a:p>
      </dgm:t>
    </dgm:pt>
    <dgm:pt modelId="{815C5A3E-80BE-4E61-8609-34C5A2B9BE94}" type="pres">
      <dgm:prSet presAssocID="{B9977A8D-92EC-4F11-AFE1-5BB3F3A4E9CE}" presName="vert1" presStyleCnt="0"/>
      <dgm:spPr/>
    </dgm:pt>
    <dgm:pt modelId="{049CF63F-4E22-4784-A0DD-E8A608859464}" type="pres">
      <dgm:prSet presAssocID="{D7C58135-D7BE-4D46-9FF9-E2EAE5E2671C}" presName="vertSpace2a" presStyleCnt="0"/>
      <dgm:spPr/>
    </dgm:pt>
    <dgm:pt modelId="{F7C93B69-0830-4A90-8BA6-9093103355B6}" type="pres">
      <dgm:prSet presAssocID="{D7C58135-D7BE-4D46-9FF9-E2EAE5E2671C}" presName="horz2" presStyleCnt="0"/>
      <dgm:spPr/>
    </dgm:pt>
    <dgm:pt modelId="{75DAF458-9B73-4D7A-980E-E2FFC3A039FA}" type="pres">
      <dgm:prSet presAssocID="{D7C58135-D7BE-4D46-9FF9-E2EAE5E2671C}" presName="horzSpace2" presStyleCnt="0"/>
      <dgm:spPr/>
    </dgm:pt>
    <dgm:pt modelId="{DCBD4B83-AFBF-41C0-933B-387F0B64ED18}" type="pres">
      <dgm:prSet presAssocID="{D7C58135-D7BE-4D46-9FF9-E2EAE5E2671C}" presName="tx2" presStyleLbl="revTx" presStyleIdx="1" presStyleCnt="5"/>
      <dgm:spPr/>
      <dgm:t>
        <a:bodyPr/>
        <a:lstStyle/>
        <a:p>
          <a:endParaRPr lang="en-US"/>
        </a:p>
      </dgm:t>
    </dgm:pt>
    <dgm:pt modelId="{E7224EE1-1154-4270-9FC5-1E74126DA6C8}" type="pres">
      <dgm:prSet presAssocID="{D7C58135-D7BE-4D46-9FF9-E2EAE5E2671C}" presName="vert2" presStyleCnt="0"/>
      <dgm:spPr/>
    </dgm:pt>
    <dgm:pt modelId="{9FB45F8D-6F3A-43F4-A430-B4CF64FCD32B}" type="pres">
      <dgm:prSet presAssocID="{D7C58135-D7BE-4D46-9FF9-E2EAE5E2671C}" presName="thinLine2b" presStyleLbl="callout" presStyleIdx="0" presStyleCnt="4"/>
      <dgm:spPr/>
    </dgm:pt>
    <dgm:pt modelId="{1E437E7B-A630-4B20-A6EF-93C095FFE96C}" type="pres">
      <dgm:prSet presAssocID="{D7C58135-D7BE-4D46-9FF9-E2EAE5E2671C}" presName="vertSpace2b" presStyleCnt="0"/>
      <dgm:spPr/>
    </dgm:pt>
    <dgm:pt modelId="{36E106E2-70F4-4022-9A8D-DEE0779EB2A7}" type="pres">
      <dgm:prSet presAssocID="{1CCB1902-A372-4BE2-B465-C1555B4A9794}" presName="horz2" presStyleCnt="0"/>
      <dgm:spPr/>
    </dgm:pt>
    <dgm:pt modelId="{D39515D2-0A9E-4C94-B7C4-B1C466965D7C}" type="pres">
      <dgm:prSet presAssocID="{1CCB1902-A372-4BE2-B465-C1555B4A9794}" presName="horzSpace2" presStyleCnt="0"/>
      <dgm:spPr/>
    </dgm:pt>
    <dgm:pt modelId="{33D471C7-BDD6-4C05-A8F4-92E95187E65B}" type="pres">
      <dgm:prSet presAssocID="{1CCB1902-A372-4BE2-B465-C1555B4A9794}" presName="tx2" presStyleLbl="revTx" presStyleIdx="2" presStyleCnt="5"/>
      <dgm:spPr/>
      <dgm:t>
        <a:bodyPr/>
        <a:lstStyle/>
        <a:p>
          <a:endParaRPr lang="en-US"/>
        </a:p>
      </dgm:t>
    </dgm:pt>
    <dgm:pt modelId="{8790F8D1-574E-417F-9029-A92B04AC91BB}" type="pres">
      <dgm:prSet presAssocID="{1CCB1902-A372-4BE2-B465-C1555B4A9794}" presName="vert2" presStyleCnt="0"/>
      <dgm:spPr/>
    </dgm:pt>
    <dgm:pt modelId="{15563C36-DD74-4A42-9668-B301087E47EE}" type="pres">
      <dgm:prSet presAssocID="{1CCB1902-A372-4BE2-B465-C1555B4A9794}" presName="thinLine2b" presStyleLbl="callout" presStyleIdx="1" presStyleCnt="4"/>
      <dgm:spPr/>
    </dgm:pt>
    <dgm:pt modelId="{C006F1EE-FC85-4276-B119-7046B6CBB78B}" type="pres">
      <dgm:prSet presAssocID="{1CCB1902-A372-4BE2-B465-C1555B4A9794}" presName="vertSpace2b" presStyleCnt="0"/>
      <dgm:spPr/>
    </dgm:pt>
    <dgm:pt modelId="{1DBD4C52-B05F-4A4A-BF7D-4D79AE3AF9EE}" type="pres">
      <dgm:prSet presAssocID="{818AE823-7CCB-4008-867B-F0DC048E0764}" presName="horz2" presStyleCnt="0"/>
      <dgm:spPr/>
    </dgm:pt>
    <dgm:pt modelId="{F0DD988A-5CD3-4A1B-BDED-64077F629A9A}" type="pres">
      <dgm:prSet presAssocID="{818AE823-7CCB-4008-867B-F0DC048E0764}" presName="horzSpace2" presStyleCnt="0"/>
      <dgm:spPr/>
    </dgm:pt>
    <dgm:pt modelId="{B034900D-ED4C-4D5C-9E71-703004D858A2}" type="pres">
      <dgm:prSet presAssocID="{818AE823-7CCB-4008-867B-F0DC048E0764}" presName="tx2" presStyleLbl="revTx" presStyleIdx="3" presStyleCnt="5"/>
      <dgm:spPr/>
      <dgm:t>
        <a:bodyPr/>
        <a:lstStyle/>
        <a:p>
          <a:endParaRPr lang="en-US"/>
        </a:p>
      </dgm:t>
    </dgm:pt>
    <dgm:pt modelId="{D6FC8DA9-87F8-47B4-869A-5E29091BF33F}" type="pres">
      <dgm:prSet presAssocID="{818AE823-7CCB-4008-867B-F0DC048E0764}" presName="vert2" presStyleCnt="0"/>
      <dgm:spPr/>
    </dgm:pt>
    <dgm:pt modelId="{5E608050-6CE9-4F21-A33F-588123648B1A}" type="pres">
      <dgm:prSet presAssocID="{818AE823-7CCB-4008-867B-F0DC048E0764}" presName="thinLine2b" presStyleLbl="callout" presStyleIdx="2" presStyleCnt="4"/>
      <dgm:spPr/>
    </dgm:pt>
    <dgm:pt modelId="{F2D9D43D-AB84-490F-A0B6-0DE584BF9714}" type="pres">
      <dgm:prSet presAssocID="{818AE823-7CCB-4008-867B-F0DC048E0764}" presName="vertSpace2b" presStyleCnt="0"/>
      <dgm:spPr/>
    </dgm:pt>
    <dgm:pt modelId="{136D42B0-8AB4-4C28-9FB9-E6BE5DA81072}" type="pres">
      <dgm:prSet presAssocID="{978517BF-3543-45BE-9280-F752991F3DF9}" presName="horz2" presStyleCnt="0"/>
      <dgm:spPr/>
    </dgm:pt>
    <dgm:pt modelId="{7920777B-411B-4DFE-BC97-A2156B76352F}" type="pres">
      <dgm:prSet presAssocID="{978517BF-3543-45BE-9280-F752991F3DF9}" presName="horzSpace2" presStyleCnt="0"/>
      <dgm:spPr/>
    </dgm:pt>
    <dgm:pt modelId="{9F98291A-FBFA-47DB-B340-DE569B3AB28B}" type="pres">
      <dgm:prSet presAssocID="{978517BF-3543-45BE-9280-F752991F3DF9}" presName="tx2" presStyleLbl="revTx" presStyleIdx="4" presStyleCnt="5"/>
      <dgm:spPr/>
      <dgm:t>
        <a:bodyPr/>
        <a:lstStyle/>
        <a:p>
          <a:endParaRPr lang="en-US"/>
        </a:p>
      </dgm:t>
    </dgm:pt>
    <dgm:pt modelId="{37779079-91FB-4CC2-B760-14429793A02B}" type="pres">
      <dgm:prSet presAssocID="{978517BF-3543-45BE-9280-F752991F3DF9}" presName="vert2" presStyleCnt="0"/>
      <dgm:spPr/>
    </dgm:pt>
    <dgm:pt modelId="{20B3EE4B-3A59-4DF6-B727-52CD311D9D12}" type="pres">
      <dgm:prSet presAssocID="{978517BF-3543-45BE-9280-F752991F3DF9}" presName="thinLine2b" presStyleLbl="callout" presStyleIdx="3" presStyleCnt="4"/>
      <dgm:spPr/>
    </dgm:pt>
    <dgm:pt modelId="{3225A9E1-8DFD-4352-897D-A67E9ED80BA6}" type="pres">
      <dgm:prSet presAssocID="{978517BF-3543-45BE-9280-F752991F3DF9}" presName="vertSpace2b" presStyleCnt="0"/>
      <dgm:spPr/>
    </dgm:pt>
  </dgm:ptLst>
  <dgm:cxnLst>
    <dgm:cxn modelId="{977D4652-881D-4654-A905-2983ED9C582B}" srcId="{B9977A8D-92EC-4F11-AFE1-5BB3F3A4E9CE}" destId="{1CCB1902-A372-4BE2-B465-C1555B4A9794}" srcOrd="1" destOrd="0" parTransId="{D70E12F3-8DC5-4A30-814C-221D3A0E46FA}" sibTransId="{95439F09-07E3-47DF-90A8-9BFC7823E79A}"/>
    <dgm:cxn modelId="{56075AA2-CAAE-458C-9152-249CD1802DCE}" type="presOf" srcId="{1CCB1902-A372-4BE2-B465-C1555B4A9794}" destId="{33D471C7-BDD6-4C05-A8F4-92E95187E65B}" srcOrd="0" destOrd="0" presId="urn:microsoft.com/office/officeart/2008/layout/LinedList"/>
    <dgm:cxn modelId="{1B1A475C-F5C1-448D-94C1-4DA074C70CEE}" srcId="{B9977A8D-92EC-4F11-AFE1-5BB3F3A4E9CE}" destId="{978517BF-3543-45BE-9280-F752991F3DF9}" srcOrd="3" destOrd="0" parTransId="{3C287D29-D239-4EF1-8682-126F404A0DD0}" sibTransId="{EF78CE9C-E94A-4663-95B9-133727D9FBCC}"/>
    <dgm:cxn modelId="{F87CD5A8-BD2C-43CF-965A-A37A3C3C9105}" type="presOf" srcId="{A33CD1BE-8C12-41D4-B5B2-B5169E0748B2}" destId="{3F12C268-FB84-4163-8083-C72BA50AE18D}" srcOrd="0" destOrd="0" presId="urn:microsoft.com/office/officeart/2008/layout/LinedList"/>
    <dgm:cxn modelId="{D1C091B3-FAEA-4B7F-A680-7BD602E7D244}" type="presOf" srcId="{B9977A8D-92EC-4F11-AFE1-5BB3F3A4E9CE}" destId="{CF222B39-C54F-442A-AF3A-449FA7336AEE}" srcOrd="0" destOrd="0" presId="urn:microsoft.com/office/officeart/2008/layout/LinedList"/>
    <dgm:cxn modelId="{CD673EA5-1BBD-45D9-A202-528743E985C9}" type="presOf" srcId="{818AE823-7CCB-4008-867B-F0DC048E0764}" destId="{B034900D-ED4C-4D5C-9E71-703004D858A2}" srcOrd="0" destOrd="0" presId="urn:microsoft.com/office/officeart/2008/layout/LinedList"/>
    <dgm:cxn modelId="{C982BC19-C4A5-4401-8332-8193996B618C}" srcId="{B9977A8D-92EC-4F11-AFE1-5BB3F3A4E9CE}" destId="{D7C58135-D7BE-4D46-9FF9-E2EAE5E2671C}" srcOrd="0" destOrd="0" parTransId="{5E24DBEF-E2DE-4D4E-AACA-E76D9D001BC0}" sibTransId="{39CEEF26-FFAB-4388-BCBC-D02A6D8D64B0}"/>
    <dgm:cxn modelId="{32C9B03A-7C2A-4DDE-85F6-24575D5F5CBD}" srcId="{A33CD1BE-8C12-41D4-B5B2-B5169E0748B2}" destId="{B9977A8D-92EC-4F11-AFE1-5BB3F3A4E9CE}" srcOrd="0" destOrd="0" parTransId="{525CC309-73A1-4541-A05B-D86705464BD2}" sibTransId="{32E104EE-7CE2-4742-849D-2BAB13A41875}"/>
    <dgm:cxn modelId="{C9003E7D-847A-4373-AE58-1DA45A71623B}" type="presOf" srcId="{978517BF-3543-45BE-9280-F752991F3DF9}" destId="{9F98291A-FBFA-47DB-B340-DE569B3AB28B}" srcOrd="0" destOrd="0" presId="urn:microsoft.com/office/officeart/2008/layout/LinedList"/>
    <dgm:cxn modelId="{87B79C84-8948-48FA-A404-C9FE4521B72F}" srcId="{B9977A8D-92EC-4F11-AFE1-5BB3F3A4E9CE}" destId="{818AE823-7CCB-4008-867B-F0DC048E0764}" srcOrd="2" destOrd="0" parTransId="{572336B8-5DA6-4BD9-A682-CD8339DAEFF2}" sibTransId="{5E97131F-54DA-4420-8CC8-FA58A1887AD8}"/>
    <dgm:cxn modelId="{55FE6E5D-2ACF-4BCE-BD54-2050E1F0AE3C}" type="presOf" srcId="{D7C58135-D7BE-4D46-9FF9-E2EAE5E2671C}" destId="{DCBD4B83-AFBF-41C0-933B-387F0B64ED18}" srcOrd="0" destOrd="0" presId="urn:microsoft.com/office/officeart/2008/layout/LinedList"/>
    <dgm:cxn modelId="{835C1B5D-1E1B-49C4-B533-124DB6C47B8E}" type="presParOf" srcId="{3F12C268-FB84-4163-8083-C72BA50AE18D}" destId="{6CE8EA82-57B3-4935-9D21-086008C311D0}" srcOrd="0" destOrd="0" presId="urn:microsoft.com/office/officeart/2008/layout/LinedList"/>
    <dgm:cxn modelId="{8EB13E98-8275-4EC2-9BE4-A4025D26BE19}" type="presParOf" srcId="{3F12C268-FB84-4163-8083-C72BA50AE18D}" destId="{37450FD0-A82F-4021-B5E0-9999108AB29F}" srcOrd="1" destOrd="0" presId="urn:microsoft.com/office/officeart/2008/layout/LinedList"/>
    <dgm:cxn modelId="{D33EC20B-A59F-4FE9-B9B6-316E1D96BBEC}" type="presParOf" srcId="{37450FD0-A82F-4021-B5E0-9999108AB29F}" destId="{CF222B39-C54F-442A-AF3A-449FA7336AEE}" srcOrd="0" destOrd="0" presId="urn:microsoft.com/office/officeart/2008/layout/LinedList"/>
    <dgm:cxn modelId="{1C8B5AAC-0B25-433D-9C7F-95914DDCCAA6}" type="presParOf" srcId="{37450FD0-A82F-4021-B5E0-9999108AB29F}" destId="{815C5A3E-80BE-4E61-8609-34C5A2B9BE94}" srcOrd="1" destOrd="0" presId="urn:microsoft.com/office/officeart/2008/layout/LinedList"/>
    <dgm:cxn modelId="{F598FA02-5140-43BB-B762-45D7BD3EC360}" type="presParOf" srcId="{815C5A3E-80BE-4E61-8609-34C5A2B9BE94}" destId="{049CF63F-4E22-4784-A0DD-E8A608859464}" srcOrd="0" destOrd="0" presId="urn:microsoft.com/office/officeart/2008/layout/LinedList"/>
    <dgm:cxn modelId="{4ED81F44-CDB8-4D17-B654-039D3E4DBFC0}" type="presParOf" srcId="{815C5A3E-80BE-4E61-8609-34C5A2B9BE94}" destId="{F7C93B69-0830-4A90-8BA6-9093103355B6}" srcOrd="1" destOrd="0" presId="urn:microsoft.com/office/officeart/2008/layout/LinedList"/>
    <dgm:cxn modelId="{A426E155-CD4E-4DD9-A7D8-5370EA540794}" type="presParOf" srcId="{F7C93B69-0830-4A90-8BA6-9093103355B6}" destId="{75DAF458-9B73-4D7A-980E-E2FFC3A039FA}" srcOrd="0" destOrd="0" presId="urn:microsoft.com/office/officeart/2008/layout/LinedList"/>
    <dgm:cxn modelId="{CE58B5AC-B4CD-4E47-8A70-B47E08439076}" type="presParOf" srcId="{F7C93B69-0830-4A90-8BA6-9093103355B6}" destId="{DCBD4B83-AFBF-41C0-933B-387F0B64ED18}" srcOrd="1" destOrd="0" presId="urn:microsoft.com/office/officeart/2008/layout/LinedList"/>
    <dgm:cxn modelId="{53678AD9-6E6D-4537-B085-194559771AF5}" type="presParOf" srcId="{F7C93B69-0830-4A90-8BA6-9093103355B6}" destId="{E7224EE1-1154-4270-9FC5-1E74126DA6C8}" srcOrd="2" destOrd="0" presId="urn:microsoft.com/office/officeart/2008/layout/LinedList"/>
    <dgm:cxn modelId="{57638E1B-B458-4F56-9BC8-F85B983AF722}" type="presParOf" srcId="{815C5A3E-80BE-4E61-8609-34C5A2B9BE94}" destId="{9FB45F8D-6F3A-43F4-A430-B4CF64FCD32B}" srcOrd="2" destOrd="0" presId="urn:microsoft.com/office/officeart/2008/layout/LinedList"/>
    <dgm:cxn modelId="{A4D3835B-0133-4D86-A692-39465C24C3AD}" type="presParOf" srcId="{815C5A3E-80BE-4E61-8609-34C5A2B9BE94}" destId="{1E437E7B-A630-4B20-A6EF-93C095FFE96C}" srcOrd="3" destOrd="0" presId="urn:microsoft.com/office/officeart/2008/layout/LinedList"/>
    <dgm:cxn modelId="{5F4CE060-AC20-4978-B184-3D27706521CB}" type="presParOf" srcId="{815C5A3E-80BE-4E61-8609-34C5A2B9BE94}" destId="{36E106E2-70F4-4022-9A8D-DEE0779EB2A7}" srcOrd="4" destOrd="0" presId="urn:microsoft.com/office/officeart/2008/layout/LinedList"/>
    <dgm:cxn modelId="{D0EF3B64-9524-42AA-B52E-BF1A9B23D9AF}" type="presParOf" srcId="{36E106E2-70F4-4022-9A8D-DEE0779EB2A7}" destId="{D39515D2-0A9E-4C94-B7C4-B1C466965D7C}" srcOrd="0" destOrd="0" presId="urn:microsoft.com/office/officeart/2008/layout/LinedList"/>
    <dgm:cxn modelId="{A48E637A-2B5B-494F-826A-2AF70CB314B4}" type="presParOf" srcId="{36E106E2-70F4-4022-9A8D-DEE0779EB2A7}" destId="{33D471C7-BDD6-4C05-A8F4-92E95187E65B}" srcOrd="1" destOrd="0" presId="urn:microsoft.com/office/officeart/2008/layout/LinedList"/>
    <dgm:cxn modelId="{1FB527C9-811B-4376-A506-65A93143E422}" type="presParOf" srcId="{36E106E2-70F4-4022-9A8D-DEE0779EB2A7}" destId="{8790F8D1-574E-417F-9029-A92B04AC91BB}" srcOrd="2" destOrd="0" presId="urn:microsoft.com/office/officeart/2008/layout/LinedList"/>
    <dgm:cxn modelId="{9D1FEAD5-1674-497E-A6E4-ADC96D724D43}" type="presParOf" srcId="{815C5A3E-80BE-4E61-8609-34C5A2B9BE94}" destId="{15563C36-DD74-4A42-9668-B301087E47EE}" srcOrd="5" destOrd="0" presId="urn:microsoft.com/office/officeart/2008/layout/LinedList"/>
    <dgm:cxn modelId="{573D7DC3-7798-430A-8386-F4F03879936A}" type="presParOf" srcId="{815C5A3E-80BE-4E61-8609-34C5A2B9BE94}" destId="{C006F1EE-FC85-4276-B119-7046B6CBB78B}" srcOrd="6" destOrd="0" presId="urn:microsoft.com/office/officeart/2008/layout/LinedList"/>
    <dgm:cxn modelId="{B072CADF-D475-4B16-824D-79882E31DDB7}" type="presParOf" srcId="{815C5A3E-80BE-4E61-8609-34C5A2B9BE94}" destId="{1DBD4C52-B05F-4A4A-BF7D-4D79AE3AF9EE}" srcOrd="7" destOrd="0" presId="urn:microsoft.com/office/officeart/2008/layout/LinedList"/>
    <dgm:cxn modelId="{A903B03A-42D0-4E13-8727-7DBFF2AF9CFA}" type="presParOf" srcId="{1DBD4C52-B05F-4A4A-BF7D-4D79AE3AF9EE}" destId="{F0DD988A-5CD3-4A1B-BDED-64077F629A9A}" srcOrd="0" destOrd="0" presId="urn:microsoft.com/office/officeart/2008/layout/LinedList"/>
    <dgm:cxn modelId="{DA2E5150-2FCE-40D5-ACF7-B245019AF476}" type="presParOf" srcId="{1DBD4C52-B05F-4A4A-BF7D-4D79AE3AF9EE}" destId="{B034900D-ED4C-4D5C-9E71-703004D858A2}" srcOrd="1" destOrd="0" presId="urn:microsoft.com/office/officeart/2008/layout/LinedList"/>
    <dgm:cxn modelId="{06280ACB-CD9A-41AF-B81C-3C4C8EADF1A9}" type="presParOf" srcId="{1DBD4C52-B05F-4A4A-BF7D-4D79AE3AF9EE}" destId="{D6FC8DA9-87F8-47B4-869A-5E29091BF33F}" srcOrd="2" destOrd="0" presId="urn:microsoft.com/office/officeart/2008/layout/LinedList"/>
    <dgm:cxn modelId="{1614DC03-2B6C-4BBB-B771-A07F0B7D54D0}" type="presParOf" srcId="{815C5A3E-80BE-4E61-8609-34C5A2B9BE94}" destId="{5E608050-6CE9-4F21-A33F-588123648B1A}" srcOrd="8" destOrd="0" presId="urn:microsoft.com/office/officeart/2008/layout/LinedList"/>
    <dgm:cxn modelId="{4DC037AF-388E-49AB-958A-484C8ADFA388}" type="presParOf" srcId="{815C5A3E-80BE-4E61-8609-34C5A2B9BE94}" destId="{F2D9D43D-AB84-490F-A0B6-0DE584BF9714}" srcOrd="9" destOrd="0" presId="urn:microsoft.com/office/officeart/2008/layout/LinedList"/>
    <dgm:cxn modelId="{8C3FA206-A310-4A88-9A39-85CC65ECF144}" type="presParOf" srcId="{815C5A3E-80BE-4E61-8609-34C5A2B9BE94}" destId="{136D42B0-8AB4-4C28-9FB9-E6BE5DA81072}" srcOrd="10" destOrd="0" presId="urn:microsoft.com/office/officeart/2008/layout/LinedList"/>
    <dgm:cxn modelId="{69B4B374-4388-4B5F-A1D2-C16E472D24DC}" type="presParOf" srcId="{136D42B0-8AB4-4C28-9FB9-E6BE5DA81072}" destId="{7920777B-411B-4DFE-BC97-A2156B76352F}" srcOrd="0" destOrd="0" presId="urn:microsoft.com/office/officeart/2008/layout/LinedList"/>
    <dgm:cxn modelId="{62DA2653-8B8C-44C5-8857-8DC6ED6E1558}" type="presParOf" srcId="{136D42B0-8AB4-4C28-9FB9-E6BE5DA81072}" destId="{9F98291A-FBFA-47DB-B340-DE569B3AB28B}" srcOrd="1" destOrd="0" presId="urn:microsoft.com/office/officeart/2008/layout/LinedList"/>
    <dgm:cxn modelId="{3B3E28BC-F0FB-4C13-940A-8B999AE5196A}" type="presParOf" srcId="{136D42B0-8AB4-4C28-9FB9-E6BE5DA81072}" destId="{37779079-91FB-4CC2-B760-14429793A02B}" srcOrd="2" destOrd="0" presId="urn:microsoft.com/office/officeart/2008/layout/LinedList"/>
    <dgm:cxn modelId="{CEE5C5C6-BE4D-499D-BD5C-ED134111EE2E}" type="presParOf" srcId="{815C5A3E-80BE-4E61-8609-34C5A2B9BE94}" destId="{20B3EE4B-3A59-4DF6-B727-52CD311D9D12}" srcOrd="11" destOrd="0" presId="urn:microsoft.com/office/officeart/2008/layout/LinedList"/>
    <dgm:cxn modelId="{96A46BA8-5DF3-46C1-9F82-DE62877CBD8C}" type="presParOf" srcId="{815C5A3E-80BE-4E61-8609-34C5A2B9BE94}" destId="{3225A9E1-8DFD-4352-897D-A67E9ED80BA6}"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Which of the following lines demonstrates the emphasis on nature during the Romantic era?</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D7C58135-D7BE-4D46-9FF9-E2EAE5E2671C}">
      <dgm:prSet/>
      <dgm:spPr/>
      <dgm:t>
        <a:bodyPr/>
        <a:lstStyle/>
        <a:p>
          <a:r>
            <a:rPr lang="en-US" dirty="0" smtClean="0"/>
            <a:t>A. </a:t>
          </a:r>
          <a:r>
            <a:rPr lang="en-US" b="0" i="0" dirty="0" smtClean="0"/>
            <a:t>What the hammer? what the chain, In what furnace was thy brain? What the anvil? what dread grasp, Dare its deadly terrors clasp! </a:t>
          </a:r>
          <a:endParaRPr lang="en-US" dirty="0" smtClean="0"/>
        </a:p>
      </dgm:t>
    </dgm:pt>
    <dgm:pt modelId="{5E24DBEF-E2DE-4D4E-AACA-E76D9D001BC0}" type="parTrans" cxnId="{C982BC19-C4A5-4401-8332-8193996B618C}">
      <dgm:prSet/>
      <dgm:spPr/>
      <dgm:t>
        <a:bodyPr/>
        <a:lstStyle/>
        <a:p>
          <a:endParaRPr lang="en-US"/>
        </a:p>
      </dgm:t>
    </dgm:pt>
    <dgm:pt modelId="{39CEEF26-FFAB-4388-BCBC-D02A6D8D64B0}" type="sibTrans" cxnId="{C982BC19-C4A5-4401-8332-8193996B618C}">
      <dgm:prSet/>
      <dgm:spPr/>
      <dgm:t>
        <a:bodyPr/>
        <a:lstStyle/>
        <a:p>
          <a:endParaRPr lang="en-US"/>
        </a:p>
      </dgm:t>
    </dgm:pt>
    <dgm:pt modelId="{EE639933-C74E-4FEF-B5FA-47420335D307}">
      <dgm:prSet/>
      <dgm:spPr/>
      <dgm:t>
        <a:bodyPr/>
        <a:lstStyle/>
        <a:p>
          <a:r>
            <a:rPr lang="en-US" dirty="0" smtClean="0"/>
            <a:t>B. </a:t>
          </a:r>
          <a:r>
            <a:rPr lang="en-US" b="0" i="0" dirty="0" smtClean="0"/>
            <a:t>She walks in beauty, like the night Of cloudless climes and starry skies;</a:t>
          </a:r>
          <a:endParaRPr lang="en-US" dirty="0" smtClean="0"/>
        </a:p>
      </dgm:t>
    </dgm:pt>
    <dgm:pt modelId="{3CBC59F7-6382-4DB2-8967-5DC133AB3D4B}" type="parTrans" cxnId="{48B49747-A31C-4FEC-B6D4-E5666B5E1F4F}">
      <dgm:prSet/>
      <dgm:spPr/>
      <dgm:t>
        <a:bodyPr/>
        <a:lstStyle/>
        <a:p>
          <a:endParaRPr lang="en-US"/>
        </a:p>
      </dgm:t>
    </dgm:pt>
    <dgm:pt modelId="{CA84E912-F383-42BD-BB8E-717E32C32EF1}" type="sibTrans" cxnId="{48B49747-A31C-4FEC-B6D4-E5666B5E1F4F}">
      <dgm:prSet/>
      <dgm:spPr/>
      <dgm:t>
        <a:bodyPr/>
        <a:lstStyle/>
        <a:p>
          <a:endParaRPr lang="en-US"/>
        </a:p>
      </dgm:t>
    </dgm:pt>
    <dgm:pt modelId="{AE4B2B2D-BE4A-4E64-9F9A-F888763DA1F7}">
      <dgm:prSet/>
      <dgm:spPr/>
      <dgm:t>
        <a:bodyPr/>
        <a:lstStyle/>
        <a:p>
          <a:r>
            <a:rPr lang="en-US" dirty="0" smtClean="0"/>
            <a:t>C. </a:t>
          </a:r>
          <a:r>
            <a:rPr lang="en-US" b="0" i="0" dirty="0" smtClean="0"/>
            <a:t>Little we see in Nature that is ours; We have given our hearts away, a sordid boon!</a:t>
          </a:r>
          <a:endParaRPr lang="en-US" dirty="0" smtClean="0"/>
        </a:p>
      </dgm:t>
    </dgm:pt>
    <dgm:pt modelId="{4FD32644-8822-47F9-9EB2-82E387283C94}" type="parTrans" cxnId="{58CAB924-5F60-4AB0-AAA3-A16CF1E4CCD5}">
      <dgm:prSet/>
      <dgm:spPr/>
      <dgm:t>
        <a:bodyPr/>
        <a:lstStyle/>
        <a:p>
          <a:endParaRPr lang="en-US"/>
        </a:p>
      </dgm:t>
    </dgm:pt>
    <dgm:pt modelId="{A8F96E75-25F6-4366-8B6F-46A8F85B9C26}" type="sibTrans" cxnId="{58CAB924-5F60-4AB0-AAA3-A16CF1E4CCD5}">
      <dgm:prSet/>
      <dgm:spPr/>
      <dgm:t>
        <a:bodyPr/>
        <a:lstStyle/>
        <a:p>
          <a:endParaRPr lang="en-US"/>
        </a:p>
      </dgm:t>
    </dgm:pt>
    <dgm:pt modelId="{29BBFABD-B496-4C71-9408-96AF679EA3AE}">
      <dgm:prSet/>
      <dgm:spPr/>
      <dgm:t>
        <a:bodyPr/>
        <a:lstStyle/>
        <a:p>
          <a:r>
            <a:rPr lang="en-US" dirty="0" smtClean="0"/>
            <a:t>D. </a:t>
          </a:r>
          <a:r>
            <a:rPr lang="en-US" b="0" i="0" dirty="0" smtClean="0"/>
            <a:t>Heard melodies are sweet, but those unheard Are sweeter; therefore, ye soft pipes, play on;</a:t>
          </a:r>
          <a:endParaRPr lang="en-US" dirty="0" smtClean="0"/>
        </a:p>
      </dgm:t>
    </dgm:pt>
    <dgm:pt modelId="{ECCC8CF0-3F04-4192-B9F9-BF827DEBF664}" type="parTrans" cxnId="{BC1FEA4D-8FB6-42D2-8FBD-4D641C438644}">
      <dgm:prSet/>
      <dgm:spPr/>
      <dgm:t>
        <a:bodyPr/>
        <a:lstStyle/>
        <a:p>
          <a:endParaRPr lang="en-US"/>
        </a:p>
      </dgm:t>
    </dgm:pt>
    <dgm:pt modelId="{58ABBA63-CC07-47E8-B47C-BC087B7D6470}" type="sibTrans" cxnId="{BC1FEA4D-8FB6-42D2-8FBD-4D641C438644}">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5"/>
      <dgm:spPr/>
      <dgm:t>
        <a:bodyPr/>
        <a:lstStyle/>
        <a:p>
          <a:endParaRPr lang="en-US"/>
        </a:p>
      </dgm:t>
    </dgm:pt>
    <dgm:pt modelId="{815C5A3E-80BE-4E61-8609-34C5A2B9BE94}" type="pres">
      <dgm:prSet presAssocID="{B9977A8D-92EC-4F11-AFE1-5BB3F3A4E9CE}" presName="vert1" presStyleCnt="0"/>
      <dgm:spPr/>
    </dgm:pt>
    <dgm:pt modelId="{049CF63F-4E22-4784-A0DD-E8A608859464}" type="pres">
      <dgm:prSet presAssocID="{D7C58135-D7BE-4D46-9FF9-E2EAE5E2671C}" presName="vertSpace2a" presStyleCnt="0"/>
      <dgm:spPr/>
    </dgm:pt>
    <dgm:pt modelId="{F7C93B69-0830-4A90-8BA6-9093103355B6}" type="pres">
      <dgm:prSet presAssocID="{D7C58135-D7BE-4D46-9FF9-E2EAE5E2671C}" presName="horz2" presStyleCnt="0"/>
      <dgm:spPr/>
    </dgm:pt>
    <dgm:pt modelId="{75DAF458-9B73-4D7A-980E-E2FFC3A039FA}" type="pres">
      <dgm:prSet presAssocID="{D7C58135-D7BE-4D46-9FF9-E2EAE5E2671C}" presName="horzSpace2" presStyleCnt="0"/>
      <dgm:spPr/>
    </dgm:pt>
    <dgm:pt modelId="{DCBD4B83-AFBF-41C0-933B-387F0B64ED18}" type="pres">
      <dgm:prSet presAssocID="{D7C58135-D7BE-4D46-9FF9-E2EAE5E2671C}" presName="tx2" presStyleLbl="revTx" presStyleIdx="1" presStyleCnt="5"/>
      <dgm:spPr/>
      <dgm:t>
        <a:bodyPr/>
        <a:lstStyle/>
        <a:p>
          <a:endParaRPr lang="en-US"/>
        </a:p>
      </dgm:t>
    </dgm:pt>
    <dgm:pt modelId="{E7224EE1-1154-4270-9FC5-1E74126DA6C8}" type="pres">
      <dgm:prSet presAssocID="{D7C58135-D7BE-4D46-9FF9-E2EAE5E2671C}" presName="vert2" presStyleCnt="0"/>
      <dgm:spPr/>
    </dgm:pt>
    <dgm:pt modelId="{9FB45F8D-6F3A-43F4-A430-B4CF64FCD32B}" type="pres">
      <dgm:prSet presAssocID="{D7C58135-D7BE-4D46-9FF9-E2EAE5E2671C}" presName="thinLine2b" presStyleLbl="callout" presStyleIdx="0" presStyleCnt="4"/>
      <dgm:spPr/>
    </dgm:pt>
    <dgm:pt modelId="{1E437E7B-A630-4B20-A6EF-93C095FFE96C}" type="pres">
      <dgm:prSet presAssocID="{D7C58135-D7BE-4D46-9FF9-E2EAE5E2671C}" presName="vertSpace2b" presStyleCnt="0"/>
      <dgm:spPr/>
    </dgm:pt>
    <dgm:pt modelId="{72F67DAA-E21A-4D0F-AA7A-5EE3CF711428}" type="pres">
      <dgm:prSet presAssocID="{EE639933-C74E-4FEF-B5FA-47420335D307}" presName="horz2" presStyleCnt="0"/>
      <dgm:spPr/>
    </dgm:pt>
    <dgm:pt modelId="{EE342D76-66D0-4620-809E-7223B7A3A1E3}" type="pres">
      <dgm:prSet presAssocID="{EE639933-C74E-4FEF-B5FA-47420335D307}" presName="horzSpace2" presStyleCnt="0"/>
      <dgm:spPr/>
    </dgm:pt>
    <dgm:pt modelId="{8F86D49B-7C1F-4D45-A71F-BAB992368815}" type="pres">
      <dgm:prSet presAssocID="{EE639933-C74E-4FEF-B5FA-47420335D307}" presName="tx2" presStyleLbl="revTx" presStyleIdx="2" presStyleCnt="5"/>
      <dgm:spPr/>
      <dgm:t>
        <a:bodyPr/>
        <a:lstStyle/>
        <a:p>
          <a:endParaRPr lang="en-US"/>
        </a:p>
      </dgm:t>
    </dgm:pt>
    <dgm:pt modelId="{31469327-B48D-4B8D-88D2-A7B631C0361E}" type="pres">
      <dgm:prSet presAssocID="{EE639933-C74E-4FEF-B5FA-47420335D307}" presName="vert2" presStyleCnt="0"/>
      <dgm:spPr/>
    </dgm:pt>
    <dgm:pt modelId="{F60B4B74-BDA7-457E-A24B-4C2AC1F67C96}" type="pres">
      <dgm:prSet presAssocID="{EE639933-C74E-4FEF-B5FA-47420335D307}" presName="thinLine2b" presStyleLbl="callout" presStyleIdx="1" presStyleCnt="4"/>
      <dgm:spPr/>
    </dgm:pt>
    <dgm:pt modelId="{E0BCE4C2-AC7F-4ED9-9714-291AD611FBFC}" type="pres">
      <dgm:prSet presAssocID="{EE639933-C74E-4FEF-B5FA-47420335D307}" presName="vertSpace2b" presStyleCnt="0"/>
      <dgm:spPr/>
    </dgm:pt>
    <dgm:pt modelId="{D75A10D7-AFEB-4100-A6A4-CF48B28641E8}" type="pres">
      <dgm:prSet presAssocID="{AE4B2B2D-BE4A-4E64-9F9A-F888763DA1F7}" presName="horz2" presStyleCnt="0"/>
      <dgm:spPr/>
    </dgm:pt>
    <dgm:pt modelId="{A0176F60-CA0B-4C5F-A391-B493DDC3ECB7}" type="pres">
      <dgm:prSet presAssocID="{AE4B2B2D-BE4A-4E64-9F9A-F888763DA1F7}" presName="horzSpace2" presStyleCnt="0"/>
      <dgm:spPr/>
    </dgm:pt>
    <dgm:pt modelId="{5873E3F6-EEDC-4754-840F-3388345A5916}" type="pres">
      <dgm:prSet presAssocID="{AE4B2B2D-BE4A-4E64-9F9A-F888763DA1F7}" presName="tx2" presStyleLbl="revTx" presStyleIdx="3" presStyleCnt="5"/>
      <dgm:spPr/>
      <dgm:t>
        <a:bodyPr/>
        <a:lstStyle/>
        <a:p>
          <a:endParaRPr lang="en-US"/>
        </a:p>
      </dgm:t>
    </dgm:pt>
    <dgm:pt modelId="{77B726CA-3CBB-454E-98D0-B476DE0E19E3}" type="pres">
      <dgm:prSet presAssocID="{AE4B2B2D-BE4A-4E64-9F9A-F888763DA1F7}" presName="vert2" presStyleCnt="0"/>
      <dgm:spPr/>
    </dgm:pt>
    <dgm:pt modelId="{7688C726-0A58-49B9-B8AA-2F8F9F14D5C2}" type="pres">
      <dgm:prSet presAssocID="{AE4B2B2D-BE4A-4E64-9F9A-F888763DA1F7}" presName="thinLine2b" presStyleLbl="callout" presStyleIdx="2" presStyleCnt="4"/>
      <dgm:spPr/>
    </dgm:pt>
    <dgm:pt modelId="{5F3A30B4-1104-4AF3-B4B6-BABA5049611F}" type="pres">
      <dgm:prSet presAssocID="{AE4B2B2D-BE4A-4E64-9F9A-F888763DA1F7}" presName="vertSpace2b" presStyleCnt="0"/>
      <dgm:spPr/>
    </dgm:pt>
    <dgm:pt modelId="{44269A66-F60F-4443-830C-4BE744168710}" type="pres">
      <dgm:prSet presAssocID="{29BBFABD-B496-4C71-9408-96AF679EA3AE}" presName="horz2" presStyleCnt="0"/>
      <dgm:spPr/>
    </dgm:pt>
    <dgm:pt modelId="{516998C3-8B73-4E0E-9FC5-65EDAE9CCAF8}" type="pres">
      <dgm:prSet presAssocID="{29BBFABD-B496-4C71-9408-96AF679EA3AE}" presName="horzSpace2" presStyleCnt="0"/>
      <dgm:spPr/>
    </dgm:pt>
    <dgm:pt modelId="{ECE54A5E-6267-4DCB-8259-731AD01C4D9A}" type="pres">
      <dgm:prSet presAssocID="{29BBFABD-B496-4C71-9408-96AF679EA3AE}" presName="tx2" presStyleLbl="revTx" presStyleIdx="4" presStyleCnt="5"/>
      <dgm:spPr/>
      <dgm:t>
        <a:bodyPr/>
        <a:lstStyle/>
        <a:p>
          <a:endParaRPr lang="en-US"/>
        </a:p>
      </dgm:t>
    </dgm:pt>
    <dgm:pt modelId="{AF7C4DB5-0260-430C-91BC-D215FAD13566}" type="pres">
      <dgm:prSet presAssocID="{29BBFABD-B496-4C71-9408-96AF679EA3AE}" presName="vert2" presStyleCnt="0"/>
      <dgm:spPr/>
    </dgm:pt>
    <dgm:pt modelId="{8462D751-F5CE-4CC9-A973-83FF22F9B7ED}" type="pres">
      <dgm:prSet presAssocID="{29BBFABD-B496-4C71-9408-96AF679EA3AE}" presName="thinLine2b" presStyleLbl="callout" presStyleIdx="3" presStyleCnt="4"/>
      <dgm:spPr/>
    </dgm:pt>
    <dgm:pt modelId="{65A7DFAE-A5A6-40C3-957F-CD129B65C29C}" type="pres">
      <dgm:prSet presAssocID="{29BBFABD-B496-4C71-9408-96AF679EA3AE}" presName="vertSpace2b" presStyleCnt="0"/>
      <dgm:spPr/>
    </dgm:pt>
  </dgm:ptLst>
  <dgm:cxnLst>
    <dgm:cxn modelId="{8FF83B01-46EB-47BF-B6DB-C28032A9FA1B}" type="presOf" srcId="{D7C58135-D7BE-4D46-9FF9-E2EAE5E2671C}" destId="{DCBD4B83-AFBF-41C0-933B-387F0B64ED18}" srcOrd="0" destOrd="0" presId="urn:microsoft.com/office/officeart/2008/layout/LinedList"/>
    <dgm:cxn modelId="{B8D8B357-1D55-4693-A55F-668F61773EB7}" type="presOf" srcId="{B9977A8D-92EC-4F11-AFE1-5BB3F3A4E9CE}" destId="{CF222B39-C54F-442A-AF3A-449FA7336AEE}" srcOrd="0" destOrd="0" presId="urn:microsoft.com/office/officeart/2008/layout/LinedList"/>
    <dgm:cxn modelId="{41A5DBFF-655C-4480-8906-E47263DFF1BB}" type="presOf" srcId="{EE639933-C74E-4FEF-B5FA-47420335D307}" destId="{8F86D49B-7C1F-4D45-A71F-BAB992368815}" srcOrd="0" destOrd="0" presId="urn:microsoft.com/office/officeart/2008/layout/LinedList"/>
    <dgm:cxn modelId="{9F572989-7C9F-4B59-B2B6-2CB6A8FF0B4D}" type="presOf" srcId="{AE4B2B2D-BE4A-4E64-9F9A-F888763DA1F7}" destId="{5873E3F6-EEDC-4754-840F-3388345A5916}" srcOrd="0" destOrd="0" presId="urn:microsoft.com/office/officeart/2008/layout/LinedList"/>
    <dgm:cxn modelId="{700D0298-3332-48ED-B231-D4113D175B6A}" type="presOf" srcId="{29BBFABD-B496-4C71-9408-96AF679EA3AE}" destId="{ECE54A5E-6267-4DCB-8259-731AD01C4D9A}" srcOrd="0" destOrd="0" presId="urn:microsoft.com/office/officeart/2008/layout/LinedList"/>
    <dgm:cxn modelId="{C44D3A4D-2021-4891-AD17-5F2CB7490A23}" type="presOf" srcId="{A33CD1BE-8C12-41D4-B5B2-B5169E0748B2}" destId="{3F12C268-FB84-4163-8083-C72BA50AE18D}" srcOrd="0" destOrd="0" presId="urn:microsoft.com/office/officeart/2008/layout/LinedList"/>
    <dgm:cxn modelId="{BC1FEA4D-8FB6-42D2-8FBD-4D641C438644}" srcId="{B9977A8D-92EC-4F11-AFE1-5BB3F3A4E9CE}" destId="{29BBFABD-B496-4C71-9408-96AF679EA3AE}" srcOrd="3" destOrd="0" parTransId="{ECCC8CF0-3F04-4192-B9F9-BF827DEBF664}" sibTransId="{58ABBA63-CC07-47E8-B47C-BC087B7D6470}"/>
    <dgm:cxn modelId="{32C9B03A-7C2A-4DDE-85F6-24575D5F5CBD}" srcId="{A33CD1BE-8C12-41D4-B5B2-B5169E0748B2}" destId="{B9977A8D-92EC-4F11-AFE1-5BB3F3A4E9CE}" srcOrd="0" destOrd="0" parTransId="{525CC309-73A1-4541-A05B-D86705464BD2}" sibTransId="{32E104EE-7CE2-4742-849D-2BAB13A41875}"/>
    <dgm:cxn modelId="{48B49747-A31C-4FEC-B6D4-E5666B5E1F4F}" srcId="{B9977A8D-92EC-4F11-AFE1-5BB3F3A4E9CE}" destId="{EE639933-C74E-4FEF-B5FA-47420335D307}" srcOrd="1" destOrd="0" parTransId="{3CBC59F7-6382-4DB2-8967-5DC133AB3D4B}" sibTransId="{CA84E912-F383-42BD-BB8E-717E32C32EF1}"/>
    <dgm:cxn modelId="{C982BC19-C4A5-4401-8332-8193996B618C}" srcId="{B9977A8D-92EC-4F11-AFE1-5BB3F3A4E9CE}" destId="{D7C58135-D7BE-4D46-9FF9-E2EAE5E2671C}" srcOrd="0" destOrd="0" parTransId="{5E24DBEF-E2DE-4D4E-AACA-E76D9D001BC0}" sibTransId="{39CEEF26-FFAB-4388-BCBC-D02A6D8D64B0}"/>
    <dgm:cxn modelId="{58CAB924-5F60-4AB0-AAA3-A16CF1E4CCD5}" srcId="{B9977A8D-92EC-4F11-AFE1-5BB3F3A4E9CE}" destId="{AE4B2B2D-BE4A-4E64-9F9A-F888763DA1F7}" srcOrd="2" destOrd="0" parTransId="{4FD32644-8822-47F9-9EB2-82E387283C94}" sibTransId="{A8F96E75-25F6-4366-8B6F-46A8F85B9C26}"/>
    <dgm:cxn modelId="{7EA38FFF-07E4-4C4C-A7E6-9497F8962399}" type="presParOf" srcId="{3F12C268-FB84-4163-8083-C72BA50AE18D}" destId="{6CE8EA82-57B3-4935-9D21-086008C311D0}" srcOrd="0" destOrd="0" presId="urn:microsoft.com/office/officeart/2008/layout/LinedList"/>
    <dgm:cxn modelId="{25064917-A083-4B01-BEA5-8DC61AC2FB75}" type="presParOf" srcId="{3F12C268-FB84-4163-8083-C72BA50AE18D}" destId="{37450FD0-A82F-4021-B5E0-9999108AB29F}" srcOrd="1" destOrd="0" presId="urn:microsoft.com/office/officeart/2008/layout/LinedList"/>
    <dgm:cxn modelId="{BDA03C89-4304-4789-9EAF-99BFDF5FC7F2}" type="presParOf" srcId="{37450FD0-A82F-4021-B5E0-9999108AB29F}" destId="{CF222B39-C54F-442A-AF3A-449FA7336AEE}" srcOrd="0" destOrd="0" presId="urn:microsoft.com/office/officeart/2008/layout/LinedList"/>
    <dgm:cxn modelId="{E214CE49-D16F-4FE4-BED9-110B2228689F}" type="presParOf" srcId="{37450FD0-A82F-4021-B5E0-9999108AB29F}" destId="{815C5A3E-80BE-4E61-8609-34C5A2B9BE94}" srcOrd="1" destOrd="0" presId="urn:microsoft.com/office/officeart/2008/layout/LinedList"/>
    <dgm:cxn modelId="{634BA301-B57F-4B3D-884D-D3284AA3520B}" type="presParOf" srcId="{815C5A3E-80BE-4E61-8609-34C5A2B9BE94}" destId="{049CF63F-4E22-4784-A0DD-E8A608859464}" srcOrd="0" destOrd="0" presId="urn:microsoft.com/office/officeart/2008/layout/LinedList"/>
    <dgm:cxn modelId="{332A30DA-EE2B-4164-A8FF-A9FC7096ED38}" type="presParOf" srcId="{815C5A3E-80BE-4E61-8609-34C5A2B9BE94}" destId="{F7C93B69-0830-4A90-8BA6-9093103355B6}" srcOrd="1" destOrd="0" presId="urn:microsoft.com/office/officeart/2008/layout/LinedList"/>
    <dgm:cxn modelId="{B7D18821-4786-4AA5-BF49-C0D21E66A33C}" type="presParOf" srcId="{F7C93B69-0830-4A90-8BA6-9093103355B6}" destId="{75DAF458-9B73-4D7A-980E-E2FFC3A039FA}" srcOrd="0" destOrd="0" presId="urn:microsoft.com/office/officeart/2008/layout/LinedList"/>
    <dgm:cxn modelId="{6FE17BAF-A1A4-483E-B002-61A21AC5DEB1}" type="presParOf" srcId="{F7C93B69-0830-4A90-8BA6-9093103355B6}" destId="{DCBD4B83-AFBF-41C0-933B-387F0B64ED18}" srcOrd="1" destOrd="0" presId="urn:microsoft.com/office/officeart/2008/layout/LinedList"/>
    <dgm:cxn modelId="{4FC4F427-FE74-4769-9213-CA0C07FAEB91}" type="presParOf" srcId="{F7C93B69-0830-4A90-8BA6-9093103355B6}" destId="{E7224EE1-1154-4270-9FC5-1E74126DA6C8}" srcOrd="2" destOrd="0" presId="urn:microsoft.com/office/officeart/2008/layout/LinedList"/>
    <dgm:cxn modelId="{C4D70601-3F23-4495-9D8B-87A6525D5153}" type="presParOf" srcId="{815C5A3E-80BE-4E61-8609-34C5A2B9BE94}" destId="{9FB45F8D-6F3A-43F4-A430-B4CF64FCD32B}" srcOrd="2" destOrd="0" presId="urn:microsoft.com/office/officeart/2008/layout/LinedList"/>
    <dgm:cxn modelId="{B26A2E1D-014C-422D-9FB3-4CEA7D4FC5A7}" type="presParOf" srcId="{815C5A3E-80BE-4E61-8609-34C5A2B9BE94}" destId="{1E437E7B-A630-4B20-A6EF-93C095FFE96C}" srcOrd="3" destOrd="0" presId="urn:microsoft.com/office/officeart/2008/layout/LinedList"/>
    <dgm:cxn modelId="{3DF4B3BA-C67F-4DCB-980E-DACFB8285481}" type="presParOf" srcId="{815C5A3E-80BE-4E61-8609-34C5A2B9BE94}" destId="{72F67DAA-E21A-4D0F-AA7A-5EE3CF711428}" srcOrd="4" destOrd="0" presId="urn:microsoft.com/office/officeart/2008/layout/LinedList"/>
    <dgm:cxn modelId="{7D78CB98-B50E-4037-817E-7F8D8570CA01}" type="presParOf" srcId="{72F67DAA-E21A-4D0F-AA7A-5EE3CF711428}" destId="{EE342D76-66D0-4620-809E-7223B7A3A1E3}" srcOrd="0" destOrd="0" presId="urn:microsoft.com/office/officeart/2008/layout/LinedList"/>
    <dgm:cxn modelId="{262B9D5B-588A-4EF0-A19E-AD135B4BA056}" type="presParOf" srcId="{72F67DAA-E21A-4D0F-AA7A-5EE3CF711428}" destId="{8F86D49B-7C1F-4D45-A71F-BAB992368815}" srcOrd="1" destOrd="0" presId="urn:microsoft.com/office/officeart/2008/layout/LinedList"/>
    <dgm:cxn modelId="{BE37FE60-3C09-4796-BAF2-3CFE0F9795B4}" type="presParOf" srcId="{72F67DAA-E21A-4D0F-AA7A-5EE3CF711428}" destId="{31469327-B48D-4B8D-88D2-A7B631C0361E}" srcOrd="2" destOrd="0" presId="urn:microsoft.com/office/officeart/2008/layout/LinedList"/>
    <dgm:cxn modelId="{2A648DF6-5259-4B9F-AEDE-F01503C6132E}" type="presParOf" srcId="{815C5A3E-80BE-4E61-8609-34C5A2B9BE94}" destId="{F60B4B74-BDA7-457E-A24B-4C2AC1F67C96}" srcOrd="5" destOrd="0" presId="urn:microsoft.com/office/officeart/2008/layout/LinedList"/>
    <dgm:cxn modelId="{997E6BE0-EACE-449D-BB7A-BC6F66BBD934}" type="presParOf" srcId="{815C5A3E-80BE-4E61-8609-34C5A2B9BE94}" destId="{E0BCE4C2-AC7F-4ED9-9714-291AD611FBFC}" srcOrd="6" destOrd="0" presId="urn:microsoft.com/office/officeart/2008/layout/LinedList"/>
    <dgm:cxn modelId="{092CC9CE-4335-4701-A56A-0E1E2B7FFE45}" type="presParOf" srcId="{815C5A3E-80BE-4E61-8609-34C5A2B9BE94}" destId="{D75A10D7-AFEB-4100-A6A4-CF48B28641E8}" srcOrd="7" destOrd="0" presId="urn:microsoft.com/office/officeart/2008/layout/LinedList"/>
    <dgm:cxn modelId="{91982BE8-B8FE-4905-9633-7E90AB7CC37F}" type="presParOf" srcId="{D75A10D7-AFEB-4100-A6A4-CF48B28641E8}" destId="{A0176F60-CA0B-4C5F-A391-B493DDC3ECB7}" srcOrd="0" destOrd="0" presId="urn:microsoft.com/office/officeart/2008/layout/LinedList"/>
    <dgm:cxn modelId="{EAC07884-F147-42B4-95AE-AF5193EBDED9}" type="presParOf" srcId="{D75A10D7-AFEB-4100-A6A4-CF48B28641E8}" destId="{5873E3F6-EEDC-4754-840F-3388345A5916}" srcOrd="1" destOrd="0" presId="urn:microsoft.com/office/officeart/2008/layout/LinedList"/>
    <dgm:cxn modelId="{DF288511-FFAD-40CB-885D-4D409594BAEB}" type="presParOf" srcId="{D75A10D7-AFEB-4100-A6A4-CF48B28641E8}" destId="{77B726CA-3CBB-454E-98D0-B476DE0E19E3}" srcOrd="2" destOrd="0" presId="urn:microsoft.com/office/officeart/2008/layout/LinedList"/>
    <dgm:cxn modelId="{CF97D776-7C34-4CFC-A298-A7981ECE152D}" type="presParOf" srcId="{815C5A3E-80BE-4E61-8609-34C5A2B9BE94}" destId="{7688C726-0A58-49B9-B8AA-2F8F9F14D5C2}" srcOrd="8" destOrd="0" presId="urn:microsoft.com/office/officeart/2008/layout/LinedList"/>
    <dgm:cxn modelId="{1CA4C0B4-49C9-4AEB-B7DA-FEE80FC58EB3}" type="presParOf" srcId="{815C5A3E-80BE-4E61-8609-34C5A2B9BE94}" destId="{5F3A30B4-1104-4AF3-B4B6-BABA5049611F}" srcOrd="9" destOrd="0" presId="urn:microsoft.com/office/officeart/2008/layout/LinedList"/>
    <dgm:cxn modelId="{DCCE3FDE-2304-45EB-9157-9BA82267C442}" type="presParOf" srcId="{815C5A3E-80BE-4E61-8609-34C5A2B9BE94}" destId="{44269A66-F60F-4443-830C-4BE744168710}" srcOrd="10" destOrd="0" presId="urn:microsoft.com/office/officeart/2008/layout/LinedList"/>
    <dgm:cxn modelId="{AD2F1E1E-49F7-4E0B-ACB2-7F3B66E8DE8C}" type="presParOf" srcId="{44269A66-F60F-4443-830C-4BE744168710}" destId="{516998C3-8B73-4E0E-9FC5-65EDAE9CCAF8}" srcOrd="0" destOrd="0" presId="urn:microsoft.com/office/officeart/2008/layout/LinedList"/>
    <dgm:cxn modelId="{92001B28-A344-433B-A436-DDBFE810B4BD}" type="presParOf" srcId="{44269A66-F60F-4443-830C-4BE744168710}" destId="{ECE54A5E-6267-4DCB-8259-731AD01C4D9A}" srcOrd="1" destOrd="0" presId="urn:microsoft.com/office/officeart/2008/layout/LinedList"/>
    <dgm:cxn modelId="{0D4B7E2D-A320-4B41-81B7-9C1A03D282C7}" type="presParOf" srcId="{44269A66-F60F-4443-830C-4BE744168710}" destId="{AF7C4DB5-0260-430C-91BC-D215FAD13566}" srcOrd="2" destOrd="0" presId="urn:microsoft.com/office/officeart/2008/layout/LinedList"/>
    <dgm:cxn modelId="{34194604-E42A-4EBF-8A86-68BF9EAC5B68}" type="presParOf" srcId="{815C5A3E-80BE-4E61-8609-34C5A2B9BE94}" destId="{8462D751-F5CE-4CC9-A973-83FF22F9B7ED}" srcOrd="11" destOrd="0" presId="urn:microsoft.com/office/officeart/2008/layout/LinedList"/>
    <dgm:cxn modelId="{F38CA187-384C-4468-B88B-C77658BE41ED}" type="presParOf" srcId="{815C5A3E-80BE-4E61-8609-34C5A2B9BE94}" destId="{65A7DFAE-A5A6-40C3-957F-CD129B65C29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Which of the following lines is an example of imagery?</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D7C58135-D7BE-4D46-9FF9-E2EAE5E2671C}">
      <dgm:prSet/>
      <dgm:spPr/>
      <dgm:t>
        <a:bodyPr/>
        <a:lstStyle/>
        <a:p>
          <a:r>
            <a:rPr lang="en-US" dirty="0" smtClean="0"/>
            <a:t>A. </a:t>
          </a:r>
          <a:r>
            <a:rPr lang="en-US" b="0" i="0" dirty="0" smtClean="0"/>
            <a:t>My name is </a:t>
          </a:r>
          <a:r>
            <a:rPr lang="en-US" b="0" i="0" u="none" dirty="0" err="1" smtClean="0"/>
            <a:t>Ozymandias</a:t>
          </a:r>
          <a:r>
            <a:rPr lang="en-US" b="0" i="0" dirty="0" smtClean="0"/>
            <a:t>, King of Kings;</a:t>
          </a:r>
          <a:endParaRPr lang="en-US" dirty="0" smtClean="0"/>
        </a:p>
      </dgm:t>
    </dgm:pt>
    <dgm:pt modelId="{5E24DBEF-E2DE-4D4E-AACA-E76D9D001BC0}" type="parTrans" cxnId="{C982BC19-C4A5-4401-8332-8193996B618C}">
      <dgm:prSet/>
      <dgm:spPr/>
      <dgm:t>
        <a:bodyPr/>
        <a:lstStyle/>
        <a:p>
          <a:endParaRPr lang="en-US"/>
        </a:p>
      </dgm:t>
    </dgm:pt>
    <dgm:pt modelId="{39CEEF26-FFAB-4388-BCBC-D02A6D8D64B0}" type="sibTrans" cxnId="{C982BC19-C4A5-4401-8332-8193996B618C}">
      <dgm:prSet/>
      <dgm:spPr/>
      <dgm:t>
        <a:bodyPr/>
        <a:lstStyle/>
        <a:p>
          <a:endParaRPr lang="en-US"/>
        </a:p>
      </dgm:t>
    </dgm:pt>
    <dgm:pt modelId="{3CB6C018-B90D-4379-B36C-88A5A452396E}">
      <dgm:prSet/>
      <dgm:spPr/>
      <dgm:t>
        <a:bodyPr/>
        <a:lstStyle/>
        <a:p>
          <a:r>
            <a:rPr lang="en-US" dirty="0" smtClean="0"/>
            <a:t>B. </a:t>
          </a:r>
          <a:r>
            <a:rPr lang="en-US" b="0" i="0" dirty="0" smtClean="0"/>
            <a:t>“Two vast and </a:t>
          </a:r>
          <a:r>
            <a:rPr lang="en-US" b="0" i="0" dirty="0" err="1" smtClean="0"/>
            <a:t>trunkless</a:t>
          </a:r>
          <a:r>
            <a:rPr lang="en-US" b="0" i="0" dirty="0" smtClean="0"/>
            <a:t> legs of stone Stand in the desert. . . . </a:t>
          </a:r>
          <a:endParaRPr lang="en-US" dirty="0" smtClean="0"/>
        </a:p>
      </dgm:t>
    </dgm:pt>
    <dgm:pt modelId="{45732D47-AC98-4337-AB3E-E3A1BF6BCC94}" type="parTrans" cxnId="{C43CC3C8-D52C-4D80-A457-5E1B24FFB676}">
      <dgm:prSet/>
      <dgm:spPr/>
      <dgm:t>
        <a:bodyPr/>
        <a:lstStyle/>
        <a:p>
          <a:endParaRPr lang="en-US"/>
        </a:p>
      </dgm:t>
    </dgm:pt>
    <dgm:pt modelId="{ADCE76E0-4F6B-4BCD-970A-727150947422}" type="sibTrans" cxnId="{C43CC3C8-D52C-4D80-A457-5E1B24FFB676}">
      <dgm:prSet/>
      <dgm:spPr/>
      <dgm:t>
        <a:bodyPr/>
        <a:lstStyle/>
        <a:p>
          <a:endParaRPr lang="en-US"/>
        </a:p>
      </dgm:t>
    </dgm:pt>
    <dgm:pt modelId="{63C61F69-7C17-49F0-AD1E-4774A552E3C0}">
      <dgm:prSet/>
      <dgm:spPr/>
      <dgm:t>
        <a:bodyPr/>
        <a:lstStyle/>
        <a:p>
          <a:r>
            <a:rPr lang="en-US" dirty="0" smtClean="0"/>
            <a:t>C. </a:t>
          </a:r>
          <a:r>
            <a:rPr lang="en-US" b="0" i="0" dirty="0" smtClean="0"/>
            <a:t>Milton! thou </a:t>
          </a:r>
          <a:r>
            <a:rPr lang="en-US" b="0" i="0" dirty="0" err="1" smtClean="0"/>
            <a:t>shouldst</a:t>
          </a:r>
          <a:r>
            <a:rPr lang="en-US" b="0" i="0" dirty="0" smtClean="0"/>
            <a:t> be living at this hour: England hath need of thee:</a:t>
          </a:r>
          <a:endParaRPr lang="en-US" dirty="0" smtClean="0"/>
        </a:p>
      </dgm:t>
    </dgm:pt>
    <dgm:pt modelId="{BF7B2BEC-75AE-4064-ABA2-1EF5B75942D9}" type="parTrans" cxnId="{BEC1A54E-39E3-40E5-8291-740AA451AE00}">
      <dgm:prSet/>
      <dgm:spPr/>
      <dgm:t>
        <a:bodyPr/>
        <a:lstStyle/>
        <a:p>
          <a:endParaRPr lang="en-US"/>
        </a:p>
      </dgm:t>
    </dgm:pt>
    <dgm:pt modelId="{563BE8DE-4842-48A6-B401-D4358630E4B8}" type="sibTrans" cxnId="{BEC1A54E-39E3-40E5-8291-740AA451AE00}">
      <dgm:prSet/>
      <dgm:spPr/>
      <dgm:t>
        <a:bodyPr/>
        <a:lstStyle/>
        <a:p>
          <a:endParaRPr lang="en-US"/>
        </a:p>
      </dgm:t>
    </dgm:pt>
    <dgm:pt modelId="{14EF3F67-87B0-4DC4-B802-176993163519}">
      <dgm:prSet/>
      <dgm:spPr/>
      <dgm:t>
        <a:bodyPr/>
        <a:lstStyle/>
        <a:p>
          <a:r>
            <a:rPr lang="en-US" dirty="0" smtClean="0"/>
            <a:t>D. </a:t>
          </a:r>
          <a:r>
            <a:rPr lang="en-US" b="0" i="0" dirty="0" smtClean="0"/>
            <a:t>He is called by thy name, For he calls himself a Lamb: </a:t>
          </a:r>
          <a:endParaRPr lang="en-US" dirty="0" smtClean="0"/>
        </a:p>
      </dgm:t>
    </dgm:pt>
    <dgm:pt modelId="{7D4843E1-E8F8-4F2E-97E3-2FBA2AD5E66E}" type="parTrans" cxnId="{4868FF53-092D-4AA7-88FB-9301843D7409}">
      <dgm:prSet/>
      <dgm:spPr/>
      <dgm:t>
        <a:bodyPr/>
        <a:lstStyle/>
        <a:p>
          <a:endParaRPr lang="en-US"/>
        </a:p>
      </dgm:t>
    </dgm:pt>
    <dgm:pt modelId="{36C2B827-EEF4-46E3-927C-A1CFA252AC60}" type="sibTrans" cxnId="{4868FF53-092D-4AA7-88FB-9301843D7409}">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5"/>
      <dgm:spPr/>
      <dgm:t>
        <a:bodyPr/>
        <a:lstStyle/>
        <a:p>
          <a:endParaRPr lang="en-US"/>
        </a:p>
      </dgm:t>
    </dgm:pt>
    <dgm:pt modelId="{815C5A3E-80BE-4E61-8609-34C5A2B9BE94}" type="pres">
      <dgm:prSet presAssocID="{B9977A8D-92EC-4F11-AFE1-5BB3F3A4E9CE}" presName="vert1" presStyleCnt="0"/>
      <dgm:spPr/>
    </dgm:pt>
    <dgm:pt modelId="{049CF63F-4E22-4784-A0DD-E8A608859464}" type="pres">
      <dgm:prSet presAssocID="{D7C58135-D7BE-4D46-9FF9-E2EAE5E2671C}" presName="vertSpace2a" presStyleCnt="0"/>
      <dgm:spPr/>
    </dgm:pt>
    <dgm:pt modelId="{F7C93B69-0830-4A90-8BA6-9093103355B6}" type="pres">
      <dgm:prSet presAssocID="{D7C58135-D7BE-4D46-9FF9-E2EAE5E2671C}" presName="horz2" presStyleCnt="0"/>
      <dgm:spPr/>
    </dgm:pt>
    <dgm:pt modelId="{75DAF458-9B73-4D7A-980E-E2FFC3A039FA}" type="pres">
      <dgm:prSet presAssocID="{D7C58135-D7BE-4D46-9FF9-E2EAE5E2671C}" presName="horzSpace2" presStyleCnt="0"/>
      <dgm:spPr/>
    </dgm:pt>
    <dgm:pt modelId="{DCBD4B83-AFBF-41C0-933B-387F0B64ED18}" type="pres">
      <dgm:prSet presAssocID="{D7C58135-D7BE-4D46-9FF9-E2EAE5E2671C}" presName="tx2" presStyleLbl="revTx" presStyleIdx="1" presStyleCnt="5"/>
      <dgm:spPr/>
      <dgm:t>
        <a:bodyPr/>
        <a:lstStyle/>
        <a:p>
          <a:endParaRPr lang="en-US"/>
        </a:p>
      </dgm:t>
    </dgm:pt>
    <dgm:pt modelId="{E7224EE1-1154-4270-9FC5-1E74126DA6C8}" type="pres">
      <dgm:prSet presAssocID="{D7C58135-D7BE-4D46-9FF9-E2EAE5E2671C}" presName="vert2" presStyleCnt="0"/>
      <dgm:spPr/>
    </dgm:pt>
    <dgm:pt modelId="{9FB45F8D-6F3A-43F4-A430-B4CF64FCD32B}" type="pres">
      <dgm:prSet presAssocID="{D7C58135-D7BE-4D46-9FF9-E2EAE5E2671C}" presName="thinLine2b" presStyleLbl="callout" presStyleIdx="0" presStyleCnt="4"/>
      <dgm:spPr/>
    </dgm:pt>
    <dgm:pt modelId="{1E437E7B-A630-4B20-A6EF-93C095FFE96C}" type="pres">
      <dgm:prSet presAssocID="{D7C58135-D7BE-4D46-9FF9-E2EAE5E2671C}" presName="vertSpace2b" presStyleCnt="0"/>
      <dgm:spPr/>
    </dgm:pt>
    <dgm:pt modelId="{1017D06F-B9B3-48C5-B099-06434BAED078}" type="pres">
      <dgm:prSet presAssocID="{3CB6C018-B90D-4379-B36C-88A5A452396E}" presName="horz2" presStyleCnt="0"/>
      <dgm:spPr/>
    </dgm:pt>
    <dgm:pt modelId="{7A9BA5AB-2C46-416B-AC95-6345A6BC4681}" type="pres">
      <dgm:prSet presAssocID="{3CB6C018-B90D-4379-B36C-88A5A452396E}" presName="horzSpace2" presStyleCnt="0"/>
      <dgm:spPr/>
    </dgm:pt>
    <dgm:pt modelId="{ACF695FE-E742-459C-839D-2D85832314D0}" type="pres">
      <dgm:prSet presAssocID="{3CB6C018-B90D-4379-B36C-88A5A452396E}" presName="tx2" presStyleLbl="revTx" presStyleIdx="2" presStyleCnt="5"/>
      <dgm:spPr/>
      <dgm:t>
        <a:bodyPr/>
        <a:lstStyle/>
        <a:p>
          <a:endParaRPr lang="en-US"/>
        </a:p>
      </dgm:t>
    </dgm:pt>
    <dgm:pt modelId="{007B2A5D-A689-4175-BB10-9BB3F9843AF8}" type="pres">
      <dgm:prSet presAssocID="{3CB6C018-B90D-4379-B36C-88A5A452396E}" presName="vert2" presStyleCnt="0"/>
      <dgm:spPr/>
    </dgm:pt>
    <dgm:pt modelId="{2292250C-3BCC-4ECE-B9AA-18C69962E9DE}" type="pres">
      <dgm:prSet presAssocID="{3CB6C018-B90D-4379-B36C-88A5A452396E}" presName="thinLine2b" presStyleLbl="callout" presStyleIdx="1" presStyleCnt="4"/>
      <dgm:spPr/>
    </dgm:pt>
    <dgm:pt modelId="{71378069-EF23-47D5-9D1E-80AE87BE0152}" type="pres">
      <dgm:prSet presAssocID="{3CB6C018-B90D-4379-B36C-88A5A452396E}" presName="vertSpace2b" presStyleCnt="0"/>
      <dgm:spPr/>
    </dgm:pt>
    <dgm:pt modelId="{EEE17847-1598-4891-BB3A-4548A0034F0F}" type="pres">
      <dgm:prSet presAssocID="{63C61F69-7C17-49F0-AD1E-4774A552E3C0}" presName="horz2" presStyleCnt="0"/>
      <dgm:spPr/>
    </dgm:pt>
    <dgm:pt modelId="{4190EA5B-4E13-44AA-A7C6-A4BB639D7BB9}" type="pres">
      <dgm:prSet presAssocID="{63C61F69-7C17-49F0-AD1E-4774A552E3C0}" presName="horzSpace2" presStyleCnt="0"/>
      <dgm:spPr/>
    </dgm:pt>
    <dgm:pt modelId="{7A8EE153-E1DB-47A3-80E4-05DE26C328D3}" type="pres">
      <dgm:prSet presAssocID="{63C61F69-7C17-49F0-AD1E-4774A552E3C0}" presName="tx2" presStyleLbl="revTx" presStyleIdx="3" presStyleCnt="5"/>
      <dgm:spPr/>
      <dgm:t>
        <a:bodyPr/>
        <a:lstStyle/>
        <a:p>
          <a:endParaRPr lang="en-US"/>
        </a:p>
      </dgm:t>
    </dgm:pt>
    <dgm:pt modelId="{98613C02-6276-42AC-ABAD-8BE6C2F6AE3B}" type="pres">
      <dgm:prSet presAssocID="{63C61F69-7C17-49F0-AD1E-4774A552E3C0}" presName="vert2" presStyleCnt="0"/>
      <dgm:spPr/>
    </dgm:pt>
    <dgm:pt modelId="{AF110CE1-D8E4-4749-833A-0F28EBCA4009}" type="pres">
      <dgm:prSet presAssocID="{63C61F69-7C17-49F0-AD1E-4774A552E3C0}" presName="thinLine2b" presStyleLbl="callout" presStyleIdx="2" presStyleCnt="4"/>
      <dgm:spPr/>
    </dgm:pt>
    <dgm:pt modelId="{C681D470-04D3-41B8-8E84-33A138777EAB}" type="pres">
      <dgm:prSet presAssocID="{63C61F69-7C17-49F0-AD1E-4774A552E3C0}" presName="vertSpace2b" presStyleCnt="0"/>
      <dgm:spPr/>
    </dgm:pt>
    <dgm:pt modelId="{E0AC5833-58DD-4C3B-91C4-A203E7D08181}" type="pres">
      <dgm:prSet presAssocID="{14EF3F67-87B0-4DC4-B802-176993163519}" presName="horz2" presStyleCnt="0"/>
      <dgm:spPr/>
    </dgm:pt>
    <dgm:pt modelId="{DFAACA0C-9044-43C4-A008-C0EEA7B0F13E}" type="pres">
      <dgm:prSet presAssocID="{14EF3F67-87B0-4DC4-B802-176993163519}" presName="horzSpace2" presStyleCnt="0"/>
      <dgm:spPr/>
    </dgm:pt>
    <dgm:pt modelId="{10C07008-B892-4EC6-BAE4-F0185B08192A}" type="pres">
      <dgm:prSet presAssocID="{14EF3F67-87B0-4DC4-B802-176993163519}" presName="tx2" presStyleLbl="revTx" presStyleIdx="4" presStyleCnt="5"/>
      <dgm:spPr/>
      <dgm:t>
        <a:bodyPr/>
        <a:lstStyle/>
        <a:p>
          <a:endParaRPr lang="en-US"/>
        </a:p>
      </dgm:t>
    </dgm:pt>
    <dgm:pt modelId="{B5C43E0D-8B29-4BF5-ADB1-A72B872D76A2}" type="pres">
      <dgm:prSet presAssocID="{14EF3F67-87B0-4DC4-B802-176993163519}" presName="vert2" presStyleCnt="0"/>
      <dgm:spPr/>
    </dgm:pt>
    <dgm:pt modelId="{E58D87D8-E9FD-414B-A496-960A41F5EF3F}" type="pres">
      <dgm:prSet presAssocID="{14EF3F67-87B0-4DC4-B802-176993163519}" presName="thinLine2b" presStyleLbl="callout" presStyleIdx="3" presStyleCnt="4"/>
      <dgm:spPr/>
    </dgm:pt>
    <dgm:pt modelId="{B823F0DE-5DB6-477A-8CF8-67BC5A507B9D}" type="pres">
      <dgm:prSet presAssocID="{14EF3F67-87B0-4DC4-B802-176993163519}" presName="vertSpace2b" presStyleCnt="0"/>
      <dgm:spPr/>
    </dgm:pt>
  </dgm:ptLst>
  <dgm:cxnLst>
    <dgm:cxn modelId="{BEC1A54E-39E3-40E5-8291-740AA451AE00}" srcId="{B9977A8D-92EC-4F11-AFE1-5BB3F3A4E9CE}" destId="{63C61F69-7C17-49F0-AD1E-4774A552E3C0}" srcOrd="2" destOrd="0" parTransId="{BF7B2BEC-75AE-4064-ABA2-1EF5B75942D9}" sibTransId="{563BE8DE-4842-48A6-B401-D4358630E4B8}"/>
    <dgm:cxn modelId="{EBB21217-A761-492B-94D2-4890F80E12C8}" type="presOf" srcId="{14EF3F67-87B0-4DC4-B802-176993163519}" destId="{10C07008-B892-4EC6-BAE4-F0185B08192A}" srcOrd="0" destOrd="0" presId="urn:microsoft.com/office/officeart/2008/layout/LinedList"/>
    <dgm:cxn modelId="{89FAF21B-3D65-4BB1-9B73-5BD972D32F91}" type="presOf" srcId="{B9977A8D-92EC-4F11-AFE1-5BB3F3A4E9CE}" destId="{CF222B39-C54F-442A-AF3A-449FA7336AEE}" srcOrd="0" destOrd="0" presId="urn:microsoft.com/office/officeart/2008/layout/LinedList"/>
    <dgm:cxn modelId="{06538ED0-DBCB-4C8A-B770-098A0B69D1B3}" type="presOf" srcId="{D7C58135-D7BE-4D46-9FF9-E2EAE5E2671C}" destId="{DCBD4B83-AFBF-41C0-933B-387F0B64ED18}" srcOrd="0" destOrd="0" presId="urn:microsoft.com/office/officeart/2008/layout/LinedList"/>
    <dgm:cxn modelId="{EB696B0B-FA25-4388-8996-ED25A7532687}" type="presOf" srcId="{63C61F69-7C17-49F0-AD1E-4774A552E3C0}" destId="{7A8EE153-E1DB-47A3-80E4-05DE26C328D3}" srcOrd="0" destOrd="0" presId="urn:microsoft.com/office/officeart/2008/layout/LinedList"/>
    <dgm:cxn modelId="{C43CC3C8-D52C-4D80-A457-5E1B24FFB676}" srcId="{B9977A8D-92EC-4F11-AFE1-5BB3F3A4E9CE}" destId="{3CB6C018-B90D-4379-B36C-88A5A452396E}" srcOrd="1" destOrd="0" parTransId="{45732D47-AC98-4337-AB3E-E3A1BF6BCC94}" sibTransId="{ADCE76E0-4F6B-4BCD-970A-727150947422}"/>
    <dgm:cxn modelId="{C982BC19-C4A5-4401-8332-8193996B618C}" srcId="{B9977A8D-92EC-4F11-AFE1-5BB3F3A4E9CE}" destId="{D7C58135-D7BE-4D46-9FF9-E2EAE5E2671C}" srcOrd="0" destOrd="0" parTransId="{5E24DBEF-E2DE-4D4E-AACA-E76D9D001BC0}" sibTransId="{39CEEF26-FFAB-4388-BCBC-D02A6D8D64B0}"/>
    <dgm:cxn modelId="{8B7CC40D-3AEF-49BF-A027-EFCA5FF0C7F2}" type="presOf" srcId="{A33CD1BE-8C12-41D4-B5B2-B5169E0748B2}" destId="{3F12C268-FB84-4163-8083-C72BA50AE18D}"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4868FF53-092D-4AA7-88FB-9301843D7409}" srcId="{B9977A8D-92EC-4F11-AFE1-5BB3F3A4E9CE}" destId="{14EF3F67-87B0-4DC4-B802-176993163519}" srcOrd="3" destOrd="0" parTransId="{7D4843E1-E8F8-4F2E-97E3-2FBA2AD5E66E}" sibTransId="{36C2B827-EEF4-46E3-927C-A1CFA252AC60}"/>
    <dgm:cxn modelId="{3F37B5A5-A71C-4D46-A801-4F3F01E7DCF7}" type="presOf" srcId="{3CB6C018-B90D-4379-B36C-88A5A452396E}" destId="{ACF695FE-E742-459C-839D-2D85832314D0}" srcOrd="0" destOrd="0" presId="urn:microsoft.com/office/officeart/2008/layout/LinedList"/>
    <dgm:cxn modelId="{FA18B731-5696-406F-8B84-B449942F798F}" type="presParOf" srcId="{3F12C268-FB84-4163-8083-C72BA50AE18D}" destId="{6CE8EA82-57B3-4935-9D21-086008C311D0}" srcOrd="0" destOrd="0" presId="urn:microsoft.com/office/officeart/2008/layout/LinedList"/>
    <dgm:cxn modelId="{E8F39419-F96A-4892-8292-1E09A6D78E6A}" type="presParOf" srcId="{3F12C268-FB84-4163-8083-C72BA50AE18D}" destId="{37450FD0-A82F-4021-B5E0-9999108AB29F}" srcOrd="1" destOrd="0" presId="urn:microsoft.com/office/officeart/2008/layout/LinedList"/>
    <dgm:cxn modelId="{D4FE60E3-74E5-4B41-8DBE-7C79AEE0EEAB}" type="presParOf" srcId="{37450FD0-A82F-4021-B5E0-9999108AB29F}" destId="{CF222B39-C54F-442A-AF3A-449FA7336AEE}" srcOrd="0" destOrd="0" presId="urn:microsoft.com/office/officeart/2008/layout/LinedList"/>
    <dgm:cxn modelId="{DB4EC77C-CAFE-462A-9553-205DF6444B2E}" type="presParOf" srcId="{37450FD0-A82F-4021-B5E0-9999108AB29F}" destId="{815C5A3E-80BE-4E61-8609-34C5A2B9BE94}" srcOrd="1" destOrd="0" presId="urn:microsoft.com/office/officeart/2008/layout/LinedList"/>
    <dgm:cxn modelId="{739D2021-3E45-49BC-8D98-0E6181A805D5}" type="presParOf" srcId="{815C5A3E-80BE-4E61-8609-34C5A2B9BE94}" destId="{049CF63F-4E22-4784-A0DD-E8A608859464}" srcOrd="0" destOrd="0" presId="urn:microsoft.com/office/officeart/2008/layout/LinedList"/>
    <dgm:cxn modelId="{D11E2793-24BF-4117-9E94-A9BF60439BB7}" type="presParOf" srcId="{815C5A3E-80BE-4E61-8609-34C5A2B9BE94}" destId="{F7C93B69-0830-4A90-8BA6-9093103355B6}" srcOrd="1" destOrd="0" presId="urn:microsoft.com/office/officeart/2008/layout/LinedList"/>
    <dgm:cxn modelId="{99621A31-35BC-4DFA-93D3-D30D7F21AA24}" type="presParOf" srcId="{F7C93B69-0830-4A90-8BA6-9093103355B6}" destId="{75DAF458-9B73-4D7A-980E-E2FFC3A039FA}" srcOrd="0" destOrd="0" presId="urn:microsoft.com/office/officeart/2008/layout/LinedList"/>
    <dgm:cxn modelId="{302DE4EC-5BA5-4381-9E18-3C1252C6C504}" type="presParOf" srcId="{F7C93B69-0830-4A90-8BA6-9093103355B6}" destId="{DCBD4B83-AFBF-41C0-933B-387F0B64ED18}" srcOrd="1" destOrd="0" presId="urn:microsoft.com/office/officeart/2008/layout/LinedList"/>
    <dgm:cxn modelId="{7A7F19F6-D159-4B24-8E80-477EB09A5797}" type="presParOf" srcId="{F7C93B69-0830-4A90-8BA6-9093103355B6}" destId="{E7224EE1-1154-4270-9FC5-1E74126DA6C8}" srcOrd="2" destOrd="0" presId="urn:microsoft.com/office/officeart/2008/layout/LinedList"/>
    <dgm:cxn modelId="{333A1BAC-0A67-4102-9A4A-056F507790DB}" type="presParOf" srcId="{815C5A3E-80BE-4E61-8609-34C5A2B9BE94}" destId="{9FB45F8D-6F3A-43F4-A430-B4CF64FCD32B}" srcOrd="2" destOrd="0" presId="urn:microsoft.com/office/officeart/2008/layout/LinedList"/>
    <dgm:cxn modelId="{266F40B4-DF5E-4FD3-B816-5727CDB8255F}" type="presParOf" srcId="{815C5A3E-80BE-4E61-8609-34C5A2B9BE94}" destId="{1E437E7B-A630-4B20-A6EF-93C095FFE96C}" srcOrd="3" destOrd="0" presId="urn:microsoft.com/office/officeart/2008/layout/LinedList"/>
    <dgm:cxn modelId="{304A435F-FEBE-4D15-9790-3071A63F36A3}" type="presParOf" srcId="{815C5A3E-80BE-4E61-8609-34C5A2B9BE94}" destId="{1017D06F-B9B3-48C5-B099-06434BAED078}" srcOrd="4" destOrd="0" presId="urn:microsoft.com/office/officeart/2008/layout/LinedList"/>
    <dgm:cxn modelId="{8AB105AB-3B25-4C93-B19A-9B2DA1EBA970}" type="presParOf" srcId="{1017D06F-B9B3-48C5-B099-06434BAED078}" destId="{7A9BA5AB-2C46-416B-AC95-6345A6BC4681}" srcOrd="0" destOrd="0" presId="urn:microsoft.com/office/officeart/2008/layout/LinedList"/>
    <dgm:cxn modelId="{0840679F-F078-458E-8662-62543C412820}" type="presParOf" srcId="{1017D06F-B9B3-48C5-B099-06434BAED078}" destId="{ACF695FE-E742-459C-839D-2D85832314D0}" srcOrd="1" destOrd="0" presId="urn:microsoft.com/office/officeart/2008/layout/LinedList"/>
    <dgm:cxn modelId="{559937C0-E577-4720-B1E8-798A519DC251}" type="presParOf" srcId="{1017D06F-B9B3-48C5-B099-06434BAED078}" destId="{007B2A5D-A689-4175-BB10-9BB3F9843AF8}" srcOrd="2" destOrd="0" presId="urn:microsoft.com/office/officeart/2008/layout/LinedList"/>
    <dgm:cxn modelId="{9A3E60AD-9842-4E97-85F1-BAF95FE67353}" type="presParOf" srcId="{815C5A3E-80BE-4E61-8609-34C5A2B9BE94}" destId="{2292250C-3BCC-4ECE-B9AA-18C69962E9DE}" srcOrd="5" destOrd="0" presId="urn:microsoft.com/office/officeart/2008/layout/LinedList"/>
    <dgm:cxn modelId="{9FD22178-B56E-4175-A2C2-DA8C8A31B78A}" type="presParOf" srcId="{815C5A3E-80BE-4E61-8609-34C5A2B9BE94}" destId="{71378069-EF23-47D5-9D1E-80AE87BE0152}" srcOrd="6" destOrd="0" presId="urn:microsoft.com/office/officeart/2008/layout/LinedList"/>
    <dgm:cxn modelId="{F2805913-FC45-4D66-AFBA-F117509B13CF}" type="presParOf" srcId="{815C5A3E-80BE-4E61-8609-34C5A2B9BE94}" destId="{EEE17847-1598-4891-BB3A-4548A0034F0F}" srcOrd="7" destOrd="0" presId="urn:microsoft.com/office/officeart/2008/layout/LinedList"/>
    <dgm:cxn modelId="{B12FF483-1009-47F6-8A30-6DE55CAF3F5A}" type="presParOf" srcId="{EEE17847-1598-4891-BB3A-4548A0034F0F}" destId="{4190EA5B-4E13-44AA-A7C6-A4BB639D7BB9}" srcOrd="0" destOrd="0" presId="urn:microsoft.com/office/officeart/2008/layout/LinedList"/>
    <dgm:cxn modelId="{9ACAED3B-50E2-47AD-97B8-7DE5DCC53EC3}" type="presParOf" srcId="{EEE17847-1598-4891-BB3A-4548A0034F0F}" destId="{7A8EE153-E1DB-47A3-80E4-05DE26C328D3}" srcOrd="1" destOrd="0" presId="urn:microsoft.com/office/officeart/2008/layout/LinedList"/>
    <dgm:cxn modelId="{A8CF85B8-8773-4E85-B862-39B46A6E8417}" type="presParOf" srcId="{EEE17847-1598-4891-BB3A-4548A0034F0F}" destId="{98613C02-6276-42AC-ABAD-8BE6C2F6AE3B}" srcOrd="2" destOrd="0" presId="urn:microsoft.com/office/officeart/2008/layout/LinedList"/>
    <dgm:cxn modelId="{C8CEE44E-6AA4-46E2-853B-54214D888ECB}" type="presParOf" srcId="{815C5A3E-80BE-4E61-8609-34C5A2B9BE94}" destId="{AF110CE1-D8E4-4749-833A-0F28EBCA4009}" srcOrd="8" destOrd="0" presId="urn:microsoft.com/office/officeart/2008/layout/LinedList"/>
    <dgm:cxn modelId="{44A9BDCF-490D-440C-993E-F0F8E6A86716}" type="presParOf" srcId="{815C5A3E-80BE-4E61-8609-34C5A2B9BE94}" destId="{C681D470-04D3-41B8-8E84-33A138777EAB}" srcOrd="9" destOrd="0" presId="urn:microsoft.com/office/officeart/2008/layout/LinedList"/>
    <dgm:cxn modelId="{C96A7D22-B06E-4B0F-B7FD-102389041551}" type="presParOf" srcId="{815C5A3E-80BE-4E61-8609-34C5A2B9BE94}" destId="{E0AC5833-58DD-4C3B-91C4-A203E7D08181}" srcOrd="10" destOrd="0" presId="urn:microsoft.com/office/officeart/2008/layout/LinedList"/>
    <dgm:cxn modelId="{AD530535-D083-424F-BD61-19C5E7581935}" type="presParOf" srcId="{E0AC5833-58DD-4C3B-91C4-A203E7D08181}" destId="{DFAACA0C-9044-43C4-A008-C0EEA7B0F13E}" srcOrd="0" destOrd="0" presId="urn:microsoft.com/office/officeart/2008/layout/LinedList"/>
    <dgm:cxn modelId="{0DE2AF38-0EE2-485A-943F-EC64E9BCECB0}" type="presParOf" srcId="{E0AC5833-58DD-4C3B-91C4-A203E7D08181}" destId="{10C07008-B892-4EC6-BAE4-F0185B08192A}" srcOrd="1" destOrd="0" presId="urn:microsoft.com/office/officeart/2008/layout/LinedList"/>
    <dgm:cxn modelId="{289D70B9-30A9-4098-A2AA-FA79683BEEE2}" type="presParOf" srcId="{E0AC5833-58DD-4C3B-91C4-A203E7D08181}" destId="{B5C43E0D-8B29-4BF5-ADB1-A72B872D76A2}" srcOrd="2" destOrd="0" presId="urn:microsoft.com/office/officeart/2008/layout/LinedList"/>
    <dgm:cxn modelId="{02BC4C03-3F6D-4247-BC14-68160C7AB4D1}" type="presParOf" srcId="{815C5A3E-80BE-4E61-8609-34C5A2B9BE94}" destId="{E58D87D8-E9FD-414B-A496-960A41F5EF3F}" srcOrd="11" destOrd="0" presId="urn:microsoft.com/office/officeart/2008/layout/LinedList"/>
    <dgm:cxn modelId="{B22D4A8E-D6B6-47F5-8784-8C4BA204EA8D}" type="presParOf" srcId="{815C5A3E-80BE-4E61-8609-34C5A2B9BE94}" destId="{B823F0DE-5DB6-477A-8CF8-67BC5A507B9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Which of the following lines demonstrates a critical view of society?</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D7C58135-D7BE-4D46-9FF9-E2EAE5E2671C}">
      <dgm:prSet/>
      <dgm:spPr/>
      <dgm:t>
        <a:bodyPr/>
        <a:lstStyle/>
        <a:p>
          <a:r>
            <a:rPr lang="en-US" dirty="0" smtClean="0"/>
            <a:t>A. </a:t>
          </a:r>
          <a:r>
            <a:rPr lang="en-US" b="0" i="0" dirty="0" smtClean="0"/>
            <a:t>They think they have done me no injury, And are gone to praise God and his priest and king, Who make up a heaven of our misery."</a:t>
          </a:r>
          <a:endParaRPr lang="en-US" dirty="0" smtClean="0"/>
        </a:p>
      </dgm:t>
    </dgm:pt>
    <dgm:pt modelId="{5E24DBEF-E2DE-4D4E-AACA-E76D9D001BC0}" type="parTrans" cxnId="{C982BC19-C4A5-4401-8332-8193996B618C}">
      <dgm:prSet/>
      <dgm:spPr/>
      <dgm:t>
        <a:bodyPr/>
        <a:lstStyle/>
        <a:p>
          <a:endParaRPr lang="en-US"/>
        </a:p>
      </dgm:t>
    </dgm:pt>
    <dgm:pt modelId="{39CEEF26-FFAB-4388-BCBC-D02A6D8D64B0}" type="sibTrans" cxnId="{C982BC19-C4A5-4401-8332-8193996B618C}">
      <dgm:prSet/>
      <dgm:spPr/>
      <dgm:t>
        <a:bodyPr/>
        <a:lstStyle/>
        <a:p>
          <a:endParaRPr lang="en-US"/>
        </a:p>
      </dgm:t>
    </dgm:pt>
    <dgm:pt modelId="{9C6AA9E7-152E-4EB6-84AB-074C636A248C}">
      <dgm:prSet/>
      <dgm:spPr/>
      <dgm:t>
        <a:bodyPr/>
        <a:lstStyle/>
        <a:p>
          <a:r>
            <a:rPr lang="en-US" dirty="0" smtClean="0"/>
            <a:t>B. </a:t>
          </a:r>
          <a:r>
            <a:rPr lang="en-US" b="0" i="0" dirty="0" smtClean="0"/>
            <a:t>Though the morning was cold, Tom was happy &amp; warm; So if all do their duty, they need not fear harm.</a:t>
          </a:r>
          <a:endParaRPr lang="en-US" dirty="0" smtClean="0"/>
        </a:p>
      </dgm:t>
    </dgm:pt>
    <dgm:pt modelId="{5AD9C79F-52CA-4B3B-9C50-DE7F8263747F}" type="parTrans" cxnId="{4839CFA2-7DD5-4A78-B697-418EA1CD26F3}">
      <dgm:prSet/>
      <dgm:spPr/>
      <dgm:t>
        <a:bodyPr/>
        <a:lstStyle/>
        <a:p>
          <a:endParaRPr lang="en-US"/>
        </a:p>
      </dgm:t>
    </dgm:pt>
    <dgm:pt modelId="{450FCC01-CBCB-4111-93F3-A0B73787F9F5}" type="sibTrans" cxnId="{4839CFA2-7DD5-4A78-B697-418EA1CD26F3}">
      <dgm:prSet/>
      <dgm:spPr/>
      <dgm:t>
        <a:bodyPr/>
        <a:lstStyle/>
        <a:p>
          <a:endParaRPr lang="en-US"/>
        </a:p>
      </dgm:t>
    </dgm:pt>
    <dgm:pt modelId="{7C85FB98-E163-4FB6-903C-99D3DB26A48D}">
      <dgm:prSet/>
      <dgm:spPr/>
      <dgm:t>
        <a:bodyPr/>
        <a:lstStyle/>
        <a:p>
          <a:r>
            <a:rPr lang="en-US" dirty="0" smtClean="0"/>
            <a:t>C. </a:t>
          </a:r>
          <a:r>
            <a:rPr lang="en-US" b="0" i="0" dirty="0" smtClean="0"/>
            <a:t>Milton! thou </a:t>
          </a:r>
          <a:r>
            <a:rPr lang="en-US" b="0" i="0" dirty="0" err="1" smtClean="0"/>
            <a:t>shouldst</a:t>
          </a:r>
          <a:r>
            <a:rPr lang="en-US" b="0" i="0" dirty="0" smtClean="0"/>
            <a:t> be living at this hour: England hath need of thee: she is a fen</a:t>
          </a:r>
          <a:endParaRPr lang="en-US" dirty="0" smtClean="0"/>
        </a:p>
      </dgm:t>
    </dgm:pt>
    <dgm:pt modelId="{AE80BC77-2299-4936-81C4-091E0E5B5CD0}" type="parTrans" cxnId="{28F10A05-E4EA-402D-987D-EFC06D550EC9}">
      <dgm:prSet/>
      <dgm:spPr/>
      <dgm:t>
        <a:bodyPr/>
        <a:lstStyle/>
        <a:p>
          <a:endParaRPr lang="en-US"/>
        </a:p>
      </dgm:t>
    </dgm:pt>
    <dgm:pt modelId="{CCFB4BCC-AC66-40DB-B4CA-7055629BFC49}" type="sibTrans" cxnId="{28F10A05-E4EA-402D-987D-EFC06D550EC9}">
      <dgm:prSet/>
      <dgm:spPr/>
      <dgm:t>
        <a:bodyPr/>
        <a:lstStyle/>
        <a:p>
          <a:endParaRPr lang="en-US"/>
        </a:p>
      </dgm:t>
    </dgm:pt>
    <dgm:pt modelId="{0D3F0505-8C80-4256-9F76-C25505620AC6}">
      <dgm:prSet/>
      <dgm:spPr/>
      <dgm:t>
        <a:bodyPr/>
        <a:lstStyle/>
        <a:p>
          <a:r>
            <a:rPr lang="en-US" dirty="0" smtClean="0"/>
            <a:t>D. All of the above</a:t>
          </a:r>
        </a:p>
      </dgm:t>
    </dgm:pt>
    <dgm:pt modelId="{17DAD607-2173-4E75-AF50-FE9346D02520}" type="parTrans" cxnId="{BC96C5CC-D46C-4C91-9A59-978912FF69D8}">
      <dgm:prSet/>
      <dgm:spPr/>
      <dgm:t>
        <a:bodyPr/>
        <a:lstStyle/>
        <a:p>
          <a:endParaRPr lang="en-US"/>
        </a:p>
      </dgm:t>
    </dgm:pt>
    <dgm:pt modelId="{6A3EC8CB-1C53-4A43-897A-02D051D1989B}" type="sibTrans" cxnId="{BC96C5CC-D46C-4C91-9A59-978912FF69D8}">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5"/>
      <dgm:spPr/>
      <dgm:t>
        <a:bodyPr/>
        <a:lstStyle/>
        <a:p>
          <a:endParaRPr lang="en-US"/>
        </a:p>
      </dgm:t>
    </dgm:pt>
    <dgm:pt modelId="{815C5A3E-80BE-4E61-8609-34C5A2B9BE94}" type="pres">
      <dgm:prSet presAssocID="{B9977A8D-92EC-4F11-AFE1-5BB3F3A4E9CE}" presName="vert1" presStyleCnt="0"/>
      <dgm:spPr/>
    </dgm:pt>
    <dgm:pt modelId="{049CF63F-4E22-4784-A0DD-E8A608859464}" type="pres">
      <dgm:prSet presAssocID="{D7C58135-D7BE-4D46-9FF9-E2EAE5E2671C}" presName="vertSpace2a" presStyleCnt="0"/>
      <dgm:spPr/>
    </dgm:pt>
    <dgm:pt modelId="{F7C93B69-0830-4A90-8BA6-9093103355B6}" type="pres">
      <dgm:prSet presAssocID="{D7C58135-D7BE-4D46-9FF9-E2EAE5E2671C}" presName="horz2" presStyleCnt="0"/>
      <dgm:spPr/>
    </dgm:pt>
    <dgm:pt modelId="{75DAF458-9B73-4D7A-980E-E2FFC3A039FA}" type="pres">
      <dgm:prSet presAssocID="{D7C58135-D7BE-4D46-9FF9-E2EAE5E2671C}" presName="horzSpace2" presStyleCnt="0"/>
      <dgm:spPr/>
    </dgm:pt>
    <dgm:pt modelId="{DCBD4B83-AFBF-41C0-933B-387F0B64ED18}" type="pres">
      <dgm:prSet presAssocID="{D7C58135-D7BE-4D46-9FF9-E2EAE5E2671C}" presName="tx2" presStyleLbl="revTx" presStyleIdx="1" presStyleCnt="5"/>
      <dgm:spPr/>
      <dgm:t>
        <a:bodyPr/>
        <a:lstStyle/>
        <a:p>
          <a:endParaRPr lang="en-US"/>
        </a:p>
      </dgm:t>
    </dgm:pt>
    <dgm:pt modelId="{E7224EE1-1154-4270-9FC5-1E74126DA6C8}" type="pres">
      <dgm:prSet presAssocID="{D7C58135-D7BE-4D46-9FF9-E2EAE5E2671C}" presName="vert2" presStyleCnt="0"/>
      <dgm:spPr/>
    </dgm:pt>
    <dgm:pt modelId="{9FB45F8D-6F3A-43F4-A430-B4CF64FCD32B}" type="pres">
      <dgm:prSet presAssocID="{D7C58135-D7BE-4D46-9FF9-E2EAE5E2671C}" presName="thinLine2b" presStyleLbl="callout" presStyleIdx="0" presStyleCnt="4"/>
      <dgm:spPr/>
    </dgm:pt>
    <dgm:pt modelId="{1E437E7B-A630-4B20-A6EF-93C095FFE96C}" type="pres">
      <dgm:prSet presAssocID="{D7C58135-D7BE-4D46-9FF9-E2EAE5E2671C}" presName="vertSpace2b" presStyleCnt="0"/>
      <dgm:spPr/>
    </dgm:pt>
    <dgm:pt modelId="{ECAA8C4E-D4B9-4ADF-AF69-C1D51B6A52B1}" type="pres">
      <dgm:prSet presAssocID="{9C6AA9E7-152E-4EB6-84AB-074C636A248C}" presName="horz2" presStyleCnt="0"/>
      <dgm:spPr/>
    </dgm:pt>
    <dgm:pt modelId="{3A49F546-0690-4ED3-9F53-0C2653124EE4}" type="pres">
      <dgm:prSet presAssocID="{9C6AA9E7-152E-4EB6-84AB-074C636A248C}" presName="horzSpace2" presStyleCnt="0"/>
      <dgm:spPr/>
    </dgm:pt>
    <dgm:pt modelId="{397F5653-150B-43B3-BE74-1F552C223BFA}" type="pres">
      <dgm:prSet presAssocID="{9C6AA9E7-152E-4EB6-84AB-074C636A248C}" presName="tx2" presStyleLbl="revTx" presStyleIdx="2" presStyleCnt="5"/>
      <dgm:spPr/>
      <dgm:t>
        <a:bodyPr/>
        <a:lstStyle/>
        <a:p>
          <a:endParaRPr lang="en-US"/>
        </a:p>
      </dgm:t>
    </dgm:pt>
    <dgm:pt modelId="{124694BA-CE7A-45B6-BBDC-D6B47034FE17}" type="pres">
      <dgm:prSet presAssocID="{9C6AA9E7-152E-4EB6-84AB-074C636A248C}" presName="vert2" presStyleCnt="0"/>
      <dgm:spPr/>
    </dgm:pt>
    <dgm:pt modelId="{1D7DA74A-23D8-4741-838D-394FAD675327}" type="pres">
      <dgm:prSet presAssocID="{9C6AA9E7-152E-4EB6-84AB-074C636A248C}" presName="thinLine2b" presStyleLbl="callout" presStyleIdx="1" presStyleCnt="4"/>
      <dgm:spPr/>
    </dgm:pt>
    <dgm:pt modelId="{FED77366-954A-4BBF-AEC6-0452B63B3889}" type="pres">
      <dgm:prSet presAssocID="{9C6AA9E7-152E-4EB6-84AB-074C636A248C}" presName="vertSpace2b" presStyleCnt="0"/>
      <dgm:spPr/>
    </dgm:pt>
    <dgm:pt modelId="{BD924373-A758-42F0-A7C0-463517E8F38E}" type="pres">
      <dgm:prSet presAssocID="{7C85FB98-E163-4FB6-903C-99D3DB26A48D}" presName="horz2" presStyleCnt="0"/>
      <dgm:spPr/>
    </dgm:pt>
    <dgm:pt modelId="{858CB84F-A405-42DE-8B44-2F1CFBDB26D5}" type="pres">
      <dgm:prSet presAssocID="{7C85FB98-E163-4FB6-903C-99D3DB26A48D}" presName="horzSpace2" presStyleCnt="0"/>
      <dgm:spPr/>
    </dgm:pt>
    <dgm:pt modelId="{E2FBB290-9BD3-4A7B-BB22-285772A3E0BD}" type="pres">
      <dgm:prSet presAssocID="{7C85FB98-E163-4FB6-903C-99D3DB26A48D}" presName="tx2" presStyleLbl="revTx" presStyleIdx="3" presStyleCnt="5"/>
      <dgm:spPr/>
      <dgm:t>
        <a:bodyPr/>
        <a:lstStyle/>
        <a:p>
          <a:endParaRPr lang="en-US"/>
        </a:p>
      </dgm:t>
    </dgm:pt>
    <dgm:pt modelId="{E6E0F86C-224D-42F7-895F-B89072869FBB}" type="pres">
      <dgm:prSet presAssocID="{7C85FB98-E163-4FB6-903C-99D3DB26A48D}" presName="vert2" presStyleCnt="0"/>
      <dgm:spPr/>
    </dgm:pt>
    <dgm:pt modelId="{27CA2092-7FC5-4866-B038-50F701DDBD71}" type="pres">
      <dgm:prSet presAssocID="{7C85FB98-E163-4FB6-903C-99D3DB26A48D}" presName="thinLine2b" presStyleLbl="callout" presStyleIdx="2" presStyleCnt="4"/>
      <dgm:spPr/>
    </dgm:pt>
    <dgm:pt modelId="{8900CD2D-0981-46A8-AFA6-351C96A11B8B}" type="pres">
      <dgm:prSet presAssocID="{7C85FB98-E163-4FB6-903C-99D3DB26A48D}" presName="vertSpace2b" presStyleCnt="0"/>
      <dgm:spPr/>
    </dgm:pt>
    <dgm:pt modelId="{4F6E154D-7A1F-4CED-B57C-D8240A76C6D9}" type="pres">
      <dgm:prSet presAssocID="{0D3F0505-8C80-4256-9F76-C25505620AC6}" presName="horz2" presStyleCnt="0"/>
      <dgm:spPr/>
    </dgm:pt>
    <dgm:pt modelId="{00ED1F49-9067-4E7D-96AB-B9694248E443}" type="pres">
      <dgm:prSet presAssocID="{0D3F0505-8C80-4256-9F76-C25505620AC6}" presName="horzSpace2" presStyleCnt="0"/>
      <dgm:spPr/>
    </dgm:pt>
    <dgm:pt modelId="{66BF08CB-C97F-4EA2-914F-8AEDEEF2EE78}" type="pres">
      <dgm:prSet presAssocID="{0D3F0505-8C80-4256-9F76-C25505620AC6}" presName="tx2" presStyleLbl="revTx" presStyleIdx="4" presStyleCnt="5"/>
      <dgm:spPr/>
      <dgm:t>
        <a:bodyPr/>
        <a:lstStyle/>
        <a:p>
          <a:endParaRPr lang="en-US"/>
        </a:p>
      </dgm:t>
    </dgm:pt>
    <dgm:pt modelId="{CB0E6CA0-FA8E-48E1-BB8F-160ABFBA91E5}" type="pres">
      <dgm:prSet presAssocID="{0D3F0505-8C80-4256-9F76-C25505620AC6}" presName="vert2" presStyleCnt="0"/>
      <dgm:spPr/>
    </dgm:pt>
    <dgm:pt modelId="{C0BB81E8-ABF8-4BD4-A8EF-C4C7A4042990}" type="pres">
      <dgm:prSet presAssocID="{0D3F0505-8C80-4256-9F76-C25505620AC6}" presName="thinLine2b" presStyleLbl="callout" presStyleIdx="3" presStyleCnt="4"/>
      <dgm:spPr/>
    </dgm:pt>
    <dgm:pt modelId="{B7C799AC-3976-4A75-8A40-3A9C5E4ABF3F}" type="pres">
      <dgm:prSet presAssocID="{0D3F0505-8C80-4256-9F76-C25505620AC6}" presName="vertSpace2b" presStyleCnt="0"/>
      <dgm:spPr/>
    </dgm:pt>
  </dgm:ptLst>
  <dgm:cxnLst>
    <dgm:cxn modelId="{BC96C5CC-D46C-4C91-9A59-978912FF69D8}" srcId="{B9977A8D-92EC-4F11-AFE1-5BB3F3A4E9CE}" destId="{0D3F0505-8C80-4256-9F76-C25505620AC6}" srcOrd="3" destOrd="0" parTransId="{17DAD607-2173-4E75-AF50-FE9346D02520}" sibTransId="{6A3EC8CB-1C53-4A43-897A-02D051D1989B}"/>
    <dgm:cxn modelId="{B33E1E54-C022-422F-B0A4-6CF25525A5DD}" type="presOf" srcId="{D7C58135-D7BE-4D46-9FF9-E2EAE5E2671C}" destId="{DCBD4B83-AFBF-41C0-933B-387F0B64ED18}" srcOrd="0" destOrd="0" presId="urn:microsoft.com/office/officeart/2008/layout/LinedList"/>
    <dgm:cxn modelId="{6FCEA04E-E5DA-43B5-8AF6-001411A7FB22}" type="presOf" srcId="{9C6AA9E7-152E-4EB6-84AB-074C636A248C}" destId="{397F5653-150B-43B3-BE74-1F552C223BFA}" srcOrd="0" destOrd="0" presId="urn:microsoft.com/office/officeart/2008/layout/LinedList"/>
    <dgm:cxn modelId="{D56975E0-584E-4AB7-8F6E-48EED6A495C2}" type="presOf" srcId="{A33CD1BE-8C12-41D4-B5B2-B5169E0748B2}" destId="{3F12C268-FB84-4163-8083-C72BA50AE18D}" srcOrd="0" destOrd="0" presId="urn:microsoft.com/office/officeart/2008/layout/LinedList"/>
    <dgm:cxn modelId="{1E656692-F4D2-4B3C-A5A2-EF98DFA74090}" type="presOf" srcId="{B9977A8D-92EC-4F11-AFE1-5BB3F3A4E9CE}" destId="{CF222B39-C54F-442A-AF3A-449FA7336AEE}"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4839CFA2-7DD5-4A78-B697-418EA1CD26F3}" srcId="{B9977A8D-92EC-4F11-AFE1-5BB3F3A4E9CE}" destId="{9C6AA9E7-152E-4EB6-84AB-074C636A248C}" srcOrd="1" destOrd="0" parTransId="{5AD9C79F-52CA-4B3B-9C50-DE7F8263747F}" sibTransId="{450FCC01-CBCB-4111-93F3-A0B73787F9F5}"/>
    <dgm:cxn modelId="{C982BC19-C4A5-4401-8332-8193996B618C}" srcId="{B9977A8D-92EC-4F11-AFE1-5BB3F3A4E9CE}" destId="{D7C58135-D7BE-4D46-9FF9-E2EAE5E2671C}" srcOrd="0" destOrd="0" parTransId="{5E24DBEF-E2DE-4D4E-AACA-E76D9D001BC0}" sibTransId="{39CEEF26-FFAB-4388-BCBC-D02A6D8D64B0}"/>
    <dgm:cxn modelId="{A7D2B80D-FDFA-412D-B70A-5FB44BC08463}" type="presOf" srcId="{7C85FB98-E163-4FB6-903C-99D3DB26A48D}" destId="{E2FBB290-9BD3-4A7B-BB22-285772A3E0BD}" srcOrd="0" destOrd="0" presId="urn:microsoft.com/office/officeart/2008/layout/LinedList"/>
    <dgm:cxn modelId="{909AC0B2-8FD5-436D-A61C-EC4E49A67B9A}" type="presOf" srcId="{0D3F0505-8C80-4256-9F76-C25505620AC6}" destId="{66BF08CB-C97F-4EA2-914F-8AEDEEF2EE78}" srcOrd="0" destOrd="0" presId="urn:microsoft.com/office/officeart/2008/layout/LinedList"/>
    <dgm:cxn modelId="{28F10A05-E4EA-402D-987D-EFC06D550EC9}" srcId="{B9977A8D-92EC-4F11-AFE1-5BB3F3A4E9CE}" destId="{7C85FB98-E163-4FB6-903C-99D3DB26A48D}" srcOrd="2" destOrd="0" parTransId="{AE80BC77-2299-4936-81C4-091E0E5B5CD0}" sibTransId="{CCFB4BCC-AC66-40DB-B4CA-7055629BFC49}"/>
    <dgm:cxn modelId="{1EAF1068-46E1-482B-8F94-50A7F5772FDF}" type="presParOf" srcId="{3F12C268-FB84-4163-8083-C72BA50AE18D}" destId="{6CE8EA82-57B3-4935-9D21-086008C311D0}" srcOrd="0" destOrd="0" presId="urn:microsoft.com/office/officeart/2008/layout/LinedList"/>
    <dgm:cxn modelId="{3FC0327E-D15C-4B08-B82D-590051E62783}" type="presParOf" srcId="{3F12C268-FB84-4163-8083-C72BA50AE18D}" destId="{37450FD0-A82F-4021-B5E0-9999108AB29F}" srcOrd="1" destOrd="0" presId="urn:microsoft.com/office/officeart/2008/layout/LinedList"/>
    <dgm:cxn modelId="{95E77F38-D58A-4F38-8A26-F7D0E033C138}" type="presParOf" srcId="{37450FD0-A82F-4021-B5E0-9999108AB29F}" destId="{CF222B39-C54F-442A-AF3A-449FA7336AEE}" srcOrd="0" destOrd="0" presId="urn:microsoft.com/office/officeart/2008/layout/LinedList"/>
    <dgm:cxn modelId="{E9C792C8-533A-42C0-B722-461E314DC758}" type="presParOf" srcId="{37450FD0-A82F-4021-B5E0-9999108AB29F}" destId="{815C5A3E-80BE-4E61-8609-34C5A2B9BE94}" srcOrd="1" destOrd="0" presId="urn:microsoft.com/office/officeart/2008/layout/LinedList"/>
    <dgm:cxn modelId="{F7858024-AF57-47B3-90DB-FAFEE98124EB}" type="presParOf" srcId="{815C5A3E-80BE-4E61-8609-34C5A2B9BE94}" destId="{049CF63F-4E22-4784-A0DD-E8A608859464}" srcOrd="0" destOrd="0" presId="urn:microsoft.com/office/officeart/2008/layout/LinedList"/>
    <dgm:cxn modelId="{6E9C486E-DB69-408D-9008-37C3BC6A504A}" type="presParOf" srcId="{815C5A3E-80BE-4E61-8609-34C5A2B9BE94}" destId="{F7C93B69-0830-4A90-8BA6-9093103355B6}" srcOrd="1" destOrd="0" presId="urn:microsoft.com/office/officeart/2008/layout/LinedList"/>
    <dgm:cxn modelId="{6D728537-41B7-44AB-8794-0BF3A7EB1415}" type="presParOf" srcId="{F7C93B69-0830-4A90-8BA6-9093103355B6}" destId="{75DAF458-9B73-4D7A-980E-E2FFC3A039FA}" srcOrd="0" destOrd="0" presId="urn:microsoft.com/office/officeart/2008/layout/LinedList"/>
    <dgm:cxn modelId="{8590E742-A77F-43AD-BA6B-843EB3F68863}" type="presParOf" srcId="{F7C93B69-0830-4A90-8BA6-9093103355B6}" destId="{DCBD4B83-AFBF-41C0-933B-387F0B64ED18}" srcOrd="1" destOrd="0" presId="urn:microsoft.com/office/officeart/2008/layout/LinedList"/>
    <dgm:cxn modelId="{F81F0B54-D701-435D-9914-B1AC316FDF91}" type="presParOf" srcId="{F7C93B69-0830-4A90-8BA6-9093103355B6}" destId="{E7224EE1-1154-4270-9FC5-1E74126DA6C8}" srcOrd="2" destOrd="0" presId="urn:microsoft.com/office/officeart/2008/layout/LinedList"/>
    <dgm:cxn modelId="{2E525593-C9AF-4600-87CF-344B2B45E989}" type="presParOf" srcId="{815C5A3E-80BE-4E61-8609-34C5A2B9BE94}" destId="{9FB45F8D-6F3A-43F4-A430-B4CF64FCD32B}" srcOrd="2" destOrd="0" presId="urn:microsoft.com/office/officeart/2008/layout/LinedList"/>
    <dgm:cxn modelId="{FF28FB69-BD4F-4E16-A5F6-49289A9EF8A7}" type="presParOf" srcId="{815C5A3E-80BE-4E61-8609-34C5A2B9BE94}" destId="{1E437E7B-A630-4B20-A6EF-93C095FFE96C}" srcOrd="3" destOrd="0" presId="urn:microsoft.com/office/officeart/2008/layout/LinedList"/>
    <dgm:cxn modelId="{A689C7C5-AEA0-4341-BBA2-620DCCDFAF48}" type="presParOf" srcId="{815C5A3E-80BE-4E61-8609-34C5A2B9BE94}" destId="{ECAA8C4E-D4B9-4ADF-AF69-C1D51B6A52B1}" srcOrd="4" destOrd="0" presId="urn:microsoft.com/office/officeart/2008/layout/LinedList"/>
    <dgm:cxn modelId="{25FF57CA-E26C-4C70-9600-398D426E2EB2}" type="presParOf" srcId="{ECAA8C4E-D4B9-4ADF-AF69-C1D51B6A52B1}" destId="{3A49F546-0690-4ED3-9F53-0C2653124EE4}" srcOrd="0" destOrd="0" presId="urn:microsoft.com/office/officeart/2008/layout/LinedList"/>
    <dgm:cxn modelId="{0375D83E-0E0B-45B1-B00D-6A0978B8AD28}" type="presParOf" srcId="{ECAA8C4E-D4B9-4ADF-AF69-C1D51B6A52B1}" destId="{397F5653-150B-43B3-BE74-1F552C223BFA}" srcOrd="1" destOrd="0" presId="urn:microsoft.com/office/officeart/2008/layout/LinedList"/>
    <dgm:cxn modelId="{45DCE277-8944-4F99-9E8F-DE53057101EC}" type="presParOf" srcId="{ECAA8C4E-D4B9-4ADF-AF69-C1D51B6A52B1}" destId="{124694BA-CE7A-45B6-BBDC-D6B47034FE17}" srcOrd="2" destOrd="0" presId="urn:microsoft.com/office/officeart/2008/layout/LinedList"/>
    <dgm:cxn modelId="{D85EE2CE-D91B-4FC2-9007-0CD4F1510E8C}" type="presParOf" srcId="{815C5A3E-80BE-4E61-8609-34C5A2B9BE94}" destId="{1D7DA74A-23D8-4741-838D-394FAD675327}" srcOrd="5" destOrd="0" presId="urn:microsoft.com/office/officeart/2008/layout/LinedList"/>
    <dgm:cxn modelId="{48778173-A988-4FAD-BBEB-358002E7B022}" type="presParOf" srcId="{815C5A3E-80BE-4E61-8609-34C5A2B9BE94}" destId="{FED77366-954A-4BBF-AEC6-0452B63B3889}" srcOrd="6" destOrd="0" presId="urn:microsoft.com/office/officeart/2008/layout/LinedList"/>
    <dgm:cxn modelId="{05986DE3-6C35-4730-B970-458AF3E7F4E3}" type="presParOf" srcId="{815C5A3E-80BE-4E61-8609-34C5A2B9BE94}" destId="{BD924373-A758-42F0-A7C0-463517E8F38E}" srcOrd="7" destOrd="0" presId="urn:microsoft.com/office/officeart/2008/layout/LinedList"/>
    <dgm:cxn modelId="{96F4DA1A-85BA-4A27-9450-A1D5FF2C9E2B}" type="presParOf" srcId="{BD924373-A758-42F0-A7C0-463517E8F38E}" destId="{858CB84F-A405-42DE-8B44-2F1CFBDB26D5}" srcOrd="0" destOrd="0" presId="urn:microsoft.com/office/officeart/2008/layout/LinedList"/>
    <dgm:cxn modelId="{B367634E-EC0C-4586-AFB7-CFEDEF6EE26A}" type="presParOf" srcId="{BD924373-A758-42F0-A7C0-463517E8F38E}" destId="{E2FBB290-9BD3-4A7B-BB22-285772A3E0BD}" srcOrd="1" destOrd="0" presId="urn:microsoft.com/office/officeart/2008/layout/LinedList"/>
    <dgm:cxn modelId="{BA5D5994-8B88-47EE-8D19-B1DAA5C72200}" type="presParOf" srcId="{BD924373-A758-42F0-A7C0-463517E8F38E}" destId="{E6E0F86C-224D-42F7-895F-B89072869FBB}" srcOrd="2" destOrd="0" presId="urn:microsoft.com/office/officeart/2008/layout/LinedList"/>
    <dgm:cxn modelId="{1C6C80FF-9D22-4FC8-ACC7-4F4D8772E2F6}" type="presParOf" srcId="{815C5A3E-80BE-4E61-8609-34C5A2B9BE94}" destId="{27CA2092-7FC5-4866-B038-50F701DDBD71}" srcOrd="8" destOrd="0" presId="urn:microsoft.com/office/officeart/2008/layout/LinedList"/>
    <dgm:cxn modelId="{1E473E76-41F6-47E8-BF03-3093AE7CC747}" type="presParOf" srcId="{815C5A3E-80BE-4E61-8609-34C5A2B9BE94}" destId="{8900CD2D-0981-46A8-AFA6-351C96A11B8B}" srcOrd="9" destOrd="0" presId="urn:microsoft.com/office/officeart/2008/layout/LinedList"/>
    <dgm:cxn modelId="{6546A80F-8B92-428D-8E9D-9014CF2FC2B4}" type="presParOf" srcId="{815C5A3E-80BE-4E61-8609-34C5A2B9BE94}" destId="{4F6E154D-7A1F-4CED-B57C-D8240A76C6D9}" srcOrd="10" destOrd="0" presId="urn:microsoft.com/office/officeart/2008/layout/LinedList"/>
    <dgm:cxn modelId="{332EF95C-D18C-4F8D-BA4D-94FE3D6DD000}" type="presParOf" srcId="{4F6E154D-7A1F-4CED-B57C-D8240A76C6D9}" destId="{00ED1F49-9067-4E7D-96AB-B9694248E443}" srcOrd="0" destOrd="0" presId="urn:microsoft.com/office/officeart/2008/layout/LinedList"/>
    <dgm:cxn modelId="{2F6F96D4-5C73-4E74-AACC-E1BECAB11677}" type="presParOf" srcId="{4F6E154D-7A1F-4CED-B57C-D8240A76C6D9}" destId="{66BF08CB-C97F-4EA2-914F-8AEDEEF2EE78}" srcOrd="1" destOrd="0" presId="urn:microsoft.com/office/officeart/2008/layout/LinedList"/>
    <dgm:cxn modelId="{84CAE7CE-5A96-4AE7-A50A-8F0EEAE334E3}" type="presParOf" srcId="{4F6E154D-7A1F-4CED-B57C-D8240A76C6D9}" destId="{CB0E6CA0-FA8E-48E1-BB8F-160ABFBA91E5}" srcOrd="2" destOrd="0" presId="urn:microsoft.com/office/officeart/2008/layout/LinedList"/>
    <dgm:cxn modelId="{4E044713-E977-4320-A083-F5016EB2F431}" type="presParOf" srcId="{815C5A3E-80BE-4E61-8609-34C5A2B9BE94}" destId="{C0BB81E8-ABF8-4BD4-A8EF-C4C7A4042990}" srcOrd="11" destOrd="0" presId="urn:microsoft.com/office/officeart/2008/layout/LinedList"/>
    <dgm:cxn modelId="{433FF1BC-8DCC-4AE6-818F-61692A45F304}" type="presParOf" srcId="{815C5A3E-80BE-4E61-8609-34C5A2B9BE94}" destId="{B7C799AC-3976-4A75-8A40-3A9C5E4ABF3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Which of the following is NOT a trait of a Byronic hero?</a:t>
          </a:r>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D7C58135-D7BE-4D46-9FF9-E2EAE5E2671C}">
      <dgm:prSet/>
      <dgm:spPr/>
      <dgm:t>
        <a:bodyPr/>
        <a:lstStyle/>
        <a:p>
          <a:r>
            <a:rPr lang="en-US" dirty="0" smtClean="0"/>
            <a:t>A. Byronic heroes fit in with society.</a:t>
          </a:r>
        </a:p>
      </dgm:t>
    </dgm:pt>
    <dgm:pt modelId="{5E24DBEF-E2DE-4D4E-AACA-E76D9D001BC0}" type="parTrans" cxnId="{C982BC19-C4A5-4401-8332-8193996B618C}">
      <dgm:prSet/>
      <dgm:spPr/>
      <dgm:t>
        <a:bodyPr/>
        <a:lstStyle/>
        <a:p>
          <a:endParaRPr lang="en-US"/>
        </a:p>
      </dgm:t>
    </dgm:pt>
    <dgm:pt modelId="{39CEEF26-FFAB-4388-BCBC-D02A6D8D64B0}" type="sibTrans" cxnId="{C982BC19-C4A5-4401-8332-8193996B618C}">
      <dgm:prSet/>
      <dgm:spPr/>
      <dgm:t>
        <a:bodyPr/>
        <a:lstStyle/>
        <a:p>
          <a:endParaRPr lang="en-US"/>
        </a:p>
      </dgm:t>
    </dgm:pt>
    <dgm:pt modelId="{D3188298-D49D-4509-936A-213751AE950A}">
      <dgm:prSet/>
      <dgm:spPr/>
      <dgm:t>
        <a:bodyPr/>
        <a:lstStyle/>
        <a:p>
          <a:r>
            <a:rPr lang="en-US" dirty="0" smtClean="0"/>
            <a:t>B. Byronic heroes are arrogant and overconfident.</a:t>
          </a:r>
        </a:p>
      </dgm:t>
    </dgm:pt>
    <dgm:pt modelId="{4B46E2BF-D492-40DD-91C2-10B51FB3B787}" type="parTrans" cxnId="{C5AE002A-7102-45CA-82C5-6D8F2D0E1AF2}">
      <dgm:prSet/>
      <dgm:spPr/>
      <dgm:t>
        <a:bodyPr/>
        <a:lstStyle/>
        <a:p>
          <a:endParaRPr lang="en-US"/>
        </a:p>
      </dgm:t>
    </dgm:pt>
    <dgm:pt modelId="{3FB64468-4617-4E1E-B579-3E2797B0E0E3}" type="sibTrans" cxnId="{C5AE002A-7102-45CA-82C5-6D8F2D0E1AF2}">
      <dgm:prSet/>
      <dgm:spPr/>
      <dgm:t>
        <a:bodyPr/>
        <a:lstStyle/>
        <a:p>
          <a:endParaRPr lang="en-US"/>
        </a:p>
      </dgm:t>
    </dgm:pt>
    <dgm:pt modelId="{BA362611-A1D5-47CB-99F2-627A54287AF5}">
      <dgm:prSet/>
      <dgm:spPr/>
      <dgm:t>
        <a:bodyPr/>
        <a:lstStyle/>
        <a:p>
          <a:r>
            <a:rPr lang="en-US" dirty="0" smtClean="0"/>
            <a:t>C. Byronic heroes are rebellious.</a:t>
          </a:r>
        </a:p>
      </dgm:t>
    </dgm:pt>
    <dgm:pt modelId="{71041022-AFD9-45EF-8DED-326737FDBA7D}" type="parTrans" cxnId="{CB83F939-ED61-4BD1-B0B2-EF1FD738B253}">
      <dgm:prSet/>
      <dgm:spPr/>
      <dgm:t>
        <a:bodyPr/>
        <a:lstStyle/>
        <a:p>
          <a:endParaRPr lang="en-US"/>
        </a:p>
      </dgm:t>
    </dgm:pt>
    <dgm:pt modelId="{6E158A25-E6B4-4D54-AFA9-D1970FDDF49E}" type="sibTrans" cxnId="{CB83F939-ED61-4BD1-B0B2-EF1FD738B253}">
      <dgm:prSet/>
      <dgm:spPr/>
      <dgm:t>
        <a:bodyPr/>
        <a:lstStyle/>
        <a:p>
          <a:endParaRPr lang="en-US"/>
        </a:p>
      </dgm:t>
    </dgm:pt>
    <dgm:pt modelId="{143E45D9-2BB5-421F-8640-ED6D7AD52F1D}">
      <dgm:prSet/>
      <dgm:spPr/>
      <dgm:t>
        <a:bodyPr/>
        <a:lstStyle/>
        <a:p>
          <a:r>
            <a:rPr lang="en-US" dirty="0" smtClean="0"/>
            <a:t>D. Byronic heroes usually have a dark secret or terrible past.</a:t>
          </a:r>
        </a:p>
      </dgm:t>
    </dgm:pt>
    <dgm:pt modelId="{B0AC474B-8DEC-43D1-A166-80245AD49E42}" type="parTrans" cxnId="{52FA852D-626B-4A8C-B058-693161309B65}">
      <dgm:prSet/>
      <dgm:spPr/>
    </dgm:pt>
    <dgm:pt modelId="{7616F9C2-52A2-45F6-A1BB-8A404904ABC3}" type="sibTrans" cxnId="{52FA852D-626B-4A8C-B058-693161309B65}">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5"/>
      <dgm:spPr/>
      <dgm:t>
        <a:bodyPr/>
        <a:lstStyle/>
        <a:p>
          <a:endParaRPr lang="en-US"/>
        </a:p>
      </dgm:t>
    </dgm:pt>
    <dgm:pt modelId="{815C5A3E-80BE-4E61-8609-34C5A2B9BE94}" type="pres">
      <dgm:prSet presAssocID="{B9977A8D-92EC-4F11-AFE1-5BB3F3A4E9CE}" presName="vert1" presStyleCnt="0"/>
      <dgm:spPr/>
    </dgm:pt>
    <dgm:pt modelId="{049CF63F-4E22-4784-A0DD-E8A608859464}" type="pres">
      <dgm:prSet presAssocID="{D7C58135-D7BE-4D46-9FF9-E2EAE5E2671C}" presName="vertSpace2a" presStyleCnt="0"/>
      <dgm:spPr/>
    </dgm:pt>
    <dgm:pt modelId="{F7C93B69-0830-4A90-8BA6-9093103355B6}" type="pres">
      <dgm:prSet presAssocID="{D7C58135-D7BE-4D46-9FF9-E2EAE5E2671C}" presName="horz2" presStyleCnt="0"/>
      <dgm:spPr/>
    </dgm:pt>
    <dgm:pt modelId="{75DAF458-9B73-4D7A-980E-E2FFC3A039FA}" type="pres">
      <dgm:prSet presAssocID="{D7C58135-D7BE-4D46-9FF9-E2EAE5E2671C}" presName="horzSpace2" presStyleCnt="0"/>
      <dgm:spPr/>
    </dgm:pt>
    <dgm:pt modelId="{DCBD4B83-AFBF-41C0-933B-387F0B64ED18}" type="pres">
      <dgm:prSet presAssocID="{D7C58135-D7BE-4D46-9FF9-E2EAE5E2671C}" presName="tx2" presStyleLbl="revTx" presStyleIdx="1" presStyleCnt="5"/>
      <dgm:spPr/>
      <dgm:t>
        <a:bodyPr/>
        <a:lstStyle/>
        <a:p>
          <a:endParaRPr lang="en-US"/>
        </a:p>
      </dgm:t>
    </dgm:pt>
    <dgm:pt modelId="{E7224EE1-1154-4270-9FC5-1E74126DA6C8}" type="pres">
      <dgm:prSet presAssocID="{D7C58135-D7BE-4D46-9FF9-E2EAE5E2671C}" presName="vert2" presStyleCnt="0"/>
      <dgm:spPr/>
    </dgm:pt>
    <dgm:pt modelId="{9FB45F8D-6F3A-43F4-A430-B4CF64FCD32B}" type="pres">
      <dgm:prSet presAssocID="{D7C58135-D7BE-4D46-9FF9-E2EAE5E2671C}" presName="thinLine2b" presStyleLbl="callout" presStyleIdx="0" presStyleCnt="4"/>
      <dgm:spPr/>
    </dgm:pt>
    <dgm:pt modelId="{1E437E7B-A630-4B20-A6EF-93C095FFE96C}" type="pres">
      <dgm:prSet presAssocID="{D7C58135-D7BE-4D46-9FF9-E2EAE5E2671C}" presName="vertSpace2b" presStyleCnt="0"/>
      <dgm:spPr/>
    </dgm:pt>
    <dgm:pt modelId="{13DD76CC-4CA9-4EC8-AEAD-EDBCF1503BE8}" type="pres">
      <dgm:prSet presAssocID="{D3188298-D49D-4509-936A-213751AE950A}" presName="horz2" presStyleCnt="0"/>
      <dgm:spPr/>
    </dgm:pt>
    <dgm:pt modelId="{6993C25C-C2C7-46D2-8E66-0EBC6D6462E3}" type="pres">
      <dgm:prSet presAssocID="{D3188298-D49D-4509-936A-213751AE950A}" presName="horzSpace2" presStyleCnt="0"/>
      <dgm:spPr/>
    </dgm:pt>
    <dgm:pt modelId="{7593B15B-9798-460F-81B7-74688E3E03E8}" type="pres">
      <dgm:prSet presAssocID="{D3188298-D49D-4509-936A-213751AE950A}" presName="tx2" presStyleLbl="revTx" presStyleIdx="2" presStyleCnt="5"/>
      <dgm:spPr/>
      <dgm:t>
        <a:bodyPr/>
        <a:lstStyle/>
        <a:p>
          <a:endParaRPr lang="en-US"/>
        </a:p>
      </dgm:t>
    </dgm:pt>
    <dgm:pt modelId="{EB2E421F-8311-4C6E-91AC-A742DCBB91DE}" type="pres">
      <dgm:prSet presAssocID="{D3188298-D49D-4509-936A-213751AE950A}" presName="vert2" presStyleCnt="0"/>
      <dgm:spPr/>
    </dgm:pt>
    <dgm:pt modelId="{CCB5839D-C5F0-464D-B89B-7C06DB3DC9B9}" type="pres">
      <dgm:prSet presAssocID="{D3188298-D49D-4509-936A-213751AE950A}" presName="thinLine2b" presStyleLbl="callout" presStyleIdx="1" presStyleCnt="4"/>
      <dgm:spPr/>
    </dgm:pt>
    <dgm:pt modelId="{FE8D51F9-67FF-4CC8-8CB5-F4E1DA3FDD76}" type="pres">
      <dgm:prSet presAssocID="{D3188298-D49D-4509-936A-213751AE950A}" presName="vertSpace2b" presStyleCnt="0"/>
      <dgm:spPr/>
    </dgm:pt>
    <dgm:pt modelId="{93E7ACCA-59A5-4311-A7EC-6252CCF10F07}" type="pres">
      <dgm:prSet presAssocID="{BA362611-A1D5-47CB-99F2-627A54287AF5}" presName="horz2" presStyleCnt="0"/>
      <dgm:spPr/>
    </dgm:pt>
    <dgm:pt modelId="{F1F964E9-95D5-4A59-80D0-377BF04BACFD}" type="pres">
      <dgm:prSet presAssocID="{BA362611-A1D5-47CB-99F2-627A54287AF5}" presName="horzSpace2" presStyleCnt="0"/>
      <dgm:spPr/>
    </dgm:pt>
    <dgm:pt modelId="{46F72340-1CB9-445B-A80D-87317971E1EA}" type="pres">
      <dgm:prSet presAssocID="{BA362611-A1D5-47CB-99F2-627A54287AF5}" presName="tx2" presStyleLbl="revTx" presStyleIdx="3" presStyleCnt="5"/>
      <dgm:spPr/>
      <dgm:t>
        <a:bodyPr/>
        <a:lstStyle/>
        <a:p>
          <a:endParaRPr lang="en-US"/>
        </a:p>
      </dgm:t>
    </dgm:pt>
    <dgm:pt modelId="{0A08836C-DA65-4A7F-AF28-31C2322E4CF9}" type="pres">
      <dgm:prSet presAssocID="{BA362611-A1D5-47CB-99F2-627A54287AF5}" presName="vert2" presStyleCnt="0"/>
      <dgm:spPr/>
    </dgm:pt>
    <dgm:pt modelId="{7DC932EB-67D0-448B-9BAD-8BFB2149B1EE}" type="pres">
      <dgm:prSet presAssocID="{BA362611-A1D5-47CB-99F2-627A54287AF5}" presName="thinLine2b" presStyleLbl="callout" presStyleIdx="2" presStyleCnt="4"/>
      <dgm:spPr/>
    </dgm:pt>
    <dgm:pt modelId="{E24AD3F8-B238-43EC-AFAB-50A9DFB2770F}" type="pres">
      <dgm:prSet presAssocID="{BA362611-A1D5-47CB-99F2-627A54287AF5}" presName="vertSpace2b" presStyleCnt="0"/>
      <dgm:spPr/>
    </dgm:pt>
    <dgm:pt modelId="{51DA4A97-0E82-4AEF-88DE-82A8412C2792}" type="pres">
      <dgm:prSet presAssocID="{143E45D9-2BB5-421F-8640-ED6D7AD52F1D}" presName="horz2" presStyleCnt="0"/>
      <dgm:spPr/>
    </dgm:pt>
    <dgm:pt modelId="{34878DD7-C57F-45FE-B59A-C91C5B7304AB}" type="pres">
      <dgm:prSet presAssocID="{143E45D9-2BB5-421F-8640-ED6D7AD52F1D}" presName="horzSpace2" presStyleCnt="0"/>
      <dgm:spPr/>
    </dgm:pt>
    <dgm:pt modelId="{DA4DC318-4AC9-4017-8BDA-67BEF95D2389}" type="pres">
      <dgm:prSet presAssocID="{143E45D9-2BB5-421F-8640-ED6D7AD52F1D}" presName="tx2" presStyleLbl="revTx" presStyleIdx="4" presStyleCnt="5"/>
      <dgm:spPr/>
      <dgm:t>
        <a:bodyPr/>
        <a:lstStyle/>
        <a:p>
          <a:endParaRPr lang="en-US"/>
        </a:p>
      </dgm:t>
    </dgm:pt>
    <dgm:pt modelId="{1F0F755A-16AE-40BA-936C-68315A36F8DA}" type="pres">
      <dgm:prSet presAssocID="{143E45D9-2BB5-421F-8640-ED6D7AD52F1D}" presName="vert2" presStyleCnt="0"/>
      <dgm:spPr/>
    </dgm:pt>
    <dgm:pt modelId="{BED0C207-0085-43B4-A7A7-5433232B45E7}" type="pres">
      <dgm:prSet presAssocID="{143E45D9-2BB5-421F-8640-ED6D7AD52F1D}" presName="thinLine2b" presStyleLbl="callout" presStyleIdx="3" presStyleCnt="4"/>
      <dgm:spPr/>
    </dgm:pt>
    <dgm:pt modelId="{5E4E35EF-1E9B-4CB3-8C50-8B4A29A67B4E}" type="pres">
      <dgm:prSet presAssocID="{143E45D9-2BB5-421F-8640-ED6D7AD52F1D}" presName="vertSpace2b" presStyleCnt="0"/>
      <dgm:spPr/>
    </dgm:pt>
  </dgm:ptLst>
  <dgm:cxnLst>
    <dgm:cxn modelId="{72223110-5352-4BA0-BB42-B851BC8B2BB2}" type="presOf" srcId="{D7C58135-D7BE-4D46-9FF9-E2EAE5E2671C}" destId="{DCBD4B83-AFBF-41C0-933B-387F0B64ED18}" srcOrd="0" destOrd="0" presId="urn:microsoft.com/office/officeart/2008/layout/LinedList"/>
    <dgm:cxn modelId="{807FBD54-DD5E-46A1-B7A9-DCB8BB81D914}" type="presOf" srcId="{A33CD1BE-8C12-41D4-B5B2-B5169E0748B2}" destId="{3F12C268-FB84-4163-8083-C72BA50AE18D}" srcOrd="0" destOrd="0" presId="urn:microsoft.com/office/officeart/2008/layout/LinedList"/>
    <dgm:cxn modelId="{CB83F939-ED61-4BD1-B0B2-EF1FD738B253}" srcId="{B9977A8D-92EC-4F11-AFE1-5BB3F3A4E9CE}" destId="{BA362611-A1D5-47CB-99F2-627A54287AF5}" srcOrd="2" destOrd="0" parTransId="{71041022-AFD9-45EF-8DED-326737FDBA7D}" sibTransId="{6E158A25-E6B4-4D54-AFA9-D1970FDDF49E}"/>
    <dgm:cxn modelId="{AE1C44E1-83D4-452E-8359-90A7C5BDB1D5}" type="presOf" srcId="{BA362611-A1D5-47CB-99F2-627A54287AF5}" destId="{46F72340-1CB9-445B-A80D-87317971E1EA}" srcOrd="0" destOrd="0" presId="urn:microsoft.com/office/officeart/2008/layout/LinedList"/>
    <dgm:cxn modelId="{F320742F-0C0D-4E1C-82E9-51526691DCA8}" type="presOf" srcId="{B9977A8D-92EC-4F11-AFE1-5BB3F3A4E9CE}" destId="{CF222B39-C54F-442A-AF3A-449FA7336AEE}" srcOrd="0" destOrd="0" presId="urn:microsoft.com/office/officeart/2008/layout/LinedList"/>
    <dgm:cxn modelId="{C5AE002A-7102-45CA-82C5-6D8F2D0E1AF2}" srcId="{B9977A8D-92EC-4F11-AFE1-5BB3F3A4E9CE}" destId="{D3188298-D49D-4509-936A-213751AE950A}" srcOrd="1" destOrd="0" parTransId="{4B46E2BF-D492-40DD-91C2-10B51FB3B787}" sibTransId="{3FB64468-4617-4E1E-B579-3E2797B0E0E3}"/>
    <dgm:cxn modelId="{C982BC19-C4A5-4401-8332-8193996B618C}" srcId="{B9977A8D-92EC-4F11-AFE1-5BB3F3A4E9CE}" destId="{D7C58135-D7BE-4D46-9FF9-E2EAE5E2671C}" srcOrd="0" destOrd="0" parTransId="{5E24DBEF-E2DE-4D4E-AACA-E76D9D001BC0}" sibTransId="{39CEEF26-FFAB-4388-BCBC-D02A6D8D64B0}"/>
    <dgm:cxn modelId="{32C9B03A-7C2A-4DDE-85F6-24575D5F5CBD}" srcId="{A33CD1BE-8C12-41D4-B5B2-B5169E0748B2}" destId="{B9977A8D-92EC-4F11-AFE1-5BB3F3A4E9CE}" srcOrd="0" destOrd="0" parTransId="{525CC309-73A1-4541-A05B-D86705464BD2}" sibTransId="{32E104EE-7CE2-4742-849D-2BAB13A41875}"/>
    <dgm:cxn modelId="{33CC12FF-7BFC-4648-80BD-BF24AB95FDBF}" type="presOf" srcId="{D3188298-D49D-4509-936A-213751AE950A}" destId="{7593B15B-9798-460F-81B7-74688E3E03E8}" srcOrd="0" destOrd="0" presId="urn:microsoft.com/office/officeart/2008/layout/LinedList"/>
    <dgm:cxn modelId="{CDABAB24-B7EA-432A-812E-03AF340FCFE0}" type="presOf" srcId="{143E45D9-2BB5-421F-8640-ED6D7AD52F1D}" destId="{DA4DC318-4AC9-4017-8BDA-67BEF95D2389}" srcOrd="0" destOrd="0" presId="urn:microsoft.com/office/officeart/2008/layout/LinedList"/>
    <dgm:cxn modelId="{52FA852D-626B-4A8C-B058-693161309B65}" srcId="{B9977A8D-92EC-4F11-AFE1-5BB3F3A4E9CE}" destId="{143E45D9-2BB5-421F-8640-ED6D7AD52F1D}" srcOrd="3" destOrd="0" parTransId="{B0AC474B-8DEC-43D1-A166-80245AD49E42}" sibTransId="{7616F9C2-52A2-45F6-A1BB-8A404904ABC3}"/>
    <dgm:cxn modelId="{53910683-B09A-4FC5-9A60-1156B8CDD4BD}" type="presParOf" srcId="{3F12C268-FB84-4163-8083-C72BA50AE18D}" destId="{6CE8EA82-57B3-4935-9D21-086008C311D0}" srcOrd="0" destOrd="0" presId="urn:microsoft.com/office/officeart/2008/layout/LinedList"/>
    <dgm:cxn modelId="{55D3CA0E-BC35-4790-82DD-5CE13C6DDB3F}" type="presParOf" srcId="{3F12C268-FB84-4163-8083-C72BA50AE18D}" destId="{37450FD0-A82F-4021-B5E0-9999108AB29F}" srcOrd="1" destOrd="0" presId="urn:microsoft.com/office/officeart/2008/layout/LinedList"/>
    <dgm:cxn modelId="{7FC0B0AE-352A-4150-B25F-C5899047A823}" type="presParOf" srcId="{37450FD0-A82F-4021-B5E0-9999108AB29F}" destId="{CF222B39-C54F-442A-AF3A-449FA7336AEE}" srcOrd="0" destOrd="0" presId="urn:microsoft.com/office/officeart/2008/layout/LinedList"/>
    <dgm:cxn modelId="{8E5B3F6C-B9A3-4B9A-ABE4-2ADA0ECCB563}" type="presParOf" srcId="{37450FD0-A82F-4021-B5E0-9999108AB29F}" destId="{815C5A3E-80BE-4E61-8609-34C5A2B9BE94}" srcOrd="1" destOrd="0" presId="urn:microsoft.com/office/officeart/2008/layout/LinedList"/>
    <dgm:cxn modelId="{82C6F225-04F8-4655-8D6E-4D7B0E3EDA1B}" type="presParOf" srcId="{815C5A3E-80BE-4E61-8609-34C5A2B9BE94}" destId="{049CF63F-4E22-4784-A0DD-E8A608859464}" srcOrd="0" destOrd="0" presId="urn:microsoft.com/office/officeart/2008/layout/LinedList"/>
    <dgm:cxn modelId="{F6F13847-0711-4717-B684-586ACFC73E24}" type="presParOf" srcId="{815C5A3E-80BE-4E61-8609-34C5A2B9BE94}" destId="{F7C93B69-0830-4A90-8BA6-9093103355B6}" srcOrd="1" destOrd="0" presId="urn:microsoft.com/office/officeart/2008/layout/LinedList"/>
    <dgm:cxn modelId="{871ED35A-C563-4021-8A2A-0B4F0765806F}" type="presParOf" srcId="{F7C93B69-0830-4A90-8BA6-9093103355B6}" destId="{75DAF458-9B73-4D7A-980E-E2FFC3A039FA}" srcOrd="0" destOrd="0" presId="urn:microsoft.com/office/officeart/2008/layout/LinedList"/>
    <dgm:cxn modelId="{CEDD31F3-53B4-4222-AC66-1274268D5A4C}" type="presParOf" srcId="{F7C93B69-0830-4A90-8BA6-9093103355B6}" destId="{DCBD4B83-AFBF-41C0-933B-387F0B64ED18}" srcOrd="1" destOrd="0" presId="urn:microsoft.com/office/officeart/2008/layout/LinedList"/>
    <dgm:cxn modelId="{840D086F-56F5-412C-A17B-3F61F0AEAE75}" type="presParOf" srcId="{F7C93B69-0830-4A90-8BA6-9093103355B6}" destId="{E7224EE1-1154-4270-9FC5-1E74126DA6C8}" srcOrd="2" destOrd="0" presId="urn:microsoft.com/office/officeart/2008/layout/LinedList"/>
    <dgm:cxn modelId="{A82A66A9-A079-4F95-861B-28B2DBEB4C73}" type="presParOf" srcId="{815C5A3E-80BE-4E61-8609-34C5A2B9BE94}" destId="{9FB45F8D-6F3A-43F4-A430-B4CF64FCD32B}" srcOrd="2" destOrd="0" presId="urn:microsoft.com/office/officeart/2008/layout/LinedList"/>
    <dgm:cxn modelId="{F0C40F8F-B485-4751-A986-4ABD0D269B9F}" type="presParOf" srcId="{815C5A3E-80BE-4E61-8609-34C5A2B9BE94}" destId="{1E437E7B-A630-4B20-A6EF-93C095FFE96C}" srcOrd="3" destOrd="0" presId="urn:microsoft.com/office/officeart/2008/layout/LinedList"/>
    <dgm:cxn modelId="{E2BA1E5F-0A3E-457A-A88D-5E68AF6F562E}" type="presParOf" srcId="{815C5A3E-80BE-4E61-8609-34C5A2B9BE94}" destId="{13DD76CC-4CA9-4EC8-AEAD-EDBCF1503BE8}" srcOrd="4" destOrd="0" presId="urn:microsoft.com/office/officeart/2008/layout/LinedList"/>
    <dgm:cxn modelId="{AE10D18A-74CF-45E5-B676-9A3C029682B1}" type="presParOf" srcId="{13DD76CC-4CA9-4EC8-AEAD-EDBCF1503BE8}" destId="{6993C25C-C2C7-46D2-8E66-0EBC6D6462E3}" srcOrd="0" destOrd="0" presId="urn:microsoft.com/office/officeart/2008/layout/LinedList"/>
    <dgm:cxn modelId="{25607B23-E6E5-43B4-91C6-9FA326B39499}" type="presParOf" srcId="{13DD76CC-4CA9-4EC8-AEAD-EDBCF1503BE8}" destId="{7593B15B-9798-460F-81B7-74688E3E03E8}" srcOrd="1" destOrd="0" presId="urn:microsoft.com/office/officeart/2008/layout/LinedList"/>
    <dgm:cxn modelId="{AE527292-8908-4909-B3A6-6BE1AA7CB661}" type="presParOf" srcId="{13DD76CC-4CA9-4EC8-AEAD-EDBCF1503BE8}" destId="{EB2E421F-8311-4C6E-91AC-A742DCBB91DE}" srcOrd="2" destOrd="0" presId="urn:microsoft.com/office/officeart/2008/layout/LinedList"/>
    <dgm:cxn modelId="{B11DA7E7-4213-4A2B-A03F-7EEF26E44751}" type="presParOf" srcId="{815C5A3E-80BE-4E61-8609-34C5A2B9BE94}" destId="{CCB5839D-C5F0-464D-B89B-7C06DB3DC9B9}" srcOrd="5" destOrd="0" presId="urn:microsoft.com/office/officeart/2008/layout/LinedList"/>
    <dgm:cxn modelId="{0AD85E1D-8965-44C1-A169-C94AA00EED32}" type="presParOf" srcId="{815C5A3E-80BE-4E61-8609-34C5A2B9BE94}" destId="{FE8D51F9-67FF-4CC8-8CB5-F4E1DA3FDD76}" srcOrd="6" destOrd="0" presId="urn:microsoft.com/office/officeart/2008/layout/LinedList"/>
    <dgm:cxn modelId="{F4CABA32-543E-44CC-AC94-3300960DEED8}" type="presParOf" srcId="{815C5A3E-80BE-4E61-8609-34C5A2B9BE94}" destId="{93E7ACCA-59A5-4311-A7EC-6252CCF10F07}" srcOrd="7" destOrd="0" presId="urn:microsoft.com/office/officeart/2008/layout/LinedList"/>
    <dgm:cxn modelId="{486F1DE2-ADBE-4DA9-942F-3D50B9AFDAB7}" type="presParOf" srcId="{93E7ACCA-59A5-4311-A7EC-6252CCF10F07}" destId="{F1F964E9-95D5-4A59-80D0-377BF04BACFD}" srcOrd="0" destOrd="0" presId="urn:microsoft.com/office/officeart/2008/layout/LinedList"/>
    <dgm:cxn modelId="{74C43BF1-0C97-4A4F-B2E2-A8C3F89ACAA6}" type="presParOf" srcId="{93E7ACCA-59A5-4311-A7EC-6252CCF10F07}" destId="{46F72340-1CB9-445B-A80D-87317971E1EA}" srcOrd="1" destOrd="0" presId="urn:microsoft.com/office/officeart/2008/layout/LinedList"/>
    <dgm:cxn modelId="{96A5417F-C118-42DB-96B6-B7A5373B8AF8}" type="presParOf" srcId="{93E7ACCA-59A5-4311-A7EC-6252CCF10F07}" destId="{0A08836C-DA65-4A7F-AF28-31C2322E4CF9}" srcOrd="2" destOrd="0" presId="urn:microsoft.com/office/officeart/2008/layout/LinedList"/>
    <dgm:cxn modelId="{64A04C59-E7C4-4697-8C2E-351CCBD3FB74}" type="presParOf" srcId="{815C5A3E-80BE-4E61-8609-34C5A2B9BE94}" destId="{7DC932EB-67D0-448B-9BAD-8BFB2149B1EE}" srcOrd="8" destOrd="0" presId="urn:microsoft.com/office/officeart/2008/layout/LinedList"/>
    <dgm:cxn modelId="{83F6D285-0F90-491F-93AE-C70831076BC1}" type="presParOf" srcId="{815C5A3E-80BE-4E61-8609-34C5A2B9BE94}" destId="{E24AD3F8-B238-43EC-AFAB-50A9DFB2770F}" srcOrd="9" destOrd="0" presId="urn:microsoft.com/office/officeart/2008/layout/LinedList"/>
    <dgm:cxn modelId="{E837375C-8754-4CEC-A361-A6D79D478DA6}" type="presParOf" srcId="{815C5A3E-80BE-4E61-8609-34C5A2B9BE94}" destId="{51DA4A97-0E82-4AEF-88DE-82A8412C2792}" srcOrd="10" destOrd="0" presId="urn:microsoft.com/office/officeart/2008/layout/LinedList"/>
    <dgm:cxn modelId="{09A8EC84-2D77-4F3C-AE4C-4EB4538CC4BE}" type="presParOf" srcId="{51DA4A97-0E82-4AEF-88DE-82A8412C2792}" destId="{34878DD7-C57F-45FE-B59A-C91C5B7304AB}" srcOrd="0" destOrd="0" presId="urn:microsoft.com/office/officeart/2008/layout/LinedList"/>
    <dgm:cxn modelId="{B7A19462-A353-435E-8CFA-EADC18E003D2}" type="presParOf" srcId="{51DA4A97-0E82-4AEF-88DE-82A8412C2792}" destId="{DA4DC318-4AC9-4017-8BDA-67BEF95D2389}" srcOrd="1" destOrd="0" presId="urn:microsoft.com/office/officeart/2008/layout/LinedList"/>
    <dgm:cxn modelId="{1F9A418A-D310-48B7-81E3-F66A3F9975E3}" type="presParOf" srcId="{51DA4A97-0E82-4AEF-88DE-82A8412C2792}" destId="{1F0F755A-16AE-40BA-936C-68315A36F8DA}" srcOrd="2" destOrd="0" presId="urn:microsoft.com/office/officeart/2008/layout/LinedList"/>
    <dgm:cxn modelId="{FE064649-9BCC-4079-A159-1639D89CCE75}" type="presParOf" srcId="{815C5A3E-80BE-4E61-8609-34C5A2B9BE94}" destId="{BED0C207-0085-43B4-A7A7-5433232B45E7}" srcOrd="11" destOrd="0" presId="urn:microsoft.com/office/officeart/2008/layout/LinedList"/>
    <dgm:cxn modelId="{AC4F0F07-7A66-4221-9E02-DE5DF32DFEA0}" type="presParOf" srcId="{815C5A3E-80BE-4E61-8609-34C5A2B9BE94}" destId="{5E4E35EF-1E9B-4CB3-8C50-8B4A29A67B4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First, you will take a quiz today that will assess your knowledge of Romantic poetry and the Romantic poets. </a:t>
          </a:r>
          <a:endParaRPr lang="en-US" dirty="0" smtClean="0"/>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1"/>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1"/>
      <dgm:spPr/>
      <dgm:t>
        <a:bodyPr/>
        <a:lstStyle/>
        <a:p>
          <a:endParaRPr lang="en-US"/>
        </a:p>
      </dgm:t>
    </dgm:pt>
    <dgm:pt modelId="{815C5A3E-80BE-4E61-8609-34C5A2B9BE94}" type="pres">
      <dgm:prSet presAssocID="{B9977A8D-92EC-4F11-AFE1-5BB3F3A4E9CE}" presName="vert1" presStyleCnt="0"/>
      <dgm:spPr/>
    </dgm:pt>
  </dgm:ptLst>
  <dgm:cxnLst>
    <dgm:cxn modelId="{A28DA4C3-9BD5-4DA3-BD76-603E51663ECE}" type="presOf" srcId="{B9977A8D-92EC-4F11-AFE1-5BB3F3A4E9CE}" destId="{CF222B39-C54F-442A-AF3A-449FA7336AEE}"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A07E3410-C4C6-4BDC-83C2-BF58415A3B44}" type="presOf" srcId="{A33CD1BE-8C12-41D4-B5B2-B5169E0748B2}" destId="{3F12C268-FB84-4163-8083-C72BA50AE18D}" srcOrd="0" destOrd="0" presId="urn:microsoft.com/office/officeart/2008/layout/LinedList"/>
    <dgm:cxn modelId="{5C9F1FF4-54E0-4BDE-9A13-A4D736BC3B5D}" type="presParOf" srcId="{3F12C268-FB84-4163-8083-C72BA50AE18D}" destId="{6CE8EA82-57B3-4935-9D21-086008C311D0}" srcOrd="0" destOrd="0" presId="urn:microsoft.com/office/officeart/2008/layout/LinedList"/>
    <dgm:cxn modelId="{AB84BEB1-315A-4973-BAFF-F40960BEEB7D}" type="presParOf" srcId="{3F12C268-FB84-4163-8083-C72BA50AE18D}" destId="{37450FD0-A82F-4021-B5E0-9999108AB29F}" srcOrd="1" destOrd="0" presId="urn:microsoft.com/office/officeart/2008/layout/LinedList"/>
    <dgm:cxn modelId="{55FEA9EE-4AC8-4FDF-BBDC-068EB101144E}" type="presParOf" srcId="{37450FD0-A82F-4021-B5E0-9999108AB29F}" destId="{CF222B39-C54F-442A-AF3A-449FA7336AEE}" srcOrd="0" destOrd="0" presId="urn:microsoft.com/office/officeart/2008/layout/LinedList"/>
    <dgm:cxn modelId="{16E2857B-DA24-4B13-98BE-1AB3F8583EE7}" type="presParOf" srcId="{37450FD0-A82F-4021-B5E0-9999108AB29F}" destId="{815C5A3E-80BE-4E61-8609-34C5A2B9BE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9977A8D-92EC-4F11-AFE1-5BB3F3A4E9CE}">
      <dgm:prSet/>
      <dgm:spPr/>
      <dgm:t>
        <a:bodyPr/>
        <a:lstStyle/>
        <a:p>
          <a:r>
            <a:rPr lang="en-US" dirty="0" smtClean="0"/>
            <a:t>Find</a:t>
          </a:r>
          <a:r>
            <a:rPr lang="en-US" baseline="0" dirty="0" smtClean="0"/>
            <a:t> the lyrics to a school appropriate song or songs you like.</a:t>
          </a:r>
          <a:endParaRPr lang="en-US" dirty="0" smtClean="0"/>
        </a:p>
      </dgm:t>
    </dgm:pt>
    <dgm:pt modelId="{525CC309-73A1-4541-A05B-D86705464BD2}" type="parTrans" cxnId="{32C9B03A-7C2A-4DDE-85F6-24575D5F5CBD}">
      <dgm:prSet/>
      <dgm:spPr/>
      <dgm:t>
        <a:bodyPr/>
        <a:lstStyle/>
        <a:p>
          <a:endParaRPr lang="en-US"/>
        </a:p>
      </dgm:t>
    </dgm:pt>
    <dgm:pt modelId="{32E104EE-7CE2-4742-849D-2BAB13A41875}" type="sibTrans" cxnId="{32C9B03A-7C2A-4DDE-85F6-24575D5F5CBD}">
      <dgm:prSet/>
      <dgm:spPr/>
      <dgm:t>
        <a:bodyPr/>
        <a:lstStyle/>
        <a:p>
          <a:endParaRPr lang="en-US"/>
        </a:p>
      </dgm:t>
    </dgm:pt>
    <dgm:pt modelId="{D1E30B96-8FD2-4A49-B4DD-E2CC33C2CC17}">
      <dgm:prSet/>
      <dgm:spPr/>
      <dgm:t>
        <a:bodyPr/>
        <a:lstStyle/>
        <a:p>
          <a:r>
            <a:rPr lang="en-US" baseline="0" dirty="0" smtClean="0"/>
            <a:t>You will find examples of the types of figurative language on the right in the song, write the lyric, the name of the song, and the name of figurative language on your paper.  </a:t>
          </a:r>
          <a:endParaRPr lang="en-US" dirty="0" smtClean="0"/>
        </a:p>
      </dgm:t>
    </dgm:pt>
    <dgm:pt modelId="{457699E2-FB78-491C-9A8F-62A3A5FF5A6C}" type="parTrans" cxnId="{FEBB07C2-C062-4A8E-ADFF-FDC0C1007AE8}">
      <dgm:prSet/>
      <dgm:spPr/>
      <dgm:t>
        <a:bodyPr/>
        <a:lstStyle/>
        <a:p>
          <a:endParaRPr lang="en-US"/>
        </a:p>
      </dgm:t>
    </dgm:pt>
    <dgm:pt modelId="{C7AB26F0-6ED9-40BB-A7C8-7926E8566C8D}" type="sibTrans" cxnId="{FEBB07C2-C062-4A8E-ADFF-FDC0C1007AE8}">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6CE8EA82-57B3-4935-9D21-086008C311D0}" type="pres">
      <dgm:prSet presAssocID="{B9977A8D-92EC-4F11-AFE1-5BB3F3A4E9CE}" presName="thickLine" presStyleLbl="alignNode1" presStyleIdx="0" presStyleCnt="2"/>
      <dgm:spPr/>
    </dgm:pt>
    <dgm:pt modelId="{37450FD0-A82F-4021-B5E0-9999108AB29F}" type="pres">
      <dgm:prSet presAssocID="{B9977A8D-92EC-4F11-AFE1-5BB3F3A4E9CE}" presName="horz1" presStyleCnt="0"/>
      <dgm:spPr/>
    </dgm:pt>
    <dgm:pt modelId="{CF222B39-C54F-442A-AF3A-449FA7336AEE}" type="pres">
      <dgm:prSet presAssocID="{B9977A8D-92EC-4F11-AFE1-5BB3F3A4E9CE}" presName="tx1" presStyleLbl="revTx" presStyleIdx="0" presStyleCnt="2"/>
      <dgm:spPr/>
      <dgm:t>
        <a:bodyPr/>
        <a:lstStyle/>
        <a:p>
          <a:endParaRPr lang="en-US"/>
        </a:p>
      </dgm:t>
    </dgm:pt>
    <dgm:pt modelId="{815C5A3E-80BE-4E61-8609-34C5A2B9BE94}" type="pres">
      <dgm:prSet presAssocID="{B9977A8D-92EC-4F11-AFE1-5BB3F3A4E9CE}" presName="vert1" presStyleCnt="0"/>
      <dgm:spPr/>
    </dgm:pt>
    <dgm:pt modelId="{D2745579-8D7D-4B52-A957-06FC5301E8B7}" type="pres">
      <dgm:prSet presAssocID="{D1E30B96-8FD2-4A49-B4DD-E2CC33C2CC17}" presName="thickLine" presStyleLbl="alignNode1" presStyleIdx="1" presStyleCnt="2"/>
      <dgm:spPr/>
    </dgm:pt>
    <dgm:pt modelId="{C79E3EBB-2D6E-4D8E-B8C2-05F7BB6ADDA2}" type="pres">
      <dgm:prSet presAssocID="{D1E30B96-8FD2-4A49-B4DD-E2CC33C2CC17}" presName="horz1" presStyleCnt="0"/>
      <dgm:spPr/>
    </dgm:pt>
    <dgm:pt modelId="{ADC35303-DA84-4E81-B2D6-404E5B2FECDF}" type="pres">
      <dgm:prSet presAssocID="{D1E30B96-8FD2-4A49-B4DD-E2CC33C2CC17}" presName="tx1" presStyleLbl="revTx" presStyleIdx="1" presStyleCnt="2"/>
      <dgm:spPr/>
      <dgm:t>
        <a:bodyPr/>
        <a:lstStyle/>
        <a:p>
          <a:endParaRPr lang="en-US"/>
        </a:p>
      </dgm:t>
    </dgm:pt>
    <dgm:pt modelId="{164F585C-01F6-422F-B1CB-8931B84FDE2F}" type="pres">
      <dgm:prSet presAssocID="{D1E30B96-8FD2-4A49-B4DD-E2CC33C2CC17}" presName="vert1" presStyleCnt="0"/>
      <dgm:spPr/>
    </dgm:pt>
  </dgm:ptLst>
  <dgm:cxnLst>
    <dgm:cxn modelId="{71286597-EB94-486F-9CBA-57A385AE10D5}" type="presOf" srcId="{A33CD1BE-8C12-41D4-B5B2-B5169E0748B2}" destId="{3F12C268-FB84-4163-8083-C72BA50AE18D}" srcOrd="0" destOrd="0" presId="urn:microsoft.com/office/officeart/2008/layout/LinedList"/>
    <dgm:cxn modelId="{7104ABAE-ADC0-43E0-959F-4D44A68D5579}" type="presOf" srcId="{D1E30B96-8FD2-4A49-B4DD-E2CC33C2CC17}" destId="{ADC35303-DA84-4E81-B2D6-404E5B2FECDF}" srcOrd="0" destOrd="0" presId="urn:microsoft.com/office/officeart/2008/layout/LinedList"/>
    <dgm:cxn modelId="{FEBB07C2-C062-4A8E-ADFF-FDC0C1007AE8}" srcId="{A33CD1BE-8C12-41D4-B5B2-B5169E0748B2}" destId="{D1E30B96-8FD2-4A49-B4DD-E2CC33C2CC17}" srcOrd="1" destOrd="0" parTransId="{457699E2-FB78-491C-9A8F-62A3A5FF5A6C}" sibTransId="{C7AB26F0-6ED9-40BB-A7C8-7926E8566C8D}"/>
    <dgm:cxn modelId="{F41FDF32-F96F-422B-9C06-DD0E0F8830E7}" type="presOf" srcId="{B9977A8D-92EC-4F11-AFE1-5BB3F3A4E9CE}" destId="{CF222B39-C54F-442A-AF3A-449FA7336AEE}" srcOrd="0" destOrd="0" presId="urn:microsoft.com/office/officeart/2008/layout/LinedList"/>
    <dgm:cxn modelId="{32C9B03A-7C2A-4DDE-85F6-24575D5F5CBD}" srcId="{A33CD1BE-8C12-41D4-B5B2-B5169E0748B2}" destId="{B9977A8D-92EC-4F11-AFE1-5BB3F3A4E9CE}" srcOrd="0" destOrd="0" parTransId="{525CC309-73A1-4541-A05B-D86705464BD2}" sibTransId="{32E104EE-7CE2-4742-849D-2BAB13A41875}"/>
    <dgm:cxn modelId="{F7AE9AB7-AA71-47C5-825E-C7CE8197E317}" type="presParOf" srcId="{3F12C268-FB84-4163-8083-C72BA50AE18D}" destId="{6CE8EA82-57B3-4935-9D21-086008C311D0}" srcOrd="0" destOrd="0" presId="urn:microsoft.com/office/officeart/2008/layout/LinedList"/>
    <dgm:cxn modelId="{198B5718-96BE-4B13-88DB-33552E61EA2B}" type="presParOf" srcId="{3F12C268-FB84-4163-8083-C72BA50AE18D}" destId="{37450FD0-A82F-4021-B5E0-9999108AB29F}" srcOrd="1" destOrd="0" presId="urn:microsoft.com/office/officeart/2008/layout/LinedList"/>
    <dgm:cxn modelId="{02C2AF09-C35F-41DA-A6BF-F6489EFE24AC}" type="presParOf" srcId="{37450FD0-A82F-4021-B5E0-9999108AB29F}" destId="{CF222B39-C54F-442A-AF3A-449FA7336AEE}" srcOrd="0" destOrd="0" presId="urn:microsoft.com/office/officeart/2008/layout/LinedList"/>
    <dgm:cxn modelId="{7C5F57F2-9732-4ECA-8FAB-39E8F26B5E70}" type="presParOf" srcId="{37450FD0-A82F-4021-B5E0-9999108AB29F}" destId="{815C5A3E-80BE-4E61-8609-34C5A2B9BE94}" srcOrd="1" destOrd="0" presId="urn:microsoft.com/office/officeart/2008/layout/LinedList"/>
    <dgm:cxn modelId="{2BB79D02-3C28-4E76-9780-D26242616C80}" type="presParOf" srcId="{3F12C268-FB84-4163-8083-C72BA50AE18D}" destId="{D2745579-8D7D-4B52-A957-06FC5301E8B7}" srcOrd="2" destOrd="0" presId="urn:microsoft.com/office/officeart/2008/layout/LinedList"/>
    <dgm:cxn modelId="{972CA5D1-73E2-42AB-9FDA-4DBCEC57FDCC}" type="presParOf" srcId="{3F12C268-FB84-4163-8083-C72BA50AE18D}" destId="{C79E3EBB-2D6E-4D8E-B8C2-05F7BB6ADDA2}" srcOrd="3" destOrd="0" presId="urn:microsoft.com/office/officeart/2008/layout/LinedList"/>
    <dgm:cxn modelId="{3D32D072-C89B-4175-A107-335D5DEC5354}" type="presParOf" srcId="{C79E3EBB-2D6E-4D8E-B8C2-05F7BB6ADDA2}" destId="{ADC35303-DA84-4E81-B2D6-404E5B2FECDF}" srcOrd="0" destOrd="0" presId="urn:microsoft.com/office/officeart/2008/layout/LinedList"/>
    <dgm:cxn modelId="{083C91DF-CBF9-48A7-958F-42F84282609D}" type="presParOf" srcId="{C79E3EBB-2D6E-4D8E-B8C2-05F7BB6ADDA2}" destId="{164F585C-01F6-422F-B1CB-8931B84FDE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2DDF94-A7A9-462E-A2D3-301997E040DD}">
      <dgm:prSet/>
      <dgm:spPr/>
      <dgm:t>
        <a:bodyPr/>
        <a:lstStyle/>
        <a:p>
          <a:r>
            <a:rPr lang="en-US" b="0" i="0" dirty="0" smtClean="0"/>
            <a:t>An artistic, literary, and intellectual movement that originated in Europe toward the end of the 18th century and in most areas was at its peak in the approximate period from 1800 to 1850. Romanticism was characterized by its emphasis on emotion and individualism as well as glorification of all the past and nature, the latter also being celebrated. </a:t>
          </a:r>
          <a:endParaRPr lang="en-US" dirty="0"/>
        </a:p>
      </dgm:t>
    </dgm:pt>
    <dgm:pt modelId="{62B0B9BF-C948-4CA1-B9E5-DC7C5332B8B8}" type="parTrans" cxnId="{78F1B80E-408B-4993-BD1C-A4E895FCF2D5}">
      <dgm:prSet/>
      <dgm:spPr/>
      <dgm:t>
        <a:bodyPr/>
        <a:lstStyle/>
        <a:p>
          <a:endParaRPr lang="en-US"/>
        </a:p>
      </dgm:t>
    </dgm:pt>
    <dgm:pt modelId="{815E7D97-74B9-4C37-85E8-4CC07825AA58}" type="sibTrans" cxnId="{78F1B80E-408B-4993-BD1C-A4E895FCF2D5}">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1976598A-791F-4701-87D4-B918EF2EE3CC}" type="pres">
      <dgm:prSet presAssocID="{F92DDF94-A7A9-462E-A2D3-301997E040DD}" presName="thickLine" presStyleLbl="alignNode1" presStyleIdx="0" presStyleCnt="1"/>
      <dgm:spPr/>
    </dgm:pt>
    <dgm:pt modelId="{2E67ADFD-F225-40D5-A80B-28F935B81244}" type="pres">
      <dgm:prSet presAssocID="{F92DDF94-A7A9-462E-A2D3-301997E040DD}" presName="horz1" presStyleCnt="0"/>
      <dgm:spPr/>
    </dgm:pt>
    <dgm:pt modelId="{218CFD79-BC0B-47C8-8953-09B465A07E05}" type="pres">
      <dgm:prSet presAssocID="{F92DDF94-A7A9-462E-A2D3-301997E040DD}" presName="tx1" presStyleLbl="revTx" presStyleIdx="0" presStyleCnt="1"/>
      <dgm:spPr/>
      <dgm:t>
        <a:bodyPr/>
        <a:lstStyle/>
        <a:p>
          <a:endParaRPr lang="en-US"/>
        </a:p>
      </dgm:t>
    </dgm:pt>
    <dgm:pt modelId="{5F390026-1B5B-4194-8B19-C3C7AD6DE7CB}" type="pres">
      <dgm:prSet presAssocID="{F92DDF94-A7A9-462E-A2D3-301997E040DD}" presName="vert1" presStyleCnt="0"/>
      <dgm:spPr/>
    </dgm:pt>
  </dgm:ptLst>
  <dgm:cxnLst>
    <dgm:cxn modelId="{61A380E3-63A8-4450-AED6-CCFDBFFF59B9}" type="presOf" srcId="{F92DDF94-A7A9-462E-A2D3-301997E040DD}" destId="{218CFD79-BC0B-47C8-8953-09B465A07E05}" srcOrd="0" destOrd="0" presId="urn:microsoft.com/office/officeart/2008/layout/LinedList"/>
    <dgm:cxn modelId="{78F1B80E-408B-4993-BD1C-A4E895FCF2D5}" srcId="{A33CD1BE-8C12-41D4-B5B2-B5169E0748B2}" destId="{F92DDF94-A7A9-462E-A2D3-301997E040DD}" srcOrd="0" destOrd="0" parTransId="{62B0B9BF-C948-4CA1-B9E5-DC7C5332B8B8}" sibTransId="{815E7D97-74B9-4C37-85E8-4CC07825AA58}"/>
    <dgm:cxn modelId="{F097A10C-3ABF-4AC7-8F7C-F1E76AD78EB6}" type="presOf" srcId="{A33CD1BE-8C12-41D4-B5B2-B5169E0748B2}" destId="{3F12C268-FB84-4163-8083-C72BA50AE18D}" srcOrd="0" destOrd="0" presId="urn:microsoft.com/office/officeart/2008/layout/LinedList"/>
    <dgm:cxn modelId="{684BCD67-E524-4D06-AA55-9A5EEA73765D}" type="presParOf" srcId="{3F12C268-FB84-4163-8083-C72BA50AE18D}" destId="{1976598A-791F-4701-87D4-B918EF2EE3CC}" srcOrd="0" destOrd="0" presId="urn:microsoft.com/office/officeart/2008/layout/LinedList"/>
    <dgm:cxn modelId="{F81A4929-5EF0-4996-9069-70C64E137F82}" type="presParOf" srcId="{3F12C268-FB84-4163-8083-C72BA50AE18D}" destId="{2E67ADFD-F225-40D5-A80B-28F935B81244}" srcOrd="1" destOrd="0" presId="urn:microsoft.com/office/officeart/2008/layout/LinedList"/>
    <dgm:cxn modelId="{A882EE20-473A-44D6-A7F5-588FA1FB3A66}" type="presParOf" srcId="{2E67ADFD-F225-40D5-A80B-28F935B81244}" destId="{218CFD79-BC0B-47C8-8953-09B465A07E05}" srcOrd="0" destOrd="0" presId="urn:microsoft.com/office/officeart/2008/layout/LinedList"/>
    <dgm:cxn modelId="{6B63370E-1A74-4913-B8DA-FF21D30A4016}" type="presParOf" srcId="{2E67ADFD-F225-40D5-A80B-28F935B81244}" destId="{5F390026-1B5B-4194-8B19-C3C7AD6DE7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2DDF94-A7A9-462E-A2D3-301997E040DD}">
      <dgm:prSet/>
      <dgm:spPr/>
      <dgm:t>
        <a:bodyPr/>
        <a:lstStyle/>
        <a:p>
          <a:r>
            <a:rPr lang="en-US" dirty="0" smtClean="0"/>
            <a:t>Percy Blythe Shelley was an English Romantic poet and husband to Mary Shelley.</a:t>
          </a:r>
          <a:endParaRPr lang="en-US" dirty="0"/>
        </a:p>
      </dgm:t>
    </dgm:pt>
    <dgm:pt modelId="{62B0B9BF-C948-4CA1-B9E5-DC7C5332B8B8}" type="parTrans" cxnId="{78F1B80E-408B-4993-BD1C-A4E895FCF2D5}">
      <dgm:prSet/>
      <dgm:spPr/>
      <dgm:t>
        <a:bodyPr/>
        <a:lstStyle/>
        <a:p>
          <a:endParaRPr lang="en-US"/>
        </a:p>
      </dgm:t>
    </dgm:pt>
    <dgm:pt modelId="{815E7D97-74B9-4C37-85E8-4CC07825AA58}" type="sibTrans" cxnId="{78F1B80E-408B-4993-BD1C-A4E895FCF2D5}">
      <dgm:prSet/>
      <dgm:spPr/>
      <dgm:t>
        <a:bodyPr/>
        <a:lstStyle/>
        <a:p>
          <a:endParaRPr lang="en-US"/>
        </a:p>
      </dgm:t>
    </dgm:pt>
    <dgm:pt modelId="{D909B7B9-344C-46F7-B5A1-2A755FDB345A}">
      <dgm:prSet/>
      <dgm:spPr/>
      <dgm:t>
        <a:bodyPr/>
        <a:lstStyle/>
        <a:p>
          <a:r>
            <a:rPr lang="en-US" dirty="0" smtClean="0"/>
            <a:t>Wrote “</a:t>
          </a:r>
          <a:r>
            <a:rPr lang="en-US" dirty="0" err="1" smtClean="0"/>
            <a:t>Ozymandius</a:t>
          </a:r>
          <a:r>
            <a:rPr lang="en-US" dirty="0" smtClean="0"/>
            <a:t>” and “Ode to a West Wind.”</a:t>
          </a:r>
        </a:p>
      </dgm:t>
    </dgm:pt>
    <dgm:pt modelId="{5965E1F8-3A25-43AB-96C2-6701B829F32A}" type="parTrans" cxnId="{B5C7B927-47EF-4A9C-8BF1-A5F5C459E898}">
      <dgm:prSet/>
      <dgm:spPr/>
      <dgm:t>
        <a:bodyPr/>
        <a:lstStyle/>
        <a:p>
          <a:endParaRPr lang="en-US"/>
        </a:p>
      </dgm:t>
    </dgm:pt>
    <dgm:pt modelId="{913EFFB1-8A22-495B-A313-23F55AE361AF}" type="sibTrans" cxnId="{B5C7B927-47EF-4A9C-8BF1-A5F5C459E898}">
      <dgm:prSet/>
      <dgm:spPr/>
      <dgm:t>
        <a:bodyPr/>
        <a:lstStyle/>
        <a:p>
          <a:endParaRPr lang="en-US"/>
        </a:p>
      </dgm:t>
    </dgm:pt>
    <dgm:pt modelId="{30A4EF76-B9B3-4263-A4A5-10503EF9D5A0}">
      <dgm:prSet/>
      <dgm:spPr/>
      <dgm:t>
        <a:bodyPr/>
        <a:lstStyle/>
        <a:p>
          <a:r>
            <a:rPr lang="en-US" dirty="0" smtClean="0"/>
            <a:t>Close friends with Lord Byron and married to Mary Shelley.</a:t>
          </a:r>
        </a:p>
      </dgm:t>
    </dgm:pt>
    <dgm:pt modelId="{A77C9019-E833-4D7F-B47C-A451EF7F1A78}" type="parTrans" cxnId="{A2F7D239-F145-4C53-A294-21F84CEF4264}">
      <dgm:prSet/>
      <dgm:spPr/>
    </dgm:pt>
    <dgm:pt modelId="{E9D4C0D8-5DAA-42FA-B49D-14A8B81F44C0}" type="sibTrans" cxnId="{A2F7D239-F145-4C53-A294-21F84CEF4264}">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1976598A-791F-4701-87D4-B918EF2EE3CC}" type="pres">
      <dgm:prSet presAssocID="{F92DDF94-A7A9-462E-A2D3-301997E040DD}" presName="thickLine" presStyleLbl="alignNode1" presStyleIdx="0" presStyleCnt="3"/>
      <dgm:spPr/>
    </dgm:pt>
    <dgm:pt modelId="{2E67ADFD-F225-40D5-A80B-28F935B81244}" type="pres">
      <dgm:prSet presAssocID="{F92DDF94-A7A9-462E-A2D3-301997E040DD}" presName="horz1" presStyleCnt="0"/>
      <dgm:spPr/>
    </dgm:pt>
    <dgm:pt modelId="{218CFD79-BC0B-47C8-8953-09B465A07E05}" type="pres">
      <dgm:prSet presAssocID="{F92DDF94-A7A9-462E-A2D3-301997E040DD}" presName="tx1" presStyleLbl="revTx" presStyleIdx="0" presStyleCnt="3"/>
      <dgm:spPr/>
      <dgm:t>
        <a:bodyPr/>
        <a:lstStyle/>
        <a:p>
          <a:endParaRPr lang="en-US"/>
        </a:p>
      </dgm:t>
    </dgm:pt>
    <dgm:pt modelId="{5F390026-1B5B-4194-8B19-C3C7AD6DE7CB}" type="pres">
      <dgm:prSet presAssocID="{F92DDF94-A7A9-462E-A2D3-301997E040DD}" presName="vert1" presStyleCnt="0"/>
      <dgm:spPr/>
    </dgm:pt>
    <dgm:pt modelId="{7ADA02D4-379F-404B-8096-977B13F96A7B}" type="pres">
      <dgm:prSet presAssocID="{D909B7B9-344C-46F7-B5A1-2A755FDB345A}" presName="thickLine" presStyleLbl="alignNode1" presStyleIdx="1" presStyleCnt="3"/>
      <dgm:spPr/>
    </dgm:pt>
    <dgm:pt modelId="{57417DA3-5B47-4C00-8322-DBA2E1C8D29F}" type="pres">
      <dgm:prSet presAssocID="{D909B7B9-344C-46F7-B5A1-2A755FDB345A}" presName="horz1" presStyleCnt="0"/>
      <dgm:spPr/>
    </dgm:pt>
    <dgm:pt modelId="{2DF5335E-A3F6-4D62-BE71-1A684E67B7A4}" type="pres">
      <dgm:prSet presAssocID="{D909B7B9-344C-46F7-B5A1-2A755FDB345A}" presName="tx1" presStyleLbl="revTx" presStyleIdx="1" presStyleCnt="3"/>
      <dgm:spPr/>
      <dgm:t>
        <a:bodyPr/>
        <a:lstStyle/>
        <a:p>
          <a:endParaRPr lang="en-US"/>
        </a:p>
      </dgm:t>
    </dgm:pt>
    <dgm:pt modelId="{920648A2-C1E0-41F5-9326-D2DD6AAA0366}" type="pres">
      <dgm:prSet presAssocID="{D909B7B9-344C-46F7-B5A1-2A755FDB345A}" presName="vert1" presStyleCnt="0"/>
      <dgm:spPr/>
    </dgm:pt>
    <dgm:pt modelId="{81D0059D-5B82-4337-80C6-BA38D8608599}" type="pres">
      <dgm:prSet presAssocID="{30A4EF76-B9B3-4263-A4A5-10503EF9D5A0}" presName="thickLine" presStyleLbl="alignNode1" presStyleIdx="2" presStyleCnt="3"/>
      <dgm:spPr/>
    </dgm:pt>
    <dgm:pt modelId="{99E48503-8FC9-49B2-A96C-63415ABD7D7A}" type="pres">
      <dgm:prSet presAssocID="{30A4EF76-B9B3-4263-A4A5-10503EF9D5A0}" presName="horz1" presStyleCnt="0"/>
      <dgm:spPr/>
    </dgm:pt>
    <dgm:pt modelId="{8F41A3FE-E65D-425F-B899-C96C58D72DA2}" type="pres">
      <dgm:prSet presAssocID="{30A4EF76-B9B3-4263-A4A5-10503EF9D5A0}" presName="tx1" presStyleLbl="revTx" presStyleIdx="2" presStyleCnt="3"/>
      <dgm:spPr/>
      <dgm:t>
        <a:bodyPr/>
        <a:lstStyle/>
        <a:p>
          <a:endParaRPr lang="en-US"/>
        </a:p>
      </dgm:t>
    </dgm:pt>
    <dgm:pt modelId="{BF8505AC-0ABE-4F24-9DCB-5296997989B7}" type="pres">
      <dgm:prSet presAssocID="{30A4EF76-B9B3-4263-A4A5-10503EF9D5A0}" presName="vert1" presStyleCnt="0"/>
      <dgm:spPr/>
    </dgm:pt>
  </dgm:ptLst>
  <dgm:cxnLst>
    <dgm:cxn modelId="{B5C7B927-47EF-4A9C-8BF1-A5F5C459E898}" srcId="{A33CD1BE-8C12-41D4-B5B2-B5169E0748B2}" destId="{D909B7B9-344C-46F7-B5A1-2A755FDB345A}" srcOrd="1" destOrd="0" parTransId="{5965E1F8-3A25-43AB-96C2-6701B829F32A}" sibTransId="{913EFFB1-8A22-495B-A313-23F55AE361AF}"/>
    <dgm:cxn modelId="{7ABD8D52-72F0-495D-BA6E-074EC83CA94E}" type="presOf" srcId="{F92DDF94-A7A9-462E-A2D3-301997E040DD}" destId="{218CFD79-BC0B-47C8-8953-09B465A07E05}" srcOrd="0" destOrd="0" presId="urn:microsoft.com/office/officeart/2008/layout/LinedList"/>
    <dgm:cxn modelId="{D5F9EDCD-B32F-4BD9-83F4-A35148E90E2D}" type="presOf" srcId="{D909B7B9-344C-46F7-B5A1-2A755FDB345A}" destId="{2DF5335E-A3F6-4D62-BE71-1A684E67B7A4}" srcOrd="0" destOrd="0" presId="urn:microsoft.com/office/officeart/2008/layout/LinedList"/>
    <dgm:cxn modelId="{A2F7D239-F145-4C53-A294-21F84CEF4264}" srcId="{A33CD1BE-8C12-41D4-B5B2-B5169E0748B2}" destId="{30A4EF76-B9B3-4263-A4A5-10503EF9D5A0}" srcOrd="2" destOrd="0" parTransId="{A77C9019-E833-4D7F-B47C-A451EF7F1A78}" sibTransId="{E9D4C0D8-5DAA-42FA-B49D-14A8B81F44C0}"/>
    <dgm:cxn modelId="{ED3C3F88-78DF-4B3E-A7CA-91F767DC6E4A}" type="presOf" srcId="{A33CD1BE-8C12-41D4-B5B2-B5169E0748B2}" destId="{3F12C268-FB84-4163-8083-C72BA50AE18D}" srcOrd="0" destOrd="0" presId="urn:microsoft.com/office/officeart/2008/layout/LinedList"/>
    <dgm:cxn modelId="{78F1B80E-408B-4993-BD1C-A4E895FCF2D5}" srcId="{A33CD1BE-8C12-41D4-B5B2-B5169E0748B2}" destId="{F92DDF94-A7A9-462E-A2D3-301997E040DD}" srcOrd="0" destOrd="0" parTransId="{62B0B9BF-C948-4CA1-B9E5-DC7C5332B8B8}" sibTransId="{815E7D97-74B9-4C37-85E8-4CC07825AA58}"/>
    <dgm:cxn modelId="{BDB020E2-F15B-40C6-8687-9291D6A51B59}" type="presOf" srcId="{30A4EF76-B9B3-4263-A4A5-10503EF9D5A0}" destId="{8F41A3FE-E65D-425F-B899-C96C58D72DA2}" srcOrd="0" destOrd="0" presId="urn:microsoft.com/office/officeart/2008/layout/LinedList"/>
    <dgm:cxn modelId="{DC46FAC0-BE19-4E8D-9A4D-8E0CF95D64E6}" type="presParOf" srcId="{3F12C268-FB84-4163-8083-C72BA50AE18D}" destId="{1976598A-791F-4701-87D4-B918EF2EE3CC}" srcOrd="0" destOrd="0" presId="urn:microsoft.com/office/officeart/2008/layout/LinedList"/>
    <dgm:cxn modelId="{2D46F98B-130D-4DAD-903F-EC4A99A6A21D}" type="presParOf" srcId="{3F12C268-FB84-4163-8083-C72BA50AE18D}" destId="{2E67ADFD-F225-40D5-A80B-28F935B81244}" srcOrd="1" destOrd="0" presId="urn:microsoft.com/office/officeart/2008/layout/LinedList"/>
    <dgm:cxn modelId="{11E07010-54C9-4824-9F4F-9F2BE92E78D8}" type="presParOf" srcId="{2E67ADFD-F225-40D5-A80B-28F935B81244}" destId="{218CFD79-BC0B-47C8-8953-09B465A07E05}" srcOrd="0" destOrd="0" presId="urn:microsoft.com/office/officeart/2008/layout/LinedList"/>
    <dgm:cxn modelId="{8D039AA3-DB0D-4E10-ABE7-3E6AA380FD4C}" type="presParOf" srcId="{2E67ADFD-F225-40D5-A80B-28F935B81244}" destId="{5F390026-1B5B-4194-8B19-C3C7AD6DE7CB}" srcOrd="1" destOrd="0" presId="urn:microsoft.com/office/officeart/2008/layout/LinedList"/>
    <dgm:cxn modelId="{B7D65916-CC0B-489F-A576-CAD407F66AEE}" type="presParOf" srcId="{3F12C268-FB84-4163-8083-C72BA50AE18D}" destId="{7ADA02D4-379F-404B-8096-977B13F96A7B}" srcOrd="2" destOrd="0" presId="urn:microsoft.com/office/officeart/2008/layout/LinedList"/>
    <dgm:cxn modelId="{ED12E0E0-D676-41CA-B1CF-BCCE061F347A}" type="presParOf" srcId="{3F12C268-FB84-4163-8083-C72BA50AE18D}" destId="{57417DA3-5B47-4C00-8322-DBA2E1C8D29F}" srcOrd="3" destOrd="0" presId="urn:microsoft.com/office/officeart/2008/layout/LinedList"/>
    <dgm:cxn modelId="{79CD224D-C15B-41AB-BBF5-D56C0F099D3A}" type="presParOf" srcId="{57417DA3-5B47-4C00-8322-DBA2E1C8D29F}" destId="{2DF5335E-A3F6-4D62-BE71-1A684E67B7A4}" srcOrd="0" destOrd="0" presId="urn:microsoft.com/office/officeart/2008/layout/LinedList"/>
    <dgm:cxn modelId="{89578469-C3C9-4A3F-A4B8-2B6F951DF5B1}" type="presParOf" srcId="{57417DA3-5B47-4C00-8322-DBA2E1C8D29F}" destId="{920648A2-C1E0-41F5-9326-D2DD6AAA0366}" srcOrd="1" destOrd="0" presId="urn:microsoft.com/office/officeart/2008/layout/LinedList"/>
    <dgm:cxn modelId="{6F6BB987-DBDB-4C57-A442-194C4009C3B2}" type="presParOf" srcId="{3F12C268-FB84-4163-8083-C72BA50AE18D}" destId="{81D0059D-5B82-4337-80C6-BA38D8608599}" srcOrd="4" destOrd="0" presId="urn:microsoft.com/office/officeart/2008/layout/LinedList"/>
    <dgm:cxn modelId="{79F3226C-DB94-4048-9292-563162AEBABC}" type="presParOf" srcId="{3F12C268-FB84-4163-8083-C72BA50AE18D}" destId="{99E48503-8FC9-49B2-A96C-63415ABD7D7A}" srcOrd="5" destOrd="0" presId="urn:microsoft.com/office/officeart/2008/layout/LinedList"/>
    <dgm:cxn modelId="{BABDDB30-AFC2-4D84-8713-BA90425EACE0}" type="presParOf" srcId="{99E48503-8FC9-49B2-A96C-63415ABD7D7A}" destId="{8F41A3FE-E65D-425F-B899-C96C58D72DA2}" srcOrd="0" destOrd="0" presId="urn:microsoft.com/office/officeart/2008/layout/LinedList"/>
    <dgm:cxn modelId="{6C203CF5-97A2-4335-9A4D-EB020FF5799B}" type="presParOf" srcId="{99E48503-8FC9-49B2-A96C-63415ABD7D7A}" destId="{BF8505AC-0ABE-4F24-9DCB-5296997989B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A7B97BA-A8FF-45CC-B441-19EF2FDDE414}">
      <dgm:prSet/>
      <dgm:spPr/>
      <dgm:t>
        <a:bodyPr/>
        <a:lstStyle/>
        <a:p>
          <a:r>
            <a:rPr lang="en-US" dirty="0" smtClean="0"/>
            <a:t>Read the poem, </a:t>
          </a:r>
          <a:r>
            <a:rPr lang="en-US" dirty="0" err="1" smtClean="0"/>
            <a:t>Ozymandias</a:t>
          </a:r>
          <a:r>
            <a:rPr lang="en-US" dirty="0" smtClean="0"/>
            <a:t>, by Percy Blythe Shelley.</a:t>
          </a:r>
          <a:endParaRPr lang="en-US" dirty="0"/>
        </a:p>
      </dgm:t>
    </dgm:pt>
    <dgm:pt modelId="{A5E5D299-E0E7-4BE0-9374-4D12C2C62DFE}" type="parTrans" cxnId="{90B3CE8C-FC47-430D-8825-C9FB0AF7753E}">
      <dgm:prSet/>
      <dgm:spPr/>
    </dgm:pt>
    <dgm:pt modelId="{3F230629-12F0-4C12-8F91-91E8B597EACB}" type="sibTrans" cxnId="{90B3CE8C-FC47-430D-8825-C9FB0AF7753E}">
      <dgm:prSet/>
      <dgm:spPr/>
    </dgm:pt>
    <dgm:pt modelId="{97FF0F58-E4AA-4F00-BC3F-B8C0FD63B480}">
      <dgm:prSet/>
      <dgm:spPr/>
      <dgm:t>
        <a:bodyPr/>
        <a:lstStyle/>
        <a:p>
          <a:r>
            <a:rPr lang="en-US" dirty="0" smtClean="0"/>
            <a:t>After you finish, answer the questions on the next slide with the person sitting next to you. </a:t>
          </a:r>
          <a:endParaRPr lang="en-US" dirty="0"/>
        </a:p>
      </dgm:t>
    </dgm:pt>
    <dgm:pt modelId="{22D48726-15F9-4C0F-9876-3457F9E6C2B5}" type="parTrans" cxnId="{F8C79292-2734-4971-A96A-3F542A11D8D3}">
      <dgm:prSet/>
      <dgm:spPr/>
    </dgm:pt>
    <dgm:pt modelId="{0543E974-FB2D-42C2-A8FC-78F033306119}" type="sibTrans" cxnId="{F8C79292-2734-4971-A96A-3F542A11D8D3}">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953147E-733C-4E07-9D50-754B42C1496A}" type="pres">
      <dgm:prSet presAssocID="{AA7B97BA-A8FF-45CC-B441-19EF2FDDE414}" presName="thickLine" presStyleLbl="alignNode1" presStyleIdx="0" presStyleCnt="2"/>
      <dgm:spPr/>
    </dgm:pt>
    <dgm:pt modelId="{7D84A0B6-2C30-47E9-8EB4-E8ADB64C808B}" type="pres">
      <dgm:prSet presAssocID="{AA7B97BA-A8FF-45CC-B441-19EF2FDDE414}" presName="horz1" presStyleCnt="0"/>
      <dgm:spPr/>
    </dgm:pt>
    <dgm:pt modelId="{B50FCF4A-FCBD-4B28-A071-959A819D8777}" type="pres">
      <dgm:prSet presAssocID="{AA7B97BA-A8FF-45CC-B441-19EF2FDDE414}" presName="tx1" presStyleLbl="revTx" presStyleIdx="0" presStyleCnt="2"/>
      <dgm:spPr/>
      <dgm:t>
        <a:bodyPr/>
        <a:lstStyle/>
        <a:p>
          <a:endParaRPr lang="en-US"/>
        </a:p>
      </dgm:t>
    </dgm:pt>
    <dgm:pt modelId="{19B40A66-2896-4F59-8557-1EFD999EE9EB}" type="pres">
      <dgm:prSet presAssocID="{AA7B97BA-A8FF-45CC-B441-19EF2FDDE414}" presName="vert1" presStyleCnt="0"/>
      <dgm:spPr/>
    </dgm:pt>
    <dgm:pt modelId="{9B0DD53C-1E2D-4043-A9A2-EBD4C5806165}" type="pres">
      <dgm:prSet presAssocID="{97FF0F58-E4AA-4F00-BC3F-B8C0FD63B480}" presName="thickLine" presStyleLbl="alignNode1" presStyleIdx="1" presStyleCnt="2"/>
      <dgm:spPr/>
    </dgm:pt>
    <dgm:pt modelId="{0815344A-87C2-4437-A250-9CB7AF420CF6}" type="pres">
      <dgm:prSet presAssocID="{97FF0F58-E4AA-4F00-BC3F-B8C0FD63B480}" presName="horz1" presStyleCnt="0"/>
      <dgm:spPr/>
    </dgm:pt>
    <dgm:pt modelId="{832BC1D4-6286-4FB5-A480-E1D3161FDA67}" type="pres">
      <dgm:prSet presAssocID="{97FF0F58-E4AA-4F00-BC3F-B8C0FD63B480}" presName="tx1" presStyleLbl="revTx" presStyleIdx="1" presStyleCnt="2"/>
      <dgm:spPr/>
      <dgm:t>
        <a:bodyPr/>
        <a:lstStyle/>
        <a:p>
          <a:endParaRPr lang="en-US"/>
        </a:p>
      </dgm:t>
    </dgm:pt>
    <dgm:pt modelId="{E06B3633-6DE8-4CAC-B049-51A96351904F}" type="pres">
      <dgm:prSet presAssocID="{97FF0F58-E4AA-4F00-BC3F-B8C0FD63B480}" presName="vert1" presStyleCnt="0"/>
      <dgm:spPr/>
    </dgm:pt>
  </dgm:ptLst>
  <dgm:cxnLst>
    <dgm:cxn modelId="{F3FEB61A-1DC0-43EE-B445-EE19534A4DA2}" type="presOf" srcId="{97FF0F58-E4AA-4F00-BC3F-B8C0FD63B480}" destId="{832BC1D4-6286-4FB5-A480-E1D3161FDA67}" srcOrd="0" destOrd="0" presId="urn:microsoft.com/office/officeart/2008/layout/LinedList"/>
    <dgm:cxn modelId="{F8C79292-2734-4971-A96A-3F542A11D8D3}" srcId="{A33CD1BE-8C12-41D4-B5B2-B5169E0748B2}" destId="{97FF0F58-E4AA-4F00-BC3F-B8C0FD63B480}" srcOrd="1" destOrd="0" parTransId="{22D48726-15F9-4C0F-9876-3457F9E6C2B5}" sibTransId="{0543E974-FB2D-42C2-A8FC-78F033306119}"/>
    <dgm:cxn modelId="{BA1BDB00-FA44-46D3-A342-38ECC62EA3A3}" type="presOf" srcId="{AA7B97BA-A8FF-45CC-B441-19EF2FDDE414}" destId="{B50FCF4A-FCBD-4B28-A071-959A819D8777}" srcOrd="0" destOrd="0" presId="urn:microsoft.com/office/officeart/2008/layout/LinedList"/>
    <dgm:cxn modelId="{1D5A5987-ADF2-4AB8-9667-CD9EE9AC8844}" type="presOf" srcId="{A33CD1BE-8C12-41D4-B5B2-B5169E0748B2}" destId="{3F12C268-FB84-4163-8083-C72BA50AE18D}" srcOrd="0" destOrd="0" presId="urn:microsoft.com/office/officeart/2008/layout/LinedList"/>
    <dgm:cxn modelId="{90B3CE8C-FC47-430D-8825-C9FB0AF7753E}" srcId="{A33CD1BE-8C12-41D4-B5B2-B5169E0748B2}" destId="{AA7B97BA-A8FF-45CC-B441-19EF2FDDE414}" srcOrd="0" destOrd="0" parTransId="{A5E5D299-E0E7-4BE0-9374-4D12C2C62DFE}" sibTransId="{3F230629-12F0-4C12-8F91-91E8B597EACB}"/>
    <dgm:cxn modelId="{A40129B1-6087-4718-A9F1-772184F2F89F}" type="presParOf" srcId="{3F12C268-FB84-4163-8083-C72BA50AE18D}" destId="{F953147E-733C-4E07-9D50-754B42C1496A}" srcOrd="0" destOrd="0" presId="urn:microsoft.com/office/officeart/2008/layout/LinedList"/>
    <dgm:cxn modelId="{F6D9B7BE-E75D-4B49-B907-DEC2129BD6AE}" type="presParOf" srcId="{3F12C268-FB84-4163-8083-C72BA50AE18D}" destId="{7D84A0B6-2C30-47E9-8EB4-E8ADB64C808B}" srcOrd="1" destOrd="0" presId="urn:microsoft.com/office/officeart/2008/layout/LinedList"/>
    <dgm:cxn modelId="{4FDCBA1A-F740-4EB3-9B0A-043FDA6A5BE5}" type="presParOf" srcId="{7D84A0B6-2C30-47E9-8EB4-E8ADB64C808B}" destId="{B50FCF4A-FCBD-4B28-A071-959A819D8777}" srcOrd="0" destOrd="0" presId="urn:microsoft.com/office/officeart/2008/layout/LinedList"/>
    <dgm:cxn modelId="{DDD0285E-9D65-4EF9-906F-DCB74E845F4C}" type="presParOf" srcId="{7D84A0B6-2C30-47E9-8EB4-E8ADB64C808B}" destId="{19B40A66-2896-4F59-8557-1EFD999EE9EB}" srcOrd="1" destOrd="0" presId="urn:microsoft.com/office/officeart/2008/layout/LinedList"/>
    <dgm:cxn modelId="{ABF69352-AD58-40E5-A8F5-CE9210D1892A}" type="presParOf" srcId="{3F12C268-FB84-4163-8083-C72BA50AE18D}" destId="{9B0DD53C-1E2D-4043-A9A2-EBD4C5806165}" srcOrd="2" destOrd="0" presId="urn:microsoft.com/office/officeart/2008/layout/LinedList"/>
    <dgm:cxn modelId="{D37D7778-CE04-4855-AE91-30D80B271AD3}" type="presParOf" srcId="{3F12C268-FB84-4163-8083-C72BA50AE18D}" destId="{0815344A-87C2-4437-A250-9CB7AF420CF6}" srcOrd="3" destOrd="0" presId="urn:microsoft.com/office/officeart/2008/layout/LinedList"/>
    <dgm:cxn modelId="{BDF589CF-CB53-4700-903C-625007F4E135}" type="presParOf" srcId="{0815344A-87C2-4437-A250-9CB7AF420CF6}" destId="{832BC1D4-6286-4FB5-A480-E1D3161FDA67}" srcOrd="0" destOrd="0" presId="urn:microsoft.com/office/officeart/2008/layout/LinedList"/>
    <dgm:cxn modelId="{03187215-9700-4E8C-A8D5-E1BD4A9ACCC2}" type="presParOf" srcId="{0815344A-87C2-4437-A250-9CB7AF420CF6}" destId="{E06B3633-6DE8-4CAC-B049-51A9635190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A7B97BA-A8FF-45CC-B441-19EF2FDDE414}">
      <dgm:prSet/>
      <dgm:spPr/>
      <dgm:t>
        <a:bodyPr/>
        <a:lstStyle/>
        <a:p>
          <a:r>
            <a:rPr lang="en-US" b="0" i="0" dirty="0" smtClean="0"/>
            <a:t>Although “</a:t>
          </a:r>
          <a:r>
            <a:rPr lang="en-US" b="0" i="0" dirty="0" err="1" smtClean="0"/>
            <a:t>Ozymandias</a:t>
          </a:r>
          <a:r>
            <a:rPr lang="en-US" b="0" i="0" dirty="0" smtClean="0"/>
            <a:t>” begins with an “I,” it is actually an account from another speaker entirely. What effect does a framing device like this have on your reading of the poem? </a:t>
          </a:r>
          <a:endParaRPr lang="en-US" dirty="0"/>
        </a:p>
      </dgm:t>
    </dgm:pt>
    <dgm:pt modelId="{A5E5D299-E0E7-4BE0-9374-4D12C2C62DFE}" type="parTrans" cxnId="{90B3CE8C-FC47-430D-8825-C9FB0AF7753E}">
      <dgm:prSet/>
      <dgm:spPr/>
      <dgm:t>
        <a:bodyPr/>
        <a:lstStyle/>
        <a:p>
          <a:endParaRPr lang="en-US"/>
        </a:p>
      </dgm:t>
    </dgm:pt>
    <dgm:pt modelId="{3F230629-12F0-4C12-8F91-91E8B597EACB}" type="sibTrans" cxnId="{90B3CE8C-FC47-430D-8825-C9FB0AF7753E}">
      <dgm:prSet/>
      <dgm:spPr/>
      <dgm:t>
        <a:bodyPr/>
        <a:lstStyle/>
        <a:p>
          <a:endParaRPr lang="en-US"/>
        </a:p>
      </dgm:t>
    </dgm:pt>
    <dgm:pt modelId="{CE5B8B14-A594-44E8-9589-370950C2A737}">
      <dgm:prSet/>
      <dgm:spPr/>
      <dgm:t>
        <a:bodyPr/>
        <a:lstStyle/>
        <a:p>
          <a:r>
            <a:rPr lang="en-US" b="0" i="0" dirty="0" smtClean="0"/>
            <a:t>What is the relationship between </a:t>
          </a:r>
          <a:r>
            <a:rPr lang="en-US" b="0" i="0" dirty="0" err="1" smtClean="0"/>
            <a:t>Ozymandias</a:t>
          </a:r>
          <a:r>
            <a:rPr lang="en-US" b="0" i="0" dirty="0" smtClean="0"/>
            <a:t> and the sculptor who immortalizes him? What specific words does Shelley use to portray their bond? </a:t>
          </a:r>
          <a:endParaRPr lang="en-US" b="0" i="0" dirty="0"/>
        </a:p>
      </dgm:t>
    </dgm:pt>
    <dgm:pt modelId="{904C27BF-458D-494D-A94B-F85BEFFD778C}" type="parTrans" cxnId="{DC44965A-5AD5-468C-B4F0-02A34632FA21}">
      <dgm:prSet/>
      <dgm:spPr/>
      <dgm:t>
        <a:bodyPr/>
        <a:lstStyle/>
        <a:p>
          <a:endParaRPr lang="en-US"/>
        </a:p>
      </dgm:t>
    </dgm:pt>
    <dgm:pt modelId="{73D89FFE-7411-4734-99A2-2AD7A4148EDF}" type="sibTrans" cxnId="{DC44965A-5AD5-468C-B4F0-02A34632FA21}">
      <dgm:prSet/>
      <dgm:spPr/>
      <dgm:t>
        <a:bodyPr/>
        <a:lstStyle/>
        <a:p>
          <a:endParaRPr lang="en-US"/>
        </a:p>
      </dgm:t>
    </dgm:pt>
    <dgm:pt modelId="{C3E6BD7B-F42E-4D53-9554-FBB528EC6F1B}">
      <dgm:prSet/>
      <dgm:spPr/>
      <dgm:t>
        <a:bodyPr/>
        <a:lstStyle/>
        <a:p>
          <a:r>
            <a:rPr lang="en-US" b="0" i="0" dirty="0" smtClean="0"/>
            <a:t>Based on “</a:t>
          </a:r>
          <a:r>
            <a:rPr lang="en-US" b="0" i="0" dirty="0" err="1" smtClean="0"/>
            <a:t>Ozymandias</a:t>
          </a:r>
          <a:r>
            <a:rPr lang="en-US" b="0" i="0" dirty="0" smtClean="0"/>
            <a:t>,” what do you think Shelley thought about the relationship between artist and patron? Between artist and creation?</a:t>
          </a:r>
          <a:endParaRPr lang="en-US" b="0" i="0" dirty="0"/>
        </a:p>
      </dgm:t>
    </dgm:pt>
    <dgm:pt modelId="{3F0A647D-7FFA-41DC-8F7C-414A7048872B}" type="parTrans" cxnId="{E35A0AEF-2835-4E2E-AAC1-48E51C46233C}">
      <dgm:prSet/>
      <dgm:spPr/>
      <dgm:t>
        <a:bodyPr/>
        <a:lstStyle/>
        <a:p>
          <a:endParaRPr lang="en-US"/>
        </a:p>
      </dgm:t>
    </dgm:pt>
    <dgm:pt modelId="{A9CE6F92-6900-428C-8709-D29398D93C51}" type="sibTrans" cxnId="{E35A0AEF-2835-4E2E-AAC1-48E51C46233C}">
      <dgm:prSet/>
      <dgm:spPr/>
      <dgm:t>
        <a:bodyPr/>
        <a:lstStyle/>
        <a:p>
          <a:endParaRPr lang="en-US"/>
        </a:p>
      </dgm:t>
    </dgm:pt>
    <dgm:pt modelId="{DB306983-F708-447B-89C0-2E1D2E64F084}">
      <dgm:prSet/>
      <dgm:spPr/>
      <dgm:t>
        <a:bodyPr/>
        <a:lstStyle/>
        <a:p>
          <a:r>
            <a:rPr lang="en-US" b="0" i="0" dirty="0" smtClean="0"/>
            <a:t>Why might Shelley have used another character to describe the monument instead of using the speaker of the poem to </a:t>
          </a:r>
          <a:r>
            <a:rPr lang="en-US" b="0" i="0" smtClean="0"/>
            <a:t>address the </a:t>
          </a:r>
          <a:r>
            <a:rPr lang="en-US" b="0" i="0" dirty="0" smtClean="0"/>
            <a:t>reader?</a:t>
          </a:r>
          <a:endParaRPr lang="en-US" dirty="0"/>
        </a:p>
      </dgm:t>
    </dgm:pt>
    <dgm:pt modelId="{A9D0D8D6-5173-4049-8A96-CFE344BE100D}" type="parTrans" cxnId="{82108810-2BED-44FD-919A-A26BE76FB783}">
      <dgm:prSet/>
      <dgm:spPr/>
      <dgm:t>
        <a:bodyPr/>
        <a:lstStyle/>
        <a:p>
          <a:endParaRPr lang="en-US"/>
        </a:p>
      </dgm:t>
    </dgm:pt>
    <dgm:pt modelId="{36583493-CA23-4ED3-B253-77781946EC80}" type="sibTrans" cxnId="{82108810-2BED-44FD-919A-A26BE76FB783}">
      <dgm:prSet/>
      <dgm:spPr/>
      <dgm:t>
        <a:bodyPr/>
        <a:lstStyle/>
        <a:p>
          <a:endParaRPr lang="en-US"/>
        </a:p>
      </dgm:t>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F953147E-733C-4E07-9D50-754B42C1496A}" type="pres">
      <dgm:prSet presAssocID="{AA7B97BA-A8FF-45CC-B441-19EF2FDDE414}" presName="thickLine" presStyleLbl="alignNode1" presStyleIdx="0" presStyleCnt="4"/>
      <dgm:spPr/>
    </dgm:pt>
    <dgm:pt modelId="{7D84A0B6-2C30-47E9-8EB4-E8ADB64C808B}" type="pres">
      <dgm:prSet presAssocID="{AA7B97BA-A8FF-45CC-B441-19EF2FDDE414}" presName="horz1" presStyleCnt="0"/>
      <dgm:spPr/>
    </dgm:pt>
    <dgm:pt modelId="{B50FCF4A-FCBD-4B28-A071-959A819D8777}" type="pres">
      <dgm:prSet presAssocID="{AA7B97BA-A8FF-45CC-B441-19EF2FDDE414}" presName="tx1" presStyleLbl="revTx" presStyleIdx="0" presStyleCnt="4"/>
      <dgm:spPr/>
      <dgm:t>
        <a:bodyPr/>
        <a:lstStyle/>
        <a:p>
          <a:endParaRPr lang="en-US"/>
        </a:p>
      </dgm:t>
    </dgm:pt>
    <dgm:pt modelId="{19B40A66-2896-4F59-8557-1EFD999EE9EB}" type="pres">
      <dgm:prSet presAssocID="{AA7B97BA-A8FF-45CC-B441-19EF2FDDE414}" presName="vert1" presStyleCnt="0"/>
      <dgm:spPr/>
    </dgm:pt>
    <dgm:pt modelId="{F0526AC5-F755-4AE4-97D0-382C62BB8C2F}" type="pres">
      <dgm:prSet presAssocID="{DB306983-F708-447B-89C0-2E1D2E64F084}" presName="thickLine" presStyleLbl="alignNode1" presStyleIdx="1" presStyleCnt="4"/>
      <dgm:spPr/>
    </dgm:pt>
    <dgm:pt modelId="{C776F544-9C83-4ED4-84D8-BEFFF959D6D1}" type="pres">
      <dgm:prSet presAssocID="{DB306983-F708-447B-89C0-2E1D2E64F084}" presName="horz1" presStyleCnt="0"/>
      <dgm:spPr/>
    </dgm:pt>
    <dgm:pt modelId="{6DDCEE23-14A1-49C3-BD6C-1D7FD96A1AEF}" type="pres">
      <dgm:prSet presAssocID="{DB306983-F708-447B-89C0-2E1D2E64F084}" presName="tx1" presStyleLbl="revTx" presStyleIdx="1" presStyleCnt="4"/>
      <dgm:spPr/>
      <dgm:t>
        <a:bodyPr/>
        <a:lstStyle/>
        <a:p>
          <a:endParaRPr lang="en-US"/>
        </a:p>
      </dgm:t>
    </dgm:pt>
    <dgm:pt modelId="{0F7EECC4-0366-470D-9383-0899DCC8BDC3}" type="pres">
      <dgm:prSet presAssocID="{DB306983-F708-447B-89C0-2E1D2E64F084}" presName="vert1" presStyleCnt="0"/>
      <dgm:spPr/>
    </dgm:pt>
    <dgm:pt modelId="{A925BD8C-30DA-42EE-AB04-89BA70BEAE85}" type="pres">
      <dgm:prSet presAssocID="{CE5B8B14-A594-44E8-9589-370950C2A737}" presName="thickLine" presStyleLbl="alignNode1" presStyleIdx="2" presStyleCnt="4"/>
      <dgm:spPr/>
    </dgm:pt>
    <dgm:pt modelId="{48BC774E-418B-4D6A-A929-8A2FC4940B6A}" type="pres">
      <dgm:prSet presAssocID="{CE5B8B14-A594-44E8-9589-370950C2A737}" presName="horz1" presStyleCnt="0"/>
      <dgm:spPr/>
    </dgm:pt>
    <dgm:pt modelId="{871E7EC4-EDF1-4F75-9CF4-8CBC43D98102}" type="pres">
      <dgm:prSet presAssocID="{CE5B8B14-A594-44E8-9589-370950C2A737}" presName="tx1" presStyleLbl="revTx" presStyleIdx="2" presStyleCnt="4"/>
      <dgm:spPr/>
      <dgm:t>
        <a:bodyPr/>
        <a:lstStyle/>
        <a:p>
          <a:endParaRPr lang="en-US"/>
        </a:p>
      </dgm:t>
    </dgm:pt>
    <dgm:pt modelId="{77842C2E-0F36-40F7-B7B4-9EB794DDF7EA}" type="pres">
      <dgm:prSet presAssocID="{CE5B8B14-A594-44E8-9589-370950C2A737}" presName="vert1" presStyleCnt="0"/>
      <dgm:spPr/>
    </dgm:pt>
    <dgm:pt modelId="{C7C1A941-DBA6-4620-A7B6-81AEB10CF077}" type="pres">
      <dgm:prSet presAssocID="{C3E6BD7B-F42E-4D53-9554-FBB528EC6F1B}" presName="thickLine" presStyleLbl="alignNode1" presStyleIdx="3" presStyleCnt="4"/>
      <dgm:spPr/>
    </dgm:pt>
    <dgm:pt modelId="{7F316E3E-11DC-402E-B081-B7EFE37D4A13}" type="pres">
      <dgm:prSet presAssocID="{C3E6BD7B-F42E-4D53-9554-FBB528EC6F1B}" presName="horz1" presStyleCnt="0"/>
      <dgm:spPr/>
    </dgm:pt>
    <dgm:pt modelId="{E0993865-F74B-4FA7-AA50-B9E005E83138}" type="pres">
      <dgm:prSet presAssocID="{C3E6BD7B-F42E-4D53-9554-FBB528EC6F1B}" presName="tx1" presStyleLbl="revTx" presStyleIdx="3" presStyleCnt="4"/>
      <dgm:spPr/>
      <dgm:t>
        <a:bodyPr/>
        <a:lstStyle/>
        <a:p>
          <a:endParaRPr lang="en-US"/>
        </a:p>
      </dgm:t>
    </dgm:pt>
    <dgm:pt modelId="{1968C80C-0424-4464-AAE8-35540A7F2A3F}" type="pres">
      <dgm:prSet presAssocID="{C3E6BD7B-F42E-4D53-9554-FBB528EC6F1B}" presName="vert1" presStyleCnt="0"/>
      <dgm:spPr/>
    </dgm:pt>
  </dgm:ptLst>
  <dgm:cxnLst>
    <dgm:cxn modelId="{F672D32D-69C5-4431-A2D1-17E3D43E9960}" type="presOf" srcId="{DB306983-F708-447B-89C0-2E1D2E64F084}" destId="{6DDCEE23-14A1-49C3-BD6C-1D7FD96A1AEF}" srcOrd="0" destOrd="0" presId="urn:microsoft.com/office/officeart/2008/layout/LinedList"/>
    <dgm:cxn modelId="{F9482B78-17B5-4131-BC59-79968BA5794D}" type="presOf" srcId="{C3E6BD7B-F42E-4D53-9554-FBB528EC6F1B}" destId="{E0993865-F74B-4FA7-AA50-B9E005E83138}" srcOrd="0" destOrd="0" presId="urn:microsoft.com/office/officeart/2008/layout/LinedList"/>
    <dgm:cxn modelId="{6D9C8ABC-2877-4CCB-9614-BFFB5169BD73}" type="presOf" srcId="{A33CD1BE-8C12-41D4-B5B2-B5169E0748B2}" destId="{3F12C268-FB84-4163-8083-C72BA50AE18D}" srcOrd="0" destOrd="0" presId="urn:microsoft.com/office/officeart/2008/layout/LinedList"/>
    <dgm:cxn modelId="{E35A0AEF-2835-4E2E-AAC1-48E51C46233C}" srcId="{A33CD1BE-8C12-41D4-B5B2-B5169E0748B2}" destId="{C3E6BD7B-F42E-4D53-9554-FBB528EC6F1B}" srcOrd="3" destOrd="0" parTransId="{3F0A647D-7FFA-41DC-8F7C-414A7048872B}" sibTransId="{A9CE6F92-6900-428C-8709-D29398D93C51}"/>
    <dgm:cxn modelId="{82108810-2BED-44FD-919A-A26BE76FB783}" srcId="{A33CD1BE-8C12-41D4-B5B2-B5169E0748B2}" destId="{DB306983-F708-447B-89C0-2E1D2E64F084}" srcOrd="1" destOrd="0" parTransId="{A9D0D8D6-5173-4049-8A96-CFE344BE100D}" sibTransId="{36583493-CA23-4ED3-B253-77781946EC80}"/>
    <dgm:cxn modelId="{252A563D-7DC3-4F28-85E3-E92AB9E5B22C}" type="presOf" srcId="{AA7B97BA-A8FF-45CC-B441-19EF2FDDE414}" destId="{B50FCF4A-FCBD-4B28-A071-959A819D8777}" srcOrd="0" destOrd="0" presId="urn:microsoft.com/office/officeart/2008/layout/LinedList"/>
    <dgm:cxn modelId="{DC44965A-5AD5-468C-B4F0-02A34632FA21}" srcId="{A33CD1BE-8C12-41D4-B5B2-B5169E0748B2}" destId="{CE5B8B14-A594-44E8-9589-370950C2A737}" srcOrd="2" destOrd="0" parTransId="{904C27BF-458D-494D-A94B-F85BEFFD778C}" sibTransId="{73D89FFE-7411-4734-99A2-2AD7A4148EDF}"/>
    <dgm:cxn modelId="{90B3CE8C-FC47-430D-8825-C9FB0AF7753E}" srcId="{A33CD1BE-8C12-41D4-B5B2-B5169E0748B2}" destId="{AA7B97BA-A8FF-45CC-B441-19EF2FDDE414}" srcOrd="0" destOrd="0" parTransId="{A5E5D299-E0E7-4BE0-9374-4D12C2C62DFE}" sibTransId="{3F230629-12F0-4C12-8F91-91E8B597EACB}"/>
    <dgm:cxn modelId="{98322484-B14E-4528-9C8B-6489ED04BCBF}" type="presOf" srcId="{CE5B8B14-A594-44E8-9589-370950C2A737}" destId="{871E7EC4-EDF1-4F75-9CF4-8CBC43D98102}" srcOrd="0" destOrd="0" presId="urn:microsoft.com/office/officeart/2008/layout/LinedList"/>
    <dgm:cxn modelId="{52E99F31-D1E8-4548-A979-8117622A450E}" type="presParOf" srcId="{3F12C268-FB84-4163-8083-C72BA50AE18D}" destId="{F953147E-733C-4E07-9D50-754B42C1496A}" srcOrd="0" destOrd="0" presId="urn:microsoft.com/office/officeart/2008/layout/LinedList"/>
    <dgm:cxn modelId="{30519F6D-E46D-4C4C-8333-099733A7856C}" type="presParOf" srcId="{3F12C268-FB84-4163-8083-C72BA50AE18D}" destId="{7D84A0B6-2C30-47E9-8EB4-E8ADB64C808B}" srcOrd="1" destOrd="0" presId="urn:microsoft.com/office/officeart/2008/layout/LinedList"/>
    <dgm:cxn modelId="{2DA379A9-4D2A-4CD5-8605-9E45AA0DF313}" type="presParOf" srcId="{7D84A0B6-2C30-47E9-8EB4-E8ADB64C808B}" destId="{B50FCF4A-FCBD-4B28-A071-959A819D8777}" srcOrd="0" destOrd="0" presId="urn:microsoft.com/office/officeart/2008/layout/LinedList"/>
    <dgm:cxn modelId="{5819A88E-EF5A-48FE-ABD8-45A93A160552}" type="presParOf" srcId="{7D84A0B6-2C30-47E9-8EB4-E8ADB64C808B}" destId="{19B40A66-2896-4F59-8557-1EFD999EE9EB}" srcOrd="1" destOrd="0" presId="urn:microsoft.com/office/officeart/2008/layout/LinedList"/>
    <dgm:cxn modelId="{6E12B581-4F43-429A-AEE4-6AA5FB0BD458}" type="presParOf" srcId="{3F12C268-FB84-4163-8083-C72BA50AE18D}" destId="{F0526AC5-F755-4AE4-97D0-382C62BB8C2F}" srcOrd="2" destOrd="0" presId="urn:microsoft.com/office/officeart/2008/layout/LinedList"/>
    <dgm:cxn modelId="{596CF29B-DF34-425E-9FB5-7752E2E0AA9E}" type="presParOf" srcId="{3F12C268-FB84-4163-8083-C72BA50AE18D}" destId="{C776F544-9C83-4ED4-84D8-BEFFF959D6D1}" srcOrd="3" destOrd="0" presId="urn:microsoft.com/office/officeart/2008/layout/LinedList"/>
    <dgm:cxn modelId="{63031662-CA94-4E89-A33E-75DE1AC98771}" type="presParOf" srcId="{C776F544-9C83-4ED4-84D8-BEFFF959D6D1}" destId="{6DDCEE23-14A1-49C3-BD6C-1D7FD96A1AEF}" srcOrd="0" destOrd="0" presId="urn:microsoft.com/office/officeart/2008/layout/LinedList"/>
    <dgm:cxn modelId="{56CB8C57-5C46-4D2A-9ACD-81ECDDEA52C5}" type="presParOf" srcId="{C776F544-9C83-4ED4-84D8-BEFFF959D6D1}" destId="{0F7EECC4-0366-470D-9383-0899DCC8BDC3}" srcOrd="1" destOrd="0" presId="urn:microsoft.com/office/officeart/2008/layout/LinedList"/>
    <dgm:cxn modelId="{EAE74860-A777-42E6-9112-4632E85F275D}" type="presParOf" srcId="{3F12C268-FB84-4163-8083-C72BA50AE18D}" destId="{A925BD8C-30DA-42EE-AB04-89BA70BEAE85}" srcOrd="4" destOrd="0" presId="urn:microsoft.com/office/officeart/2008/layout/LinedList"/>
    <dgm:cxn modelId="{9FB8A7A0-E827-4963-BE18-6AC863ECA59F}" type="presParOf" srcId="{3F12C268-FB84-4163-8083-C72BA50AE18D}" destId="{48BC774E-418B-4D6A-A929-8A2FC4940B6A}" srcOrd="5" destOrd="0" presId="urn:microsoft.com/office/officeart/2008/layout/LinedList"/>
    <dgm:cxn modelId="{75C2EE3F-BAC5-42B0-903C-67A6B3C4DBEC}" type="presParOf" srcId="{48BC774E-418B-4D6A-A929-8A2FC4940B6A}" destId="{871E7EC4-EDF1-4F75-9CF4-8CBC43D98102}" srcOrd="0" destOrd="0" presId="urn:microsoft.com/office/officeart/2008/layout/LinedList"/>
    <dgm:cxn modelId="{102B900A-43A7-4913-9E56-9A14DAA5029A}" type="presParOf" srcId="{48BC774E-418B-4D6A-A929-8A2FC4940B6A}" destId="{77842C2E-0F36-40F7-B7B4-9EB794DDF7EA}" srcOrd="1" destOrd="0" presId="urn:microsoft.com/office/officeart/2008/layout/LinedList"/>
    <dgm:cxn modelId="{C4C536E4-7243-47E9-83CD-8D0BBF3465BE}" type="presParOf" srcId="{3F12C268-FB84-4163-8083-C72BA50AE18D}" destId="{C7C1A941-DBA6-4620-A7B6-81AEB10CF077}" srcOrd="6" destOrd="0" presId="urn:microsoft.com/office/officeart/2008/layout/LinedList"/>
    <dgm:cxn modelId="{3CDA2282-CBF1-4F5B-B81E-83F91638ACD8}" type="presParOf" srcId="{3F12C268-FB84-4163-8083-C72BA50AE18D}" destId="{7F316E3E-11DC-402E-B081-B7EFE37D4A13}" srcOrd="7" destOrd="0" presId="urn:microsoft.com/office/officeart/2008/layout/LinedList"/>
    <dgm:cxn modelId="{A86B7FCF-E339-4BF8-A6CF-9468D8436FE3}" type="presParOf" srcId="{7F316E3E-11DC-402E-B081-B7EFE37D4A13}" destId="{E0993865-F74B-4FA7-AA50-B9E005E83138}" srcOrd="0" destOrd="0" presId="urn:microsoft.com/office/officeart/2008/layout/LinedList"/>
    <dgm:cxn modelId="{A8FB2E83-A555-405C-AAEE-70F849A913ED}" type="presParOf" srcId="{7F316E3E-11DC-402E-B081-B7EFE37D4A13}" destId="{1968C80C-0424-4464-AAE8-35540A7F2A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3CD1BE-8C12-41D4-B5B2-B5169E0748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E8ACAF-D689-4BDF-AB1E-47732D4C3CDB}">
      <dgm:prSet/>
      <dgm:spPr/>
      <dgm:t>
        <a:bodyPr/>
        <a:lstStyle/>
        <a:p>
          <a:r>
            <a:rPr lang="en-US" b="0" i="0" dirty="0" smtClean="0"/>
            <a:t>Depict the events described in the poem in chronological order. </a:t>
          </a:r>
          <a:endParaRPr lang="en-US" dirty="0"/>
        </a:p>
      </dgm:t>
    </dgm:pt>
    <dgm:pt modelId="{443D59BC-D1D0-45FA-B73C-FDD4A517576E}" type="parTrans" cxnId="{41E53302-1847-4ECA-9202-1980ED73A936}">
      <dgm:prSet/>
      <dgm:spPr/>
      <dgm:t>
        <a:bodyPr/>
        <a:lstStyle/>
        <a:p>
          <a:endParaRPr lang="en-US"/>
        </a:p>
      </dgm:t>
    </dgm:pt>
    <dgm:pt modelId="{7CBBE23B-E378-41E2-A569-7A306769A874}" type="sibTrans" cxnId="{41E53302-1847-4ECA-9202-1980ED73A936}">
      <dgm:prSet/>
      <dgm:spPr/>
      <dgm:t>
        <a:bodyPr/>
        <a:lstStyle/>
        <a:p>
          <a:endParaRPr lang="en-US"/>
        </a:p>
      </dgm:t>
    </dgm:pt>
    <dgm:pt modelId="{FB35EE42-9428-40DF-A6D0-94A0AD713F7F}">
      <dgm:prSet/>
      <dgm:spPr/>
      <dgm:t>
        <a:bodyPr/>
        <a:lstStyle/>
        <a:p>
          <a:r>
            <a:rPr lang="en-US" b="0" i="0" smtClean="0"/>
            <a:t>Beside </a:t>
          </a:r>
          <a:r>
            <a:rPr lang="en-US" b="0" i="0" dirty="0" smtClean="0"/>
            <a:t>each of the pictures, write the text shown in the picture.</a:t>
          </a:r>
          <a:endParaRPr lang="en-US" dirty="0"/>
        </a:p>
      </dgm:t>
    </dgm:pt>
    <dgm:pt modelId="{3BE65604-4C9F-4422-B8CD-168E01475438}" type="parTrans" cxnId="{4CDFDBA7-9E2E-42CA-8E51-0498BAB75215}">
      <dgm:prSet/>
      <dgm:spPr/>
    </dgm:pt>
    <dgm:pt modelId="{9082F3D2-63D6-49EC-9F44-60F11FBC833E}" type="sibTrans" cxnId="{4CDFDBA7-9E2E-42CA-8E51-0498BAB75215}">
      <dgm:prSet/>
      <dgm:spPr/>
    </dgm:pt>
    <dgm:pt modelId="{3F12C268-FB84-4163-8083-C72BA50AE18D}" type="pres">
      <dgm:prSet presAssocID="{A33CD1BE-8C12-41D4-B5B2-B5169E0748B2}" presName="vert0" presStyleCnt="0">
        <dgm:presLayoutVars>
          <dgm:dir/>
          <dgm:animOne val="branch"/>
          <dgm:animLvl val="lvl"/>
        </dgm:presLayoutVars>
      </dgm:prSet>
      <dgm:spPr/>
      <dgm:t>
        <a:bodyPr/>
        <a:lstStyle/>
        <a:p>
          <a:endParaRPr lang="en-US"/>
        </a:p>
      </dgm:t>
    </dgm:pt>
    <dgm:pt modelId="{5230AE78-8862-452A-9F6C-FD3EC7443184}" type="pres">
      <dgm:prSet presAssocID="{E6E8ACAF-D689-4BDF-AB1E-47732D4C3CDB}" presName="thickLine" presStyleLbl="alignNode1" presStyleIdx="0" presStyleCnt="2"/>
      <dgm:spPr/>
    </dgm:pt>
    <dgm:pt modelId="{107B3DEF-83F6-4E39-9801-6A350A2E98F5}" type="pres">
      <dgm:prSet presAssocID="{E6E8ACAF-D689-4BDF-AB1E-47732D4C3CDB}" presName="horz1" presStyleCnt="0"/>
      <dgm:spPr/>
    </dgm:pt>
    <dgm:pt modelId="{6D5D4C63-6E06-4A5C-9852-02868ABAC118}" type="pres">
      <dgm:prSet presAssocID="{E6E8ACAF-D689-4BDF-AB1E-47732D4C3CDB}" presName="tx1" presStyleLbl="revTx" presStyleIdx="0" presStyleCnt="2" custLinFactNeighborY="-377"/>
      <dgm:spPr/>
      <dgm:t>
        <a:bodyPr/>
        <a:lstStyle/>
        <a:p>
          <a:endParaRPr lang="en-US"/>
        </a:p>
      </dgm:t>
    </dgm:pt>
    <dgm:pt modelId="{A19F4180-BB79-4278-807A-170DFC040444}" type="pres">
      <dgm:prSet presAssocID="{E6E8ACAF-D689-4BDF-AB1E-47732D4C3CDB}" presName="vert1" presStyleCnt="0"/>
      <dgm:spPr/>
    </dgm:pt>
    <dgm:pt modelId="{8A93912F-7E1F-401B-B982-64A2A0D75898}" type="pres">
      <dgm:prSet presAssocID="{FB35EE42-9428-40DF-A6D0-94A0AD713F7F}" presName="thickLine" presStyleLbl="alignNode1" presStyleIdx="1" presStyleCnt="2"/>
      <dgm:spPr/>
    </dgm:pt>
    <dgm:pt modelId="{70B39DC8-F34B-4D03-BEE3-3829EEF7D631}" type="pres">
      <dgm:prSet presAssocID="{FB35EE42-9428-40DF-A6D0-94A0AD713F7F}" presName="horz1" presStyleCnt="0"/>
      <dgm:spPr/>
    </dgm:pt>
    <dgm:pt modelId="{5B0DACDA-DBBF-4694-9123-FE6F52D7F186}" type="pres">
      <dgm:prSet presAssocID="{FB35EE42-9428-40DF-A6D0-94A0AD713F7F}" presName="tx1" presStyleLbl="revTx" presStyleIdx="1" presStyleCnt="2"/>
      <dgm:spPr/>
      <dgm:t>
        <a:bodyPr/>
        <a:lstStyle/>
        <a:p>
          <a:endParaRPr lang="en-US"/>
        </a:p>
      </dgm:t>
    </dgm:pt>
    <dgm:pt modelId="{0C23637C-1204-49FB-9360-08592B235049}" type="pres">
      <dgm:prSet presAssocID="{FB35EE42-9428-40DF-A6D0-94A0AD713F7F}" presName="vert1" presStyleCnt="0"/>
      <dgm:spPr/>
    </dgm:pt>
  </dgm:ptLst>
  <dgm:cxnLst>
    <dgm:cxn modelId="{41E53302-1847-4ECA-9202-1980ED73A936}" srcId="{A33CD1BE-8C12-41D4-B5B2-B5169E0748B2}" destId="{E6E8ACAF-D689-4BDF-AB1E-47732D4C3CDB}" srcOrd="0" destOrd="0" parTransId="{443D59BC-D1D0-45FA-B73C-FDD4A517576E}" sibTransId="{7CBBE23B-E378-41E2-A569-7A306769A874}"/>
    <dgm:cxn modelId="{D80094EB-B811-4C97-8EC6-EB69EDE773F1}" type="presOf" srcId="{E6E8ACAF-D689-4BDF-AB1E-47732D4C3CDB}" destId="{6D5D4C63-6E06-4A5C-9852-02868ABAC118}" srcOrd="0" destOrd="0" presId="urn:microsoft.com/office/officeart/2008/layout/LinedList"/>
    <dgm:cxn modelId="{B2457C6B-DBB4-44A4-A1C1-BE7FC9B90883}" type="presOf" srcId="{A33CD1BE-8C12-41D4-B5B2-B5169E0748B2}" destId="{3F12C268-FB84-4163-8083-C72BA50AE18D}" srcOrd="0" destOrd="0" presId="urn:microsoft.com/office/officeart/2008/layout/LinedList"/>
    <dgm:cxn modelId="{4CDFDBA7-9E2E-42CA-8E51-0498BAB75215}" srcId="{A33CD1BE-8C12-41D4-B5B2-B5169E0748B2}" destId="{FB35EE42-9428-40DF-A6D0-94A0AD713F7F}" srcOrd="1" destOrd="0" parTransId="{3BE65604-4C9F-4422-B8CD-168E01475438}" sibTransId="{9082F3D2-63D6-49EC-9F44-60F11FBC833E}"/>
    <dgm:cxn modelId="{A9CE9C49-D33F-46E8-AE60-467A2F34383C}" type="presOf" srcId="{FB35EE42-9428-40DF-A6D0-94A0AD713F7F}" destId="{5B0DACDA-DBBF-4694-9123-FE6F52D7F186}" srcOrd="0" destOrd="0" presId="urn:microsoft.com/office/officeart/2008/layout/LinedList"/>
    <dgm:cxn modelId="{83268B9F-5FAF-40E1-8986-EEE159898B4B}" type="presParOf" srcId="{3F12C268-FB84-4163-8083-C72BA50AE18D}" destId="{5230AE78-8862-452A-9F6C-FD3EC7443184}" srcOrd="0" destOrd="0" presId="urn:microsoft.com/office/officeart/2008/layout/LinedList"/>
    <dgm:cxn modelId="{C873657B-9E41-4DB6-BAAB-DA13DA6E18FF}" type="presParOf" srcId="{3F12C268-FB84-4163-8083-C72BA50AE18D}" destId="{107B3DEF-83F6-4E39-9801-6A350A2E98F5}" srcOrd="1" destOrd="0" presId="urn:microsoft.com/office/officeart/2008/layout/LinedList"/>
    <dgm:cxn modelId="{86600ED6-EBD2-47AA-8BBD-2463DA93F5BC}" type="presParOf" srcId="{107B3DEF-83F6-4E39-9801-6A350A2E98F5}" destId="{6D5D4C63-6E06-4A5C-9852-02868ABAC118}" srcOrd="0" destOrd="0" presId="urn:microsoft.com/office/officeart/2008/layout/LinedList"/>
    <dgm:cxn modelId="{624CD2CA-8DFD-4106-BC69-04BCB06B8431}" type="presParOf" srcId="{107B3DEF-83F6-4E39-9801-6A350A2E98F5}" destId="{A19F4180-BB79-4278-807A-170DFC040444}" srcOrd="1" destOrd="0" presId="urn:microsoft.com/office/officeart/2008/layout/LinedList"/>
    <dgm:cxn modelId="{B42B84CC-4858-4692-BFD5-A247A9D06080}" type="presParOf" srcId="{3F12C268-FB84-4163-8083-C72BA50AE18D}" destId="{8A93912F-7E1F-401B-B982-64A2A0D75898}" srcOrd="2" destOrd="0" presId="urn:microsoft.com/office/officeart/2008/layout/LinedList"/>
    <dgm:cxn modelId="{E4A33C89-1401-4B1B-BBCA-79F9912F733C}" type="presParOf" srcId="{3F12C268-FB84-4163-8083-C72BA50AE18D}" destId="{70B39DC8-F34B-4D03-BEE3-3829EEF7D631}" srcOrd="3" destOrd="0" presId="urn:microsoft.com/office/officeart/2008/layout/LinedList"/>
    <dgm:cxn modelId="{E6C831E1-01B2-4834-B251-BC8AA7D1FED5}" type="presParOf" srcId="{70B39DC8-F34B-4D03-BEE3-3829EEF7D631}" destId="{5B0DACDA-DBBF-4694-9123-FE6F52D7F186}" srcOrd="0" destOrd="0" presId="urn:microsoft.com/office/officeart/2008/layout/LinedList"/>
    <dgm:cxn modelId="{FA4E3C79-7DC2-4788-8062-4C0BF928F036}" type="presParOf" srcId="{70B39DC8-F34B-4D03-BEE3-3829EEF7D631}" destId="{0C23637C-1204-49FB-9360-08592B2350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B2CA8-39C8-4774-9F8C-C2646BB71AEA}">
      <dsp:nvSpPr>
        <dsp:cNvPr id="0" name=""/>
        <dsp:cNvSpPr/>
      </dsp:nvSpPr>
      <dsp:spPr>
        <a:xfrm>
          <a:off x="0" y="37749"/>
          <a:ext cx="8825659" cy="1628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i="0" kern="1200" dirty="0" smtClean="0"/>
            <a:t>Think of some of the monuments in our country. Why where they built? What do they symbolize? </a:t>
          </a:r>
          <a:endParaRPr lang="en-US" sz="2900" kern="1200" dirty="0"/>
        </a:p>
      </dsp:txBody>
      <dsp:txXfrm>
        <a:off x="79504" y="117253"/>
        <a:ext cx="8666651" cy="1469632"/>
      </dsp:txXfrm>
    </dsp:sp>
    <dsp:sp modelId="{7640C0AF-6739-4689-85C1-1F2F69D1FD55}">
      <dsp:nvSpPr>
        <dsp:cNvPr id="0" name=""/>
        <dsp:cNvSpPr/>
      </dsp:nvSpPr>
      <dsp:spPr>
        <a:xfrm>
          <a:off x="0" y="1749910"/>
          <a:ext cx="8825659" cy="1628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i="0" kern="1200" smtClean="0"/>
            <a:t>Now </a:t>
          </a:r>
          <a:r>
            <a:rPr lang="en-US" sz="2900" b="0" i="0" kern="1200" dirty="0" smtClean="0"/>
            <a:t>imagine those same monuments 500 years in the future. How will they be perceived by future generations?</a:t>
          </a:r>
          <a:endParaRPr lang="en-US" sz="2900" kern="1200" dirty="0"/>
        </a:p>
      </dsp:txBody>
      <dsp:txXfrm>
        <a:off x="79504" y="1829414"/>
        <a:ext cx="8666651" cy="14696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8825659"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en-US" sz="4600" kern="1200" dirty="0" smtClean="0"/>
            <a:t>To help you review for your quiz tomorrow over the Romantic poets, we want you to collect notes about each poet from around the room</a:t>
          </a:r>
        </a:p>
      </dsp:txBody>
      <dsp:txXfrm>
        <a:off x="0" y="0"/>
        <a:ext cx="8825659" cy="42545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2077"/>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2077"/>
          <a:ext cx="11204619"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Pair with your group.</a:t>
          </a:r>
        </a:p>
      </dsp:txBody>
      <dsp:txXfrm>
        <a:off x="0" y="2077"/>
        <a:ext cx="11204619" cy="1416781"/>
      </dsp:txXfrm>
    </dsp:sp>
    <dsp:sp modelId="{98B523E1-7F0E-4CAC-B6F7-34A96D462B50}">
      <dsp:nvSpPr>
        <dsp:cNvPr id="0" name=""/>
        <dsp:cNvSpPr/>
      </dsp:nvSpPr>
      <dsp:spPr>
        <a:xfrm>
          <a:off x="0" y="1418859"/>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045C7-17E3-459E-8040-6F7B66E754F2}">
      <dsp:nvSpPr>
        <dsp:cNvPr id="0" name=""/>
        <dsp:cNvSpPr/>
      </dsp:nvSpPr>
      <dsp:spPr>
        <a:xfrm>
          <a:off x="0" y="1418859"/>
          <a:ext cx="10972796"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Go to your station and collect the notes about the poet from that station.</a:t>
          </a:r>
        </a:p>
      </dsp:txBody>
      <dsp:txXfrm>
        <a:off x="0" y="1418859"/>
        <a:ext cx="10972796" cy="1416781"/>
      </dsp:txXfrm>
    </dsp:sp>
    <dsp:sp modelId="{185F0A62-38A1-4881-82A1-B47AFE6EAA9D}">
      <dsp:nvSpPr>
        <dsp:cNvPr id="0" name=""/>
        <dsp:cNvSpPr/>
      </dsp:nvSpPr>
      <dsp:spPr>
        <a:xfrm>
          <a:off x="0" y="283564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AEE61-64E5-4DD0-98ED-8D36998E3369}">
      <dsp:nvSpPr>
        <dsp:cNvPr id="0" name=""/>
        <dsp:cNvSpPr/>
      </dsp:nvSpPr>
      <dsp:spPr>
        <a:xfrm>
          <a:off x="0" y="2835640"/>
          <a:ext cx="11204619"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When we ask you, move to the next station.</a:t>
          </a:r>
        </a:p>
      </dsp:txBody>
      <dsp:txXfrm>
        <a:off x="0" y="2835640"/>
        <a:ext cx="11204619" cy="141678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2077"/>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2077"/>
          <a:ext cx="11204619"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Pair with your group.</a:t>
          </a:r>
        </a:p>
      </dsp:txBody>
      <dsp:txXfrm>
        <a:off x="0" y="2077"/>
        <a:ext cx="11204619" cy="1416781"/>
      </dsp:txXfrm>
    </dsp:sp>
    <dsp:sp modelId="{98B523E1-7F0E-4CAC-B6F7-34A96D462B50}">
      <dsp:nvSpPr>
        <dsp:cNvPr id="0" name=""/>
        <dsp:cNvSpPr/>
      </dsp:nvSpPr>
      <dsp:spPr>
        <a:xfrm>
          <a:off x="0" y="1418859"/>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045C7-17E3-459E-8040-6F7B66E754F2}">
      <dsp:nvSpPr>
        <dsp:cNvPr id="0" name=""/>
        <dsp:cNvSpPr/>
      </dsp:nvSpPr>
      <dsp:spPr>
        <a:xfrm>
          <a:off x="0" y="1418859"/>
          <a:ext cx="10972796"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Go to your station and collect the notes about the poet from that station.</a:t>
          </a:r>
        </a:p>
      </dsp:txBody>
      <dsp:txXfrm>
        <a:off x="0" y="1418859"/>
        <a:ext cx="10972796" cy="1416781"/>
      </dsp:txXfrm>
    </dsp:sp>
    <dsp:sp modelId="{185F0A62-38A1-4881-82A1-B47AFE6EAA9D}">
      <dsp:nvSpPr>
        <dsp:cNvPr id="0" name=""/>
        <dsp:cNvSpPr/>
      </dsp:nvSpPr>
      <dsp:spPr>
        <a:xfrm>
          <a:off x="0" y="283564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AEE61-64E5-4DD0-98ED-8D36998E3369}">
      <dsp:nvSpPr>
        <dsp:cNvPr id="0" name=""/>
        <dsp:cNvSpPr/>
      </dsp:nvSpPr>
      <dsp:spPr>
        <a:xfrm>
          <a:off x="0" y="2835640"/>
          <a:ext cx="11204619"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When we ask you, move to the next station.</a:t>
          </a:r>
        </a:p>
      </dsp:txBody>
      <dsp:txXfrm>
        <a:off x="0" y="2835640"/>
        <a:ext cx="11204619" cy="141678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6598A-791F-4701-87D4-B918EF2EE3CC}">
      <dsp:nvSpPr>
        <dsp:cNvPr id="0" name=""/>
        <dsp:cNvSpPr/>
      </dsp:nvSpPr>
      <dsp:spPr>
        <a:xfrm>
          <a:off x="0" y="2229"/>
          <a:ext cx="48275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CFD79-BC0B-47C8-8953-09B465A07E05}">
      <dsp:nvSpPr>
        <dsp:cNvPr id="0" name=""/>
        <dsp:cNvSpPr/>
      </dsp:nvSpPr>
      <dsp:spPr>
        <a:xfrm>
          <a:off x="0" y="2229"/>
          <a:ext cx="4827588" cy="152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i="0" kern="1200" dirty="0" smtClean="0"/>
            <a:t>An artistic, literary, and intellectual movement that originated in Europe toward the end of the 18th century.</a:t>
          </a:r>
          <a:endParaRPr lang="en-US" sz="2300" kern="1200" dirty="0"/>
        </a:p>
      </dsp:txBody>
      <dsp:txXfrm>
        <a:off x="0" y="2229"/>
        <a:ext cx="4827588" cy="1520367"/>
      </dsp:txXfrm>
    </dsp:sp>
    <dsp:sp modelId="{B3AB406B-031E-4CF0-B223-271725BFECA3}">
      <dsp:nvSpPr>
        <dsp:cNvPr id="0" name=""/>
        <dsp:cNvSpPr/>
      </dsp:nvSpPr>
      <dsp:spPr>
        <a:xfrm>
          <a:off x="0" y="1522596"/>
          <a:ext cx="48275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EC4A4-653F-4FF5-A5D5-D771CB0880C5}">
      <dsp:nvSpPr>
        <dsp:cNvPr id="0" name=""/>
        <dsp:cNvSpPr/>
      </dsp:nvSpPr>
      <dsp:spPr>
        <a:xfrm>
          <a:off x="0" y="1522596"/>
          <a:ext cx="4827588" cy="152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i="0" kern="1200" dirty="0" smtClean="0"/>
            <a:t>Romanticism was characterized by its emphasis on emotion the individual, and nature.</a:t>
          </a:r>
          <a:endParaRPr lang="en-US" sz="2300" kern="1200" dirty="0"/>
        </a:p>
      </dsp:txBody>
      <dsp:txXfrm>
        <a:off x="0" y="1522596"/>
        <a:ext cx="4827588" cy="1520367"/>
      </dsp:txXfrm>
    </dsp:sp>
    <dsp:sp modelId="{BB51E210-CF4E-4872-9B97-DF7BB6FBE2CA}">
      <dsp:nvSpPr>
        <dsp:cNvPr id="0" name=""/>
        <dsp:cNvSpPr/>
      </dsp:nvSpPr>
      <dsp:spPr>
        <a:xfrm>
          <a:off x="0" y="3042964"/>
          <a:ext cx="48275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2617C-9FC6-4F95-BA99-A913B7F804D3}">
      <dsp:nvSpPr>
        <dsp:cNvPr id="0" name=""/>
        <dsp:cNvSpPr/>
      </dsp:nvSpPr>
      <dsp:spPr>
        <a:xfrm>
          <a:off x="0" y="3042964"/>
          <a:ext cx="4827588" cy="152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Romanticism was a direct response to Neo-Classicism</a:t>
          </a:r>
          <a:endParaRPr lang="en-US" sz="2300" kern="1200" dirty="0"/>
        </a:p>
      </dsp:txBody>
      <dsp:txXfrm>
        <a:off x="0" y="3042964"/>
        <a:ext cx="4827588" cy="1520367"/>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D01CB-FB0A-4D4E-97D0-291A052A126A}">
      <dsp:nvSpPr>
        <dsp:cNvPr id="0" name=""/>
        <dsp:cNvSpPr/>
      </dsp:nvSpPr>
      <dsp:spPr>
        <a:xfrm>
          <a:off x="0" y="519"/>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B5AAA-6B7B-4D82-B5EC-F2C54807FE16}">
      <dsp:nvSpPr>
        <dsp:cNvPr id="0" name=""/>
        <dsp:cNvSpPr/>
      </dsp:nvSpPr>
      <dsp:spPr>
        <a:xfrm>
          <a:off x="0" y="519"/>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Blake was an author and print-maker</a:t>
          </a:r>
        </a:p>
      </dsp:txBody>
      <dsp:txXfrm>
        <a:off x="0" y="519"/>
        <a:ext cx="5442375" cy="850692"/>
      </dsp:txXfrm>
    </dsp:sp>
    <dsp:sp modelId="{2BF4C730-D869-4BEB-8A52-28372DA0EDFE}">
      <dsp:nvSpPr>
        <dsp:cNvPr id="0" name=""/>
        <dsp:cNvSpPr/>
      </dsp:nvSpPr>
      <dsp:spPr>
        <a:xfrm>
          <a:off x="0" y="851211"/>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AA7D0-63E2-47ED-A5A4-FB59F1CF9D97}">
      <dsp:nvSpPr>
        <dsp:cNvPr id="0" name=""/>
        <dsp:cNvSpPr/>
      </dsp:nvSpPr>
      <dsp:spPr>
        <a:xfrm>
          <a:off x="0" y="851211"/>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Most famous work is Songs of Innocence and Songs of Experience.</a:t>
          </a:r>
        </a:p>
      </dsp:txBody>
      <dsp:txXfrm>
        <a:off x="0" y="851211"/>
        <a:ext cx="5442375" cy="850692"/>
      </dsp:txXfrm>
    </dsp:sp>
    <dsp:sp modelId="{F7FD8FCA-489E-4DC3-92BD-78F4233630B4}">
      <dsp:nvSpPr>
        <dsp:cNvPr id="0" name=""/>
        <dsp:cNvSpPr/>
      </dsp:nvSpPr>
      <dsp:spPr>
        <a:xfrm>
          <a:off x="0" y="1701903"/>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80C46-48E2-4EAE-BDF3-5505F2B5056C}">
      <dsp:nvSpPr>
        <dsp:cNvPr id="0" name=""/>
        <dsp:cNvSpPr/>
      </dsp:nvSpPr>
      <dsp:spPr>
        <a:xfrm>
          <a:off x="0" y="1701903"/>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Poems are highly critical of organized religion and of society</a:t>
          </a:r>
        </a:p>
      </dsp:txBody>
      <dsp:txXfrm>
        <a:off x="0" y="1701903"/>
        <a:ext cx="5442375" cy="850692"/>
      </dsp:txXfrm>
    </dsp:sp>
    <dsp:sp modelId="{EEDA96CE-E83F-48BA-BC58-3E2D99B4C5A1}">
      <dsp:nvSpPr>
        <dsp:cNvPr id="0" name=""/>
        <dsp:cNvSpPr/>
      </dsp:nvSpPr>
      <dsp:spPr>
        <a:xfrm>
          <a:off x="0" y="2552596"/>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3A4D7-1CE9-4374-80A2-63A156AC8A60}">
      <dsp:nvSpPr>
        <dsp:cNvPr id="0" name=""/>
        <dsp:cNvSpPr/>
      </dsp:nvSpPr>
      <dsp:spPr>
        <a:xfrm>
          <a:off x="0" y="2552596"/>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Poems were etched into lithographs and hand painted.</a:t>
          </a:r>
        </a:p>
      </dsp:txBody>
      <dsp:txXfrm>
        <a:off x="0" y="2552596"/>
        <a:ext cx="5442375" cy="850692"/>
      </dsp:txXfrm>
    </dsp:sp>
    <dsp:sp modelId="{362C1017-E9E7-4D11-8CD5-1DAA64AD4D9C}">
      <dsp:nvSpPr>
        <dsp:cNvPr id="0" name=""/>
        <dsp:cNvSpPr/>
      </dsp:nvSpPr>
      <dsp:spPr>
        <a:xfrm>
          <a:off x="0" y="3403288"/>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EFF98-CAC8-4316-A857-F506098508F3}">
      <dsp:nvSpPr>
        <dsp:cNvPr id="0" name=""/>
        <dsp:cNvSpPr/>
      </dsp:nvSpPr>
      <dsp:spPr>
        <a:xfrm>
          <a:off x="0" y="3403288"/>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Famous poems include “The Lamb” and “The </a:t>
          </a:r>
          <a:r>
            <a:rPr lang="en-US" sz="2300" kern="1200" dirty="0" err="1" smtClean="0"/>
            <a:t>Tyger</a:t>
          </a:r>
          <a:r>
            <a:rPr lang="en-US" sz="2300" kern="1200" dirty="0" smtClean="0"/>
            <a:t>.”</a:t>
          </a:r>
        </a:p>
      </dsp:txBody>
      <dsp:txXfrm>
        <a:off x="0" y="3403288"/>
        <a:ext cx="5442375" cy="85069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6598A-791F-4701-87D4-B918EF2EE3CC}">
      <dsp:nvSpPr>
        <dsp:cNvPr id="0" name=""/>
        <dsp:cNvSpPr/>
      </dsp:nvSpPr>
      <dsp:spPr>
        <a:xfrm>
          <a:off x="0" y="2077"/>
          <a:ext cx="48275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CFD79-BC0B-47C8-8953-09B465A07E05}">
      <dsp:nvSpPr>
        <dsp:cNvPr id="0" name=""/>
        <dsp:cNvSpPr/>
      </dsp:nvSpPr>
      <dsp:spPr>
        <a:xfrm>
          <a:off x="0" y="2077"/>
          <a:ext cx="4827588"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Percy Blythe Shelley was an English Romantic poet and husband to Mary Shelley.</a:t>
          </a:r>
          <a:endParaRPr lang="en-US" sz="2700" kern="1200" dirty="0"/>
        </a:p>
      </dsp:txBody>
      <dsp:txXfrm>
        <a:off x="0" y="2077"/>
        <a:ext cx="4827588" cy="1416781"/>
      </dsp:txXfrm>
    </dsp:sp>
    <dsp:sp modelId="{7ADA02D4-379F-404B-8096-977B13F96A7B}">
      <dsp:nvSpPr>
        <dsp:cNvPr id="0" name=""/>
        <dsp:cNvSpPr/>
      </dsp:nvSpPr>
      <dsp:spPr>
        <a:xfrm>
          <a:off x="0" y="1418859"/>
          <a:ext cx="48275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5335E-A3F6-4D62-BE71-1A684E67B7A4}">
      <dsp:nvSpPr>
        <dsp:cNvPr id="0" name=""/>
        <dsp:cNvSpPr/>
      </dsp:nvSpPr>
      <dsp:spPr>
        <a:xfrm>
          <a:off x="0" y="1418859"/>
          <a:ext cx="4827588"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Wrote “</a:t>
          </a:r>
          <a:r>
            <a:rPr lang="en-US" sz="2700" kern="1200" dirty="0" err="1" smtClean="0"/>
            <a:t>Ozymandius</a:t>
          </a:r>
          <a:r>
            <a:rPr lang="en-US" sz="2700" kern="1200" dirty="0" smtClean="0"/>
            <a:t>” and “Ode to a West Wind.”</a:t>
          </a:r>
        </a:p>
      </dsp:txBody>
      <dsp:txXfrm>
        <a:off x="0" y="1418859"/>
        <a:ext cx="4827588" cy="1416781"/>
      </dsp:txXfrm>
    </dsp:sp>
    <dsp:sp modelId="{81D0059D-5B82-4337-80C6-BA38D8608599}">
      <dsp:nvSpPr>
        <dsp:cNvPr id="0" name=""/>
        <dsp:cNvSpPr/>
      </dsp:nvSpPr>
      <dsp:spPr>
        <a:xfrm>
          <a:off x="0" y="2835640"/>
          <a:ext cx="482758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1A3FE-E65D-425F-B899-C96C58D72DA2}">
      <dsp:nvSpPr>
        <dsp:cNvPr id="0" name=""/>
        <dsp:cNvSpPr/>
      </dsp:nvSpPr>
      <dsp:spPr>
        <a:xfrm>
          <a:off x="0" y="2835640"/>
          <a:ext cx="4827588"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Close friends with Lord Byron and married to Mary Shelley.</a:t>
          </a:r>
        </a:p>
      </dsp:txBody>
      <dsp:txXfrm>
        <a:off x="0" y="2835640"/>
        <a:ext cx="4827588" cy="141678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D01CB-FB0A-4D4E-97D0-291A052A126A}">
      <dsp:nvSpPr>
        <dsp:cNvPr id="0" name=""/>
        <dsp:cNvSpPr/>
      </dsp:nvSpPr>
      <dsp:spPr>
        <a:xfrm>
          <a:off x="0" y="519"/>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B5AAA-6B7B-4D82-B5EC-F2C54807FE16}">
      <dsp:nvSpPr>
        <dsp:cNvPr id="0" name=""/>
        <dsp:cNvSpPr/>
      </dsp:nvSpPr>
      <dsp:spPr>
        <a:xfrm>
          <a:off x="0" y="519"/>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John Keats was a poor, English medical student.</a:t>
          </a:r>
        </a:p>
      </dsp:txBody>
      <dsp:txXfrm>
        <a:off x="0" y="519"/>
        <a:ext cx="5442375" cy="850692"/>
      </dsp:txXfrm>
    </dsp:sp>
    <dsp:sp modelId="{2BF4C730-D869-4BEB-8A52-28372DA0EDFE}">
      <dsp:nvSpPr>
        <dsp:cNvPr id="0" name=""/>
        <dsp:cNvSpPr/>
      </dsp:nvSpPr>
      <dsp:spPr>
        <a:xfrm>
          <a:off x="0" y="851211"/>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AA7D0-63E2-47ED-A5A4-FB59F1CF9D97}">
      <dsp:nvSpPr>
        <dsp:cNvPr id="0" name=""/>
        <dsp:cNvSpPr/>
      </dsp:nvSpPr>
      <dsp:spPr>
        <a:xfrm>
          <a:off x="0" y="851211"/>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Became a poet.</a:t>
          </a:r>
        </a:p>
      </dsp:txBody>
      <dsp:txXfrm>
        <a:off x="0" y="851211"/>
        <a:ext cx="5442375" cy="850692"/>
      </dsp:txXfrm>
    </dsp:sp>
    <dsp:sp modelId="{F7FD8FCA-489E-4DC3-92BD-78F4233630B4}">
      <dsp:nvSpPr>
        <dsp:cNvPr id="0" name=""/>
        <dsp:cNvSpPr/>
      </dsp:nvSpPr>
      <dsp:spPr>
        <a:xfrm>
          <a:off x="0" y="1701903"/>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80C46-48E2-4EAE-BDF3-5505F2B5056C}">
      <dsp:nvSpPr>
        <dsp:cNvPr id="0" name=""/>
        <dsp:cNvSpPr/>
      </dsp:nvSpPr>
      <dsp:spPr>
        <a:xfrm>
          <a:off x="0" y="1701903"/>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Poems are characterized by imagery and emphasize ordinary life.</a:t>
          </a:r>
        </a:p>
      </dsp:txBody>
      <dsp:txXfrm>
        <a:off x="0" y="1701903"/>
        <a:ext cx="5442375" cy="850692"/>
      </dsp:txXfrm>
    </dsp:sp>
    <dsp:sp modelId="{EEDA96CE-E83F-48BA-BC58-3E2D99B4C5A1}">
      <dsp:nvSpPr>
        <dsp:cNvPr id="0" name=""/>
        <dsp:cNvSpPr/>
      </dsp:nvSpPr>
      <dsp:spPr>
        <a:xfrm>
          <a:off x="0" y="2552596"/>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3A4D7-1CE9-4374-80A2-63A156AC8A60}">
      <dsp:nvSpPr>
        <dsp:cNvPr id="0" name=""/>
        <dsp:cNvSpPr/>
      </dsp:nvSpPr>
      <dsp:spPr>
        <a:xfrm>
          <a:off x="0" y="2552596"/>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Wrote “Ode to a Grecian Urn” while seeing a Grecian urn at a museum.</a:t>
          </a:r>
        </a:p>
      </dsp:txBody>
      <dsp:txXfrm>
        <a:off x="0" y="2552596"/>
        <a:ext cx="5442375" cy="850692"/>
      </dsp:txXfrm>
    </dsp:sp>
    <dsp:sp modelId="{362C1017-E9E7-4D11-8CD5-1DAA64AD4D9C}">
      <dsp:nvSpPr>
        <dsp:cNvPr id="0" name=""/>
        <dsp:cNvSpPr/>
      </dsp:nvSpPr>
      <dsp:spPr>
        <a:xfrm>
          <a:off x="0" y="3403288"/>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EFF98-CAC8-4316-A857-F506098508F3}">
      <dsp:nvSpPr>
        <dsp:cNvPr id="0" name=""/>
        <dsp:cNvSpPr/>
      </dsp:nvSpPr>
      <dsp:spPr>
        <a:xfrm>
          <a:off x="0" y="3403288"/>
          <a:ext cx="5442375" cy="850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He died early in life.</a:t>
          </a:r>
        </a:p>
      </dsp:txBody>
      <dsp:txXfrm>
        <a:off x="0" y="3403288"/>
        <a:ext cx="5442375" cy="850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C9469-BE68-4AF7-8F08-2A2DDF527825}">
      <dsp:nvSpPr>
        <dsp:cNvPr id="0" name=""/>
        <dsp:cNvSpPr/>
      </dsp:nvSpPr>
      <dsp:spPr>
        <a:xfrm>
          <a:off x="0" y="0"/>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8253B-BEB8-4296-A7D1-074E0BEFFDF2}">
      <dsp:nvSpPr>
        <dsp:cNvPr id="0" name=""/>
        <dsp:cNvSpPr/>
      </dsp:nvSpPr>
      <dsp:spPr>
        <a:xfrm>
          <a:off x="0" y="0"/>
          <a:ext cx="5442375" cy="212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smtClean="0"/>
            <a:t>Copy the notes at each station.</a:t>
          </a:r>
          <a:endParaRPr lang="en-US" sz="3500" kern="1200" dirty="0"/>
        </a:p>
      </dsp:txBody>
      <dsp:txXfrm>
        <a:off x="0" y="0"/>
        <a:ext cx="5442375" cy="2127250"/>
      </dsp:txXfrm>
    </dsp:sp>
    <dsp:sp modelId="{47FBF57D-37AC-4E3F-A55F-15CE3B9FE259}">
      <dsp:nvSpPr>
        <dsp:cNvPr id="0" name=""/>
        <dsp:cNvSpPr/>
      </dsp:nvSpPr>
      <dsp:spPr>
        <a:xfrm>
          <a:off x="0" y="2127250"/>
          <a:ext cx="544237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E578F-A359-472D-820B-1E8364A95306}">
      <dsp:nvSpPr>
        <dsp:cNvPr id="0" name=""/>
        <dsp:cNvSpPr/>
      </dsp:nvSpPr>
      <dsp:spPr>
        <a:xfrm>
          <a:off x="0" y="2127250"/>
          <a:ext cx="5442375" cy="212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smtClean="0"/>
            <a:t>When you hear the ringer, move to the next station on the right.</a:t>
          </a:r>
          <a:endParaRPr lang="en-US" sz="3500" kern="1200" dirty="0"/>
        </a:p>
      </dsp:txBody>
      <dsp:txXfrm>
        <a:off x="0" y="2127250"/>
        <a:ext cx="5442375" cy="212725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2240924"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Which of the following lines demonstrates the emphasis on individuality during the Romantic era?</a:t>
          </a:r>
        </a:p>
      </dsp:txBody>
      <dsp:txXfrm>
        <a:off x="0" y="0"/>
        <a:ext cx="2240924" cy="4254500"/>
      </dsp:txXfrm>
    </dsp:sp>
    <dsp:sp modelId="{DCBD4B83-AFBF-41C0-933B-387F0B64ED18}">
      <dsp:nvSpPr>
        <dsp:cNvPr id="0" name=""/>
        <dsp:cNvSpPr/>
      </dsp:nvSpPr>
      <dsp:spPr>
        <a:xfrm>
          <a:off x="2408993" y="50013"/>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 </a:t>
          </a:r>
          <a:r>
            <a:rPr lang="en-US" sz="2000" b="0" i="0" kern="1200" dirty="0" smtClean="0"/>
            <a:t>Than ours, a friend to man, to whom thou </a:t>
          </a:r>
          <a:r>
            <a:rPr lang="en-US" sz="2000" b="0" i="0" kern="1200" dirty="0" err="1" smtClean="0"/>
            <a:t>say'st</a:t>
          </a:r>
          <a:r>
            <a:rPr lang="en-US" sz="2000" b="0" i="0" kern="1200" dirty="0" smtClean="0"/>
            <a:t>, "Beauty is truth, truth beauty,—that is all Ye know on earth, and all ye need to know."</a:t>
          </a:r>
          <a:endParaRPr lang="en-US" sz="2000" kern="1200" dirty="0" smtClean="0"/>
        </a:p>
      </dsp:txBody>
      <dsp:txXfrm>
        <a:off x="2408993" y="50013"/>
        <a:ext cx="8795626" cy="1000264"/>
      </dsp:txXfrm>
    </dsp:sp>
    <dsp:sp modelId="{9FB45F8D-6F3A-43F4-A430-B4CF64FCD32B}">
      <dsp:nvSpPr>
        <dsp:cNvPr id="0" name=""/>
        <dsp:cNvSpPr/>
      </dsp:nvSpPr>
      <dsp:spPr>
        <a:xfrm>
          <a:off x="2240923" y="1050277"/>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D471C7-BDD6-4C05-A8F4-92E95187E65B}">
      <dsp:nvSpPr>
        <dsp:cNvPr id="0" name=""/>
        <dsp:cNvSpPr/>
      </dsp:nvSpPr>
      <dsp:spPr>
        <a:xfrm>
          <a:off x="2408993" y="1100290"/>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B. </a:t>
          </a:r>
          <a:r>
            <a:rPr lang="en-US" sz="2000" b="0" i="0" kern="1200" dirty="0" smtClean="0"/>
            <a:t>Oh! raise us up, return to us again; And give us manners, virtue, freedom, power.</a:t>
          </a:r>
          <a:endParaRPr lang="en-US" sz="2000" kern="1200" dirty="0" smtClean="0"/>
        </a:p>
      </dsp:txBody>
      <dsp:txXfrm>
        <a:off x="2408993" y="1100290"/>
        <a:ext cx="8795626" cy="1000264"/>
      </dsp:txXfrm>
    </dsp:sp>
    <dsp:sp modelId="{15563C36-DD74-4A42-9668-B301087E47EE}">
      <dsp:nvSpPr>
        <dsp:cNvPr id="0" name=""/>
        <dsp:cNvSpPr/>
      </dsp:nvSpPr>
      <dsp:spPr>
        <a:xfrm>
          <a:off x="2240923" y="2100555"/>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4900D-ED4C-4D5C-9E71-703004D858A2}">
      <dsp:nvSpPr>
        <dsp:cNvPr id="0" name=""/>
        <dsp:cNvSpPr/>
      </dsp:nvSpPr>
      <dsp:spPr>
        <a:xfrm>
          <a:off x="2408993" y="2150568"/>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 I wandered lonely as a cloud</a:t>
          </a:r>
        </a:p>
      </dsp:txBody>
      <dsp:txXfrm>
        <a:off x="2408993" y="2150568"/>
        <a:ext cx="8795626" cy="1000264"/>
      </dsp:txXfrm>
    </dsp:sp>
    <dsp:sp modelId="{5E608050-6CE9-4F21-A33F-588123648B1A}">
      <dsp:nvSpPr>
        <dsp:cNvPr id="0" name=""/>
        <dsp:cNvSpPr/>
      </dsp:nvSpPr>
      <dsp:spPr>
        <a:xfrm>
          <a:off x="2240923" y="3150833"/>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98291A-FBFA-47DB-B340-DE569B3AB28B}">
      <dsp:nvSpPr>
        <dsp:cNvPr id="0" name=""/>
        <dsp:cNvSpPr/>
      </dsp:nvSpPr>
      <dsp:spPr>
        <a:xfrm>
          <a:off x="2408993" y="3200846"/>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D. None of the above</a:t>
          </a:r>
        </a:p>
      </dsp:txBody>
      <dsp:txXfrm>
        <a:off x="2408993" y="3200846"/>
        <a:ext cx="8795626" cy="1000264"/>
      </dsp:txXfrm>
    </dsp:sp>
    <dsp:sp modelId="{20B3EE4B-3A59-4DF6-B727-52CD311D9D12}">
      <dsp:nvSpPr>
        <dsp:cNvPr id="0" name=""/>
        <dsp:cNvSpPr/>
      </dsp:nvSpPr>
      <dsp:spPr>
        <a:xfrm>
          <a:off x="2240923" y="4201111"/>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2240924"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Which of the following lines demonstrates the emphasis on nature during the Romantic era?</a:t>
          </a:r>
        </a:p>
      </dsp:txBody>
      <dsp:txXfrm>
        <a:off x="0" y="0"/>
        <a:ext cx="2240924" cy="4254500"/>
      </dsp:txXfrm>
    </dsp:sp>
    <dsp:sp modelId="{DCBD4B83-AFBF-41C0-933B-387F0B64ED18}">
      <dsp:nvSpPr>
        <dsp:cNvPr id="0" name=""/>
        <dsp:cNvSpPr/>
      </dsp:nvSpPr>
      <dsp:spPr>
        <a:xfrm>
          <a:off x="2408993" y="50013"/>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 </a:t>
          </a:r>
          <a:r>
            <a:rPr lang="en-US" sz="2000" b="0" i="0" kern="1200" dirty="0" smtClean="0"/>
            <a:t>What the hammer? what the chain, In what furnace was thy brain? What the anvil? what dread grasp, Dare its deadly terrors clasp! </a:t>
          </a:r>
          <a:endParaRPr lang="en-US" sz="2000" kern="1200" dirty="0" smtClean="0"/>
        </a:p>
      </dsp:txBody>
      <dsp:txXfrm>
        <a:off x="2408993" y="50013"/>
        <a:ext cx="8795626" cy="1000264"/>
      </dsp:txXfrm>
    </dsp:sp>
    <dsp:sp modelId="{9FB45F8D-6F3A-43F4-A430-B4CF64FCD32B}">
      <dsp:nvSpPr>
        <dsp:cNvPr id="0" name=""/>
        <dsp:cNvSpPr/>
      </dsp:nvSpPr>
      <dsp:spPr>
        <a:xfrm>
          <a:off x="2240923" y="1050277"/>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6D49B-7C1F-4D45-A71F-BAB992368815}">
      <dsp:nvSpPr>
        <dsp:cNvPr id="0" name=""/>
        <dsp:cNvSpPr/>
      </dsp:nvSpPr>
      <dsp:spPr>
        <a:xfrm>
          <a:off x="2408993" y="1100290"/>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B. </a:t>
          </a:r>
          <a:r>
            <a:rPr lang="en-US" sz="2000" b="0" i="0" kern="1200" dirty="0" smtClean="0"/>
            <a:t>She walks in beauty, like the night Of cloudless climes and starry skies;</a:t>
          </a:r>
          <a:endParaRPr lang="en-US" sz="2000" kern="1200" dirty="0" smtClean="0"/>
        </a:p>
      </dsp:txBody>
      <dsp:txXfrm>
        <a:off x="2408993" y="1100290"/>
        <a:ext cx="8795626" cy="1000264"/>
      </dsp:txXfrm>
    </dsp:sp>
    <dsp:sp modelId="{F60B4B74-BDA7-457E-A24B-4C2AC1F67C96}">
      <dsp:nvSpPr>
        <dsp:cNvPr id="0" name=""/>
        <dsp:cNvSpPr/>
      </dsp:nvSpPr>
      <dsp:spPr>
        <a:xfrm>
          <a:off x="2240923" y="2100555"/>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3E3F6-EEDC-4754-840F-3388345A5916}">
      <dsp:nvSpPr>
        <dsp:cNvPr id="0" name=""/>
        <dsp:cNvSpPr/>
      </dsp:nvSpPr>
      <dsp:spPr>
        <a:xfrm>
          <a:off x="2408993" y="2150568"/>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 </a:t>
          </a:r>
          <a:r>
            <a:rPr lang="en-US" sz="2000" b="0" i="0" kern="1200" dirty="0" smtClean="0"/>
            <a:t>Little we see in Nature that is ours; We have given our hearts away, a sordid boon!</a:t>
          </a:r>
          <a:endParaRPr lang="en-US" sz="2000" kern="1200" dirty="0" smtClean="0"/>
        </a:p>
      </dsp:txBody>
      <dsp:txXfrm>
        <a:off x="2408993" y="2150568"/>
        <a:ext cx="8795626" cy="1000264"/>
      </dsp:txXfrm>
    </dsp:sp>
    <dsp:sp modelId="{7688C726-0A58-49B9-B8AA-2F8F9F14D5C2}">
      <dsp:nvSpPr>
        <dsp:cNvPr id="0" name=""/>
        <dsp:cNvSpPr/>
      </dsp:nvSpPr>
      <dsp:spPr>
        <a:xfrm>
          <a:off x="2240923" y="3150833"/>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E54A5E-6267-4DCB-8259-731AD01C4D9A}">
      <dsp:nvSpPr>
        <dsp:cNvPr id="0" name=""/>
        <dsp:cNvSpPr/>
      </dsp:nvSpPr>
      <dsp:spPr>
        <a:xfrm>
          <a:off x="2408993" y="3200846"/>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D. </a:t>
          </a:r>
          <a:r>
            <a:rPr lang="en-US" sz="2000" b="0" i="0" kern="1200" dirty="0" smtClean="0"/>
            <a:t>Heard melodies are sweet, but those unheard Are sweeter; therefore, ye soft pipes, play on;</a:t>
          </a:r>
          <a:endParaRPr lang="en-US" sz="2000" kern="1200" dirty="0" smtClean="0"/>
        </a:p>
      </dsp:txBody>
      <dsp:txXfrm>
        <a:off x="2408993" y="3200846"/>
        <a:ext cx="8795626" cy="1000264"/>
      </dsp:txXfrm>
    </dsp:sp>
    <dsp:sp modelId="{8462D751-F5CE-4CC9-A973-83FF22F9B7ED}">
      <dsp:nvSpPr>
        <dsp:cNvPr id="0" name=""/>
        <dsp:cNvSpPr/>
      </dsp:nvSpPr>
      <dsp:spPr>
        <a:xfrm>
          <a:off x="2240923" y="4201111"/>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2240924"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smtClean="0"/>
            <a:t>Which of the following lines is an example of imagery?</a:t>
          </a:r>
        </a:p>
      </dsp:txBody>
      <dsp:txXfrm>
        <a:off x="0" y="0"/>
        <a:ext cx="2240924" cy="4254500"/>
      </dsp:txXfrm>
    </dsp:sp>
    <dsp:sp modelId="{DCBD4B83-AFBF-41C0-933B-387F0B64ED18}">
      <dsp:nvSpPr>
        <dsp:cNvPr id="0" name=""/>
        <dsp:cNvSpPr/>
      </dsp:nvSpPr>
      <dsp:spPr>
        <a:xfrm>
          <a:off x="2408993" y="50013"/>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 </a:t>
          </a:r>
          <a:r>
            <a:rPr lang="en-US" sz="2800" b="0" i="0" kern="1200" dirty="0" smtClean="0"/>
            <a:t>My name is </a:t>
          </a:r>
          <a:r>
            <a:rPr lang="en-US" sz="2800" b="0" i="0" u="none" kern="1200" dirty="0" err="1" smtClean="0"/>
            <a:t>Ozymandias</a:t>
          </a:r>
          <a:r>
            <a:rPr lang="en-US" sz="2800" b="0" i="0" kern="1200" dirty="0" smtClean="0"/>
            <a:t>, King of Kings;</a:t>
          </a:r>
          <a:endParaRPr lang="en-US" sz="2800" kern="1200" dirty="0" smtClean="0"/>
        </a:p>
      </dsp:txBody>
      <dsp:txXfrm>
        <a:off x="2408993" y="50013"/>
        <a:ext cx="8795626" cy="1000264"/>
      </dsp:txXfrm>
    </dsp:sp>
    <dsp:sp modelId="{9FB45F8D-6F3A-43F4-A430-B4CF64FCD32B}">
      <dsp:nvSpPr>
        <dsp:cNvPr id="0" name=""/>
        <dsp:cNvSpPr/>
      </dsp:nvSpPr>
      <dsp:spPr>
        <a:xfrm>
          <a:off x="2240923" y="1050277"/>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695FE-E742-459C-839D-2D85832314D0}">
      <dsp:nvSpPr>
        <dsp:cNvPr id="0" name=""/>
        <dsp:cNvSpPr/>
      </dsp:nvSpPr>
      <dsp:spPr>
        <a:xfrm>
          <a:off x="2408993" y="1100290"/>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B. </a:t>
          </a:r>
          <a:r>
            <a:rPr lang="en-US" sz="2800" b="0" i="0" kern="1200" dirty="0" smtClean="0"/>
            <a:t>“Two vast and </a:t>
          </a:r>
          <a:r>
            <a:rPr lang="en-US" sz="2800" b="0" i="0" kern="1200" dirty="0" err="1" smtClean="0"/>
            <a:t>trunkless</a:t>
          </a:r>
          <a:r>
            <a:rPr lang="en-US" sz="2800" b="0" i="0" kern="1200" dirty="0" smtClean="0"/>
            <a:t> legs of stone Stand in the desert. . . . </a:t>
          </a:r>
          <a:endParaRPr lang="en-US" sz="2800" kern="1200" dirty="0" smtClean="0"/>
        </a:p>
      </dsp:txBody>
      <dsp:txXfrm>
        <a:off x="2408993" y="1100290"/>
        <a:ext cx="8795626" cy="1000264"/>
      </dsp:txXfrm>
    </dsp:sp>
    <dsp:sp modelId="{2292250C-3BCC-4ECE-B9AA-18C69962E9DE}">
      <dsp:nvSpPr>
        <dsp:cNvPr id="0" name=""/>
        <dsp:cNvSpPr/>
      </dsp:nvSpPr>
      <dsp:spPr>
        <a:xfrm>
          <a:off x="2240923" y="2100555"/>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EE153-E1DB-47A3-80E4-05DE26C328D3}">
      <dsp:nvSpPr>
        <dsp:cNvPr id="0" name=""/>
        <dsp:cNvSpPr/>
      </dsp:nvSpPr>
      <dsp:spPr>
        <a:xfrm>
          <a:off x="2408993" y="2150568"/>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C. </a:t>
          </a:r>
          <a:r>
            <a:rPr lang="en-US" sz="2800" b="0" i="0" kern="1200" dirty="0" smtClean="0"/>
            <a:t>Milton! thou </a:t>
          </a:r>
          <a:r>
            <a:rPr lang="en-US" sz="2800" b="0" i="0" kern="1200" dirty="0" err="1" smtClean="0"/>
            <a:t>shouldst</a:t>
          </a:r>
          <a:r>
            <a:rPr lang="en-US" sz="2800" b="0" i="0" kern="1200" dirty="0" smtClean="0"/>
            <a:t> be living at this hour: England hath need of thee:</a:t>
          </a:r>
          <a:endParaRPr lang="en-US" sz="2800" kern="1200" dirty="0" smtClean="0"/>
        </a:p>
      </dsp:txBody>
      <dsp:txXfrm>
        <a:off x="2408993" y="2150568"/>
        <a:ext cx="8795626" cy="1000264"/>
      </dsp:txXfrm>
    </dsp:sp>
    <dsp:sp modelId="{AF110CE1-D8E4-4749-833A-0F28EBCA4009}">
      <dsp:nvSpPr>
        <dsp:cNvPr id="0" name=""/>
        <dsp:cNvSpPr/>
      </dsp:nvSpPr>
      <dsp:spPr>
        <a:xfrm>
          <a:off x="2240923" y="3150833"/>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07008-B892-4EC6-BAE4-F0185B08192A}">
      <dsp:nvSpPr>
        <dsp:cNvPr id="0" name=""/>
        <dsp:cNvSpPr/>
      </dsp:nvSpPr>
      <dsp:spPr>
        <a:xfrm>
          <a:off x="2408993" y="3200846"/>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D. </a:t>
          </a:r>
          <a:r>
            <a:rPr lang="en-US" sz="2800" b="0" i="0" kern="1200" dirty="0" smtClean="0"/>
            <a:t>He is called by thy name, For he calls himself a Lamb: </a:t>
          </a:r>
          <a:endParaRPr lang="en-US" sz="2800" kern="1200" dirty="0" smtClean="0"/>
        </a:p>
      </dsp:txBody>
      <dsp:txXfrm>
        <a:off x="2408993" y="3200846"/>
        <a:ext cx="8795626" cy="1000264"/>
      </dsp:txXfrm>
    </dsp:sp>
    <dsp:sp modelId="{E58D87D8-E9FD-414B-A496-960A41F5EF3F}">
      <dsp:nvSpPr>
        <dsp:cNvPr id="0" name=""/>
        <dsp:cNvSpPr/>
      </dsp:nvSpPr>
      <dsp:spPr>
        <a:xfrm>
          <a:off x="2240923" y="4201111"/>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2240924"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Which of the following lines demonstrates a critical view of society?</a:t>
          </a:r>
        </a:p>
      </dsp:txBody>
      <dsp:txXfrm>
        <a:off x="0" y="0"/>
        <a:ext cx="2240924" cy="4254500"/>
      </dsp:txXfrm>
    </dsp:sp>
    <dsp:sp modelId="{DCBD4B83-AFBF-41C0-933B-387F0B64ED18}">
      <dsp:nvSpPr>
        <dsp:cNvPr id="0" name=""/>
        <dsp:cNvSpPr/>
      </dsp:nvSpPr>
      <dsp:spPr>
        <a:xfrm>
          <a:off x="2408993" y="50013"/>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 </a:t>
          </a:r>
          <a:r>
            <a:rPr lang="en-US" sz="2000" b="0" i="0" kern="1200" dirty="0" smtClean="0"/>
            <a:t>They think they have done me no injury, And are gone to praise God and his priest and king, Who make up a heaven of our misery."</a:t>
          </a:r>
          <a:endParaRPr lang="en-US" sz="2000" kern="1200" dirty="0" smtClean="0"/>
        </a:p>
      </dsp:txBody>
      <dsp:txXfrm>
        <a:off x="2408993" y="50013"/>
        <a:ext cx="8795626" cy="1000264"/>
      </dsp:txXfrm>
    </dsp:sp>
    <dsp:sp modelId="{9FB45F8D-6F3A-43F4-A430-B4CF64FCD32B}">
      <dsp:nvSpPr>
        <dsp:cNvPr id="0" name=""/>
        <dsp:cNvSpPr/>
      </dsp:nvSpPr>
      <dsp:spPr>
        <a:xfrm>
          <a:off x="2240923" y="1050277"/>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F5653-150B-43B3-BE74-1F552C223BFA}">
      <dsp:nvSpPr>
        <dsp:cNvPr id="0" name=""/>
        <dsp:cNvSpPr/>
      </dsp:nvSpPr>
      <dsp:spPr>
        <a:xfrm>
          <a:off x="2408993" y="1100290"/>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B. </a:t>
          </a:r>
          <a:r>
            <a:rPr lang="en-US" sz="2000" b="0" i="0" kern="1200" dirty="0" smtClean="0"/>
            <a:t>Though the morning was cold, Tom was happy &amp; warm; So if all do their duty, they need not fear harm.</a:t>
          </a:r>
          <a:endParaRPr lang="en-US" sz="2000" kern="1200" dirty="0" smtClean="0"/>
        </a:p>
      </dsp:txBody>
      <dsp:txXfrm>
        <a:off x="2408993" y="1100290"/>
        <a:ext cx="8795626" cy="1000264"/>
      </dsp:txXfrm>
    </dsp:sp>
    <dsp:sp modelId="{1D7DA74A-23D8-4741-838D-394FAD675327}">
      <dsp:nvSpPr>
        <dsp:cNvPr id="0" name=""/>
        <dsp:cNvSpPr/>
      </dsp:nvSpPr>
      <dsp:spPr>
        <a:xfrm>
          <a:off x="2240923" y="2100555"/>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BB290-9BD3-4A7B-BB22-285772A3E0BD}">
      <dsp:nvSpPr>
        <dsp:cNvPr id="0" name=""/>
        <dsp:cNvSpPr/>
      </dsp:nvSpPr>
      <dsp:spPr>
        <a:xfrm>
          <a:off x="2408993" y="2150568"/>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 </a:t>
          </a:r>
          <a:r>
            <a:rPr lang="en-US" sz="2000" b="0" i="0" kern="1200" dirty="0" smtClean="0"/>
            <a:t>Milton! thou </a:t>
          </a:r>
          <a:r>
            <a:rPr lang="en-US" sz="2000" b="0" i="0" kern="1200" dirty="0" err="1" smtClean="0"/>
            <a:t>shouldst</a:t>
          </a:r>
          <a:r>
            <a:rPr lang="en-US" sz="2000" b="0" i="0" kern="1200" dirty="0" smtClean="0"/>
            <a:t> be living at this hour: England hath need of thee: she is a fen</a:t>
          </a:r>
          <a:endParaRPr lang="en-US" sz="2000" kern="1200" dirty="0" smtClean="0"/>
        </a:p>
      </dsp:txBody>
      <dsp:txXfrm>
        <a:off x="2408993" y="2150568"/>
        <a:ext cx="8795626" cy="1000264"/>
      </dsp:txXfrm>
    </dsp:sp>
    <dsp:sp modelId="{27CA2092-7FC5-4866-B038-50F701DDBD71}">
      <dsp:nvSpPr>
        <dsp:cNvPr id="0" name=""/>
        <dsp:cNvSpPr/>
      </dsp:nvSpPr>
      <dsp:spPr>
        <a:xfrm>
          <a:off x="2240923" y="3150833"/>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BF08CB-C97F-4EA2-914F-8AEDEEF2EE78}">
      <dsp:nvSpPr>
        <dsp:cNvPr id="0" name=""/>
        <dsp:cNvSpPr/>
      </dsp:nvSpPr>
      <dsp:spPr>
        <a:xfrm>
          <a:off x="2408993" y="3200846"/>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D. All of the above</a:t>
          </a:r>
        </a:p>
      </dsp:txBody>
      <dsp:txXfrm>
        <a:off x="2408993" y="3200846"/>
        <a:ext cx="8795626" cy="1000264"/>
      </dsp:txXfrm>
    </dsp:sp>
    <dsp:sp modelId="{C0BB81E8-ABF8-4BD4-A8EF-C4C7A4042990}">
      <dsp:nvSpPr>
        <dsp:cNvPr id="0" name=""/>
        <dsp:cNvSpPr/>
      </dsp:nvSpPr>
      <dsp:spPr>
        <a:xfrm>
          <a:off x="2240923" y="4201111"/>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1120461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2240924"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smtClean="0"/>
            <a:t>Which of the following is NOT a trait of a Byronic hero?</a:t>
          </a:r>
        </a:p>
      </dsp:txBody>
      <dsp:txXfrm>
        <a:off x="0" y="0"/>
        <a:ext cx="2240924" cy="4254500"/>
      </dsp:txXfrm>
    </dsp:sp>
    <dsp:sp modelId="{DCBD4B83-AFBF-41C0-933B-387F0B64ED18}">
      <dsp:nvSpPr>
        <dsp:cNvPr id="0" name=""/>
        <dsp:cNvSpPr/>
      </dsp:nvSpPr>
      <dsp:spPr>
        <a:xfrm>
          <a:off x="2408993" y="50013"/>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 Byronic heroes fit in with society.</a:t>
          </a:r>
        </a:p>
      </dsp:txBody>
      <dsp:txXfrm>
        <a:off x="2408993" y="50013"/>
        <a:ext cx="8795626" cy="1000264"/>
      </dsp:txXfrm>
    </dsp:sp>
    <dsp:sp modelId="{9FB45F8D-6F3A-43F4-A430-B4CF64FCD32B}">
      <dsp:nvSpPr>
        <dsp:cNvPr id="0" name=""/>
        <dsp:cNvSpPr/>
      </dsp:nvSpPr>
      <dsp:spPr>
        <a:xfrm>
          <a:off x="2240923" y="1050277"/>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3B15B-9798-460F-81B7-74688E3E03E8}">
      <dsp:nvSpPr>
        <dsp:cNvPr id="0" name=""/>
        <dsp:cNvSpPr/>
      </dsp:nvSpPr>
      <dsp:spPr>
        <a:xfrm>
          <a:off x="2408993" y="1100290"/>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B. Byronic heroes are arrogant and overconfident.</a:t>
          </a:r>
        </a:p>
      </dsp:txBody>
      <dsp:txXfrm>
        <a:off x="2408993" y="1100290"/>
        <a:ext cx="8795626" cy="1000264"/>
      </dsp:txXfrm>
    </dsp:sp>
    <dsp:sp modelId="{CCB5839D-C5F0-464D-B89B-7C06DB3DC9B9}">
      <dsp:nvSpPr>
        <dsp:cNvPr id="0" name=""/>
        <dsp:cNvSpPr/>
      </dsp:nvSpPr>
      <dsp:spPr>
        <a:xfrm>
          <a:off x="2240923" y="2100555"/>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72340-1CB9-445B-A80D-87317971E1EA}">
      <dsp:nvSpPr>
        <dsp:cNvPr id="0" name=""/>
        <dsp:cNvSpPr/>
      </dsp:nvSpPr>
      <dsp:spPr>
        <a:xfrm>
          <a:off x="2408993" y="2150568"/>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C. Byronic heroes are rebellious.</a:t>
          </a:r>
        </a:p>
      </dsp:txBody>
      <dsp:txXfrm>
        <a:off x="2408993" y="2150568"/>
        <a:ext cx="8795626" cy="1000264"/>
      </dsp:txXfrm>
    </dsp:sp>
    <dsp:sp modelId="{7DC932EB-67D0-448B-9BAD-8BFB2149B1EE}">
      <dsp:nvSpPr>
        <dsp:cNvPr id="0" name=""/>
        <dsp:cNvSpPr/>
      </dsp:nvSpPr>
      <dsp:spPr>
        <a:xfrm>
          <a:off x="2240923" y="3150833"/>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DC318-4AC9-4017-8BDA-67BEF95D2389}">
      <dsp:nvSpPr>
        <dsp:cNvPr id="0" name=""/>
        <dsp:cNvSpPr/>
      </dsp:nvSpPr>
      <dsp:spPr>
        <a:xfrm>
          <a:off x="2408993" y="3200846"/>
          <a:ext cx="8795626" cy="100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D. Byronic heroes usually have a dark secret or terrible past.</a:t>
          </a:r>
        </a:p>
      </dsp:txBody>
      <dsp:txXfrm>
        <a:off x="2408993" y="3200846"/>
        <a:ext cx="8795626" cy="1000264"/>
      </dsp:txXfrm>
    </dsp:sp>
    <dsp:sp modelId="{BED0C207-0085-43B4-A7A7-5433232B45E7}">
      <dsp:nvSpPr>
        <dsp:cNvPr id="0" name=""/>
        <dsp:cNvSpPr/>
      </dsp:nvSpPr>
      <dsp:spPr>
        <a:xfrm>
          <a:off x="2240923" y="4201111"/>
          <a:ext cx="8963696"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8825659" cy="425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n-US" sz="5400" kern="1200" dirty="0" smtClean="0"/>
            <a:t>First, you will take a quiz today that will assess your knowledge of Romantic poetry and the Romantic poets. </a:t>
          </a:r>
          <a:endParaRPr lang="en-US" sz="5400" kern="1200" dirty="0" smtClean="0"/>
        </a:p>
      </dsp:txBody>
      <dsp:txXfrm>
        <a:off x="0" y="0"/>
        <a:ext cx="8825659" cy="42545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EA82-57B3-4935-9D21-086008C311D0}">
      <dsp:nvSpPr>
        <dsp:cNvPr id="0" name=""/>
        <dsp:cNvSpPr/>
      </dsp:nvSpPr>
      <dsp:spPr>
        <a:xfrm>
          <a:off x="0" y="0"/>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22B39-C54F-442A-AF3A-449FA7336AEE}">
      <dsp:nvSpPr>
        <dsp:cNvPr id="0" name=""/>
        <dsp:cNvSpPr/>
      </dsp:nvSpPr>
      <dsp:spPr>
        <a:xfrm>
          <a:off x="0" y="0"/>
          <a:ext cx="8825659" cy="212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Find</a:t>
          </a:r>
          <a:r>
            <a:rPr lang="en-US" sz="3100" kern="1200" baseline="0" dirty="0" smtClean="0"/>
            <a:t> the lyrics to a school appropriate song or songs you like.</a:t>
          </a:r>
          <a:endParaRPr lang="en-US" sz="3100" kern="1200" dirty="0" smtClean="0"/>
        </a:p>
      </dsp:txBody>
      <dsp:txXfrm>
        <a:off x="0" y="0"/>
        <a:ext cx="8825659" cy="2127250"/>
      </dsp:txXfrm>
    </dsp:sp>
    <dsp:sp modelId="{D2745579-8D7D-4B52-A957-06FC5301E8B7}">
      <dsp:nvSpPr>
        <dsp:cNvPr id="0" name=""/>
        <dsp:cNvSpPr/>
      </dsp:nvSpPr>
      <dsp:spPr>
        <a:xfrm>
          <a:off x="0" y="2127250"/>
          <a:ext cx="8825659"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35303-DA84-4E81-B2D6-404E5B2FECDF}">
      <dsp:nvSpPr>
        <dsp:cNvPr id="0" name=""/>
        <dsp:cNvSpPr/>
      </dsp:nvSpPr>
      <dsp:spPr>
        <a:xfrm>
          <a:off x="0" y="2127250"/>
          <a:ext cx="8825659" cy="212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baseline="0" dirty="0" smtClean="0"/>
            <a:t>You will find examples of the types of figurative language on the right in the song, write the lyric, the name of the song, and the name of figurative language on your paper.  </a:t>
          </a:r>
          <a:endParaRPr lang="en-US" sz="3100" kern="1200" dirty="0" smtClean="0"/>
        </a:p>
      </dsp:txBody>
      <dsp:txXfrm>
        <a:off x="0" y="2127250"/>
        <a:ext cx="8825659" cy="2127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3/2/2016</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3/2/2016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3/2/2016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3/2/2016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3/2/2016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3/2/2016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3/2/2016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3/2/2016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3/2/2016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3/2/2016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3/2/2016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3/2/2016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3/2/2016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3/2/2016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3/2/2016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3/2/2016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3/2/2016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3/2/2016</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jp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5.jpg"/><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2.jpg"/><Relationship Id="rId2" Type="http://schemas.openxmlformats.org/officeDocument/2006/relationships/diagramData" Target="../diagrams/data36.xml"/><Relationship Id="rId1" Type="http://schemas.openxmlformats.org/officeDocument/2006/relationships/slideLayout" Target="../slideLayouts/slideLayout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6.jpg"/><Relationship Id="rId2" Type="http://schemas.openxmlformats.org/officeDocument/2006/relationships/diagramData" Target="../diagrams/data37.xml"/><Relationship Id="rId1" Type="http://schemas.openxmlformats.org/officeDocument/2006/relationships/slideLayout" Target="../slideLayouts/slideLayout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3.jpg"/><Relationship Id="rId2" Type="http://schemas.openxmlformats.org/officeDocument/2006/relationships/diagramData" Target="../diagrams/data38.xml"/><Relationship Id="rId1" Type="http://schemas.openxmlformats.org/officeDocument/2006/relationships/slideLayout" Target="../slideLayouts/slideLayout4.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5.jpg"/><Relationship Id="rId2" Type="http://schemas.openxmlformats.org/officeDocument/2006/relationships/diagramData" Target="../diagrams/data39.xml"/><Relationship Id="rId1" Type="http://schemas.openxmlformats.org/officeDocument/2006/relationships/slideLayout" Target="../slideLayouts/slideLayout4.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4.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6905547"/>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15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98300837"/>
              </p:ext>
            </p:extLst>
          </p:nvPr>
        </p:nvGraphicFramePr>
        <p:xfrm>
          <a:off x="1154954" y="2292439"/>
          <a:ext cx="8825659"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867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862" y="428179"/>
            <a:ext cx="7360276" cy="6001643"/>
          </a:xfrm>
          <a:prstGeom prst="rect">
            <a:avLst/>
          </a:prstGeom>
          <a:noFill/>
        </p:spPr>
        <p:txBody>
          <a:bodyPr wrap="square" rtlCol="0">
            <a:spAutoFit/>
          </a:bodyPr>
          <a:lstStyle/>
          <a:p>
            <a:r>
              <a:rPr lang="en-US" sz="2400" dirty="0"/>
              <a:t>IN Egypt's sandy silence, all alone, </a:t>
            </a:r>
            <a:endParaRPr lang="en-US" sz="2400" dirty="0" smtClean="0"/>
          </a:p>
          <a:p>
            <a:r>
              <a:rPr lang="en-US" sz="2400" dirty="0" smtClean="0"/>
              <a:t>Stands </a:t>
            </a:r>
            <a:r>
              <a:rPr lang="en-US" sz="2400" dirty="0"/>
              <a:t>a gigantic Leg, which far off throws </a:t>
            </a:r>
            <a:endParaRPr lang="en-US" sz="2400" dirty="0" smtClean="0"/>
          </a:p>
          <a:p>
            <a:r>
              <a:rPr lang="en-US" sz="2400" dirty="0" smtClean="0"/>
              <a:t>The </a:t>
            </a:r>
            <a:r>
              <a:rPr lang="en-US" sz="2400" dirty="0"/>
              <a:t>only shadow that the </a:t>
            </a:r>
            <a:r>
              <a:rPr lang="en-US" sz="2400" dirty="0" err="1"/>
              <a:t>Desart</a:t>
            </a:r>
            <a:r>
              <a:rPr lang="en-US" sz="2400" dirty="0"/>
              <a:t> knows:— </a:t>
            </a:r>
            <a:endParaRPr lang="en-US" sz="2400" dirty="0" smtClean="0"/>
          </a:p>
          <a:p>
            <a:r>
              <a:rPr lang="en-US" sz="2400" dirty="0" smtClean="0"/>
              <a:t>"</a:t>
            </a:r>
            <a:r>
              <a:rPr lang="en-US" sz="2400" dirty="0"/>
              <a:t>I am great OZYMANDIAS," </a:t>
            </a:r>
            <a:r>
              <a:rPr lang="en-US" sz="2400" dirty="0" err="1"/>
              <a:t>saith</a:t>
            </a:r>
            <a:r>
              <a:rPr lang="en-US" sz="2400" dirty="0"/>
              <a:t> the stone, </a:t>
            </a:r>
            <a:endParaRPr lang="en-US" sz="2400" dirty="0" smtClean="0"/>
          </a:p>
          <a:p>
            <a:r>
              <a:rPr lang="en-US" sz="2400" dirty="0" smtClean="0"/>
              <a:t>"</a:t>
            </a:r>
            <a:r>
              <a:rPr lang="en-US" sz="2400" dirty="0"/>
              <a:t>The King of Kings; this mighty City shows </a:t>
            </a:r>
            <a:endParaRPr lang="en-US" sz="2400" dirty="0" smtClean="0"/>
          </a:p>
          <a:p>
            <a:r>
              <a:rPr lang="en-US" sz="2400" dirty="0" smtClean="0"/>
              <a:t>"</a:t>
            </a:r>
            <a:r>
              <a:rPr lang="en-US" sz="2400" dirty="0"/>
              <a:t>The wonders of my hand."— The City's gone,— </a:t>
            </a:r>
            <a:endParaRPr lang="en-US" sz="2400" dirty="0" smtClean="0"/>
          </a:p>
          <a:p>
            <a:r>
              <a:rPr lang="en-US" sz="2400" dirty="0" err="1" smtClean="0"/>
              <a:t>Nought</a:t>
            </a:r>
            <a:r>
              <a:rPr lang="en-US" sz="2400" dirty="0" smtClean="0"/>
              <a:t> </a:t>
            </a:r>
            <a:r>
              <a:rPr lang="en-US" sz="2400" dirty="0"/>
              <a:t>but the Leg remaining to disclose </a:t>
            </a:r>
            <a:endParaRPr lang="en-US" sz="2400" dirty="0" smtClean="0"/>
          </a:p>
          <a:p>
            <a:r>
              <a:rPr lang="en-US" sz="2400" dirty="0" smtClean="0"/>
              <a:t>The </a:t>
            </a:r>
            <a:r>
              <a:rPr lang="en-US" sz="2400" dirty="0"/>
              <a:t>site of this forgotten Babylon. </a:t>
            </a:r>
            <a:endParaRPr lang="en-US" sz="2400" dirty="0" smtClean="0"/>
          </a:p>
          <a:p>
            <a:r>
              <a:rPr lang="en-US" sz="2400" dirty="0" smtClean="0"/>
              <a:t>We </a:t>
            </a:r>
            <a:r>
              <a:rPr lang="en-US" sz="2400" dirty="0"/>
              <a:t>wonder,—and some Hunter may express </a:t>
            </a:r>
            <a:endParaRPr lang="en-US" sz="2400" dirty="0" smtClean="0"/>
          </a:p>
          <a:p>
            <a:r>
              <a:rPr lang="en-US" sz="2400" dirty="0" smtClean="0"/>
              <a:t>Wonder </a:t>
            </a:r>
            <a:r>
              <a:rPr lang="en-US" sz="2400" dirty="0"/>
              <a:t>like ours, when thro' the wilderness </a:t>
            </a:r>
            <a:endParaRPr lang="en-US" sz="2400" dirty="0" smtClean="0"/>
          </a:p>
          <a:p>
            <a:r>
              <a:rPr lang="en-US" sz="2400" dirty="0" smtClean="0"/>
              <a:t>Where </a:t>
            </a:r>
            <a:r>
              <a:rPr lang="en-US" sz="2400" dirty="0"/>
              <a:t>London stood, holding the Wolf in </a:t>
            </a:r>
            <a:r>
              <a:rPr lang="en-US" sz="2400" dirty="0" err="1"/>
              <a:t>chace</a:t>
            </a:r>
            <a:r>
              <a:rPr lang="en-US" sz="2400" dirty="0"/>
              <a:t>, </a:t>
            </a:r>
            <a:endParaRPr lang="en-US" sz="2400" dirty="0" smtClean="0"/>
          </a:p>
          <a:p>
            <a:r>
              <a:rPr lang="en-US" sz="2400" dirty="0" smtClean="0"/>
              <a:t>He </a:t>
            </a:r>
            <a:r>
              <a:rPr lang="en-US" sz="2400" dirty="0"/>
              <a:t>meets some fragment huge, and stops to guess </a:t>
            </a:r>
            <a:endParaRPr lang="en-US" sz="2400" dirty="0" smtClean="0"/>
          </a:p>
          <a:p>
            <a:r>
              <a:rPr lang="en-US" sz="2400" dirty="0" smtClean="0"/>
              <a:t>What </a:t>
            </a:r>
            <a:r>
              <a:rPr lang="en-US" sz="2400" dirty="0"/>
              <a:t>powerful but unrecorded race </a:t>
            </a:r>
            <a:endParaRPr lang="en-US" sz="2400" dirty="0" smtClean="0"/>
          </a:p>
          <a:p>
            <a:r>
              <a:rPr lang="en-US" sz="2400" dirty="0" smtClean="0"/>
              <a:t>Once </a:t>
            </a:r>
            <a:r>
              <a:rPr lang="en-US" sz="2400" dirty="0"/>
              <a:t>dwelt in that annihilated place. </a:t>
            </a:r>
            <a:endParaRPr lang="en-US" sz="2400" dirty="0" smtClean="0"/>
          </a:p>
          <a:p>
            <a:r>
              <a:rPr lang="en-US" sz="2400" dirty="0"/>
              <a:t>	</a:t>
            </a:r>
            <a:r>
              <a:rPr lang="en-US" sz="2400" dirty="0" smtClean="0"/>
              <a:t>			-- </a:t>
            </a:r>
            <a:r>
              <a:rPr lang="en-US" sz="2400" dirty="0"/>
              <a:t>Horace Smith (1779-1849)</a:t>
            </a:r>
          </a:p>
        </p:txBody>
      </p:sp>
      <p:sp>
        <p:nvSpPr>
          <p:cNvPr id="5" name="TextBox 4"/>
          <p:cNvSpPr txBox="1"/>
          <p:nvPr/>
        </p:nvSpPr>
        <p:spPr>
          <a:xfrm>
            <a:off x="940158" y="1068098"/>
            <a:ext cx="1107996" cy="4721805"/>
          </a:xfrm>
          <a:prstGeom prst="rect">
            <a:avLst/>
          </a:prstGeom>
          <a:noFill/>
        </p:spPr>
        <p:txBody>
          <a:bodyPr vert="vert270" wrap="none" rtlCol="0">
            <a:spAutoFit/>
          </a:bodyPr>
          <a:lstStyle/>
          <a:p>
            <a:r>
              <a:rPr lang="en-US" sz="6000" dirty="0" err="1" smtClean="0"/>
              <a:t>Ozymandias</a:t>
            </a:r>
            <a:endParaRPr lang="en-US" sz="6000" dirty="0"/>
          </a:p>
        </p:txBody>
      </p:sp>
    </p:spTree>
    <p:extLst>
      <p:ext uri="{BB962C8B-B14F-4D97-AF65-F5344CB8AC3E}">
        <p14:creationId xmlns:p14="http://schemas.microsoft.com/office/powerpoint/2010/main" val="253987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51294239"/>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55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862" y="428179"/>
            <a:ext cx="7360276" cy="6001643"/>
          </a:xfrm>
          <a:prstGeom prst="rect">
            <a:avLst/>
          </a:prstGeom>
          <a:noFill/>
        </p:spPr>
        <p:txBody>
          <a:bodyPr wrap="square" rtlCol="0">
            <a:spAutoFit/>
          </a:bodyPr>
          <a:lstStyle/>
          <a:p>
            <a:r>
              <a:rPr lang="en-US" sz="2400" dirty="0"/>
              <a:t>IN Egypt's sandy silence, all alone, </a:t>
            </a:r>
            <a:endParaRPr lang="en-US" sz="2400" dirty="0" smtClean="0"/>
          </a:p>
          <a:p>
            <a:r>
              <a:rPr lang="en-US" sz="2400" dirty="0" smtClean="0"/>
              <a:t>Stands </a:t>
            </a:r>
            <a:r>
              <a:rPr lang="en-US" sz="2400" dirty="0"/>
              <a:t>a gigantic Leg, which far off throws </a:t>
            </a:r>
            <a:endParaRPr lang="en-US" sz="2400" dirty="0" smtClean="0"/>
          </a:p>
          <a:p>
            <a:r>
              <a:rPr lang="en-US" sz="2400" dirty="0" smtClean="0"/>
              <a:t>The </a:t>
            </a:r>
            <a:r>
              <a:rPr lang="en-US" sz="2400" dirty="0"/>
              <a:t>only shadow that the </a:t>
            </a:r>
            <a:r>
              <a:rPr lang="en-US" sz="2400" dirty="0" err="1"/>
              <a:t>Desart</a:t>
            </a:r>
            <a:r>
              <a:rPr lang="en-US" sz="2400" dirty="0"/>
              <a:t> knows:— </a:t>
            </a:r>
            <a:endParaRPr lang="en-US" sz="2400" dirty="0" smtClean="0"/>
          </a:p>
          <a:p>
            <a:r>
              <a:rPr lang="en-US" sz="2400" dirty="0" smtClean="0"/>
              <a:t>"</a:t>
            </a:r>
            <a:r>
              <a:rPr lang="en-US" sz="2400" dirty="0"/>
              <a:t>I am great OZYMANDIAS," </a:t>
            </a:r>
            <a:r>
              <a:rPr lang="en-US" sz="2400" dirty="0" err="1"/>
              <a:t>saith</a:t>
            </a:r>
            <a:r>
              <a:rPr lang="en-US" sz="2400" dirty="0"/>
              <a:t> the stone, </a:t>
            </a:r>
            <a:endParaRPr lang="en-US" sz="2400" dirty="0" smtClean="0"/>
          </a:p>
          <a:p>
            <a:r>
              <a:rPr lang="en-US" sz="2400" dirty="0" smtClean="0"/>
              <a:t>"</a:t>
            </a:r>
            <a:r>
              <a:rPr lang="en-US" sz="2400" dirty="0"/>
              <a:t>The King of Kings; this mighty City shows </a:t>
            </a:r>
            <a:endParaRPr lang="en-US" sz="2400" dirty="0" smtClean="0"/>
          </a:p>
          <a:p>
            <a:r>
              <a:rPr lang="en-US" sz="2400" dirty="0" smtClean="0"/>
              <a:t>"</a:t>
            </a:r>
            <a:r>
              <a:rPr lang="en-US" sz="2400" dirty="0"/>
              <a:t>The wonders of my hand."— The City's gone,— </a:t>
            </a:r>
            <a:endParaRPr lang="en-US" sz="2400" dirty="0" smtClean="0"/>
          </a:p>
          <a:p>
            <a:r>
              <a:rPr lang="en-US" sz="2400" dirty="0" err="1" smtClean="0"/>
              <a:t>Nought</a:t>
            </a:r>
            <a:r>
              <a:rPr lang="en-US" sz="2400" dirty="0" smtClean="0"/>
              <a:t> </a:t>
            </a:r>
            <a:r>
              <a:rPr lang="en-US" sz="2400" dirty="0"/>
              <a:t>but the Leg remaining to disclose </a:t>
            </a:r>
            <a:endParaRPr lang="en-US" sz="2400" dirty="0" smtClean="0"/>
          </a:p>
          <a:p>
            <a:r>
              <a:rPr lang="en-US" sz="2400" dirty="0" smtClean="0"/>
              <a:t>The </a:t>
            </a:r>
            <a:r>
              <a:rPr lang="en-US" sz="2400" dirty="0"/>
              <a:t>site of this forgotten Babylon. </a:t>
            </a:r>
            <a:endParaRPr lang="en-US" sz="2400" dirty="0" smtClean="0"/>
          </a:p>
          <a:p>
            <a:r>
              <a:rPr lang="en-US" sz="2400" dirty="0" smtClean="0"/>
              <a:t>We </a:t>
            </a:r>
            <a:r>
              <a:rPr lang="en-US" sz="2400" dirty="0"/>
              <a:t>wonder,—and some Hunter may express </a:t>
            </a:r>
            <a:endParaRPr lang="en-US" sz="2400" dirty="0" smtClean="0"/>
          </a:p>
          <a:p>
            <a:r>
              <a:rPr lang="en-US" sz="2400" dirty="0" smtClean="0"/>
              <a:t>Wonder </a:t>
            </a:r>
            <a:r>
              <a:rPr lang="en-US" sz="2400" dirty="0"/>
              <a:t>like ours, when thro' the wilderness </a:t>
            </a:r>
            <a:endParaRPr lang="en-US" sz="2400" dirty="0" smtClean="0"/>
          </a:p>
          <a:p>
            <a:r>
              <a:rPr lang="en-US" sz="2400" dirty="0" smtClean="0"/>
              <a:t>Where </a:t>
            </a:r>
            <a:r>
              <a:rPr lang="en-US" sz="2400" dirty="0"/>
              <a:t>London stood, holding the Wolf in </a:t>
            </a:r>
            <a:r>
              <a:rPr lang="en-US" sz="2400" dirty="0" err="1"/>
              <a:t>chace</a:t>
            </a:r>
            <a:r>
              <a:rPr lang="en-US" sz="2400" dirty="0"/>
              <a:t>, </a:t>
            </a:r>
            <a:endParaRPr lang="en-US" sz="2400" dirty="0" smtClean="0"/>
          </a:p>
          <a:p>
            <a:r>
              <a:rPr lang="en-US" sz="2400" dirty="0" smtClean="0"/>
              <a:t>He </a:t>
            </a:r>
            <a:r>
              <a:rPr lang="en-US" sz="2400" dirty="0"/>
              <a:t>meets some fragment huge, and stops to guess </a:t>
            </a:r>
            <a:endParaRPr lang="en-US" sz="2400" dirty="0" smtClean="0"/>
          </a:p>
          <a:p>
            <a:r>
              <a:rPr lang="en-US" sz="2400" dirty="0" smtClean="0"/>
              <a:t>What </a:t>
            </a:r>
            <a:r>
              <a:rPr lang="en-US" sz="2400" dirty="0"/>
              <a:t>powerful but unrecorded race </a:t>
            </a:r>
            <a:endParaRPr lang="en-US" sz="2400" dirty="0" smtClean="0"/>
          </a:p>
          <a:p>
            <a:r>
              <a:rPr lang="en-US" sz="2400" dirty="0" smtClean="0"/>
              <a:t>Once </a:t>
            </a:r>
            <a:r>
              <a:rPr lang="en-US" sz="2400" dirty="0"/>
              <a:t>dwelt in that annihilated place. </a:t>
            </a:r>
            <a:endParaRPr lang="en-US" sz="2400" dirty="0" smtClean="0"/>
          </a:p>
          <a:p>
            <a:r>
              <a:rPr lang="en-US" sz="2400" dirty="0"/>
              <a:t>	</a:t>
            </a:r>
            <a:r>
              <a:rPr lang="en-US" sz="2400" dirty="0" smtClean="0"/>
              <a:t>			-- </a:t>
            </a:r>
            <a:r>
              <a:rPr lang="en-US" sz="2400" dirty="0"/>
              <a:t>Horace Smith (1779-1849)</a:t>
            </a:r>
          </a:p>
        </p:txBody>
      </p:sp>
      <p:sp>
        <p:nvSpPr>
          <p:cNvPr id="5" name="TextBox 4"/>
          <p:cNvSpPr txBox="1"/>
          <p:nvPr/>
        </p:nvSpPr>
        <p:spPr>
          <a:xfrm>
            <a:off x="940158" y="1068098"/>
            <a:ext cx="1107996" cy="4721805"/>
          </a:xfrm>
          <a:prstGeom prst="rect">
            <a:avLst/>
          </a:prstGeom>
          <a:noFill/>
        </p:spPr>
        <p:txBody>
          <a:bodyPr vert="vert270" wrap="none" rtlCol="0">
            <a:spAutoFit/>
          </a:bodyPr>
          <a:lstStyle/>
          <a:p>
            <a:r>
              <a:rPr lang="en-US" sz="6000" dirty="0" err="1" smtClean="0"/>
              <a:t>Ozymandias</a:t>
            </a:r>
            <a:endParaRPr lang="en-US" sz="6000" dirty="0"/>
          </a:p>
        </p:txBody>
      </p:sp>
      <p:sp>
        <p:nvSpPr>
          <p:cNvPr id="2" name="Rounded Rectangle 1"/>
          <p:cNvSpPr/>
          <p:nvPr/>
        </p:nvSpPr>
        <p:spPr>
          <a:xfrm>
            <a:off x="9784724" y="0"/>
            <a:ext cx="2415862"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t>Read this poem.</a:t>
            </a:r>
          </a:p>
          <a:p>
            <a:endParaRPr lang="en-US" sz="2600" dirty="0" smtClean="0"/>
          </a:p>
          <a:p>
            <a:r>
              <a:rPr lang="en-US" sz="2600" dirty="0" smtClean="0"/>
              <a:t>Compare this poem with the </a:t>
            </a:r>
            <a:r>
              <a:rPr lang="en-US" sz="2600" dirty="0" err="1" smtClean="0"/>
              <a:t>Ozymandius</a:t>
            </a:r>
            <a:r>
              <a:rPr lang="en-US" sz="2600" dirty="0" smtClean="0"/>
              <a:t> poem we read yesterday.</a:t>
            </a:r>
          </a:p>
          <a:p>
            <a:endParaRPr lang="en-US" sz="2600" dirty="0" smtClean="0"/>
          </a:p>
          <a:p>
            <a:r>
              <a:rPr lang="en-US" sz="2600" dirty="0" smtClean="0"/>
              <a:t>How are the structures of the two poems different?</a:t>
            </a:r>
          </a:p>
          <a:p>
            <a:endParaRPr lang="en-US" sz="2600" dirty="0"/>
          </a:p>
        </p:txBody>
      </p:sp>
    </p:spTree>
    <p:extLst>
      <p:ext uri="{BB962C8B-B14F-4D97-AF65-F5344CB8AC3E}">
        <p14:creationId xmlns:p14="http://schemas.microsoft.com/office/powerpoint/2010/main" val="136302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53580939"/>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784724" y="0"/>
            <a:ext cx="2415862"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Answer these questions on the front cover of your booklet.</a:t>
            </a:r>
            <a:endParaRPr lang="en-US" sz="3200" dirty="0"/>
          </a:p>
        </p:txBody>
      </p:sp>
    </p:spTree>
    <p:extLst>
      <p:ext uri="{BB962C8B-B14F-4D97-AF65-F5344CB8AC3E}">
        <p14:creationId xmlns:p14="http://schemas.microsoft.com/office/powerpoint/2010/main" val="354180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Georgia English Standards</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24271324"/>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91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48365688"/>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35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25696952"/>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26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Lord Byron</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65791860"/>
              </p:ext>
            </p:extLst>
          </p:nvPr>
        </p:nvGraphicFramePr>
        <p:xfrm>
          <a:off x="1155699" y="2603500"/>
          <a:ext cx="4845855"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388430" y="2377440"/>
            <a:ext cx="3270807" cy="4480560"/>
          </a:xfrm>
          <a:prstGeom prst="roundRect">
            <a:avLst>
              <a:gd name="adj" fmla="val 8594"/>
            </a:avLst>
          </a:prstGeom>
          <a:solidFill>
            <a:srgbClr val="FFFFFF">
              <a:shade val="85000"/>
            </a:srgbClr>
          </a:solidFill>
          <a:ln>
            <a:noFill/>
          </a:ln>
          <a:effectLst/>
        </p:spPr>
      </p:pic>
      <p:sp>
        <p:nvSpPr>
          <p:cNvPr id="6" name="Rounded Rectangle 5"/>
          <p:cNvSpPr/>
          <p:nvPr/>
        </p:nvSpPr>
        <p:spPr>
          <a:xfrm>
            <a:off x="8117983" y="0"/>
            <a:ext cx="4074017" cy="2268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t>Write your notes on Lord Byron on the inside of your booklet.</a:t>
            </a:r>
            <a:endParaRPr lang="en-US" sz="2600" dirty="0"/>
          </a:p>
        </p:txBody>
      </p:sp>
    </p:spTree>
    <p:extLst>
      <p:ext uri="{BB962C8B-B14F-4D97-AF65-F5344CB8AC3E}">
        <p14:creationId xmlns:p14="http://schemas.microsoft.com/office/powerpoint/2010/main" val="275132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Byronic Hero</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1580920510"/>
              </p:ext>
            </p:extLst>
          </p:nvPr>
        </p:nvGraphicFramePr>
        <p:xfrm>
          <a:off x="1155700" y="2356834"/>
          <a:ext cx="4827588" cy="450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1392942709"/>
              </p:ext>
            </p:extLst>
          </p:nvPr>
        </p:nvGraphicFramePr>
        <p:xfrm>
          <a:off x="6208775" y="2318197"/>
          <a:ext cx="5717061" cy="45398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132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67313910"/>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61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Byronic Hero</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2180811575"/>
              </p:ext>
            </p:extLst>
          </p:nvPr>
        </p:nvGraphicFramePr>
        <p:xfrm>
          <a:off x="1155700" y="2356834"/>
          <a:ext cx="4827588" cy="450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2629479091"/>
              </p:ext>
            </p:extLst>
          </p:nvPr>
        </p:nvGraphicFramePr>
        <p:xfrm>
          <a:off x="6208775" y="2318197"/>
          <a:ext cx="5717061" cy="45398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824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Byronic Hero</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47017682"/>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70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48905536"/>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42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6476780"/>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52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br>
              <a:rPr lang="en-US" dirty="0" smtClean="0"/>
            </a:br>
            <a:r>
              <a:rPr lang="en-US" dirty="0" smtClean="0"/>
              <a:t>Wednesday, February 24,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45157963"/>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784724" y="0"/>
            <a:ext cx="2415862"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Essential Question</a:t>
            </a:r>
          </a:p>
          <a:p>
            <a:pPr lvl="0"/>
            <a:endParaRPr lang="en-US" sz="3200" dirty="0" smtClean="0"/>
          </a:p>
          <a:p>
            <a:pPr lvl="0"/>
            <a:r>
              <a:rPr lang="en-US" sz="3200" dirty="0" smtClean="0"/>
              <a:t>What </a:t>
            </a:r>
            <a:r>
              <a:rPr lang="en-US" sz="3200" dirty="0"/>
              <a:t>is a Byronic Hero and why are they so popular in our culture?</a:t>
            </a:r>
          </a:p>
          <a:p>
            <a:endParaRPr lang="en-US" sz="3200" dirty="0"/>
          </a:p>
        </p:txBody>
      </p:sp>
    </p:spTree>
    <p:extLst>
      <p:ext uri="{BB962C8B-B14F-4D97-AF65-F5344CB8AC3E}">
        <p14:creationId xmlns:p14="http://schemas.microsoft.com/office/powerpoint/2010/main" val="893384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Raider Rev: Journaling</a:t>
            </a:r>
            <a:br>
              <a:rPr lang="en-US" dirty="0" smtClean="0"/>
            </a:br>
            <a:r>
              <a:rPr lang="en-US" dirty="0" smtClean="0"/>
              <a:t>Thursday, February 25,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77142591"/>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90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dirty="0"/>
              <a:t/>
            </a:r>
            <a:br>
              <a:rPr lang="en-US" dirty="0"/>
            </a:br>
            <a:r>
              <a:rPr lang="en-US" dirty="0" smtClean="0"/>
              <a:t>Thursday, February 25,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2506555057"/>
              </p:ext>
            </p:extLst>
          </p:nvPr>
        </p:nvGraphicFramePr>
        <p:xfrm>
          <a:off x="540913" y="2603500"/>
          <a:ext cx="5442375"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109138" y="2238056"/>
            <a:ext cx="3751325" cy="458130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721696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dirty="0"/>
              <a:t/>
            </a:r>
            <a:br>
              <a:rPr lang="en-US" dirty="0"/>
            </a:br>
            <a:r>
              <a:rPr lang="en-US" dirty="0" smtClean="0"/>
              <a:t>Thursday, February 25,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4259446"/>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352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Thursday, February 25,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66679937"/>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45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dirty="0"/>
              <a:t/>
            </a:r>
            <a:br>
              <a:rPr lang="en-US" dirty="0"/>
            </a:br>
            <a:r>
              <a:rPr lang="en-US" dirty="0" smtClean="0"/>
              <a:t>Friday, February 26,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15236533"/>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93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Georgia English Standards</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15215708"/>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96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r>
              <a:rPr lang="en-US" dirty="0"/>
              <a:t/>
            </a:r>
            <a:br>
              <a:rPr lang="en-US" dirty="0"/>
            </a:br>
            <a:r>
              <a:rPr lang="en-US" dirty="0" smtClean="0"/>
              <a:t>Friday, February 26,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35271891"/>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254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 Reflection</a:t>
            </a:r>
            <a:r>
              <a:rPr lang="en-US" dirty="0"/>
              <a:t/>
            </a:r>
            <a:br>
              <a:rPr lang="en-US" dirty="0"/>
            </a:br>
            <a:r>
              <a:rPr lang="en-US" dirty="0" smtClean="0"/>
              <a:t>Friday, February 26,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75502468"/>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358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3781544146"/>
              </p:ext>
            </p:extLst>
          </p:nvPr>
        </p:nvGraphicFramePr>
        <p:xfrm>
          <a:off x="141667" y="0"/>
          <a:ext cx="1205033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15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21803083"/>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500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88143334"/>
              </p:ext>
            </p:extLst>
          </p:nvPr>
        </p:nvGraphicFramePr>
        <p:xfrm>
          <a:off x="515156"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37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nvPr>
        </p:nvGraphicFramePr>
        <p:xfrm>
          <a:off x="515156"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977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Romanticism</a:t>
            </a:r>
            <a:br>
              <a:rPr lang="en-US" dirty="0" smtClean="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4068043372"/>
              </p:ext>
            </p:extLst>
          </p:nvPr>
        </p:nvGraphicFramePr>
        <p:xfrm>
          <a:off x="1155700" y="2292439"/>
          <a:ext cx="4827588"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379594" y="2057004"/>
            <a:ext cx="3783006" cy="481387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783972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William Blake</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675796329"/>
              </p:ext>
            </p:extLst>
          </p:nvPr>
        </p:nvGraphicFramePr>
        <p:xfrm>
          <a:off x="540913" y="2603500"/>
          <a:ext cx="5442375"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935270" y="1673352"/>
            <a:ext cx="3921105" cy="506766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966733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Percy Blythe Shelley</a:t>
            </a:r>
            <a:br>
              <a:rPr lang="en-US" dirty="0" smtClean="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nvPr>
        </p:nvGraphicFramePr>
        <p:xfrm>
          <a:off x="1155700" y="2603500"/>
          <a:ext cx="4827588"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292436" y="2292439"/>
            <a:ext cx="3234656" cy="447433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39404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 Keats</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nvPr>
        </p:nvGraphicFramePr>
        <p:xfrm>
          <a:off x="540913" y="2603500"/>
          <a:ext cx="5442375"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109138" y="2238056"/>
            <a:ext cx="3751325" cy="458130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69737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Daily Agenda</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28003997"/>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41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 Keats</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2370168963"/>
              </p:ext>
            </p:extLst>
          </p:nvPr>
        </p:nvGraphicFramePr>
        <p:xfrm>
          <a:off x="540913" y="2603500"/>
          <a:ext cx="5442375"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half" idx="2"/>
          </p:nvPr>
        </p:nvSpPr>
        <p:spPr/>
        <p:txBody>
          <a:bodyPr/>
          <a:lstStyle/>
          <a:p>
            <a:endParaRPr lang="en-US"/>
          </a:p>
        </p:txBody>
      </p:sp>
    </p:spTree>
    <p:extLst>
      <p:ext uri="{BB962C8B-B14F-4D97-AF65-F5344CB8AC3E}">
        <p14:creationId xmlns:p14="http://schemas.microsoft.com/office/powerpoint/2010/main" val="4160856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95274589"/>
              </p:ext>
            </p:extLst>
          </p:nvPr>
        </p:nvGraphicFramePr>
        <p:xfrm>
          <a:off x="515156"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86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81836766"/>
              </p:ext>
            </p:extLst>
          </p:nvPr>
        </p:nvGraphicFramePr>
        <p:xfrm>
          <a:off x="515156"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612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11970327"/>
              </p:ext>
            </p:extLst>
          </p:nvPr>
        </p:nvGraphicFramePr>
        <p:xfrm>
          <a:off x="515156"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905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28138928"/>
              </p:ext>
            </p:extLst>
          </p:nvPr>
        </p:nvGraphicFramePr>
        <p:xfrm>
          <a:off x="515156"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922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r>
              <a:rPr lang="en-US" dirty="0"/>
              <a:t/>
            </a:r>
            <a:br>
              <a:rPr lang="en-US" dirty="0"/>
            </a:br>
            <a:r>
              <a:rPr lang="en-US" dirty="0" smtClean="0"/>
              <a:t>Tuesday, March 01,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11351095"/>
              </p:ext>
            </p:extLst>
          </p:nvPr>
        </p:nvGraphicFramePr>
        <p:xfrm>
          <a:off x="656823" y="2603500"/>
          <a:ext cx="11204620"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96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dirty="0"/>
              <a:t/>
            </a:r>
            <a:br>
              <a:rPr lang="en-US" dirty="0"/>
            </a:br>
            <a:r>
              <a:rPr lang="en-US" dirty="0" smtClean="0"/>
              <a:t>Wedn</a:t>
            </a:r>
            <a:r>
              <a:rPr lang="en-US" dirty="0" smtClean="0"/>
              <a:t>esday</a:t>
            </a:r>
            <a:r>
              <a:rPr lang="en-US" dirty="0" smtClean="0"/>
              <a:t>, March </a:t>
            </a:r>
            <a:r>
              <a:rPr lang="en-US" dirty="0" smtClean="0"/>
              <a:t>02, </a:t>
            </a:r>
            <a:r>
              <a:rPr lang="en-US" dirty="0" smtClean="0"/>
              <a:t>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97844678"/>
              </p:ext>
            </p:extLst>
          </p:nvPr>
        </p:nvGraphicFramePr>
        <p:xfrm>
          <a:off x="1154954"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986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After the Quiz</a:t>
            </a:r>
            <a:r>
              <a:rPr lang="en-US" dirty="0"/>
              <a:t/>
            </a:r>
            <a:br>
              <a:rPr lang="en-US" dirty="0"/>
            </a:br>
            <a:r>
              <a:rPr lang="en-US" dirty="0" smtClean="0"/>
              <a:t>Wedn</a:t>
            </a:r>
            <a:r>
              <a:rPr lang="en-US" dirty="0" smtClean="0"/>
              <a:t>esday</a:t>
            </a:r>
            <a:r>
              <a:rPr lang="en-US" dirty="0" smtClean="0"/>
              <a:t>, March </a:t>
            </a:r>
            <a:r>
              <a:rPr lang="en-US" dirty="0" smtClean="0"/>
              <a:t>02, </a:t>
            </a:r>
            <a:r>
              <a:rPr lang="en-US" dirty="0" smtClean="0"/>
              <a:t>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60643327"/>
              </p:ext>
            </p:extLst>
          </p:nvPr>
        </p:nvGraphicFramePr>
        <p:xfrm>
          <a:off x="356978" y="2603500"/>
          <a:ext cx="8825659"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9350062" y="0"/>
            <a:ext cx="2841938" cy="685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Metaphor</a:t>
            </a:r>
          </a:p>
          <a:p>
            <a:pPr algn="ctr"/>
            <a:r>
              <a:rPr lang="en-US" sz="2400" dirty="0" smtClean="0"/>
              <a:t>Simile</a:t>
            </a:r>
          </a:p>
          <a:p>
            <a:pPr algn="ctr"/>
            <a:r>
              <a:rPr lang="en-US" sz="2400" dirty="0" smtClean="0"/>
              <a:t>Hyperbole</a:t>
            </a:r>
          </a:p>
          <a:p>
            <a:pPr algn="ctr"/>
            <a:r>
              <a:rPr lang="en-US" sz="2400" dirty="0" smtClean="0"/>
              <a:t>Alliteration</a:t>
            </a:r>
          </a:p>
          <a:p>
            <a:pPr algn="ctr"/>
            <a:r>
              <a:rPr lang="en-US" sz="2400" dirty="0" smtClean="0"/>
              <a:t>Assonance</a:t>
            </a:r>
          </a:p>
          <a:p>
            <a:pPr algn="ctr"/>
            <a:r>
              <a:rPr lang="en-US" sz="2400" dirty="0" smtClean="0"/>
              <a:t>Synecdoche</a:t>
            </a:r>
          </a:p>
          <a:p>
            <a:pPr algn="ctr"/>
            <a:r>
              <a:rPr lang="en-US" sz="2400" dirty="0" smtClean="0"/>
              <a:t>Allusion</a:t>
            </a:r>
          </a:p>
          <a:p>
            <a:pPr algn="ctr"/>
            <a:r>
              <a:rPr lang="en-US" sz="2400" dirty="0" smtClean="0"/>
              <a:t>Imagery</a:t>
            </a:r>
          </a:p>
          <a:p>
            <a:pPr algn="ctr"/>
            <a:r>
              <a:rPr lang="en-US" sz="2400" dirty="0" smtClean="0"/>
              <a:t>Onomatopoeia</a:t>
            </a:r>
          </a:p>
          <a:p>
            <a:pPr algn="ctr"/>
            <a:r>
              <a:rPr lang="en-US" sz="2400" dirty="0" smtClean="0"/>
              <a:t>Personification</a:t>
            </a:r>
          </a:p>
          <a:p>
            <a:pPr algn="ctr"/>
            <a:r>
              <a:rPr lang="en-US" sz="2400" dirty="0" smtClean="0"/>
              <a:t>Litotes</a:t>
            </a:r>
            <a:endParaRPr lang="en-US" sz="2400" dirty="0"/>
          </a:p>
          <a:p>
            <a:pPr algn="ctr"/>
            <a:r>
              <a:rPr lang="en-US" sz="2400" dirty="0" smtClean="0"/>
              <a:t>Dialogue</a:t>
            </a:r>
          </a:p>
          <a:p>
            <a:pPr algn="ctr"/>
            <a:r>
              <a:rPr lang="en-US" sz="2400" dirty="0" smtClean="0"/>
              <a:t>Metonymy</a:t>
            </a:r>
          </a:p>
          <a:p>
            <a:pPr algn="ctr"/>
            <a:r>
              <a:rPr lang="en-US" sz="2400" dirty="0" smtClean="0"/>
              <a:t>Irony</a:t>
            </a:r>
          </a:p>
          <a:p>
            <a:pPr algn="ctr"/>
            <a:r>
              <a:rPr lang="en-US" sz="2400" dirty="0" smtClean="0"/>
              <a:t>Dialogue</a:t>
            </a:r>
          </a:p>
          <a:p>
            <a:pPr algn="ctr"/>
            <a:r>
              <a:rPr lang="en-US" sz="2400" dirty="0" smtClean="0"/>
              <a:t>Apostrophe</a:t>
            </a:r>
          </a:p>
          <a:p>
            <a:pPr algn="ctr"/>
            <a:r>
              <a:rPr lang="en-US" sz="2400" dirty="0" smtClean="0"/>
              <a:t>Idiom</a:t>
            </a:r>
          </a:p>
          <a:p>
            <a:pPr algn="ctr"/>
            <a:r>
              <a:rPr lang="en-US" sz="2400" dirty="0" smtClean="0"/>
              <a:t>Euphemism</a:t>
            </a:r>
          </a:p>
        </p:txBody>
      </p:sp>
    </p:spTree>
    <p:extLst>
      <p:ext uri="{BB962C8B-B14F-4D97-AF65-F5344CB8AC3E}">
        <p14:creationId xmlns:p14="http://schemas.microsoft.com/office/powerpoint/2010/main" val="16917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Romanticism</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401616084"/>
              </p:ext>
            </p:extLst>
          </p:nvPr>
        </p:nvGraphicFramePr>
        <p:xfrm>
          <a:off x="1155700" y="2603500"/>
          <a:ext cx="4827588"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379594" y="2057004"/>
            <a:ext cx="3783006" cy="4813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284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2501380685"/>
              </p:ext>
            </p:extLst>
          </p:nvPr>
        </p:nvGraphicFramePr>
        <p:xfrm>
          <a:off x="1155700" y="2603500"/>
          <a:ext cx="4827588" cy="425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571219" y="2292439"/>
            <a:ext cx="3234656" cy="447433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3487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29271131"/>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88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03726124"/>
              </p:ext>
            </p:extLst>
          </p:nvPr>
        </p:nvGraphicFramePr>
        <p:xfrm>
          <a:off x="1154954" y="2292439"/>
          <a:ext cx="8825659" cy="456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52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Session</a:t>
            </a:r>
            <a:br>
              <a:rPr lang="en-US" dirty="0" smtClean="0"/>
            </a:br>
            <a:r>
              <a:rPr lang="en-US" dirty="0" smtClean="0"/>
              <a:t>Tuesday, February 23, 2016</a:t>
            </a:r>
            <a:br>
              <a:rPr lang="en-US" dirty="0" smtClean="0"/>
            </a:br>
            <a:r>
              <a:rPr lang="en-US" dirty="0" smtClean="0"/>
              <a:t>Grade 12</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00372772"/>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189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3195</TotalTime>
  <Words>2500</Words>
  <Application>Microsoft Office PowerPoint</Application>
  <PresentationFormat>Widescreen</PresentationFormat>
  <Paragraphs>242</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Century Gothic</vt:lpstr>
      <vt:lpstr>Wingdings 3</vt:lpstr>
      <vt:lpstr>Ion Boardroom</vt:lpstr>
      <vt:lpstr>Raider Rev Tuesday, February 23, 2016 Grade 12</vt:lpstr>
      <vt:lpstr>Essential Question(s) Tuesday, February 23, 2016 Grade 12</vt:lpstr>
      <vt:lpstr>Georgia English Standards Tuesday, February 23, 2016 Grade 12</vt:lpstr>
      <vt:lpstr>Daily Agenda Tuesday, February 23, 2016 Grade 12</vt:lpstr>
      <vt:lpstr>Romanticism Tuesday, February 23, 2016 Grade 12</vt:lpstr>
      <vt:lpstr>Opening Session Tuesday, February 23, 2016 Grade 12</vt:lpstr>
      <vt:lpstr>Opening Session Tuesday, February 23, 2016 Grade 12</vt:lpstr>
      <vt:lpstr>Opening Session Tuesday, February 23, 2016 Grade 12</vt:lpstr>
      <vt:lpstr>Work Session Tuesday, February 23, 2016 Grade 12</vt:lpstr>
      <vt:lpstr>Work Session Tuesday, February 23, 2016 Grade 12</vt:lpstr>
      <vt:lpstr>PowerPoint Presentation</vt:lpstr>
      <vt:lpstr>Closing Session Tuesday, February 23, 2016 Grade 12</vt:lpstr>
      <vt:lpstr>PowerPoint Presentation</vt:lpstr>
      <vt:lpstr>Raider Rev Wednesday, February 24, 2016 Grade 12</vt:lpstr>
      <vt:lpstr>Georgia English Standards Wednesday, February 24, 2016 Grade 12</vt:lpstr>
      <vt:lpstr>Daily Agenda Wednesday, February 24, 2016 Grade 12</vt:lpstr>
      <vt:lpstr>Essential Question(s) Wednesday, February 24, 2016 Grade 12</vt:lpstr>
      <vt:lpstr>Lord Byron Wednesday, February 24, 2016 Grade 12</vt:lpstr>
      <vt:lpstr>Byronic Hero Wednesday, February 24, 2016 Grade 12</vt:lpstr>
      <vt:lpstr>Byronic Hero Wednesday, February 24, 2016 Grade 12</vt:lpstr>
      <vt:lpstr>Byronic Hero Wednesday, February 24, 2016 Grade 12</vt:lpstr>
      <vt:lpstr>Opening Session Wednesday, February 24, 2016 Grade 12</vt:lpstr>
      <vt:lpstr>Work Session Wednesday, February 24, 2016 Grade 12</vt:lpstr>
      <vt:lpstr>Closing Session Wednesday, February 24, 2016 Grade 12</vt:lpstr>
      <vt:lpstr>Raider Rev: Journaling Thursday, February 25, 2016 Grade 12</vt:lpstr>
      <vt:lpstr>Opening Session Thursday, February 25, 2016 Grade 12</vt:lpstr>
      <vt:lpstr>Opening Session Thursday, February 25, 2016 Grade 12</vt:lpstr>
      <vt:lpstr>Work Session Thursday, February 25, 2016 Grade 12</vt:lpstr>
      <vt:lpstr>Opening Session Friday, February 26, 2016 Grade 12</vt:lpstr>
      <vt:lpstr>Closing Session Friday, February 26, 2016 Grade 12</vt:lpstr>
      <vt:lpstr>Work Session: Reflection Friday, February 26, 2016 Grade 12</vt:lpstr>
      <vt:lpstr>PowerPoint Presentation</vt:lpstr>
      <vt:lpstr>Opening Session Tuesday, March 01, 2016 Grade 12</vt:lpstr>
      <vt:lpstr>Opening Session Tuesday, March 01, 2016 Grade 12</vt:lpstr>
      <vt:lpstr>Work Session Tuesday, March 01, 2016 Grade 12</vt:lpstr>
      <vt:lpstr>Romanticism Tuesday, March 01, 2016 Grade 12</vt:lpstr>
      <vt:lpstr>William Blake Tuesday March 01, 2016 Grade 12</vt:lpstr>
      <vt:lpstr>Percy Blythe Shelley Tuesday, March 01, 2016 Grade 12</vt:lpstr>
      <vt:lpstr>John Keats Tuesday March 01, 2016 Grade 12</vt:lpstr>
      <vt:lpstr>John Keats Tuesday March 01, 2016 Grade 12</vt:lpstr>
      <vt:lpstr>Work Session Tuesday, March 01, 2016 Grade 12</vt:lpstr>
      <vt:lpstr>Work Session Tuesday, March 01, 2016 Grade 12</vt:lpstr>
      <vt:lpstr>Work Session Tuesday, March 01, 2016 Grade 12</vt:lpstr>
      <vt:lpstr>Work Session Tuesday, March 01, 2016 Grade 12</vt:lpstr>
      <vt:lpstr>Work Session Tuesday, March 01, 2016 Grade 12</vt:lpstr>
      <vt:lpstr>Opening Session Wednesday, March 02, 2016 Grade 12</vt:lpstr>
      <vt:lpstr>After the Quiz Wednesday, March 02, 2016 Grade 12</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Raider Rev Tuesday, February 23, 2016 Grade 12</dc:title>
  <dc:creator>Hatch Jordan T</dc:creator>
  <cp:lastModifiedBy>Hatch Jordan T</cp:lastModifiedBy>
  <cp:revision>39</cp:revision>
  <cp:lastPrinted>2016-03-01T12:39:10Z</cp:lastPrinted>
  <dcterms:created xsi:type="dcterms:W3CDTF">2016-02-23T03:17:05Z</dcterms:created>
  <dcterms:modified xsi:type="dcterms:W3CDTF">2016-03-02T14:07:50Z</dcterms:modified>
</cp:coreProperties>
</file>