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5" r:id="rId3"/>
    <p:sldId id="257" r:id="rId4"/>
    <p:sldId id="260" r:id="rId5"/>
    <p:sldId id="261" r:id="rId6"/>
    <p:sldId id="262" r:id="rId7"/>
    <p:sldId id="258" r:id="rId8"/>
    <p:sldId id="263" r:id="rId9"/>
    <p:sldId id="264" r:id="rId10"/>
    <p:sldId id="259"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66"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1179B1-4C2E-4A0A-89DD-9DA04739605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6BDAB56D-7FE6-44A8-8AC9-13514A89A39D}">
      <dgm:prSet phldrT="[Text]"/>
      <dgm:spPr/>
      <dgm:t>
        <a:bodyPr/>
        <a:lstStyle/>
        <a:p>
          <a:r>
            <a:rPr lang="en-US" dirty="0" smtClean="0"/>
            <a:t>What is a dramatic monologue?</a:t>
          </a:r>
          <a:endParaRPr lang="en-US" dirty="0"/>
        </a:p>
      </dgm:t>
    </dgm:pt>
    <dgm:pt modelId="{B66E9CCD-97FB-4209-8282-F2EAE070D1BA}" type="parTrans" cxnId="{692CE6F0-5D73-40A6-8339-BD032BB7FE3E}">
      <dgm:prSet/>
      <dgm:spPr/>
      <dgm:t>
        <a:bodyPr/>
        <a:lstStyle/>
        <a:p>
          <a:endParaRPr lang="en-US"/>
        </a:p>
      </dgm:t>
    </dgm:pt>
    <dgm:pt modelId="{56DD190D-396E-4026-A732-E1122F3E0403}" type="sibTrans" cxnId="{692CE6F0-5D73-40A6-8339-BD032BB7FE3E}">
      <dgm:prSet/>
      <dgm:spPr/>
      <dgm:t>
        <a:bodyPr/>
        <a:lstStyle/>
        <a:p>
          <a:endParaRPr lang="en-US"/>
        </a:p>
      </dgm:t>
    </dgm:pt>
    <dgm:pt modelId="{466B85FD-EC9A-48DA-8750-2BB6082055CC}" type="pres">
      <dgm:prSet presAssocID="{F51179B1-4C2E-4A0A-89DD-9DA047396054}" presName="vert0" presStyleCnt="0">
        <dgm:presLayoutVars>
          <dgm:dir/>
          <dgm:animOne val="branch"/>
          <dgm:animLvl val="lvl"/>
        </dgm:presLayoutVars>
      </dgm:prSet>
      <dgm:spPr/>
      <dgm:t>
        <a:bodyPr/>
        <a:lstStyle/>
        <a:p>
          <a:endParaRPr lang="en-US"/>
        </a:p>
      </dgm:t>
    </dgm:pt>
    <dgm:pt modelId="{37EFE445-8B66-4632-81BF-E18AAA0BFA71}" type="pres">
      <dgm:prSet presAssocID="{6BDAB56D-7FE6-44A8-8AC9-13514A89A39D}" presName="thickLine" presStyleLbl="alignNode1" presStyleIdx="0" presStyleCnt="1"/>
      <dgm:spPr/>
    </dgm:pt>
    <dgm:pt modelId="{F60BA6DA-9E56-43D7-87E5-BD93DBE72826}" type="pres">
      <dgm:prSet presAssocID="{6BDAB56D-7FE6-44A8-8AC9-13514A89A39D}" presName="horz1" presStyleCnt="0"/>
      <dgm:spPr/>
    </dgm:pt>
    <dgm:pt modelId="{96F0F443-46B1-4D74-AE07-FFE23E77F7C2}" type="pres">
      <dgm:prSet presAssocID="{6BDAB56D-7FE6-44A8-8AC9-13514A89A39D}" presName="tx1" presStyleLbl="revTx" presStyleIdx="0" presStyleCnt="1"/>
      <dgm:spPr/>
      <dgm:t>
        <a:bodyPr/>
        <a:lstStyle/>
        <a:p>
          <a:endParaRPr lang="en-US"/>
        </a:p>
      </dgm:t>
    </dgm:pt>
    <dgm:pt modelId="{F0E7125E-9FB7-40D3-9711-299754A2197A}" type="pres">
      <dgm:prSet presAssocID="{6BDAB56D-7FE6-44A8-8AC9-13514A89A39D}" presName="vert1" presStyleCnt="0"/>
      <dgm:spPr/>
    </dgm:pt>
  </dgm:ptLst>
  <dgm:cxnLst>
    <dgm:cxn modelId="{65709F37-B034-437A-BC28-6B631A27E5E7}" type="presOf" srcId="{F51179B1-4C2E-4A0A-89DD-9DA047396054}" destId="{466B85FD-EC9A-48DA-8750-2BB6082055CC}" srcOrd="0" destOrd="0" presId="urn:microsoft.com/office/officeart/2008/layout/LinedList"/>
    <dgm:cxn modelId="{692CE6F0-5D73-40A6-8339-BD032BB7FE3E}" srcId="{F51179B1-4C2E-4A0A-89DD-9DA047396054}" destId="{6BDAB56D-7FE6-44A8-8AC9-13514A89A39D}" srcOrd="0" destOrd="0" parTransId="{B66E9CCD-97FB-4209-8282-F2EAE070D1BA}" sibTransId="{56DD190D-396E-4026-A732-E1122F3E0403}"/>
    <dgm:cxn modelId="{6E7DF42A-D0C5-4A9C-9C94-7FEEA4A3AC85}" type="presOf" srcId="{6BDAB56D-7FE6-44A8-8AC9-13514A89A39D}" destId="{96F0F443-46B1-4D74-AE07-FFE23E77F7C2}" srcOrd="0" destOrd="0" presId="urn:microsoft.com/office/officeart/2008/layout/LinedList"/>
    <dgm:cxn modelId="{686EAA93-761B-469C-98C6-91E9818D789E}" type="presParOf" srcId="{466B85FD-EC9A-48DA-8750-2BB6082055CC}" destId="{37EFE445-8B66-4632-81BF-E18AAA0BFA71}" srcOrd="0" destOrd="0" presId="urn:microsoft.com/office/officeart/2008/layout/LinedList"/>
    <dgm:cxn modelId="{CE6F308C-FD14-4EBE-9496-527A179F8D52}" type="presParOf" srcId="{466B85FD-EC9A-48DA-8750-2BB6082055CC}" destId="{F60BA6DA-9E56-43D7-87E5-BD93DBE72826}" srcOrd="1" destOrd="0" presId="urn:microsoft.com/office/officeart/2008/layout/LinedList"/>
    <dgm:cxn modelId="{AF49B55A-8BC4-4736-BDFC-3EDD9B477123}" type="presParOf" srcId="{F60BA6DA-9E56-43D7-87E5-BD93DBE72826}" destId="{96F0F443-46B1-4D74-AE07-FFE23E77F7C2}" srcOrd="0" destOrd="0" presId="urn:microsoft.com/office/officeart/2008/layout/LinedList"/>
    <dgm:cxn modelId="{1A5DDF11-07CD-41C8-981D-5B58B2F29457}" type="presParOf" srcId="{F60BA6DA-9E56-43D7-87E5-BD93DBE72826}" destId="{F0E7125E-9FB7-40D3-9711-299754A2197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51179B1-4C2E-4A0A-89DD-9DA04739605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FFCED02-15B2-4729-B20B-0155F9787793}">
      <dgm:prSet/>
      <dgm:spPr/>
      <dgm:t>
        <a:bodyPr/>
        <a:lstStyle/>
        <a:p>
          <a:r>
            <a:rPr lang="en-US" b="0" i="0" dirty="0" smtClean="0"/>
            <a:t>Prepare to present your scenes to the class.</a:t>
          </a:r>
          <a:endParaRPr lang="en-US" dirty="0" smtClean="0"/>
        </a:p>
      </dgm:t>
    </dgm:pt>
    <dgm:pt modelId="{21850EC9-88ED-4EB1-86F7-DD4D29FFAEA0}" type="parTrans" cxnId="{3B5B5FDE-E1BC-4EDF-9851-304751E51BB6}">
      <dgm:prSet/>
      <dgm:spPr/>
      <dgm:t>
        <a:bodyPr/>
        <a:lstStyle/>
        <a:p>
          <a:endParaRPr lang="en-US"/>
        </a:p>
      </dgm:t>
    </dgm:pt>
    <dgm:pt modelId="{7E7FF014-FD29-4B1A-A1F4-840E38F4FD2D}" type="sibTrans" cxnId="{3B5B5FDE-E1BC-4EDF-9851-304751E51BB6}">
      <dgm:prSet/>
      <dgm:spPr/>
      <dgm:t>
        <a:bodyPr/>
        <a:lstStyle/>
        <a:p>
          <a:endParaRPr lang="en-US"/>
        </a:p>
      </dgm:t>
    </dgm:pt>
    <dgm:pt modelId="{466B85FD-EC9A-48DA-8750-2BB6082055CC}" type="pres">
      <dgm:prSet presAssocID="{F51179B1-4C2E-4A0A-89DD-9DA047396054}" presName="vert0" presStyleCnt="0">
        <dgm:presLayoutVars>
          <dgm:dir/>
          <dgm:animOne val="branch"/>
          <dgm:animLvl val="lvl"/>
        </dgm:presLayoutVars>
      </dgm:prSet>
      <dgm:spPr/>
      <dgm:t>
        <a:bodyPr/>
        <a:lstStyle/>
        <a:p>
          <a:endParaRPr lang="en-US"/>
        </a:p>
      </dgm:t>
    </dgm:pt>
    <dgm:pt modelId="{3118A987-FC26-4CB0-ADE9-70FA4BBE5E38}" type="pres">
      <dgm:prSet presAssocID="{1FFCED02-15B2-4729-B20B-0155F9787793}" presName="thickLine" presStyleLbl="alignNode1" presStyleIdx="0" presStyleCnt="1"/>
      <dgm:spPr/>
    </dgm:pt>
    <dgm:pt modelId="{EF1CC54F-2CC8-42B2-8DA4-9B030C8FAC71}" type="pres">
      <dgm:prSet presAssocID="{1FFCED02-15B2-4729-B20B-0155F9787793}" presName="horz1" presStyleCnt="0"/>
      <dgm:spPr/>
    </dgm:pt>
    <dgm:pt modelId="{5036FBD0-CD83-4F25-9323-3648C0401A3A}" type="pres">
      <dgm:prSet presAssocID="{1FFCED02-15B2-4729-B20B-0155F9787793}" presName="tx1" presStyleLbl="revTx" presStyleIdx="0" presStyleCnt="1"/>
      <dgm:spPr/>
      <dgm:t>
        <a:bodyPr/>
        <a:lstStyle/>
        <a:p>
          <a:endParaRPr lang="en-US"/>
        </a:p>
      </dgm:t>
    </dgm:pt>
    <dgm:pt modelId="{4E498673-6199-40C1-A60A-196A802DDC3F}" type="pres">
      <dgm:prSet presAssocID="{1FFCED02-15B2-4729-B20B-0155F9787793}" presName="vert1" presStyleCnt="0"/>
      <dgm:spPr/>
    </dgm:pt>
  </dgm:ptLst>
  <dgm:cxnLst>
    <dgm:cxn modelId="{4AA8B49E-33A3-4BFD-99E1-67EFFCCDDC3A}" type="presOf" srcId="{1FFCED02-15B2-4729-B20B-0155F9787793}" destId="{5036FBD0-CD83-4F25-9323-3648C0401A3A}" srcOrd="0" destOrd="0" presId="urn:microsoft.com/office/officeart/2008/layout/LinedList"/>
    <dgm:cxn modelId="{3B5B5FDE-E1BC-4EDF-9851-304751E51BB6}" srcId="{F51179B1-4C2E-4A0A-89DD-9DA047396054}" destId="{1FFCED02-15B2-4729-B20B-0155F9787793}" srcOrd="0" destOrd="0" parTransId="{21850EC9-88ED-4EB1-86F7-DD4D29FFAEA0}" sibTransId="{7E7FF014-FD29-4B1A-A1F4-840E38F4FD2D}"/>
    <dgm:cxn modelId="{63E67DE2-564D-48D0-9CA8-B036500ED6F2}" type="presOf" srcId="{F51179B1-4C2E-4A0A-89DD-9DA047396054}" destId="{466B85FD-EC9A-48DA-8750-2BB6082055CC}" srcOrd="0" destOrd="0" presId="urn:microsoft.com/office/officeart/2008/layout/LinedList"/>
    <dgm:cxn modelId="{81E46C2A-D795-4AEC-A803-AEFBB997A7B0}" type="presParOf" srcId="{466B85FD-EC9A-48DA-8750-2BB6082055CC}" destId="{3118A987-FC26-4CB0-ADE9-70FA4BBE5E38}" srcOrd="0" destOrd="0" presId="urn:microsoft.com/office/officeart/2008/layout/LinedList"/>
    <dgm:cxn modelId="{6D82319E-3E3F-43BB-B60D-5D4D692AAB42}" type="presParOf" srcId="{466B85FD-EC9A-48DA-8750-2BB6082055CC}" destId="{EF1CC54F-2CC8-42B2-8DA4-9B030C8FAC71}" srcOrd="1" destOrd="0" presId="urn:microsoft.com/office/officeart/2008/layout/LinedList"/>
    <dgm:cxn modelId="{21F28B97-311D-4F77-B7BB-186EB47425B1}" type="presParOf" srcId="{EF1CC54F-2CC8-42B2-8DA4-9B030C8FAC71}" destId="{5036FBD0-CD83-4F25-9323-3648C0401A3A}" srcOrd="0" destOrd="0" presId="urn:microsoft.com/office/officeart/2008/layout/LinedList"/>
    <dgm:cxn modelId="{4E70A5BC-0D5B-4A21-97E8-03C18EF4573E}" type="presParOf" srcId="{EF1CC54F-2CC8-42B2-8DA4-9B030C8FAC71}" destId="{4E498673-6199-40C1-A60A-196A802DDC3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D0667DD-090D-4562-B848-1C7EA263B319}"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36A01D4B-1666-4C65-B328-2F3CC13CA8EB}">
      <dgm:prSet/>
      <dgm:spPr/>
      <dgm:t>
        <a:bodyPr/>
        <a:lstStyle/>
        <a:p>
          <a:r>
            <a:rPr lang="en-US" dirty="0" smtClean="0"/>
            <a:t>Get with your group from yesterday, and make sure that your scene is ready to be performed.</a:t>
          </a:r>
          <a:endParaRPr lang="en-US" dirty="0"/>
        </a:p>
      </dgm:t>
    </dgm:pt>
    <dgm:pt modelId="{821B5DD9-E043-4D25-8B46-365AEFB48724}" type="parTrans" cxnId="{C4A0D182-B4B1-488E-85ED-949745F2D92D}">
      <dgm:prSet/>
      <dgm:spPr/>
      <dgm:t>
        <a:bodyPr/>
        <a:lstStyle/>
        <a:p>
          <a:endParaRPr lang="en-US"/>
        </a:p>
      </dgm:t>
    </dgm:pt>
    <dgm:pt modelId="{F0740DC6-8416-44DD-8E7D-2727548F6645}" type="sibTrans" cxnId="{C4A0D182-B4B1-488E-85ED-949745F2D92D}">
      <dgm:prSet/>
      <dgm:spPr/>
      <dgm:t>
        <a:bodyPr/>
        <a:lstStyle/>
        <a:p>
          <a:endParaRPr lang="en-US"/>
        </a:p>
      </dgm:t>
    </dgm:pt>
    <dgm:pt modelId="{45F8E2D8-0D5C-4852-B284-85C1A99F817F}" type="pres">
      <dgm:prSet presAssocID="{BD0667DD-090D-4562-B848-1C7EA263B319}" presName="vert0" presStyleCnt="0">
        <dgm:presLayoutVars>
          <dgm:dir/>
          <dgm:animOne val="branch"/>
          <dgm:animLvl val="lvl"/>
        </dgm:presLayoutVars>
      </dgm:prSet>
      <dgm:spPr/>
    </dgm:pt>
    <dgm:pt modelId="{0E2A45DB-7A87-4B4C-8A0B-7B7F9D7EB714}" type="pres">
      <dgm:prSet presAssocID="{36A01D4B-1666-4C65-B328-2F3CC13CA8EB}" presName="thickLine" presStyleLbl="alignNode1" presStyleIdx="0" presStyleCnt="1"/>
      <dgm:spPr/>
    </dgm:pt>
    <dgm:pt modelId="{46E9D8E7-F7F0-49D2-A70C-B4A9BF164AFA}" type="pres">
      <dgm:prSet presAssocID="{36A01D4B-1666-4C65-B328-2F3CC13CA8EB}" presName="horz1" presStyleCnt="0"/>
      <dgm:spPr/>
    </dgm:pt>
    <dgm:pt modelId="{756854F9-FF6E-4C4D-A188-96957B1D3787}" type="pres">
      <dgm:prSet presAssocID="{36A01D4B-1666-4C65-B328-2F3CC13CA8EB}" presName="tx1" presStyleLbl="revTx" presStyleIdx="0" presStyleCnt="1"/>
      <dgm:spPr/>
      <dgm:t>
        <a:bodyPr/>
        <a:lstStyle/>
        <a:p>
          <a:endParaRPr lang="en-US"/>
        </a:p>
      </dgm:t>
    </dgm:pt>
    <dgm:pt modelId="{C6E67878-27B3-4AB2-B567-6434DE1EA966}" type="pres">
      <dgm:prSet presAssocID="{36A01D4B-1666-4C65-B328-2F3CC13CA8EB}" presName="vert1" presStyleCnt="0"/>
      <dgm:spPr/>
    </dgm:pt>
  </dgm:ptLst>
  <dgm:cxnLst>
    <dgm:cxn modelId="{2BDDC259-18B7-4B16-875E-181EE810525F}" type="presOf" srcId="{36A01D4B-1666-4C65-B328-2F3CC13CA8EB}" destId="{756854F9-FF6E-4C4D-A188-96957B1D3787}" srcOrd="0" destOrd="0" presId="urn:microsoft.com/office/officeart/2008/layout/LinedList"/>
    <dgm:cxn modelId="{F690B226-B5A9-4999-BDF7-11F986E2E927}" type="presOf" srcId="{BD0667DD-090D-4562-B848-1C7EA263B319}" destId="{45F8E2D8-0D5C-4852-B284-85C1A99F817F}" srcOrd="0" destOrd="0" presId="urn:microsoft.com/office/officeart/2008/layout/LinedList"/>
    <dgm:cxn modelId="{C4A0D182-B4B1-488E-85ED-949745F2D92D}" srcId="{BD0667DD-090D-4562-B848-1C7EA263B319}" destId="{36A01D4B-1666-4C65-B328-2F3CC13CA8EB}" srcOrd="0" destOrd="0" parTransId="{821B5DD9-E043-4D25-8B46-365AEFB48724}" sibTransId="{F0740DC6-8416-44DD-8E7D-2727548F6645}"/>
    <dgm:cxn modelId="{E6E86D11-CB6F-4194-838B-2A8AC2F2C81C}" type="presParOf" srcId="{45F8E2D8-0D5C-4852-B284-85C1A99F817F}" destId="{0E2A45DB-7A87-4B4C-8A0B-7B7F9D7EB714}" srcOrd="0" destOrd="0" presId="urn:microsoft.com/office/officeart/2008/layout/LinedList"/>
    <dgm:cxn modelId="{A8B90E2C-4AA4-4383-ACDC-1EBD7625CB3A}" type="presParOf" srcId="{45F8E2D8-0D5C-4852-B284-85C1A99F817F}" destId="{46E9D8E7-F7F0-49D2-A70C-B4A9BF164AFA}" srcOrd="1" destOrd="0" presId="urn:microsoft.com/office/officeart/2008/layout/LinedList"/>
    <dgm:cxn modelId="{D38EFA04-8306-49D6-BE8F-6A746D955CBB}" type="presParOf" srcId="{46E9D8E7-F7F0-49D2-A70C-B4A9BF164AFA}" destId="{756854F9-FF6E-4C4D-A188-96957B1D3787}" srcOrd="0" destOrd="0" presId="urn:microsoft.com/office/officeart/2008/layout/LinedList"/>
    <dgm:cxn modelId="{9DCD570F-1101-4B8A-AC3E-4FBE3FE04257}" type="presParOf" srcId="{46E9D8E7-F7F0-49D2-A70C-B4A9BF164AFA}" destId="{C6E67878-27B3-4AB2-B567-6434DE1EA96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D0667DD-090D-4562-B848-1C7EA263B319}"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36A01D4B-1666-4C65-B328-2F3CC13CA8EB}">
      <dgm:prSet/>
      <dgm:spPr/>
      <dgm:t>
        <a:bodyPr/>
        <a:lstStyle/>
        <a:p>
          <a:r>
            <a:rPr lang="en-US" dirty="0" smtClean="0"/>
            <a:t>Opening Session:</a:t>
          </a:r>
        </a:p>
      </dgm:t>
    </dgm:pt>
    <dgm:pt modelId="{821B5DD9-E043-4D25-8B46-365AEFB48724}" type="parTrans" cxnId="{C4A0D182-B4B1-488E-85ED-949745F2D92D}">
      <dgm:prSet/>
      <dgm:spPr/>
      <dgm:t>
        <a:bodyPr/>
        <a:lstStyle/>
        <a:p>
          <a:endParaRPr lang="en-US"/>
        </a:p>
      </dgm:t>
    </dgm:pt>
    <dgm:pt modelId="{F0740DC6-8416-44DD-8E7D-2727548F6645}" type="sibTrans" cxnId="{C4A0D182-B4B1-488E-85ED-949745F2D92D}">
      <dgm:prSet/>
      <dgm:spPr/>
      <dgm:t>
        <a:bodyPr/>
        <a:lstStyle/>
        <a:p>
          <a:endParaRPr lang="en-US"/>
        </a:p>
      </dgm:t>
    </dgm:pt>
    <dgm:pt modelId="{43BD2D9F-8E58-4561-8F9B-B4F8816D09F8}">
      <dgm:prSet/>
      <dgm:spPr/>
      <dgm:t>
        <a:bodyPr/>
        <a:lstStyle/>
        <a:p>
          <a:r>
            <a:rPr lang="en-US" dirty="0" smtClean="0"/>
            <a:t>Students will prepare their scenes to present to the class.</a:t>
          </a:r>
        </a:p>
      </dgm:t>
    </dgm:pt>
    <dgm:pt modelId="{7776D7C3-0CBF-48A4-B501-EB66D8EC3357}" type="parTrans" cxnId="{76F51C74-B1EF-4B20-9FD0-388B0CA25B74}">
      <dgm:prSet/>
      <dgm:spPr/>
    </dgm:pt>
    <dgm:pt modelId="{84B65931-A0E1-4525-9A65-339CB9422180}" type="sibTrans" cxnId="{76F51C74-B1EF-4B20-9FD0-388B0CA25B74}">
      <dgm:prSet/>
      <dgm:spPr/>
    </dgm:pt>
    <dgm:pt modelId="{C4F8A356-99BB-45A4-B956-CAE9262093B5}">
      <dgm:prSet/>
      <dgm:spPr/>
      <dgm:t>
        <a:bodyPr/>
        <a:lstStyle/>
        <a:p>
          <a:r>
            <a:rPr lang="en-US" dirty="0" smtClean="0"/>
            <a:t>Work Session:</a:t>
          </a:r>
        </a:p>
      </dgm:t>
    </dgm:pt>
    <dgm:pt modelId="{5E451331-26F5-4B5E-A536-3398B9FD0017}" type="parTrans" cxnId="{1EE7F9C7-7026-48B0-A4E1-F286B800651C}">
      <dgm:prSet/>
      <dgm:spPr/>
    </dgm:pt>
    <dgm:pt modelId="{0C840834-67EB-481B-903B-6E631AD45F13}" type="sibTrans" cxnId="{1EE7F9C7-7026-48B0-A4E1-F286B800651C}">
      <dgm:prSet/>
      <dgm:spPr/>
    </dgm:pt>
    <dgm:pt modelId="{75C2AFAB-209B-424E-AD73-8EC51BD39AC2}">
      <dgm:prSet/>
      <dgm:spPr/>
      <dgm:t>
        <a:bodyPr/>
        <a:lstStyle/>
        <a:p>
          <a:r>
            <a:rPr lang="en-US" dirty="0" smtClean="0"/>
            <a:t>Students will present their “My Last Duchess” scenes to the class.</a:t>
          </a:r>
        </a:p>
      </dgm:t>
    </dgm:pt>
    <dgm:pt modelId="{D37CEA2D-31D3-492A-A7E1-DB29235D603F}" type="parTrans" cxnId="{B10C3204-47ED-4312-A9D3-BB237C93C41A}">
      <dgm:prSet/>
      <dgm:spPr/>
    </dgm:pt>
    <dgm:pt modelId="{304DA53B-988D-458D-930C-BE65D665D66B}" type="sibTrans" cxnId="{B10C3204-47ED-4312-A9D3-BB237C93C41A}">
      <dgm:prSet/>
      <dgm:spPr/>
    </dgm:pt>
    <dgm:pt modelId="{8846BFAC-A80A-4EB7-9660-EDDBE754D043}">
      <dgm:prSet/>
      <dgm:spPr/>
      <dgm:t>
        <a:bodyPr/>
        <a:lstStyle/>
        <a:p>
          <a:r>
            <a:rPr lang="en-US" dirty="0" smtClean="0"/>
            <a:t>Closing Session:</a:t>
          </a:r>
        </a:p>
      </dgm:t>
    </dgm:pt>
    <dgm:pt modelId="{142E1218-B57B-4F5B-A615-56375AF08F26}" type="parTrans" cxnId="{459D893D-54B6-4E9C-A3C0-2A6B7AFFB0A8}">
      <dgm:prSet/>
      <dgm:spPr/>
    </dgm:pt>
    <dgm:pt modelId="{D468B20E-E017-4C01-9F10-B1B724A36698}" type="sibTrans" cxnId="{459D893D-54B6-4E9C-A3C0-2A6B7AFFB0A8}">
      <dgm:prSet/>
      <dgm:spPr/>
    </dgm:pt>
    <dgm:pt modelId="{1FA51762-2460-4C6F-8049-9D42D03AD5FA}">
      <dgm:prSet/>
      <dgm:spPr/>
      <dgm:t>
        <a:bodyPr/>
        <a:lstStyle/>
        <a:p>
          <a:r>
            <a:rPr lang="en-US" dirty="0" smtClean="0"/>
            <a:t>Students will read “Life in Love,” “Love Among the Ruins,” and “Sonnet 43.”</a:t>
          </a:r>
        </a:p>
      </dgm:t>
    </dgm:pt>
    <dgm:pt modelId="{96C1A106-EC5B-40CC-BEF8-6A3BF01D7D61}" type="parTrans" cxnId="{0C0C8022-E1EE-44F7-85CB-1C1CB3F27137}">
      <dgm:prSet/>
      <dgm:spPr/>
    </dgm:pt>
    <dgm:pt modelId="{F6DFEA44-2EC6-4FB4-8786-D5EC06E1A204}" type="sibTrans" cxnId="{0C0C8022-E1EE-44F7-85CB-1C1CB3F27137}">
      <dgm:prSet/>
      <dgm:spPr/>
    </dgm:pt>
    <dgm:pt modelId="{45F8E2D8-0D5C-4852-B284-85C1A99F817F}" type="pres">
      <dgm:prSet presAssocID="{BD0667DD-090D-4562-B848-1C7EA263B319}" presName="vert0" presStyleCnt="0">
        <dgm:presLayoutVars>
          <dgm:dir/>
          <dgm:animOne val="branch"/>
          <dgm:animLvl val="lvl"/>
        </dgm:presLayoutVars>
      </dgm:prSet>
      <dgm:spPr/>
    </dgm:pt>
    <dgm:pt modelId="{0E2A45DB-7A87-4B4C-8A0B-7B7F9D7EB714}" type="pres">
      <dgm:prSet presAssocID="{36A01D4B-1666-4C65-B328-2F3CC13CA8EB}" presName="thickLine" presStyleLbl="alignNode1" presStyleIdx="0" presStyleCnt="3"/>
      <dgm:spPr/>
    </dgm:pt>
    <dgm:pt modelId="{46E9D8E7-F7F0-49D2-A70C-B4A9BF164AFA}" type="pres">
      <dgm:prSet presAssocID="{36A01D4B-1666-4C65-B328-2F3CC13CA8EB}" presName="horz1" presStyleCnt="0"/>
      <dgm:spPr/>
    </dgm:pt>
    <dgm:pt modelId="{756854F9-FF6E-4C4D-A188-96957B1D3787}" type="pres">
      <dgm:prSet presAssocID="{36A01D4B-1666-4C65-B328-2F3CC13CA8EB}" presName="tx1" presStyleLbl="revTx" presStyleIdx="0" presStyleCnt="6"/>
      <dgm:spPr/>
      <dgm:t>
        <a:bodyPr/>
        <a:lstStyle/>
        <a:p>
          <a:endParaRPr lang="en-US"/>
        </a:p>
      </dgm:t>
    </dgm:pt>
    <dgm:pt modelId="{C6E67878-27B3-4AB2-B567-6434DE1EA966}" type="pres">
      <dgm:prSet presAssocID="{36A01D4B-1666-4C65-B328-2F3CC13CA8EB}" presName="vert1" presStyleCnt="0"/>
      <dgm:spPr/>
    </dgm:pt>
    <dgm:pt modelId="{B8660CEC-D789-49E4-9D45-9B27E62259D4}" type="pres">
      <dgm:prSet presAssocID="{43BD2D9F-8E58-4561-8F9B-B4F8816D09F8}" presName="vertSpace2a" presStyleCnt="0"/>
      <dgm:spPr/>
    </dgm:pt>
    <dgm:pt modelId="{26F4ECF4-97FD-41C9-88C8-C3FFFF7B5D51}" type="pres">
      <dgm:prSet presAssocID="{43BD2D9F-8E58-4561-8F9B-B4F8816D09F8}" presName="horz2" presStyleCnt="0"/>
      <dgm:spPr/>
    </dgm:pt>
    <dgm:pt modelId="{1B7B0B65-A937-4B8B-BC5E-A86D966F7738}" type="pres">
      <dgm:prSet presAssocID="{43BD2D9F-8E58-4561-8F9B-B4F8816D09F8}" presName="horzSpace2" presStyleCnt="0"/>
      <dgm:spPr/>
    </dgm:pt>
    <dgm:pt modelId="{BDEDAAB7-58B3-4855-8DCD-90F788502EF7}" type="pres">
      <dgm:prSet presAssocID="{43BD2D9F-8E58-4561-8F9B-B4F8816D09F8}" presName="tx2" presStyleLbl="revTx" presStyleIdx="1" presStyleCnt="6"/>
      <dgm:spPr/>
      <dgm:t>
        <a:bodyPr/>
        <a:lstStyle/>
        <a:p>
          <a:endParaRPr lang="en-US"/>
        </a:p>
      </dgm:t>
    </dgm:pt>
    <dgm:pt modelId="{64008AB7-32A6-4473-B3E9-A12F49B5525A}" type="pres">
      <dgm:prSet presAssocID="{43BD2D9F-8E58-4561-8F9B-B4F8816D09F8}" presName="vert2" presStyleCnt="0"/>
      <dgm:spPr/>
    </dgm:pt>
    <dgm:pt modelId="{8E8426D4-F9C7-409E-B7EF-759B6BFB4090}" type="pres">
      <dgm:prSet presAssocID="{43BD2D9F-8E58-4561-8F9B-B4F8816D09F8}" presName="thinLine2b" presStyleLbl="callout" presStyleIdx="0" presStyleCnt="3"/>
      <dgm:spPr/>
    </dgm:pt>
    <dgm:pt modelId="{B31D9689-BC37-4664-9458-0C482A40EF85}" type="pres">
      <dgm:prSet presAssocID="{43BD2D9F-8E58-4561-8F9B-B4F8816D09F8}" presName="vertSpace2b" presStyleCnt="0"/>
      <dgm:spPr/>
    </dgm:pt>
    <dgm:pt modelId="{6B145FED-BC9E-4736-A435-92C5AA5CC3B7}" type="pres">
      <dgm:prSet presAssocID="{C4F8A356-99BB-45A4-B956-CAE9262093B5}" presName="thickLine" presStyleLbl="alignNode1" presStyleIdx="1" presStyleCnt="3"/>
      <dgm:spPr/>
    </dgm:pt>
    <dgm:pt modelId="{2A6F342C-80D2-4E1A-AC45-92471B111D48}" type="pres">
      <dgm:prSet presAssocID="{C4F8A356-99BB-45A4-B956-CAE9262093B5}" presName="horz1" presStyleCnt="0"/>
      <dgm:spPr/>
    </dgm:pt>
    <dgm:pt modelId="{86C1CB4F-FD0E-45F5-83B9-7B05C937F334}" type="pres">
      <dgm:prSet presAssocID="{C4F8A356-99BB-45A4-B956-CAE9262093B5}" presName="tx1" presStyleLbl="revTx" presStyleIdx="2" presStyleCnt="6"/>
      <dgm:spPr/>
    </dgm:pt>
    <dgm:pt modelId="{D8B5DA51-5BDB-42AF-B4F4-37A56BEA9EA9}" type="pres">
      <dgm:prSet presAssocID="{C4F8A356-99BB-45A4-B956-CAE9262093B5}" presName="vert1" presStyleCnt="0"/>
      <dgm:spPr/>
    </dgm:pt>
    <dgm:pt modelId="{05D61CC7-AE9B-425C-8B96-EDFAEDC79993}" type="pres">
      <dgm:prSet presAssocID="{75C2AFAB-209B-424E-AD73-8EC51BD39AC2}" presName="vertSpace2a" presStyleCnt="0"/>
      <dgm:spPr/>
    </dgm:pt>
    <dgm:pt modelId="{A4A1FF20-AFA1-45BA-82A6-1D1E2FE7D705}" type="pres">
      <dgm:prSet presAssocID="{75C2AFAB-209B-424E-AD73-8EC51BD39AC2}" presName="horz2" presStyleCnt="0"/>
      <dgm:spPr/>
    </dgm:pt>
    <dgm:pt modelId="{3AA8E587-A05E-4763-ACA7-6B35FE2DF3A9}" type="pres">
      <dgm:prSet presAssocID="{75C2AFAB-209B-424E-AD73-8EC51BD39AC2}" presName="horzSpace2" presStyleCnt="0"/>
      <dgm:spPr/>
    </dgm:pt>
    <dgm:pt modelId="{C757FD85-82A9-4BB8-8AAF-2F1E7BAB1439}" type="pres">
      <dgm:prSet presAssocID="{75C2AFAB-209B-424E-AD73-8EC51BD39AC2}" presName="tx2" presStyleLbl="revTx" presStyleIdx="3" presStyleCnt="6"/>
      <dgm:spPr/>
      <dgm:t>
        <a:bodyPr/>
        <a:lstStyle/>
        <a:p>
          <a:endParaRPr lang="en-US"/>
        </a:p>
      </dgm:t>
    </dgm:pt>
    <dgm:pt modelId="{CC45691B-67D9-4234-9CCA-2DC9C367E022}" type="pres">
      <dgm:prSet presAssocID="{75C2AFAB-209B-424E-AD73-8EC51BD39AC2}" presName="vert2" presStyleCnt="0"/>
      <dgm:spPr/>
    </dgm:pt>
    <dgm:pt modelId="{2FFA0151-7942-4534-ACA9-0A3E3648EC4D}" type="pres">
      <dgm:prSet presAssocID="{75C2AFAB-209B-424E-AD73-8EC51BD39AC2}" presName="thinLine2b" presStyleLbl="callout" presStyleIdx="1" presStyleCnt="3"/>
      <dgm:spPr/>
    </dgm:pt>
    <dgm:pt modelId="{615C82DB-FBB2-4C6C-A179-B7D2AFF6B2CB}" type="pres">
      <dgm:prSet presAssocID="{75C2AFAB-209B-424E-AD73-8EC51BD39AC2}" presName="vertSpace2b" presStyleCnt="0"/>
      <dgm:spPr/>
    </dgm:pt>
    <dgm:pt modelId="{92B91CD5-495A-4CAB-B3AF-940CBC7D83A9}" type="pres">
      <dgm:prSet presAssocID="{8846BFAC-A80A-4EB7-9660-EDDBE754D043}" presName="thickLine" presStyleLbl="alignNode1" presStyleIdx="2" presStyleCnt="3"/>
      <dgm:spPr/>
    </dgm:pt>
    <dgm:pt modelId="{ED891EC9-76AA-41CD-8A8A-4B465D89CC52}" type="pres">
      <dgm:prSet presAssocID="{8846BFAC-A80A-4EB7-9660-EDDBE754D043}" presName="horz1" presStyleCnt="0"/>
      <dgm:spPr/>
    </dgm:pt>
    <dgm:pt modelId="{0BAAD7B2-928A-439D-9FA5-17BDC478A74A}" type="pres">
      <dgm:prSet presAssocID="{8846BFAC-A80A-4EB7-9660-EDDBE754D043}" presName="tx1" presStyleLbl="revTx" presStyleIdx="4" presStyleCnt="6"/>
      <dgm:spPr/>
    </dgm:pt>
    <dgm:pt modelId="{083E241E-DFC2-42A3-9D7F-1AC873CE5720}" type="pres">
      <dgm:prSet presAssocID="{8846BFAC-A80A-4EB7-9660-EDDBE754D043}" presName="vert1" presStyleCnt="0"/>
      <dgm:spPr/>
    </dgm:pt>
    <dgm:pt modelId="{D5DDBE07-9F61-40C2-A296-A995373AE3C6}" type="pres">
      <dgm:prSet presAssocID="{1FA51762-2460-4C6F-8049-9D42D03AD5FA}" presName="vertSpace2a" presStyleCnt="0"/>
      <dgm:spPr/>
    </dgm:pt>
    <dgm:pt modelId="{66E7E735-5CBC-4847-AB48-7B62ECB8D5C8}" type="pres">
      <dgm:prSet presAssocID="{1FA51762-2460-4C6F-8049-9D42D03AD5FA}" presName="horz2" presStyleCnt="0"/>
      <dgm:spPr/>
    </dgm:pt>
    <dgm:pt modelId="{EA3F31B6-6E77-4F40-B222-567D010E351B}" type="pres">
      <dgm:prSet presAssocID="{1FA51762-2460-4C6F-8049-9D42D03AD5FA}" presName="horzSpace2" presStyleCnt="0"/>
      <dgm:spPr/>
    </dgm:pt>
    <dgm:pt modelId="{E1117153-334E-46AE-A5D2-CA19350B8A74}" type="pres">
      <dgm:prSet presAssocID="{1FA51762-2460-4C6F-8049-9D42D03AD5FA}" presName="tx2" presStyleLbl="revTx" presStyleIdx="5" presStyleCnt="6"/>
      <dgm:spPr/>
      <dgm:t>
        <a:bodyPr/>
        <a:lstStyle/>
        <a:p>
          <a:endParaRPr lang="en-US"/>
        </a:p>
      </dgm:t>
    </dgm:pt>
    <dgm:pt modelId="{872BA543-5AA4-419F-96DD-77AD5D3F9BAA}" type="pres">
      <dgm:prSet presAssocID="{1FA51762-2460-4C6F-8049-9D42D03AD5FA}" presName="vert2" presStyleCnt="0"/>
      <dgm:spPr/>
    </dgm:pt>
    <dgm:pt modelId="{FB77F11D-1205-4D9D-91D8-88F3B668F3CD}" type="pres">
      <dgm:prSet presAssocID="{1FA51762-2460-4C6F-8049-9D42D03AD5FA}" presName="thinLine2b" presStyleLbl="callout" presStyleIdx="2" presStyleCnt="3"/>
      <dgm:spPr/>
    </dgm:pt>
    <dgm:pt modelId="{0DDD333F-C197-446A-A379-BA9EFC221B0B}" type="pres">
      <dgm:prSet presAssocID="{1FA51762-2460-4C6F-8049-9D42D03AD5FA}" presName="vertSpace2b" presStyleCnt="0"/>
      <dgm:spPr/>
    </dgm:pt>
  </dgm:ptLst>
  <dgm:cxnLst>
    <dgm:cxn modelId="{1EE7F9C7-7026-48B0-A4E1-F286B800651C}" srcId="{BD0667DD-090D-4562-B848-1C7EA263B319}" destId="{C4F8A356-99BB-45A4-B956-CAE9262093B5}" srcOrd="1" destOrd="0" parTransId="{5E451331-26F5-4B5E-A536-3398B9FD0017}" sibTransId="{0C840834-67EB-481B-903B-6E631AD45F13}"/>
    <dgm:cxn modelId="{1D609800-4ECA-4FA7-AC3B-87BAEBAC9EF1}" type="presOf" srcId="{75C2AFAB-209B-424E-AD73-8EC51BD39AC2}" destId="{C757FD85-82A9-4BB8-8AAF-2F1E7BAB1439}" srcOrd="0" destOrd="0" presId="urn:microsoft.com/office/officeart/2008/layout/LinedList"/>
    <dgm:cxn modelId="{3B29B11D-D778-413A-A562-DEDE5B072DBD}" type="presOf" srcId="{BD0667DD-090D-4562-B848-1C7EA263B319}" destId="{45F8E2D8-0D5C-4852-B284-85C1A99F817F}" srcOrd="0" destOrd="0" presId="urn:microsoft.com/office/officeart/2008/layout/LinedList"/>
    <dgm:cxn modelId="{459D893D-54B6-4E9C-A3C0-2A6B7AFFB0A8}" srcId="{BD0667DD-090D-4562-B848-1C7EA263B319}" destId="{8846BFAC-A80A-4EB7-9660-EDDBE754D043}" srcOrd="2" destOrd="0" parTransId="{142E1218-B57B-4F5B-A615-56375AF08F26}" sibTransId="{D468B20E-E017-4C01-9F10-B1B724A36698}"/>
    <dgm:cxn modelId="{8FC875ED-B925-4DB9-8761-28E85D7F9D43}" type="presOf" srcId="{43BD2D9F-8E58-4561-8F9B-B4F8816D09F8}" destId="{BDEDAAB7-58B3-4855-8DCD-90F788502EF7}" srcOrd="0" destOrd="0" presId="urn:microsoft.com/office/officeart/2008/layout/LinedList"/>
    <dgm:cxn modelId="{C4A0D182-B4B1-488E-85ED-949745F2D92D}" srcId="{BD0667DD-090D-4562-B848-1C7EA263B319}" destId="{36A01D4B-1666-4C65-B328-2F3CC13CA8EB}" srcOrd="0" destOrd="0" parTransId="{821B5DD9-E043-4D25-8B46-365AEFB48724}" sibTransId="{F0740DC6-8416-44DD-8E7D-2727548F6645}"/>
    <dgm:cxn modelId="{382D081F-150A-440D-B795-0836BD126E71}" type="presOf" srcId="{C4F8A356-99BB-45A4-B956-CAE9262093B5}" destId="{86C1CB4F-FD0E-45F5-83B9-7B05C937F334}" srcOrd="0" destOrd="0" presId="urn:microsoft.com/office/officeart/2008/layout/LinedList"/>
    <dgm:cxn modelId="{FCE44B9B-D86E-4C75-9BE5-2D0D5D3364BC}" type="presOf" srcId="{36A01D4B-1666-4C65-B328-2F3CC13CA8EB}" destId="{756854F9-FF6E-4C4D-A188-96957B1D3787}" srcOrd="0" destOrd="0" presId="urn:microsoft.com/office/officeart/2008/layout/LinedList"/>
    <dgm:cxn modelId="{7D638BC0-D72A-4E67-B185-B4363E972727}" type="presOf" srcId="{1FA51762-2460-4C6F-8049-9D42D03AD5FA}" destId="{E1117153-334E-46AE-A5D2-CA19350B8A74}" srcOrd="0" destOrd="0" presId="urn:microsoft.com/office/officeart/2008/layout/LinedList"/>
    <dgm:cxn modelId="{B10C3204-47ED-4312-A9D3-BB237C93C41A}" srcId="{C4F8A356-99BB-45A4-B956-CAE9262093B5}" destId="{75C2AFAB-209B-424E-AD73-8EC51BD39AC2}" srcOrd="0" destOrd="0" parTransId="{D37CEA2D-31D3-492A-A7E1-DB29235D603F}" sibTransId="{304DA53B-988D-458D-930C-BE65D665D66B}"/>
    <dgm:cxn modelId="{0C0C8022-E1EE-44F7-85CB-1C1CB3F27137}" srcId="{8846BFAC-A80A-4EB7-9660-EDDBE754D043}" destId="{1FA51762-2460-4C6F-8049-9D42D03AD5FA}" srcOrd="0" destOrd="0" parTransId="{96C1A106-EC5B-40CC-BEF8-6A3BF01D7D61}" sibTransId="{F6DFEA44-2EC6-4FB4-8786-D5EC06E1A204}"/>
    <dgm:cxn modelId="{0BC93B90-B4CB-43E8-A936-E9C164D2F834}" type="presOf" srcId="{8846BFAC-A80A-4EB7-9660-EDDBE754D043}" destId="{0BAAD7B2-928A-439D-9FA5-17BDC478A74A}" srcOrd="0" destOrd="0" presId="urn:microsoft.com/office/officeart/2008/layout/LinedList"/>
    <dgm:cxn modelId="{76F51C74-B1EF-4B20-9FD0-388B0CA25B74}" srcId="{36A01D4B-1666-4C65-B328-2F3CC13CA8EB}" destId="{43BD2D9F-8E58-4561-8F9B-B4F8816D09F8}" srcOrd="0" destOrd="0" parTransId="{7776D7C3-0CBF-48A4-B501-EB66D8EC3357}" sibTransId="{84B65931-A0E1-4525-9A65-339CB9422180}"/>
    <dgm:cxn modelId="{62A7BD8E-FD3C-4FCC-AF3E-6C5C0574B815}" type="presParOf" srcId="{45F8E2D8-0D5C-4852-B284-85C1A99F817F}" destId="{0E2A45DB-7A87-4B4C-8A0B-7B7F9D7EB714}" srcOrd="0" destOrd="0" presId="urn:microsoft.com/office/officeart/2008/layout/LinedList"/>
    <dgm:cxn modelId="{26B43DF6-D593-4CEE-B102-DF52F235D83C}" type="presParOf" srcId="{45F8E2D8-0D5C-4852-B284-85C1A99F817F}" destId="{46E9D8E7-F7F0-49D2-A70C-B4A9BF164AFA}" srcOrd="1" destOrd="0" presId="urn:microsoft.com/office/officeart/2008/layout/LinedList"/>
    <dgm:cxn modelId="{60C09F20-B040-486B-A09E-3971839E2978}" type="presParOf" srcId="{46E9D8E7-F7F0-49D2-A70C-B4A9BF164AFA}" destId="{756854F9-FF6E-4C4D-A188-96957B1D3787}" srcOrd="0" destOrd="0" presId="urn:microsoft.com/office/officeart/2008/layout/LinedList"/>
    <dgm:cxn modelId="{7555A4A2-EEF6-4982-B237-749529C2DF5F}" type="presParOf" srcId="{46E9D8E7-F7F0-49D2-A70C-B4A9BF164AFA}" destId="{C6E67878-27B3-4AB2-B567-6434DE1EA966}" srcOrd="1" destOrd="0" presId="urn:microsoft.com/office/officeart/2008/layout/LinedList"/>
    <dgm:cxn modelId="{C6204895-A1E6-4427-A0EF-EADAB1FECFA8}" type="presParOf" srcId="{C6E67878-27B3-4AB2-B567-6434DE1EA966}" destId="{B8660CEC-D789-49E4-9D45-9B27E62259D4}" srcOrd="0" destOrd="0" presId="urn:microsoft.com/office/officeart/2008/layout/LinedList"/>
    <dgm:cxn modelId="{AB22EE36-78E8-4585-86EE-EEE1D7F28227}" type="presParOf" srcId="{C6E67878-27B3-4AB2-B567-6434DE1EA966}" destId="{26F4ECF4-97FD-41C9-88C8-C3FFFF7B5D51}" srcOrd="1" destOrd="0" presId="urn:microsoft.com/office/officeart/2008/layout/LinedList"/>
    <dgm:cxn modelId="{B4F44D44-9BD5-4DB5-83EC-50EC3FB80616}" type="presParOf" srcId="{26F4ECF4-97FD-41C9-88C8-C3FFFF7B5D51}" destId="{1B7B0B65-A937-4B8B-BC5E-A86D966F7738}" srcOrd="0" destOrd="0" presId="urn:microsoft.com/office/officeart/2008/layout/LinedList"/>
    <dgm:cxn modelId="{A1A2B64D-62C7-49FD-9533-4BF6F4F489ED}" type="presParOf" srcId="{26F4ECF4-97FD-41C9-88C8-C3FFFF7B5D51}" destId="{BDEDAAB7-58B3-4855-8DCD-90F788502EF7}" srcOrd="1" destOrd="0" presId="urn:microsoft.com/office/officeart/2008/layout/LinedList"/>
    <dgm:cxn modelId="{CB4A578F-1132-4562-A0E2-89A0902F8693}" type="presParOf" srcId="{26F4ECF4-97FD-41C9-88C8-C3FFFF7B5D51}" destId="{64008AB7-32A6-4473-B3E9-A12F49B5525A}" srcOrd="2" destOrd="0" presId="urn:microsoft.com/office/officeart/2008/layout/LinedList"/>
    <dgm:cxn modelId="{219DEF9A-13E0-4585-8390-BF8AFBB4E488}" type="presParOf" srcId="{C6E67878-27B3-4AB2-B567-6434DE1EA966}" destId="{8E8426D4-F9C7-409E-B7EF-759B6BFB4090}" srcOrd="2" destOrd="0" presId="urn:microsoft.com/office/officeart/2008/layout/LinedList"/>
    <dgm:cxn modelId="{56609F8D-AF33-46BC-AF36-66E56164A8D4}" type="presParOf" srcId="{C6E67878-27B3-4AB2-B567-6434DE1EA966}" destId="{B31D9689-BC37-4664-9458-0C482A40EF85}" srcOrd="3" destOrd="0" presId="urn:microsoft.com/office/officeart/2008/layout/LinedList"/>
    <dgm:cxn modelId="{43545CD2-2FFF-4E16-8270-7241576C67E1}" type="presParOf" srcId="{45F8E2D8-0D5C-4852-B284-85C1A99F817F}" destId="{6B145FED-BC9E-4736-A435-92C5AA5CC3B7}" srcOrd="2" destOrd="0" presId="urn:microsoft.com/office/officeart/2008/layout/LinedList"/>
    <dgm:cxn modelId="{A471B409-D507-48ED-A13D-FBBFE2C69810}" type="presParOf" srcId="{45F8E2D8-0D5C-4852-B284-85C1A99F817F}" destId="{2A6F342C-80D2-4E1A-AC45-92471B111D48}" srcOrd="3" destOrd="0" presId="urn:microsoft.com/office/officeart/2008/layout/LinedList"/>
    <dgm:cxn modelId="{30F5564E-B4B6-4400-B646-13525156FB12}" type="presParOf" srcId="{2A6F342C-80D2-4E1A-AC45-92471B111D48}" destId="{86C1CB4F-FD0E-45F5-83B9-7B05C937F334}" srcOrd="0" destOrd="0" presId="urn:microsoft.com/office/officeart/2008/layout/LinedList"/>
    <dgm:cxn modelId="{D87827EC-4B8B-411C-9DCB-ED17C212AD67}" type="presParOf" srcId="{2A6F342C-80D2-4E1A-AC45-92471B111D48}" destId="{D8B5DA51-5BDB-42AF-B4F4-37A56BEA9EA9}" srcOrd="1" destOrd="0" presId="urn:microsoft.com/office/officeart/2008/layout/LinedList"/>
    <dgm:cxn modelId="{11B4664A-E51A-40A5-9D87-753897C8B061}" type="presParOf" srcId="{D8B5DA51-5BDB-42AF-B4F4-37A56BEA9EA9}" destId="{05D61CC7-AE9B-425C-8B96-EDFAEDC79993}" srcOrd="0" destOrd="0" presId="urn:microsoft.com/office/officeart/2008/layout/LinedList"/>
    <dgm:cxn modelId="{5CDA8AB4-1F03-46AB-9FDE-2F90CB830EDA}" type="presParOf" srcId="{D8B5DA51-5BDB-42AF-B4F4-37A56BEA9EA9}" destId="{A4A1FF20-AFA1-45BA-82A6-1D1E2FE7D705}" srcOrd="1" destOrd="0" presId="urn:microsoft.com/office/officeart/2008/layout/LinedList"/>
    <dgm:cxn modelId="{2E9DBF45-7DFA-4F8D-B98B-AA9763DFE751}" type="presParOf" srcId="{A4A1FF20-AFA1-45BA-82A6-1D1E2FE7D705}" destId="{3AA8E587-A05E-4763-ACA7-6B35FE2DF3A9}" srcOrd="0" destOrd="0" presId="urn:microsoft.com/office/officeart/2008/layout/LinedList"/>
    <dgm:cxn modelId="{A53EF15A-CD20-4524-880A-A51E63C0E865}" type="presParOf" srcId="{A4A1FF20-AFA1-45BA-82A6-1D1E2FE7D705}" destId="{C757FD85-82A9-4BB8-8AAF-2F1E7BAB1439}" srcOrd="1" destOrd="0" presId="urn:microsoft.com/office/officeart/2008/layout/LinedList"/>
    <dgm:cxn modelId="{97B674A7-7460-45B4-A0E4-90F9C5222BAA}" type="presParOf" srcId="{A4A1FF20-AFA1-45BA-82A6-1D1E2FE7D705}" destId="{CC45691B-67D9-4234-9CCA-2DC9C367E022}" srcOrd="2" destOrd="0" presId="urn:microsoft.com/office/officeart/2008/layout/LinedList"/>
    <dgm:cxn modelId="{99D5DDC9-63AD-4448-A126-EC5D023EA6D4}" type="presParOf" srcId="{D8B5DA51-5BDB-42AF-B4F4-37A56BEA9EA9}" destId="{2FFA0151-7942-4534-ACA9-0A3E3648EC4D}" srcOrd="2" destOrd="0" presId="urn:microsoft.com/office/officeart/2008/layout/LinedList"/>
    <dgm:cxn modelId="{0884A674-4446-4538-BA12-A851E0A26C89}" type="presParOf" srcId="{D8B5DA51-5BDB-42AF-B4F4-37A56BEA9EA9}" destId="{615C82DB-FBB2-4C6C-A179-B7D2AFF6B2CB}" srcOrd="3" destOrd="0" presId="urn:microsoft.com/office/officeart/2008/layout/LinedList"/>
    <dgm:cxn modelId="{A2B9B44A-773C-45EF-A1A2-74E96407259D}" type="presParOf" srcId="{45F8E2D8-0D5C-4852-B284-85C1A99F817F}" destId="{92B91CD5-495A-4CAB-B3AF-940CBC7D83A9}" srcOrd="4" destOrd="0" presId="urn:microsoft.com/office/officeart/2008/layout/LinedList"/>
    <dgm:cxn modelId="{9D4F781D-4BFD-46C1-918D-FEDE7800618D}" type="presParOf" srcId="{45F8E2D8-0D5C-4852-B284-85C1A99F817F}" destId="{ED891EC9-76AA-41CD-8A8A-4B465D89CC52}" srcOrd="5" destOrd="0" presId="urn:microsoft.com/office/officeart/2008/layout/LinedList"/>
    <dgm:cxn modelId="{F5B8ECB6-C0A2-4DD3-9A15-FF87A9245667}" type="presParOf" srcId="{ED891EC9-76AA-41CD-8A8A-4B465D89CC52}" destId="{0BAAD7B2-928A-439D-9FA5-17BDC478A74A}" srcOrd="0" destOrd="0" presId="urn:microsoft.com/office/officeart/2008/layout/LinedList"/>
    <dgm:cxn modelId="{1E6953D9-6E35-4884-BA0E-CB38EDEA47A2}" type="presParOf" srcId="{ED891EC9-76AA-41CD-8A8A-4B465D89CC52}" destId="{083E241E-DFC2-42A3-9D7F-1AC873CE5720}" srcOrd="1" destOrd="0" presId="urn:microsoft.com/office/officeart/2008/layout/LinedList"/>
    <dgm:cxn modelId="{45EF13FF-14B6-450D-8902-6CBEA24E1C89}" type="presParOf" srcId="{083E241E-DFC2-42A3-9D7F-1AC873CE5720}" destId="{D5DDBE07-9F61-40C2-A296-A995373AE3C6}" srcOrd="0" destOrd="0" presId="urn:microsoft.com/office/officeart/2008/layout/LinedList"/>
    <dgm:cxn modelId="{B4E7F12A-1EB4-4C7B-A2CD-D75D3579EE64}" type="presParOf" srcId="{083E241E-DFC2-42A3-9D7F-1AC873CE5720}" destId="{66E7E735-5CBC-4847-AB48-7B62ECB8D5C8}" srcOrd="1" destOrd="0" presId="urn:microsoft.com/office/officeart/2008/layout/LinedList"/>
    <dgm:cxn modelId="{F0F489A2-D1D0-4258-9D9D-D65C77872703}" type="presParOf" srcId="{66E7E735-5CBC-4847-AB48-7B62ECB8D5C8}" destId="{EA3F31B6-6E77-4F40-B222-567D010E351B}" srcOrd="0" destOrd="0" presId="urn:microsoft.com/office/officeart/2008/layout/LinedList"/>
    <dgm:cxn modelId="{DBFB4061-854D-44A0-8F96-42845931BCE1}" type="presParOf" srcId="{66E7E735-5CBC-4847-AB48-7B62ECB8D5C8}" destId="{E1117153-334E-46AE-A5D2-CA19350B8A74}" srcOrd="1" destOrd="0" presId="urn:microsoft.com/office/officeart/2008/layout/LinedList"/>
    <dgm:cxn modelId="{198C7CBC-FA8D-4A56-BBAC-40F37DAF38C1}" type="presParOf" srcId="{66E7E735-5CBC-4847-AB48-7B62ECB8D5C8}" destId="{872BA543-5AA4-419F-96DD-77AD5D3F9BAA}" srcOrd="2" destOrd="0" presId="urn:microsoft.com/office/officeart/2008/layout/LinedList"/>
    <dgm:cxn modelId="{733D7E50-AEF0-4126-B778-289ED987D2DA}" type="presParOf" srcId="{083E241E-DFC2-42A3-9D7F-1AC873CE5720}" destId="{FB77F11D-1205-4D9D-91D8-88F3B668F3CD}" srcOrd="2" destOrd="0" presId="urn:microsoft.com/office/officeart/2008/layout/LinedList"/>
    <dgm:cxn modelId="{702C8646-AB7B-4687-B113-96D104D0378A}" type="presParOf" srcId="{083E241E-DFC2-42A3-9D7F-1AC873CE5720}" destId="{0DDD333F-C197-446A-A379-BA9EFC221B0B}"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D0667DD-090D-4562-B848-1C7EA263B319}"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36A01D4B-1666-4C65-B328-2F3CC13CA8EB}">
      <dgm:prSet/>
      <dgm:spPr/>
      <dgm:t>
        <a:bodyPr/>
        <a:lstStyle/>
        <a:p>
          <a:r>
            <a:rPr lang="en-US" dirty="0" smtClean="0"/>
            <a:t>Each group will present their scene to the class.</a:t>
          </a:r>
          <a:endParaRPr lang="en-US" dirty="0"/>
        </a:p>
      </dgm:t>
    </dgm:pt>
    <dgm:pt modelId="{821B5DD9-E043-4D25-8B46-365AEFB48724}" type="parTrans" cxnId="{C4A0D182-B4B1-488E-85ED-949745F2D92D}">
      <dgm:prSet/>
      <dgm:spPr/>
      <dgm:t>
        <a:bodyPr/>
        <a:lstStyle/>
        <a:p>
          <a:endParaRPr lang="en-US"/>
        </a:p>
      </dgm:t>
    </dgm:pt>
    <dgm:pt modelId="{F0740DC6-8416-44DD-8E7D-2727548F6645}" type="sibTrans" cxnId="{C4A0D182-B4B1-488E-85ED-949745F2D92D}">
      <dgm:prSet/>
      <dgm:spPr/>
      <dgm:t>
        <a:bodyPr/>
        <a:lstStyle/>
        <a:p>
          <a:endParaRPr lang="en-US"/>
        </a:p>
      </dgm:t>
    </dgm:pt>
    <dgm:pt modelId="{45F8E2D8-0D5C-4852-B284-85C1A99F817F}" type="pres">
      <dgm:prSet presAssocID="{BD0667DD-090D-4562-B848-1C7EA263B319}" presName="vert0" presStyleCnt="0">
        <dgm:presLayoutVars>
          <dgm:dir/>
          <dgm:animOne val="branch"/>
          <dgm:animLvl val="lvl"/>
        </dgm:presLayoutVars>
      </dgm:prSet>
      <dgm:spPr/>
    </dgm:pt>
    <dgm:pt modelId="{0E2A45DB-7A87-4B4C-8A0B-7B7F9D7EB714}" type="pres">
      <dgm:prSet presAssocID="{36A01D4B-1666-4C65-B328-2F3CC13CA8EB}" presName="thickLine" presStyleLbl="alignNode1" presStyleIdx="0" presStyleCnt="1"/>
      <dgm:spPr/>
    </dgm:pt>
    <dgm:pt modelId="{46E9D8E7-F7F0-49D2-A70C-B4A9BF164AFA}" type="pres">
      <dgm:prSet presAssocID="{36A01D4B-1666-4C65-B328-2F3CC13CA8EB}" presName="horz1" presStyleCnt="0"/>
      <dgm:spPr/>
    </dgm:pt>
    <dgm:pt modelId="{756854F9-FF6E-4C4D-A188-96957B1D3787}" type="pres">
      <dgm:prSet presAssocID="{36A01D4B-1666-4C65-B328-2F3CC13CA8EB}" presName="tx1" presStyleLbl="revTx" presStyleIdx="0" presStyleCnt="1"/>
      <dgm:spPr/>
      <dgm:t>
        <a:bodyPr/>
        <a:lstStyle/>
        <a:p>
          <a:endParaRPr lang="en-US"/>
        </a:p>
      </dgm:t>
    </dgm:pt>
    <dgm:pt modelId="{C6E67878-27B3-4AB2-B567-6434DE1EA966}" type="pres">
      <dgm:prSet presAssocID="{36A01D4B-1666-4C65-B328-2F3CC13CA8EB}" presName="vert1" presStyleCnt="0"/>
      <dgm:spPr/>
    </dgm:pt>
  </dgm:ptLst>
  <dgm:cxnLst>
    <dgm:cxn modelId="{0E4FD16D-9CF2-42E5-A41B-4D47D61FFF7F}" type="presOf" srcId="{36A01D4B-1666-4C65-B328-2F3CC13CA8EB}" destId="{756854F9-FF6E-4C4D-A188-96957B1D3787}" srcOrd="0" destOrd="0" presId="urn:microsoft.com/office/officeart/2008/layout/LinedList"/>
    <dgm:cxn modelId="{02DA31D2-816B-4424-982B-BC78A84DCB71}" type="presOf" srcId="{BD0667DD-090D-4562-B848-1C7EA263B319}" destId="{45F8E2D8-0D5C-4852-B284-85C1A99F817F}" srcOrd="0" destOrd="0" presId="urn:microsoft.com/office/officeart/2008/layout/LinedList"/>
    <dgm:cxn modelId="{C4A0D182-B4B1-488E-85ED-949745F2D92D}" srcId="{BD0667DD-090D-4562-B848-1C7EA263B319}" destId="{36A01D4B-1666-4C65-B328-2F3CC13CA8EB}" srcOrd="0" destOrd="0" parTransId="{821B5DD9-E043-4D25-8B46-365AEFB48724}" sibTransId="{F0740DC6-8416-44DD-8E7D-2727548F6645}"/>
    <dgm:cxn modelId="{AE94D6F8-6807-4F01-9CF0-DF5A0EEC5152}" type="presParOf" srcId="{45F8E2D8-0D5C-4852-B284-85C1A99F817F}" destId="{0E2A45DB-7A87-4B4C-8A0B-7B7F9D7EB714}" srcOrd="0" destOrd="0" presId="urn:microsoft.com/office/officeart/2008/layout/LinedList"/>
    <dgm:cxn modelId="{33B51FCE-6906-4756-928F-69DFD5836125}" type="presParOf" srcId="{45F8E2D8-0D5C-4852-B284-85C1A99F817F}" destId="{46E9D8E7-F7F0-49D2-A70C-B4A9BF164AFA}" srcOrd="1" destOrd="0" presId="urn:microsoft.com/office/officeart/2008/layout/LinedList"/>
    <dgm:cxn modelId="{FA580C5F-0126-439E-9AF9-0D0BA5A50920}" type="presParOf" srcId="{46E9D8E7-F7F0-49D2-A70C-B4A9BF164AFA}" destId="{756854F9-FF6E-4C4D-A188-96957B1D3787}" srcOrd="0" destOrd="0" presId="urn:microsoft.com/office/officeart/2008/layout/LinedList"/>
    <dgm:cxn modelId="{3030347A-9A0F-484C-BF54-203D2A3B6737}" type="presParOf" srcId="{46E9D8E7-F7F0-49D2-A70C-B4A9BF164AFA}" destId="{C6E67878-27B3-4AB2-B567-6434DE1EA96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D0667DD-090D-4562-B848-1C7EA263B319}"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36A01D4B-1666-4C65-B328-2F3CC13CA8EB}">
      <dgm:prSet/>
      <dgm:spPr/>
      <dgm:t>
        <a:bodyPr/>
        <a:lstStyle/>
        <a:p>
          <a:r>
            <a:rPr lang="en-US" dirty="0" smtClean="0"/>
            <a:t>Turn in your book to page 838.</a:t>
          </a:r>
          <a:endParaRPr lang="en-US" dirty="0"/>
        </a:p>
      </dgm:t>
    </dgm:pt>
    <dgm:pt modelId="{821B5DD9-E043-4D25-8B46-365AEFB48724}" type="parTrans" cxnId="{C4A0D182-B4B1-488E-85ED-949745F2D92D}">
      <dgm:prSet/>
      <dgm:spPr/>
      <dgm:t>
        <a:bodyPr/>
        <a:lstStyle/>
        <a:p>
          <a:endParaRPr lang="en-US"/>
        </a:p>
      </dgm:t>
    </dgm:pt>
    <dgm:pt modelId="{F0740DC6-8416-44DD-8E7D-2727548F6645}" type="sibTrans" cxnId="{C4A0D182-B4B1-488E-85ED-949745F2D92D}">
      <dgm:prSet/>
      <dgm:spPr/>
      <dgm:t>
        <a:bodyPr/>
        <a:lstStyle/>
        <a:p>
          <a:endParaRPr lang="en-US"/>
        </a:p>
      </dgm:t>
    </dgm:pt>
    <dgm:pt modelId="{45F8E2D8-0D5C-4852-B284-85C1A99F817F}" type="pres">
      <dgm:prSet presAssocID="{BD0667DD-090D-4562-B848-1C7EA263B319}" presName="vert0" presStyleCnt="0">
        <dgm:presLayoutVars>
          <dgm:dir/>
          <dgm:animOne val="branch"/>
          <dgm:animLvl val="lvl"/>
        </dgm:presLayoutVars>
      </dgm:prSet>
      <dgm:spPr/>
    </dgm:pt>
    <dgm:pt modelId="{0E2A45DB-7A87-4B4C-8A0B-7B7F9D7EB714}" type="pres">
      <dgm:prSet presAssocID="{36A01D4B-1666-4C65-B328-2F3CC13CA8EB}" presName="thickLine" presStyleLbl="alignNode1" presStyleIdx="0" presStyleCnt="1"/>
      <dgm:spPr/>
    </dgm:pt>
    <dgm:pt modelId="{46E9D8E7-F7F0-49D2-A70C-B4A9BF164AFA}" type="pres">
      <dgm:prSet presAssocID="{36A01D4B-1666-4C65-B328-2F3CC13CA8EB}" presName="horz1" presStyleCnt="0"/>
      <dgm:spPr/>
    </dgm:pt>
    <dgm:pt modelId="{756854F9-FF6E-4C4D-A188-96957B1D3787}" type="pres">
      <dgm:prSet presAssocID="{36A01D4B-1666-4C65-B328-2F3CC13CA8EB}" presName="tx1" presStyleLbl="revTx" presStyleIdx="0" presStyleCnt="1"/>
      <dgm:spPr/>
      <dgm:t>
        <a:bodyPr/>
        <a:lstStyle/>
        <a:p>
          <a:endParaRPr lang="en-US"/>
        </a:p>
      </dgm:t>
    </dgm:pt>
    <dgm:pt modelId="{C6E67878-27B3-4AB2-B567-6434DE1EA966}" type="pres">
      <dgm:prSet presAssocID="{36A01D4B-1666-4C65-B328-2F3CC13CA8EB}" presName="vert1" presStyleCnt="0"/>
      <dgm:spPr/>
    </dgm:pt>
  </dgm:ptLst>
  <dgm:cxnLst>
    <dgm:cxn modelId="{31FA89B2-EE74-41B1-9B02-599ADDC3D10E}" type="presOf" srcId="{36A01D4B-1666-4C65-B328-2F3CC13CA8EB}" destId="{756854F9-FF6E-4C4D-A188-96957B1D3787}" srcOrd="0" destOrd="0" presId="urn:microsoft.com/office/officeart/2008/layout/LinedList"/>
    <dgm:cxn modelId="{9A5FB7BA-5B4F-472F-8C48-3E3FEC34A823}" type="presOf" srcId="{BD0667DD-090D-4562-B848-1C7EA263B319}" destId="{45F8E2D8-0D5C-4852-B284-85C1A99F817F}" srcOrd="0" destOrd="0" presId="urn:microsoft.com/office/officeart/2008/layout/LinedList"/>
    <dgm:cxn modelId="{C4A0D182-B4B1-488E-85ED-949745F2D92D}" srcId="{BD0667DD-090D-4562-B848-1C7EA263B319}" destId="{36A01D4B-1666-4C65-B328-2F3CC13CA8EB}" srcOrd="0" destOrd="0" parTransId="{821B5DD9-E043-4D25-8B46-365AEFB48724}" sibTransId="{F0740DC6-8416-44DD-8E7D-2727548F6645}"/>
    <dgm:cxn modelId="{CC03D975-4895-4DDD-8C42-4AE196D1DAD0}" type="presParOf" srcId="{45F8E2D8-0D5C-4852-B284-85C1A99F817F}" destId="{0E2A45DB-7A87-4B4C-8A0B-7B7F9D7EB714}" srcOrd="0" destOrd="0" presId="urn:microsoft.com/office/officeart/2008/layout/LinedList"/>
    <dgm:cxn modelId="{322801BD-6ACB-4A82-9204-146AF1918B8A}" type="presParOf" srcId="{45F8E2D8-0D5C-4852-B284-85C1A99F817F}" destId="{46E9D8E7-F7F0-49D2-A70C-B4A9BF164AFA}" srcOrd="1" destOrd="0" presId="urn:microsoft.com/office/officeart/2008/layout/LinedList"/>
    <dgm:cxn modelId="{3EE47C82-581B-469B-B4D3-A7F9EC2B4692}" type="presParOf" srcId="{46E9D8E7-F7F0-49D2-A70C-B4A9BF164AFA}" destId="{756854F9-FF6E-4C4D-A188-96957B1D3787}" srcOrd="0" destOrd="0" presId="urn:microsoft.com/office/officeart/2008/layout/LinedList"/>
    <dgm:cxn modelId="{A725974C-999B-442E-907E-3E2B2B06FE6E}" type="presParOf" srcId="{46E9D8E7-F7F0-49D2-A70C-B4A9BF164AFA}" destId="{C6E67878-27B3-4AB2-B567-6434DE1EA96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1179B1-4C2E-4A0A-89DD-9DA04739605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6BDAB56D-7FE6-44A8-8AC9-13514A89A39D}">
      <dgm:prSet phldrT="[Text]"/>
      <dgm:spPr/>
      <dgm:t>
        <a:bodyPr/>
        <a:lstStyle/>
        <a:p>
          <a:r>
            <a:rPr lang="en-US" dirty="0" smtClean="0"/>
            <a:t>A dramatic monologue in literature is when a character gives a speech to another character or to an audience, like the reader.</a:t>
          </a:r>
          <a:endParaRPr lang="en-US" dirty="0"/>
        </a:p>
      </dgm:t>
    </dgm:pt>
    <dgm:pt modelId="{B66E9CCD-97FB-4209-8282-F2EAE070D1BA}" type="parTrans" cxnId="{692CE6F0-5D73-40A6-8339-BD032BB7FE3E}">
      <dgm:prSet/>
      <dgm:spPr/>
      <dgm:t>
        <a:bodyPr/>
        <a:lstStyle/>
        <a:p>
          <a:endParaRPr lang="en-US"/>
        </a:p>
      </dgm:t>
    </dgm:pt>
    <dgm:pt modelId="{56DD190D-396E-4026-A732-E1122F3E0403}" type="sibTrans" cxnId="{692CE6F0-5D73-40A6-8339-BD032BB7FE3E}">
      <dgm:prSet/>
      <dgm:spPr/>
      <dgm:t>
        <a:bodyPr/>
        <a:lstStyle/>
        <a:p>
          <a:endParaRPr lang="en-US"/>
        </a:p>
      </dgm:t>
    </dgm:pt>
    <dgm:pt modelId="{466B85FD-EC9A-48DA-8750-2BB6082055CC}" type="pres">
      <dgm:prSet presAssocID="{F51179B1-4C2E-4A0A-89DD-9DA047396054}" presName="vert0" presStyleCnt="0">
        <dgm:presLayoutVars>
          <dgm:dir/>
          <dgm:animOne val="branch"/>
          <dgm:animLvl val="lvl"/>
        </dgm:presLayoutVars>
      </dgm:prSet>
      <dgm:spPr/>
      <dgm:t>
        <a:bodyPr/>
        <a:lstStyle/>
        <a:p>
          <a:endParaRPr lang="en-US"/>
        </a:p>
      </dgm:t>
    </dgm:pt>
    <dgm:pt modelId="{37EFE445-8B66-4632-81BF-E18AAA0BFA71}" type="pres">
      <dgm:prSet presAssocID="{6BDAB56D-7FE6-44A8-8AC9-13514A89A39D}" presName="thickLine" presStyleLbl="alignNode1" presStyleIdx="0" presStyleCnt="1"/>
      <dgm:spPr/>
    </dgm:pt>
    <dgm:pt modelId="{F60BA6DA-9E56-43D7-87E5-BD93DBE72826}" type="pres">
      <dgm:prSet presAssocID="{6BDAB56D-7FE6-44A8-8AC9-13514A89A39D}" presName="horz1" presStyleCnt="0"/>
      <dgm:spPr/>
    </dgm:pt>
    <dgm:pt modelId="{96F0F443-46B1-4D74-AE07-FFE23E77F7C2}" type="pres">
      <dgm:prSet presAssocID="{6BDAB56D-7FE6-44A8-8AC9-13514A89A39D}" presName="tx1" presStyleLbl="revTx" presStyleIdx="0" presStyleCnt="1"/>
      <dgm:spPr/>
      <dgm:t>
        <a:bodyPr/>
        <a:lstStyle/>
        <a:p>
          <a:endParaRPr lang="en-US"/>
        </a:p>
      </dgm:t>
    </dgm:pt>
    <dgm:pt modelId="{F0E7125E-9FB7-40D3-9711-299754A2197A}" type="pres">
      <dgm:prSet presAssocID="{6BDAB56D-7FE6-44A8-8AC9-13514A89A39D}" presName="vert1" presStyleCnt="0"/>
      <dgm:spPr/>
    </dgm:pt>
  </dgm:ptLst>
  <dgm:cxnLst>
    <dgm:cxn modelId="{75238D91-2539-42A6-B527-DE3A178B3E0A}" type="presOf" srcId="{F51179B1-4C2E-4A0A-89DD-9DA047396054}" destId="{466B85FD-EC9A-48DA-8750-2BB6082055CC}" srcOrd="0" destOrd="0" presId="urn:microsoft.com/office/officeart/2008/layout/LinedList"/>
    <dgm:cxn modelId="{692CE6F0-5D73-40A6-8339-BD032BB7FE3E}" srcId="{F51179B1-4C2E-4A0A-89DD-9DA047396054}" destId="{6BDAB56D-7FE6-44A8-8AC9-13514A89A39D}" srcOrd="0" destOrd="0" parTransId="{B66E9CCD-97FB-4209-8282-F2EAE070D1BA}" sibTransId="{56DD190D-396E-4026-A732-E1122F3E0403}"/>
    <dgm:cxn modelId="{8DFAD673-A9B3-4E92-B866-A47EE8027C71}" type="presOf" srcId="{6BDAB56D-7FE6-44A8-8AC9-13514A89A39D}" destId="{96F0F443-46B1-4D74-AE07-FFE23E77F7C2}" srcOrd="0" destOrd="0" presId="urn:microsoft.com/office/officeart/2008/layout/LinedList"/>
    <dgm:cxn modelId="{E832659B-5B4E-4322-AA68-BD985FCA58DC}" type="presParOf" srcId="{466B85FD-EC9A-48DA-8750-2BB6082055CC}" destId="{37EFE445-8B66-4632-81BF-E18AAA0BFA71}" srcOrd="0" destOrd="0" presId="urn:microsoft.com/office/officeart/2008/layout/LinedList"/>
    <dgm:cxn modelId="{6CBE5A5E-1D6A-466B-AA70-2EA68550AB75}" type="presParOf" srcId="{466B85FD-EC9A-48DA-8750-2BB6082055CC}" destId="{F60BA6DA-9E56-43D7-87E5-BD93DBE72826}" srcOrd="1" destOrd="0" presId="urn:microsoft.com/office/officeart/2008/layout/LinedList"/>
    <dgm:cxn modelId="{76C8257E-C426-46EC-BD11-E13467C15E0A}" type="presParOf" srcId="{F60BA6DA-9E56-43D7-87E5-BD93DBE72826}" destId="{96F0F443-46B1-4D74-AE07-FFE23E77F7C2}" srcOrd="0" destOrd="0" presId="urn:microsoft.com/office/officeart/2008/layout/LinedList"/>
    <dgm:cxn modelId="{26B77C91-D2B8-455B-80BD-F82B41B220E3}" type="presParOf" srcId="{F60BA6DA-9E56-43D7-87E5-BD93DBE72826}" destId="{F0E7125E-9FB7-40D3-9711-299754A2197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51179B1-4C2E-4A0A-89DD-9DA04739605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6BDAB56D-7FE6-44A8-8AC9-13514A89A39D}">
      <dgm:prSet phldrT="[Text]"/>
      <dgm:spPr/>
      <dgm:t>
        <a:bodyPr/>
        <a:lstStyle/>
        <a:p>
          <a:r>
            <a:rPr lang="en-US" dirty="0" smtClean="0"/>
            <a:t>Opening Session</a:t>
          </a:r>
          <a:endParaRPr lang="en-US" dirty="0"/>
        </a:p>
      </dgm:t>
    </dgm:pt>
    <dgm:pt modelId="{B66E9CCD-97FB-4209-8282-F2EAE070D1BA}" type="parTrans" cxnId="{692CE6F0-5D73-40A6-8339-BD032BB7FE3E}">
      <dgm:prSet/>
      <dgm:spPr/>
      <dgm:t>
        <a:bodyPr/>
        <a:lstStyle/>
        <a:p>
          <a:endParaRPr lang="en-US"/>
        </a:p>
      </dgm:t>
    </dgm:pt>
    <dgm:pt modelId="{56DD190D-396E-4026-A732-E1122F3E0403}" type="sibTrans" cxnId="{692CE6F0-5D73-40A6-8339-BD032BB7FE3E}">
      <dgm:prSet/>
      <dgm:spPr/>
      <dgm:t>
        <a:bodyPr/>
        <a:lstStyle/>
        <a:p>
          <a:endParaRPr lang="en-US"/>
        </a:p>
      </dgm:t>
    </dgm:pt>
    <dgm:pt modelId="{F08DCA1F-FFB2-4AC1-9AE4-E3B375D5654E}">
      <dgm:prSet phldrT="[Text]"/>
      <dgm:spPr/>
      <dgm:t>
        <a:bodyPr/>
        <a:lstStyle/>
        <a:p>
          <a:r>
            <a:rPr lang="en-US" dirty="0" smtClean="0"/>
            <a:t>Work Session</a:t>
          </a:r>
          <a:endParaRPr lang="en-US" dirty="0"/>
        </a:p>
      </dgm:t>
    </dgm:pt>
    <dgm:pt modelId="{9B3A0770-B6BE-4082-BEF5-FBE89458CB59}" type="parTrans" cxnId="{1D9D816D-1F95-490B-A1C8-936CB27B00FA}">
      <dgm:prSet/>
      <dgm:spPr/>
      <dgm:t>
        <a:bodyPr/>
        <a:lstStyle/>
        <a:p>
          <a:endParaRPr lang="en-US"/>
        </a:p>
      </dgm:t>
    </dgm:pt>
    <dgm:pt modelId="{AB75865B-36C7-412F-A033-05A01EE60FD6}" type="sibTrans" cxnId="{1D9D816D-1F95-490B-A1C8-936CB27B00FA}">
      <dgm:prSet/>
      <dgm:spPr/>
      <dgm:t>
        <a:bodyPr/>
        <a:lstStyle/>
        <a:p>
          <a:endParaRPr lang="en-US"/>
        </a:p>
      </dgm:t>
    </dgm:pt>
    <dgm:pt modelId="{B4C9D399-68F4-4C46-A420-A80E5DF80C2F}">
      <dgm:prSet phldrT="[Text]"/>
      <dgm:spPr/>
      <dgm:t>
        <a:bodyPr/>
        <a:lstStyle/>
        <a:p>
          <a:r>
            <a:rPr lang="en-US" dirty="0" smtClean="0"/>
            <a:t>Students will discuss the proper methods of writing a formal essay.</a:t>
          </a:r>
          <a:endParaRPr lang="en-US" dirty="0"/>
        </a:p>
      </dgm:t>
    </dgm:pt>
    <dgm:pt modelId="{620C0C8E-BA59-432A-B222-1FFE64152461}" type="parTrans" cxnId="{B7C54695-FEB4-4C01-9833-88B484BDBE8E}">
      <dgm:prSet/>
      <dgm:spPr/>
      <dgm:t>
        <a:bodyPr/>
        <a:lstStyle/>
        <a:p>
          <a:endParaRPr lang="en-US"/>
        </a:p>
      </dgm:t>
    </dgm:pt>
    <dgm:pt modelId="{2F9F81DB-72EA-4527-9D26-7065E51C59CA}" type="sibTrans" cxnId="{B7C54695-FEB4-4C01-9833-88B484BDBE8E}">
      <dgm:prSet/>
      <dgm:spPr/>
      <dgm:t>
        <a:bodyPr/>
        <a:lstStyle/>
        <a:p>
          <a:endParaRPr lang="en-US"/>
        </a:p>
      </dgm:t>
    </dgm:pt>
    <dgm:pt modelId="{954BE0B6-636F-47BD-8C28-120BF4F2E53E}">
      <dgm:prSet phldrT="[Text]"/>
      <dgm:spPr/>
      <dgm:t>
        <a:bodyPr/>
        <a:lstStyle/>
        <a:p>
          <a:r>
            <a:rPr lang="en-US" dirty="0" smtClean="0"/>
            <a:t>Closing Session</a:t>
          </a:r>
          <a:endParaRPr lang="en-US" dirty="0"/>
        </a:p>
      </dgm:t>
    </dgm:pt>
    <dgm:pt modelId="{0C4E4AE9-6A93-4882-A771-DD6C78A9D7AD}" type="parTrans" cxnId="{F1FB2A33-56D2-4F66-9B4A-B934D88F3358}">
      <dgm:prSet/>
      <dgm:spPr/>
      <dgm:t>
        <a:bodyPr/>
        <a:lstStyle/>
        <a:p>
          <a:endParaRPr lang="en-US"/>
        </a:p>
      </dgm:t>
    </dgm:pt>
    <dgm:pt modelId="{9D2A7E86-3B4F-4E16-BF67-878CADF83149}" type="sibTrans" cxnId="{F1FB2A33-56D2-4F66-9B4A-B934D88F3358}">
      <dgm:prSet/>
      <dgm:spPr/>
      <dgm:t>
        <a:bodyPr/>
        <a:lstStyle/>
        <a:p>
          <a:endParaRPr lang="en-US"/>
        </a:p>
      </dgm:t>
    </dgm:pt>
    <dgm:pt modelId="{7C1E96A7-4C6B-4052-AF50-E764CB17052F}">
      <dgm:prSet phldrT="[Text]"/>
      <dgm:spPr/>
      <dgm:t>
        <a:bodyPr/>
        <a:lstStyle/>
        <a:p>
          <a:r>
            <a:rPr lang="en-US" dirty="0" smtClean="0"/>
            <a:t>Students will read “My Last Duchess” and other poems by Robert and Elizabeth Browning.</a:t>
          </a:r>
        </a:p>
      </dgm:t>
    </dgm:pt>
    <dgm:pt modelId="{67DDB8AE-370B-4A05-AA38-7B12DDCF74FE}" type="parTrans" cxnId="{C4772E9A-94FC-4F89-8D88-DBB4BDD37750}">
      <dgm:prSet/>
      <dgm:spPr/>
      <dgm:t>
        <a:bodyPr/>
        <a:lstStyle/>
        <a:p>
          <a:endParaRPr lang="en-US"/>
        </a:p>
      </dgm:t>
    </dgm:pt>
    <dgm:pt modelId="{A544D6FC-427A-463F-9653-31C361F6D250}" type="sibTrans" cxnId="{C4772E9A-94FC-4F89-8D88-DBB4BDD37750}">
      <dgm:prSet/>
      <dgm:spPr/>
      <dgm:t>
        <a:bodyPr/>
        <a:lstStyle/>
        <a:p>
          <a:endParaRPr lang="en-US"/>
        </a:p>
      </dgm:t>
    </dgm:pt>
    <dgm:pt modelId="{671F8D02-82EE-43FC-A973-D1D837D910FF}">
      <dgm:prSet phldrT="[Text]"/>
      <dgm:spPr/>
      <dgm:t>
        <a:bodyPr/>
        <a:lstStyle/>
        <a:p>
          <a:endParaRPr lang="en-US" dirty="0"/>
        </a:p>
      </dgm:t>
    </dgm:pt>
    <dgm:pt modelId="{72731C8B-EF37-40F4-A640-97AEA38B1FED}" type="parTrans" cxnId="{D99F748A-9EDE-4DB3-A4D6-2537461A1E40}">
      <dgm:prSet/>
      <dgm:spPr/>
      <dgm:t>
        <a:bodyPr/>
        <a:lstStyle/>
        <a:p>
          <a:endParaRPr lang="en-US"/>
        </a:p>
      </dgm:t>
    </dgm:pt>
    <dgm:pt modelId="{AD4C8AC0-DD40-47E1-BB55-CA4A3D7701F5}" type="sibTrans" cxnId="{D99F748A-9EDE-4DB3-A4D6-2537461A1E40}">
      <dgm:prSet/>
      <dgm:spPr/>
      <dgm:t>
        <a:bodyPr/>
        <a:lstStyle/>
        <a:p>
          <a:endParaRPr lang="en-US"/>
        </a:p>
      </dgm:t>
    </dgm:pt>
    <dgm:pt modelId="{02D95BA8-1545-4DA2-922B-785A773C8CE8}">
      <dgm:prSet phldrT="[Text]"/>
      <dgm:spPr/>
      <dgm:t>
        <a:bodyPr/>
        <a:lstStyle/>
        <a:p>
          <a:r>
            <a:rPr lang="en-US" dirty="0" smtClean="0"/>
            <a:t>Students will extend the poem by </a:t>
          </a:r>
        </a:p>
      </dgm:t>
    </dgm:pt>
    <dgm:pt modelId="{8ED30795-3AA9-49E2-9D2E-D712355CFDD3}" type="parTrans" cxnId="{34006477-4C45-47FC-95A1-EBE127C85644}">
      <dgm:prSet/>
      <dgm:spPr/>
    </dgm:pt>
    <dgm:pt modelId="{5345841B-A3BF-4638-87F6-8689C2D685A3}" type="sibTrans" cxnId="{34006477-4C45-47FC-95A1-EBE127C85644}">
      <dgm:prSet/>
      <dgm:spPr/>
    </dgm:pt>
    <dgm:pt modelId="{466B85FD-EC9A-48DA-8750-2BB6082055CC}" type="pres">
      <dgm:prSet presAssocID="{F51179B1-4C2E-4A0A-89DD-9DA047396054}" presName="vert0" presStyleCnt="0">
        <dgm:presLayoutVars>
          <dgm:dir/>
          <dgm:animOne val="branch"/>
          <dgm:animLvl val="lvl"/>
        </dgm:presLayoutVars>
      </dgm:prSet>
      <dgm:spPr/>
      <dgm:t>
        <a:bodyPr/>
        <a:lstStyle/>
        <a:p>
          <a:endParaRPr lang="en-US"/>
        </a:p>
      </dgm:t>
    </dgm:pt>
    <dgm:pt modelId="{37EFE445-8B66-4632-81BF-E18AAA0BFA71}" type="pres">
      <dgm:prSet presAssocID="{6BDAB56D-7FE6-44A8-8AC9-13514A89A39D}" presName="thickLine" presStyleLbl="alignNode1" presStyleIdx="0" presStyleCnt="3"/>
      <dgm:spPr/>
    </dgm:pt>
    <dgm:pt modelId="{F60BA6DA-9E56-43D7-87E5-BD93DBE72826}" type="pres">
      <dgm:prSet presAssocID="{6BDAB56D-7FE6-44A8-8AC9-13514A89A39D}" presName="horz1" presStyleCnt="0"/>
      <dgm:spPr/>
    </dgm:pt>
    <dgm:pt modelId="{96F0F443-46B1-4D74-AE07-FFE23E77F7C2}" type="pres">
      <dgm:prSet presAssocID="{6BDAB56D-7FE6-44A8-8AC9-13514A89A39D}" presName="tx1" presStyleLbl="revTx" presStyleIdx="0" presStyleCnt="7"/>
      <dgm:spPr/>
      <dgm:t>
        <a:bodyPr/>
        <a:lstStyle/>
        <a:p>
          <a:endParaRPr lang="en-US"/>
        </a:p>
      </dgm:t>
    </dgm:pt>
    <dgm:pt modelId="{F0E7125E-9FB7-40D3-9711-299754A2197A}" type="pres">
      <dgm:prSet presAssocID="{6BDAB56D-7FE6-44A8-8AC9-13514A89A39D}" presName="vert1" presStyleCnt="0"/>
      <dgm:spPr/>
    </dgm:pt>
    <dgm:pt modelId="{1C213EC3-6E83-4423-BDBD-C030C497555C}" type="pres">
      <dgm:prSet presAssocID="{B4C9D399-68F4-4C46-A420-A80E5DF80C2F}" presName="vertSpace2a" presStyleCnt="0"/>
      <dgm:spPr/>
    </dgm:pt>
    <dgm:pt modelId="{82DAD78E-8AB3-42BC-A961-FF57A75FA115}" type="pres">
      <dgm:prSet presAssocID="{B4C9D399-68F4-4C46-A420-A80E5DF80C2F}" presName="horz2" presStyleCnt="0"/>
      <dgm:spPr/>
    </dgm:pt>
    <dgm:pt modelId="{D72FECED-6393-4FAD-9685-37F805E559C5}" type="pres">
      <dgm:prSet presAssocID="{B4C9D399-68F4-4C46-A420-A80E5DF80C2F}" presName="horzSpace2" presStyleCnt="0"/>
      <dgm:spPr/>
    </dgm:pt>
    <dgm:pt modelId="{CA573BCD-2B0C-4020-AB50-59E318C76813}" type="pres">
      <dgm:prSet presAssocID="{B4C9D399-68F4-4C46-A420-A80E5DF80C2F}" presName="tx2" presStyleLbl="revTx" presStyleIdx="1" presStyleCnt="7"/>
      <dgm:spPr/>
      <dgm:t>
        <a:bodyPr/>
        <a:lstStyle/>
        <a:p>
          <a:endParaRPr lang="en-US"/>
        </a:p>
      </dgm:t>
    </dgm:pt>
    <dgm:pt modelId="{C5FAF82D-BFC5-4BA6-B408-D03B22C702B3}" type="pres">
      <dgm:prSet presAssocID="{B4C9D399-68F4-4C46-A420-A80E5DF80C2F}" presName="vert2" presStyleCnt="0"/>
      <dgm:spPr/>
    </dgm:pt>
    <dgm:pt modelId="{81850858-54F1-4875-8E3F-3CE8714589ED}" type="pres">
      <dgm:prSet presAssocID="{B4C9D399-68F4-4C46-A420-A80E5DF80C2F}" presName="thinLine2b" presStyleLbl="callout" presStyleIdx="0" presStyleCnt="4"/>
      <dgm:spPr/>
    </dgm:pt>
    <dgm:pt modelId="{4FFD811C-7426-4314-BF9F-A0C5575426F1}" type="pres">
      <dgm:prSet presAssocID="{B4C9D399-68F4-4C46-A420-A80E5DF80C2F}" presName="vertSpace2b" presStyleCnt="0"/>
      <dgm:spPr/>
    </dgm:pt>
    <dgm:pt modelId="{096D4843-7792-4965-A643-65B39AA95880}" type="pres">
      <dgm:prSet presAssocID="{F08DCA1F-FFB2-4AC1-9AE4-E3B375D5654E}" presName="thickLine" presStyleLbl="alignNode1" presStyleIdx="1" presStyleCnt="3"/>
      <dgm:spPr/>
    </dgm:pt>
    <dgm:pt modelId="{C46C784C-2B60-45F9-85F4-802AD17CFCC0}" type="pres">
      <dgm:prSet presAssocID="{F08DCA1F-FFB2-4AC1-9AE4-E3B375D5654E}" presName="horz1" presStyleCnt="0"/>
      <dgm:spPr/>
    </dgm:pt>
    <dgm:pt modelId="{EBE1C65C-4671-4C75-B521-C992DD5FF61E}" type="pres">
      <dgm:prSet presAssocID="{F08DCA1F-FFB2-4AC1-9AE4-E3B375D5654E}" presName="tx1" presStyleLbl="revTx" presStyleIdx="2" presStyleCnt="7"/>
      <dgm:spPr/>
      <dgm:t>
        <a:bodyPr/>
        <a:lstStyle/>
        <a:p>
          <a:endParaRPr lang="en-US"/>
        </a:p>
      </dgm:t>
    </dgm:pt>
    <dgm:pt modelId="{3E174762-5EBA-45C4-9684-FF2E6FC1E675}" type="pres">
      <dgm:prSet presAssocID="{F08DCA1F-FFB2-4AC1-9AE4-E3B375D5654E}" presName="vert1" presStyleCnt="0"/>
      <dgm:spPr/>
    </dgm:pt>
    <dgm:pt modelId="{87A199C9-AFE7-4484-8677-5EDFFCC0FCC2}" type="pres">
      <dgm:prSet presAssocID="{7C1E96A7-4C6B-4052-AF50-E764CB17052F}" presName="vertSpace2a" presStyleCnt="0"/>
      <dgm:spPr/>
    </dgm:pt>
    <dgm:pt modelId="{82F4514F-50F5-4CD2-A62F-76903B3A53AE}" type="pres">
      <dgm:prSet presAssocID="{7C1E96A7-4C6B-4052-AF50-E764CB17052F}" presName="horz2" presStyleCnt="0"/>
      <dgm:spPr/>
    </dgm:pt>
    <dgm:pt modelId="{74D2BC0C-6546-4195-B9A1-7E57C215B019}" type="pres">
      <dgm:prSet presAssocID="{7C1E96A7-4C6B-4052-AF50-E764CB17052F}" presName="horzSpace2" presStyleCnt="0"/>
      <dgm:spPr/>
    </dgm:pt>
    <dgm:pt modelId="{39F372FF-688F-4F18-AB90-F7506967B4C1}" type="pres">
      <dgm:prSet presAssocID="{7C1E96A7-4C6B-4052-AF50-E764CB17052F}" presName="tx2" presStyleLbl="revTx" presStyleIdx="3" presStyleCnt="7"/>
      <dgm:spPr/>
      <dgm:t>
        <a:bodyPr/>
        <a:lstStyle/>
        <a:p>
          <a:endParaRPr lang="en-US"/>
        </a:p>
      </dgm:t>
    </dgm:pt>
    <dgm:pt modelId="{35200B57-22FB-4E9D-844F-B6F4429DC12C}" type="pres">
      <dgm:prSet presAssocID="{7C1E96A7-4C6B-4052-AF50-E764CB17052F}" presName="vert2" presStyleCnt="0"/>
      <dgm:spPr/>
    </dgm:pt>
    <dgm:pt modelId="{A27724D4-4C70-4371-8186-AD928F9B2D44}" type="pres">
      <dgm:prSet presAssocID="{7C1E96A7-4C6B-4052-AF50-E764CB17052F}" presName="thinLine2b" presStyleLbl="callout" presStyleIdx="1" presStyleCnt="4"/>
      <dgm:spPr/>
    </dgm:pt>
    <dgm:pt modelId="{37CE5A1B-8FA8-4918-B695-8C195E2B2163}" type="pres">
      <dgm:prSet presAssocID="{7C1E96A7-4C6B-4052-AF50-E764CB17052F}" presName="vertSpace2b" presStyleCnt="0"/>
      <dgm:spPr/>
    </dgm:pt>
    <dgm:pt modelId="{CF32EF58-28B2-49BD-B314-16214D5D742F}" type="pres">
      <dgm:prSet presAssocID="{02D95BA8-1545-4DA2-922B-785A773C8CE8}" presName="horz2" presStyleCnt="0"/>
      <dgm:spPr/>
    </dgm:pt>
    <dgm:pt modelId="{9E63DB13-E62E-437E-98D6-990861DCCB39}" type="pres">
      <dgm:prSet presAssocID="{02D95BA8-1545-4DA2-922B-785A773C8CE8}" presName="horzSpace2" presStyleCnt="0"/>
      <dgm:spPr/>
    </dgm:pt>
    <dgm:pt modelId="{82AACC8A-0B91-4101-80DE-79F10ACC41B3}" type="pres">
      <dgm:prSet presAssocID="{02D95BA8-1545-4DA2-922B-785A773C8CE8}" presName="tx2" presStyleLbl="revTx" presStyleIdx="4" presStyleCnt="7"/>
      <dgm:spPr/>
      <dgm:t>
        <a:bodyPr/>
        <a:lstStyle/>
        <a:p>
          <a:endParaRPr lang="en-US"/>
        </a:p>
      </dgm:t>
    </dgm:pt>
    <dgm:pt modelId="{DE45C9D5-52ED-4E10-9972-ED91CB068493}" type="pres">
      <dgm:prSet presAssocID="{02D95BA8-1545-4DA2-922B-785A773C8CE8}" presName="vert2" presStyleCnt="0"/>
      <dgm:spPr/>
    </dgm:pt>
    <dgm:pt modelId="{37727258-68EE-49F0-BE86-ED6FE7E6A4C5}" type="pres">
      <dgm:prSet presAssocID="{02D95BA8-1545-4DA2-922B-785A773C8CE8}" presName="thinLine2b" presStyleLbl="callout" presStyleIdx="2" presStyleCnt="4"/>
      <dgm:spPr/>
    </dgm:pt>
    <dgm:pt modelId="{3F7AA308-94DA-4692-B30C-A416B4D10BA3}" type="pres">
      <dgm:prSet presAssocID="{02D95BA8-1545-4DA2-922B-785A773C8CE8}" presName="vertSpace2b" presStyleCnt="0"/>
      <dgm:spPr/>
    </dgm:pt>
    <dgm:pt modelId="{6D7D7678-AA54-42F3-8C85-FDFDAAD05D71}" type="pres">
      <dgm:prSet presAssocID="{954BE0B6-636F-47BD-8C28-120BF4F2E53E}" presName="thickLine" presStyleLbl="alignNode1" presStyleIdx="2" presStyleCnt="3"/>
      <dgm:spPr/>
    </dgm:pt>
    <dgm:pt modelId="{C13AE7EC-B76E-43D2-B598-1A3D91706841}" type="pres">
      <dgm:prSet presAssocID="{954BE0B6-636F-47BD-8C28-120BF4F2E53E}" presName="horz1" presStyleCnt="0"/>
      <dgm:spPr/>
    </dgm:pt>
    <dgm:pt modelId="{1095C452-9CDF-4A12-9EB0-7DCBD6AAC550}" type="pres">
      <dgm:prSet presAssocID="{954BE0B6-636F-47BD-8C28-120BF4F2E53E}" presName="tx1" presStyleLbl="revTx" presStyleIdx="5" presStyleCnt="7"/>
      <dgm:spPr/>
      <dgm:t>
        <a:bodyPr/>
        <a:lstStyle/>
        <a:p>
          <a:endParaRPr lang="en-US"/>
        </a:p>
      </dgm:t>
    </dgm:pt>
    <dgm:pt modelId="{1118F010-0BA7-48DE-AE36-C93348EFA8B7}" type="pres">
      <dgm:prSet presAssocID="{954BE0B6-636F-47BD-8C28-120BF4F2E53E}" presName="vert1" presStyleCnt="0"/>
      <dgm:spPr/>
    </dgm:pt>
    <dgm:pt modelId="{1F32DF32-997A-437A-9620-2966EB15E4C9}" type="pres">
      <dgm:prSet presAssocID="{671F8D02-82EE-43FC-A973-D1D837D910FF}" presName="vertSpace2a" presStyleCnt="0"/>
      <dgm:spPr/>
    </dgm:pt>
    <dgm:pt modelId="{D0346756-095E-4A44-AFEF-ECEF2826EE14}" type="pres">
      <dgm:prSet presAssocID="{671F8D02-82EE-43FC-A973-D1D837D910FF}" presName="horz2" presStyleCnt="0"/>
      <dgm:spPr/>
    </dgm:pt>
    <dgm:pt modelId="{2479C9D1-9CA0-4A09-B5DC-FF16002AEBFF}" type="pres">
      <dgm:prSet presAssocID="{671F8D02-82EE-43FC-A973-D1D837D910FF}" presName="horzSpace2" presStyleCnt="0"/>
      <dgm:spPr/>
    </dgm:pt>
    <dgm:pt modelId="{FF6C91D2-9EA3-451C-8F17-85597729D868}" type="pres">
      <dgm:prSet presAssocID="{671F8D02-82EE-43FC-A973-D1D837D910FF}" presName="tx2" presStyleLbl="revTx" presStyleIdx="6" presStyleCnt="7"/>
      <dgm:spPr/>
      <dgm:t>
        <a:bodyPr/>
        <a:lstStyle/>
        <a:p>
          <a:endParaRPr lang="en-US"/>
        </a:p>
      </dgm:t>
    </dgm:pt>
    <dgm:pt modelId="{1DE4468E-9590-4C9E-BDDD-ACE5346FA2A0}" type="pres">
      <dgm:prSet presAssocID="{671F8D02-82EE-43FC-A973-D1D837D910FF}" presName="vert2" presStyleCnt="0"/>
      <dgm:spPr/>
    </dgm:pt>
    <dgm:pt modelId="{C33866EE-763E-46DE-BEF2-62A93C18DC81}" type="pres">
      <dgm:prSet presAssocID="{671F8D02-82EE-43FC-A973-D1D837D910FF}" presName="thinLine2b" presStyleLbl="callout" presStyleIdx="3" presStyleCnt="4"/>
      <dgm:spPr/>
    </dgm:pt>
    <dgm:pt modelId="{B752C03F-55FE-49D8-B46B-C8DF0D7CBC41}" type="pres">
      <dgm:prSet presAssocID="{671F8D02-82EE-43FC-A973-D1D837D910FF}" presName="vertSpace2b" presStyleCnt="0"/>
      <dgm:spPr/>
    </dgm:pt>
  </dgm:ptLst>
  <dgm:cxnLst>
    <dgm:cxn modelId="{F1FB2A33-56D2-4F66-9B4A-B934D88F3358}" srcId="{F51179B1-4C2E-4A0A-89DD-9DA047396054}" destId="{954BE0B6-636F-47BD-8C28-120BF4F2E53E}" srcOrd="2" destOrd="0" parTransId="{0C4E4AE9-6A93-4882-A771-DD6C78A9D7AD}" sibTransId="{9D2A7E86-3B4F-4E16-BF67-878CADF83149}"/>
    <dgm:cxn modelId="{C4772E9A-94FC-4F89-8D88-DBB4BDD37750}" srcId="{F08DCA1F-FFB2-4AC1-9AE4-E3B375D5654E}" destId="{7C1E96A7-4C6B-4052-AF50-E764CB17052F}" srcOrd="0" destOrd="0" parTransId="{67DDB8AE-370B-4A05-AA38-7B12DDCF74FE}" sibTransId="{A544D6FC-427A-463F-9653-31C361F6D250}"/>
    <dgm:cxn modelId="{3B53BE87-E703-4C97-B062-967E9EE39302}" type="presOf" srcId="{954BE0B6-636F-47BD-8C28-120BF4F2E53E}" destId="{1095C452-9CDF-4A12-9EB0-7DCBD6AAC550}" srcOrd="0" destOrd="0" presId="urn:microsoft.com/office/officeart/2008/layout/LinedList"/>
    <dgm:cxn modelId="{75E57A11-9D9D-4759-BC4E-982F2D115C67}" type="presOf" srcId="{02D95BA8-1545-4DA2-922B-785A773C8CE8}" destId="{82AACC8A-0B91-4101-80DE-79F10ACC41B3}" srcOrd="0" destOrd="0" presId="urn:microsoft.com/office/officeart/2008/layout/LinedList"/>
    <dgm:cxn modelId="{5C4A4FC4-F143-49C6-9666-B0B191058D4B}" type="presOf" srcId="{F08DCA1F-FFB2-4AC1-9AE4-E3B375D5654E}" destId="{EBE1C65C-4671-4C75-B521-C992DD5FF61E}" srcOrd="0" destOrd="0" presId="urn:microsoft.com/office/officeart/2008/layout/LinedList"/>
    <dgm:cxn modelId="{34006477-4C45-47FC-95A1-EBE127C85644}" srcId="{F08DCA1F-FFB2-4AC1-9AE4-E3B375D5654E}" destId="{02D95BA8-1545-4DA2-922B-785A773C8CE8}" srcOrd="1" destOrd="0" parTransId="{8ED30795-3AA9-49E2-9D2E-D712355CFDD3}" sibTransId="{5345841B-A3BF-4638-87F6-8689C2D685A3}"/>
    <dgm:cxn modelId="{609A2FC5-48CE-4BF1-96D0-4B86C0C89951}" type="presOf" srcId="{6BDAB56D-7FE6-44A8-8AC9-13514A89A39D}" destId="{96F0F443-46B1-4D74-AE07-FFE23E77F7C2}" srcOrd="0" destOrd="0" presId="urn:microsoft.com/office/officeart/2008/layout/LinedList"/>
    <dgm:cxn modelId="{B7C54695-FEB4-4C01-9833-88B484BDBE8E}" srcId="{6BDAB56D-7FE6-44A8-8AC9-13514A89A39D}" destId="{B4C9D399-68F4-4C46-A420-A80E5DF80C2F}" srcOrd="0" destOrd="0" parTransId="{620C0C8E-BA59-432A-B222-1FFE64152461}" sibTransId="{2F9F81DB-72EA-4527-9D26-7065E51C59CA}"/>
    <dgm:cxn modelId="{1D9D816D-1F95-490B-A1C8-936CB27B00FA}" srcId="{F51179B1-4C2E-4A0A-89DD-9DA047396054}" destId="{F08DCA1F-FFB2-4AC1-9AE4-E3B375D5654E}" srcOrd="1" destOrd="0" parTransId="{9B3A0770-B6BE-4082-BEF5-FBE89458CB59}" sibTransId="{AB75865B-36C7-412F-A033-05A01EE60FD6}"/>
    <dgm:cxn modelId="{ECD2630A-3003-455F-AFEF-0D7DD69FA767}" type="presOf" srcId="{671F8D02-82EE-43FC-A973-D1D837D910FF}" destId="{FF6C91D2-9EA3-451C-8F17-85597729D868}" srcOrd="0" destOrd="0" presId="urn:microsoft.com/office/officeart/2008/layout/LinedList"/>
    <dgm:cxn modelId="{D99F748A-9EDE-4DB3-A4D6-2537461A1E40}" srcId="{954BE0B6-636F-47BD-8C28-120BF4F2E53E}" destId="{671F8D02-82EE-43FC-A973-D1D837D910FF}" srcOrd="0" destOrd="0" parTransId="{72731C8B-EF37-40F4-A640-97AEA38B1FED}" sibTransId="{AD4C8AC0-DD40-47E1-BB55-CA4A3D7701F5}"/>
    <dgm:cxn modelId="{A44CB9F2-3633-4889-BE23-B5D61E908176}" type="presOf" srcId="{7C1E96A7-4C6B-4052-AF50-E764CB17052F}" destId="{39F372FF-688F-4F18-AB90-F7506967B4C1}" srcOrd="0" destOrd="0" presId="urn:microsoft.com/office/officeart/2008/layout/LinedList"/>
    <dgm:cxn modelId="{692CE6F0-5D73-40A6-8339-BD032BB7FE3E}" srcId="{F51179B1-4C2E-4A0A-89DD-9DA047396054}" destId="{6BDAB56D-7FE6-44A8-8AC9-13514A89A39D}" srcOrd="0" destOrd="0" parTransId="{B66E9CCD-97FB-4209-8282-F2EAE070D1BA}" sibTransId="{56DD190D-396E-4026-A732-E1122F3E0403}"/>
    <dgm:cxn modelId="{C96B6479-0662-436A-9C9E-5D360D217E34}" type="presOf" srcId="{B4C9D399-68F4-4C46-A420-A80E5DF80C2F}" destId="{CA573BCD-2B0C-4020-AB50-59E318C76813}" srcOrd="0" destOrd="0" presId="urn:microsoft.com/office/officeart/2008/layout/LinedList"/>
    <dgm:cxn modelId="{E6650687-5F25-4F47-86AE-D1B283B12E13}" type="presOf" srcId="{F51179B1-4C2E-4A0A-89DD-9DA047396054}" destId="{466B85FD-EC9A-48DA-8750-2BB6082055CC}" srcOrd="0" destOrd="0" presId="urn:microsoft.com/office/officeart/2008/layout/LinedList"/>
    <dgm:cxn modelId="{A49A33CB-4115-475F-A47D-52CEFF93CF70}" type="presParOf" srcId="{466B85FD-EC9A-48DA-8750-2BB6082055CC}" destId="{37EFE445-8B66-4632-81BF-E18AAA0BFA71}" srcOrd="0" destOrd="0" presId="urn:microsoft.com/office/officeart/2008/layout/LinedList"/>
    <dgm:cxn modelId="{1E69CE75-839E-492C-A0E6-52857806E1B4}" type="presParOf" srcId="{466B85FD-EC9A-48DA-8750-2BB6082055CC}" destId="{F60BA6DA-9E56-43D7-87E5-BD93DBE72826}" srcOrd="1" destOrd="0" presId="urn:microsoft.com/office/officeart/2008/layout/LinedList"/>
    <dgm:cxn modelId="{887EBF59-1E24-4B6E-BA27-5D6709CABC01}" type="presParOf" srcId="{F60BA6DA-9E56-43D7-87E5-BD93DBE72826}" destId="{96F0F443-46B1-4D74-AE07-FFE23E77F7C2}" srcOrd="0" destOrd="0" presId="urn:microsoft.com/office/officeart/2008/layout/LinedList"/>
    <dgm:cxn modelId="{619D864F-A5CA-49F8-9DC8-80088148CC95}" type="presParOf" srcId="{F60BA6DA-9E56-43D7-87E5-BD93DBE72826}" destId="{F0E7125E-9FB7-40D3-9711-299754A2197A}" srcOrd="1" destOrd="0" presId="urn:microsoft.com/office/officeart/2008/layout/LinedList"/>
    <dgm:cxn modelId="{20E7B268-B517-4554-9E86-2CC1A7554BF6}" type="presParOf" srcId="{F0E7125E-9FB7-40D3-9711-299754A2197A}" destId="{1C213EC3-6E83-4423-BDBD-C030C497555C}" srcOrd="0" destOrd="0" presId="urn:microsoft.com/office/officeart/2008/layout/LinedList"/>
    <dgm:cxn modelId="{1B621F4B-B517-4086-9816-962CD569E6DB}" type="presParOf" srcId="{F0E7125E-9FB7-40D3-9711-299754A2197A}" destId="{82DAD78E-8AB3-42BC-A961-FF57A75FA115}" srcOrd="1" destOrd="0" presId="urn:microsoft.com/office/officeart/2008/layout/LinedList"/>
    <dgm:cxn modelId="{52AF6B58-4D3C-45A8-904C-45F91BFE72EB}" type="presParOf" srcId="{82DAD78E-8AB3-42BC-A961-FF57A75FA115}" destId="{D72FECED-6393-4FAD-9685-37F805E559C5}" srcOrd="0" destOrd="0" presId="urn:microsoft.com/office/officeart/2008/layout/LinedList"/>
    <dgm:cxn modelId="{9F5AF2E8-6439-4C35-BA05-5737CD4C3237}" type="presParOf" srcId="{82DAD78E-8AB3-42BC-A961-FF57A75FA115}" destId="{CA573BCD-2B0C-4020-AB50-59E318C76813}" srcOrd="1" destOrd="0" presId="urn:microsoft.com/office/officeart/2008/layout/LinedList"/>
    <dgm:cxn modelId="{51208FF3-8489-4463-B593-722825E1F036}" type="presParOf" srcId="{82DAD78E-8AB3-42BC-A961-FF57A75FA115}" destId="{C5FAF82D-BFC5-4BA6-B408-D03B22C702B3}" srcOrd="2" destOrd="0" presId="urn:microsoft.com/office/officeart/2008/layout/LinedList"/>
    <dgm:cxn modelId="{C2EF039B-3D12-450D-9E7E-43DF20F22F5D}" type="presParOf" srcId="{F0E7125E-9FB7-40D3-9711-299754A2197A}" destId="{81850858-54F1-4875-8E3F-3CE8714589ED}" srcOrd="2" destOrd="0" presId="urn:microsoft.com/office/officeart/2008/layout/LinedList"/>
    <dgm:cxn modelId="{EDA87B08-12AC-4FAF-9EFA-A8B65139FD4C}" type="presParOf" srcId="{F0E7125E-9FB7-40D3-9711-299754A2197A}" destId="{4FFD811C-7426-4314-BF9F-A0C5575426F1}" srcOrd="3" destOrd="0" presId="urn:microsoft.com/office/officeart/2008/layout/LinedList"/>
    <dgm:cxn modelId="{6EBD679F-9957-4E20-B255-2C7B654EF306}" type="presParOf" srcId="{466B85FD-EC9A-48DA-8750-2BB6082055CC}" destId="{096D4843-7792-4965-A643-65B39AA95880}" srcOrd="2" destOrd="0" presId="urn:microsoft.com/office/officeart/2008/layout/LinedList"/>
    <dgm:cxn modelId="{AA1D2E34-EF82-4D53-90F7-F455779F56B6}" type="presParOf" srcId="{466B85FD-EC9A-48DA-8750-2BB6082055CC}" destId="{C46C784C-2B60-45F9-85F4-802AD17CFCC0}" srcOrd="3" destOrd="0" presId="urn:microsoft.com/office/officeart/2008/layout/LinedList"/>
    <dgm:cxn modelId="{A3CF90B9-6A38-4EBD-88F4-F49C277F9E7A}" type="presParOf" srcId="{C46C784C-2B60-45F9-85F4-802AD17CFCC0}" destId="{EBE1C65C-4671-4C75-B521-C992DD5FF61E}" srcOrd="0" destOrd="0" presId="urn:microsoft.com/office/officeart/2008/layout/LinedList"/>
    <dgm:cxn modelId="{6A71943D-671B-4CAF-8F69-70F0FE4318C4}" type="presParOf" srcId="{C46C784C-2B60-45F9-85F4-802AD17CFCC0}" destId="{3E174762-5EBA-45C4-9684-FF2E6FC1E675}" srcOrd="1" destOrd="0" presId="urn:microsoft.com/office/officeart/2008/layout/LinedList"/>
    <dgm:cxn modelId="{13E0D117-533A-4434-8CDD-E9369EA8A606}" type="presParOf" srcId="{3E174762-5EBA-45C4-9684-FF2E6FC1E675}" destId="{87A199C9-AFE7-4484-8677-5EDFFCC0FCC2}" srcOrd="0" destOrd="0" presId="urn:microsoft.com/office/officeart/2008/layout/LinedList"/>
    <dgm:cxn modelId="{13F78ECB-734B-41B7-A122-DC7DB7365854}" type="presParOf" srcId="{3E174762-5EBA-45C4-9684-FF2E6FC1E675}" destId="{82F4514F-50F5-4CD2-A62F-76903B3A53AE}" srcOrd="1" destOrd="0" presId="urn:microsoft.com/office/officeart/2008/layout/LinedList"/>
    <dgm:cxn modelId="{DDE1536B-C026-411D-A465-44BD63D3CE90}" type="presParOf" srcId="{82F4514F-50F5-4CD2-A62F-76903B3A53AE}" destId="{74D2BC0C-6546-4195-B9A1-7E57C215B019}" srcOrd="0" destOrd="0" presId="urn:microsoft.com/office/officeart/2008/layout/LinedList"/>
    <dgm:cxn modelId="{C6A013AB-843A-4351-8C10-57E434A816B7}" type="presParOf" srcId="{82F4514F-50F5-4CD2-A62F-76903B3A53AE}" destId="{39F372FF-688F-4F18-AB90-F7506967B4C1}" srcOrd="1" destOrd="0" presId="urn:microsoft.com/office/officeart/2008/layout/LinedList"/>
    <dgm:cxn modelId="{8AFFBC80-C524-45D7-BCA1-D218D3F7D207}" type="presParOf" srcId="{82F4514F-50F5-4CD2-A62F-76903B3A53AE}" destId="{35200B57-22FB-4E9D-844F-B6F4429DC12C}" srcOrd="2" destOrd="0" presId="urn:microsoft.com/office/officeart/2008/layout/LinedList"/>
    <dgm:cxn modelId="{81B0AE4A-0091-4B15-B273-2010A82381FB}" type="presParOf" srcId="{3E174762-5EBA-45C4-9684-FF2E6FC1E675}" destId="{A27724D4-4C70-4371-8186-AD928F9B2D44}" srcOrd="2" destOrd="0" presId="urn:microsoft.com/office/officeart/2008/layout/LinedList"/>
    <dgm:cxn modelId="{594FD393-3468-4B58-B74C-4C038431C30B}" type="presParOf" srcId="{3E174762-5EBA-45C4-9684-FF2E6FC1E675}" destId="{37CE5A1B-8FA8-4918-B695-8C195E2B2163}" srcOrd="3" destOrd="0" presId="urn:microsoft.com/office/officeart/2008/layout/LinedList"/>
    <dgm:cxn modelId="{6BD5E10D-DED1-4802-8689-F88F333E1422}" type="presParOf" srcId="{3E174762-5EBA-45C4-9684-FF2E6FC1E675}" destId="{CF32EF58-28B2-49BD-B314-16214D5D742F}" srcOrd="4" destOrd="0" presId="urn:microsoft.com/office/officeart/2008/layout/LinedList"/>
    <dgm:cxn modelId="{D3B9EC5D-BED0-4DFC-A899-DFDF3F3A7913}" type="presParOf" srcId="{CF32EF58-28B2-49BD-B314-16214D5D742F}" destId="{9E63DB13-E62E-437E-98D6-990861DCCB39}" srcOrd="0" destOrd="0" presId="urn:microsoft.com/office/officeart/2008/layout/LinedList"/>
    <dgm:cxn modelId="{C1B2E2F1-7B03-4B9A-9A26-FD2CDA19FCA9}" type="presParOf" srcId="{CF32EF58-28B2-49BD-B314-16214D5D742F}" destId="{82AACC8A-0B91-4101-80DE-79F10ACC41B3}" srcOrd="1" destOrd="0" presId="urn:microsoft.com/office/officeart/2008/layout/LinedList"/>
    <dgm:cxn modelId="{C4EE200B-01E4-4730-A314-073147DE4A96}" type="presParOf" srcId="{CF32EF58-28B2-49BD-B314-16214D5D742F}" destId="{DE45C9D5-52ED-4E10-9972-ED91CB068493}" srcOrd="2" destOrd="0" presId="urn:microsoft.com/office/officeart/2008/layout/LinedList"/>
    <dgm:cxn modelId="{C552C7B1-E22F-4E28-8C7E-3A9C16B0F7A7}" type="presParOf" srcId="{3E174762-5EBA-45C4-9684-FF2E6FC1E675}" destId="{37727258-68EE-49F0-BE86-ED6FE7E6A4C5}" srcOrd="5" destOrd="0" presId="urn:microsoft.com/office/officeart/2008/layout/LinedList"/>
    <dgm:cxn modelId="{FB521573-6934-4F04-B728-DE584EE5D8A3}" type="presParOf" srcId="{3E174762-5EBA-45C4-9684-FF2E6FC1E675}" destId="{3F7AA308-94DA-4692-B30C-A416B4D10BA3}" srcOrd="6" destOrd="0" presId="urn:microsoft.com/office/officeart/2008/layout/LinedList"/>
    <dgm:cxn modelId="{3E3C096A-20AA-4BE3-B339-9424BA602430}" type="presParOf" srcId="{466B85FD-EC9A-48DA-8750-2BB6082055CC}" destId="{6D7D7678-AA54-42F3-8C85-FDFDAAD05D71}" srcOrd="4" destOrd="0" presId="urn:microsoft.com/office/officeart/2008/layout/LinedList"/>
    <dgm:cxn modelId="{5A23EEA5-64CA-49EB-9EB3-5FCEC16CEBB8}" type="presParOf" srcId="{466B85FD-EC9A-48DA-8750-2BB6082055CC}" destId="{C13AE7EC-B76E-43D2-B598-1A3D91706841}" srcOrd="5" destOrd="0" presId="urn:microsoft.com/office/officeart/2008/layout/LinedList"/>
    <dgm:cxn modelId="{5ECF02F7-ABF7-41B3-BEC2-F0BA6B2988BE}" type="presParOf" srcId="{C13AE7EC-B76E-43D2-B598-1A3D91706841}" destId="{1095C452-9CDF-4A12-9EB0-7DCBD6AAC550}" srcOrd="0" destOrd="0" presId="urn:microsoft.com/office/officeart/2008/layout/LinedList"/>
    <dgm:cxn modelId="{4B1DB946-5601-4113-8CF3-AB96B2827C4D}" type="presParOf" srcId="{C13AE7EC-B76E-43D2-B598-1A3D91706841}" destId="{1118F010-0BA7-48DE-AE36-C93348EFA8B7}" srcOrd="1" destOrd="0" presId="urn:microsoft.com/office/officeart/2008/layout/LinedList"/>
    <dgm:cxn modelId="{DB727DDD-03B2-427C-BA6D-7C33064ABAE9}" type="presParOf" srcId="{1118F010-0BA7-48DE-AE36-C93348EFA8B7}" destId="{1F32DF32-997A-437A-9620-2966EB15E4C9}" srcOrd="0" destOrd="0" presId="urn:microsoft.com/office/officeart/2008/layout/LinedList"/>
    <dgm:cxn modelId="{9F400A89-1E2A-4796-AD6C-E9C7E0605172}" type="presParOf" srcId="{1118F010-0BA7-48DE-AE36-C93348EFA8B7}" destId="{D0346756-095E-4A44-AFEF-ECEF2826EE14}" srcOrd="1" destOrd="0" presId="urn:microsoft.com/office/officeart/2008/layout/LinedList"/>
    <dgm:cxn modelId="{9729E320-6062-4D48-8A38-C2FDB0F4A38C}" type="presParOf" srcId="{D0346756-095E-4A44-AFEF-ECEF2826EE14}" destId="{2479C9D1-9CA0-4A09-B5DC-FF16002AEBFF}" srcOrd="0" destOrd="0" presId="urn:microsoft.com/office/officeart/2008/layout/LinedList"/>
    <dgm:cxn modelId="{E8055EC7-92A6-477E-8679-AAE60F621C14}" type="presParOf" srcId="{D0346756-095E-4A44-AFEF-ECEF2826EE14}" destId="{FF6C91D2-9EA3-451C-8F17-85597729D868}" srcOrd="1" destOrd="0" presId="urn:microsoft.com/office/officeart/2008/layout/LinedList"/>
    <dgm:cxn modelId="{9D25351F-BFD6-4B4A-8AD8-D864F66210D4}" type="presParOf" srcId="{D0346756-095E-4A44-AFEF-ECEF2826EE14}" destId="{1DE4468E-9590-4C9E-BDDD-ACE5346FA2A0}" srcOrd="2" destOrd="0" presId="urn:microsoft.com/office/officeart/2008/layout/LinedList"/>
    <dgm:cxn modelId="{91353907-5E4E-4DB4-A0AD-0CE313BC5566}" type="presParOf" srcId="{1118F010-0BA7-48DE-AE36-C93348EFA8B7}" destId="{C33866EE-763E-46DE-BEF2-62A93C18DC81}" srcOrd="2" destOrd="0" presId="urn:microsoft.com/office/officeart/2008/layout/LinedList"/>
    <dgm:cxn modelId="{0D6C7BC8-C973-4C31-9DD3-187084879482}" type="presParOf" srcId="{1118F010-0BA7-48DE-AE36-C93348EFA8B7}" destId="{B752C03F-55FE-49D8-B46B-C8DF0D7CBC41}"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51179B1-4C2E-4A0A-89DD-9DA04739605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6BDAB56D-7FE6-44A8-8AC9-13514A89A39D}">
      <dgm:prSet phldrT="[Text]"/>
      <dgm:spPr/>
      <dgm:t>
        <a:bodyPr/>
        <a:lstStyle/>
        <a:p>
          <a:r>
            <a:rPr lang="en-US" dirty="0" smtClean="0"/>
            <a:t>Robert Browning was an English poet during the Victorian period.</a:t>
          </a:r>
          <a:endParaRPr lang="en-US" dirty="0"/>
        </a:p>
      </dgm:t>
    </dgm:pt>
    <dgm:pt modelId="{B66E9CCD-97FB-4209-8282-F2EAE070D1BA}" type="parTrans" cxnId="{692CE6F0-5D73-40A6-8339-BD032BB7FE3E}">
      <dgm:prSet/>
      <dgm:spPr/>
      <dgm:t>
        <a:bodyPr/>
        <a:lstStyle/>
        <a:p>
          <a:endParaRPr lang="en-US"/>
        </a:p>
      </dgm:t>
    </dgm:pt>
    <dgm:pt modelId="{56DD190D-396E-4026-A732-E1122F3E0403}" type="sibTrans" cxnId="{692CE6F0-5D73-40A6-8339-BD032BB7FE3E}">
      <dgm:prSet/>
      <dgm:spPr/>
      <dgm:t>
        <a:bodyPr/>
        <a:lstStyle/>
        <a:p>
          <a:endParaRPr lang="en-US"/>
        </a:p>
      </dgm:t>
    </dgm:pt>
    <dgm:pt modelId="{F029BCA8-3E32-403E-9D05-C3DFAA490DD8}">
      <dgm:prSet phldrT="[Text]"/>
      <dgm:spPr/>
      <dgm:t>
        <a:bodyPr/>
        <a:lstStyle/>
        <a:p>
          <a:r>
            <a:rPr lang="en-US" dirty="0" smtClean="0"/>
            <a:t>Although his poetry was not very popular during his life, poems like “My Last Duchess,” have increased in popularity since his death in 1889.</a:t>
          </a:r>
          <a:endParaRPr lang="en-US" dirty="0"/>
        </a:p>
      </dgm:t>
    </dgm:pt>
    <dgm:pt modelId="{231B9B94-0770-461A-BE9B-4B0332944BC6}" type="parTrans" cxnId="{BE94D86A-8A88-4ABB-9F30-FE9FBF1777DE}">
      <dgm:prSet/>
      <dgm:spPr/>
      <dgm:t>
        <a:bodyPr/>
        <a:lstStyle/>
        <a:p>
          <a:endParaRPr lang="en-US"/>
        </a:p>
      </dgm:t>
    </dgm:pt>
    <dgm:pt modelId="{1B2773F2-0B87-435E-B399-BD43F551F828}" type="sibTrans" cxnId="{BE94D86A-8A88-4ABB-9F30-FE9FBF1777DE}">
      <dgm:prSet/>
      <dgm:spPr/>
      <dgm:t>
        <a:bodyPr/>
        <a:lstStyle/>
        <a:p>
          <a:endParaRPr lang="en-US"/>
        </a:p>
      </dgm:t>
    </dgm:pt>
    <dgm:pt modelId="{251C2850-B480-4B40-B1DE-8B70FF52CEDB}">
      <dgm:prSet phldrT="[Text]"/>
      <dgm:spPr/>
      <dgm:t>
        <a:bodyPr/>
        <a:lstStyle/>
        <a:p>
          <a:r>
            <a:rPr lang="en-US" dirty="0" smtClean="0"/>
            <a:t>Most of his poems are in the style of a dramatic monologue.</a:t>
          </a:r>
          <a:endParaRPr lang="en-US" dirty="0"/>
        </a:p>
      </dgm:t>
    </dgm:pt>
    <dgm:pt modelId="{F344EE48-5D0C-43F4-A40B-BF16F9841DF7}" type="parTrans" cxnId="{458E478C-3A6A-4D7B-B1E6-052B4B8476D9}">
      <dgm:prSet/>
      <dgm:spPr/>
    </dgm:pt>
    <dgm:pt modelId="{5CE04C25-0D35-4530-B01C-C1919B9FABF1}" type="sibTrans" cxnId="{458E478C-3A6A-4D7B-B1E6-052B4B8476D9}">
      <dgm:prSet/>
      <dgm:spPr/>
    </dgm:pt>
    <dgm:pt modelId="{466B85FD-EC9A-48DA-8750-2BB6082055CC}" type="pres">
      <dgm:prSet presAssocID="{F51179B1-4C2E-4A0A-89DD-9DA047396054}" presName="vert0" presStyleCnt="0">
        <dgm:presLayoutVars>
          <dgm:dir/>
          <dgm:animOne val="branch"/>
          <dgm:animLvl val="lvl"/>
        </dgm:presLayoutVars>
      </dgm:prSet>
      <dgm:spPr/>
      <dgm:t>
        <a:bodyPr/>
        <a:lstStyle/>
        <a:p>
          <a:endParaRPr lang="en-US"/>
        </a:p>
      </dgm:t>
    </dgm:pt>
    <dgm:pt modelId="{37EFE445-8B66-4632-81BF-E18AAA0BFA71}" type="pres">
      <dgm:prSet presAssocID="{6BDAB56D-7FE6-44A8-8AC9-13514A89A39D}" presName="thickLine" presStyleLbl="alignNode1" presStyleIdx="0" presStyleCnt="3"/>
      <dgm:spPr/>
    </dgm:pt>
    <dgm:pt modelId="{F60BA6DA-9E56-43D7-87E5-BD93DBE72826}" type="pres">
      <dgm:prSet presAssocID="{6BDAB56D-7FE6-44A8-8AC9-13514A89A39D}" presName="horz1" presStyleCnt="0"/>
      <dgm:spPr/>
    </dgm:pt>
    <dgm:pt modelId="{96F0F443-46B1-4D74-AE07-FFE23E77F7C2}" type="pres">
      <dgm:prSet presAssocID="{6BDAB56D-7FE6-44A8-8AC9-13514A89A39D}" presName="tx1" presStyleLbl="revTx" presStyleIdx="0" presStyleCnt="3"/>
      <dgm:spPr/>
      <dgm:t>
        <a:bodyPr/>
        <a:lstStyle/>
        <a:p>
          <a:endParaRPr lang="en-US"/>
        </a:p>
      </dgm:t>
    </dgm:pt>
    <dgm:pt modelId="{F0E7125E-9FB7-40D3-9711-299754A2197A}" type="pres">
      <dgm:prSet presAssocID="{6BDAB56D-7FE6-44A8-8AC9-13514A89A39D}" presName="vert1" presStyleCnt="0"/>
      <dgm:spPr/>
    </dgm:pt>
    <dgm:pt modelId="{A12A1433-6816-4D8D-8E74-A0B4DB8A99F0}" type="pres">
      <dgm:prSet presAssocID="{F029BCA8-3E32-403E-9D05-C3DFAA490DD8}" presName="thickLine" presStyleLbl="alignNode1" presStyleIdx="1" presStyleCnt="3"/>
      <dgm:spPr/>
    </dgm:pt>
    <dgm:pt modelId="{44F4205E-32BF-4B8B-BED9-599893DABE69}" type="pres">
      <dgm:prSet presAssocID="{F029BCA8-3E32-403E-9D05-C3DFAA490DD8}" presName="horz1" presStyleCnt="0"/>
      <dgm:spPr/>
    </dgm:pt>
    <dgm:pt modelId="{82611C79-5B01-4D3A-B73B-1B85FDB8C49A}" type="pres">
      <dgm:prSet presAssocID="{F029BCA8-3E32-403E-9D05-C3DFAA490DD8}" presName="tx1" presStyleLbl="revTx" presStyleIdx="1" presStyleCnt="3"/>
      <dgm:spPr/>
      <dgm:t>
        <a:bodyPr/>
        <a:lstStyle/>
        <a:p>
          <a:endParaRPr lang="en-US"/>
        </a:p>
      </dgm:t>
    </dgm:pt>
    <dgm:pt modelId="{85F5FE27-2685-47FD-850C-83882045D209}" type="pres">
      <dgm:prSet presAssocID="{F029BCA8-3E32-403E-9D05-C3DFAA490DD8}" presName="vert1" presStyleCnt="0"/>
      <dgm:spPr/>
    </dgm:pt>
    <dgm:pt modelId="{8D670324-0496-490B-BD7A-5B7D6DA5312E}" type="pres">
      <dgm:prSet presAssocID="{251C2850-B480-4B40-B1DE-8B70FF52CEDB}" presName="thickLine" presStyleLbl="alignNode1" presStyleIdx="2" presStyleCnt="3"/>
      <dgm:spPr/>
    </dgm:pt>
    <dgm:pt modelId="{2A30AB65-7AA1-4ACD-9C46-1DFD2536C089}" type="pres">
      <dgm:prSet presAssocID="{251C2850-B480-4B40-B1DE-8B70FF52CEDB}" presName="horz1" presStyleCnt="0"/>
      <dgm:spPr/>
    </dgm:pt>
    <dgm:pt modelId="{BF24F773-8295-4C9C-9A4F-EB4153EABFE4}" type="pres">
      <dgm:prSet presAssocID="{251C2850-B480-4B40-B1DE-8B70FF52CEDB}" presName="tx1" presStyleLbl="revTx" presStyleIdx="2" presStyleCnt="3"/>
      <dgm:spPr/>
      <dgm:t>
        <a:bodyPr/>
        <a:lstStyle/>
        <a:p>
          <a:endParaRPr lang="en-US"/>
        </a:p>
      </dgm:t>
    </dgm:pt>
    <dgm:pt modelId="{6C368CCC-38A2-4AC5-B29D-4BFC3658EC76}" type="pres">
      <dgm:prSet presAssocID="{251C2850-B480-4B40-B1DE-8B70FF52CEDB}" presName="vert1" presStyleCnt="0"/>
      <dgm:spPr/>
    </dgm:pt>
  </dgm:ptLst>
  <dgm:cxnLst>
    <dgm:cxn modelId="{CD731A47-D580-4965-8AB0-477384FDDCFE}" type="presOf" srcId="{251C2850-B480-4B40-B1DE-8B70FF52CEDB}" destId="{BF24F773-8295-4C9C-9A4F-EB4153EABFE4}" srcOrd="0" destOrd="0" presId="urn:microsoft.com/office/officeart/2008/layout/LinedList"/>
    <dgm:cxn modelId="{458E478C-3A6A-4D7B-B1E6-052B4B8476D9}" srcId="{F51179B1-4C2E-4A0A-89DD-9DA047396054}" destId="{251C2850-B480-4B40-B1DE-8B70FF52CEDB}" srcOrd="2" destOrd="0" parTransId="{F344EE48-5D0C-43F4-A40B-BF16F9841DF7}" sibTransId="{5CE04C25-0D35-4530-B01C-C1919B9FABF1}"/>
    <dgm:cxn modelId="{692CE6F0-5D73-40A6-8339-BD032BB7FE3E}" srcId="{F51179B1-4C2E-4A0A-89DD-9DA047396054}" destId="{6BDAB56D-7FE6-44A8-8AC9-13514A89A39D}" srcOrd="0" destOrd="0" parTransId="{B66E9CCD-97FB-4209-8282-F2EAE070D1BA}" sibTransId="{56DD190D-396E-4026-A732-E1122F3E0403}"/>
    <dgm:cxn modelId="{25756CC7-09CC-4723-810A-EE68CE1AEEEF}" type="presOf" srcId="{F51179B1-4C2E-4A0A-89DD-9DA047396054}" destId="{466B85FD-EC9A-48DA-8750-2BB6082055CC}" srcOrd="0" destOrd="0" presId="urn:microsoft.com/office/officeart/2008/layout/LinedList"/>
    <dgm:cxn modelId="{A871EFF0-FE40-4A07-85A5-464AE48E1C35}" type="presOf" srcId="{F029BCA8-3E32-403E-9D05-C3DFAA490DD8}" destId="{82611C79-5B01-4D3A-B73B-1B85FDB8C49A}" srcOrd="0" destOrd="0" presId="urn:microsoft.com/office/officeart/2008/layout/LinedList"/>
    <dgm:cxn modelId="{BE94D86A-8A88-4ABB-9F30-FE9FBF1777DE}" srcId="{F51179B1-4C2E-4A0A-89DD-9DA047396054}" destId="{F029BCA8-3E32-403E-9D05-C3DFAA490DD8}" srcOrd="1" destOrd="0" parTransId="{231B9B94-0770-461A-BE9B-4B0332944BC6}" sibTransId="{1B2773F2-0B87-435E-B399-BD43F551F828}"/>
    <dgm:cxn modelId="{A923C6B7-EB65-4100-8423-8D855D368500}" type="presOf" srcId="{6BDAB56D-7FE6-44A8-8AC9-13514A89A39D}" destId="{96F0F443-46B1-4D74-AE07-FFE23E77F7C2}" srcOrd="0" destOrd="0" presId="urn:microsoft.com/office/officeart/2008/layout/LinedList"/>
    <dgm:cxn modelId="{D143C3D3-5062-4FAF-90F8-CB8841924AA9}" type="presParOf" srcId="{466B85FD-EC9A-48DA-8750-2BB6082055CC}" destId="{37EFE445-8B66-4632-81BF-E18AAA0BFA71}" srcOrd="0" destOrd="0" presId="urn:microsoft.com/office/officeart/2008/layout/LinedList"/>
    <dgm:cxn modelId="{5CAC1CAB-D770-4DF7-8150-008BC0943398}" type="presParOf" srcId="{466B85FD-EC9A-48DA-8750-2BB6082055CC}" destId="{F60BA6DA-9E56-43D7-87E5-BD93DBE72826}" srcOrd="1" destOrd="0" presId="urn:microsoft.com/office/officeart/2008/layout/LinedList"/>
    <dgm:cxn modelId="{B574560E-18A5-4C12-8ADE-B98EFEB9983F}" type="presParOf" srcId="{F60BA6DA-9E56-43D7-87E5-BD93DBE72826}" destId="{96F0F443-46B1-4D74-AE07-FFE23E77F7C2}" srcOrd="0" destOrd="0" presId="urn:microsoft.com/office/officeart/2008/layout/LinedList"/>
    <dgm:cxn modelId="{D87FBD0E-9402-48EB-AECF-EFB3F6AFB06B}" type="presParOf" srcId="{F60BA6DA-9E56-43D7-87E5-BD93DBE72826}" destId="{F0E7125E-9FB7-40D3-9711-299754A2197A}" srcOrd="1" destOrd="0" presId="urn:microsoft.com/office/officeart/2008/layout/LinedList"/>
    <dgm:cxn modelId="{09CC622D-D7C5-48A2-9424-9850E5EC718E}" type="presParOf" srcId="{466B85FD-EC9A-48DA-8750-2BB6082055CC}" destId="{A12A1433-6816-4D8D-8E74-A0B4DB8A99F0}" srcOrd="2" destOrd="0" presId="urn:microsoft.com/office/officeart/2008/layout/LinedList"/>
    <dgm:cxn modelId="{EF419995-B219-472D-817B-2292DB7B7EB8}" type="presParOf" srcId="{466B85FD-EC9A-48DA-8750-2BB6082055CC}" destId="{44F4205E-32BF-4B8B-BED9-599893DABE69}" srcOrd="3" destOrd="0" presId="urn:microsoft.com/office/officeart/2008/layout/LinedList"/>
    <dgm:cxn modelId="{08457A1D-C1C0-42EE-86AB-010ABF1EFDB7}" type="presParOf" srcId="{44F4205E-32BF-4B8B-BED9-599893DABE69}" destId="{82611C79-5B01-4D3A-B73B-1B85FDB8C49A}" srcOrd="0" destOrd="0" presId="urn:microsoft.com/office/officeart/2008/layout/LinedList"/>
    <dgm:cxn modelId="{7F63B456-87EA-45A4-BC65-43513C307FA1}" type="presParOf" srcId="{44F4205E-32BF-4B8B-BED9-599893DABE69}" destId="{85F5FE27-2685-47FD-850C-83882045D209}" srcOrd="1" destOrd="0" presId="urn:microsoft.com/office/officeart/2008/layout/LinedList"/>
    <dgm:cxn modelId="{4C3A9E4D-1F7C-49B5-B2BC-3F97E36A59D6}" type="presParOf" srcId="{466B85FD-EC9A-48DA-8750-2BB6082055CC}" destId="{8D670324-0496-490B-BD7A-5B7D6DA5312E}" srcOrd="4" destOrd="0" presId="urn:microsoft.com/office/officeart/2008/layout/LinedList"/>
    <dgm:cxn modelId="{631A5710-B622-4C09-9DF6-F0A16362847B}" type="presParOf" srcId="{466B85FD-EC9A-48DA-8750-2BB6082055CC}" destId="{2A30AB65-7AA1-4ACD-9C46-1DFD2536C089}" srcOrd="5" destOrd="0" presId="urn:microsoft.com/office/officeart/2008/layout/LinedList"/>
    <dgm:cxn modelId="{7EEB57B3-B298-4B13-BDE4-3A13447DB3C8}" type="presParOf" srcId="{2A30AB65-7AA1-4ACD-9C46-1DFD2536C089}" destId="{BF24F773-8295-4C9C-9A4F-EB4153EABFE4}" srcOrd="0" destOrd="0" presId="urn:microsoft.com/office/officeart/2008/layout/LinedList"/>
    <dgm:cxn modelId="{FC06503E-6508-4B9E-AF2E-13DA597C1A75}" type="presParOf" srcId="{2A30AB65-7AA1-4ACD-9C46-1DFD2536C089}" destId="{6C368CCC-38A2-4AC5-B29D-4BFC3658EC7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51179B1-4C2E-4A0A-89DD-9DA04739605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6BDAB56D-7FE6-44A8-8AC9-13514A89A39D}">
      <dgm:prSet phldrT="[Text]"/>
      <dgm:spPr/>
      <dgm:t>
        <a:bodyPr/>
        <a:lstStyle/>
        <a:p>
          <a:r>
            <a:rPr lang="en-US" dirty="0" smtClean="0"/>
            <a:t>The Victorian Era was marked by peace and prosperity within England and lasted from 1837-1901.</a:t>
          </a:r>
          <a:endParaRPr lang="en-US" dirty="0"/>
        </a:p>
      </dgm:t>
    </dgm:pt>
    <dgm:pt modelId="{B66E9CCD-97FB-4209-8282-F2EAE070D1BA}" type="parTrans" cxnId="{692CE6F0-5D73-40A6-8339-BD032BB7FE3E}">
      <dgm:prSet/>
      <dgm:spPr/>
      <dgm:t>
        <a:bodyPr/>
        <a:lstStyle/>
        <a:p>
          <a:endParaRPr lang="en-US"/>
        </a:p>
      </dgm:t>
    </dgm:pt>
    <dgm:pt modelId="{56DD190D-396E-4026-A732-E1122F3E0403}" type="sibTrans" cxnId="{692CE6F0-5D73-40A6-8339-BD032BB7FE3E}">
      <dgm:prSet/>
      <dgm:spPr/>
      <dgm:t>
        <a:bodyPr/>
        <a:lstStyle/>
        <a:p>
          <a:endParaRPr lang="en-US"/>
        </a:p>
      </dgm:t>
    </dgm:pt>
    <dgm:pt modelId="{56FA5B35-CC93-4B6C-9FA6-400CF2835DC4}">
      <dgm:prSet phldrT="[Text]"/>
      <dgm:spPr/>
      <dgm:t>
        <a:bodyPr/>
        <a:lstStyle/>
        <a:p>
          <a:r>
            <a:rPr lang="en-US" dirty="0" smtClean="0"/>
            <a:t>Advancements in literature, science, and art flourished during the period, influenced by strict moral codes.</a:t>
          </a:r>
        </a:p>
      </dgm:t>
    </dgm:pt>
    <dgm:pt modelId="{5922E9A8-788B-4EEA-BDEE-A5920E90E845}" type="parTrans" cxnId="{D6BFDD03-C51E-4D46-B572-EC2D58C4BC7B}">
      <dgm:prSet/>
      <dgm:spPr/>
      <dgm:t>
        <a:bodyPr/>
        <a:lstStyle/>
        <a:p>
          <a:endParaRPr lang="en-US"/>
        </a:p>
      </dgm:t>
    </dgm:pt>
    <dgm:pt modelId="{468FECA2-ACE8-4193-8802-40139A49A588}" type="sibTrans" cxnId="{D6BFDD03-C51E-4D46-B572-EC2D58C4BC7B}">
      <dgm:prSet/>
      <dgm:spPr/>
      <dgm:t>
        <a:bodyPr/>
        <a:lstStyle/>
        <a:p>
          <a:endParaRPr lang="en-US"/>
        </a:p>
      </dgm:t>
    </dgm:pt>
    <dgm:pt modelId="{45797A4C-0112-49EE-AE80-2C4376A8FE13}">
      <dgm:prSet phldrT="[Text]"/>
      <dgm:spPr/>
      <dgm:t>
        <a:bodyPr/>
        <a:lstStyle/>
        <a:p>
          <a:r>
            <a:rPr lang="en-US" dirty="0" smtClean="0"/>
            <a:t>Politically, England became more liberal and modernized, but the period also faced challenges from a starving Ireland.</a:t>
          </a:r>
          <a:endParaRPr lang="en-US" dirty="0"/>
        </a:p>
      </dgm:t>
    </dgm:pt>
    <dgm:pt modelId="{AC28DDE3-C15C-4E6F-9495-10E8EE85DB04}" type="parTrans" cxnId="{62240FA1-7DED-4C2A-AD68-2E8F1BA42D73}">
      <dgm:prSet/>
      <dgm:spPr/>
      <dgm:t>
        <a:bodyPr/>
        <a:lstStyle/>
        <a:p>
          <a:endParaRPr lang="en-US"/>
        </a:p>
      </dgm:t>
    </dgm:pt>
    <dgm:pt modelId="{32C7E753-6EB3-4A11-B43D-E380EB638AA4}" type="sibTrans" cxnId="{62240FA1-7DED-4C2A-AD68-2E8F1BA42D73}">
      <dgm:prSet/>
      <dgm:spPr/>
      <dgm:t>
        <a:bodyPr/>
        <a:lstStyle/>
        <a:p>
          <a:endParaRPr lang="en-US"/>
        </a:p>
      </dgm:t>
    </dgm:pt>
    <dgm:pt modelId="{D94B5658-E561-48B2-9462-65745406DB80}">
      <dgm:prSet phldrT="[Text]"/>
      <dgm:spPr/>
      <dgm:t>
        <a:bodyPr/>
        <a:lstStyle/>
        <a:p>
          <a:r>
            <a:rPr lang="en-US" dirty="0" smtClean="0"/>
            <a:t>Birth rates climbed, and the average lifespan throughout England and Wales increased.</a:t>
          </a:r>
        </a:p>
      </dgm:t>
    </dgm:pt>
    <dgm:pt modelId="{0E6DFD1A-8DF6-4358-9368-D893F316483F}" type="parTrans" cxnId="{8D08FCC1-27C8-4EF3-8E85-E06AA4CDFEAB}">
      <dgm:prSet/>
      <dgm:spPr/>
    </dgm:pt>
    <dgm:pt modelId="{23D9DD04-20AA-4515-B938-AB67C6970355}" type="sibTrans" cxnId="{8D08FCC1-27C8-4EF3-8E85-E06AA4CDFEAB}">
      <dgm:prSet/>
      <dgm:spPr/>
    </dgm:pt>
    <dgm:pt modelId="{466B85FD-EC9A-48DA-8750-2BB6082055CC}" type="pres">
      <dgm:prSet presAssocID="{F51179B1-4C2E-4A0A-89DD-9DA047396054}" presName="vert0" presStyleCnt="0">
        <dgm:presLayoutVars>
          <dgm:dir/>
          <dgm:animOne val="branch"/>
          <dgm:animLvl val="lvl"/>
        </dgm:presLayoutVars>
      </dgm:prSet>
      <dgm:spPr/>
      <dgm:t>
        <a:bodyPr/>
        <a:lstStyle/>
        <a:p>
          <a:endParaRPr lang="en-US"/>
        </a:p>
      </dgm:t>
    </dgm:pt>
    <dgm:pt modelId="{37EFE445-8B66-4632-81BF-E18AAA0BFA71}" type="pres">
      <dgm:prSet presAssocID="{6BDAB56D-7FE6-44A8-8AC9-13514A89A39D}" presName="thickLine" presStyleLbl="alignNode1" presStyleIdx="0" presStyleCnt="4"/>
      <dgm:spPr/>
    </dgm:pt>
    <dgm:pt modelId="{F60BA6DA-9E56-43D7-87E5-BD93DBE72826}" type="pres">
      <dgm:prSet presAssocID="{6BDAB56D-7FE6-44A8-8AC9-13514A89A39D}" presName="horz1" presStyleCnt="0"/>
      <dgm:spPr/>
    </dgm:pt>
    <dgm:pt modelId="{96F0F443-46B1-4D74-AE07-FFE23E77F7C2}" type="pres">
      <dgm:prSet presAssocID="{6BDAB56D-7FE6-44A8-8AC9-13514A89A39D}" presName="tx1" presStyleLbl="revTx" presStyleIdx="0" presStyleCnt="4"/>
      <dgm:spPr/>
      <dgm:t>
        <a:bodyPr/>
        <a:lstStyle/>
        <a:p>
          <a:endParaRPr lang="en-US"/>
        </a:p>
      </dgm:t>
    </dgm:pt>
    <dgm:pt modelId="{F0E7125E-9FB7-40D3-9711-299754A2197A}" type="pres">
      <dgm:prSet presAssocID="{6BDAB56D-7FE6-44A8-8AC9-13514A89A39D}" presName="vert1" presStyleCnt="0"/>
      <dgm:spPr/>
    </dgm:pt>
    <dgm:pt modelId="{EE629594-573B-4B7A-880D-C5EB8520938B}" type="pres">
      <dgm:prSet presAssocID="{56FA5B35-CC93-4B6C-9FA6-400CF2835DC4}" presName="thickLine" presStyleLbl="alignNode1" presStyleIdx="1" presStyleCnt="4"/>
      <dgm:spPr/>
    </dgm:pt>
    <dgm:pt modelId="{B50090AA-9836-4F39-9C29-A42CEA833D7E}" type="pres">
      <dgm:prSet presAssocID="{56FA5B35-CC93-4B6C-9FA6-400CF2835DC4}" presName="horz1" presStyleCnt="0"/>
      <dgm:spPr/>
    </dgm:pt>
    <dgm:pt modelId="{22A3D1E7-2ADE-4790-A209-314F5A0DB118}" type="pres">
      <dgm:prSet presAssocID="{56FA5B35-CC93-4B6C-9FA6-400CF2835DC4}" presName="tx1" presStyleLbl="revTx" presStyleIdx="1" presStyleCnt="4"/>
      <dgm:spPr/>
      <dgm:t>
        <a:bodyPr/>
        <a:lstStyle/>
        <a:p>
          <a:endParaRPr lang="en-US"/>
        </a:p>
      </dgm:t>
    </dgm:pt>
    <dgm:pt modelId="{136319FF-5EB6-404E-B386-5842080F7C5A}" type="pres">
      <dgm:prSet presAssocID="{56FA5B35-CC93-4B6C-9FA6-400CF2835DC4}" presName="vert1" presStyleCnt="0"/>
      <dgm:spPr/>
    </dgm:pt>
    <dgm:pt modelId="{8E0C47E4-D693-4082-A5C4-99BDCF67547C}" type="pres">
      <dgm:prSet presAssocID="{D94B5658-E561-48B2-9462-65745406DB80}" presName="thickLine" presStyleLbl="alignNode1" presStyleIdx="2" presStyleCnt="4"/>
      <dgm:spPr/>
    </dgm:pt>
    <dgm:pt modelId="{0F755DA9-CAA8-49F2-8698-9B1C07B6E7A0}" type="pres">
      <dgm:prSet presAssocID="{D94B5658-E561-48B2-9462-65745406DB80}" presName="horz1" presStyleCnt="0"/>
      <dgm:spPr/>
    </dgm:pt>
    <dgm:pt modelId="{28183F3D-83F6-4286-9BF4-751DA6826575}" type="pres">
      <dgm:prSet presAssocID="{D94B5658-E561-48B2-9462-65745406DB80}" presName="tx1" presStyleLbl="revTx" presStyleIdx="2" presStyleCnt="4"/>
      <dgm:spPr/>
      <dgm:t>
        <a:bodyPr/>
        <a:lstStyle/>
        <a:p>
          <a:endParaRPr lang="en-US"/>
        </a:p>
      </dgm:t>
    </dgm:pt>
    <dgm:pt modelId="{5F53146F-6BB6-44AC-B49A-AB0C2F023256}" type="pres">
      <dgm:prSet presAssocID="{D94B5658-E561-48B2-9462-65745406DB80}" presName="vert1" presStyleCnt="0"/>
      <dgm:spPr/>
    </dgm:pt>
    <dgm:pt modelId="{5514EB41-FEFE-4E9D-9A87-6454B1C529E2}" type="pres">
      <dgm:prSet presAssocID="{45797A4C-0112-49EE-AE80-2C4376A8FE13}" presName="thickLine" presStyleLbl="alignNode1" presStyleIdx="3" presStyleCnt="4"/>
      <dgm:spPr/>
    </dgm:pt>
    <dgm:pt modelId="{0FAD50A0-1AC6-4663-B307-915DF0A86C8B}" type="pres">
      <dgm:prSet presAssocID="{45797A4C-0112-49EE-AE80-2C4376A8FE13}" presName="horz1" presStyleCnt="0"/>
      <dgm:spPr/>
    </dgm:pt>
    <dgm:pt modelId="{7A0C513A-738A-4162-9CC9-A9A9E3648285}" type="pres">
      <dgm:prSet presAssocID="{45797A4C-0112-49EE-AE80-2C4376A8FE13}" presName="tx1" presStyleLbl="revTx" presStyleIdx="3" presStyleCnt="4"/>
      <dgm:spPr/>
      <dgm:t>
        <a:bodyPr/>
        <a:lstStyle/>
        <a:p>
          <a:endParaRPr lang="en-US"/>
        </a:p>
      </dgm:t>
    </dgm:pt>
    <dgm:pt modelId="{CDBF8CF0-CD74-405F-97DA-C92CBA655F89}" type="pres">
      <dgm:prSet presAssocID="{45797A4C-0112-49EE-AE80-2C4376A8FE13}" presName="vert1" presStyleCnt="0"/>
      <dgm:spPr/>
    </dgm:pt>
  </dgm:ptLst>
  <dgm:cxnLst>
    <dgm:cxn modelId="{F6B2D6DE-320E-4CAD-8E0A-DCF64DF99ABC}" type="presOf" srcId="{F51179B1-4C2E-4A0A-89DD-9DA047396054}" destId="{466B85FD-EC9A-48DA-8750-2BB6082055CC}" srcOrd="0" destOrd="0" presId="urn:microsoft.com/office/officeart/2008/layout/LinedList"/>
    <dgm:cxn modelId="{62240FA1-7DED-4C2A-AD68-2E8F1BA42D73}" srcId="{F51179B1-4C2E-4A0A-89DD-9DA047396054}" destId="{45797A4C-0112-49EE-AE80-2C4376A8FE13}" srcOrd="3" destOrd="0" parTransId="{AC28DDE3-C15C-4E6F-9495-10E8EE85DB04}" sibTransId="{32C7E753-6EB3-4A11-B43D-E380EB638AA4}"/>
    <dgm:cxn modelId="{8D08FCC1-27C8-4EF3-8E85-E06AA4CDFEAB}" srcId="{F51179B1-4C2E-4A0A-89DD-9DA047396054}" destId="{D94B5658-E561-48B2-9462-65745406DB80}" srcOrd="2" destOrd="0" parTransId="{0E6DFD1A-8DF6-4358-9368-D893F316483F}" sibTransId="{23D9DD04-20AA-4515-B938-AB67C6970355}"/>
    <dgm:cxn modelId="{692CE6F0-5D73-40A6-8339-BD032BB7FE3E}" srcId="{F51179B1-4C2E-4A0A-89DD-9DA047396054}" destId="{6BDAB56D-7FE6-44A8-8AC9-13514A89A39D}" srcOrd="0" destOrd="0" parTransId="{B66E9CCD-97FB-4209-8282-F2EAE070D1BA}" sibTransId="{56DD190D-396E-4026-A732-E1122F3E0403}"/>
    <dgm:cxn modelId="{CB5D6713-7710-481A-8E5B-FB6D7B20E30F}" type="presOf" srcId="{56FA5B35-CC93-4B6C-9FA6-400CF2835DC4}" destId="{22A3D1E7-2ADE-4790-A209-314F5A0DB118}" srcOrd="0" destOrd="0" presId="urn:microsoft.com/office/officeart/2008/layout/LinedList"/>
    <dgm:cxn modelId="{C17AC4BE-2439-421E-8B41-72EB3AFBE972}" type="presOf" srcId="{D94B5658-E561-48B2-9462-65745406DB80}" destId="{28183F3D-83F6-4286-9BF4-751DA6826575}" srcOrd="0" destOrd="0" presId="urn:microsoft.com/office/officeart/2008/layout/LinedList"/>
    <dgm:cxn modelId="{1D054F3A-EC24-4ED8-8C01-8FB9FAA401D2}" type="presOf" srcId="{6BDAB56D-7FE6-44A8-8AC9-13514A89A39D}" destId="{96F0F443-46B1-4D74-AE07-FFE23E77F7C2}" srcOrd="0" destOrd="0" presId="urn:microsoft.com/office/officeart/2008/layout/LinedList"/>
    <dgm:cxn modelId="{D6BFDD03-C51E-4D46-B572-EC2D58C4BC7B}" srcId="{F51179B1-4C2E-4A0A-89DD-9DA047396054}" destId="{56FA5B35-CC93-4B6C-9FA6-400CF2835DC4}" srcOrd="1" destOrd="0" parTransId="{5922E9A8-788B-4EEA-BDEE-A5920E90E845}" sibTransId="{468FECA2-ACE8-4193-8802-40139A49A588}"/>
    <dgm:cxn modelId="{F121E1DC-07B7-48F9-9499-A0D59D0FF5A4}" type="presOf" srcId="{45797A4C-0112-49EE-AE80-2C4376A8FE13}" destId="{7A0C513A-738A-4162-9CC9-A9A9E3648285}" srcOrd="0" destOrd="0" presId="urn:microsoft.com/office/officeart/2008/layout/LinedList"/>
    <dgm:cxn modelId="{B4495B0E-7DB5-4A20-A61D-CE13B960D3D1}" type="presParOf" srcId="{466B85FD-EC9A-48DA-8750-2BB6082055CC}" destId="{37EFE445-8B66-4632-81BF-E18AAA0BFA71}" srcOrd="0" destOrd="0" presId="urn:microsoft.com/office/officeart/2008/layout/LinedList"/>
    <dgm:cxn modelId="{38DB16AF-7743-4FED-8F02-985013E470C8}" type="presParOf" srcId="{466B85FD-EC9A-48DA-8750-2BB6082055CC}" destId="{F60BA6DA-9E56-43D7-87E5-BD93DBE72826}" srcOrd="1" destOrd="0" presId="urn:microsoft.com/office/officeart/2008/layout/LinedList"/>
    <dgm:cxn modelId="{077C9AF8-47F2-42E7-9E77-DCC25773DD81}" type="presParOf" srcId="{F60BA6DA-9E56-43D7-87E5-BD93DBE72826}" destId="{96F0F443-46B1-4D74-AE07-FFE23E77F7C2}" srcOrd="0" destOrd="0" presId="urn:microsoft.com/office/officeart/2008/layout/LinedList"/>
    <dgm:cxn modelId="{802BDED4-3E57-4A6C-8399-6F626BA9BFC6}" type="presParOf" srcId="{F60BA6DA-9E56-43D7-87E5-BD93DBE72826}" destId="{F0E7125E-9FB7-40D3-9711-299754A2197A}" srcOrd="1" destOrd="0" presId="urn:microsoft.com/office/officeart/2008/layout/LinedList"/>
    <dgm:cxn modelId="{31C6D5B1-8345-4077-807D-4F39E512EA0F}" type="presParOf" srcId="{466B85FD-EC9A-48DA-8750-2BB6082055CC}" destId="{EE629594-573B-4B7A-880D-C5EB8520938B}" srcOrd="2" destOrd="0" presId="urn:microsoft.com/office/officeart/2008/layout/LinedList"/>
    <dgm:cxn modelId="{23BAFA3A-D552-402E-B32C-55CF5A36CE93}" type="presParOf" srcId="{466B85FD-EC9A-48DA-8750-2BB6082055CC}" destId="{B50090AA-9836-4F39-9C29-A42CEA833D7E}" srcOrd="3" destOrd="0" presId="urn:microsoft.com/office/officeart/2008/layout/LinedList"/>
    <dgm:cxn modelId="{343D66EB-87E2-4471-AE1B-6D09E536C169}" type="presParOf" srcId="{B50090AA-9836-4F39-9C29-A42CEA833D7E}" destId="{22A3D1E7-2ADE-4790-A209-314F5A0DB118}" srcOrd="0" destOrd="0" presId="urn:microsoft.com/office/officeart/2008/layout/LinedList"/>
    <dgm:cxn modelId="{D34AE256-7769-4B0A-9AA6-8234E8CEE48A}" type="presParOf" srcId="{B50090AA-9836-4F39-9C29-A42CEA833D7E}" destId="{136319FF-5EB6-404E-B386-5842080F7C5A}" srcOrd="1" destOrd="0" presId="urn:microsoft.com/office/officeart/2008/layout/LinedList"/>
    <dgm:cxn modelId="{C18D0878-BB5D-4875-96B6-43BB990062D5}" type="presParOf" srcId="{466B85FD-EC9A-48DA-8750-2BB6082055CC}" destId="{8E0C47E4-D693-4082-A5C4-99BDCF67547C}" srcOrd="4" destOrd="0" presId="urn:microsoft.com/office/officeart/2008/layout/LinedList"/>
    <dgm:cxn modelId="{342B01C8-7215-43D6-9C50-7616CD1EE799}" type="presParOf" srcId="{466B85FD-EC9A-48DA-8750-2BB6082055CC}" destId="{0F755DA9-CAA8-49F2-8698-9B1C07B6E7A0}" srcOrd="5" destOrd="0" presId="urn:microsoft.com/office/officeart/2008/layout/LinedList"/>
    <dgm:cxn modelId="{9CFEE604-5875-4523-AAB4-99AE4D1D26A8}" type="presParOf" srcId="{0F755DA9-CAA8-49F2-8698-9B1C07B6E7A0}" destId="{28183F3D-83F6-4286-9BF4-751DA6826575}" srcOrd="0" destOrd="0" presId="urn:microsoft.com/office/officeart/2008/layout/LinedList"/>
    <dgm:cxn modelId="{A6876186-E5F1-490D-B635-3A8FB4921A7C}" type="presParOf" srcId="{0F755DA9-CAA8-49F2-8698-9B1C07B6E7A0}" destId="{5F53146F-6BB6-44AC-B49A-AB0C2F023256}" srcOrd="1" destOrd="0" presId="urn:microsoft.com/office/officeart/2008/layout/LinedList"/>
    <dgm:cxn modelId="{6E26850D-B943-45E3-A87A-E34F42B65151}" type="presParOf" srcId="{466B85FD-EC9A-48DA-8750-2BB6082055CC}" destId="{5514EB41-FEFE-4E9D-9A87-6454B1C529E2}" srcOrd="6" destOrd="0" presId="urn:microsoft.com/office/officeart/2008/layout/LinedList"/>
    <dgm:cxn modelId="{B60C45DE-CAF8-4109-9853-12D6093C629C}" type="presParOf" srcId="{466B85FD-EC9A-48DA-8750-2BB6082055CC}" destId="{0FAD50A0-1AC6-4663-B307-915DF0A86C8B}" srcOrd="7" destOrd="0" presId="urn:microsoft.com/office/officeart/2008/layout/LinedList"/>
    <dgm:cxn modelId="{62534528-A40D-4621-964C-DB9803F18A16}" type="presParOf" srcId="{0FAD50A0-1AC6-4663-B307-915DF0A86C8B}" destId="{7A0C513A-738A-4162-9CC9-A9A9E3648285}" srcOrd="0" destOrd="0" presId="urn:microsoft.com/office/officeart/2008/layout/LinedList"/>
    <dgm:cxn modelId="{FC3A8FFF-5DB8-4114-B2F7-31CC0F3F46EE}" type="presParOf" srcId="{0FAD50A0-1AC6-4663-B307-915DF0A86C8B}" destId="{CDBF8CF0-CD74-405F-97DA-C92CBA655F8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51179B1-4C2E-4A0A-89DD-9DA04739605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6BDAB56D-7FE6-44A8-8AC9-13514A89A39D}">
      <dgm:prSet phldrT="[Text]"/>
      <dgm:spPr/>
      <dgm:t>
        <a:bodyPr/>
        <a:lstStyle/>
        <a:p>
          <a:r>
            <a:rPr lang="en-US" dirty="0" smtClean="0"/>
            <a:t>Read “The Last Duchess” by Robert Browning on page 837 in your textbook.</a:t>
          </a:r>
          <a:endParaRPr lang="en-US" dirty="0"/>
        </a:p>
      </dgm:t>
    </dgm:pt>
    <dgm:pt modelId="{B66E9CCD-97FB-4209-8282-F2EAE070D1BA}" type="parTrans" cxnId="{692CE6F0-5D73-40A6-8339-BD032BB7FE3E}">
      <dgm:prSet/>
      <dgm:spPr/>
      <dgm:t>
        <a:bodyPr/>
        <a:lstStyle/>
        <a:p>
          <a:endParaRPr lang="en-US"/>
        </a:p>
      </dgm:t>
    </dgm:pt>
    <dgm:pt modelId="{56DD190D-396E-4026-A732-E1122F3E0403}" type="sibTrans" cxnId="{692CE6F0-5D73-40A6-8339-BD032BB7FE3E}">
      <dgm:prSet/>
      <dgm:spPr/>
      <dgm:t>
        <a:bodyPr/>
        <a:lstStyle/>
        <a:p>
          <a:endParaRPr lang="en-US"/>
        </a:p>
      </dgm:t>
    </dgm:pt>
    <dgm:pt modelId="{260089A4-9754-488C-B112-026E04302FA7}">
      <dgm:prSet phldrT="[Text]"/>
      <dgm:spPr/>
      <dgm:t>
        <a:bodyPr/>
        <a:lstStyle/>
        <a:p>
          <a:r>
            <a:rPr lang="en-US" dirty="0" smtClean="0"/>
            <a:t>As you read, consider what kind of the person is the speaker.</a:t>
          </a:r>
        </a:p>
      </dgm:t>
    </dgm:pt>
    <dgm:pt modelId="{64B0D424-CA4B-4957-A9D4-166B29A36E91}" type="parTrans" cxnId="{F82D6299-9616-49BA-B87D-C48D139C1275}">
      <dgm:prSet/>
      <dgm:spPr/>
    </dgm:pt>
    <dgm:pt modelId="{C8C78DD8-DC3D-4CBC-AA23-D3FFEDFFC33C}" type="sibTrans" cxnId="{F82D6299-9616-49BA-B87D-C48D139C1275}">
      <dgm:prSet/>
      <dgm:spPr/>
    </dgm:pt>
    <dgm:pt modelId="{8A9F64C0-44FF-4ED3-B152-DE0DEF47D718}">
      <dgm:prSet phldrT="[Text]"/>
      <dgm:spPr/>
      <dgm:t>
        <a:bodyPr/>
        <a:lstStyle/>
        <a:p>
          <a:r>
            <a:rPr lang="en-US" dirty="0" smtClean="0"/>
            <a:t>How does he feel about his late wife, the last Duchess?</a:t>
          </a:r>
        </a:p>
      </dgm:t>
    </dgm:pt>
    <dgm:pt modelId="{9795D93C-A870-49E2-BD83-DC05C57F38D3}" type="parTrans" cxnId="{885504BB-EEC9-41AA-A5BF-2C3BCD57DE4E}">
      <dgm:prSet/>
      <dgm:spPr/>
    </dgm:pt>
    <dgm:pt modelId="{B48C330E-D541-4AC7-AE72-EC99A1A91BF6}" type="sibTrans" cxnId="{885504BB-EEC9-41AA-A5BF-2C3BCD57DE4E}">
      <dgm:prSet/>
      <dgm:spPr/>
    </dgm:pt>
    <dgm:pt modelId="{78B0B620-61B5-4FA3-8537-77C44D5E0DDE}">
      <dgm:prSet phldrT="[Text]"/>
      <dgm:spPr/>
      <dgm:t>
        <a:bodyPr/>
        <a:lstStyle/>
        <a:p>
          <a:r>
            <a:rPr lang="en-US" dirty="0" smtClean="0"/>
            <a:t>What does the Duke indirectly suggest about  his own nature?</a:t>
          </a:r>
        </a:p>
      </dgm:t>
    </dgm:pt>
    <dgm:pt modelId="{EA4CC5D2-637D-4E57-A023-3331C4D0EDAF}" type="parTrans" cxnId="{699C6534-6399-46CE-A1C8-CB73FE0A857A}">
      <dgm:prSet/>
      <dgm:spPr/>
    </dgm:pt>
    <dgm:pt modelId="{2BB33BA9-0F9D-44AF-9D81-46BAD87530BA}" type="sibTrans" cxnId="{699C6534-6399-46CE-A1C8-CB73FE0A857A}">
      <dgm:prSet/>
      <dgm:spPr/>
    </dgm:pt>
    <dgm:pt modelId="{466B85FD-EC9A-48DA-8750-2BB6082055CC}" type="pres">
      <dgm:prSet presAssocID="{F51179B1-4C2E-4A0A-89DD-9DA047396054}" presName="vert0" presStyleCnt="0">
        <dgm:presLayoutVars>
          <dgm:dir/>
          <dgm:animOne val="branch"/>
          <dgm:animLvl val="lvl"/>
        </dgm:presLayoutVars>
      </dgm:prSet>
      <dgm:spPr/>
      <dgm:t>
        <a:bodyPr/>
        <a:lstStyle/>
        <a:p>
          <a:endParaRPr lang="en-US"/>
        </a:p>
      </dgm:t>
    </dgm:pt>
    <dgm:pt modelId="{37EFE445-8B66-4632-81BF-E18AAA0BFA71}" type="pres">
      <dgm:prSet presAssocID="{6BDAB56D-7FE6-44A8-8AC9-13514A89A39D}" presName="thickLine" presStyleLbl="alignNode1" presStyleIdx="0" presStyleCnt="4"/>
      <dgm:spPr/>
    </dgm:pt>
    <dgm:pt modelId="{F60BA6DA-9E56-43D7-87E5-BD93DBE72826}" type="pres">
      <dgm:prSet presAssocID="{6BDAB56D-7FE6-44A8-8AC9-13514A89A39D}" presName="horz1" presStyleCnt="0"/>
      <dgm:spPr/>
    </dgm:pt>
    <dgm:pt modelId="{96F0F443-46B1-4D74-AE07-FFE23E77F7C2}" type="pres">
      <dgm:prSet presAssocID="{6BDAB56D-7FE6-44A8-8AC9-13514A89A39D}" presName="tx1" presStyleLbl="revTx" presStyleIdx="0" presStyleCnt="4"/>
      <dgm:spPr/>
      <dgm:t>
        <a:bodyPr/>
        <a:lstStyle/>
        <a:p>
          <a:endParaRPr lang="en-US"/>
        </a:p>
      </dgm:t>
    </dgm:pt>
    <dgm:pt modelId="{F0E7125E-9FB7-40D3-9711-299754A2197A}" type="pres">
      <dgm:prSet presAssocID="{6BDAB56D-7FE6-44A8-8AC9-13514A89A39D}" presName="vert1" presStyleCnt="0"/>
      <dgm:spPr/>
    </dgm:pt>
    <dgm:pt modelId="{1A64C0FD-25C9-4361-8B05-671E2F0674C6}" type="pres">
      <dgm:prSet presAssocID="{260089A4-9754-488C-B112-026E04302FA7}" presName="thickLine" presStyleLbl="alignNode1" presStyleIdx="1" presStyleCnt="4"/>
      <dgm:spPr/>
    </dgm:pt>
    <dgm:pt modelId="{BB61E894-6B52-4690-93BA-200DA094EDCC}" type="pres">
      <dgm:prSet presAssocID="{260089A4-9754-488C-B112-026E04302FA7}" presName="horz1" presStyleCnt="0"/>
      <dgm:spPr/>
    </dgm:pt>
    <dgm:pt modelId="{0CEA3110-DDE1-4410-BE14-B2A89E777369}" type="pres">
      <dgm:prSet presAssocID="{260089A4-9754-488C-B112-026E04302FA7}" presName="tx1" presStyleLbl="revTx" presStyleIdx="1" presStyleCnt="4"/>
      <dgm:spPr/>
      <dgm:t>
        <a:bodyPr/>
        <a:lstStyle/>
        <a:p>
          <a:endParaRPr lang="en-US"/>
        </a:p>
      </dgm:t>
    </dgm:pt>
    <dgm:pt modelId="{C3D2DA0D-F04D-4C50-8BA6-1C69C0A7F5DB}" type="pres">
      <dgm:prSet presAssocID="{260089A4-9754-488C-B112-026E04302FA7}" presName="vert1" presStyleCnt="0"/>
      <dgm:spPr/>
    </dgm:pt>
    <dgm:pt modelId="{2AD1409D-7642-435C-9326-AB020DCF54F7}" type="pres">
      <dgm:prSet presAssocID="{8A9F64C0-44FF-4ED3-B152-DE0DEF47D718}" presName="thickLine" presStyleLbl="alignNode1" presStyleIdx="2" presStyleCnt="4"/>
      <dgm:spPr/>
    </dgm:pt>
    <dgm:pt modelId="{C291AE74-96FC-4C5C-9B95-5326EC1FBA6F}" type="pres">
      <dgm:prSet presAssocID="{8A9F64C0-44FF-4ED3-B152-DE0DEF47D718}" presName="horz1" presStyleCnt="0"/>
      <dgm:spPr/>
    </dgm:pt>
    <dgm:pt modelId="{0222CAEE-ADB1-4D41-AFBF-C80D752F1D62}" type="pres">
      <dgm:prSet presAssocID="{8A9F64C0-44FF-4ED3-B152-DE0DEF47D718}" presName="tx1" presStyleLbl="revTx" presStyleIdx="2" presStyleCnt="4"/>
      <dgm:spPr/>
      <dgm:t>
        <a:bodyPr/>
        <a:lstStyle/>
        <a:p>
          <a:endParaRPr lang="en-US"/>
        </a:p>
      </dgm:t>
    </dgm:pt>
    <dgm:pt modelId="{859C4D09-F512-4F62-B6A1-8444878E97FB}" type="pres">
      <dgm:prSet presAssocID="{8A9F64C0-44FF-4ED3-B152-DE0DEF47D718}" presName="vert1" presStyleCnt="0"/>
      <dgm:spPr/>
    </dgm:pt>
    <dgm:pt modelId="{3BD2B28F-AB07-46C4-88EC-C5296AA1DD4A}" type="pres">
      <dgm:prSet presAssocID="{78B0B620-61B5-4FA3-8537-77C44D5E0DDE}" presName="thickLine" presStyleLbl="alignNode1" presStyleIdx="3" presStyleCnt="4"/>
      <dgm:spPr/>
    </dgm:pt>
    <dgm:pt modelId="{3EF33EBB-6C40-4E5D-B645-30F2FB2DF668}" type="pres">
      <dgm:prSet presAssocID="{78B0B620-61B5-4FA3-8537-77C44D5E0DDE}" presName="horz1" presStyleCnt="0"/>
      <dgm:spPr/>
    </dgm:pt>
    <dgm:pt modelId="{0771968F-A9CF-40A2-9EA0-B8CF6C7FA8A5}" type="pres">
      <dgm:prSet presAssocID="{78B0B620-61B5-4FA3-8537-77C44D5E0DDE}" presName="tx1" presStyleLbl="revTx" presStyleIdx="3" presStyleCnt="4"/>
      <dgm:spPr/>
      <dgm:t>
        <a:bodyPr/>
        <a:lstStyle/>
        <a:p>
          <a:endParaRPr lang="en-US"/>
        </a:p>
      </dgm:t>
    </dgm:pt>
    <dgm:pt modelId="{8E6BBF83-A424-4FDA-AE4C-13AD69626216}" type="pres">
      <dgm:prSet presAssocID="{78B0B620-61B5-4FA3-8537-77C44D5E0DDE}" presName="vert1" presStyleCnt="0"/>
      <dgm:spPr/>
    </dgm:pt>
  </dgm:ptLst>
  <dgm:cxnLst>
    <dgm:cxn modelId="{F82D6299-9616-49BA-B87D-C48D139C1275}" srcId="{F51179B1-4C2E-4A0A-89DD-9DA047396054}" destId="{260089A4-9754-488C-B112-026E04302FA7}" srcOrd="1" destOrd="0" parTransId="{64B0D424-CA4B-4957-A9D4-166B29A36E91}" sibTransId="{C8C78DD8-DC3D-4CBC-AA23-D3FFEDFFC33C}"/>
    <dgm:cxn modelId="{0C123C19-4696-4916-8AE4-B5F2913F9B22}" type="presOf" srcId="{F51179B1-4C2E-4A0A-89DD-9DA047396054}" destId="{466B85FD-EC9A-48DA-8750-2BB6082055CC}" srcOrd="0" destOrd="0" presId="urn:microsoft.com/office/officeart/2008/layout/LinedList"/>
    <dgm:cxn modelId="{BD100D16-A81B-49F5-8DF5-78D57A03BE33}" type="presOf" srcId="{78B0B620-61B5-4FA3-8537-77C44D5E0DDE}" destId="{0771968F-A9CF-40A2-9EA0-B8CF6C7FA8A5}" srcOrd="0" destOrd="0" presId="urn:microsoft.com/office/officeart/2008/layout/LinedList"/>
    <dgm:cxn modelId="{D9C64ED7-C018-4489-8D44-54BDDBA44841}" type="presOf" srcId="{8A9F64C0-44FF-4ED3-B152-DE0DEF47D718}" destId="{0222CAEE-ADB1-4D41-AFBF-C80D752F1D62}" srcOrd="0" destOrd="0" presId="urn:microsoft.com/office/officeart/2008/layout/LinedList"/>
    <dgm:cxn modelId="{692CE6F0-5D73-40A6-8339-BD032BB7FE3E}" srcId="{F51179B1-4C2E-4A0A-89DD-9DA047396054}" destId="{6BDAB56D-7FE6-44A8-8AC9-13514A89A39D}" srcOrd="0" destOrd="0" parTransId="{B66E9CCD-97FB-4209-8282-F2EAE070D1BA}" sibTransId="{56DD190D-396E-4026-A732-E1122F3E0403}"/>
    <dgm:cxn modelId="{699C6534-6399-46CE-A1C8-CB73FE0A857A}" srcId="{F51179B1-4C2E-4A0A-89DD-9DA047396054}" destId="{78B0B620-61B5-4FA3-8537-77C44D5E0DDE}" srcOrd="3" destOrd="0" parTransId="{EA4CC5D2-637D-4E57-A023-3331C4D0EDAF}" sibTransId="{2BB33BA9-0F9D-44AF-9D81-46BAD87530BA}"/>
    <dgm:cxn modelId="{E810D405-814C-4851-B122-166A7AF28B45}" type="presOf" srcId="{260089A4-9754-488C-B112-026E04302FA7}" destId="{0CEA3110-DDE1-4410-BE14-B2A89E777369}" srcOrd="0" destOrd="0" presId="urn:microsoft.com/office/officeart/2008/layout/LinedList"/>
    <dgm:cxn modelId="{21612214-62BE-411D-BC75-B85954702436}" type="presOf" srcId="{6BDAB56D-7FE6-44A8-8AC9-13514A89A39D}" destId="{96F0F443-46B1-4D74-AE07-FFE23E77F7C2}" srcOrd="0" destOrd="0" presId="urn:microsoft.com/office/officeart/2008/layout/LinedList"/>
    <dgm:cxn modelId="{885504BB-EEC9-41AA-A5BF-2C3BCD57DE4E}" srcId="{F51179B1-4C2E-4A0A-89DD-9DA047396054}" destId="{8A9F64C0-44FF-4ED3-B152-DE0DEF47D718}" srcOrd="2" destOrd="0" parTransId="{9795D93C-A870-49E2-BD83-DC05C57F38D3}" sibTransId="{B48C330E-D541-4AC7-AE72-EC99A1A91BF6}"/>
    <dgm:cxn modelId="{6406E8F3-126B-4756-BF86-8F1706E21A9D}" type="presParOf" srcId="{466B85FD-EC9A-48DA-8750-2BB6082055CC}" destId="{37EFE445-8B66-4632-81BF-E18AAA0BFA71}" srcOrd="0" destOrd="0" presId="urn:microsoft.com/office/officeart/2008/layout/LinedList"/>
    <dgm:cxn modelId="{2993FC98-F8C2-455D-B0E5-CBCC5EAD7782}" type="presParOf" srcId="{466B85FD-EC9A-48DA-8750-2BB6082055CC}" destId="{F60BA6DA-9E56-43D7-87E5-BD93DBE72826}" srcOrd="1" destOrd="0" presId="urn:microsoft.com/office/officeart/2008/layout/LinedList"/>
    <dgm:cxn modelId="{BBDA42EC-FDE4-4F2C-8517-5150FFA103DE}" type="presParOf" srcId="{F60BA6DA-9E56-43D7-87E5-BD93DBE72826}" destId="{96F0F443-46B1-4D74-AE07-FFE23E77F7C2}" srcOrd="0" destOrd="0" presId="urn:microsoft.com/office/officeart/2008/layout/LinedList"/>
    <dgm:cxn modelId="{DF6A434A-B832-43A1-8B3E-08E9BB448796}" type="presParOf" srcId="{F60BA6DA-9E56-43D7-87E5-BD93DBE72826}" destId="{F0E7125E-9FB7-40D3-9711-299754A2197A}" srcOrd="1" destOrd="0" presId="urn:microsoft.com/office/officeart/2008/layout/LinedList"/>
    <dgm:cxn modelId="{A41BF607-6E20-4084-883B-61A64D661DB8}" type="presParOf" srcId="{466B85FD-EC9A-48DA-8750-2BB6082055CC}" destId="{1A64C0FD-25C9-4361-8B05-671E2F0674C6}" srcOrd="2" destOrd="0" presId="urn:microsoft.com/office/officeart/2008/layout/LinedList"/>
    <dgm:cxn modelId="{F5F630EB-D9E8-4DCC-B491-5CB717397C73}" type="presParOf" srcId="{466B85FD-EC9A-48DA-8750-2BB6082055CC}" destId="{BB61E894-6B52-4690-93BA-200DA094EDCC}" srcOrd="3" destOrd="0" presId="urn:microsoft.com/office/officeart/2008/layout/LinedList"/>
    <dgm:cxn modelId="{EDAB16B5-EB5A-4D2A-B156-BCC85F10BC0A}" type="presParOf" srcId="{BB61E894-6B52-4690-93BA-200DA094EDCC}" destId="{0CEA3110-DDE1-4410-BE14-B2A89E777369}" srcOrd="0" destOrd="0" presId="urn:microsoft.com/office/officeart/2008/layout/LinedList"/>
    <dgm:cxn modelId="{B7EB9385-6FB7-4597-AEA6-BA97803620E7}" type="presParOf" srcId="{BB61E894-6B52-4690-93BA-200DA094EDCC}" destId="{C3D2DA0D-F04D-4C50-8BA6-1C69C0A7F5DB}" srcOrd="1" destOrd="0" presId="urn:microsoft.com/office/officeart/2008/layout/LinedList"/>
    <dgm:cxn modelId="{CBD4CA2A-D5AF-492A-8A87-07D24C01D40B}" type="presParOf" srcId="{466B85FD-EC9A-48DA-8750-2BB6082055CC}" destId="{2AD1409D-7642-435C-9326-AB020DCF54F7}" srcOrd="4" destOrd="0" presId="urn:microsoft.com/office/officeart/2008/layout/LinedList"/>
    <dgm:cxn modelId="{DF57A8BF-0B12-4664-BACA-157B78B8D498}" type="presParOf" srcId="{466B85FD-EC9A-48DA-8750-2BB6082055CC}" destId="{C291AE74-96FC-4C5C-9B95-5326EC1FBA6F}" srcOrd="5" destOrd="0" presId="urn:microsoft.com/office/officeart/2008/layout/LinedList"/>
    <dgm:cxn modelId="{B67CF7EA-F571-4CF5-A793-F209B46213F5}" type="presParOf" srcId="{C291AE74-96FC-4C5C-9B95-5326EC1FBA6F}" destId="{0222CAEE-ADB1-4D41-AFBF-C80D752F1D62}" srcOrd="0" destOrd="0" presId="urn:microsoft.com/office/officeart/2008/layout/LinedList"/>
    <dgm:cxn modelId="{1F7D95CB-4105-45B0-B445-BD1F84E2383F}" type="presParOf" srcId="{C291AE74-96FC-4C5C-9B95-5326EC1FBA6F}" destId="{859C4D09-F512-4F62-B6A1-8444878E97FB}" srcOrd="1" destOrd="0" presId="urn:microsoft.com/office/officeart/2008/layout/LinedList"/>
    <dgm:cxn modelId="{AE2033B2-FBE5-44A5-8B61-2B6D71FB9F1A}" type="presParOf" srcId="{466B85FD-EC9A-48DA-8750-2BB6082055CC}" destId="{3BD2B28F-AB07-46C4-88EC-C5296AA1DD4A}" srcOrd="6" destOrd="0" presId="urn:microsoft.com/office/officeart/2008/layout/LinedList"/>
    <dgm:cxn modelId="{1B4B5344-9D62-4F04-AC57-C353175BB184}" type="presParOf" srcId="{466B85FD-EC9A-48DA-8750-2BB6082055CC}" destId="{3EF33EBB-6C40-4E5D-B645-30F2FB2DF668}" srcOrd="7" destOrd="0" presId="urn:microsoft.com/office/officeart/2008/layout/LinedList"/>
    <dgm:cxn modelId="{AFB5A2F5-6F35-4270-AC9C-AB27F5A5130A}" type="presParOf" srcId="{3EF33EBB-6C40-4E5D-B645-30F2FB2DF668}" destId="{0771968F-A9CF-40A2-9EA0-B8CF6C7FA8A5}" srcOrd="0" destOrd="0" presId="urn:microsoft.com/office/officeart/2008/layout/LinedList"/>
    <dgm:cxn modelId="{A0D0CD29-1BF8-4D80-9C2C-1E202DF99A07}" type="presParOf" srcId="{3EF33EBB-6C40-4E5D-B645-30F2FB2DF668}" destId="{8E6BBF83-A424-4FDA-AE4C-13AD6962621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51179B1-4C2E-4A0A-89DD-9DA04739605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FFCED02-15B2-4729-B20B-0155F9787793}">
      <dgm:prSet/>
      <dgm:spPr/>
      <dgm:t>
        <a:bodyPr/>
        <a:lstStyle/>
        <a:p>
          <a:r>
            <a:rPr lang="en-US" b="0" i="0" dirty="0" smtClean="0"/>
            <a:t>Prior to your disappearance, you wrote a letter to a friend, telling about your life with the Duke. Describe some of your experiences both in the early years of your marriage and throughout the painting of your commissioned portrait.</a:t>
          </a:r>
          <a:endParaRPr lang="en-US" dirty="0" smtClean="0"/>
        </a:p>
      </dgm:t>
    </dgm:pt>
    <dgm:pt modelId="{21850EC9-88ED-4EB1-86F7-DD4D29FFAEA0}" type="parTrans" cxnId="{3B5B5FDE-E1BC-4EDF-9851-304751E51BB6}">
      <dgm:prSet/>
      <dgm:spPr/>
      <dgm:t>
        <a:bodyPr/>
        <a:lstStyle/>
        <a:p>
          <a:endParaRPr lang="en-US"/>
        </a:p>
      </dgm:t>
    </dgm:pt>
    <dgm:pt modelId="{7E7FF014-FD29-4B1A-A1F4-840E38F4FD2D}" type="sibTrans" cxnId="{3B5B5FDE-E1BC-4EDF-9851-304751E51BB6}">
      <dgm:prSet/>
      <dgm:spPr/>
      <dgm:t>
        <a:bodyPr/>
        <a:lstStyle/>
        <a:p>
          <a:endParaRPr lang="en-US"/>
        </a:p>
      </dgm:t>
    </dgm:pt>
    <dgm:pt modelId="{21B02D40-2AA7-43B0-B363-E13872AAD183}">
      <dgm:prSet/>
      <dgm:spPr/>
      <dgm:t>
        <a:bodyPr/>
        <a:lstStyle/>
        <a:p>
          <a:r>
            <a:rPr lang="en-US" b="0" i="0" dirty="0" smtClean="0"/>
            <a:t>How do you view life, and what do you think of the people around you, including your husband, the Duke? What sorts of things delighted you? </a:t>
          </a:r>
          <a:endParaRPr lang="en-US" dirty="0" smtClean="0"/>
        </a:p>
      </dgm:t>
    </dgm:pt>
    <dgm:pt modelId="{19D4F996-8527-44D7-81AE-85B6DF9A6D42}" type="parTrans" cxnId="{40D86DB4-BDDC-43A9-B63D-2E110B1B1CC4}">
      <dgm:prSet/>
      <dgm:spPr/>
    </dgm:pt>
    <dgm:pt modelId="{844F9AD3-8F0E-4743-AFEC-94B9C6C5685C}" type="sibTrans" cxnId="{40D86DB4-BDDC-43A9-B63D-2E110B1B1CC4}">
      <dgm:prSet/>
      <dgm:spPr/>
    </dgm:pt>
    <dgm:pt modelId="{037FCF65-D753-4B92-BCF1-87545A624BE0}">
      <dgm:prSet/>
      <dgm:spPr/>
      <dgm:t>
        <a:bodyPr/>
        <a:lstStyle/>
        <a:p>
          <a:r>
            <a:rPr lang="en-US" dirty="0" smtClean="0"/>
            <a:t>Write a scene between the Duke and Duchess or the Duchess and another character of your choosing demonstrating what her life married to the Duke was like.</a:t>
          </a:r>
        </a:p>
      </dgm:t>
    </dgm:pt>
    <dgm:pt modelId="{B28CA880-4ACC-49CE-96D2-B8368DEDED10}" type="parTrans" cxnId="{4F832E88-C2F5-4D77-BD51-C8E78BD826C6}">
      <dgm:prSet/>
      <dgm:spPr/>
    </dgm:pt>
    <dgm:pt modelId="{E2F99729-2882-44B1-B7FB-995F0461C337}" type="sibTrans" cxnId="{4F832E88-C2F5-4D77-BD51-C8E78BD826C6}">
      <dgm:prSet/>
      <dgm:spPr/>
    </dgm:pt>
    <dgm:pt modelId="{466B85FD-EC9A-48DA-8750-2BB6082055CC}" type="pres">
      <dgm:prSet presAssocID="{F51179B1-4C2E-4A0A-89DD-9DA047396054}" presName="vert0" presStyleCnt="0">
        <dgm:presLayoutVars>
          <dgm:dir/>
          <dgm:animOne val="branch"/>
          <dgm:animLvl val="lvl"/>
        </dgm:presLayoutVars>
      </dgm:prSet>
      <dgm:spPr/>
      <dgm:t>
        <a:bodyPr/>
        <a:lstStyle/>
        <a:p>
          <a:endParaRPr lang="en-US"/>
        </a:p>
      </dgm:t>
    </dgm:pt>
    <dgm:pt modelId="{3118A987-FC26-4CB0-ADE9-70FA4BBE5E38}" type="pres">
      <dgm:prSet presAssocID="{1FFCED02-15B2-4729-B20B-0155F9787793}" presName="thickLine" presStyleLbl="alignNode1" presStyleIdx="0" presStyleCnt="3"/>
      <dgm:spPr/>
    </dgm:pt>
    <dgm:pt modelId="{EF1CC54F-2CC8-42B2-8DA4-9B030C8FAC71}" type="pres">
      <dgm:prSet presAssocID="{1FFCED02-15B2-4729-B20B-0155F9787793}" presName="horz1" presStyleCnt="0"/>
      <dgm:spPr/>
    </dgm:pt>
    <dgm:pt modelId="{5036FBD0-CD83-4F25-9323-3648C0401A3A}" type="pres">
      <dgm:prSet presAssocID="{1FFCED02-15B2-4729-B20B-0155F9787793}" presName="tx1" presStyleLbl="revTx" presStyleIdx="0" presStyleCnt="3"/>
      <dgm:spPr/>
      <dgm:t>
        <a:bodyPr/>
        <a:lstStyle/>
        <a:p>
          <a:endParaRPr lang="en-US"/>
        </a:p>
      </dgm:t>
    </dgm:pt>
    <dgm:pt modelId="{4E498673-6199-40C1-A60A-196A802DDC3F}" type="pres">
      <dgm:prSet presAssocID="{1FFCED02-15B2-4729-B20B-0155F9787793}" presName="vert1" presStyleCnt="0"/>
      <dgm:spPr/>
    </dgm:pt>
    <dgm:pt modelId="{4266667F-F277-4A72-B0FB-87367B3B8152}" type="pres">
      <dgm:prSet presAssocID="{21B02D40-2AA7-43B0-B363-E13872AAD183}" presName="thickLine" presStyleLbl="alignNode1" presStyleIdx="1" presStyleCnt="3"/>
      <dgm:spPr/>
    </dgm:pt>
    <dgm:pt modelId="{90F6F5F4-C0AB-467A-BEFF-9E8CA1163828}" type="pres">
      <dgm:prSet presAssocID="{21B02D40-2AA7-43B0-B363-E13872AAD183}" presName="horz1" presStyleCnt="0"/>
      <dgm:spPr/>
    </dgm:pt>
    <dgm:pt modelId="{F4244225-D0E2-4F23-8467-8FC9A0290556}" type="pres">
      <dgm:prSet presAssocID="{21B02D40-2AA7-43B0-B363-E13872AAD183}" presName="tx1" presStyleLbl="revTx" presStyleIdx="1" presStyleCnt="3"/>
      <dgm:spPr/>
      <dgm:t>
        <a:bodyPr/>
        <a:lstStyle/>
        <a:p>
          <a:endParaRPr lang="en-US"/>
        </a:p>
      </dgm:t>
    </dgm:pt>
    <dgm:pt modelId="{FD628E8A-6139-46FD-B383-EA9B27C2436B}" type="pres">
      <dgm:prSet presAssocID="{21B02D40-2AA7-43B0-B363-E13872AAD183}" presName="vert1" presStyleCnt="0"/>
      <dgm:spPr/>
    </dgm:pt>
    <dgm:pt modelId="{F1036F64-BB94-4AE7-A8C5-AC5FB0B05449}" type="pres">
      <dgm:prSet presAssocID="{037FCF65-D753-4B92-BCF1-87545A624BE0}" presName="thickLine" presStyleLbl="alignNode1" presStyleIdx="2" presStyleCnt="3"/>
      <dgm:spPr/>
    </dgm:pt>
    <dgm:pt modelId="{F70BED8B-936D-422E-B32E-4C7069A0CAD5}" type="pres">
      <dgm:prSet presAssocID="{037FCF65-D753-4B92-BCF1-87545A624BE0}" presName="horz1" presStyleCnt="0"/>
      <dgm:spPr/>
    </dgm:pt>
    <dgm:pt modelId="{A00C4DFC-1EF0-4F71-B810-28B3D82E801E}" type="pres">
      <dgm:prSet presAssocID="{037FCF65-D753-4B92-BCF1-87545A624BE0}" presName="tx1" presStyleLbl="revTx" presStyleIdx="2" presStyleCnt="3"/>
      <dgm:spPr/>
      <dgm:t>
        <a:bodyPr/>
        <a:lstStyle/>
        <a:p>
          <a:endParaRPr lang="en-US"/>
        </a:p>
      </dgm:t>
    </dgm:pt>
    <dgm:pt modelId="{4B876252-C38A-4CBC-AC6D-F27E07147C57}" type="pres">
      <dgm:prSet presAssocID="{037FCF65-D753-4B92-BCF1-87545A624BE0}" presName="vert1" presStyleCnt="0"/>
      <dgm:spPr/>
    </dgm:pt>
  </dgm:ptLst>
  <dgm:cxnLst>
    <dgm:cxn modelId="{3B5B5FDE-E1BC-4EDF-9851-304751E51BB6}" srcId="{F51179B1-4C2E-4A0A-89DD-9DA047396054}" destId="{1FFCED02-15B2-4729-B20B-0155F9787793}" srcOrd="0" destOrd="0" parTransId="{21850EC9-88ED-4EB1-86F7-DD4D29FFAEA0}" sibTransId="{7E7FF014-FD29-4B1A-A1F4-840E38F4FD2D}"/>
    <dgm:cxn modelId="{0136D8C0-9726-4E66-A62B-735B50E9E276}" type="presOf" srcId="{1FFCED02-15B2-4729-B20B-0155F9787793}" destId="{5036FBD0-CD83-4F25-9323-3648C0401A3A}" srcOrd="0" destOrd="0" presId="urn:microsoft.com/office/officeart/2008/layout/LinedList"/>
    <dgm:cxn modelId="{40D86DB4-BDDC-43A9-B63D-2E110B1B1CC4}" srcId="{F51179B1-4C2E-4A0A-89DD-9DA047396054}" destId="{21B02D40-2AA7-43B0-B363-E13872AAD183}" srcOrd="1" destOrd="0" parTransId="{19D4F996-8527-44D7-81AE-85B6DF9A6D42}" sibTransId="{844F9AD3-8F0E-4743-AFEC-94B9C6C5685C}"/>
    <dgm:cxn modelId="{C5C0D4AC-7E75-4027-8BF3-FABFAE1DC745}" type="presOf" srcId="{037FCF65-D753-4B92-BCF1-87545A624BE0}" destId="{A00C4DFC-1EF0-4F71-B810-28B3D82E801E}" srcOrd="0" destOrd="0" presId="urn:microsoft.com/office/officeart/2008/layout/LinedList"/>
    <dgm:cxn modelId="{26CBE869-8958-4268-B035-68A8DDF88574}" type="presOf" srcId="{F51179B1-4C2E-4A0A-89DD-9DA047396054}" destId="{466B85FD-EC9A-48DA-8750-2BB6082055CC}" srcOrd="0" destOrd="0" presId="urn:microsoft.com/office/officeart/2008/layout/LinedList"/>
    <dgm:cxn modelId="{4F832E88-C2F5-4D77-BD51-C8E78BD826C6}" srcId="{F51179B1-4C2E-4A0A-89DD-9DA047396054}" destId="{037FCF65-D753-4B92-BCF1-87545A624BE0}" srcOrd="2" destOrd="0" parTransId="{B28CA880-4ACC-49CE-96D2-B8368DEDED10}" sibTransId="{E2F99729-2882-44B1-B7FB-995F0461C337}"/>
    <dgm:cxn modelId="{B09F5676-A45E-4A2C-A9FA-60EE972CDCB1}" type="presOf" srcId="{21B02D40-2AA7-43B0-B363-E13872AAD183}" destId="{F4244225-D0E2-4F23-8467-8FC9A0290556}" srcOrd="0" destOrd="0" presId="urn:microsoft.com/office/officeart/2008/layout/LinedList"/>
    <dgm:cxn modelId="{CA1F94F4-FCBD-45E0-9F8E-D1D2C79D67E6}" type="presParOf" srcId="{466B85FD-EC9A-48DA-8750-2BB6082055CC}" destId="{3118A987-FC26-4CB0-ADE9-70FA4BBE5E38}" srcOrd="0" destOrd="0" presId="urn:microsoft.com/office/officeart/2008/layout/LinedList"/>
    <dgm:cxn modelId="{B844C573-40C2-4511-AE44-694C3B9ED9D5}" type="presParOf" srcId="{466B85FD-EC9A-48DA-8750-2BB6082055CC}" destId="{EF1CC54F-2CC8-42B2-8DA4-9B030C8FAC71}" srcOrd="1" destOrd="0" presId="urn:microsoft.com/office/officeart/2008/layout/LinedList"/>
    <dgm:cxn modelId="{541E8305-6FCB-4CC2-A0F0-799975322CA6}" type="presParOf" srcId="{EF1CC54F-2CC8-42B2-8DA4-9B030C8FAC71}" destId="{5036FBD0-CD83-4F25-9323-3648C0401A3A}" srcOrd="0" destOrd="0" presId="urn:microsoft.com/office/officeart/2008/layout/LinedList"/>
    <dgm:cxn modelId="{6A0EF0BB-6C98-4AAB-BDA2-4C2AB9BF4237}" type="presParOf" srcId="{EF1CC54F-2CC8-42B2-8DA4-9B030C8FAC71}" destId="{4E498673-6199-40C1-A60A-196A802DDC3F}" srcOrd="1" destOrd="0" presId="urn:microsoft.com/office/officeart/2008/layout/LinedList"/>
    <dgm:cxn modelId="{565BD613-3B36-49C0-B338-1BF89E1620E8}" type="presParOf" srcId="{466B85FD-EC9A-48DA-8750-2BB6082055CC}" destId="{4266667F-F277-4A72-B0FB-87367B3B8152}" srcOrd="2" destOrd="0" presId="urn:microsoft.com/office/officeart/2008/layout/LinedList"/>
    <dgm:cxn modelId="{5383DC96-58EA-48CB-94B7-BFBA41B98EBA}" type="presParOf" srcId="{466B85FD-EC9A-48DA-8750-2BB6082055CC}" destId="{90F6F5F4-C0AB-467A-BEFF-9E8CA1163828}" srcOrd="3" destOrd="0" presId="urn:microsoft.com/office/officeart/2008/layout/LinedList"/>
    <dgm:cxn modelId="{3BBA8F17-0E74-4652-B31D-444F1EA68D0C}" type="presParOf" srcId="{90F6F5F4-C0AB-467A-BEFF-9E8CA1163828}" destId="{F4244225-D0E2-4F23-8467-8FC9A0290556}" srcOrd="0" destOrd="0" presId="urn:microsoft.com/office/officeart/2008/layout/LinedList"/>
    <dgm:cxn modelId="{D8DBED75-D4A3-4D7F-88E0-669B755EA532}" type="presParOf" srcId="{90F6F5F4-C0AB-467A-BEFF-9E8CA1163828}" destId="{FD628E8A-6139-46FD-B383-EA9B27C2436B}" srcOrd="1" destOrd="0" presId="urn:microsoft.com/office/officeart/2008/layout/LinedList"/>
    <dgm:cxn modelId="{8E81E2FD-6816-46FD-8B33-21E53F1C0794}" type="presParOf" srcId="{466B85FD-EC9A-48DA-8750-2BB6082055CC}" destId="{F1036F64-BB94-4AE7-A8C5-AC5FB0B05449}" srcOrd="4" destOrd="0" presId="urn:microsoft.com/office/officeart/2008/layout/LinedList"/>
    <dgm:cxn modelId="{AFA5CCD5-1342-48BB-A5FB-C650A0AAD3F1}" type="presParOf" srcId="{466B85FD-EC9A-48DA-8750-2BB6082055CC}" destId="{F70BED8B-936D-422E-B32E-4C7069A0CAD5}" srcOrd="5" destOrd="0" presId="urn:microsoft.com/office/officeart/2008/layout/LinedList"/>
    <dgm:cxn modelId="{626F0D95-632D-48C5-8B74-DEEDA8A6FBC3}" type="presParOf" srcId="{F70BED8B-936D-422E-B32E-4C7069A0CAD5}" destId="{A00C4DFC-1EF0-4F71-B810-28B3D82E801E}" srcOrd="0" destOrd="0" presId="urn:microsoft.com/office/officeart/2008/layout/LinedList"/>
    <dgm:cxn modelId="{5ADC0146-D0F7-4A42-9A8B-84BFBF787BA1}" type="presParOf" srcId="{F70BED8B-936D-422E-B32E-4C7069A0CAD5}" destId="{4B876252-C38A-4CBC-AC6D-F27E07147C5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51179B1-4C2E-4A0A-89DD-9DA04739605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FFCED02-15B2-4729-B20B-0155F9787793}">
      <dgm:prSet/>
      <dgm:spPr/>
      <dgm:t>
        <a:bodyPr/>
        <a:lstStyle/>
        <a:p>
          <a:r>
            <a:rPr lang="en-US" dirty="0" smtClean="0"/>
            <a:t>You are Brother </a:t>
          </a:r>
          <a:r>
            <a:rPr lang="en-US" dirty="0" err="1" smtClean="0"/>
            <a:t>Pandolf</a:t>
          </a:r>
          <a:r>
            <a:rPr lang="en-US" dirty="0" smtClean="0"/>
            <a:t>, who painted the portrait of the Duchess. You keep a journal where you write down your thoughts about all of your paintings, and the experiences that shaped their creation. You have finally decided to write down your feelings about the Duchess and her husband, the Duke Ferrara.</a:t>
          </a:r>
        </a:p>
      </dgm:t>
    </dgm:pt>
    <dgm:pt modelId="{21850EC9-88ED-4EB1-86F7-DD4D29FFAEA0}" type="parTrans" cxnId="{3B5B5FDE-E1BC-4EDF-9851-304751E51BB6}">
      <dgm:prSet/>
      <dgm:spPr/>
      <dgm:t>
        <a:bodyPr/>
        <a:lstStyle/>
        <a:p>
          <a:endParaRPr lang="en-US"/>
        </a:p>
      </dgm:t>
    </dgm:pt>
    <dgm:pt modelId="{7E7FF014-FD29-4B1A-A1F4-840E38F4FD2D}" type="sibTrans" cxnId="{3B5B5FDE-E1BC-4EDF-9851-304751E51BB6}">
      <dgm:prSet/>
      <dgm:spPr/>
      <dgm:t>
        <a:bodyPr/>
        <a:lstStyle/>
        <a:p>
          <a:endParaRPr lang="en-US"/>
        </a:p>
      </dgm:t>
    </dgm:pt>
    <dgm:pt modelId="{76E1CFA3-5DD3-4D80-B3FB-C5E96316D309}">
      <dgm:prSet/>
      <dgm:spPr/>
      <dgm:t>
        <a:bodyPr/>
        <a:lstStyle/>
        <a:p>
          <a:r>
            <a:rPr lang="en-US" dirty="0" smtClean="0"/>
            <a:t>Based on your knowledge of the events, describe the Duchess, the Duke, and their relationship. Your assessment should be based on facts, rather than speculation. </a:t>
          </a:r>
        </a:p>
      </dgm:t>
    </dgm:pt>
    <dgm:pt modelId="{E0BF2F5F-9860-4C4A-9E06-61FBF2873FE1}" type="parTrans" cxnId="{AEC55058-CBC2-4556-8CBB-CFBB3C886B60}">
      <dgm:prSet/>
      <dgm:spPr/>
      <dgm:t>
        <a:bodyPr/>
        <a:lstStyle/>
        <a:p>
          <a:endParaRPr lang="en-US"/>
        </a:p>
      </dgm:t>
    </dgm:pt>
    <dgm:pt modelId="{42A2B436-01CA-40D8-83AA-11CF85D342A4}" type="sibTrans" cxnId="{AEC55058-CBC2-4556-8CBB-CFBB3C886B60}">
      <dgm:prSet/>
      <dgm:spPr/>
      <dgm:t>
        <a:bodyPr/>
        <a:lstStyle/>
        <a:p>
          <a:endParaRPr lang="en-US"/>
        </a:p>
      </dgm:t>
    </dgm:pt>
    <dgm:pt modelId="{B3E02405-20F9-4589-8B40-9E171174422F}">
      <dgm:prSet/>
      <dgm:spPr/>
      <dgm:t>
        <a:bodyPr/>
        <a:lstStyle/>
        <a:p>
          <a:r>
            <a:rPr lang="en-US" dirty="0" smtClean="0"/>
            <a:t>In your group write a scene between the painter and the Duchess or Duke.</a:t>
          </a:r>
        </a:p>
      </dgm:t>
    </dgm:pt>
    <dgm:pt modelId="{D42DFDA3-FA15-4329-A3CD-7034A792479C}" type="parTrans" cxnId="{306C2A7F-DFF7-4E2A-B50C-43F0C029231B}">
      <dgm:prSet/>
      <dgm:spPr/>
      <dgm:t>
        <a:bodyPr/>
        <a:lstStyle/>
        <a:p>
          <a:endParaRPr lang="en-US"/>
        </a:p>
      </dgm:t>
    </dgm:pt>
    <dgm:pt modelId="{C49954BB-1F49-4103-A8AD-4F20CE9662C7}" type="sibTrans" cxnId="{306C2A7F-DFF7-4E2A-B50C-43F0C029231B}">
      <dgm:prSet/>
      <dgm:spPr/>
      <dgm:t>
        <a:bodyPr/>
        <a:lstStyle/>
        <a:p>
          <a:endParaRPr lang="en-US"/>
        </a:p>
      </dgm:t>
    </dgm:pt>
    <dgm:pt modelId="{466B85FD-EC9A-48DA-8750-2BB6082055CC}" type="pres">
      <dgm:prSet presAssocID="{F51179B1-4C2E-4A0A-89DD-9DA047396054}" presName="vert0" presStyleCnt="0">
        <dgm:presLayoutVars>
          <dgm:dir/>
          <dgm:animOne val="branch"/>
          <dgm:animLvl val="lvl"/>
        </dgm:presLayoutVars>
      </dgm:prSet>
      <dgm:spPr/>
      <dgm:t>
        <a:bodyPr/>
        <a:lstStyle/>
        <a:p>
          <a:endParaRPr lang="en-US"/>
        </a:p>
      </dgm:t>
    </dgm:pt>
    <dgm:pt modelId="{3118A987-FC26-4CB0-ADE9-70FA4BBE5E38}" type="pres">
      <dgm:prSet presAssocID="{1FFCED02-15B2-4729-B20B-0155F9787793}" presName="thickLine" presStyleLbl="alignNode1" presStyleIdx="0" presStyleCnt="3"/>
      <dgm:spPr/>
    </dgm:pt>
    <dgm:pt modelId="{EF1CC54F-2CC8-42B2-8DA4-9B030C8FAC71}" type="pres">
      <dgm:prSet presAssocID="{1FFCED02-15B2-4729-B20B-0155F9787793}" presName="horz1" presStyleCnt="0"/>
      <dgm:spPr/>
    </dgm:pt>
    <dgm:pt modelId="{5036FBD0-CD83-4F25-9323-3648C0401A3A}" type="pres">
      <dgm:prSet presAssocID="{1FFCED02-15B2-4729-B20B-0155F9787793}" presName="tx1" presStyleLbl="revTx" presStyleIdx="0" presStyleCnt="3"/>
      <dgm:spPr/>
      <dgm:t>
        <a:bodyPr/>
        <a:lstStyle/>
        <a:p>
          <a:endParaRPr lang="en-US"/>
        </a:p>
      </dgm:t>
    </dgm:pt>
    <dgm:pt modelId="{4E498673-6199-40C1-A60A-196A802DDC3F}" type="pres">
      <dgm:prSet presAssocID="{1FFCED02-15B2-4729-B20B-0155F9787793}" presName="vert1" presStyleCnt="0"/>
      <dgm:spPr/>
    </dgm:pt>
    <dgm:pt modelId="{98FA878B-F424-410B-BFF0-CFF02F4CDF78}" type="pres">
      <dgm:prSet presAssocID="{76E1CFA3-5DD3-4D80-B3FB-C5E96316D309}" presName="thickLine" presStyleLbl="alignNode1" presStyleIdx="1" presStyleCnt="3"/>
      <dgm:spPr/>
    </dgm:pt>
    <dgm:pt modelId="{8BA86880-F799-4267-8682-DD3057690419}" type="pres">
      <dgm:prSet presAssocID="{76E1CFA3-5DD3-4D80-B3FB-C5E96316D309}" presName="horz1" presStyleCnt="0"/>
      <dgm:spPr/>
    </dgm:pt>
    <dgm:pt modelId="{599B12BE-E50C-4C1D-B978-CD1C0D83BC36}" type="pres">
      <dgm:prSet presAssocID="{76E1CFA3-5DD3-4D80-B3FB-C5E96316D309}" presName="tx1" presStyleLbl="revTx" presStyleIdx="1" presStyleCnt="3"/>
      <dgm:spPr/>
      <dgm:t>
        <a:bodyPr/>
        <a:lstStyle/>
        <a:p>
          <a:endParaRPr lang="en-US"/>
        </a:p>
      </dgm:t>
    </dgm:pt>
    <dgm:pt modelId="{68C64493-8443-42CA-BC45-27C526C370AD}" type="pres">
      <dgm:prSet presAssocID="{76E1CFA3-5DD3-4D80-B3FB-C5E96316D309}" presName="vert1" presStyleCnt="0"/>
      <dgm:spPr/>
    </dgm:pt>
    <dgm:pt modelId="{9570DF82-E357-40AD-A284-6BE3B93BE2AC}" type="pres">
      <dgm:prSet presAssocID="{B3E02405-20F9-4589-8B40-9E171174422F}" presName="thickLine" presStyleLbl="alignNode1" presStyleIdx="2" presStyleCnt="3"/>
      <dgm:spPr/>
    </dgm:pt>
    <dgm:pt modelId="{F93258BA-B057-450E-8D15-4A79001A2FC4}" type="pres">
      <dgm:prSet presAssocID="{B3E02405-20F9-4589-8B40-9E171174422F}" presName="horz1" presStyleCnt="0"/>
      <dgm:spPr/>
    </dgm:pt>
    <dgm:pt modelId="{67EF07FD-A696-454B-8665-BCA6818B39EC}" type="pres">
      <dgm:prSet presAssocID="{B3E02405-20F9-4589-8B40-9E171174422F}" presName="tx1" presStyleLbl="revTx" presStyleIdx="2" presStyleCnt="3"/>
      <dgm:spPr/>
      <dgm:t>
        <a:bodyPr/>
        <a:lstStyle/>
        <a:p>
          <a:endParaRPr lang="en-US"/>
        </a:p>
      </dgm:t>
    </dgm:pt>
    <dgm:pt modelId="{41AD671B-7E11-4CC3-9873-2D30619A47E6}" type="pres">
      <dgm:prSet presAssocID="{B3E02405-20F9-4589-8B40-9E171174422F}" presName="vert1" presStyleCnt="0"/>
      <dgm:spPr/>
    </dgm:pt>
  </dgm:ptLst>
  <dgm:cxnLst>
    <dgm:cxn modelId="{AEC55058-CBC2-4556-8CBB-CFBB3C886B60}" srcId="{F51179B1-4C2E-4A0A-89DD-9DA047396054}" destId="{76E1CFA3-5DD3-4D80-B3FB-C5E96316D309}" srcOrd="1" destOrd="0" parTransId="{E0BF2F5F-9860-4C4A-9E06-61FBF2873FE1}" sibTransId="{42A2B436-01CA-40D8-83AA-11CF85D342A4}"/>
    <dgm:cxn modelId="{306C2A7F-DFF7-4E2A-B50C-43F0C029231B}" srcId="{F51179B1-4C2E-4A0A-89DD-9DA047396054}" destId="{B3E02405-20F9-4589-8B40-9E171174422F}" srcOrd="2" destOrd="0" parTransId="{D42DFDA3-FA15-4329-A3CD-7034A792479C}" sibTransId="{C49954BB-1F49-4103-A8AD-4F20CE9662C7}"/>
    <dgm:cxn modelId="{3B5B5FDE-E1BC-4EDF-9851-304751E51BB6}" srcId="{F51179B1-4C2E-4A0A-89DD-9DA047396054}" destId="{1FFCED02-15B2-4729-B20B-0155F9787793}" srcOrd="0" destOrd="0" parTransId="{21850EC9-88ED-4EB1-86F7-DD4D29FFAEA0}" sibTransId="{7E7FF014-FD29-4B1A-A1F4-840E38F4FD2D}"/>
    <dgm:cxn modelId="{394BA743-8926-4AD7-B19B-70EABBA14974}" type="presOf" srcId="{B3E02405-20F9-4589-8B40-9E171174422F}" destId="{67EF07FD-A696-454B-8665-BCA6818B39EC}" srcOrd="0" destOrd="0" presId="urn:microsoft.com/office/officeart/2008/layout/LinedList"/>
    <dgm:cxn modelId="{00365C52-708F-4995-8B4F-E3C3CDADBD45}" type="presOf" srcId="{F51179B1-4C2E-4A0A-89DD-9DA047396054}" destId="{466B85FD-EC9A-48DA-8750-2BB6082055CC}" srcOrd="0" destOrd="0" presId="urn:microsoft.com/office/officeart/2008/layout/LinedList"/>
    <dgm:cxn modelId="{21853A21-3768-4C0A-8B7B-56A4075F311E}" type="presOf" srcId="{1FFCED02-15B2-4729-B20B-0155F9787793}" destId="{5036FBD0-CD83-4F25-9323-3648C0401A3A}" srcOrd="0" destOrd="0" presId="urn:microsoft.com/office/officeart/2008/layout/LinedList"/>
    <dgm:cxn modelId="{C015E1CE-A907-49DA-8602-63D65AC13D33}" type="presOf" srcId="{76E1CFA3-5DD3-4D80-B3FB-C5E96316D309}" destId="{599B12BE-E50C-4C1D-B978-CD1C0D83BC36}" srcOrd="0" destOrd="0" presId="urn:microsoft.com/office/officeart/2008/layout/LinedList"/>
    <dgm:cxn modelId="{F8DA1D3C-9FF2-405A-9144-155CE6D1DDF4}" type="presParOf" srcId="{466B85FD-EC9A-48DA-8750-2BB6082055CC}" destId="{3118A987-FC26-4CB0-ADE9-70FA4BBE5E38}" srcOrd="0" destOrd="0" presId="urn:microsoft.com/office/officeart/2008/layout/LinedList"/>
    <dgm:cxn modelId="{DCE7E58D-53FD-41DE-9041-D3EB352E65D8}" type="presParOf" srcId="{466B85FD-EC9A-48DA-8750-2BB6082055CC}" destId="{EF1CC54F-2CC8-42B2-8DA4-9B030C8FAC71}" srcOrd="1" destOrd="0" presId="urn:microsoft.com/office/officeart/2008/layout/LinedList"/>
    <dgm:cxn modelId="{48DF678F-47A6-4728-8C57-0757FD6E7469}" type="presParOf" srcId="{EF1CC54F-2CC8-42B2-8DA4-9B030C8FAC71}" destId="{5036FBD0-CD83-4F25-9323-3648C0401A3A}" srcOrd="0" destOrd="0" presId="urn:microsoft.com/office/officeart/2008/layout/LinedList"/>
    <dgm:cxn modelId="{D9C7FEA7-5ADB-498B-BB55-1E0C254D7101}" type="presParOf" srcId="{EF1CC54F-2CC8-42B2-8DA4-9B030C8FAC71}" destId="{4E498673-6199-40C1-A60A-196A802DDC3F}" srcOrd="1" destOrd="0" presId="urn:microsoft.com/office/officeart/2008/layout/LinedList"/>
    <dgm:cxn modelId="{745E3CF9-B591-4B34-828F-BF6C2A2655DE}" type="presParOf" srcId="{466B85FD-EC9A-48DA-8750-2BB6082055CC}" destId="{98FA878B-F424-410B-BFF0-CFF02F4CDF78}" srcOrd="2" destOrd="0" presId="urn:microsoft.com/office/officeart/2008/layout/LinedList"/>
    <dgm:cxn modelId="{4B3B3F55-8A53-435D-A98B-99C3C04CA5A5}" type="presParOf" srcId="{466B85FD-EC9A-48DA-8750-2BB6082055CC}" destId="{8BA86880-F799-4267-8682-DD3057690419}" srcOrd="3" destOrd="0" presId="urn:microsoft.com/office/officeart/2008/layout/LinedList"/>
    <dgm:cxn modelId="{12011D48-2D78-4BA6-AC79-FCD5F1927CB0}" type="presParOf" srcId="{8BA86880-F799-4267-8682-DD3057690419}" destId="{599B12BE-E50C-4C1D-B978-CD1C0D83BC36}" srcOrd="0" destOrd="0" presId="urn:microsoft.com/office/officeart/2008/layout/LinedList"/>
    <dgm:cxn modelId="{4033D11D-0554-4CE1-A187-DDCF9192EB10}" type="presParOf" srcId="{8BA86880-F799-4267-8682-DD3057690419}" destId="{68C64493-8443-42CA-BC45-27C526C370AD}" srcOrd="1" destOrd="0" presId="urn:microsoft.com/office/officeart/2008/layout/LinedList"/>
    <dgm:cxn modelId="{8A18E385-5EB4-4E25-815C-0B43CE4E712A}" type="presParOf" srcId="{466B85FD-EC9A-48DA-8750-2BB6082055CC}" destId="{9570DF82-E357-40AD-A284-6BE3B93BE2AC}" srcOrd="4" destOrd="0" presId="urn:microsoft.com/office/officeart/2008/layout/LinedList"/>
    <dgm:cxn modelId="{D57CA3EB-996B-4217-8DC5-7B30CAA766EA}" type="presParOf" srcId="{466B85FD-EC9A-48DA-8750-2BB6082055CC}" destId="{F93258BA-B057-450E-8D15-4A79001A2FC4}" srcOrd="5" destOrd="0" presId="urn:microsoft.com/office/officeart/2008/layout/LinedList"/>
    <dgm:cxn modelId="{A1450C81-6382-4C64-A763-514ACDA47E8D}" type="presParOf" srcId="{F93258BA-B057-450E-8D15-4A79001A2FC4}" destId="{67EF07FD-A696-454B-8665-BCA6818B39EC}" srcOrd="0" destOrd="0" presId="urn:microsoft.com/office/officeart/2008/layout/LinedList"/>
    <dgm:cxn modelId="{1C05E004-6809-4EE8-9D26-DF537437EFD6}" type="presParOf" srcId="{F93258BA-B057-450E-8D15-4A79001A2FC4}" destId="{41AD671B-7E11-4CC3-9873-2D30619A47E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51179B1-4C2E-4A0A-89DD-9DA04739605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FFCED02-15B2-4729-B20B-0155F9787793}">
      <dgm:prSet/>
      <dgm:spPr/>
      <dgm:t>
        <a:bodyPr/>
        <a:lstStyle/>
        <a:p>
          <a:r>
            <a:rPr lang="en-US" b="0" i="0" dirty="0" smtClean="0"/>
            <a:t>You are the envoy of a Count, who has sent you to Duke Ferrara to negotiate a wedding between the Duke and the Count's daughter. Prior to dining with the Duke's other guests, he pulled a curtain aside and revealed to you the portrait of his last Duchess, whom he described to you. </a:t>
          </a:r>
          <a:endParaRPr lang="en-US" dirty="0" smtClean="0"/>
        </a:p>
      </dgm:t>
    </dgm:pt>
    <dgm:pt modelId="{21850EC9-88ED-4EB1-86F7-DD4D29FFAEA0}" type="parTrans" cxnId="{3B5B5FDE-E1BC-4EDF-9851-304751E51BB6}">
      <dgm:prSet/>
      <dgm:spPr/>
      <dgm:t>
        <a:bodyPr/>
        <a:lstStyle/>
        <a:p>
          <a:endParaRPr lang="en-US"/>
        </a:p>
      </dgm:t>
    </dgm:pt>
    <dgm:pt modelId="{7E7FF014-FD29-4B1A-A1F4-840E38F4FD2D}" type="sibTrans" cxnId="{3B5B5FDE-E1BC-4EDF-9851-304751E51BB6}">
      <dgm:prSet/>
      <dgm:spPr/>
      <dgm:t>
        <a:bodyPr/>
        <a:lstStyle/>
        <a:p>
          <a:endParaRPr lang="en-US"/>
        </a:p>
      </dgm:t>
    </dgm:pt>
    <dgm:pt modelId="{D81E5D05-69A3-48B5-82CF-7BE23CC2FD67}">
      <dgm:prSet/>
      <dgm:spPr/>
      <dgm:t>
        <a:bodyPr/>
        <a:lstStyle/>
        <a:p>
          <a:r>
            <a:rPr lang="en-US" b="0" i="0" dirty="0" smtClean="0"/>
            <a:t>In your group, write a scene in which the envoy has a conversation with the Duke or the Count. </a:t>
          </a:r>
          <a:endParaRPr lang="en-US" dirty="0" smtClean="0"/>
        </a:p>
      </dgm:t>
    </dgm:pt>
    <dgm:pt modelId="{78CCFCF6-3BA2-4B35-8217-3140ED59396E}" type="parTrans" cxnId="{31103C35-731A-407B-BF75-2AFD1026D77C}">
      <dgm:prSet/>
      <dgm:spPr/>
    </dgm:pt>
    <dgm:pt modelId="{41023BAB-285D-45E9-B1C7-3AAEC53924A7}" type="sibTrans" cxnId="{31103C35-731A-407B-BF75-2AFD1026D77C}">
      <dgm:prSet/>
      <dgm:spPr/>
    </dgm:pt>
    <dgm:pt modelId="{F20B70D8-26F2-4EB9-B619-D4A88CDC4CFF}">
      <dgm:prSet/>
      <dgm:spPr/>
      <dgm:t>
        <a:bodyPr/>
        <a:lstStyle/>
        <a:p>
          <a:r>
            <a:rPr lang="en-US" b="0" i="0" dirty="0" smtClean="0"/>
            <a:t>Based on your knowledge of the Duke through his own words, what kind of life can the Count's daughter expect as the new Duchess? Do you recommend that she marry the Duke? Why or why not? Use the Duke's own words to prepare your argument to the Count. </a:t>
          </a:r>
          <a:endParaRPr lang="en-US" dirty="0" smtClean="0"/>
        </a:p>
      </dgm:t>
    </dgm:pt>
    <dgm:pt modelId="{DAD4F2EA-B849-422E-AA2A-5F8A630E0D8B}" type="parTrans" cxnId="{7BA35CB6-9951-4D51-B4A7-C4C29E61E96C}">
      <dgm:prSet/>
      <dgm:spPr/>
    </dgm:pt>
    <dgm:pt modelId="{35E63EE9-1485-4E55-9190-D62DE61DF39A}" type="sibTrans" cxnId="{7BA35CB6-9951-4D51-B4A7-C4C29E61E96C}">
      <dgm:prSet/>
      <dgm:spPr/>
    </dgm:pt>
    <dgm:pt modelId="{466B85FD-EC9A-48DA-8750-2BB6082055CC}" type="pres">
      <dgm:prSet presAssocID="{F51179B1-4C2E-4A0A-89DD-9DA047396054}" presName="vert0" presStyleCnt="0">
        <dgm:presLayoutVars>
          <dgm:dir/>
          <dgm:animOne val="branch"/>
          <dgm:animLvl val="lvl"/>
        </dgm:presLayoutVars>
      </dgm:prSet>
      <dgm:spPr/>
      <dgm:t>
        <a:bodyPr/>
        <a:lstStyle/>
        <a:p>
          <a:endParaRPr lang="en-US"/>
        </a:p>
      </dgm:t>
    </dgm:pt>
    <dgm:pt modelId="{3118A987-FC26-4CB0-ADE9-70FA4BBE5E38}" type="pres">
      <dgm:prSet presAssocID="{1FFCED02-15B2-4729-B20B-0155F9787793}" presName="thickLine" presStyleLbl="alignNode1" presStyleIdx="0" presStyleCnt="3"/>
      <dgm:spPr/>
    </dgm:pt>
    <dgm:pt modelId="{EF1CC54F-2CC8-42B2-8DA4-9B030C8FAC71}" type="pres">
      <dgm:prSet presAssocID="{1FFCED02-15B2-4729-B20B-0155F9787793}" presName="horz1" presStyleCnt="0"/>
      <dgm:spPr/>
    </dgm:pt>
    <dgm:pt modelId="{5036FBD0-CD83-4F25-9323-3648C0401A3A}" type="pres">
      <dgm:prSet presAssocID="{1FFCED02-15B2-4729-B20B-0155F9787793}" presName="tx1" presStyleLbl="revTx" presStyleIdx="0" presStyleCnt="3"/>
      <dgm:spPr/>
      <dgm:t>
        <a:bodyPr/>
        <a:lstStyle/>
        <a:p>
          <a:endParaRPr lang="en-US"/>
        </a:p>
      </dgm:t>
    </dgm:pt>
    <dgm:pt modelId="{4E498673-6199-40C1-A60A-196A802DDC3F}" type="pres">
      <dgm:prSet presAssocID="{1FFCED02-15B2-4729-B20B-0155F9787793}" presName="vert1" presStyleCnt="0"/>
      <dgm:spPr/>
    </dgm:pt>
    <dgm:pt modelId="{BF06959F-8BAA-41B5-B6A1-0CFA5F0B2215}" type="pres">
      <dgm:prSet presAssocID="{F20B70D8-26F2-4EB9-B619-D4A88CDC4CFF}" presName="thickLine" presStyleLbl="alignNode1" presStyleIdx="1" presStyleCnt="3"/>
      <dgm:spPr/>
    </dgm:pt>
    <dgm:pt modelId="{5C19F401-F079-4D0B-BF81-FBC2F5C3480F}" type="pres">
      <dgm:prSet presAssocID="{F20B70D8-26F2-4EB9-B619-D4A88CDC4CFF}" presName="horz1" presStyleCnt="0"/>
      <dgm:spPr/>
    </dgm:pt>
    <dgm:pt modelId="{BF403E12-D6E5-46C9-A1C8-1578BE6E3D5D}" type="pres">
      <dgm:prSet presAssocID="{F20B70D8-26F2-4EB9-B619-D4A88CDC4CFF}" presName="tx1" presStyleLbl="revTx" presStyleIdx="1" presStyleCnt="3"/>
      <dgm:spPr/>
      <dgm:t>
        <a:bodyPr/>
        <a:lstStyle/>
        <a:p>
          <a:endParaRPr lang="en-US"/>
        </a:p>
      </dgm:t>
    </dgm:pt>
    <dgm:pt modelId="{FE4E5B3E-64A6-4361-960C-1B4C01CECABC}" type="pres">
      <dgm:prSet presAssocID="{F20B70D8-26F2-4EB9-B619-D4A88CDC4CFF}" presName="vert1" presStyleCnt="0"/>
      <dgm:spPr/>
    </dgm:pt>
    <dgm:pt modelId="{6E128BD3-CDAD-4198-8E5E-20EEC9A12071}" type="pres">
      <dgm:prSet presAssocID="{D81E5D05-69A3-48B5-82CF-7BE23CC2FD67}" presName="thickLine" presStyleLbl="alignNode1" presStyleIdx="2" presStyleCnt="3"/>
      <dgm:spPr/>
    </dgm:pt>
    <dgm:pt modelId="{F971E396-E6C4-42E2-942D-A532F62801AD}" type="pres">
      <dgm:prSet presAssocID="{D81E5D05-69A3-48B5-82CF-7BE23CC2FD67}" presName="horz1" presStyleCnt="0"/>
      <dgm:spPr/>
    </dgm:pt>
    <dgm:pt modelId="{22DAF395-DC72-40A1-8172-D2AF3BC6D688}" type="pres">
      <dgm:prSet presAssocID="{D81E5D05-69A3-48B5-82CF-7BE23CC2FD67}" presName="tx1" presStyleLbl="revTx" presStyleIdx="2" presStyleCnt="3"/>
      <dgm:spPr/>
      <dgm:t>
        <a:bodyPr/>
        <a:lstStyle/>
        <a:p>
          <a:endParaRPr lang="en-US"/>
        </a:p>
      </dgm:t>
    </dgm:pt>
    <dgm:pt modelId="{10A8A712-EFCD-4437-8EFB-CD1BAC13F4C9}" type="pres">
      <dgm:prSet presAssocID="{D81E5D05-69A3-48B5-82CF-7BE23CC2FD67}" presName="vert1" presStyleCnt="0"/>
      <dgm:spPr/>
    </dgm:pt>
  </dgm:ptLst>
  <dgm:cxnLst>
    <dgm:cxn modelId="{79858D23-99D3-49A2-B98A-21A95BA3DA87}" type="presOf" srcId="{F20B70D8-26F2-4EB9-B619-D4A88CDC4CFF}" destId="{BF403E12-D6E5-46C9-A1C8-1578BE6E3D5D}" srcOrd="0" destOrd="0" presId="urn:microsoft.com/office/officeart/2008/layout/LinedList"/>
    <dgm:cxn modelId="{12B037CA-303E-477C-9883-BBBF83456011}" type="presOf" srcId="{1FFCED02-15B2-4729-B20B-0155F9787793}" destId="{5036FBD0-CD83-4F25-9323-3648C0401A3A}" srcOrd="0" destOrd="0" presId="urn:microsoft.com/office/officeart/2008/layout/LinedList"/>
    <dgm:cxn modelId="{3B5B5FDE-E1BC-4EDF-9851-304751E51BB6}" srcId="{F51179B1-4C2E-4A0A-89DD-9DA047396054}" destId="{1FFCED02-15B2-4729-B20B-0155F9787793}" srcOrd="0" destOrd="0" parTransId="{21850EC9-88ED-4EB1-86F7-DD4D29FFAEA0}" sibTransId="{7E7FF014-FD29-4B1A-A1F4-840E38F4FD2D}"/>
    <dgm:cxn modelId="{7BA35CB6-9951-4D51-B4A7-C4C29E61E96C}" srcId="{F51179B1-4C2E-4A0A-89DD-9DA047396054}" destId="{F20B70D8-26F2-4EB9-B619-D4A88CDC4CFF}" srcOrd="1" destOrd="0" parTransId="{DAD4F2EA-B849-422E-AA2A-5F8A630E0D8B}" sibTransId="{35E63EE9-1485-4E55-9190-D62DE61DF39A}"/>
    <dgm:cxn modelId="{7B90E1C8-4DC4-4432-B2A1-2E425532E929}" type="presOf" srcId="{F51179B1-4C2E-4A0A-89DD-9DA047396054}" destId="{466B85FD-EC9A-48DA-8750-2BB6082055CC}" srcOrd="0" destOrd="0" presId="urn:microsoft.com/office/officeart/2008/layout/LinedList"/>
    <dgm:cxn modelId="{31103C35-731A-407B-BF75-2AFD1026D77C}" srcId="{F51179B1-4C2E-4A0A-89DD-9DA047396054}" destId="{D81E5D05-69A3-48B5-82CF-7BE23CC2FD67}" srcOrd="2" destOrd="0" parTransId="{78CCFCF6-3BA2-4B35-8217-3140ED59396E}" sibTransId="{41023BAB-285D-45E9-B1C7-3AAEC53924A7}"/>
    <dgm:cxn modelId="{518ABC78-18B3-4C39-82BA-E7B5B8B06A7F}" type="presOf" srcId="{D81E5D05-69A3-48B5-82CF-7BE23CC2FD67}" destId="{22DAF395-DC72-40A1-8172-D2AF3BC6D688}" srcOrd="0" destOrd="0" presId="urn:microsoft.com/office/officeart/2008/layout/LinedList"/>
    <dgm:cxn modelId="{0F6F535D-35DE-4F4A-87EE-85E8E04F8007}" type="presParOf" srcId="{466B85FD-EC9A-48DA-8750-2BB6082055CC}" destId="{3118A987-FC26-4CB0-ADE9-70FA4BBE5E38}" srcOrd="0" destOrd="0" presId="urn:microsoft.com/office/officeart/2008/layout/LinedList"/>
    <dgm:cxn modelId="{81554723-7C6B-493C-B14C-FC1D23E693CE}" type="presParOf" srcId="{466B85FD-EC9A-48DA-8750-2BB6082055CC}" destId="{EF1CC54F-2CC8-42B2-8DA4-9B030C8FAC71}" srcOrd="1" destOrd="0" presId="urn:microsoft.com/office/officeart/2008/layout/LinedList"/>
    <dgm:cxn modelId="{07F1D5EA-E2FD-4766-9F06-B4B8600D6010}" type="presParOf" srcId="{EF1CC54F-2CC8-42B2-8DA4-9B030C8FAC71}" destId="{5036FBD0-CD83-4F25-9323-3648C0401A3A}" srcOrd="0" destOrd="0" presId="urn:microsoft.com/office/officeart/2008/layout/LinedList"/>
    <dgm:cxn modelId="{D54ABED8-D6D7-451B-9791-9016A4F57FC3}" type="presParOf" srcId="{EF1CC54F-2CC8-42B2-8DA4-9B030C8FAC71}" destId="{4E498673-6199-40C1-A60A-196A802DDC3F}" srcOrd="1" destOrd="0" presId="urn:microsoft.com/office/officeart/2008/layout/LinedList"/>
    <dgm:cxn modelId="{26E599EA-6DBC-4620-8BEF-235529A8EDCF}" type="presParOf" srcId="{466B85FD-EC9A-48DA-8750-2BB6082055CC}" destId="{BF06959F-8BAA-41B5-B6A1-0CFA5F0B2215}" srcOrd="2" destOrd="0" presId="urn:microsoft.com/office/officeart/2008/layout/LinedList"/>
    <dgm:cxn modelId="{5A52E559-1C14-4096-BC09-7334F4FC8087}" type="presParOf" srcId="{466B85FD-EC9A-48DA-8750-2BB6082055CC}" destId="{5C19F401-F079-4D0B-BF81-FBC2F5C3480F}" srcOrd="3" destOrd="0" presId="urn:microsoft.com/office/officeart/2008/layout/LinedList"/>
    <dgm:cxn modelId="{97AA4ADA-89CD-45DA-A0FC-2F9B25AD0D63}" type="presParOf" srcId="{5C19F401-F079-4D0B-BF81-FBC2F5C3480F}" destId="{BF403E12-D6E5-46C9-A1C8-1578BE6E3D5D}" srcOrd="0" destOrd="0" presId="urn:microsoft.com/office/officeart/2008/layout/LinedList"/>
    <dgm:cxn modelId="{ACAFA07D-A57F-4372-9163-D9CCFD7F1DDE}" type="presParOf" srcId="{5C19F401-F079-4D0B-BF81-FBC2F5C3480F}" destId="{FE4E5B3E-64A6-4361-960C-1B4C01CECABC}" srcOrd="1" destOrd="0" presId="urn:microsoft.com/office/officeart/2008/layout/LinedList"/>
    <dgm:cxn modelId="{36381ACE-106E-4487-A207-53561D533BA1}" type="presParOf" srcId="{466B85FD-EC9A-48DA-8750-2BB6082055CC}" destId="{6E128BD3-CDAD-4198-8E5E-20EEC9A12071}" srcOrd="4" destOrd="0" presId="urn:microsoft.com/office/officeart/2008/layout/LinedList"/>
    <dgm:cxn modelId="{6927B542-D915-45B9-9BBD-0520A601795B}" type="presParOf" srcId="{466B85FD-EC9A-48DA-8750-2BB6082055CC}" destId="{F971E396-E6C4-42E2-942D-A532F62801AD}" srcOrd="5" destOrd="0" presId="urn:microsoft.com/office/officeart/2008/layout/LinedList"/>
    <dgm:cxn modelId="{09B62115-9D50-4851-A39A-B9CD6ED0C01D}" type="presParOf" srcId="{F971E396-E6C4-42E2-942D-A532F62801AD}" destId="{22DAF395-DC72-40A1-8172-D2AF3BC6D688}" srcOrd="0" destOrd="0" presId="urn:microsoft.com/office/officeart/2008/layout/LinedList"/>
    <dgm:cxn modelId="{9B0D4386-ED20-417D-967D-722D8D4509AE}" type="presParOf" srcId="{F971E396-E6C4-42E2-942D-A532F62801AD}" destId="{10A8A712-EFCD-4437-8EFB-CD1BAC13F4C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EFE445-8B66-4632-81BF-E18AAA0BFA71}">
      <dsp:nvSpPr>
        <dsp:cNvPr id="0" name=""/>
        <dsp:cNvSpPr/>
      </dsp:nvSpPr>
      <dsp:spPr>
        <a:xfrm>
          <a:off x="0" y="0"/>
          <a:ext cx="8825659"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F0F443-46B1-4D74-AE07-FFE23E77F7C2}">
      <dsp:nvSpPr>
        <dsp:cNvPr id="0" name=""/>
        <dsp:cNvSpPr/>
      </dsp:nvSpPr>
      <dsp:spPr>
        <a:xfrm>
          <a:off x="0" y="0"/>
          <a:ext cx="8825659" cy="4254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r>
            <a:rPr lang="en-US" sz="6500" kern="1200" dirty="0" smtClean="0"/>
            <a:t>What is a dramatic monologue?</a:t>
          </a:r>
          <a:endParaRPr lang="en-US" sz="6500" kern="1200" dirty="0"/>
        </a:p>
      </dsp:txBody>
      <dsp:txXfrm>
        <a:off x="0" y="0"/>
        <a:ext cx="8825659" cy="42545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18A987-FC26-4CB0-ADE9-70FA4BBE5E38}">
      <dsp:nvSpPr>
        <dsp:cNvPr id="0" name=""/>
        <dsp:cNvSpPr/>
      </dsp:nvSpPr>
      <dsp:spPr>
        <a:xfrm>
          <a:off x="0" y="0"/>
          <a:ext cx="8825659"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36FBD0-CD83-4F25-9323-3648C0401A3A}">
      <dsp:nvSpPr>
        <dsp:cNvPr id="0" name=""/>
        <dsp:cNvSpPr/>
      </dsp:nvSpPr>
      <dsp:spPr>
        <a:xfrm>
          <a:off x="0" y="0"/>
          <a:ext cx="8825659" cy="4254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r>
            <a:rPr lang="en-US" sz="6500" b="0" i="0" kern="1200" dirty="0" smtClean="0"/>
            <a:t>Prepare to present your scenes to the class.</a:t>
          </a:r>
          <a:endParaRPr lang="en-US" sz="6500" kern="1200" dirty="0" smtClean="0"/>
        </a:p>
      </dsp:txBody>
      <dsp:txXfrm>
        <a:off x="0" y="0"/>
        <a:ext cx="8825659" cy="42545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2A45DB-7A87-4B4C-8A0B-7B7F9D7EB714}">
      <dsp:nvSpPr>
        <dsp:cNvPr id="0" name=""/>
        <dsp:cNvSpPr/>
      </dsp:nvSpPr>
      <dsp:spPr>
        <a:xfrm>
          <a:off x="0" y="0"/>
          <a:ext cx="10515600"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6854F9-FF6E-4C4D-A188-96957B1D3787}">
      <dsp:nvSpPr>
        <dsp:cNvPr id="0" name=""/>
        <dsp:cNvSpPr/>
      </dsp:nvSpPr>
      <dsp:spPr>
        <a:xfrm>
          <a:off x="0" y="0"/>
          <a:ext cx="10515600" cy="457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840" tIns="243840" rIns="243840" bIns="243840" numCol="1" spcCol="1270" anchor="t" anchorCtr="0">
          <a:noAutofit/>
        </a:bodyPr>
        <a:lstStyle/>
        <a:p>
          <a:pPr lvl="0" algn="l" defTabSz="2844800">
            <a:lnSpc>
              <a:spcPct val="90000"/>
            </a:lnSpc>
            <a:spcBef>
              <a:spcPct val="0"/>
            </a:spcBef>
            <a:spcAft>
              <a:spcPct val="35000"/>
            </a:spcAft>
          </a:pPr>
          <a:r>
            <a:rPr lang="en-US" sz="6400" kern="1200" dirty="0" smtClean="0"/>
            <a:t>Get with your group from yesterday, and make sure that your scene is ready to be performed.</a:t>
          </a:r>
          <a:endParaRPr lang="en-US" sz="6400" kern="1200" dirty="0"/>
        </a:p>
      </dsp:txBody>
      <dsp:txXfrm>
        <a:off x="0" y="0"/>
        <a:ext cx="10515600" cy="45720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2A45DB-7A87-4B4C-8A0B-7B7F9D7EB714}">
      <dsp:nvSpPr>
        <dsp:cNvPr id="0" name=""/>
        <dsp:cNvSpPr/>
      </dsp:nvSpPr>
      <dsp:spPr>
        <a:xfrm>
          <a:off x="0" y="2232"/>
          <a:ext cx="10515600"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6854F9-FF6E-4C4D-A188-96957B1D3787}">
      <dsp:nvSpPr>
        <dsp:cNvPr id="0" name=""/>
        <dsp:cNvSpPr/>
      </dsp:nvSpPr>
      <dsp:spPr>
        <a:xfrm>
          <a:off x="0" y="2232"/>
          <a:ext cx="2103120" cy="1522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l" defTabSz="1466850">
            <a:lnSpc>
              <a:spcPct val="90000"/>
            </a:lnSpc>
            <a:spcBef>
              <a:spcPct val="0"/>
            </a:spcBef>
            <a:spcAft>
              <a:spcPct val="35000"/>
            </a:spcAft>
          </a:pPr>
          <a:r>
            <a:rPr lang="en-US" sz="3300" kern="1200" dirty="0" smtClean="0"/>
            <a:t>Opening Session:</a:t>
          </a:r>
        </a:p>
      </dsp:txBody>
      <dsp:txXfrm>
        <a:off x="0" y="2232"/>
        <a:ext cx="2103120" cy="1522511"/>
      </dsp:txXfrm>
    </dsp:sp>
    <dsp:sp modelId="{BDEDAAB7-58B3-4855-8DCD-90F788502EF7}">
      <dsp:nvSpPr>
        <dsp:cNvPr id="0" name=""/>
        <dsp:cNvSpPr/>
      </dsp:nvSpPr>
      <dsp:spPr>
        <a:xfrm>
          <a:off x="2260854" y="71369"/>
          <a:ext cx="8254746" cy="1382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lvl="0" algn="l" defTabSz="1511300">
            <a:lnSpc>
              <a:spcPct val="90000"/>
            </a:lnSpc>
            <a:spcBef>
              <a:spcPct val="0"/>
            </a:spcBef>
            <a:spcAft>
              <a:spcPct val="35000"/>
            </a:spcAft>
          </a:pPr>
          <a:r>
            <a:rPr lang="en-US" sz="3400" kern="1200" dirty="0" smtClean="0"/>
            <a:t>Students will prepare their scenes to present to the class.</a:t>
          </a:r>
        </a:p>
      </dsp:txBody>
      <dsp:txXfrm>
        <a:off x="2260854" y="71369"/>
        <a:ext cx="8254746" cy="1382749"/>
      </dsp:txXfrm>
    </dsp:sp>
    <dsp:sp modelId="{8E8426D4-F9C7-409E-B7EF-759B6BFB4090}">
      <dsp:nvSpPr>
        <dsp:cNvPr id="0" name=""/>
        <dsp:cNvSpPr/>
      </dsp:nvSpPr>
      <dsp:spPr>
        <a:xfrm>
          <a:off x="2103120" y="1454119"/>
          <a:ext cx="8412480"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145FED-BC9E-4736-A435-92C5AA5CC3B7}">
      <dsp:nvSpPr>
        <dsp:cNvPr id="0" name=""/>
        <dsp:cNvSpPr/>
      </dsp:nvSpPr>
      <dsp:spPr>
        <a:xfrm>
          <a:off x="0" y="1524744"/>
          <a:ext cx="10515600"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C1CB4F-FD0E-45F5-83B9-7B05C937F334}">
      <dsp:nvSpPr>
        <dsp:cNvPr id="0" name=""/>
        <dsp:cNvSpPr/>
      </dsp:nvSpPr>
      <dsp:spPr>
        <a:xfrm>
          <a:off x="0" y="1524744"/>
          <a:ext cx="2103120" cy="1522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l" defTabSz="1466850">
            <a:lnSpc>
              <a:spcPct val="90000"/>
            </a:lnSpc>
            <a:spcBef>
              <a:spcPct val="0"/>
            </a:spcBef>
            <a:spcAft>
              <a:spcPct val="35000"/>
            </a:spcAft>
          </a:pPr>
          <a:r>
            <a:rPr lang="en-US" sz="3300" kern="1200" dirty="0" smtClean="0"/>
            <a:t>Work Session:</a:t>
          </a:r>
        </a:p>
      </dsp:txBody>
      <dsp:txXfrm>
        <a:off x="0" y="1524744"/>
        <a:ext cx="2103120" cy="1522511"/>
      </dsp:txXfrm>
    </dsp:sp>
    <dsp:sp modelId="{C757FD85-82A9-4BB8-8AAF-2F1E7BAB1439}">
      <dsp:nvSpPr>
        <dsp:cNvPr id="0" name=""/>
        <dsp:cNvSpPr/>
      </dsp:nvSpPr>
      <dsp:spPr>
        <a:xfrm>
          <a:off x="2260854" y="1593881"/>
          <a:ext cx="8254746" cy="1382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lvl="0" algn="l" defTabSz="1511300">
            <a:lnSpc>
              <a:spcPct val="90000"/>
            </a:lnSpc>
            <a:spcBef>
              <a:spcPct val="0"/>
            </a:spcBef>
            <a:spcAft>
              <a:spcPct val="35000"/>
            </a:spcAft>
          </a:pPr>
          <a:r>
            <a:rPr lang="en-US" sz="3400" kern="1200" dirty="0" smtClean="0"/>
            <a:t>Students will present their “My Last Duchess” scenes to the class.</a:t>
          </a:r>
        </a:p>
      </dsp:txBody>
      <dsp:txXfrm>
        <a:off x="2260854" y="1593881"/>
        <a:ext cx="8254746" cy="1382749"/>
      </dsp:txXfrm>
    </dsp:sp>
    <dsp:sp modelId="{2FFA0151-7942-4534-ACA9-0A3E3648EC4D}">
      <dsp:nvSpPr>
        <dsp:cNvPr id="0" name=""/>
        <dsp:cNvSpPr/>
      </dsp:nvSpPr>
      <dsp:spPr>
        <a:xfrm>
          <a:off x="2103120" y="2976631"/>
          <a:ext cx="8412480"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B91CD5-495A-4CAB-B3AF-940CBC7D83A9}">
      <dsp:nvSpPr>
        <dsp:cNvPr id="0" name=""/>
        <dsp:cNvSpPr/>
      </dsp:nvSpPr>
      <dsp:spPr>
        <a:xfrm>
          <a:off x="0" y="3047255"/>
          <a:ext cx="10515600"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AAD7B2-928A-439D-9FA5-17BDC478A74A}">
      <dsp:nvSpPr>
        <dsp:cNvPr id="0" name=""/>
        <dsp:cNvSpPr/>
      </dsp:nvSpPr>
      <dsp:spPr>
        <a:xfrm>
          <a:off x="0" y="3047255"/>
          <a:ext cx="2103120" cy="1522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l" defTabSz="1466850">
            <a:lnSpc>
              <a:spcPct val="90000"/>
            </a:lnSpc>
            <a:spcBef>
              <a:spcPct val="0"/>
            </a:spcBef>
            <a:spcAft>
              <a:spcPct val="35000"/>
            </a:spcAft>
          </a:pPr>
          <a:r>
            <a:rPr lang="en-US" sz="3300" kern="1200" dirty="0" smtClean="0"/>
            <a:t>Closing Session:</a:t>
          </a:r>
        </a:p>
      </dsp:txBody>
      <dsp:txXfrm>
        <a:off x="0" y="3047255"/>
        <a:ext cx="2103120" cy="1522511"/>
      </dsp:txXfrm>
    </dsp:sp>
    <dsp:sp modelId="{E1117153-334E-46AE-A5D2-CA19350B8A74}">
      <dsp:nvSpPr>
        <dsp:cNvPr id="0" name=""/>
        <dsp:cNvSpPr/>
      </dsp:nvSpPr>
      <dsp:spPr>
        <a:xfrm>
          <a:off x="2260854" y="3116393"/>
          <a:ext cx="8254746" cy="1382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lvl="0" algn="l" defTabSz="1511300">
            <a:lnSpc>
              <a:spcPct val="90000"/>
            </a:lnSpc>
            <a:spcBef>
              <a:spcPct val="0"/>
            </a:spcBef>
            <a:spcAft>
              <a:spcPct val="35000"/>
            </a:spcAft>
          </a:pPr>
          <a:r>
            <a:rPr lang="en-US" sz="3400" kern="1200" dirty="0" smtClean="0"/>
            <a:t>Students will read “Life in Love,” “Love Among the Ruins,” and “Sonnet 43.”</a:t>
          </a:r>
        </a:p>
      </dsp:txBody>
      <dsp:txXfrm>
        <a:off x="2260854" y="3116393"/>
        <a:ext cx="8254746" cy="1382749"/>
      </dsp:txXfrm>
    </dsp:sp>
    <dsp:sp modelId="{FB77F11D-1205-4D9D-91D8-88F3B668F3CD}">
      <dsp:nvSpPr>
        <dsp:cNvPr id="0" name=""/>
        <dsp:cNvSpPr/>
      </dsp:nvSpPr>
      <dsp:spPr>
        <a:xfrm>
          <a:off x="2103120" y="4499143"/>
          <a:ext cx="8412480"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2A45DB-7A87-4B4C-8A0B-7B7F9D7EB714}">
      <dsp:nvSpPr>
        <dsp:cNvPr id="0" name=""/>
        <dsp:cNvSpPr/>
      </dsp:nvSpPr>
      <dsp:spPr>
        <a:xfrm>
          <a:off x="0" y="0"/>
          <a:ext cx="10515600"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6854F9-FF6E-4C4D-A188-96957B1D3787}">
      <dsp:nvSpPr>
        <dsp:cNvPr id="0" name=""/>
        <dsp:cNvSpPr/>
      </dsp:nvSpPr>
      <dsp:spPr>
        <a:xfrm>
          <a:off x="0" y="0"/>
          <a:ext cx="10515600" cy="457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r>
            <a:rPr lang="en-US" sz="6500" kern="1200" dirty="0" smtClean="0"/>
            <a:t>Each group will present their scene to the class.</a:t>
          </a:r>
          <a:endParaRPr lang="en-US" sz="6500" kern="1200" dirty="0"/>
        </a:p>
      </dsp:txBody>
      <dsp:txXfrm>
        <a:off x="0" y="0"/>
        <a:ext cx="10515600" cy="457200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2A45DB-7A87-4B4C-8A0B-7B7F9D7EB714}">
      <dsp:nvSpPr>
        <dsp:cNvPr id="0" name=""/>
        <dsp:cNvSpPr/>
      </dsp:nvSpPr>
      <dsp:spPr>
        <a:xfrm>
          <a:off x="0" y="0"/>
          <a:ext cx="10515600"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6854F9-FF6E-4C4D-A188-96957B1D3787}">
      <dsp:nvSpPr>
        <dsp:cNvPr id="0" name=""/>
        <dsp:cNvSpPr/>
      </dsp:nvSpPr>
      <dsp:spPr>
        <a:xfrm>
          <a:off x="0" y="0"/>
          <a:ext cx="10515600" cy="457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r>
            <a:rPr lang="en-US" sz="6500" kern="1200" dirty="0" smtClean="0"/>
            <a:t>Turn in your book to page 838.</a:t>
          </a:r>
          <a:endParaRPr lang="en-US" sz="6500" kern="1200" dirty="0"/>
        </a:p>
      </dsp:txBody>
      <dsp:txXfrm>
        <a:off x="0" y="0"/>
        <a:ext cx="10515600" cy="4572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E9462EF3-3C4F-43EE-ACEE-D4B806740EA3}" type="datetimeFigureOut">
              <a:rPr lang="en-US" dirty="0"/>
              <a:pPr/>
              <a:t>3/7/2016</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r>
              <a:rPr lang="en-US" dirty="0"/>
              <a:t>
              </a:t>
            </a:r>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43B39-165A-4B68-AA5C-581F5336313C}" type="datetimeFigureOut">
              <a:rPr lang="en-US" dirty="0"/>
              <a:t>3/7/2016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2C8C57-33F9-4259-AC4F-0E3F5BEC9B94}" type="datetimeFigureOut">
              <a:rPr lang="en-US" dirty="0"/>
              <a:t>3/7/2016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smtClean="0"/>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48772B-8FA2-401F-A0A1-A59855EDBC3E}" type="datetimeFigureOut">
              <a:rPr lang="en-US" dirty="0"/>
              <a:t>3/7/2016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DD5BDE-5A90-4611-82E9-0FC5746D30C5}" type="datetimeFigureOut">
              <a:rPr lang="en-US" dirty="0"/>
              <a:t>3/7/2016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ADDA17D-0BEA-4E76-A7FC-F7C188BC48D1}" type="datetimeFigureOut">
              <a:rPr lang="en-US" dirty="0"/>
              <a:t>3/7/2016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909AC7D-18CA-4236-82B9-D75EB1D66EAE}" type="datetimeFigureOut">
              <a:rPr lang="en-US" dirty="0"/>
              <a:t>3/7/2016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dirty="0"/>
              <a:t>3/7/2016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dirty="0"/>
              <a:t>3/7/2016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6C0EF2-9919-473B-8215-8616BAF10692}" type="datetimeFigureOut">
              <a:rPr lang="en-US" dirty="0"/>
              <a:t>3/7/2016</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9472EB-AC54-4713-BFC2-BEB621108C63}" type="datetimeFigureOut">
              <a:rPr lang="en-US" dirty="0"/>
              <a:t>3/7/2016</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dirty="0"/>
              <a:t>3/7/2016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dirty="0"/>
              <a:t>3/7/2016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BE790C-34EB-4565-8437-CACF4CDB7822}" type="datetimeFigureOut">
              <a:rPr lang="en-US" dirty="0"/>
              <a:t>3/7/2016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A4C11-22B8-4A4E-8126-B3AF6B948A8E}" type="datetimeFigureOut">
              <a:rPr lang="en-US" dirty="0"/>
              <a:t>3/7/2016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ED06B6-C816-4861-964D-15A98395707D}" type="datetimeFigureOut">
              <a:rPr lang="en-US" dirty="0"/>
              <a:t>3/7/2016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B1A8AB-EA7C-4B1B-9D73-E2551851FABE}" type="datetimeFigureOut">
              <a:rPr lang="en-US" dirty="0"/>
              <a:t>3/7/2016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90786BE5-D2A3-4BF0-8B30-D7403E61B3DC}" type="datetimeFigureOut">
              <a:rPr lang="en-US" dirty="0"/>
              <a:t>3/7/2016</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r>
              <a:rPr lang="en-US" dirty="0"/>
              <a:t>
              </a:t>
            </a:r>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jpg"/><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Raider Rev</a:t>
            </a:r>
            <a:br>
              <a:rPr lang="en-US" dirty="0" smtClean="0"/>
            </a:br>
            <a:r>
              <a:rPr lang="en-US" dirty="0" smtClean="0"/>
              <a:t>Monday, March 07, 2016</a:t>
            </a:r>
            <a:br>
              <a:rPr lang="en-US" dirty="0" smtClean="0"/>
            </a:br>
            <a:r>
              <a:rPr lang="en-US" dirty="0" smtClean="0"/>
              <a:t>Grade 12</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23872390"/>
              </p:ext>
            </p:extLst>
          </p:nvPr>
        </p:nvGraphicFramePr>
        <p:xfrm>
          <a:off x="1154954" y="2603500"/>
          <a:ext cx="8825659" cy="4254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6097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Work Session</a:t>
            </a:r>
            <a:br>
              <a:rPr lang="en-US" dirty="0" smtClean="0"/>
            </a:br>
            <a:r>
              <a:rPr lang="en-US" dirty="0" smtClean="0"/>
              <a:t>Monday, March 07, 2016</a:t>
            </a:r>
            <a:br>
              <a:rPr lang="en-US" dirty="0" smtClean="0"/>
            </a:br>
            <a:r>
              <a:rPr lang="en-US" dirty="0" smtClean="0"/>
              <a:t>Grade 12</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25103688"/>
              </p:ext>
            </p:extLst>
          </p:nvPr>
        </p:nvGraphicFramePr>
        <p:xfrm>
          <a:off x="1154954" y="2603500"/>
          <a:ext cx="8825659" cy="4254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1426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Closing Session</a:t>
            </a:r>
            <a:br>
              <a:rPr lang="en-US" dirty="0" smtClean="0"/>
            </a:br>
            <a:r>
              <a:rPr lang="en-US" dirty="0" smtClean="0"/>
              <a:t>Monday, March 07, 2016</a:t>
            </a:r>
            <a:br>
              <a:rPr lang="en-US" dirty="0" smtClean="0"/>
            </a:br>
            <a:r>
              <a:rPr lang="en-US" dirty="0" smtClean="0"/>
              <a:t>Grade 12</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30955043"/>
              </p:ext>
            </p:extLst>
          </p:nvPr>
        </p:nvGraphicFramePr>
        <p:xfrm>
          <a:off x="1154954" y="2603500"/>
          <a:ext cx="8825659" cy="4254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241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Raider Rev</a:t>
            </a:r>
            <a:br>
              <a:rPr lang="en-US" dirty="0" smtClean="0"/>
            </a:br>
            <a:r>
              <a:rPr lang="en-US" dirty="0" smtClean="0"/>
              <a:t>Tuesday, March 08, 2016</a:t>
            </a:r>
            <a:br>
              <a:rPr lang="en-US" dirty="0" smtClean="0"/>
            </a:br>
            <a:r>
              <a:rPr lang="en-US" dirty="0" smtClean="0"/>
              <a:t>Grade 12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96341049"/>
              </p:ext>
            </p:extLst>
          </p:nvPr>
        </p:nvGraphicFramePr>
        <p:xfrm>
          <a:off x="838200" y="2286000"/>
          <a:ext cx="10515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1598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Agenda</a:t>
            </a:r>
            <a:br>
              <a:rPr lang="en-US" dirty="0" smtClean="0"/>
            </a:br>
            <a:r>
              <a:rPr lang="en-US" dirty="0" smtClean="0"/>
              <a:t>Tuesday, March 08, 2016</a:t>
            </a:r>
            <a:br>
              <a:rPr lang="en-US" dirty="0" smtClean="0"/>
            </a:br>
            <a:r>
              <a:rPr lang="en-US" dirty="0" smtClean="0"/>
              <a:t>Grade 12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75246470"/>
              </p:ext>
            </p:extLst>
          </p:nvPr>
        </p:nvGraphicFramePr>
        <p:xfrm>
          <a:off x="838200" y="2286000"/>
          <a:ext cx="10515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2071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Session</a:t>
            </a:r>
            <a:br>
              <a:rPr lang="en-US" dirty="0" smtClean="0"/>
            </a:br>
            <a:r>
              <a:rPr lang="en-US" dirty="0" smtClean="0"/>
              <a:t>Tuesday, March 08, 2016</a:t>
            </a:r>
            <a:br>
              <a:rPr lang="en-US" dirty="0" smtClean="0"/>
            </a:br>
            <a:r>
              <a:rPr lang="en-US" dirty="0" smtClean="0"/>
              <a:t>Grade 12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76032570"/>
              </p:ext>
            </p:extLst>
          </p:nvPr>
        </p:nvGraphicFramePr>
        <p:xfrm>
          <a:off x="838200" y="2286000"/>
          <a:ext cx="10515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8475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Session</a:t>
            </a:r>
            <a:br>
              <a:rPr lang="en-US" dirty="0" smtClean="0"/>
            </a:br>
            <a:r>
              <a:rPr lang="en-US" dirty="0" smtClean="0"/>
              <a:t>Tuesday, March 08, 2016</a:t>
            </a:r>
            <a:br>
              <a:rPr lang="en-US" dirty="0" smtClean="0"/>
            </a:br>
            <a:r>
              <a:rPr lang="en-US" dirty="0" smtClean="0"/>
              <a:t>Grade 12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84674968"/>
              </p:ext>
            </p:extLst>
          </p:nvPr>
        </p:nvGraphicFramePr>
        <p:xfrm>
          <a:off x="838200" y="2286000"/>
          <a:ext cx="10515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2244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Raider Rev</a:t>
            </a:r>
            <a:br>
              <a:rPr lang="en-US" dirty="0" smtClean="0"/>
            </a:br>
            <a:r>
              <a:rPr lang="en-US" dirty="0" smtClean="0"/>
              <a:t>Monday, March 07, 2016</a:t>
            </a:r>
            <a:br>
              <a:rPr lang="en-US" dirty="0" smtClean="0"/>
            </a:br>
            <a:r>
              <a:rPr lang="en-US" dirty="0" smtClean="0"/>
              <a:t>Grade 12</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76129308"/>
              </p:ext>
            </p:extLst>
          </p:nvPr>
        </p:nvGraphicFramePr>
        <p:xfrm>
          <a:off x="1154954" y="2603500"/>
          <a:ext cx="8825659" cy="4254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2999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Daily Agenda</a:t>
            </a:r>
            <a:br>
              <a:rPr lang="en-US" dirty="0" smtClean="0"/>
            </a:br>
            <a:r>
              <a:rPr lang="en-US" dirty="0" smtClean="0"/>
              <a:t>Monday, March 07, 2016</a:t>
            </a:r>
            <a:br>
              <a:rPr lang="en-US" dirty="0" smtClean="0"/>
            </a:br>
            <a:r>
              <a:rPr lang="en-US" dirty="0" smtClean="0"/>
              <a:t>Grade 12</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23758389"/>
              </p:ext>
            </p:extLst>
          </p:nvPr>
        </p:nvGraphicFramePr>
        <p:xfrm>
          <a:off x="1154954" y="2603500"/>
          <a:ext cx="8825659" cy="4254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1872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Opening Session</a:t>
            </a:r>
            <a:br>
              <a:rPr lang="en-US" dirty="0" smtClean="0"/>
            </a:br>
            <a:r>
              <a:rPr lang="en-US" dirty="0" smtClean="0"/>
              <a:t>Monday, March 07, 2016</a:t>
            </a:r>
            <a:br>
              <a:rPr lang="en-US" dirty="0" smtClean="0"/>
            </a:br>
            <a:r>
              <a:rPr lang="en-US" dirty="0" smtClean="0"/>
              <a:t>Grade 12</a:t>
            </a:r>
            <a:endParaRPr lang="en-US"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3848584973"/>
              </p:ext>
            </p:extLst>
          </p:nvPr>
        </p:nvGraphicFramePr>
        <p:xfrm>
          <a:off x="1155700" y="2603500"/>
          <a:ext cx="4827588" cy="4254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Content Placeholder 2"/>
          <p:cNvPicPr>
            <a:picLocks noGrp="1" noChangeAspect="1"/>
          </p:cNvPicPr>
          <p:nvPr>
            <p:ph sz="half" idx="2"/>
          </p:nvPr>
        </p:nvPicPr>
        <p:blipFill>
          <a:blip r:embed="rId7">
            <a:extLst>
              <a:ext uri="{28A0092B-C50C-407E-A947-70E740481C1C}">
                <a14:useLocalDpi xmlns:a14="http://schemas.microsoft.com/office/drawing/2010/main" val="0"/>
              </a:ext>
            </a:extLst>
          </a:blip>
          <a:stretch>
            <a:fillRect/>
          </a:stretch>
        </p:blipFill>
        <p:spPr>
          <a:xfrm>
            <a:off x="7456868" y="2330752"/>
            <a:ext cx="3322750" cy="4527247"/>
          </a:xfrm>
          <a:prstGeom prst="roundRect">
            <a:avLst>
              <a:gd name="adj" fmla="val 8594"/>
            </a:avLst>
          </a:prstGeom>
          <a:solidFill>
            <a:srgbClr val="FFFFFF">
              <a:shade val="85000"/>
            </a:srgbClr>
          </a:solidFill>
          <a:ln>
            <a:noFill/>
          </a:ln>
          <a:effectLst/>
        </p:spPr>
      </p:pic>
    </p:spTree>
    <p:extLst>
      <p:ext uri="{BB962C8B-B14F-4D97-AF65-F5344CB8AC3E}">
        <p14:creationId xmlns:p14="http://schemas.microsoft.com/office/powerpoint/2010/main" val="2558433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Opening Session</a:t>
            </a:r>
            <a:br>
              <a:rPr lang="en-US" dirty="0" smtClean="0"/>
            </a:br>
            <a:r>
              <a:rPr lang="en-US" dirty="0" smtClean="0"/>
              <a:t>Monday, March 07, 2016</a:t>
            </a:r>
            <a:br>
              <a:rPr lang="en-US" dirty="0" smtClean="0"/>
            </a:br>
            <a:r>
              <a:rPr lang="en-US" dirty="0" smtClean="0"/>
              <a:t>Grade 12</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10784547"/>
              </p:ext>
            </p:extLst>
          </p:nvPr>
        </p:nvGraphicFramePr>
        <p:xfrm>
          <a:off x="838200" y="2603500"/>
          <a:ext cx="10515600" cy="4254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45486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343" y="0"/>
            <a:ext cx="13796686" cy="6858000"/>
          </a:xfrm>
          <a:prstGeom prst="roundRect">
            <a:avLst>
              <a:gd name="adj" fmla="val 8594"/>
            </a:avLst>
          </a:prstGeom>
          <a:solidFill>
            <a:srgbClr val="FFFFFF">
              <a:shade val="85000"/>
            </a:srgbClr>
          </a:solidFill>
          <a:ln>
            <a:noFill/>
          </a:ln>
          <a:effectLst/>
        </p:spPr>
      </p:pic>
      <p:sp>
        <p:nvSpPr>
          <p:cNvPr id="9" name="Title 8"/>
          <p:cNvSpPr>
            <a:spLocks noGrp="1"/>
          </p:cNvSpPr>
          <p:nvPr>
            <p:ph type="title"/>
          </p:nvPr>
        </p:nvSpPr>
        <p:spPr>
          <a:xfrm>
            <a:off x="1683171" y="613403"/>
            <a:ext cx="8825659" cy="704088"/>
          </a:xfrm>
        </p:spPr>
        <p:txBody>
          <a:bodyPr/>
          <a:lstStyle/>
          <a:p>
            <a:r>
              <a:rPr lang="en-US" sz="4800" b="1" dirty="0" smtClean="0">
                <a:solidFill>
                  <a:srgbClr val="FFFF00"/>
                </a:solidFill>
                <a:effectLst>
                  <a:outerShdw blurRad="38100" dist="38100" dir="2700000" algn="tl">
                    <a:srgbClr val="000000">
                      <a:alpha val="43137"/>
                    </a:srgbClr>
                  </a:outerShdw>
                </a:effectLst>
              </a:rPr>
              <a:t>Literally think of the most British thing that you can…that’s the Victorian Era.</a:t>
            </a:r>
            <a:endParaRPr lang="en-US" sz="4800" b="1" dirty="0">
              <a:solidFill>
                <a:srgbClr val="FFFF00"/>
              </a:solidFill>
              <a:effectLst>
                <a:outerShdw blurRad="38100" dist="38100" dir="2700000" algn="tl">
                  <a:srgbClr val="000000">
                    <a:alpha val="43137"/>
                  </a:srgbClr>
                </a:outerShdw>
              </a:effectLst>
            </a:endParaRPr>
          </a:p>
        </p:txBody>
      </p:sp>
      <p:pic>
        <p:nvPicPr>
          <p:cNvPr id="3" name="Content Placeholder 2"/>
          <p:cNvPicPr>
            <a:picLocks noGrp="1" noChangeAspect="1"/>
          </p:cNvPicPr>
          <p:nvPr>
            <p:ph sz="half" idx="4294967295"/>
          </p:nvPr>
        </p:nvPicPr>
        <p:blipFill>
          <a:blip r:embed="rId3">
            <a:extLst>
              <a:ext uri="{28A0092B-C50C-407E-A947-70E740481C1C}">
                <a14:useLocalDpi xmlns:a14="http://schemas.microsoft.com/office/drawing/2010/main" val="0"/>
              </a:ext>
            </a:extLst>
          </a:blip>
          <a:stretch>
            <a:fillRect/>
          </a:stretch>
        </p:blipFill>
        <p:spPr>
          <a:xfrm>
            <a:off x="7294249" y="2051799"/>
            <a:ext cx="3418339" cy="4753982"/>
          </a:xfrm>
          <a:prstGeom prst="roundRect">
            <a:avLst>
              <a:gd name="adj" fmla="val 8594"/>
            </a:avLst>
          </a:prstGeom>
          <a:solidFill>
            <a:srgbClr val="FFFFFF">
              <a:shade val="85000"/>
            </a:srgbClr>
          </a:solidFill>
          <a:ln>
            <a:noFill/>
          </a:ln>
          <a:effectLst/>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2885" y="2004343"/>
            <a:ext cx="4149609" cy="484889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8080852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Work Session</a:t>
            </a:r>
            <a:br>
              <a:rPr lang="en-US" dirty="0" smtClean="0"/>
            </a:br>
            <a:r>
              <a:rPr lang="en-US" dirty="0" smtClean="0"/>
              <a:t>Monday, March 07, 2016</a:t>
            </a:r>
            <a:br>
              <a:rPr lang="en-US" dirty="0" smtClean="0"/>
            </a:br>
            <a:r>
              <a:rPr lang="en-US" dirty="0" smtClean="0"/>
              <a:t>Grade 12</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6913706"/>
              </p:ext>
            </p:extLst>
          </p:nvPr>
        </p:nvGraphicFramePr>
        <p:xfrm>
          <a:off x="1154954" y="2603500"/>
          <a:ext cx="8825659" cy="4254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8270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Work Session</a:t>
            </a:r>
            <a:br>
              <a:rPr lang="en-US" dirty="0" smtClean="0"/>
            </a:br>
            <a:r>
              <a:rPr lang="en-US" dirty="0" smtClean="0"/>
              <a:t>Monday, March 07, 2016</a:t>
            </a:r>
            <a:br>
              <a:rPr lang="en-US" dirty="0" smtClean="0"/>
            </a:br>
            <a:r>
              <a:rPr lang="en-US" dirty="0" smtClean="0"/>
              <a:t>Grade 12</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47143530"/>
              </p:ext>
            </p:extLst>
          </p:nvPr>
        </p:nvGraphicFramePr>
        <p:xfrm>
          <a:off x="1154954" y="2603500"/>
          <a:ext cx="8825659" cy="4254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5219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Work Session</a:t>
            </a:r>
            <a:br>
              <a:rPr lang="en-US" dirty="0" smtClean="0"/>
            </a:br>
            <a:r>
              <a:rPr lang="en-US" dirty="0" smtClean="0"/>
              <a:t>Monday, March 07, 2016</a:t>
            </a:r>
            <a:br>
              <a:rPr lang="en-US" dirty="0" smtClean="0"/>
            </a:br>
            <a:r>
              <a:rPr lang="en-US" dirty="0" smtClean="0"/>
              <a:t>Grade 12</a:t>
            </a:r>
            <a:endParaRPr lang="en-US" dirty="0"/>
          </a:p>
        </p:txBody>
      </p:sp>
      <p:graphicFrame>
        <p:nvGraphicFramePr>
          <p:cNvPr id="6" name="Content Placeholder 5"/>
          <p:cNvGraphicFramePr>
            <a:graphicFrameLocks noGrp="1"/>
          </p:cNvGraphicFramePr>
          <p:nvPr>
            <p:ph idx="1"/>
          </p:nvPr>
        </p:nvGraphicFramePr>
        <p:xfrm>
          <a:off x="1154954" y="2603500"/>
          <a:ext cx="8825659" cy="4254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15459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Ion Boardroom</Template>
  <TotalTime>802</TotalTime>
  <Words>724</Words>
  <Application>Microsoft Office PowerPoint</Application>
  <PresentationFormat>Widescreen</PresentationFormat>
  <Paragraphs>53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3</vt:lpstr>
      <vt:lpstr>Ion Boardroom</vt:lpstr>
      <vt:lpstr>Raider Rev Monday, March 07, 2016 Grade 12</vt:lpstr>
      <vt:lpstr>Raider Rev Monday, March 07, 2016 Grade 12</vt:lpstr>
      <vt:lpstr>Daily Agenda Monday, March 07, 2016 Grade 12</vt:lpstr>
      <vt:lpstr>Opening Session Monday, March 07, 2016 Grade 12</vt:lpstr>
      <vt:lpstr>Opening Session Monday, March 07, 2016 Grade 12</vt:lpstr>
      <vt:lpstr>Literally think of the most British thing that you can…that’s the Victorian Era.</vt:lpstr>
      <vt:lpstr>Work Session Monday, March 07, 2016 Grade 12</vt:lpstr>
      <vt:lpstr>Work Session Monday, March 07, 2016 Grade 12</vt:lpstr>
      <vt:lpstr>Work Session Monday, March 07, 2016 Grade 12</vt:lpstr>
      <vt:lpstr>Work Session Monday, March 07, 2016 Grade 12</vt:lpstr>
      <vt:lpstr>Closing Session Monday, March 07, 2016 Grade 12</vt:lpstr>
      <vt:lpstr>Raider Rev Tuesday, March 08, 2016 Grade 12</vt:lpstr>
      <vt:lpstr>Daily Agenda Tuesday, March 08, 2016 Grade 12</vt:lpstr>
      <vt:lpstr>Work Session Tuesday, March 08, 2016 Grade 12</vt:lpstr>
      <vt:lpstr>Work Session Tuesday, March 08, 2016 Grade 12</vt:lpstr>
    </vt:vector>
  </TitlesOfParts>
  <Company>Muscogee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Raider Rev Monday, March 07, 2016 Grade 12</dc:title>
  <dc:creator>Hatch Jordan T</dc:creator>
  <cp:lastModifiedBy>Hatch Jordan T</cp:lastModifiedBy>
  <cp:revision>12</cp:revision>
  <dcterms:created xsi:type="dcterms:W3CDTF">2016-03-07T02:13:07Z</dcterms:created>
  <dcterms:modified xsi:type="dcterms:W3CDTF">2016-03-08T14:11:53Z</dcterms:modified>
</cp:coreProperties>
</file>