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61" r:id="rId3"/>
    <p:sldId id="260" r:id="rId4"/>
    <p:sldId id="259" r:id="rId5"/>
    <p:sldId id="257" r:id="rId6"/>
    <p:sldId id="258" r:id="rId7"/>
    <p:sldId id="263" r:id="rId8"/>
    <p:sldId id="262" r:id="rId9"/>
    <p:sldId id="273" r:id="rId10"/>
    <p:sldId id="264" r:id="rId11"/>
    <p:sldId id="267" r:id="rId12"/>
    <p:sldId id="268" r:id="rId13"/>
    <p:sldId id="269" r:id="rId14"/>
    <p:sldId id="270" r:id="rId15"/>
    <p:sldId id="271" r:id="rId16"/>
    <p:sldId id="265" r:id="rId17"/>
    <p:sldId id="272" r:id="rId18"/>
    <p:sldId id="277" r:id="rId19"/>
    <p:sldId id="275" r:id="rId20"/>
    <p:sldId id="274" r:id="rId21"/>
    <p:sldId id="276" r:id="rId22"/>
    <p:sldId id="279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FE0094-D614-48DD-B4C6-8FF0C0C8134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F184C6-F578-498C-BFCC-1B3169E59689}" type="pres">
      <dgm:prSet presAssocID="{5AFE0094-D614-48DD-B4C6-8FF0C0C8134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</dgm:ptLst>
  <dgm:cxnLst>
    <dgm:cxn modelId="{CAC885E2-DFA2-4313-A1E7-FB89574B4EB2}" type="presOf" srcId="{5AFE0094-D614-48DD-B4C6-8FF0C0C8134C}" destId="{A8F184C6-F578-498C-BFCC-1B3169E59689}" srcOrd="0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Racial segregation had been loosely enforced throughout the early colonial years, and laws restricted the movement of natives throughout the country, but overall racial segregation was not official.</a:t>
          </a:r>
          <a:endParaRPr lang="en-US" dirty="0"/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1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1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</dgm:ptLst>
  <dgm:cxnLst>
    <dgm:cxn modelId="{E5CFD40C-7B85-4422-B7F8-82E907E529DC}" type="presOf" srcId="{6F83DA93-3C19-428A-8D36-E3191B509085}" destId="{441476A4-6C1E-4865-8AF1-BC7FA23A166D}" srcOrd="0" destOrd="0" presId="urn:microsoft.com/office/officeart/2008/layout/LinedList"/>
    <dgm:cxn modelId="{EF409DA5-52E9-4092-BDA4-44AC0A91CE1E}" type="presOf" srcId="{1394C0DD-7A9D-4039-B0AC-4BC428705973}" destId="{4CCE2F1E-CD3E-4691-AFE2-6D4C34AACE38}" srcOrd="0" destOrd="0" presId="urn:microsoft.com/office/officeart/2008/layout/LinedList"/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814D2E4D-BB6F-496A-AD51-41EF5C5CD1CC}" type="presParOf" srcId="{441476A4-6C1E-4865-8AF1-BC7FA23A166D}" destId="{85C6BF89-1121-4916-8B2A-683BAC542802}" srcOrd="0" destOrd="0" presId="urn:microsoft.com/office/officeart/2008/layout/LinedList"/>
    <dgm:cxn modelId="{EC032C92-E8CE-4E46-A031-073DC485513C}" type="presParOf" srcId="{441476A4-6C1E-4865-8AF1-BC7FA23A166D}" destId="{5129DF9A-F1F7-4999-B2B1-084A4DF0CA9C}" srcOrd="1" destOrd="0" presId="urn:microsoft.com/office/officeart/2008/layout/LinedList"/>
    <dgm:cxn modelId="{B4DD19BD-DDF6-4251-9321-349758B51F6B}" type="presParOf" srcId="{5129DF9A-F1F7-4999-B2B1-084A4DF0CA9C}" destId="{4CCE2F1E-CD3E-4691-AFE2-6D4C34AACE38}" srcOrd="0" destOrd="0" presId="urn:microsoft.com/office/officeart/2008/layout/LinedList"/>
    <dgm:cxn modelId="{0AF6D76B-5CDD-4197-9B74-EE33E6CA15D7}" type="presParOf" srcId="{5129DF9A-F1F7-4999-B2B1-084A4DF0CA9C}" destId="{48570C48-2FCB-4DED-A152-90D0E91076C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In 1948, the National party takes control of the country and enacts strict racial laws known as apartheid.</a:t>
          </a:r>
          <a:endParaRPr lang="en-US" dirty="0"/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1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1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</dgm:ptLst>
  <dgm:cxnLst>
    <dgm:cxn modelId="{DBBD6A47-1C57-4085-84F1-28888B2417BB}" type="presOf" srcId="{6F83DA93-3C19-428A-8D36-E3191B509085}" destId="{441476A4-6C1E-4865-8AF1-BC7FA23A166D}" srcOrd="0" destOrd="0" presId="urn:microsoft.com/office/officeart/2008/layout/LinedList"/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19158612-5D17-4FB8-A041-7B10F1ADA975}" type="presOf" srcId="{1394C0DD-7A9D-4039-B0AC-4BC428705973}" destId="{4CCE2F1E-CD3E-4691-AFE2-6D4C34AACE38}" srcOrd="0" destOrd="0" presId="urn:microsoft.com/office/officeart/2008/layout/LinedList"/>
    <dgm:cxn modelId="{89B27E90-EA20-4B97-BD39-31A59EE5602A}" type="presParOf" srcId="{441476A4-6C1E-4865-8AF1-BC7FA23A166D}" destId="{85C6BF89-1121-4916-8B2A-683BAC542802}" srcOrd="0" destOrd="0" presId="urn:microsoft.com/office/officeart/2008/layout/LinedList"/>
    <dgm:cxn modelId="{F66B157C-46E0-4C5D-BD29-5A57B445C29C}" type="presParOf" srcId="{441476A4-6C1E-4865-8AF1-BC7FA23A166D}" destId="{5129DF9A-F1F7-4999-B2B1-084A4DF0CA9C}" srcOrd="1" destOrd="0" presId="urn:microsoft.com/office/officeart/2008/layout/LinedList"/>
    <dgm:cxn modelId="{6850FD98-5443-4C5B-8AD2-F724B2A6C0FB}" type="presParOf" srcId="{5129DF9A-F1F7-4999-B2B1-084A4DF0CA9C}" destId="{4CCE2F1E-CD3E-4691-AFE2-6D4C34AACE38}" srcOrd="0" destOrd="0" presId="urn:microsoft.com/office/officeart/2008/layout/LinedList"/>
    <dgm:cxn modelId="{45FB0F63-1893-415A-AF9B-BF987C79C7D1}" type="presParOf" srcId="{5129DF9A-F1F7-4999-B2B1-084A4DF0CA9C}" destId="{48570C48-2FCB-4DED-A152-90D0E91076C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These laws not only divided white South Africans, mostly from English and Dutch heritage, but separated black South </a:t>
          </a:r>
          <a:r>
            <a:rPr lang="en-US" dirty="0" err="1" smtClean="0"/>
            <a:t>Africaners</a:t>
          </a:r>
          <a:r>
            <a:rPr lang="en-US" dirty="0" smtClean="0"/>
            <a:t> based on tribal lines.</a:t>
          </a:r>
          <a:endParaRPr lang="en-US" dirty="0"/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1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1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</dgm:ptLst>
  <dgm:cxnLst>
    <dgm:cxn modelId="{97E72EF1-667A-44DA-8D9D-A908A69FB2DC}" type="presOf" srcId="{6F83DA93-3C19-428A-8D36-E3191B509085}" destId="{441476A4-6C1E-4865-8AF1-BC7FA23A166D}" srcOrd="0" destOrd="0" presId="urn:microsoft.com/office/officeart/2008/layout/LinedList"/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4C4E9AEC-0ABF-402D-98E7-D8644AFB14B0}" type="presOf" srcId="{1394C0DD-7A9D-4039-B0AC-4BC428705973}" destId="{4CCE2F1E-CD3E-4691-AFE2-6D4C34AACE38}" srcOrd="0" destOrd="0" presId="urn:microsoft.com/office/officeart/2008/layout/LinedList"/>
    <dgm:cxn modelId="{EF152B3B-9E72-4C05-8F75-82AEB2737D34}" type="presParOf" srcId="{441476A4-6C1E-4865-8AF1-BC7FA23A166D}" destId="{85C6BF89-1121-4916-8B2A-683BAC542802}" srcOrd="0" destOrd="0" presId="urn:microsoft.com/office/officeart/2008/layout/LinedList"/>
    <dgm:cxn modelId="{5A6C4E6D-A59D-4A64-BCC9-A037E5E4298A}" type="presParOf" srcId="{441476A4-6C1E-4865-8AF1-BC7FA23A166D}" destId="{5129DF9A-F1F7-4999-B2B1-084A4DF0CA9C}" srcOrd="1" destOrd="0" presId="urn:microsoft.com/office/officeart/2008/layout/LinedList"/>
    <dgm:cxn modelId="{22ED1ABF-0316-42A7-8652-1909546B6F0E}" type="presParOf" srcId="{5129DF9A-F1F7-4999-B2B1-084A4DF0CA9C}" destId="{4CCE2F1E-CD3E-4691-AFE2-6D4C34AACE38}" srcOrd="0" destOrd="0" presId="urn:microsoft.com/office/officeart/2008/layout/LinedList"/>
    <dgm:cxn modelId="{52ABE215-9F15-4040-B635-88EDD52366FD}" type="presParOf" srcId="{5129DF9A-F1F7-4999-B2B1-084A4DF0CA9C}" destId="{48570C48-2FCB-4DED-A152-90D0E91076C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1AC2593-E7CF-4AE3-ADAF-20947333A876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8B6231-08C3-49CF-BA2E-ED33CEA17993}">
      <dgm:prSet/>
      <dgm:spPr/>
      <dgm:t>
        <a:bodyPr/>
        <a:lstStyle/>
        <a:p>
          <a:pPr rtl="0"/>
          <a:r>
            <a:rPr lang="en-US" dirty="0" smtClean="0"/>
            <a:t>There were four categories:</a:t>
          </a:r>
          <a:br>
            <a:rPr lang="en-US" dirty="0" smtClean="0"/>
          </a:br>
          <a:r>
            <a:rPr lang="en-US" dirty="0" smtClean="0"/>
            <a:t>     White</a:t>
          </a:r>
          <a:br>
            <a:rPr lang="en-US" dirty="0" smtClean="0"/>
          </a:br>
          <a:r>
            <a:rPr lang="en-US" dirty="0" smtClean="0"/>
            <a:t>     Bantu</a:t>
          </a:r>
          <a:br>
            <a:rPr lang="en-US" dirty="0" smtClean="0"/>
          </a:br>
          <a:r>
            <a:rPr lang="en-US" dirty="0" smtClean="0"/>
            <a:t>     Asian</a:t>
          </a:r>
          <a:br>
            <a:rPr lang="en-US" dirty="0" smtClean="0"/>
          </a:br>
          <a:r>
            <a:rPr lang="en-US" dirty="0" smtClean="0"/>
            <a:t>     </a:t>
          </a:r>
          <a:r>
            <a:rPr lang="en-US" dirty="0" err="1" smtClean="0"/>
            <a:t>Coloured</a:t>
          </a:r>
          <a:endParaRPr lang="en-US" dirty="0"/>
        </a:p>
      </dgm:t>
    </dgm:pt>
    <dgm:pt modelId="{513B610B-10B2-4D09-B554-B8DD3BEEB88E}" type="parTrans" cxnId="{CBADF661-DD74-4D5A-92EB-A6F625CCCF8C}">
      <dgm:prSet/>
      <dgm:spPr/>
      <dgm:t>
        <a:bodyPr/>
        <a:lstStyle/>
        <a:p>
          <a:endParaRPr lang="en-US"/>
        </a:p>
      </dgm:t>
    </dgm:pt>
    <dgm:pt modelId="{B3BEEF8A-8DD6-4F8D-9534-5E311776D4EF}" type="sibTrans" cxnId="{CBADF661-DD74-4D5A-92EB-A6F625CCCF8C}">
      <dgm:prSet/>
      <dgm:spPr/>
      <dgm:t>
        <a:bodyPr/>
        <a:lstStyle/>
        <a:p>
          <a:endParaRPr lang="en-US"/>
        </a:p>
      </dgm:t>
    </dgm:pt>
    <dgm:pt modelId="{99EE5204-4CF8-47F5-842A-80522AD1276B}" type="pres">
      <dgm:prSet presAssocID="{61AC2593-E7CF-4AE3-ADAF-20947333A876}" presName="vert0" presStyleCnt="0">
        <dgm:presLayoutVars>
          <dgm:dir/>
          <dgm:animOne val="branch"/>
          <dgm:animLvl val="lvl"/>
        </dgm:presLayoutVars>
      </dgm:prSet>
      <dgm:spPr/>
    </dgm:pt>
    <dgm:pt modelId="{87D53009-87C1-4BFF-AC19-A1FBA53B3CCF}" type="pres">
      <dgm:prSet presAssocID="{EF8B6231-08C3-49CF-BA2E-ED33CEA17993}" presName="thickLine" presStyleLbl="alignNode1" presStyleIdx="0" presStyleCnt="1"/>
      <dgm:spPr/>
    </dgm:pt>
    <dgm:pt modelId="{44CB78EA-3472-490E-A9EB-9BB9368D81C6}" type="pres">
      <dgm:prSet presAssocID="{EF8B6231-08C3-49CF-BA2E-ED33CEA17993}" presName="horz1" presStyleCnt="0"/>
      <dgm:spPr/>
    </dgm:pt>
    <dgm:pt modelId="{5462D92F-C314-4342-A357-4528FDBA5DEC}" type="pres">
      <dgm:prSet presAssocID="{EF8B6231-08C3-49CF-BA2E-ED33CEA17993}" presName="tx1" presStyleLbl="revTx" presStyleIdx="0" presStyleCnt="1"/>
      <dgm:spPr/>
      <dgm:t>
        <a:bodyPr/>
        <a:lstStyle/>
        <a:p>
          <a:endParaRPr lang="en-US"/>
        </a:p>
      </dgm:t>
    </dgm:pt>
    <dgm:pt modelId="{A0AEE1D1-09EC-4878-8ADB-9CF3B1E4E31B}" type="pres">
      <dgm:prSet presAssocID="{EF8B6231-08C3-49CF-BA2E-ED33CEA17993}" presName="vert1" presStyleCnt="0"/>
      <dgm:spPr/>
    </dgm:pt>
  </dgm:ptLst>
  <dgm:cxnLst>
    <dgm:cxn modelId="{3A653282-7CF7-438B-8406-532ED54F8DA7}" type="presOf" srcId="{61AC2593-E7CF-4AE3-ADAF-20947333A876}" destId="{99EE5204-4CF8-47F5-842A-80522AD1276B}" srcOrd="0" destOrd="0" presId="urn:microsoft.com/office/officeart/2008/layout/LinedList"/>
    <dgm:cxn modelId="{AB435DC3-2D52-4F70-BD15-3DA6A78A1BB7}" type="presOf" srcId="{EF8B6231-08C3-49CF-BA2E-ED33CEA17993}" destId="{5462D92F-C314-4342-A357-4528FDBA5DEC}" srcOrd="0" destOrd="0" presId="urn:microsoft.com/office/officeart/2008/layout/LinedList"/>
    <dgm:cxn modelId="{CBADF661-DD74-4D5A-92EB-A6F625CCCF8C}" srcId="{61AC2593-E7CF-4AE3-ADAF-20947333A876}" destId="{EF8B6231-08C3-49CF-BA2E-ED33CEA17993}" srcOrd="0" destOrd="0" parTransId="{513B610B-10B2-4D09-B554-B8DD3BEEB88E}" sibTransId="{B3BEEF8A-8DD6-4F8D-9534-5E311776D4EF}"/>
    <dgm:cxn modelId="{4486F627-FFF0-4955-80DF-979F0618ACC8}" type="presParOf" srcId="{99EE5204-4CF8-47F5-842A-80522AD1276B}" destId="{87D53009-87C1-4BFF-AC19-A1FBA53B3CCF}" srcOrd="0" destOrd="0" presId="urn:microsoft.com/office/officeart/2008/layout/LinedList"/>
    <dgm:cxn modelId="{F2B59D1F-7727-408B-A280-BBABE7701AB7}" type="presParOf" srcId="{99EE5204-4CF8-47F5-842A-80522AD1276B}" destId="{44CB78EA-3472-490E-A9EB-9BB9368D81C6}" srcOrd="1" destOrd="0" presId="urn:microsoft.com/office/officeart/2008/layout/LinedList"/>
    <dgm:cxn modelId="{3B54A4DA-691E-43AF-A6B0-578D22709F3A}" type="presParOf" srcId="{44CB78EA-3472-490E-A9EB-9BB9368D81C6}" destId="{5462D92F-C314-4342-A357-4528FDBA5DEC}" srcOrd="0" destOrd="0" presId="urn:microsoft.com/office/officeart/2008/layout/LinedList"/>
    <dgm:cxn modelId="{C1B737F1-FCC0-4C0F-A85B-40B07B67A4D3}" type="presParOf" srcId="{44CB78EA-3472-490E-A9EB-9BB9368D81C6}" destId="{A0AEE1D1-09EC-4878-8ADB-9CF3B1E4E31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Apartheid restricted people of different ethnic groups from marrying, holding certain jobs, and even having relationships.</a:t>
          </a:r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2E5E65AA-D6E5-4898-B322-0E2EA12011BB}">
      <dgm:prSet phldrT="[Text]"/>
      <dgm:spPr/>
      <dgm:t>
        <a:bodyPr/>
        <a:lstStyle/>
        <a:p>
          <a:r>
            <a:rPr lang="en-US" dirty="0" smtClean="0"/>
            <a:t>Entire families could be separated based on their skin color.</a:t>
          </a:r>
        </a:p>
      </dgm:t>
    </dgm:pt>
    <dgm:pt modelId="{4891D7BD-C997-40CF-8BC5-7A564DEABD68}" type="parTrans" cxnId="{21E84FA0-C271-4AFE-9F5E-A1C1F3051817}">
      <dgm:prSet/>
      <dgm:spPr/>
    </dgm:pt>
    <dgm:pt modelId="{20EBB2F1-D335-4068-9DCE-36233CEFF239}" type="sibTrans" cxnId="{21E84FA0-C271-4AFE-9F5E-A1C1F3051817}">
      <dgm:prSet/>
      <dgm:spPr/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2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2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  <dgm:pt modelId="{FAF33987-5D45-44B7-AE5F-C2343A502A0C}" type="pres">
      <dgm:prSet presAssocID="{2E5E65AA-D6E5-4898-B322-0E2EA12011BB}" presName="thickLine" presStyleLbl="alignNode1" presStyleIdx="1" presStyleCnt="2"/>
      <dgm:spPr/>
    </dgm:pt>
    <dgm:pt modelId="{952E09C9-F6D7-4558-B808-0D6EAA434300}" type="pres">
      <dgm:prSet presAssocID="{2E5E65AA-D6E5-4898-B322-0E2EA12011BB}" presName="horz1" presStyleCnt="0"/>
      <dgm:spPr/>
    </dgm:pt>
    <dgm:pt modelId="{1BF26209-74A2-4CEB-B0B2-BC4A15556188}" type="pres">
      <dgm:prSet presAssocID="{2E5E65AA-D6E5-4898-B322-0E2EA12011BB}" presName="tx1" presStyleLbl="revTx" presStyleIdx="1" presStyleCnt="2"/>
      <dgm:spPr/>
      <dgm:t>
        <a:bodyPr/>
        <a:lstStyle/>
        <a:p>
          <a:endParaRPr lang="en-US"/>
        </a:p>
      </dgm:t>
    </dgm:pt>
    <dgm:pt modelId="{C2D355C0-393D-4E70-9323-2B2AE4BFE1D2}" type="pres">
      <dgm:prSet presAssocID="{2E5E65AA-D6E5-4898-B322-0E2EA12011BB}" presName="vert1" presStyleCnt="0"/>
      <dgm:spPr/>
    </dgm:pt>
  </dgm:ptLst>
  <dgm:cxnLst>
    <dgm:cxn modelId="{018E15DA-1015-4974-9149-FF4A0B7ECE4A}" type="presOf" srcId="{6F83DA93-3C19-428A-8D36-E3191B509085}" destId="{441476A4-6C1E-4865-8AF1-BC7FA23A166D}" srcOrd="0" destOrd="0" presId="urn:microsoft.com/office/officeart/2008/layout/LinedList"/>
    <dgm:cxn modelId="{F8671798-FFC6-46A7-945D-4EDDD2948A12}" type="presOf" srcId="{1394C0DD-7A9D-4039-B0AC-4BC428705973}" destId="{4CCE2F1E-CD3E-4691-AFE2-6D4C34AACE38}" srcOrd="0" destOrd="0" presId="urn:microsoft.com/office/officeart/2008/layout/LinedList"/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8E0DB54E-4304-4DB5-9EC7-357D83E11803}" type="presOf" srcId="{2E5E65AA-D6E5-4898-B322-0E2EA12011BB}" destId="{1BF26209-74A2-4CEB-B0B2-BC4A15556188}" srcOrd="0" destOrd="0" presId="urn:microsoft.com/office/officeart/2008/layout/LinedList"/>
    <dgm:cxn modelId="{21E84FA0-C271-4AFE-9F5E-A1C1F3051817}" srcId="{6F83DA93-3C19-428A-8D36-E3191B509085}" destId="{2E5E65AA-D6E5-4898-B322-0E2EA12011BB}" srcOrd="1" destOrd="0" parTransId="{4891D7BD-C997-40CF-8BC5-7A564DEABD68}" sibTransId="{20EBB2F1-D335-4068-9DCE-36233CEFF239}"/>
    <dgm:cxn modelId="{39706465-9227-4F44-8D50-C8AB5FF9A3BD}" type="presParOf" srcId="{441476A4-6C1E-4865-8AF1-BC7FA23A166D}" destId="{85C6BF89-1121-4916-8B2A-683BAC542802}" srcOrd="0" destOrd="0" presId="urn:microsoft.com/office/officeart/2008/layout/LinedList"/>
    <dgm:cxn modelId="{3D547183-1BD4-4AA7-9923-847566A7BE9B}" type="presParOf" srcId="{441476A4-6C1E-4865-8AF1-BC7FA23A166D}" destId="{5129DF9A-F1F7-4999-B2B1-084A4DF0CA9C}" srcOrd="1" destOrd="0" presId="urn:microsoft.com/office/officeart/2008/layout/LinedList"/>
    <dgm:cxn modelId="{6196ABAE-2BA5-4475-88BC-A51D49498186}" type="presParOf" srcId="{5129DF9A-F1F7-4999-B2B1-084A4DF0CA9C}" destId="{4CCE2F1E-CD3E-4691-AFE2-6D4C34AACE38}" srcOrd="0" destOrd="0" presId="urn:microsoft.com/office/officeart/2008/layout/LinedList"/>
    <dgm:cxn modelId="{CAA0159C-113A-43A5-925D-A37480596D06}" type="presParOf" srcId="{5129DF9A-F1F7-4999-B2B1-084A4DF0CA9C}" destId="{48570C48-2FCB-4DED-A152-90D0E91076CF}" srcOrd="1" destOrd="0" presId="urn:microsoft.com/office/officeart/2008/layout/LinedList"/>
    <dgm:cxn modelId="{1998FA02-3538-465B-A414-C3A11BDF1E81}" type="presParOf" srcId="{441476A4-6C1E-4865-8AF1-BC7FA23A166D}" destId="{FAF33987-5D45-44B7-AE5F-C2343A502A0C}" srcOrd="2" destOrd="0" presId="urn:microsoft.com/office/officeart/2008/layout/LinedList"/>
    <dgm:cxn modelId="{D3D3F489-234A-4C9A-935A-3CC2F7A05869}" type="presParOf" srcId="{441476A4-6C1E-4865-8AF1-BC7FA23A166D}" destId="{952E09C9-F6D7-4558-B808-0D6EAA434300}" srcOrd="3" destOrd="0" presId="urn:microsoft.com/office/officeart/2008/layout/LinedList"/>
    <dgm:cxn modelId="{78D99673-BC5F-4F0D-802C-F8EF67406D21}" type="presParOf" srcId="{952E09C9-F6D7-4558-B808-0D6EAA434300}" destId="{1BF26209-74A2-4CEB-B0B2-BC4A15556188}" srcOrd="0" destOrd="0" presId="urn:microsoft.com/office/officeart/2008/layout/LinedList"/>
    <dgm:cxn modelId="{0CBC4C83-2659-4824-8BE3-5818C070F68B}" type="presParOf" srcId="{952E09C9-F6D7-4558-B808-0D6EAA434300}" destId="{C2D355C0-393D-4E70-9323-2B2AE4BFE1D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F1FD32-E25A-4F05-BA72-51A9F6EA13EA}">
      <dgm:prSet/>
      <dgm:spPr/>
      <dgm:t>
        <a:bodyPr/>
        <a:lstStyle/>
        <a:p>
          <a:r>
            <a:rPr lang="en-US" dirty="0" smtClean="0"/>
            <a:t>Protests over apartheid erupted over the years and eventually led to arrests or execution of resistance leaders, like Nelson Mandela.</a:t>
          </a:r>
          <a:endParaRPr lang="en-US" dirty="0"/>
        </a:p>
      </dgm:t>
    </dgm:pt>
    <dgm:pt modelId="{1F4592A6-9B5D-4FC4-8006-A96E5A4CAC29}" type="parTrans" cxnId="{79A8B06C-65A0-40C3-97DB-4E8EA178257A}">
      <dgm:prSet/>
      <dgm:spPr/>
    </dgm:pt>
    <dgm:pt modelId="{E88454C4-B508-4CA4-B11E-D7FD741179E3}" type="sibTrans" cxnId="{79A8B06C-65A0-40C3-97DB-4E8EA178257A}">
      <dgm:prSet/>
      <dgm:spPr/>
    </dgm:pt>
    <dgm:pt modelId="{7A23210A-8E77-4B83-B92B-01DB1FFEF7D2}">
      <dgm:prSet/>
      <dgm:spPr/>
      <dgm:t>
        <a:bodyPr/>
        <a:lstStyle/>
        <a:p>
          <a:r>
            <a:rPr lang="en-US" dirty="0" smtClean="0"/>
            <a:t>Following international pressure and embargos, the </a:t>
          </a:r>
          <a:r>
            <a:rPr lang="en-US" dirty="0" err="1" smtClean="0"/>
            <a:t>Afrikaan</a:t>
          </a:r>
          <a:r>
            <a:rPr lang="en-US" dirty="0" smtClean="0"/>
            <a:t> National Party final begins dismantling apartheid laws, and by 1994 apartheid ends. </a:t>
          </a:r>
          <a:endParaRPr lang="en-US" dirty="0"/>
        </a:p>
      </dgm:t>
    </dgm:pt>
    <dgm:pt modelId="{41310A3E-EB10-4BF3-802C-95BB58E65090}" type="parTrans" cxnId="{1AE6343A-F71D-438D-A0A2-0781C79D5FD4}">
      <dgm:prSet/>
      <dgm:spPr/>
    </dgm:pt>
    <dgm:pt modelId="{3B3C8172-FF25-4CF3-9878-06AAAD0A2D3B}" type="sibTrans" cxnId="{1AE6343A-F71D-438D-A0A2-0781C79D5FD4}">
      <dgm:prSet/>
      <dgm:spPr/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F8B45CC-DBE1-466F-A83E-2255403F9F83}" type="pres">
      <dgm:prSet presAssocID="{33F1FD32-E25A-4F05-BA72-51A9F6EA13EA}" presName="thickLine" presStyleLbl="alignNode1" presStyleIdx="0" presStyleCnt="2"/>
      <dgm:spPr/>
    </dgm:pt>
    <dgm:pt modelId="{46931578-1ED5-4B03-A720-CF842BAC1878}" type="pres">
      <dgm:prSet presAssocID="{33F1FD32-E25A-4F05-BA72-51A9F6EA13EA}" presName="horz1" presStyleCnt="0"/>
      <dgm:spPr/>
    </dgm:pt>
    <dgm:pt modelId="{236BD3A0-448F-4E53-8088-F1B4E6C7C2D2}" type="pres">
      <dgm:prSet presAssocID="{33F1FD32-E25A-4F05-BA72-51A9F6EA13EA}" presName="tx1" presStyleLbl="revTx" presStyleIdx="0" presStyleCnt="2"/>
      <dgm:spPr/>
      <dgm:t>
        <a:bodyPr/>
        <a:lstStyle/>
        <a:p>
          <a:endParaRPr lang="en-US"/>
        </a:p>
      </dgm:t>
    </dgm:pt>
    <dgm:pt modelId="{62DF5DFD-E2F0-411B-B574-4E82DEC4028A}" type="pres">
      <dgm:prSet presAssocID="{33F1FD32-E25A-4F05-BA72-51A9F6EA13EA}" presName="vert1" presStyleCnt="0"/>
      <dgm:spPr/>
    </dgm:pt>
    <dgm:pt modelId="{AB7E3081-8660-4E6D-95D2-E00B4AB75533}" type="pres">
      <dgm:prSet presAssocID="{7A23210A-8E77-4B83-B92B-01DB1FFEF7D2}" presName="thickLine" presStyleLbl="alignNode1" presStyleIdx="1" presStyleCnt="2"/>
      <dgm:spPr/>
    </dgm:pt>
    <dgm:pt modelId="{21AE1059-2AD3-43BC-B348-EC0CA38387D7}" type="pres">
      <dgm:prSet presAssocID="{7A23210A-8E77-4B83-B92B-01DB1FFEF7D2}" presName="horz1" presStyleCnt="0"/>
      <dgm:spPr/>
    </dgm:pt>
    <dgm:pt modelId="{1F620379-E56A-4B49-8AC8-5161C8FE9F13}" type="pres">
      <dgm:prSet presAssocID="{7A23210A-8E77-4B83-B92B-01DB1FFEF7D2}" presName="tx1" presStyleLbl="revTx" presStyleIdx="1" presStyleCnt="2"/>
      <dgm:spPr/>
      <dgm:t>
        <a:bodyPr/>
        <a:lstStyle/>
        <a:p>
          <a:endParaRPr lang="en-US"/>
        </a:p>
      </dgm:t>
    </dgm:pt>
    <dgm:pt modelId="{BF21B14C-390D-43C7-BC8A-0FCA681B0F9C}" type="pres">
      <dgm:prSet presAssocID="{7A23210A-8E77-4B83-B92B-01DB1FFEF7D2}" presName="vert1" presStyleCnt="0"/>
      <dgm:spPr/>
    </dgm:pt>
  </dgm:ptLst>
  <dgm:cxnLst>
    <dgm:cxn modelId="{B0CE5FBA-2F8E-474F-B3EE-72E822FA0F03}" type="presOf" srcId="{33F1FD32-E25A-4F05-BA72-51A9F6EA13EA}" destId="{236BD3A0-448F-4E53-8088-F1B4E6C7C2D2}" srcOrd="0" destOrd="0" presId="urn:microsoft.com/office/officeart/2008/layout/LinedList"/>
    <dgm:cxn modelId="{1AE6343A-F71D-438D-A0A2-0781C79D5FD4}" srcId="{6F83DA93-3C19-428A-8D36-E3191B509085}" destId="{7A23210A-8E77-4B83-B92B-01DB1FFEF7D2}" srcOrd="1" destOrd="0" parTransId="{41310A3E-EB10-4BF3-802C-95BB58E65090}" sibTransId="{3B3C8172-FF25-4CF3-9878-06AAAD0A2D3B}"/>
    <dgm:cxn modelId="{A978DBF3-157C-495B-A179-69D6B47BF6F4}" type="presOf" srcId="{6F83DA93-3C19-428A-8D36-E3191B509085}" destId="{441476A4-6C1E-4865-8AF1-BC7FA23A166D}" srcOrd="0" destOrd="0" presId="urn:microsoft.com/office/officeart/2008/layout/LinedList"/>
    <dgm:cxn modelId="{79A8B06C-65A0-40C3-97DB-4E8EA178257A}" srcId="{6F83DA93-3C19-428A-8D36-E3191B509085}" destId="{33F1FD32-E25A-4F05-BA72-51A9F6EA13EA}" srcOrd="0" destOrd="0" parTransId="{1F4592A6-9B5D-4FC4-8006-A96E5A4CAC29}" sibTransId="{E88454C4-B508-4CA4-B11E-D7FD741179E3}"/>
    <dgm:cxn modelId="{1BC3A0A8-9397-4BAC-9E7A-D7F643026BF1}" type="presOf" srcId="{7A23210A-8E77-4B83-B92B-01DB1FFEF7D2}" destId="{1F620379-E56A-4B49-8AC8-5161C8FE9F13}" srcOrd="0" destOrd="0" presId="urn:microsoft.com/office/officeart/2008/layout/LinedList"/>
    <dgm:cxn modelId="{BE83CD0A-C352-460B-A658-17FF9C1F81EA}" type="presParOf" srcId="{441476A4-6C1E-4865-8AF1-BC7FA23A166D}" destId="{AF8B45CC-DBE1-466F-A83E-2255403F9F83}" srcOrd="0" destOrd="0" presId="urn:microsoft.com/office/officeart/2008/layout/LinedList"/>
    <dgm:cxn modelId="{A7FD8B07-414B-452F-A7D0-CE7C96CDBA89}" type="presParOf" srcId="{441476A4-6C1E-4865-8AF1-BC7FA23A166D}" destId="{46931578-1ED5-4B03-A720-CF842BAC1878}" srcOrd="1" destOrd="0" presId="urn:microsoft.com/office/officeart/2008/layout/LinedList"/>
    <dgm:cxn modelId="{A640C053-AA23-4EE3-AADE-20BED8556295}" type="presParOf" srcId="{46931578-1ED5-4B03-A720-CF842BAC1878}" destId="{236BD3A0-448F-4E53-8088-F1B4E6C7C2D2}" srcOrd="0" destOrd="0" presId="urn:microsoft.com/office/officeart/2008/layout/LinedList"/>
    <dgm:cxn modelId="{2B07D9B4-CB9E-4837-8CF2-25868625A12E}" type="presParOf" srcId="{46931578-1ED5-4B03-A720-CF842BAC1878}" destId="{62DF5DFD-E2F0-411B-B574-4E82DEC4028A}" srcOrd="1" destOrd="0" presId="urn:microsoft.com/office/officeart/2008/layout/LinedList"/>
    <dgm:cxn modelId="{0864CED5-D91A-4E16-BAA2-AAF37C40E0DD}" type="presParOf" srcId="{441476A4-6C1E-4865-8AF1-BC7FA23A166D}" destId="{AB7E3081-8660-4E6D-95D2-E00B4AB75533}" srcOrd="2" destOrd="0" presId="urn:microsoft.com/office/officeart/2008/layout/LinedList"/>
    <dgm:cxn modelId="{FEE77CF2-0BEC-42DF-943E-67B379E1C4C2}" type="presParOf" srcId="{441476A4-6C1E-4865-8AF1-BC7FA23A166D}" destId="{21AE1059-2AD3-43BC-B348-EC0CA38387D7}" srcOrd="3" destOrd="0" presId="urn:microsoft.com/office/officeart/2008/layout/LinedList"/>
    <dgm:cxn modelId="{5B7A0A11-6117-43DC-96B2-2B7CC0E232F1}" type="presParOf" srcId="{21AE1059-2AD3-43BC-B348-EC0CA38387D7}" destId="{1F620379-E56A-4B49-8AC8-5161C8FE9F13}" srcOrd="0" destOrd="0" presId="urn:microsoft.com/office/officeart/2008/layout/LinedList"/>
    <dgm:cxn modelId="{839571FD-3C2D-413C-BD99-9618E63BAA11}" type="presParOf" srcId="{21AE1059-2AD3-43BC-B348-EC0CA38387D7}" destId="{BF21B14C-390D-43C7-BC8A-0FCA681B0F9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D497F3-E296-446E-B240-AED31CA7E5DA}">
      <dgm:prSet/>
      <dgm:spPr/>
      <dgm:t>
        <a:bodyPr/>
        <a:lstStyle/>
        <a:p>
          <a:r>
            <a:rPr lang="en-US" dirty="0" smtClean="0"/>
            <a:t>Read “The Train from Rhodesia” by Nadine Gordimer. </a:t>
          </a:r>
          <a:endParaRPr lang="en-US" dirty="0"/>
        </a:p>
      </dgm:t>
    </dgm:pt>
    <dgm:pt modelId="{9E69CA27-6388-4764-AC0F-39CA1412B073}" type="parTrans" cxnId="{2509D277-539E-45F4-B0AE-72166D134A81}">
      <dgm:prSet/>
      <dgm:spPr/>
      <dgm:t>
        <a:bodyPr/>
        <a:lstStyle/>
        <a:p>
          <a:endParaRPr lang="en-US"/>
        </a:p>
      </dgm:t>
    </dgm:pt>
    <dgm:pt modelId="{E856B35F-FB4A-46BD-9363-3FFFB54BDB1C}" type="sibTrans" cxnId="{2509D277-539E-45F4-B0AE-72166D134A81}">
      <dgm:prSet/>
      <dgm:spPr/>
      <dgm:t>
        <a:bodyPr/>
        <a:lstStyle/>
        <a:p>
          <a:endParaRPr lang="en-US"/>
        </a:p>
      </dgm:t>
    </dgm:pt>
    <dgm:pt modelId="{1E6E609C-C1DE-4053-A7FE-9D22CB25FD52}">
      <dgm:prSet/>
      <dgm:spPr/>
      <dgm:t>
        <a:bodyPr/>
        <a:lstStyle/>
        <a:p>
          <a:r>
            <a:rPr lang="en-US" dirty="0" smtClean="0"/>
            <a:t>Page 1250</a:t>
          </a:r>
          <a:endParaRPr lang="en-US" dirty="0"/>
        </a:p>
      </dgm:t>
    </dgm:pt>
    <dgm:pt modelId="{47D36752-3DC0-44E5-B2BD-C9BCE56B455C}" type="parTrans" cxnId="{8A550D56-1456-46B6-8D29-50938606A2EC}">
      <dgm:prSet/>
      <dgm:spPr/>
    </dgm:pt>
    <dgm:pt modelId="{249C7E4A-1BD2-4B22-9B70-22543F720023}" type="sibTrans" cxnId="{8A550D56-1456-46B6-8D29-50938606A2EC}">
      <dgm:prSet/>
      <dgm:spPr/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57A546F-D827-41FC-AF5A-54B39EA4C203}" type="pres">
      <dgm:prSet presAssocID="{F0D497F3-E296-446E-B240-AED31CA7E5DA}" presName="thickLine" presStyleLbl="alignNode1" presStyleIdx="0" presStyleCnt="2"/>
      <dgm:spPr/>
    </dgm:pt>
    <dgm:pt modelId="{237ECBFF-471D-415E-8E7D-3311D3E2EDCE}" type="pres">
      <dgm:prSet presAssocID="{F0D497F3-E296-446E-B240-AED31CA7E5DA}" presName="horz1" presStyleCnt="0"/>
      <dgm:spPr/>
    </dgm:pt>
    <dgm:pt modelId="{999CB42A-6AEA-44C2-B652-125BF2E08CAC}" type="pres">
      <dgm:prSet presAssocID="{F0D497F3-E296-446E-B240-AED31CA7E5DA}" presName="tx1" presStyleLbl="revTx" presStyleIdx="0" presStyleCnt="2"/>
      <dgm:spPr/>
      <dgm:t>
        <a:bodyPr/>
        <a:lstStyle/>
        <a:p>
          <a:endParaRPr lang="en-US"/>
        </a:p>
      </dgm:t>
    </dgm:pt>
    <dgm:pt modelId="{5825C1D5-E546-4748-B8AE-44ECFE0317A2}" type="pres">
      <dgm:prSet presAssocID="{F0D497F3-E296-446E-B240-AED31CA7E5DA}" presName="vert1" presStyleCnt="0"/>
      <dgm:spPr/>
    </dgm:pt>
    <dgm:pt modelId="{2CE364E8-8DDF-4544-82AB-42DE65431C0D}" type="pres">
      <dgm:prSet presAssocID="{1E6E609C-C1DE-4053-A7FE-9D22CB25FD52}" presName="thickLine" presStyleLbl="alignNode1" presStyleIdx="1" presStyleCnt="2"/>
      <dgm:spPr/>
    </dgm:pt>
    <dgm:pt modelId="{3675AC21-8E98-4801-A13D-2735AD2164B8}" type="pres">
      <dgm:prSet presAssocID="{1E6E609C-C1DE-4053-A7FE-9D22CB25FD52}" presName="horz1" presStyleCnt="0"/>
      <dgm:spPr/>
    </dgm:pt>
    <dgm:pt modelId="{367C4A2C-B881-42E7-ACE7-A4F9C278A4DF}" type="pres">
      <dgm:prSet presAssocID="{1E6E609C-C1DE-4053-A7FE-9D22CB25FD52}" presName="tx1" presStyleLbl="revTx" presStyleIdx="1" presStyleCnt="2"/>
      <dgm:spPr/>
    </dgm:pt>
    <dgm:pt modelId="{09D1DBCE-50E6-4029-BCA1-911E860EDA15}" type="pres">
      <dgm:prSet presAssocID="{1E6E609C-C1DE-4053-A7FE-9D22CB25FD52}" presName="vert1" presStyleCnt="0"/>
      <dgm:spPr/>
    </dgm:pt>
  </dgm:ptLst>
  <dgm:cxnLst>
    <dgm:cxn modelId="{EC357874-1D41-4F09-9889-A4ED2629722A}" type="presOf" srcId="{1E6E609C-C1DE-4053-A7FE-9D22CB25FD52}" destId="{367C4A2C-B881-42E7-ACE7-A4F9C278A4DF}" srcOrd="0" destOrd="0" presId="urn:microsoft.com/office/officeart/2008/layout/LinedList"/>
    <dgm:cxn modelId="{2509D277-539E-45F4-B0AE-72166D134A81}" srcId="{6F83DA93-3C19-428A-8D36-E3191B509085}" destId="{F0D497F3-E296-446E-B240-AED31CA7E5DA}" srcOrd="0" destOrd="0" parTransId="{9E69CA27-6388-4764-AC0F-39CA1412B073}" sibTransId="{E856B35F-FB4A-46BD-9363-3FFFB54BDB1C}"/>
    <dgm:cxn modelId="{F8E5A0F5-EC34-44F9-83D4-2ED6021C2081}" type="presOf" srcId="{F0D497F3-E296-446E-B240-AED31CA7E5DA}" destId="{999CB42A-6AEA-44C2-B652-125BF2E08CAC}" srcOrd="0" destOrd="0" presId="urn:microsoft.com/office/officeart/2008/layout/LinedList"/>
    <dgm:cxn modelId="{F2AEB5B0-E1B3-4098-ADDB-8AB9307F8001}" type="presOf" srcId="{6F83DA93-3C19-428A-8D36-E3191B509085}" destId="{441476A4-6C1E-4865-8AF1-BC7FA23A166D}" srcOrd="0" destOrd="0" presId="urn:microsoft.com/office/officeart/2008/layout/LinedList"/>
    <dgm:cxn modelId="{8A550D56-1456-46B6-8D29-50938606A2EC}" srcId="{6F83DA93-3C19-428A-8D36-E3191B509085}" destId="{1E6E609C-C1DE-4053-A7FE-9D22CB25FD52}" srcOrd="1" destOrd="0" parTransId="{47D36752-3DC0-44E5-B2BD-C9BCE56B455C}" sibTransId="{249C7E4A-1BD2-4B22-9B70-22543F720023}"/>
    <dgm:cxn modelId="{BEAA3DC0-80A9-4AC2-8795-0FC6ECB328AA}" type="presParOf" srcId="{441476A4-6C1E-4865-8AF1-BC7FA23A166D}" destId="{B57A546F-D827-41FC-AF5A-54B39EA4C203}" srcOrd="0" destOrd="0" presId="urn:microsoft.com/office/officeart/2008/layout/LinedList"/>
    <dgm:cxn modelId="{30155327-8AA9-43A0-A506-686AE26BE336}" type="presParOf" srcId="{441476A4-6C1E-4865-8AF1-BC7FA23A166D}" destId="{237ECBFF-471D-415E-8E7D-3311D3E2EDCE}" srcOrd="1" destOrd="0" presId="urn:microsoft.com/office/officeart/2008/layout/LinedList"/>
    <dgm:cxn modelId="{0F782D26-3EBB-4B51-85D2-E381ED0BFE09}" type="presParOf" srcId="{237ECBFF-471D-415E-8E7D-3311D3E2EDCE}" destId="{999CB42A-6AEA-44C2-B652-125BF2E08CAC}" srcOrd="0" destOrd="0" presId="urn:microsoft.com/office/officeart/2008/layout/LinedList"/>
    <dgm:cxn modelId="{76AF73EF-048F-47A1-95AD-F87031FFB543}" type="presParOf" srcId="{237ECBFF-471D-415E-8E7D-3311D3E2EDCE}" destId="{5825C1D5-E546-4748-B8AE-44ECFE0317A2}" srcOrd="1" destOrd="0" presId="urn:microsoft.com/office/officeart/2008/layout/LinedList"/>
    <dgm:cxn modelId="{F1BBE474-EA1E-4DC0-85B3-26FBD8EB6D26}" type="presParOf" srcId="{441476A4-6C1E-4865-8AF1-BC7FA23A166D}" destId="{2CE364E8-8DDF-4544-82AB-42DE65431C0D}" srcOrd="2" destOrd="0" presId="urn:microsoft.com/office/officeart/2008/layout/LinedList"/>
    <dgm:cxn modelId="{FD0E5BD3-D681-4C2C-8E93-43CD56ECB561}" type="presParOf" srcId="{441476A4-6C1E-4865-8AF1-BC7FA23A166D}" destId="{3675AC21-8E98-4801-A13D-2735AD2164B8}" srcOrd="3" destOrd="0" presId="urn:microsoft.com/office/officeart/2008/layout/LinedList"/>
    <dgm:cxn modelId="{1C763007-DB44-47C2-AC9E-8C659471B92D}" type="presParOf" srcId="{3675AC21-8E98-4801-A13D-2735AD2164B8}" destId="{367C4A2C-B881-42E7-ACE7-A4F9C278A4DF}" srcOrd="0" destOrd="0" presId="urn:microsoft.com/office/officeart/2008/layout/LinedList"/>
    <dgm:cxn modelId="{74F3CABB-02B8-4A7B-8CFD-EFBD7E421B85}" type="presParOf" srcId="{3675AC21-8E98-4801-A13D-2735AD2164B8}" destId="{09D1DBCE-50E6-4029-BCA1-911E860EDA1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D497F3-E296-446E-B240-AED31CA7E5DA}">
      <dgm:prSet/>
      <dgm:spPr/>
      <dgm:t>
        <a:bodyPr/>
        <a:lstStyle/>
        <a:p>
          <a:r>
            <a:rPr lang="en-US" dirty="0" smtClean="0"/>
            <a:t>As you read, consider the following questions:</a:t>
          </a:r>
        </a:p>
      </dgm:t>
    </dgm:pt>
    <dgm:pt modelId="{9E69CA27-6388-4764-AC0F-39CA1412B073}" type="parTrans" cxnId="{2509D277-539E-45F4-B0AE-72166D134A81}">
      <dgm:prSet/>
      <dgm:spPr/>
      <dgm:t>
        <a:bodyPr/>
        <a:lstStyle/>
        <a:p>
          <a:endParaRPr lang="en-US"/>
        </a:p>
      </dgm:t>
    </dgm:pt>
    <dgm:pt modelId="{E856B35F-FB4A-46BD-9363-3FFFB54BDB1C}" type="sibTrans" cxnId="{2509D277-539E-45F4-B0AE-72166D134A81}">
      <dgm:prSet/>
      <dgm:spPr/>
      <dgm:t>
        <a:bodyPr/>
        <a:lstStyle/>
        <a:p>
          <a:endParaRPr lang="en-US"/>
        </a:p>
      </dgm:t>
    </dgm:pt>
    <dgm:pt modelId="{344A010D-B4A9-4795-B7F8-69038A7D3768}">
      <dgm:prSet/>
      <dgm:spPr/>
      <dgm:t>
        <a:bodyPr/>
        <a:lstStyle/>
        <a:p>
          <a:r>
            <a:rPr lang="en-US" dirty="0" smtClean="0"/>
            <a:t>What is the relationship like between the people on the train and the people in the village?</a:t>
          </a:r>
        </a:p>
      </dgm:t>
    </dgm:pt>
    <dgm:pt modelId="{B909223F-35E7-47D2-8718-322D0CE5CA5E}" type="parTrans" cxnId="{442D54C3-086A-4366-A3BB-E289890DE7EF}">
      <dgm:prSet/>
      <dgm:spPr/>
    </dgm:pt>
    <dgm:pt modelId="{0395D821-2C05-41F1-BB73-282928673B43}" type="sibTrans" cxnId="{442D54C3-086A-4366-A3BB-E289890DE7EF}">
      <dgm:prSet/>
      <dgm:spPr/>
    </dgm:pt>
    <dgm:pt modelId="{B38616B0-096E-48FD-BDF4-DF15464DEC34}">
      <dgm:prSet/>
      <dgm:spPr/>
      <dgm:t>
        <a:bodyPr/>
        <a:lstStyle/>
        <a:p>
          <a:r>
            <a:rPr lang="en-US" dirty="0" smtClean="0"/>
            <a:t>Why does the man refuse to pay full price for the lion? What social implications does this behavior suggest about their relationship. </a:t>
          </a:r>
        </a:p>
      </dgm:t>
    </dgm:pt>
    <dgm:pt modelId="{80C2BC82-791C-4246-9532-B93004FD0F23}" type="parTrans" cxnId="{6B742971-2FE5-4CAA-B9EF-8097EE558AEB}">
      <dgm:prSet/>
      <dgm:spPr/>
    </dgm:pt>
    <dgm:pt modelId="{70BF2E31-7897-4B92-9C46-F0C365B03837}" type="sibTrans" cxnId="{6B742971-2FE5-4CAA-B9EF-8097EE558AEB}">
      <dgm:prSet/>
      <dgm:spPr/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57A546F-D827-41FC-AF5A-54B39EA4C203}" type="pres">
      <dgm:prSet presAssocID="{F0D497F3-E296-446E-B240-AED31CA7E5DA}" presName="thickLine" presStyleLbl="alignNode1" presStyleIdx="0" presStyleCnt="1"/>
      <dgm:spPr/>
    </dgm:pt>
    <dgm:pt modelId="{237ECBFF-471D-415E-8E7D-3311D3E2EDCE}" type="pres">
      <dgm:prSet presAssocID="{F0D497F3-E296-446E-B240-AED31CA7E5DA}" presName="horz1" presStyleCnt="0"/>
      <dgm:spPr/>
    </dgm:pt>
    <dgm:pt modelId="{999CB42A-6AEA-44C2-B652-125BF2E08CAC}" type="pres">
      <dgm:prSet presAssocID="{F0D497F3-E296-446E-B240-AED31CA7E5DA}" presName="tx1" presStyleLbl="revTx" presStyleIdx="0" presStyleCnt="3"/>
      <dgm:spPr/>
      <dgm:t>
        <a:bodyPr/>
        <a:lstStyle/>
        <a:p>
          <a:endParaRPr lang="en-US"/>
        </a:p>
      </dgm:t>
    </dgm:pt>
    <dgm:pt modelId="{5825C1D5-E546-4748-B8AE-44ECFE0317A2}" type="pres">
      <dgm:prSet presAssocID="{F0D497F3-E296-446E-B240-AED31CA7E5DA}" presName="vert1" presStyleCnt="0"/>
      <dgm:spPr/>
    </dgm:pt>
    <dgm:pt modelId="{995AEAE1-942A-46F0-AE28-4730BF837749}" type="pres">
      <dgm:prSet presAssocID="{344A010D-B4A9-4795-B7F8-69038A7D3768}" presName="vertSpace2a" presStyleCnt="0"/>
      <dgm:spPr/>
    </dgm:pt>
    <dgm:pt modelId="{4778F7CB-4FF5-442D-ADDB-765861B095FE}" type="pres">
      <dgm:prSet presAssocID="{344A010D-B4A9-4795-B7F8-69038A7D3768}" presName="horz2" presStyleCnt="0"/>
      <dgm:spPr/>
    </dgm:pt>
    <dgm:pt modelId="{243131EC-CE54-446C-9B1D-8A75FC5C8F12}" type="pres">
      <dgm:prSet presAssocID="{344A010D-B4A9-4795-B7F8-69038A7D3768}" presName="horzSpace2" presStyleCnt="0"/>
      <dgm:spPr/>
    </dgm:pt>
    <dgm:pt modelId="{A2F84F89-8591-41F3-9D0B-9F55FD1B9E61}" type="pres">
      <dgm:prSet presAssocID="{344A010D-B4A9-4795-B7F8-69038A7D3768}" presName="tx2" presStyleLbl="revTx" presStyleIdx="1" presStyleCnt="3"/>
      <dgm:spPr/>
      <dgm:t>
        <a:bodyPr/>
        <a:lstStyle/>
        <a:p>
          <a:endParaRPr lang="en-US"/>
        </a:p>
      </dgm:t>
    </dgm:pt>
    <dgm:pt modelId="{06BF2D4E-EA09-45CA-AB05-511AB2C9E6D4}" type="pres">
      <dgm:prSet presAssocID="{344A010D-B4A9-4795-B7F8-69038A7D3768}" presName="vert2" presStyleCnt="0"/>
      <dgm:spPr/>
    </dgm:pt>
    <dgm:pt modelId="{71BA2776-68D2-499C-A1A6-8ECA3A75CC18}" type="pres">
      <dgm:prSet presAssocID="{344A010D-B4A9-4795-B7F8-69038A7D3768}" presName="thinLine2b" presStyleLbl="callout" presStyleIdx="0" presStyleCnt="2"/>
      <dgm:spPr/>
    </dgm:pt>
    <dgm:pt modelId="{98362018-902F-4882-94EB-089A5924A1D4}" type="pres">
      <dgm:prSet presAssocID="{344A010D-B4A9-4795-B7F8-69038A7D3768}" presName="vertSpace2b" presStyleCnt="0"/>
      <dgm:spPr/>
    </dgm:pt>
    <dgm:pt modelId="{107C20CE-F610-486C-8AA4-18E46244A0CC}" type="pres">
      <dgm:prSet presAssocID="{B38616B0-096E-48FD-BDF4-DF15464DEC34}" presName="horz2" presStyleCnt="0"/>
      <dgm:spPr/>
    </dgm:pt>
    <dgm:pt modelId="{B13F0695-90A6-4A4E-B6B3-D822F33F127B}" type="pres">
      <dgm:prSet presAssocID="{B38616B0-096E-48FD-BDF4-DF15464DEC34}" presName="horzSpace2" presStyleCnt="0"/>
      <dgm:spPr/>
    </dgm:pt>
    <dgm:pt modelId="{1B727B12-C5EF-4E95-A788-C9626797CC6C}" type="pres">
      <dgm:prSet presAssocID="{B38616B0-096E-48FD-BDF4-DF15464DEC34}" presName="tx2" presStyleLbl="revTx" presStyleIdx="2" presStyleCnt="3"/>
      <dgm:spPr/>
      <dgm:t>
        <a:bodyPr/>
        <a:lstStyle/>
        <a:p>
          <a:endParaRPr lang="en-US"/>
        </a:p>
      </dgm:t>
    </dgm:pt>
    <dgm:pt modelId="{BF2EC002-B675-466D-852B-70CB860F4831}" type="pres">
      <dgm:prSet presAssocID="{B38616B0-096E-48FD-BDF4-DF15464DEC34}" presName="vert2" presStyleCnt="0"/>
      <dgm:spPr/>
    </dgm:pt>
    <dgm:pt modelId="{92B41890-01CA-4994-BBC5-1A3855C869C5}" type="pres">
      <dgm:prSet presAssocID="{B38616B0-096E-48FD-BDF4-DF15464DEC34}" presName="thinLine2b" presStyleLbl="callout" presStyleIdx="1" presStyleCnt="2"/>
      <dgm:spPr/>
    </dgm:pt>
    <dgm:pt modelId="{F51946D8-76F0-4F1D-A20B-559335763307}" type="pres">
      <dgm:prSet presAssocID="{B38616B0-096E-48FD-BDF4-DF15464DEC34}" presName="vertSpace2b" presStyleCnt="0"/>
      <dgm:spPr/>
    </dgm:pt>
  </dgm:ptLst>
  <dgm:cxnLst>
    <dgm:cxn modelId="{71475FA0-84A7-4003-A979-C94ED374A11B}" type="presOf" srcId="{F0D497F3-E296-446E-B240-AED31CA7E5DA}" destId="{999CB42A-6AEA-44C2-B652-125BF2E08CAC}" srcOrd="0" destOrd="0" presId="urn:microsoft.com/office/officeart/2008/layout/LinedList"/>
    <dgm:cxn modelId="{9391DDDA-1AEE-4AA2-A6DC-950D76DB6F02}" type="presOf" srcId="{B38616B0-096E-48FD-BDF4-DF15464DEC34}" destId="{1B727B12-C5EF-4E95-A788-C9626797CC6C}" srcOrd="0" destOrd="0" presId="urn:microsoft.com/office/officeart/2008/layout/LinedList"/>
    <dgm:cxn modelId="{2509D277-539E-45F4-B0AE-72166D134A81}" srcId="{6F83DA93-3C19-428A-8D36-E3191B509085}" destId="{F0D497F3-E296-446E-B240-AED31CA7E5DA}" srcOrd="0" destOrd="0" parTransId="{9E69CA27-6388-4764-AC0F-39CA1412B073}" sibTransId="{E856B35F-FB4A-46BD-9363-3FFFB54BDB1C}"/>
    <dgm:cxn modelId="{156B0349-F70C-4377-A4B5-62F8E27FBAB7}" type="presOf" srcId="{6F83DA93-3C19-428A-8D36-E3191B509085}" destId="{441476A4-6C1E-4865-8AF1-BC7FA23A166D}" srcOrd="0" destOrd="0" presId="urn:microsoft.com/office/officeart/2008/layout/LinedList"/>
    <dgm:cxn modelId="{6B742971-2FE5-4CAA-B9EF-8097EE558AEB}" srcId="{F0D497F3-E296-446E-B240-AED31CA7E5DA}" destId="{B38616B0-096E-48FD-BDF4-DF15464DEC34}" srcOrd="1" destOrd="0" parTransId="{80C2BC82-791C-4246-9532-B93004FD0F23}" sibTransId="{70BF2E31-7897-4B92-9C46-F0C365B03837}"/>
    <dgm:cxn modelId="{2D59670E-D379-487D-B91D-1D49C86E3B12}" type="presOf" srcId="{344A010D-B4A9-4795-B7F8-69038A7D3768}" destId="{A2F84F89-8591-41F3-9D0B-9F55FD1B9E61}" srcOrd="0" destOrd="0" presId="urn:microsoft.com/office/officeart/2008/layout/LinedList"/>
    <dgm:cxn modelId="{442D54C3-086A-4366-A3BB-E289890DE7EF}" srcId="{F0D497F3-E296-446E-B240-AED31CA7E5DA}" destId="{344A010D-B4A9-4795-B7F8-69038A7D3768}" srcOrd="0" destOrd="0" parTransId="{B909223F-35E7-47D2-8718-322D0CE5CA5E}" sibTransId="{0395D821-2C05-41F1-BB73-282928673B43}"/>
    <dgm:cxn modelId="{89A53636-0ECC-4240-9D7A-E23A90B20F5E}" type="presParOf" srcId="{441476A4-6C1E-4865-8AF1-BC7FA23A166D}" destId="{B57A546F-D827-41FC-AF5A-54B39EA4C203}" srcOrd="0" destOrd="0" presId="urn:microsoft.com/office/officeart/2008/layout/LinedList"/>
    <dgm:cxn modelId="{55AA7B1C-AC91-4057-8949-C50C90296CC7}" type="presParOf" srcId="{441476A4-6C1E-4865-8AF1-BC7FA23A166D}" destId="{237ECBFF-471D-415E-8E7D-3311D3E2EDCE}" srcOrd="1" destOrd="0" presId="urn:microsoft.com/office/officeart/2008/layout/LinedList"/>
    <dgm:cxn modelId="{3D5A6505-E3FA-4830-8D77-A7E012988500}" type="presParOf" srcId="{237ECBFF-471D-415E-8E7D-3311D3E2EDCE}" destId="{999CB42A-6AEA-44C2-B652-125BF2E08CAC}" srcOrd="0" destOrd="0" presId="urn:microsoft.com/office/officeart/2008/layout/LinedList"/>
    <dgm:cxn modelId="{AA9D7EBC-F6D1-4663-A8E8-BD1BBF6533D1}" type="presParOf" srcId="{237ECBFF-471D-415E-8E7D-3311D3E2EDCE}" destId="{5825C1D5-E546-4748-B8AE-44ECFE0317A2}" srcOrd="1" destOrd="0" presId="urn:microsoft.com/office/officeart/2008/layout/LinedList"/>
    <dgm:cxn modelId="{9FAB821D-4635-48C1-B03D-792A7F9253A8}" type="presParOf" srcId="{5825C1D5-E546-4748-B8AE-44ECFE0317A2}" destId="{995AEAE1-942A-46F0-AE28-4730BF837749}" srcOrd="0" destOrd="0" presId="urn:microsoft.com/office/officeart/2008/layout/LinedList"/>
    <dgm:cxn modelId="{49F92101-9DC3-4BDD-8363-600755A37BC2}" type="presParOf" srcId="{5825C1D5-E546-4748-B8AE-44ECFE0317A2}" destId="{4778F7CB-4FF5-442D-ADDB-765861B095FE}" srcOrd="1" destOrd="0" presId="urn:microsoft.com/office/officeart/2008/layout/LinedList"/>
    <dgm:cxn modelId="{B5B2C575-315B-4898-8E67-DDD5C2A0B0B2}" type="presParOf" srcId="{4778F7CB-4FF5-442D-ADDB-765861B095FE}" destId="{243131EC-CE54-446C-9B1D-8A75FC5C8F12}" srcOrd="0" destOrd="0" presId="urn:microsoft.com/office/officeart/2008/layout/LinedList"/>
    <dgm:cxn modelId="{A10A228C-CCA1-40AB-BFA6-563EE54BBF65}" type="presParOf" srcId="{4778F7CB-4FF5-442D-ADDB-765861B095FE}" destId="{A2F84F89-8591-41F3-9D0B-9F55FD1B9E61}" srcOrd="1" destOrd="0" presId="urn:microsoft.com/office/officeart/2008/layout/LinedList"/>
    <dgm:cxn modelId="{A4CDBB9C-B1AD-4B76-9298-D1A41085D591}" type="presParOf" srcId="{4778F7CB-4FF5-442D-ADDB-765861B095FE}" destId="{06BF2D4E-EA09-45CA-AB05-511AB2C9E6D4}" srcOrd="2" destOrd="0" presId="urn:microsoft.com/office/officeart/2008/layout/LinedList"/>
    <dgm:cxn modelId="{2806113C-6697-4ACF-89B3-B9EF58684B0B}" type="presParOf" srcId="{5825C1D5-E546-4748-B8AE-44ECFE0317A2}" destId="{71BA2776-68D2-499C-A1A6-8ECA3A75CC18}" srcOrd="2" destOrd="0" presId="urn:microsoft.com/office/officeart/2008/layout/LinedList"/>
    <dgm:cxn modelId="{5DF20C6D-F2FF-44A7-9D98-78D92BB812D2}" type="presParOf" srcId="{5825C1D5-E546-4748-B8AE-44ECFE0317A2}" destId="{98362018-902F-4882-94EB-089A5924A1D4}" srcOrd="3" destOrd="0" presId="urn:microsoft.com/office/officeart/2008/layout/LinedList"/>
    <dgm:cxn modelId="{9301E0B0-3715-4BA2-8A24-AEADC2DFBE0A}" type="presParOf" srcId="{5825C1D5-E546-4748-B8AE-44ECFE0317A2}" destId="{107C20CE-F610-486C-8AA4-18E46244A0CC}" srcOrd="4" destOrd="0" presId="urn:microsoft.com/office/officeart/2008/layout/LinedList"/>
    <dgm:cxn modelId="{B4A11142-330C-4A19-9862-7A353CA60E63}" type="presParOf" srcId="{107C20CE-F610-486C-8AA4-18E46244A0CC}" destId="{B13F0695-90A6-4A4E-B6B3-D822F33F127B}" srcOrd="0" destOrd="0" presId="urn:microsoft.com/office/officeart/2008/layout/LinedList"/>
    <dgm:cxn modelId="{7A95DFA1-4A2B-46B4-AB50-6EE82C40749C}" type="presParOf" srcId="{107C20CE-F610-486C-8AA4-18E46244A0CC}" destId="{1B727B12-C5EF-4E95-A788-C9626797CC6C}" srcOrd="1" destOrd="0" presId="urn:microsoft.com/office/officeart/2008/layout/LinedList"/>
    <dgm:cxn modelId="{117AE6C7-01AF-41E0-88EB-8EC05B1C26EF}" type="presParOf" srcId="{107C20CE-F610-486C-8AA4-18E46244A0CC}" destId="{BF2EC002-B675-466D-852B-70CB860F4831}" srcOrd="2" destOrd="0" presId="urn:microsoft.com/office/officeart/2008/layout/LinedList"/>
    <dgm:cxn modelId="{6AF1AD39-9FE3-4B44-9667-6A0CC6CEBFF2}" type="presParOf" srcId="{5825C1D5-E546-4748-B8AE-44ECFE0317A2}" destId="{92B41890-01CA-4994-BBC5-1A3855C869C5}" srcOrd="5" destOrd="0" presId="urn:microsoft.com/office/officeart/2008/layout/LinedList"/>
    <dgm:cxn modelId="{AB1AA4EA-2CF1-4BA1-9795-A6BAC0E7C646}" type="presParOf" srcId="{5825C1D5-E546-4748-B8AE-44ECFE0317A2}" destId="{F51946D8-76F0-4F1D-A20B-559335763307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90F585-D77F-43C0-A1FD-3D1EA20C9290}">
      <dgm:prSet/>
      <dgm:spPr/>
      <dgm:t>
        <a:bodyPr/>
        <a:lstStyle/>
        <a:p>
          <a:r>
            <a:rPr lang="en-US" dirty="0" smtClean="0"/>
            <a:t>What is apartheid?</a:t>
          </a:r>
          <a:endParaRPr lang="en-US" dirty="0"/>
        </a:p>
      </dgm:t>
    </dgm:pt>
    <dgm:pt modelId="{EA2C3627-443D-495A-BFFF-AAAD13A87226}" type="parTrans" cxnId="{34309F84-7A68-4D8B-AEBE-B852FDADA096}">
      <dgm:prSet/>
      <dgm:spPr/>
    </dgm:pt>
    <dgm:pt modelId="{84E6B959-AF67-4E6C-A1BA-B478EBB3F348}" type="sibTrans" cxnId="{34309F84-7A68-4D8B-AEBE-B852FDADA096}">
      <dgm:prSet/>
      <dgm:spPr/>
    </dgm:pt>
    <dgm:pt modelId="{0342E081-C45C-482C-9913-AF83EAC9DF0D}" type="pres">
      <dgm:prSet presAssocID="{6F83DA93-3C19-428A-8D36-E3191B5090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3CCEDD-F49F-499C-8557-873AE1732B4B}" type="pres">
      <dgm:prSet presAssocID="{1190F585-D77F-43C0-A1FD-3D1EA20C929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59DD47A-F3B4-45CB-8A61-519DB2ABC332}" type="presOf" srcId="{6F83DA93-3C19-428A-8D36-E3191B509085}" destId="{0342E081-C45C-482C-9913-AF83EAC9DF0D}" srcOrd="0" destOrd="0" presId="urn:microsoft.com/office/officeart/2005/8/layout/vList2"/>
    <dgm:cxn modelId="{34309F84-7A68-4D8B-AEBE-B852FDADA096}" srcId="{6F83DA93-3C19-428A-8D36-E3191B509085}" destId="{1190F585-D77F-43C0-A1FD-3D1EA20C9290}" srcOrd="0" destOrd="0" parTransId="{EA2C3627-443D-495A-BFFF-AAAD13A87226}" sibTransId="{84E6B959-AF67-4E6C-A1BA-B478EBB3F348}"/>
    <dgm:cxn modelId="{03D27C0F-1E0A-4A70-9153-9019EA1DE0C8}" type="presOf" srcId="{1190F585-D77F-43C0-A1FD-3D1EA20C9290}" destId="{C63CCEDD-F49F-499C-8557-873AE1732B4B}" srcOrd="0" destOrd="0" presId="urn:microsoft.com/office/officeart/2005/8/layout/vList2"/>
    <dgm:cxn modelId="{C743BCF3-3976-4740-8E7A-E4A7D96D1CA8}" type="presParOf" srcId="{0342E081-C45C-482C-9913-AF83EAC9DF0D}" destId="{C63CCEDD-F49F-499C-8557-873AE1732B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D497F3-E296-446E-B240-AED31CA7E5DA}">
      <dgm:prSet/>
      <dgm:spPr/>
      <dgm:t>
        <a:bodyPr/>
        <a:lstStyle/>
        <a:p>
          <a:r>
            <a:rPr lang="en-US" dirty="0" smtClean="0"/>
            <a:t>Read “No Witchcraft for Sale” by Doris Lessing on page 1116.</a:t>
          </a:r>
        </a:p>
      </dgm:t>
    </dgm:pt>
    <dgm:pt modelId="{9E69CA27-6388-4764-AC0F-39CA1412B073}" type="parTrans" cxnId="{2509D277-539E-45F4-B0AE-72166D134A81}">
      <dgm:prSet/>
      <dgm:spPr/>
      <dgm:t>
        <a:bodyPr/>
        <a:lstStyle/>
        <a:p>
          <a:endParaRPr lang="en-US"/>
        </a:p>
      </dgm:t>
    </dgm:pt>
    <dgm:pt modelId="{E856B35F-FB4A-46BD-9363-3FFFB54BDB1C}" type="sibTrans" cxnId="{2509D277-539E-45F4-B0AE-72166D134A81}">
      <dgm:prSet/>
      <dgm:spPr/>
      <dgm:t>
        <a:bodyPr/>
        <a:lstStyle/>
        <a:p>
          <a:endParaRPr lang="en-US"/>
        </a:p>
      </dgm:t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57A546F-D827-41FC-AF5A-54B39EA4C203}" type="pres">
      <dgm:prSet presAssocID="{F0D497F3-E296-446E-B240-AED31CA7E5DA}" presName="thickLine" presStyleLbl="alignNode1" presStyleIdx="0" presStyleCnt="1"/>
      <dgm:spPr/>
    </dgm:pt>
    <dgm:pt modelId="{237ECBFF-471D-415E-8E7D-3311D3E2EDCE}" type="pres">
      <dgm:prSet presAssocID="{F0D497F3-E296-446E-B240-AED31CA7E5DA}" presName="horz1" presStyleCnt="0"/>
      <dgm:spPr/>
    </dgm:pt>
    <dgm:pt modelId="{999CB42A-6AEA-44C2-B652-125BF2E08CAC}" type="pres">
      <dgm:prSet presAssocID="{F0D497F3-E296-446E-B240-AED31CA7E5DA}" presName="tx1" presStyleLbl="revTx" presStyleIdx="0" presStyleCnt="1"/>
      <dgm:spPr/>
      <dgm:t>
        <a:bodyPr/>
        <a:lstStyle/>
        <a:p>
          <a:endParaRPr lang="en-US"/>
        </a:p>
      </dgm:t>
    </dgm:pt>
    <dgm:pt modelId="{5825C1D5-E546-4748-B8AE-44ECFE0317A2}" type="pres">
      <dgm:prSet presAssocID="{F0D497F3-E296-446E-B240-AED31CA7E5DA}" presName="vert1" presStyleCnt="0"/>
      <dgm:spPr/>
    </dgm:pt>
  </dgm:ptLst>
  <dgm:cxnLst>
    <dgm:cxn modelId="{2509D277-539E-45F4-B0AE-72166D134A81}" srcId="{6F83DA93-3C19-428A-8D36-E3191B509085}" destId="{F0D497F3-E296-446E-B240-AED31CA7E5DA}" srcOrd="0" destOrd="0" parTransId="{9E69CA27-6388-4764-AC0F-39CA1412B073}" sibTransId="{E856B35F-FB4A-46BD-9363-3FFFB54BDB1C}"/>
    <dgm:cxn modelId="{61D93A44-7BA2-479F-B612-9DE663D2020F}" type="presOf" srcId="{F0D497F3-E296-446E-B240-AED31CA7E5DA}" destId="{999CB42A-6AEA-44C2-B652-125BF2E08CAC}" srcOrd="0" destOrd="0" presId="urn:microsoft.com/office/officeart/2008/layout/LinedList"/>
    <dgm:cxn modelId="{6A496BB8-88F3-4D4B-9F4C-C9F96B06F3A7}" type="presOf" srcId="{6F83DA93-3C19-428A-8D36-E3191B509085}" destId="{441476A4-6C1E-4865-8AF1-BC7FA23A166D}" srcOrd="0" destOrd="0" presId="urn:microsoft.com/office/officeart/2008/layout/LinedList"/>
    <dgm:cxn modelId="{BCFEE015-8FA4-46E9-9131-1CC0DC184AB2}" type="presParOf" srcId="{441476A4-6C1E-4865-8AF1-BC7FA23A166D}" destId="{B57A546F-D827-41FC-AF5A-54B39EA4C203}" srcOrd="0" destOrd="0" presId="urn:microsoft.com/office/officeart/2008/layout/LinedList"/>
    <dgm:cxn modelId="{F7CADFDF-18B8-4F78-9EFC-2E49194DDA0B}" type="presParOf" srcId="{441476A4-6C1E-4865-8AF1-BC7FA23A166D}" destId="{237ECBFF-471D-415E-8E7D-3311D3E2EDCE}" srcOrd="1" destOrd="0" presId="urn:microsoft.com/office/officeart/2008/layout/LinedList"/>
    <dgm:cxn modelId="{5D35B383-967B-4EE1-9E89-1EF6123D7E2B}" type="presParOf" srcId="{237ECBFF-471D-415E-8E7D-3311D3E2EDCE}" destId="{999CB42A-6AEA-44C2-B652-125BF2E08CAC}" srcOrd="0" destOrd="0" presId="urn:microsoft.com/office/officeart/2008/layout/LinedList"/>
    <dgm:cxn modelId="{0E398D1D-5BFD-4A7A-B5D9-5F63282B4925}" type="presParOf" srcId="{237ECBFF-471D-415E-8E7D-3311D3E2EDCE}" destId="{5825C1D5-E546-4748-B8AE-44ECFE0317A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FE0094-D614-48DD-B4C6-8FF0C0C8134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F16D0B-CEA1-40BE-B5CE-2C55A5A987FA}">
      <dgm:prSet phldrT="[Text]"/>
      <dgm:spPr/>
      <dgm:t>
        <a:bodyPr/>
        <a:lstStyle/>
        <a:p>
          <a:r>
            <a:rPr lang="en-US" dirty="0" smtClean="0"/>
            <a:t>What was British rule like in India for people living in Burma during the nineteenth and twentieth centuries?</a:t>
          </a:r>
          <a:endParaRPr lang="en-US" dirty="0"/>
        </a:p>
      </dgm:t>
    </dgm:pt>
    <dgm:pt modelId="{235B778A-A89B-4DC2-8B7E-D0715BEF0228}" type="parTrans" cxnId="{4E457E70-EA55-4B79-9330-66E347E154FF}">
      <dgm:prSet/>
      <dgm:spPr/>
      <dgm:t>
        <a:bodyPr/>
        <a:lstStyle/>
        <a:p>
          <a:endParaRPr lang="en-US"/>
        </a:p>
      </dgm:t>
    </dgm:pt>
    <dgm:pt modelId="{CF78F1D8-27F4-412F-B44A-B333707272C4}" type="sibTrans" cxnId="{4E457E70-EA55-4B79-9330-66E347E154FF}">
      <dgm:prSet/>
      <dgm:spPr/>
      <dgm:t>
        <a:bodyPr/>
        <a:lstStyle/>
        <a:p>
          <a:endParaRPr lang="en-US"/>
        </a:p>
      </dgm:t>
    </dgm:pt>
    <dgm:pt modelId="{CE7A839E-BA20-4772-BF20-51A479A96613}" type="pres">
      <dgm:prSet presAssocID="{5AFE0094-D614-48DD-B4C6-8FF0C0C8134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D24A1A-05A2-4CCF-A1E6-248266180327}" type="pres">
      <dgm:prSet presAssocID="{E9F16D0B-CEA1-40BE-B5CE-2C55A5A987FA}" presName="parentText" presStyleLbl="node1" presStyleIdx="0" presStyleCnt="1" custScaleY="9151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F6EC26-BCE1-4D70-82B7-589DB9BB4D19}" type="presOf" srcId="{5AFE0094-D614-48DD-B4C6-8FF0C0C8134C}" destId="{CE7A839E-BA20-4772-BF20-51A479A96613}" srcOrd="0" destOrd="0" presId="urn:microsoft.com/office/officeart/2005/8/layout/vList2"/>
    <dgm:cxn modelId="{37FBC145-9309-4DC0-AEBF-A63EC68ED8CB}" type="presOf" srcId="{E9F16D0B-CEA1-40BE-B5CE-2C55A5A987FA}" destId="{95D24A1A-05A2-4CCF-A1E6-248266180327}" srcOrd="0" destOrd="0" presId="urn:microsoft.com/office/officeart/2005/8/layout/vList2"/>
    <dgm:cxn modelId="{4E457E70-EA55-4B79-9330-66E347E154FF}" srcId="{5AFE0094-D614-48DD-B4C6-8FF0C0C8134C}" destId="{E9F16D0B-CEA1-40BE-B5CE-2C55A5A987FA}" srcOrd="0" destOrd="0" parTransId="{235B778A-A89B-4DC2-8B7E-D0715BEF0228}" sibTransId="{CF78F1D8-27F4-412F-B44A-B333707272C4}"/>
    <dgm:cxn modelId="{5703A63D-11B7-4A66-B38C-9503D330605B}" type="presParOf" srcId="{CE7A839E-BA20-4772-BF20-51A479A96613}" destId="{95D24A1A-05A2-4CCF-A1E6-2482661803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D497F3-E296-446E-B240-AED31CA7E5DA}">
      <dgm:prSet/>
      <dgm:spPr/>
      <dgm:t>
        <a:bodyPr/>
        <a:lstStyle/>
        <a:p>
          <a:r>
            <a:rPr lang="en-US" dirty="0" smtClean="0"/>
            <a:t>As you read, consider the following questions:</a:t>
          </a:r>
        </a:p>
      </dgm:t>
    </dgm:pt>
    <dgm:pt modelId="{9E69CA27-6388-4764-AC0F-39CA1412B073}" type="parTrans" cxnId="{2509D277-539E-45F4-B0AE-72166D134A81}">
      <dgm:prSet/>
      <dgm:spPr/>
      <dgm:t>
        <a:bodyPr/>
        <a:lstStyle/>
        <a:p>
          <a:endParaRPr lang="en-US"/>
        </a:p>
      </dgm:t>
    </dgm:pt>
    <dgm:pt modelId="{E856B35F-FB4A-46BD-9363-3FFFB54BDB1C}" type="sibTrans" cxnId="{2509D277-539E-45F4-B0AE-72166D134A81}">
      <dgm:prSet/>
      <dgm:spPr/>
      <dgm:t>
        <a:bodyPr/>
        <a:lstStyle/>
        <a:p>
          <a:endParaRPr lang="en-US"/>
        </a:p>
      </dgm:t>
    </dgm:pt>
    <dgm:pt modelId="{344A010D-B4A9-4795-B7F8-69038A7D3768}">
      <dgm:prSet/>
      <dgm:spPr/>
      <dgm:t>
        <a:bodyPr/>
        <a:lstStyle/>
        <a:p>
          <a:r>
            <a:rPr lang="en-US" dirty="0" smtClean="0"/>
            <a:t>What cultural values and experiences do Gideon and the </a:t>
          </a:r>
          <a:r>
            <a:rPr lang="en-US" dirty="0" err="1" smtClean="0"/>
            <a:t>Farquars</a:t>
          </a:r>
          <a:r>
            <a:rPr lang="en-US" dirty="0" smtClean="0"/>
            <a:t> share? </a:t>
          </a:r>
        </a:p>
      </dgm:t>
    </dgm:pt>
    <dgm:pt modelId="{B909223F-35E7-47D2-8718-322D0CE5CA5E}" type="parTrans" cxnId="{442D54C3-086A-4366-A3BB-E289890DE7EF}">
      <dgm:prSet/>
      <dgm:spPr/>
    </dgm:pt>
    <dgm:pt modelId="{0395D821-2C05-41F1-BB73-282928673B43}" type="sibTrans" cxnId="{442D54C3-086A-4366-A3BB-E289890DE7EF}">
      <dgm:prSet/>
      <dgm:spPr/>
    </dgm:pt>
    <dgm:pt modelId="{1C9CDC66-6C34-43C2-8C0B-FF343F7C4E01}">
      <dgm:prSet/>
      <dgm:spPr/>
      <dgm:t>
        <a:bodyPr/>
        <a:lstStyle/>
        <a:p>
          <a:r>
            <a:rPr lang="en-US" dirty="0" smtClean="0"/>
            <a:t>What cultural differences exist between them? </a:t>
          </a:r>
        </a:p>
      </dgm:t>
    </dgm:pt>
    <dgm:pt modelId="{1A1C03D8-40E2-4A0D-B3AA-935404F2ECEB}" type="parTrans" cxnId="{AB3B8B79-2A2B-4B3B-8BC9-A8E6732CBE42}">
      <dgm:prSet/>
      <dgm:spPr/>
    </dgm:pt>
    <dgm:pt modelId="{8AB9BC82-C56F-4D5D-AC9D-09DF5C86C599}" type="sibTrans" cxnId="{AB3B8B79-2A2B-4B3B-8BC9-A8E6732CBE42}">
      <dgm:prSet/>
      <dgm:spPr/>
    </dgm:pt>
    <dgm:pt modelId="{12925975-E929-47C7-BA5A-1C8FA335FD47}">
      <dgm:prSet/>
      <dgm:spPr/>
      <dgm:t>
        <a:bodyPr/>
        <a:lstStyle/>
        <a:p>
          <a:r>
            <a:rPr lang="en-US" dirty="0" smtClean="0"/>
            <a:t>Create a Venn diagram that shows the differences between the two sides.</a:t>
          </a:r>
        </a:p>
      </dgm:t>
    </dgm:pt>
    <dgm:pt modelId="{D4547F84-4441-45A4-8DFF-AFFAA6F7269E}" type="parTrans" cxnId="{216E85FA-B9F3-474C-84C6-A7FD063F8900}">
      <dgm:prSet/>
      <dgm:spPr/>
    </dgm:pt>
    <dgm:pt modelId="{EECF0F45-D1A1-496D-90A5-38B00AA10691}" type="sibTrans" cxnId="{216E85FA-B9F3-474C-84C6-A7FD063F8900}">
      <dgm:prSet/>
      <dgm:spPr/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57A546F-D827-41FC-AF5A-54B39EA4C203}" type="pres">
      <dgm:prSet presAssocID="{F0D497F3-E296-446E-B240-AED31CA7E5DA}" presName="thickLine" presStyleLbl="alignNode1" presStyleIdx="0" presStyleCnt="1"/>
      <dgm:spPr/>
    </dgm:pt>
    <dgm:pt modelId="{237ECBFF-471D-415E-8E7D-3311D3E2EDCE}" type="pres">
      <dgm:prSet presAssocID="{F0D497F3-E296-446E-B240-AED31CA7E5DA}" presName="horz1" presStyleCnt="0"/>
      <dgm:spPr/>
    </dgm:pt>
    <dgm:pt modelId="{999CB42A-6AEA-44C2-B652-125BF2E08CAC}" type="pres">
      <dgm:prSet presAssocID="{F0D497F3-E296-446E-B240-AED31CA7E5DA}" presName="tx1" presStyleLbl="revTx" presStyleIdx="0" presStyleCnt="4"/>
      <dgm:spPr/>
      <dgm:t>
        <a:bodyPr/>
        <a:lstStyle/>
        <a:p>
          <a:endParaRPr lang="en-US"/>
        </a:p>
      </dgm:t>
    </dgm:pt>
    <dgm:pt modelId="{5825C1D5-E546-4748-B8AE-44ECFE0317A2}" type="pres">
      <dgm:prSet presAssocID="{F0D497F3-E296-446E-B240-AED31CA7E5DA}" presName="vert1" presStyleCnt="0"/>
      <dgm:spPr/>
    </dgm:pt>
    <dgm:pt modelId="{995AEAE1-942A-46F0-AE28-4730BF837749}" type="pres">
      <dgm:prSet presAssocID="{344A010D-B4A9-4795-B7F8-69038A7D3768}" presName="vertSpace2a" presStyleCnt="0"/>
      <dgm:spPr/>
    </dgm:pt>
    <dgm:pt modelId="{4778F7CB-4FF5-442D-ADDB-765861B095FE}" type="pres">
      <dgm:prSet presAssocID="{344A010D-B4A9-4795-B7F8-69038A7D3768}" presName="horz2" presStyleCnt="0"/>
      <dgm:spPr/>
    </dgm:pt>
    <dgm:pt modelId="{243131EC-CE54-446C-9B1D-8A75FC5C8F12}" type="pres">
      <dgm:prSet presAssocID="{344A010D-B4A9-4795-B7F8-69038A7D3768}" presName="horzSpace2" presStyleCnt="0"/>
      <dgm:spPr/>
    </dgm:pt>
    <dgm:pt modelId="{A2F84F89-8591-41F3-9D0B-9F55FD1B9E61}" type="pres">
      <dgm:prSet presAssocID="{344A010D-B4A9-4795-B7F8-69038A7D3768}" presName="tx2" presStyleLbl="revTx" presStyleIdx="1" presStyleCnt="4"/>
      <dgm:spPr/>
      <dgm:t>
        <a:bodyPr/>
        <a:lstStyle/>
        <a:p>
          <a:endParaRPr lang="en-US"/>
        </a:p>
      </dgm:t>
    </dgm:pt>
    <dgm:pt modelId="{06BF2D4E-EA09-45CA-AB05-511AB2C9E6D4}" type="pres">
      <dgm:prSet presAssocID="{344A010D-B4A9-4795-B7F8-69038A7D3768}" presName="vert2" presStyleCnt="0"/>
      <dgm:spPr/>
    </dgm:pt>
    <dgm:pt modelId="{71BA2776-68D2-499C-A1A6-8ECA3A75CC18}" type="pres">
      <dgm:prSet presAssocID="{344A010D-B4A9-4795-B7F8-69038A7D3768}" presName="thinLine2b" presStyleLbl="callout" presStyleIdx="0" presStyleCnt="3"/>
      <dgm:spPr/>
    </dgm:pt>
    <dgm:pt modelId="{98362018-902F-4882-94EB-089A5924A1D4}" type="pres">
      <dgm:prSet presAssocID="{344A010D-B4A9-4795-B7F8-69038A7D3768}" presName="vertSpace2b" presStyleCnt="0"/>
      <dgm:spPr/>
    </dgm:pt>
    <dgm:pt modelId="{5D02101D-ED89-46BC-A7A0-A129D1F33EF2}" type="pres">
      <dgm:prSet presAssocID="{1C9CDC66-6C34-43C2-8C0B-FF343F7C4E01}" presName="horz2" presStyleCnt="0"/>
      <dgm:spPr/>
    </dgm:pt>
    <dgm:pt modelId="{9A4CEF90-22DE-4F2F-91EE-AC598873DB2C}" type="pres">
      <dgm:prSet presAssocID="{1C9CDC66-6C34-43C2-8C0B-FF343F7C4E01}" presName="horzSpace2" presStyleCnt="0"/>
      <dgm:spPr/>
    </dgm:pt>
    <dgm:pt modelId="{974C8F05-A4D1-435A-AB53-6E96D064F2FB}" type="pres">
      <dgm:prSet presAssocID="{1C9CDC66-6C34-43C2-8C0B-FF343F7C4E01}" presName="tx2" presStyleLbl="revTx" presStyleIdx="2" presStyleCnt="4"/>
      <dgm:spPr/>
      <dgm:t>
        <a:bodyPr/>
        <a:lstStyle/>
        <a:p>
          <a:endParaRPr lang="en-US"/>
        </a:p>
      </dgm:t>
    </dgm:pt>
    <dgm:pt modelId="{64CF5866-6E34-42B3-A5D1-E95E06B62E5D}" type="pres">
      <dgm:prSet presAssocID="{1C9CDC66-6C34-43C2-8C0B-FF343F7C4E01}" presName="vert2" presStyleCnt="0"/>
      <dgm:spPr/>
    </dgm:pt>
    <dgm:pt modelId="{2D59F583-2242-4F77-997F-FD448FE03383}" type="pres">
      <dgm:prSet presAssocID="{1C9CDC66-6C34-43C2-8C0B-FF343F7C4E01}" presName="thinLine2b" presStyleLbl="callout" presStyleIdx="1" presStyleCnt="3"/>
      <dgm:spPr/>
    </dgm:pt>
    <dgm:pt modelId="{B678A66C-BFB3-4254-874C-45D3B200BB64}" type="pres">
      <dgm:prSet presAssocID="{1C9CDC66-6C34-43C2-8C0B-FF343F7C4E01}" presName="vertSpace2b" presStyleCnt="0"/>
      <dgm:spPr/>
    </dgm:pt>
    <dgm:pt modelId="{7382B7BD-958C-4692-A1A1-7F6E34A054A1}" type="pres">
      <dgm:prSet presAssocID="{12925975-E929-47C7-BA5A-1C8FA335FD47}" presName="horz2" presStyleCnt="0"/>
      <dgm:spPr/>
    </dgm:pt>
    <dgm:pt modelId="{51ACA462-6308-4372-8F3D-2829A2B0C06A}" type="pres">
      <dgm:prSet presAssocID="{12925975-E929-47C7-BA5A-1C8FA335FD47}" presName="horzSpace2" presStyleCnt="0"/>
      <dgm:spPr/>
    </dgm:pt>
    <dgm:pt modelId="{B7DD0902-3E33-415C-9788-5E7BD255BAAE}" type="pres">
      <dgm:prSet presAssocID="{12925975-E929-47C7-BA5A-1C8FA335FD47}" presName="tx2" presStyleLbl="revTx" presStyleIdx="3" presStyleCnt="4"/>
      <dgm:spPr/>
      <dgm:t>
        <a:bodyPr/>
        <a:lstStyle/>
        <a:p>
          <a:endParaRPr lang="en-US"/>
        </a:p>
      </dgm:t>
    </dgm:pt>
    <dgm:pt modelId="{8050E67B-A85F-4ED8-A8B1-C57EE17AD39E}" type="pres">
      <dgm:prSet presAssocID="{12925975-E929-47C7-BA5A-1C8FA335FD47}" presName="vert2" presStyleCnt="0"/>
      <dgm:spPr/>
    </dgm:pt>
    <dgm:pt modelId="{B1953E31-D3E4-4DD9-8350-24FFF8C46065}" type="pres">
      <dgm:prSet presAssocID="{12925975-E929-47C7-BA5A-1C8FA335FD47}" presName="thinLine2b" presStyleLbl="callout" presStyleIdx="2" presStyleCnt="3"/>
      <dgm:spPr/>
    </dgm:pt>
    <dgm:pt modelId="{ECB0EC80-825D-42C5-B797-2389ACEAFD47}" type="pres">
      <dgm:prSet presAssocID="{12925975-E929-47C7-BA5A-1C8FA335FD47}" presName="vertSpace2b" presStyleCnt="0"/>
      <dgm:spPr/>
    </dgm:pt>
  </dgm:ptLst>
  <dgm:cxnLst>
    <dgm:cxn modelId="{AB3B8B79-2A2B-4B3B-8BC9-A8E6732CBE42}" srcId="{F0D497F3-E296-446E-B240-AED31CA7E5DA}" destId="{1C9CDC66-6C34-43C2-8C0B-FF343F7C4E01}" srcOrd="1" destOrd="0" parTransId="{1A1C03D8-40E2-4A0D-B3AA-935404F2ECEB}" sibTransId="{8AB9BC82-C56F-4D5D-AC9D-09DF5C86C599}"/>
    <dgm:cxn modelId="{9E6AAE74-6A77-4C0E-8D20-1C40A85A6CD5}" type="presOf" srcId="{6F83DA93-3C19-428A-8D36-E3191B509085}" destId="{441476A4-6C1E-4865-8AF1-BC7FA23A166D}" srcOrd="0" destOrd="0" presId="urn:microsoft.com/office/officeart/2008/layout/LinedList"/>
    <dgm:cxn modelId="{442D54C3-086A-4366-A3BB-E289890DE7EF}" srcId="{F0D497F3-E296-446E-B240-AED31CA7E5DA}" destId="{344A010D-B4A9-4795-B7F8-69038A7D3768}" srcOrd="0" destOrd="0" parTransId="{B909223F-35E7-47D2-8718-322D0CE5CA5E}" sibTransId="{0395D821-2C05-41F1-BB73-282928673B43}"/>
    <dgm:cxn modelId="{E3E32DEE-A64A-448C-B7C7-F342CDD09715}" type="presOf" srcId="{1C9CDC66-6C34-43C2-8C0B-FF343F7C4E01}" destId="{974C8F05-A4D1-435A-AB53-6E96D064F2FB}" srcOrd="0" destOrd="0" presId="urn:microsoft.com/office/officeart/2008/layout/LinedList"/>
    <dgm:cxn modelId="{747186D4-A515-4B9A-B82C-3308D8CD2F8C}" type="presOf" srcId="{12925975-E929-47C7-BA5A-1C8FA335FD47}" destId="{B7DD0902-3E33-415C-9788-5E7BD255BAAE}" srcOrd="0" destOrd="0" presId="urn:microsoft.com/office/officeart/2008/layout/LinedList"/>
    <dgm:cxn modelId="{D6F688A9-E4D8-4B78-AA6E-3A58AB60C497}" type="presOf" srcId="{F0D497F3-E296-446E-B240-AED31CA7E5DA}" destId="{999CB42A-6AEA-44C2-B652-125BF2E08CAC}" srcOrd="0" destOrd="0" presId="urn:microsoft.com/office/officeart/2008/layout/LinedList"/>
    <dgm:cxn modelId="{216E85FA-B9F3-474C-84C6-A7FD063F8900}" srcId="{F0D497F3-E296-446E-B240-AED31CA7E5DA}" destId="{12925975-E929-47C7-BA5A-1C8FA335FD47}" srcOrd="2" destOrd="0" parTransId="{D4547F84-4441-45A4-8DFF-AFFAA6F7269E}" sibTransId="{EECF0F45-D1A1-496D-90A5-38B00AA10691}"/>
    <dgm:cxn modelId="{28FDA33D-CF43-49F5-A20B-0E1F519BAB07}" type="presOf" srcId="{344A010D-B4A9-4795-B7F8-69038A7D3768}" destId="{A2F84F89-8591-41F3-9D0B-9F55FD1B9E61}" srcOrd="0" destOrd="0" presId="urn:microsoft.com/office/officeart/2008/layout/LinedList"/>
    <dgm:cxn modelId="{2509D277-539E-45F4-B0AE-72166D134A81}" srcId="{6F83DA93-3C19-428A-8D36-E3191B509085}" destId="{F0D497F3-E296-446E-B240-AED31CA7E5DA}" srcOrd="0" destOrd="0" parTransId="{9E69CA27-6388-4764-AC0F-39CA1412B073}" sibTransId="{E856B35F-FB4A-46BD-9363-3FFFB54BDB1C}"/>
    <dgm:cxn modelId="{F06313FC-00C6-4295-B250-44DEC7B963E7}" type="presParOf" srcId="{441476A4-6C1E-4865-8AF1-BC7FA23A166D}" destId="{B57A546F-D827-41FC-AF5A-54B39EA4C203}" srcOrd="0" destOrd="0" presId="urn:microsoft.com/office/officeart/2008/layout/LinedList"/>
    <dgm:cxn modelId="{218FF53E-6E60-42F6-807C-DFC7A6772BB6}" type="presParOf" srcId="{441476A4-6C1E-4865-8AF1-BC7FA23A166D}" destId="{237ECBFF-471D-415E-8E7D-3311D3E2EDCE}" srcOrd="1" destOrd="0" presId="urn:microsoft.com/office/officeart/2008/layout/LinedList"/>
    <dgm:cxn modelId="{6D19BCA0-9C4B-40AD-9614-436A9CCA5F56}" type="presParOf" srcId="{237ECBFF-471D-415E-8E7D-3311D3E2EDCE}" destId="{999CB42A-6AEA-44C2-B652-125BF2E08CAC}" srcOrd="0" destOrd="0" presId="urn:microsoft.com/office/officeart/2008/layout/LinedList"/>
    <dgm:cxn modelId="{4F6F3999-AA35-42B4-927F-57F172298BA2}" type="presParOf" srcId="{237ECBFF-471D-415E-8E7D-3311D3E2EDCE}" destId="{5825C1D5-E546-4748-B8AE-44ECFE0317A2}" srcOrd="1" destOrd="0" presId="urn:microsoft.com/office/officeart/2008/layout/LinedList"/>
    <dgm:cxn modelId="{979B8CC4-EEA5-4212-9EBA-DF767E8A8324}" type="presParOf" srcId="{5825C1D5-E546-4748-B8AE-44ECFE0317A2}" destId="{995AEAE1-942A-46F0-AE28-4730BF837749}" srcOrd="0" destOrd="0" presId="urn:microsoft.com/office/officeart/2008/layout/LinedList"/>
    <dgm:cxn modelId="{D300A717-3ED4-4DE2-A002-76334571863A}" type="presParOf" srcId="{5825C1D5-E546-4748-B8AE-44ECFE0317A2}" destId="{4778F7CB-4FF5-442D-ADDB-765861B095FE}" srcOrd="1" destOrd="0" presId="urn:microsoft.com/office/officeart/2008/layout/LinedList"/>
    <dgm:cxn modelId="{F6264297-D65E-4C58-B343-40DDF2FB77E6}" type="presParOf" srcId="{4778F7CB-4FF5-442D-ADDB-765861B095FE}" destId="{243131EC-CE54-446C-9B1D-8A75FC5C8F12}" srcOrd="0" destOrd="0" presId="urn:microsoft.com/office/officeart/2008/layout/LinedList"/>
    <dgm:cxn modelId="{7F9488DE-75F3-480E-A488-876F790A85C5}" type="presParOf" srcId="{4778F7CB-4FF5-442D-ADDB-765861B095FE}" destId="{A2F84F89-8591-41F3-9D0B-9F55FD1B9E61}" srcOrd="1" destOrd="0" presId="urn:microsoft.com/office/officeart/2008/layout/LinedList"/>
    <dgm:cxn modelId="{C58C185B-F372-4F3E-BC71-7E66375E2D78}" type="presParOf" srcId="{4778F7CB-4FF5-442D-ADDB-765861B095FE}" destId="{06BF2D4E-EA09-45CA-AB05-511AB2C9E6D4}" srcOrd="2" destOrd="0" presId="urn:microsoft.com/office/officeart/2008/layout/LinedList"/>
    <dgm:cxn modelId="{A8121991-41AE-4C5D-B5EA-8BF517DE8E85}" type="presParOf" srcId="{5825C1D5-E546-4748-B8AE-44ECFE0317A2}" destId="{71BA2776-68D2-499C-A1A6-8ECA3A75CC18}" srcOrd="2" destOrd="0" presId="urn:microsoft.com/office/officeart/2008/layout/LinedList"/>
    <dgm:cxn modelId="{156402D5-D38E-4C5C-B533-F1BA530668C3}" type="presParOf" srcId="{5825C1D5-E546-4748-B8AE-44ECFE0317A2}" destId="{98362018-902F-4882-94EB-089A5924A1D4}" srcOrd="3" destOrd="0" presId="urn:microsoft.com/office/officeart/2008/layout/LinedList"/>
    <dgm:cxn modelId="{1C9317E2-4F97-4F81-B33D-952943164CAE}" type="presParOf" srcId="{5825C1D5-E546-4748-B8AE-44ECFE0317A2}" destId="{5D02101D-ED89-46BC-A7A0-A129D1F33EF2}" srcOrd="4" destOrd="0" presId="urn:microsoft.com/office/officeart/2008/layout/LinedList"/>
    <dgm:cxn modelId="{D0C2BD99-7C6C-48BF-AF68-8E38DE480313}" type="presParOf" srcId="{5D02101D-ED89-46BC-A7A0-A129D1F33EF2}" destId="{9A4CEF90-22DE-4F2F-91EE-AC598873DB2C}" srcOrd="0" destOrd="0" presId="urn:microsoft.com/office/officeart/2008/layout/LinedList"/>
    <dgm:cxn modelId="{279396F5-CB51-4517-BB0F-80CB73A6E3B6}" type="presParOf" srcId="{5D02101D-ED89-46BC-A7A0-A129D1F33EF2}" destId="{974C8F05-A4D1-435A-AB53-6E96D064F2FB}" srcOrd="1" destOrd="0" presId="urn:microsoft.com/office/officeart/2008/layout/LinedList"/>
    <dgm:cxn modelId="{3EB0B578-6E13-42E4-B117-ABF2060EAA79}" type="presParOf" srcId="{5D02101D-ED89-46BC-A7A0-A129D1F33EF2}" destId="{64CF5866-6E34-42B3-A5D1-E95E06B62E5D}" srcOrd="2" destOrd="0" presId="urn:microsoft.com/office/officeart/2008/layout/LinedList"/>
    <dgm:cxn modelId="{5A125CB8-F044-43BF-AC51-F0294B2AA6EA}" type="presParOf" srcId="{5825C1D5-E546-4748-B8AE-44ECFE0317A2}" destId="{2D59F583-2242-4F77-997F-FD448FE03383}" srcOrd="5" destOrd="0" presId="urn:microsoft.com/office/officeart/2008/layout/LinedList"/>
    <dgm:cxn modelId="{54BBC274-3132-405A-95E9-916B72708BA5}" type="presParOf" srcId="{5825C1D5-E546-4748-B8AE-44ECFE0317A2}" destId="{B678A66C-BFB3-4254-874C-45D3B200BB64}" srcOrd="6" destOrd="0" presId="urn:microsoft.com/office/officeart/2008/layout/LinedList"/>
    <dgm:cxn modelId="{7416D81C-A99D-4DE1-8452-22670D7A6856}" type="presParOf" srcId="{5825C1D5-E546-4748-B8AE-44ECFE0317A2}" destId="{7382B7BD-958C-4692-A1A1-7F6E34A054A1}" srcOrd="7" destOrd="0" presId="urn:microsoft.com/office/officeart/2008/layout/LinedList"/>
    <dgm:cxn modelId="{D1B23300-06DA-4338-BA5D-2ABB49C9E173}" type="presParOf" srcId="{7382B7BD-958C-4692-A1A1-7F6E34A054A1}" destId="{51ACA462-6308-4372-8F3D-2829A2B0C06A}" srcOrd="0" destOrd="0" presId="urn:microsoft.com/office/officeart/2008/layout/LinedList"/>
    <dgm:cxn modelId="{BEE44173-2E29-405C-8D91-88C3D17E6C56}" type="presParOf" srcId="{7382B7BD-958C-4692-A1A1-7F6E34A054A1}" destId="{B7DD0902-3E33-415C-9788-5E7BD255BAAE}" srcOrd="1" destOrd="0" presId="urn:microsoft.com/office/officeart/2008/layout/LinedList"/>
    <dgm:cxn modelId="{18E89FBC-F2E1-4F82-B47B-5413EF6665B2}" type="presParOf" srcId="{7382B7BD-958C-4692-A1A1-7F6E34A054A1}" destId="{8050E67B-A85F-4ED8-A8B1-C57EE17AD39E}" srcOrd="2" destOrd="0" presId="urn:microsoft.com/office/officeart/2008/layout/LinedList"/>
    <dgm:cxn modelId="{D49F4DDE-3666-44F7-B713-CB4E7DD35724}" type="presParOf" srcId="{5825C1D5-E546-4748-B8AE-44ECFE0317A2}" destId="{B1953E31-D3E4-4DD9-8350-24FFF8C46065}" srcOrd="8" destOrd="0" presId="urn:microsoft.com/office/officeart/2008/layout/LinedList"/>
    <dgm:cxn modelId="{DBD4F067-37E6-466B-A679-AE18404929B7}" type="presParOf" srcId="{5825C1D5-E546-4748-B8AE-44ECFE0317A2}" destId="{ECB0EC80-825D-42C5-B797-2389ACEAFD47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F9CB72-1BB2-4AA7-95FF-FC42749CC28B}">
      <dgm:prSet/>
      <dgm:spPr/>
      <dgm:t>
        <a:bodyPr/>
        <a:lstStyle/>
        <a:p>
          <a:r>
            <a:rPr lang="en-US" dirty="0" smtClean="0"/>
            <a:t>Master Harold…and the Boys is based on a play </a:t>
          </a:r>
          <a:r>
            <a:rPr lang="en-US" dirty="0" err="1" smtClean="0"/>
            <a:t>Artold</a:t>
          </a:r>
          <a:r>
            <a:rPr lang="en-US" dirty="0" smtClean="0"/>
            <a:t> </a:t>
          </a:r>
          <a:r>
            <a:rPr lang="en-US" dirty="0" err="1" smtClean="0"/>
            <a:t>Fugard</a:t>
          </a:r>
          <a:r>
            <a:rPr lang="en-US" dirty="0" smtClean="0"/>
            <a:t> about class and racial differences between a servant and a young boy trying to “become a man.”</a:t>
          </a:r>
          <a:endParaRPr lang="en-US" dirty="0"/>
        </a:p>
      </dgm:t>
    </dgm:pt>
    <dgm:pt modelId="{236D7B89-66D3-4495-A925-28915323CEEA}" type="parTrans" cxnId="{B6490CE7-B696-4BEF-B21D-A45DDF0A285E}">
      <dgm:prSet/>
      <dgm:spPr/>
    </dgm:pt>
    <dgm:pt modelId="{DE2B1FDC-A0FB-4D6F-A9BF-048DA52431A6}" type="sibTrans" cxnId="{B6490CE7-B696-4BEF-B21D-A45DDF0A285E}">
      <dgm:prSet/>
      <dgm:spPr/>
    </dgm:pt>
    <dgm:pt modelId="{7DE37CB3-002D-4AFA-AFF6-0EB6C18D5F4A}">
      <dgm:prSet/>
      <dgm:spPr/>
      <dgm:t>
        <a:bodyPr/>
        <a:lstStyle/>
        <a:p>
          <a:r>
            <a:rPr lang="en-US" dirty="0" smtClean="0"/>
            <a:t>Why do you think so many British authors found it necessary to write about these types of cultural divides?</a:t>
          </a:r>
          <a:endParaRPr lang="en-US" dirty="0"/>
        </a:p>
      </dgm:t>
    </dgm:pt>
    <dgm:pt modelId="{DFC472B5-0CEB-4DDA-8A75-4603BB2E1C86}" type="parTrans" cxnId="{33D8A7FB-2306-46C6-A5C7-DE9A37CE869D}">
      <dgm:prSet/>
      <dgm:spPr/>
    </dgm:pt>
    <dgm:pt modelId="{C4D720A3-B402-4315-B195-EF7619EB2353}" type="sibTrans" cxnId="{33D8A7FB-2306-46C6-A5C7-DE9A37CE869D}">
      <dgm:prSet/>
      <dgm:spPr/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8894CBE-7BAF-4A27-A017-CA86C7171FF3}" type="pres">
      <dgm:prSet presAssocID="{A0F9CB72-1BB2-4AA7-95FF-FC42749CC28B}" presName="thickLine" presStyleLbl="alignNode1" presStyleIdx="0" presStyleCnt="2"/>
      <dgm:spPr/>
    </dgm:pt>
    <dgm:pt modelId="{4E9CEA71-C719-4D6B-B8E8-DD669EA2290B}" type="pres">
      <dgm:prSet presAssocID="{A0F9CB72-1BB2-4AA7-95FF-FC42749CC28B}" presName="horz1" presStyleCnt="0"/>
      <dgm:spPr/>
    </dgm:pt>
    <dgm:pt modelId="{F05969B7-2FD1-4682-9615-F2F1E5277438}" type="pres">
      <dgm:prSet presAssocID="{A0F9CB72-1BB2-4AA7-95FF-FC42749CC28B}" presName="tx1" presStyleLbl="revTx" presStyleIdx="0" presStyleCnt="2"/>
      <dgm:spPr/>
      <dgm:t>
        <a:bodyPr/>
        <a:lstStyle/>
        <a:p>
          <a:endParaRPr lang="en-US"/>
        </a:p>
      </dgm:t>
    </dgm:pt>
    <dgm:pt modelId="{A03AD318-6095-4491-AC06-679397890ABF}" type="pres">
      <dgm:prSet presAssocID="{A0F9CB72-1BB2-4AA7-95FF-FC42749CC28B}" presName="vert1" presStyleCnt="0"/>
      <dgm:spPr/>
    </dgm:pt>
    <dgm:pt modelId="{666A8676-9C14-49D4-8C28-9E8995770FA6}" type="pres">
      <dgm:prSet presAssocID="{7DE37CB3-002D-4AFA-AFF6-0EB6C18D5F4A}" presName="thickLine" presStyleLbl="alignNode1" presStyleIdx="1" presStyleCnt="2"/>
      <dgm:spPr/>
    </dgm:pt>
    <dgm:pt modelId="{54EC24F8-400C-43BE-BBAD-EBCB53F6DE58}" type="pres">
      <dgm:prSet presAssocID="{7DE37CB3-002D-4AFA-AFF6-0EB6C18D5F4A}" presName="horz1" presStyleCnt="0"/>
      <dgm:spPr/>
    </dgm:pt>
    <dgm:pt modelId="{F672B9BA-50F8-4C45-B042-40D52E43D32D}" type="pres">
      <dgm:prSet presAssocID="{7DE37CB3-002D-4AFA-AFF6-0EB6C18D5F4A}" presName="tx1" presStyleLbl="revTx" presStyleIdx="1" presStyleCnt="2"/>
      <dgm:spPr/>
      <dgm:t>
        <a:bodyPr/>
        <a:lstStyle/>
        <a:p>
          <a:endParaRPr lang="en-US"/>
        </a:p>
      </dgm:t>
    </dgm:pt>
    <dgm:pt modelId="{361F7917-17DE-4830-B844-1513B7E562B1}" type="pres">
      <dgm:prSet presAssocID="{7DE37CB3-002D-4AFA-AFF6-0EB6C18D5F4A}" presName="vert1" presStyleCnt="0"/>
      <dgm:spPr/>
    </dgm:pt>
  </dgm:ptLst>
  <dgm:cxnLst>
    <dgm:cxn modelId="{7053EDEE-88FE-4E7D-B851-03FD545C855A}" type="presOf" srcId="{A0F9CB72-1BB2-4AA7-95FF-FC42749CC28B}" destId="{F05969B7-2FD1-4682-9615-F2F1E5277438}" srcOrd="0" destOrd="0" presId="urn:microsoft.com/office/officeart/2008/layout/LinedList"/>
    <dgm:cxn modelId="{33D8A7FB-2306-46C6-A5C7-DE9A37CE869D}" srcId="{6F83DA93-3C19-428A-8D36-E3191B509085}" destId="{7DE37CB3-002D-4AFA-AFF6-0EB6C18D5F4A}" srcOrd="1" destOrd="0" parTransId="{DFC472B5-0CEB-4DDA-8A75-4603BB2E1C86}" sibTransId="{C4D720A3-B402-4315-B195-EF7619EB2353}"/>
    <dgm:cxn modelId="{B6490CE7-B696-4BEF-B21D-A45DDF0A285E}" srcId="{6F83DA93-3C19-428A-8D36-E3191B509085}" destId="{A0F9CB72-1BB2-4AA7-95FF-FC42749CC28B}" srcOrd="0" destOrd="0" parTransId="{236D7B89-66D3-4495-A925-28915323CEEA}" sibTransId="{DE2B1FDC-A0FB-4D6F-A9BF-048DA52431A6}"/>
    <dgm:cxn modelId="{454CA5AD-3E20-4929-8498-5105258AD50D}" type="presOf" srcId="{6F83DA93-3C19-428A-8D36-E3191B509085}" destId="{441476A4-6C1E-4865-8AF1-BC7FA23A166D}" srcOrd="0" destOrd="0" presId="urn:microsoft.com/office/officeart/2008/layout/LinedList"/>
    <dgm:cxn modelId="{A1C01695-94B7-436C-B656-772496E98138}" type="presOf" srcId="{7DE37CB3-002D-4AFA-AFF6-0EB6C18D5F4A}" destId="{F672B9BA-50F8-4C45-B042-40D52E43D32D}" srcOrd="0" destOrd="0" presId="urn:microsoft.com/office/officeart/2008/layout/LinedList"/>
    <dgm:cxn modelId="{71372CAE-D038-42DA-A475-D42BB646B9EE}" type="presParOf" srcId="{441476A4-6C1E-4865-8AF1-BC7FA23A166D}" destId="{B8894CBE-7BAF-4A27-A017-CA86C7171FF3}" srcOrd="0" destOrd="0" presId="urn:microsoft.com/office/officeart/2008/layout/LinedList"/>
    <dgm:cxn modelId="{3A58DC14-E080-4AAF-9D0A-A5258C778132}" type="presParOf" srcId="{441476A4-6C1E-4865-8AF1-BC7FA23A166D}" destId="{4E9CEA71-C719-4D6B-B8E8-DD669EA2290B}" srcOrd="1" destOrd="0" presId="urn:microsoft.com/office/officeart/2008/layout/LinedList"/>
    <dgm:cxn modelId="{2677FAC1-502F-4C45-B276-13692D8F5CE4}" type="presParOf" srcId="{4E9CEA71-C719-4D6B-B8E8-DD669EA2290B}" destId="{F05969B7-2FD1-4682-9615-F2F1E5277438}" srcOrd="0" destOrd="0" presId="urn:microsoft.com/office/officeart/2008/layout/LinedList"/>
    <dgm:cxn modelId="{63F778CC-9634-4AAF-88E4-F85F03DD9C62}" type="presParOf" srcId="{4E9CEA71-C719-4D6B-B8E8-DD669EA2290B}" destId="{A03AD318-6095-4491-AC06-679397890ABF}" srcOrd="1" destOrd="0" presId="urn:microsoft.com/office/officeart/2008/layout/LinedList"/>
    <dgm:cxn modelId="{14711855-C744-4637-875F-0E4619268B3E}" type="presParOf" srcId="{441476A4-6C1E-4865-8AF1-BC7FA23A166D}" destId="{666A8676-9C14-49D4-8C28-9E8995770FA6}" srcOrd="2" destOrd="0" presId="urn:microsoft.com/office/officeart/2008/layout/LinedList"/>
    <dgm:cxn modelId="{3F827F86-4C78-40C4-8127-EFC34D53A947}" type="presParOf" srcId="{441476A4-6C1E-4865-8AF1-BC7FA23A166D}" destId="{54EC24F8-400C-43BE-BBAD-EBCB53F6DE58}" srcOrd="3" destOrd="0" presId="urn:microsoft.com/office/officeart/2008/layout/LinedList"/>
    <dgm:cxn modelId="{C7C0DFB8-FEDB-4D00-8E08-4AEB22973672}" type="presParOf" srcId="{54EC24F8-400C-43BE-BBAD-EBCB53F6DE58}" destId="{F672B9BA-50F8-4C45-B042-40D52E43D32D}" srcOrd="0" destOrd="0" presId="urn:microsoft.com/office/officeart/2008/layout/LinedList"/>
    <dgm:cxn modelId="{01753185-1979-421C-B969-9CFC4BE8F387}" type="presParOf" srcId="{54EC24F8-400C-43BE-BBAD-EBCB53F6DE58}" destId="{361F7917-17DE-4830-B844-1513B7E562B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F9CB72-1BB2-4AA7-95FF-FC42749CC28B}">
      <dgm:prSet/>
      <dgm:spPr/>
      <dgm:t>
        <a:bodyPr/>
        <a:lstStyle/>
        <a:p>
          <a:r>
            <a:rPr lang="en-US" dirty="0" smtClean="0"/>
            <a:t>In Master Harold…and the Boys Hallie struggles reconciling his “father-son” relationship with Sam and his role as a white man in </a:t>
          </a:r>
          <a:r>
            <a:rPr lang="en-US" smtClean="0"/>
            <a:t>South Africa.</a:t>
          </a:r>
          <a:endParaRPr lang="en-US" dirty="0"/>
        </a:p>
      </dgm:t>
    </dgm:pt>
    <dgm:pt modelId="{236D7B89-66D3-4495-A925-28915323CEEA}" type="parTrans" cxnId="{B6490CE7-B696-4BEF-B21D-A45DDF0A285E}">
      <dgm:prSet/>
      <dgm:spPr/>
    </dgm:pt>
    <dgm:pt modelId="{DE2B1FDC-A0FB-4D6F-A9BF-048DA52431A6}" type="sibTrans" cxnId="{B6490CE7-B696-4BEF-B21D-A45DDF0A285E}">
      <dgm:prSet/>
      <dgm:spPr/>
    </dgm:pt>
    <dgm:pt modelId="{8AA588E0-6E27-445D-A14D-F860E1E29043}">
      <dgm:prSet/>
      <dgm:spPr/>
      <dgm:t>
        <a:bodyPr/>
        <a:lstStyle/>
        <a:p>
          <a:endParaRPr lang="en-US" dirty="0"/>
        </a:p>
      </dgm:t>
    </dgm:pt>
    <dgm:pt modelId="{42F4BF0F-4B1B-4512-B5C2-8D86C39D423A}" type="parTrans" cxnId="{C7E7923A-8561-4DEE-B412-D789E7C08BF3}">
      <dgm:prSet/>
      <dgm:spPr/>
    </dgm:pt>
    <dgm:pt modelId="{BA124572-05A5-4E5A-971D-07B1F4F5D991}" type="sibTrans" cxnId="{C7E7923A-8561-4DEE-B412-D789E7C08BF3}">
      <dgm:prSet/>
      <dgm:spPr/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8894CBE-7BAF-4A27-A017-CA86C7171FF3}" type="pres">
      <dgm:prSet presAssocID="{A0F9CB72-1BB2-4AA7-95FF-FC42749CC28B}" presName="thickLine" presStyleLbl="alignNode1" presStyleIdx="0" presStyleCnt="2"/>
      <dgm:spPr/>
    </dgm:pt>
    <dgm:pt modelId="{4E9CEA71-C719-4D6B-B8E8-DD669EA2290B}" type="pres">
      <dgm:prSet presAssocID="{A0F9CB72-1BB2-4AA7-95FF-FC42749CC28B}" presName="horz1" presStyleCnt="0"/>
      <dgm:spPr/>
    </dgm:pt>
    <dgm:pt modelId="{F05969B7-2FD1-4682-9615-F2F1E5277438}" type="pres">
      <dgm:prSet presAssocID="{A0F9CB72-1BB2-4AA7-95FF-FC42749CC28B}" presName="tx1" presStyleLbl="revTx" presStyleIdx="0" presStyleCnt="2"/>
      <dgm:spPr/>
      <dgm:t>
        <a:bodyPr/>
        <a:lstStyle/>
        <a:p>
          <a:endParaRPr lang="en-US"/>
        </a:p>
      </dgm:t>
    </dgm:pt>
    <dgm:pt modelId="{A03AD318-6095-4491-AC06-679397890ABF}" type="pres">
      <dgm:prSet presAssocID="{A0F9CB72-1BB2-4AA7-95FF-FC42749CC28B}" presName="vert1" presStyleCnt="0"/>
      <dgm:spPr/>
    </dgm:pt>
    <dgm:pt modelId="{A75A48DB-B748-4B1B-AFD1-1069EB264061}" type="pres">
      <dgm:prSet presAssocID="{8AA588E0-6E27-445D-A14D-F860E1E29043}" presName="thickLine" presStyleLbl="alignNode1" presStyleIdx="1" presStyleCnt="2"/>
      <dgm:spPr/>
    </dgm:pt>
    <dgm:pt modelId="{6AF1FADF-6E0E-4B9E-952A-E68FFCBF185F}" type="pres">
      <dgm:prSet presAssocID="{8AA588E0-6E27-445D-A14D-F860E1E29043}" presName="horz1" presStyleCnt="0"/>
      <dgm:spPr/>
    </dgm:pt>
    <dgm:pt modelId="{4C968DA3-1B48-4F5C-BE08-B8832DA76A4E}" type="pres">
      <dgm:prSet presAssocID="{8AA588E0-6E27-445D-A14D-F860E1E29043}" presName="tx1" presStyleLbl="revTx" presStyleIdx="1" presStyleCnt="2"/>
      <dgm:spPr/>
    </dgm:pt>
    <dgm:pt modelId="{40550669-1916-4005-B413-98D0FC8C864D}" type="pres">
      <dgm:prSet presAssocID="{8AA588E0-6E27-445D-A14D-F860E1E29043}" presName="vert1" presStyleCnt="0"/>
      <dgm:spPr/>
    </dgm:pt>
  </dgm:ptLst>
  <dgm:cxnLst>
    <dgm:cxn modelId="{DFB9F838-A60F-4B2A-9EBA-CEBCC7EBA3FE}" type="presOf" srcId="{A0F9CB72-1BB2-4AA7-95FF-FC42749CC28B}" destId="{F05969B7-2FD1-4682-9615-F2F1E5277438}" srcOrd="0" destOrd="0" presId="urn:microsoft.com/office/officeart/2008/layout/LinedList"/>
    <dgm:cxn modelId="{C7E7923A-8561-4DEE-B412-D789E7C08BF3}" srcId="{6F83DA93-3C19-428A-8D36-E3191B509085}" destId="{8AA588E0-6E27-445D-A14D-F860E1E29043}" srcOrd="1" destOrd="0" parTransId="{42F4BF0F-4B1B-4512-B5C2-8D86C39D423A}" sibTransId="{BA124572-05A5-4E5A-971D-07B1F4F5D991}"/>
    <dgm:cxn modelId="{B6490CE7-B696-4BEF-B21D-A45DDF0A285E}" srcId="{6F83DA93-3C19-428A-8D36-E3191B509085}" destId="{A0F9CB72-1BB2-4AA7-95FF-FC42749CC28B}" srcOrd="0" destOrd="0" parTransId="{236D7B89-66D3-4495-A925-28915323CEEA}" sibTransId="{DE2B1FDC-A0FB-4D6F-A9BF-048DA52431A6}"/>
    <dgm:cxn modelId="{86CFDFF9-EBA6-4EA4-B352-F39A7FDFA461}" type="presOf" srcId="{8AA588E0-6E27-445D-A14D-F860E1E29043}" destId="{4C968DA3-1B48-4F5C-BE08-B8832DA76A4E}" srcOrd="0" destOrd="0" presId="urn:microsoft.com/office/officeart/2008/layout/LinedList"/>
    <dgm:cxn modelId="{7D852A1E-5D5E-4597-9811-80F6A717D7C9}" type="presOf" srcId="{6F83DA93-3C19-428A-8D36-E3191B509085}" destId="{441476A4-6C1E-4865-8AF1-BC7FA23A166D}" srcOrd="0" destOrd="0" presId="urn:microsoft.com/office/officeart/2008/layout/LinedList"/>
    <dgm:cxn modelId="{95B3EEFE-550C-4EC1-BC65-C0FEB08799BF}" type="presParOf" srcId="{441476A4-6C1E-4865-8AF1-BC7FA23A166D}" destId="{B8894CBE-7BAF-4A27-A017-CA86C7171FF3}" srcOrd="0" destOrd="0" presId="urn:microsoft.com/office/officeart/2008/layout/LinedList"/>
    <dgm:cxn modelId="{BA196162-B17A-4EED-B941-36E6E8AD6D54}" type="presParOf" srcId="{441476A4-6C1E-4865-8AF1-BC7FA23A166D}" destId="{4E9CEA71-C719-4D6B-B8E8-DD669EA2290B}" srcOrd="1" destOrd="0" presId="urn:microsoft.com/office/officeart/2008/layout/LinedList"/>
    <dgm:cxn modelId="{D3E3CC04-1ABE-4078-BB46-E67135346170}" type="presParOf" srcId="{4E9CEA71-C719-4D6B-B8E8-DD669EA2290B}" destId="{F05969B7-2FD1-4682-9615-F2F1E5277438}" srcOrd="0" destOrd="0" presId="urn:microsoft.com/office/officeart/2008/layout/LinedList"/>
    <dgm:cxn modelId="{CA65BAC3-4071-43C7-B31A-D9789F7B1F80}" type="presParOf" srcId="{4E9CEA71-C719-4D6B-B8E8-DD669EA2290B}" destId="{A03AD318-6095-4491-AC06-679397890ABF}" srcOrd="1" destOrd="0" presId="urn:microsoft.com/office/officeart/2008/layout/LinedList"/>
    <dgm:cxn modelId="{F2BEE4C2-692D-4ED6-AA4A-C37809FE1536}" type="presParOf" srcId="{441476A4-6C1E-4865-8AF1-BC7FA23A166D}" destId="{A75A48DB-B748-4B1B-AFD1-1069EB264061}" srcOrd="2" destOrd="0" presId="urn:microsoft.com/office/officeart/2008/layout/LinedList"/>
    <dgm:cxn modelId="{1A65C95D-F1AF-4FA7-AE0A-3BF46803FBE3}" type="presParOf" srcId="{441476A4-6C1E-4865-8AF1-BC7FA23A166D}" destId="{6AF1FADF-6E0E-4B9E-952A-E68FFCBF185F}" srcOrd="3" destOrd="0" presId="urn:microsoft.com/office/officeart/2008/layout/LinedList"/>
    <dgm:cxn modelId="{9C22E487-1725-4DC5-A8BF-FBBF01D97A72}" type="presParOf" srcId="{6AF1FADF-6E0E-4B9E-952A-E68FFCBF185F}" destId="{4C968DA3-1B48-4F5C-BE08-B8832DA76A4E}" srcOrd="0" destOrd="0" presId="urn:microsoft.com/office/officeart/2008/layout/LinedList"/>
    <dgm:cxn modelId="{BC6AAA86-4F5F-4847-A6EC-CBAC130482F3}" type="presParOf" srcId="{6AF1FADF-6E0E-4B9E-952A-E68FFCBF185F}" destId="{40550669-1916-4005-B413-98D0FC8C864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BAF9A5-5B7E-459B-83B9-6D87063FFCDC}">
      <dgm:prSet/>
      <dgm:spPr/>
      <dgm:t>
        <a:bodyPr/>
        <a:lstStyle/>
        <a:p>
          <a:r>
            <a:rPr lang="en-US" dirty="0" smtClean="0"/>
            <a:t>Last week we asked you to find out information about your name.</a:t>
          </a:r>
          <a:endParaRPr lang="en-US" dirty="0"/>
        </a:p>
      </dgm:t>
    </dgm:pt>
    <dgm:pt modelId="{B3FEB870-86E6-417F-9E3B-7DD7696FD75B}" type="parTrans" cxnId="{4B5951FD-8D0A-40C4-A790-FD06E7F920BC}">
      <dgm:prSet/>
      <dgm:spPr/>
    </dgm:pt>
    <dgm:pt modelId="{3DFB628E-1F04-46BC-B2A8-A17C4A8F3B08}" type="sibTrans" cxnId="{4B5951FD-8D0A-40C4-A790-FD06E7F920BC}">
      <dgm:prSet/>
      <dgm:spPr/>
    </dgm:pt>
    <dgm:pt modelId="{B9F81648-DDCE-42E7-9581-8A5DC28A8FE8}">
      <dgm:prSet/>
      <dgm:spPr/>
      <dgm:t>
        <a:bodyPr/>
        <a:lstStyle/>
        <a:p>
          <a:r>
            <a:rPr lang="en-US" dirty="0" smtClean="0"/>
            <a:t>This week we want you to find out information about where you come from.</a:t>
          </a:r>
          <a:endParaRPr lang="en-US" dirty="0"/>
        </a:p>
      </dgm:t>
    </dgm:pt>
    <dgm:pt modelId="{2401C5D5-3812-413C-AB5F-71B8C940D7D4}" type="parTrans" cxnId="{70F80E34-A0FA-4C6A-90FB-AD41DF3BE9C4}">
      <dgm:prSet/>
      <dgm:spPr/>
    </dgm:pt>
    <dgm:pt modelId="{C4AD6876-4207-4184-B5EE-A325A7C25037}" type="sibTrans" cxnId="{70F80E34-A0FA-4C6A-90FB-AD41DF3BE9C4}">
      <dgm:prSet/>
      <dgm:spPr/>
    </dgm:pt>
    <dgm:pt modelId="{99FE0236-BBBC-4F8E-A325-068EDB650C64}">
      <dgm:prSet/>
      <dgm:spPr/>
      <dgm:t>
        <a:bodyPr/>
        <a:lstStyle/>
        <a:p>
          <a:r>
            <a:rPr lang="en-US" dirty="0" smtClean="0"/>
            <a:t>So, when you get home tonight ask your parents or guardians where your family comes from.</a:t>
          </a:r>
          <a:endParaRPr lang="en-US" dirty="0"/>
        </a:p>
      </dgm:t>
    </dgm:pt>
    <dgm:pt modelId="{9A31D2DD-5875-46C4-A48D-A3BD017D8D93}" type="parTrans" cxnId="{7689A4D7-971F-4551-AD3F-1C4EC58BAB17}">
      <dgm:prSet/>
      <dgm:spPr/>
    </dgm:pt>
    <dgm:pt modelId="{B7DCEE0D-BEF6-40D4-AA4B-6194464D8E61}" type="sibTrans" cxnId="{7689A4D7-971F-4551-AD3F-1C4EC58BAB17}">
      <dgm:prSet/>
      <dgm:spPr/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1476842-E3FC-46F3-98EB-6398406C70E0}" type="pres">
      <dgm:prSet presAssocID="{A2BAF9A5-5B7E-459B-83B9-6D87063FFCDC}" presName="thickLine" presStyleLbl="alignNode1" presStyleIdx="0" presStyleCnt="3"/>
      <dgm:spPr/>
    </dgm:pt>
    <dgm:pt modelId="{1B58882B-C2A0-49DA-89EB-891432C256FA}" type="pres">
      <dgm:prSet presAssocID="{A2BAF9A5-5B7E-459B-83B9-6D87063FFCDC}" presName="horz1" presStyleCnt="0"/>
      <dgm:spPr/>
    </dgm:pt>
    <dgm:pt modelId="{783F522E-F4F8-4184-9B4A-8142FFF94634}" type="pres">
      <dgm:prSet presAssocID="{A2BAF9A5-5B7E-459B-83B9-6D87063FFCDC}" presName="tx1" presStyleLbl="revTx" presStyleIdx="0" presStyleCnt="3"/>
      <dgm:spPr/>
    </dgm:pt>
    <dgm:pt modelId="{329E7EC2-668F-496A-97AA-BFE8E1F4707D}" type="pres">
      <dgm:prSet presAssocID="{A2BAF9A5-5B7E-459B-83B9-6D87063FFCDC}" presName="vert1" presStyleCnt="0"/>
      <dgm:spPr/>
    </dgm:pt>
    <dgm:pt modelId="{07D5610D-9F65-4932-B9BB-EC533B9B9190}" type="pres">
      <dgm:prSet presAssocID="{B9F81648-DDCE-42E7-9581-8A5DC28A8FE8}" presName="thickLine" presStyleLbl="alignNode1" presStyleIdx="1" presStyleCnt="3"/>
      <dgm:spPr/>
    </dgm:pt>
    <dgm:pt modelId="{C2448FD9-8E18-4775-A787-FC5CD94B8D7E}" type="pres">
      <dgm:prSet presAssocID="{B9F81648-DDCE-42E7-9581-8A5DC28A8FE8}" presName="horz1" presStyleCnt="0"/>
      <dgm:spPr/>
    </dgm:pt>
    <dgm:pt modelId="{7E21DF7B-0F15-40A3-B053-4990C3E59600}" type="pres">
      <dgm:prSet presAssocID="{B9F81648-DDCE-42E7-9581-8A5DC28A8FE8}" presName="tx1" presStyleLbl="revTx" presStyleIdx="1" presStyleCnt="3"/>
      <dgm:spPr/>
      <dgm:t>
        <a:bodyPr/>
        <a:lstStyle/>
        <a:p>
          <a:endParaRPr lang="en-US"/>
        </a:p>
      </dgm:t>
    </dgm:pt>
    <dgm:pt modelId="{7802525F-D509-4A7E-9F9C-1503D78855D0}" type="pres">
      <dgm:prSet presAssocID="{B9F81648-DDCE-42E7-9581-8A5DC28A8FE8}" presName="vert1" presStyleCnt="0"/>
      <dgm:spPr/>
    </dgm:pt>
    <dgm:pt modelId="{35FF9A76-58BF-48E7-AEDB-8866BE2B03E5}" type="pres">
      <dgm:prSet presAssocID="{99FE0236-BBBC-4F8E-A325-068EDB650C64}" presName="thickLine" presStyleLbl="alignNode1" presStyleIdx="2" presStyleCnt="3"/>
      <dgm:spPr/>
    </dgm:pt>
    <dgm:pt modelId="{ED5D45E6-D6BF-4688-9D66-B122EA81467F}" type="pres">
      <dgm:prSet presAssocID="{99FE0236-BBBC-4F8E-A325-068EDB650C64}" presName="horz1" presStyleCnt="0"/>
      <dgm:spPr/>
    </dgm:pt>
    <dgm:pt modelId="{8709F8FC-55E9-4929-816A-973CA9CB7AF7}" type="pres">
      <dgm:prSet presAssocID="{99FE0236-BBBC-4F8E-A325-068EDB650C64}" presName="tx1" presStyleLbl="revTx" presStyleIdx="2" presStyleCnt="3"/>
      <dgm:spPr/>
      <dgm:t>
        <a:bodyPr/>
        <a:lstStyle/>
        <a:p>
          <a:endParaRPr lang="en-US"/>
        </a:p>
      </dgm:t>
    </dgm:pt>
    <dgm:pt modelId="{FC78761A-023A-4F39-BB8F-2E51CA47A16D}" type="pres">
      <dgm:prSet presAssocID="{99FE0236-BBBC-4F8E-A325-068EDB650C64}" presName="vert1" presStyleCnt="0"/>
      <dgm:spPr/>
    </dgm:pt>
  </dgm:ptLst>
  <dgm:cxnLst>
    <dgm:cxn modelId="{B784F182-36E1-47B2-B150-3FD2814D861E}" type="presOf" srcId="{6F83DA93-3C19-428A-8D36-E3191B509085}" destId="{441476A4-6C1E-4865-8AF1-BC7FA23A166D}" srcOrd="0" destOrd="0" presId="urn:microsoft.com/office/officeart/2008/layout/LinedList"/>
    <dgm:cxn modelId="{7689A4D7-971F-4551-AD3F-1C4EC58BAB17}" srcId="{6F83DA93-3C19-428A-8D36-E3191B509085}" destId="{99FE0236-BBBC-4F8E-A325-068EDB650C64}" srcOrd="2" destOrd="0" parTransId="{9A31D2DD-5875-46C4-A48D-A3BD017D8D93}" sibTransId="{B7DCEE0D-BEF6-40D4-AA4B-6194464D8E61}"/>
    <dgm:cxn modelId="{A6AA6863-50D4-4143-9EF6-A0B6D24B12C6}" type="presOf" srcId="{B9F81648-DDCE-42E7-9581-8A5DC28A8FE8}" destId="{7E21DF7B-0F15-40A3-B053-4990C3E59600}" srcOrd="0" destOrd="0" presId="urn:microsoft.com/office/officeart/2008/layout/LinedList"/>
    <dgm:cxn modelId="{4B5951FD-8D0A-40C4-A790-FD06E7F920BC}" srcId="{6F83DA93-3C19-428A-8D36-E3191B509085}" destId="{A2BAF9A5-5B7E-459B-83B9-6D87063FFCDC}" srcOrd="0" destOrd="0" parTransId="{B3FEB870-86E6-417F-9E3B-7DD7696FD75B}" sibTransId="{3DFB628E-1F04-46BC-B2A8-A17C4A8F3B08}"/>
    <dgm:cxn modelId="{DCFDB3B4-1303-4C41-ACF9-9C2F820E72EE}" type="presOf" srcId="{A2BAF9A5-5B7E-459B-83B9-6D87063FFCDC}" destId="{783F522E-F4F8-4184-9B4A-8142FFF94634}" srcOrd="0" destOrd="0" presId="urn:microsoft.com/office/officeart/2008/layout/LinedList"/>
    <dgm:cxn modelId="{7A113303-E50C-421F-BF79-C54EA681A9EB}" type="presOf" srcId="{99FE0236-BBBC-4F8E-A325-068EDB650C64}" destId="{8709F8FC-55E9-4929-816A-973CA9CB7AF7}" srcOrd="0" destOrd="0" presId="urn:microsoft.com/office/officeart/2008/layout/LinedList"/>
    <dgm:cxn modelId="{70F80E34-A0FA-4C6A-90FB-AD41DF3BE9C4}" srcId="{6F83DA93-3C19-428A-8D36-E3191B509085}" destId="{B9F81648-DDCE-42E7-9581-8A5DC28A8FE8}" srcOrd="1" destOrd="0" parTransId="{2401C5D5-3812-413C-AB5F-71B8C940D7D4}" sibTransId="{C4AD6876-4207-4184-B5EE-A325A7C25037}"/>
    <dgm:cxn modelId="{278042E0-FBA2-4730-906F-C5DCB0B01AA8}" type="presParOf" srcId="{441476A4-6C1E-4865-8AF1-BC7FA23A166D}" destId="{91476842-E3FC-46F3-98EB-6398406C70E0}" srcOrd="0" destOrd="0" presId="urn:microsoft.com/office/officeart/2008/layout/LinedList"/>
    <dgm:cxn modelId="{B34891AE-D4A6-4509-B3AD-70EF9C232E4B}" type="presParOf" srcId="{441476A4-6C1E-4865-8AF1-BC7FA23A166D}" destId="{1B58882B-C2A0-49DA-89EB-891432C256FA}" srcOrd="1" destOrd="0" presId="urn:microsoft.com/office/officeart/2008/layout/LinedList"/>
    <dgm:cxn modelId="{99632B48-42FD-4642-9199-412331CAA71F}" type="presParOf" srcId="{1B58882B-C2A0-49DA-89EB-891432C256FA}" destId="{783F522E-F4F8-4184-9B4A-8142FFF94634}" srcOrd="0" destOrd="0" presId="urn:microsoft.com/office/officeart/2008/layout/LinedList"/>
    <dgm:cxn modelId="{4AAE997A-83E9-40B5-B9A4-930F5D3A9C1F}" type="presParOf" srcId="{1B58882B-C2A0-49DA-89EB-891432C256FA}" destId="{329E7EC2-668F-496A-97AA-BFE8E1F4707D}" srcOrd="1" destOrd="0" presId="urn:microsoft.com/office/officeart/2008/layout/LinedList"/>
    <dgm:cxn modelId="{613EF47A-5EC3-45D4-AD4B-3CCC79683A90}" type="presParOf" srcId="{441476A4-6C1E-4865-8AF1-BC7FA23A166D}" destId="{07D5610D-9F65-4932-B9BB-EC533B9B9190}" srcOrd="2" destOrd="0" presId="urn:microsoft.com/office/officeart/2008/layout/LinedList"/>
    <dgm:cxn modelId="{8A0AF425-F378-4857-BDC5-A18CAC8B297C}" type="presParOf" srcId="{441476A4-6C1E-4865-8AF1-BC7FA23A166D}" destId="{C2448FD9-8E18-4775-A787-FC5CD94B8D7E}" srcOrd="3" destOrd="0" presId="urn:microsoft.com/office/officeart/2008/layout/LinedList"/>
    <dgm:cxn modelId="{52641DFA-DA1B-41B4-A7D8-4C5AB3F7FA4F}" type="presParOf" srcId="{C2448FD9-8E18-4775-A787-FC5CD94B8D7E}" destId="{7E21DF7B-0F15-40A3-B053-4990C3E59600}" srcOrd="0" destOrd="0" presId="urn:microsoft.com/office/officeart/2008/layout/LinedList"/>
    <dgm:cxn modelId="{8C021EA0-7C51-42E4-854A-6B22DCA8CBF7}" type="presParOf" srcId="{C2448FD9-8E18-4775-A787-FC5CD94B8D7E}" destId="{7802525F-D509-4A7E-9F9C-1503D78855D0}" srcOrd="1" destOrd="0" presId="urn:microsoft.com/office/officeart/2008/layout/LinedList"/>
    <dgm:cxn modelId="{73DCA6E5-283C-4481-8C9A-7A3F193CCEAA}" type="presParOf" srcId="{441476A4-6C1E-4865-8AF1-BC7FA23A166D}" destId="{35FF9A76-58BF-48E7-AEDB-8866BE2B03E5}" srcOrd="4" destOrd="0" presId="urn:microsoft.com/office/officeart/2008/layout/LinedList"/>
    <dgm:cxn modelId="{B1E3028B-98A2-4E36-B137-4AA79C49F78A}" type="presParOf" srcId="{441476A4-6C1E-4865-8AF1-BC7FA23A166D}" destId="{ED5D45E6-D6BF-4688-9D66-B122EA81467F}" srcOrd="5" destOrd="0" presId="urn:microsoft.com/office/officeart/2008/layout/LinedList"/>
    <dgm:cxn modelId="{6F278B10-85D7-47D1-B6E9-77DD717003C5}" type="presParOf" srcId="{ED5D45E6-D6BF-4688-9D66-B122EA81467F}" destId="{8709F8FC-55E9-4929-816A-973CA9CB7AF7}" srcOrd="0" destOrd="0" presId="urn:microsoft.com/office/officeart/2008/layout/LinedList"/>
    <dgm:cxn modelId="{EC158D57-144F-45A4-8B6F-42B7BB50C249}" type="presParOf" srcId="{ED5D45E6-D6BF-4688-9D66-B122EA81467F}" destId="{FC78761A-023A-4F39-BB8F-2E51CA47A16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FE0094-D614-48DD-B4C6-8FF0C0C8134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F16D0B-CEA1-40BE-B5CE-2C55A5A987FA}">
      <dgm:prSet phldrT="[Text]"/>
      <dgm:spPr/>
      <dgm:t>
        <a:bodyPr/>
        <a:lstStyle/>
        <a:p>
          <a:r>
            <a:rPr lang="en-US" smtClean="0"/>
            <a:t>Opening Session</a:t>
          </a:r>
          <a:endParaRPr lang="en-US" dirty="0"/>
        </a:p>
      </dgm:t>
    </dgm:pt>
    <dgm:pt modelId="{235B778A-A89B-4DC2-8B7E-D0715BEF0228}" type="parTrans" cxnId="{4E457E70-EA55-4B79-9330-66E347E154FF}">
      <dgm:prSet/>
      <dgm:spPr/>
      <dgm:t>
        <a:bodyPr/>
        <a:lstStyle/>
        <a:p>
          <a:endParaRPr lang="en-US"/>
        </a:p>
      </dgm:t>
    </dgm:pt>
    <dgm:pt modelId="{CF78F1D8-27F4-412F-B44A-B333707272C4}" type="sibTrans" cxnId="{4E457E70-EA55-4B79-9330-66E347E154FF}">
      <dgm:prSet/>
      <dgm:spPr/>
      <dgm:t>
        <a:bodyPr/>
        <a:lstStyle/>
        <a:p>
          <a:endParaRPr lang="en-US"/>
        </a:p>
      </dgm:t>
    </dgm:pt>
    <dgm:pt modelId="{A4F4B3C6-1E94-4AE5-903F-AA8EEBF54996}">
      <dgm:prSet phldrT="[Text]"/>
      <dgm:spPr/>
      <dgm:t>
        <a:bodyPr/>
        <a:lstStyle/>
        <a:p>
          <a:r>
            <a:rPr lang="en-US" dirty="0" smtClean="0"/>
            <a:t>Students will learn about British Imperialism during the nineteenth and twentieth centuries.</a:t>
          </a:r>
          <a:endParaRPr lang="en-US" dirty="0"/>
        </a:p>
      </dgm:t>
    </dgm:pt>
    <dgm:pt modelId="{9CB197D6-0E09-4576-8BFE-273E9DF10193}" type="parTrans" cxnId="{2D52F29A-FC8E-4418-8801-FE682F46AF0C}">
      <dgm:prSet/>
      <dgm:spPr/>
      <dgm:t>
        <a:bodyPr/>
        <a:lstStyle/>
        <a:p>
          <a:endParaRPr lang="en-US"/>
        </a:p>
      </dgm:t>
    </dgm:pt>
    <dgm:pt modelId="{2CA0368B-4F83-4E5A-BBF7-AD5C32FCD37A}" type="sibTrans" cxnId="{2D52F29A-FC8E-4418-8801-FE682F46AF0C}">
      <dgm:prSet/>
      <dgm:spPr/>
      <dgm:t>
        <a:bodyPr/>
        <a:lstStyle/>
        <a:p>
          <a:endParaRPr lang="en-US"/>
        </a:p>
      </dgm:t>
    </dgm:pt>
    <dgm:pt modelId="{76FD5AA8-E158-4247-9488-42196638CE23}">
      <dgm:prSet phldrT="[Text]"/>
      <dgm:spPr/>
      <dgm:t>
        <a:bodyPr/>
        <a:lstStyle/>
        <a:p>
          <a:r>
            <a:rPr lang="en-US" dirty="0" smtClean="0"/>
            <a:t>Work Session</a:t>
          </a:r>
          <a:endParaRPr lang="en-US" dirty="0"/>
        </a:p>
      </dgm:t>
    </dgm:pt>
    <dgm:pt modelId="{381E4D8D-B953-4B04-9553-B3C969200334}" type="parTrans" cxnId="{DEBAB82F-BA14-41AD-B0C2-102223518AF3}">
      <dgm:prSet/>
      <dgm:spPr/>
      <dgm:t>
        <a:bodyPr/>
        <a:lstStyle/>
        <a:p>
          <a:endParaRPr lang="en-US"/>
        </a:p>
      </dgm:t>
    </dgm:pt>
    <dgm:pt modelId="{5AA4C8F2-1A67-4F8E-88B3-3CCD84A4603C}" type="sibTrans" cxnId="{DEBAB82F-BA14-41AD-B0C2-102223518AF3}">
      <dgm:prSet/>
      <dgm:spPr/>
      <dgm:t>
        <a:bodyPr/>
        <a:lstStyle/>
        <a:p>
          <a:endParaRPr lang="en-US"/>
        </a:p>
      </dgm:t>
    </dgm:pt>
    <dgm:pt modelId="{77CD50E3-24AD-46A5-81A7-7E985FF5550C}">
      <dgm:prSet phldrT="[Text]"/>
      <dgm:spPr/>
      <dgm:t>
        <a:bodyPr/>
        <a:lstStyle/>
        <a:p>
          <a:r>
            <a:rPr lang="en-US" dirty="0" smtClean="0"/>
            <a:t>Students will read “To Kill an Elephant” by George Orwell.</a:t>
          </a:r>
          <a:endParaRPr lang="en-US" dirty="0"/>
        </a:p>
      </dgm:t>
    </dgm:pt>
    <dgm:pt modelId="{9BCD0BAF-6751-495F-9EEA-B3D5287B3F49}" type="parTrans" cxnId="{4B344A52-68B7-45BE-B701-D081BB6F1770}">
      <dgm:prSet/>
      <dgm:spPr/>
      <dgm:t>
        <a:bodyPr/>
        <a:lstStyle/>
        <a:p>
          <a:endParaRPr lang="en-US"/>
        </a:p>
      </dgm:t>
    </dgm:pt>
    <dgm:pt modelId="{2D0BD3C1-8C99-4370-A069-20CE0E6C002B}" type="sibTrans" cxnId="{4B344A52-68B7-45BE-B701-D081BB6F1770}">
      <dgm:prSet/>
      <dgm:spPr/>
      <dgm:t>
        <a:bodyPr/>
        <a:lstStyle/>
        <a:p>
          <a:endParaRPr lang="en-US"/>
        </a:p>
      </dgm:t>
    </dgm:pt>
    <dgm:pt modelId="{E65FA6AB-5044-409F-BB75-9A3DAA3376E8}">
      <dgm:prSet phldrT="[Text]"/>
      <dgm:spPr/>
      <dgm:t>
        <a:bodyPr/>
        <a:lstStyle/>
        <a:p>
          <a:r>
            <a:rPr lang="en-US" dirty="0" smtClean="0"/>
            <a:t>Closing Session</a:t>
          </a:r>
          <a:endParaRPr lang="en-US" dirty="0"/>
        </a:p>
      </dgm:t>
    </dgm:pt>
    <dgm:pt modelId="{B61ABCEC-481C-4FC1-AA33-D5A04339CF72}" type="parTrans" cxnId="{43361F81-B6EE-456B-8199-0D549C14369D}">
      <dgm:prSet/>
      <dgm:spPr/>
      <dgm:t>
        <a:bodyPr/>
        <a:lstStyle/>
        <a:p>
          <a:endParaRPr lang="en-US"/>
        </a:p>
      </dgm:t>
    </dgm:pt>
    <dgm:pt modelId="{05BE2094-CE52-48B4-BB49-4937F0C26C29}" type="sibTrans" cxnId="{43361F81-B6EE-456B-8199-0D549C14369D}">
      <dgm:prSet/>
      <dgm:spPr/>
      <dgm:t>
        <a:bodyPr/>
        <a:lstStyle/>
        <a:p>
          <a:endParaRPr lang="en-US"/>
        </a:p>
      </dgm:t>
    </dgm:pt>
    <dgm:pt modelId="{EE6A43C1-DA68-45B5-B1B2-035226F5E96B}">
      <dgm:prSet phldrT="[Text]"/>
      <dgm:spPr/>
      <dgm:t>
        <a:bodyPr/>
        <a:lstStyle/>
        <a:p>
          <a:endParaRPr lang="en-US" dirty="0"/>
        </a:p>
      </dgm:t>
    </dgm:pt>
    <dgm:pt modelId="{241ED0FE-72BC-48A9-8F2E-1214ACE2F9FB}" type="parTrans" cxnId="{14BC0B06-117B-4817-A65F-D12835FDBCBD}">
      <dgm:prSet/>
      <dgm:spPr/>
      <dgm:t>
        <a:bodyPr/>
        <a:lstStyle/>
        <a:p>
          <a:endParaRPr lang="en-US"/>
        </a:p>
      </dgm:t>
    </dgm:pt>
    <dgm:pt modelId="{8D4BD3CB-5C8B-49E8-AF3E-C0C17A50AE43}" type="sibTrans" cxnId="{14BC0B06-117B-4817-A65F-D12835FDBCBD}">
      <dgm:prSet/>
      <dgm:spPr/>
      <dgm:t>
        <a:bodyPr/>
        <a:lstStyle/>
        <a:p>
          <a:endParaRPr lang="en-US"/>
        </a:p>
      </dgm:t>
    </dgm:pt>
    <dgm:pt modelId="{A8F184C6-F578-498C-BFCC-1B3169E59689}" type="pres">
      <dgm:prSet presAssocID="{5AFE0094-D614-48DD-B4C6-8FF0C0C8134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35A1524-3C72-4C89-B866-29D0F538C2C8}" type="pres">
      <dgm:prSet presAssocID="{E9F16D0B-CEA1-40BE-B5CE-2C55A5A987FA}" presName="thickLine" presStyleLbl="alignNode1" presStyleIdx="0" presStyleCnt="3"/>
      <dgm:spPr/>
    </dgm:pt>
    <dgm:pt modelId="{20F9B27D-E94F-4FAE-80AA-F68394DB3041}" type="pres">
      <dgm:prSet presAssocID="{E9F16D0B-CEA1-40BE-B5CE-2C55A5A987FA}" presName="horz1" presStyleCnt="0"/>
      <dgm:spPr/>
    </dgm:pt>
    <dgm:pt modelId="{DC544907-CB17-4119-86A0-66A1C6A42619}" type="pres">
      <dgm:prSet presAssocID="{E9F16D0B-CEA1-40BE-B5CE-2C55A5A987FA}" presName="tx1" presStyleLbl="revTx" presStyleIdx="0" presStyleCnt="6"/>
      <dgm:spPr/>
      <dgm:t>
        <a:bodyPr/>
        <a:lstStyle/>
        <a:p>
          <a:endParaRPr lang="en-US"/>
        </a:p>
      </dgm:t>
    </dgm:pt>
    <dgm:pt modelId="{BF55A6CD-7FF6-40B8-9309-5D75C33E8D50}" type="pres">
      <dgm:prSet presAssocID="{E9F16D0B-CEA1-40BE-B5CE-2C55A5A987FA}" presName="vert1" presStyleCnt="0"/>
      <dgm:spPr/>
    </dgm:pt>
    <dgm:pt modelId="{B2AA9881-0A26-4C38-B650-3AEFE55A189F}" type="pres">
      <dgm:prSet presAssocID="{A4F4B3C6-1E94-4AE5-903F-AA8EEBF54996}" presName="vertSpace2a" presStyleCnt="0"/>
      <dgm:spPr/>
    </dgm:pt>
    <dgm:pt modelId="{DE7EEB42-807E-43EE-8354-0ED4487B2E1F}" type="pres">
      <dgm:prSet presAssocID="{A4F4B3C6-1E94-4AE5-903F-AA8EEBF54996}" presName="horz2" presStyleCnt="0"/>
      <dgm:spPr/>
    </dgm:pt>
    <dgm:pt modelId="{E2E9BEE4-5B0D-44EC-8B7D-AB697FF84E2F}" type="pres">
      <dgm:prSet presAssocID="{A4F4B3C6-1E94-4AE5-903F-AA8EEBF54996}" presName="horzSpace2" presStyleCnt="0"/>
      <dgm:spPr/>
    </dgm:pt>
    <dgm:pt modelId="{30841C80-58B6-4C11-9912-6732785B75B3}" type="pres">
      <dgm:prSet presAssocID="{A4F4B3C6-1E94-4AE5-903F-AA8EEBF54996}" presName="tx2" presStyleLbl="revTx" presStyleIdx="1" presStyleCnt="6"/>
      <dgm:spPr/>
      <dgm:t>
        <a:bodyPr/>
        <a:lstStyle/>
        <a:p>
          <a:endParaRPr lang="en-US"/>
        </a:p>
      </dgm:t>
    </dgm:pt>
    <dgm:pt modelId="{447C9B2B-E7E1-4F5B-A0AE-2105A80AA5C6}" type="pres">
      <dgm:prSet presAssocID="{A4F4B3C6-1E94-4AE5-903F-AA8EEBF54996}" presName="vert2" presStyleCnt="0"/>
      <dgm:spPr/>
    </dgm:pt>
    <dgm:pt modelId="{93F59425-00F1-42B2-82D7-32C65069E7B7}" type="pres">
      <dgm:prSet presAssocID="{A4F4B3C6-1E94-4AE5-903F-AA8EEBF54996}" presName="thinLine2b" presStyleLbl="callout" presStyleIdx="0" presStyleCnt="3"/>
      <dgm:spPr/>
    </dgm:pt>
    <dgm:pt modelId="{5C7AA0CD-F035-4249-A4E2-8D25B43794EC}" type="pres">
      <dgm:prSet presAssocID="{A4F4B3C6-1E94-4AE5-903F-AA8EEBF54996}" presName="vertSpace2b" presStyleCnt="0"/>
      <dgm:spPr/>
    </dgm:pt>
    <dgm:pt modelId="{402E329D-A9AF-48B3-875D-A1765613E17E}" type="pres">
      <dgm:prSet presAssocID="{76FD5AA8-E158-4247-9488-42196638CE23}" presName="thickLine" presStyleLbl="alignNode1" presStyleIdx="1" presStyleCnt="3"/>
      <dgm:spPr/>
    </dgm:pt>
    <dgm:pt modelId="{E430EA54-3907-4245-BA0D-CBD6B97747E7}" type="pres">
      <dgm:prSet presAssocID="{76FD5AA8-E158-4247-9488-42196638CE23}" presName="horz1" presStyleCnt="0"/>
      <dgm:spPr/>
    </dgm:pt>
    <dgm:pt modelId="{6477F7B9-984A-453F-920F-3FCF104D884A}" type="pres">
      <dgm:prSet presAssocID="{76FD5AA8-E158-4247-9488-42196638CE23}" presName="tx1" presStyleLbl="revTx" presStyleIdx="2" presStyleCnt="6"/>
      <dgm:spPr/>
      <dgm:t>
        <a:bodyPr/>
        <a:lstStyle/>
        <a:p>
          <a:endParaRPr lang="en-US"/>
        </a:p>
      </dgm:t>
    </dgm:pt>
    <dgm:pt modelId="{B6028BC1-F869-42A8-B05A-97636D964598}" type="pres">
      <dgm:prSet presAssocID="{76FD5AA8-E158-4247-9488-42196638CE23}" presName="vert1" presStyleCnt="0"/>
      <dgm:spPr/>
    </dgm:pt>
    <dgm:pt modelId="{247970E1-BF3E-4B39-B10A-4132670875DE}" type="pres">
      <dgm:prSet presAssocID="{77CD50E3-24AD-46A5-81A7-7E985FF5550C}" presName="vertSpace2a" presStyleCnt="0"/>
      <dgm:spPr/>
    </dgm:pt>
    <dgm:pt modelId="{74288A52-9235-4488-8953-B2A8D60B84E2}" type="pres">
      <dgm:prSet presAssocID="{77CD50E3-24AD-46A5-81A7-7E985FF5550C}" presName="horz2" presStyleCnt="0"/>
      <dgm:spPr/>
    </dgm:pt>
    <dgm:pt modelId="{9A464EC8-9569-4937-8351-06CB23BA8673}" type="pres">
      <dgm:prSet presAssocID="{77CD50E3-24AD-46A5-81A7-7E985FF5550C}" presName="horzSpace2" presStyleCnt="0"/>
      <dgm:spPr/>
    </dgm:pt>
    <dgm:pt modelId="{8A1F9369-DD94-4135-BC04-87FFBBE6E522}" type="pres">
      <dgm:prSet presAssocID="{77CD50E3-24AD-46A5-81A7-7E985FF5550C}" presName="tx2" presStyleLbl="revTx" presStyleIdx="3" presStyleCnt="6"/>
      <dgm:spPr/>
      <dgm:t>
        <a:bodyPr/>
        <a:lstStyle/>
        <a:p>
          <a:endParaRPr lang="en-US"/>
        </a:p>
      </dgm:t>
    </dgm:pt>
    <dgm:pt modelId="{A87F4E43-4779-495D-ADC7-281F2E9F7410}" type="pres">
      <dgm:prSet presAssocID="{77CD50E3-24AD-46A5-81A7-7E985FF5550C}" presName="vert2" presStyleCnt="0"/>
      <dgm:spPr/>
    </dgm:pt>
    <dgm:pt modelId="{02078E5D-EEB7-4596-8035-5E5C05D69758}" type="pres">
      <dgm:prSet presAssocID="{77CD50E3-24AD-46A5-81A7-7E985FF5550C}" presName="thinLine2b" presStyleLbl="callout" presStyleIdx="1" presStyleCnt="3"/>
      <dgm:spPr/>
    </dgm:pt>
    <dgm:pt modelId="{9F283284-A082-4F4C-A91A-5356E88B6E63}" type="pres">
      <dgm:prSet presAssocID="{77CD50E3-24AD-46A5-81A7-7E985FF5550C}" presName="vertSpace2b" presStyleCnt="0"/>
      <dgm:spPr/>
    </dgm:pt>
    <dgm:pt modelId="{6D658B44-14D8-407D-8DFF-5EE0C25D577B}" type="pres">
      <dgm:prSet presAssocID="{E65FA6AB-5044-409F-BB75-9A3DAA3376E8}" presName="thickLine" presStyleLbl="alignNode1" presStyleIdx="2" presStyleCnt="3"/>
      <dgm:spPr/>
    </dgm:pt>
    <dgm:pt modelId="{B93CC6B3-C61E-4F98-BBEB-5D576B0E453D}" type="pres">
      <dgm:prSet presAssocID="{E65FA6AB-5044-409F-BB75-9A3DAA3376E8}" presName="horz1" presStyleCnt="0"/>
      <dgm:spPr/>
    </dgm:pt>
    <dgm:pt modelId="{D4988EEB-966B-4063-A17F-5B3AA57869F4}" type="pres">
      <dgm:prSet presAssocID="{E65FA6AB-5044-409F-BB75-9A3DAA3376E8}" presName="tx1" presStyleLbl="revTx" presStyleIdx="4" presStyleCnt="6"/>
      <dgm:spPr/>
      <dgm:t>
        <a:bodyPr/>
        <a:lstStyle/>
        <a:p>
          <a:endParaRPr lang="en-US"/>
        </a:p>
      </dgm:t>
    </dgm:pt>
    <dgm:pt modelId="{35D20691-A6EB-4BC1-9C03-DEF559C0353B}" type="pres">
      <dgm:prSet presAssocID="{E65FA6AB-5044-409F-BB75-9A3DAA3376E8}" presName="vert1" presStyleCnt="0"/>
      <dgm:spPr/>
    </dgm:pt>
    <dgm:pt modelId="{2C377019-2272-4712-8795-5D01521C15F4}" type="pres">
      <dgm:prSet presAssocID="{EE6A43C1-DA68-45B5-B1B2-035226F5E96B}" presName="vertSpace2a" presStyleCnt="0"/>
      <dgm:spPr/>
    </dgm:pt>
    <dgm:pt modelId="{18D7C54E-5BC3-4779-9848-591DB98F5AE7}" type="pres">
      <dgm:prSet presAssocID="{EE6A43C1-DA68-45B5-B1B2-035226F5E96B}" presName="horz2" presStyleCnt="0"/>
      <dgm:spPr/>
    </dgm:pt>
    <dgm:pt modelId="{67956F53-0B13-4290-849C-F01DECE02580}" type="pres">
      <dgm:prSet presAssocID="{EE6A43C1-DA68-45B5-B1B2-035226F5E96B}" presName="horzSpace2" presStyleCnt="0"/>
      <dgm:spPr/>
    </dgm:pt>
    <dgm:pt modelId="{779C8BB7-A30B-4533-BE3E-74FF867C12A8}" type="pres">
      <dgm:prSet presAssocID="{EE6A43C1-DA68-45B5-B1B2-035226F5E96B}" presName="tx2" presStyleLbl="revTx" presStyleIdx="5" presStyleCnt="6"/>
      <dgm:spPr/>
      <dgm:t>
        <a:bodyPr/>
        <a:lstStyle/>
        <a:p>
          <a:endParaRPr lang="en-US"/>
        </a:p>
      </dgm:t>
    </dgm:pt>
    <dgm:pt modelId="{89472ECA-4952-407F-94F9-6600321EE470}" type="pres">
      <dgm:prSet presAssocID="{EE6A43C1-DA68-45B5-B1B2-035226F5E96B}" presName="vert2" presStyleCnt="0"/>
      <dgm:spPr/>
    </dgm:pt>
    <dgm:pt modelId="{474BB940-3F77-4B55-9413-DC438F3A09B6}" type="pres">
      <dgm:prSet presAssocID="{EE6A43C1-DA68-45B5-B1B2-035226F5E96B}" presName="thinLine2b" presStyleLbl="callout" presStyleIdx="2" presStyleCnt="3"/>
      <dgm:spPr/>
    </dgm:pt>
    <dgm:pt modelId="{DA55A8AB-2A7E-4B91-B716-CC8D9B4E1450}" type="pres">
      <dgm:prSet presAssocID="{EE6A43C1-DA68-45B5-B1B2-035226F5E96B}" presName="vertSpace2b" presStyleCnt="0"/>
      <dgm:spPr/>
    </dgm:pt>
  </dgm:ptLst>
  <dgm:cxnLst>
    <dgm:cxn modelId="{14BC0B06-117B-4817-A65F-D12835FDBCBD}" srcId="{E65FA6AB-5044-409F-BB75-9A3DAA3376E8}" destId="{EE6A43C1-DA68-45B5-B1B2-035226F5E96B}" srcOrd="0" destOrd="0" parTransId="{241ED0FE-72BC-48A9-8F2E-1214ACE2F9FB}" sibTransId="{8D4BD3CB-5C8B-49E8-AF3E-C0C17A50AE43}"/>
    <dgm:cxn modelId="{1316165D-6DAE-4E2F-95A1-EA0E0C43A1D5}" type="presOf" srcId="{A4F4B3C6-1E94-4AE5-903F-AA8EEBF54996}" destId="{30841C80-58B6-4C11-9912-6732785B75B3}" srcOrd="0" destOrd="0" presId="urn:microsoft.com/office/officeart/2008/layout/LinedList"/>
    <dgm:cxn modelId="{B4A94F07-C2BE-4563-B812-489A93D41122}" type="presOf" srcId="{E9F16D0B-CEA1-40BE-B5CE-2C55A5A987FA}" destId="{DC544907-CB17-4119-86A0-66A1C6A42619}" srcOrd="0" destOrd="0" presId="urn:microsoft.com/office/officeart/2008/layout/LinedList"/>
    <dgm:cxn modelId="{740D18EE-5C97-4506-A8FB-219A996F06D1}" type="presOf" srcId="{5AFE0094-D614-48DD-B4C6-8FF0C0C8134C}" destId="{A8F184C6-F578-498C-BFCC-1B3169E59689}" srcOrd="0" destOrd="0" presId="urn:microsoft.com/office/officeart/2008/layout/LinedList"/>
    <dgm:cxn modelId="{DEBAB82F-BA14-41AD-B0C2-102223518AF3}" srcId="{5AFE0094-D614-48DD-B4C6-8FF0C0C8134C}" destId="{76FD5AA8-E158-4247-9488-42196638CE23}" srcOrd="1" destOrd="0" parTransId="{381E4D8D-B953-4B04-9553-B3C969200334}" sibTransId="{5AA4C8F2-1A67-4F8E-88B3-3CCD84A4603C}"/>
    <dgm:cxn modelId="{6F04AE97-A200-4964-BA9E-0A2741D13BF9}" type="presOf" srcId="{E65FA6AB-5044-409F-BB75-9A3DAA3376E8}" destId="{D4988EEB-966B-4063-A17F-5B3AA57869F4}" srcOrd="0" destOrd="0" presId="urn:microsoft.com/office/officeart/2008/layout/LinedList"/>
    <dgm:cxn modelId="{B6CF143C-953C-4BDF-8CA2-0BA9F015FC01}" type="presOf" srcId="{77CD50E3-24AD-46A5-81A7-7E985FF5550C}" destId="{8A1F9369-DD94-4135-BC04-87FFBBE6E522}" srcOrd="0" destOrd="0" presId="urn:microsoft.com/office/officeart/2008/layout/LinedList"/>
    <dgm:cxn modelId="{4B344A52-68B7-45BE-B701-D081BB6F1770}" srcId="{76FD5AA8-E158-4247-9488-42196638CE23}" destId="{77CD50E3-24AD-46A5-81A7-7E985FF5550C}" srcOrd="0" destOrd="0" parTransId="{9BCD0BAF-6751-495F-9EEA-B3D5287B3F49}" sibTransId="{2D0BD3C1-8C99-4370-A069-20CE0E6C002B}"/>
    <dgm:cxn modelId="{4E457E70-EA55-4B79-9330-66E347E154FF}" srcId="{5AFE0094-D614-48DD-B4C6-8FF0C0C8134C}" destId="{E9F16D0B-CEA1-40BE-B5CE-2C55A5A987FA}" srcOrd="0" destOrd="0" parTransId="{235B778A-A89B-4DC2-8B7E-D0715BEF0228}" sibTransId="{CF78F1D8-27F4-412F-B44A-B333707272C4}"/>
    <dgm:cxn modelId="{43361F81-B6EE-456B-8199-0D549C14369D}" srcId="{5AFE0094-D614-48DD-B4C6-8FF0C0C8134C}" destId="{E65FA6AB-5044-409F-BB75-9A3DAA3376E8}" srcOrd="2" destOrd="0" parTransId="{B61ABCEC-481C-4FC1-AA33-D5A04339CF72}" sibTransId="{05BE2094-CE52-48B4-BB49-4937F0C26C29}"/>
    <dgm:cxn modelId="{3D7BDE9B-8EDB-40A1-AB1C-C41CE54F424E}" type="presOf" srcId="{EE6A43C1-DA68-45B5-B1B2-035226F5E96B}" destId="{779C8BB7-A30B-4533-BE3E-74FF867C12A8}" srcOrd="0" destOrd="0" presId="urn:microsoft.com/office/officeart/2008/layout/LinedList"/>
    <dgm:cxn modelId="{1B163776-D441-49ED-AE52-1DCC74CA3B22}" type="presOf" srcId="{76FD5AA8-E158-4247-9488-42196638CE23}" destId="{6477F7B9-984A-453F-920F-3FCF104D884A}" srcOrd="0" destOrd="0" presId="urn:microsoft.com/office/officeart/2008/layout/LinedList"/>
    <dgm:cxn modelId="{2D52F29A-FC8E-4418-8801-FE682F46AF0C}" srcId="{E9F16D0B-CEA1-40BE-B5CE-2C55A5A987FA}" destId="{A4F4B3C6-1E94-4AE5-903F-AA8EEBF54996}" srcOrd="0" destOrd="0" parTransId="{9CB197D6-0E09-4576-8BFE-273E9DF10193}" sibTransId="{2CA0368B-4F83-4E5A-BBF7-AD5C32FCD37A}"/>
    <dgm:cxn modelId="{2C446970-C339-4CAF-83B1-39914A798929}" type="presParOf" srcId="{A8F184C6-F578-498C-BFCC-1B3169E59689}" destId="{635A1524-3C72-4C89-B866-29D0F538C2C8}" srcOrd="0" destOrd="0" presId="urn:microsoft.com/office/officeart/2008/layout/LinedList"/>
    <dgm:cxn modelId="{B0CEF9BD-2EAD-4C7E-B8F5-37A77E544E1E}" type="presParOf" srcId="{A8F184C6-F578-498C-BFCC-1B3169E59689}" destId="{20F9B27D-E94F-4FAE-80AA-F68394DB3041}" srcOrd="1" destOrd="0" presId="urn:microsoft.com/office/officeart/2008/layout/LinedList"/>
    <dgm:cxn modelId="{FAB95A08-B5FE-49E3-A620-68D1EFCEAFB0}" type="presParOf" srcId="{20F9B27D-E94F-4FAE-80AA-F68394DB3041}" destId="{DC544907-CB17-4119-86A0-66A1C6A42619}" srcOrd="0" destOrd="0" presId="urn:microsoft.com/office/officeart/2008/layout/LinedList"/>
    <dgm:cxn modelId="{E85A4C88-1A46-40DB-971A-24F0BCBF7060}" type="presParOf" srcId="{20F9B27D-E94F-4FAE-80AA-F68394DB3041}" destId="{BF55A6CD-7FF6-40B8-9309-5D75C33E8D50}" srcOrd="1" destOrd="0" presId="urn:microsoft.com/office/officeart/2008/layout/LinedList"/>
    <dgm:cxn modelId="{DE8F2081-1FD3-4398-A28D-E754CC821F59}" type="presParOf" srcId="{BF55A6CD-7FF6-40B8-9309-5D75C33E8D50}" destId="{B2AA9881-0A26-4C38-B650-3AEFE55A189F}" srcOrd="0" destOrd="0" presId="urn:microsoft.com/office/officeart/2008/layout/LinedList"/>
    <dgm:cxn modelId="{16FCBE0B-BD20-4FE9-8255-87A69DD428ED}" type="presParOf" srcId="{BF55A6CD-7FF6-40B8-9309-5D75C33E8D50}" destId="{DE7EEB42-807E-43EE-8354-0ED4487B2E1F}" srcOrd="1" destOrd="0" presId="urn:microsoft.com/office/officeart/2008/layout/LinedList"/>
    <dgm:cxn modelId="{7C2F2B3D-2983-42DA-9534-0E468F3B12A8}" type="presParOf" srcId="{DE7EEB42-807E-43EE-8354-0ED4487B2E1F}" destId="{E2E9BEE4-5B0D-44EC-8B7D-AB697FF84E2F}" srcOrd="0" destOrd="0" presId="urn:microsoft.com/office/officeart/2008/layout/LinedList"/>
    <dgm:cxn modelId="{A482F425-E408-4C3A-96BB-E7570DC64C0D}" type="presParOf" srcId="{DE7EEB42-807E-43EE-8354-0ED4487B2E1F}" destId="{30841C80-58B6-4C11-9912-6732785B75B3}" srcOrd="1" destOrd="0" presId="urn:microsoft.com/office/officeart/2008/layout/LinedList"/>
    <dgm:cxn modelId="{C83A27FD-74D4-46A4-A114-60D691E9E839}" type="presParOf" srcId="{DE7EEB42-807E-43EE-8354-0ED4487B2E1F}" destId="{447C9B2B-E7E1-4F5B-A0AE-2105A80AA5C6}" srcOrd="2" destOrd="0" presId="urn:microsoft.com/office/officeart/2008/layout/LinedList"/>
    <dgm:cxn modelId="{123CAFF1-1DF5-46BA-B79E-5230494285F0}" type="presParOf" srcId="{BF55A6CD-7FF6-40B8-9309-5D75C33E8D50}" destId="{93F59425-00F1-42B2-82D7-32C65069E7B7}" srcOrd="2" destOrd="0" presId="urn:microsoft.com/office/officeart/2008/layout/LinedList"/>
    <dgm:cxn modelId="{AAF56930-EF35-48DE-9D2D-802EC26E2A55}" type="presParOf" srcId="{BF55A6CD-7FF6-40B8-9309-5D75C33E8D50}" destId="{5C7AA0CD-F035-4249-A4E2-8D25B43794EC}" srcOrd="3" destOrd="0" presId="urn:microsoft.com/office/officeart/2008/layout/LinedList"/>
    <dgm:cxn modelId="{E27875D0-D0E1-46C2-A0AE-B45A5F9A71AD}" type="presParOf" srcId="{A8F184C6-F578-498C-BFCC-1B3169E59689}" destId="{402E329D-A9AF-48B3-875D-A1765613E17E}" srcOrd="2" destOrd="0" presId="urn:microsoft.com/office/officeart/2008/layout/LinedList"/>
    <dgm:cxn modelId="{65DB2CE8-4439-423D-BEE5-621DA537C266}" type="presParOf" srcId="{A8F184C6-F578-498C-BFCC-1B3169E59689}" destId="{E430EA54-3907-4245-BA0D-CBD6B97747E7}" srcOrd="3" destOrd="0" presId="urn:microsoft.com/office/officeart/2008/layout/LinedList"/>
    <dgm:cxn modelId="{23FA4FB3-6887-4610-90D8-248CF0D79AE4}" type="presParOf" srcId="{E430EA54-3907-4245-BA0D-CBD6B97747E7}" destId="{6477F7B9-984A-453F-920F-3FCF104D884A}" srcOrd="0" destOrd="0" presId="urn:microsoft.com/office/officeart/2008/layout/LinedList"/>
    <dgm:cxn modelId="{EDEF43CD-7331-4291-AC34-814250035047}" type="presParOf" srcId="{E430EA54-3907-4245-BA0D-CBD6B97747E7}" destId="{B6028BC1-F869-42A8-B05A-97636D964598}" srcOrd="1" destOrd="0" presId="urn:microsoft.com/office/officeart/2008/layout/LinedList"/>
    <dgm:cxn modelId="{906728FD-9126-44F9-8C81-F5765A65F77B}" type="presParOf" srcId="{B6028BC1-F869-42A8-B05A-97636D964598}" destId="{247970E1-BF3E-4B39-B10A-4132670875DE}" srcOrd="0" destOrd="0" presId="urn:microsoft.com/office/officeart/2008/layout/LinedList"/>
    <dgm:cxn modelId="{FE85881C-DF53-4DD0-9E82-086E26794B8F}" type="presParOf" srcId="{B6028BC1-F869-42A8-B05A-97636D964598}" destId="{74288A52-9235-4488-8953-B2A8D60B84E2}" srcOrd="1" destOrd="0" presId="urn:microsoft.com/office/officeart/2008/layout/LinedList"/>
    <dgm:cxn modelId="{1EA395CC-EA7F-4E60-8E02-ADD7F7E0F71A}" type="presParOf" srcId="{74288A52-9235-4488-8953-B2A8D60B84E2}" destId="{9A464EC8-9569-4937-8351-06CB23BA8673}" srcOrd="0" destOrd="0" presId="urn:microsoft.com/office/officeart/2008/layout/LinedList"/>
    <dgm:cxn modelId="{43A02CB5-32F8-4DBB-97A1-EEE956E9689B}" type="presParOf" srcId="{74288A52-9235-4488-8953-B2A8D60B84E2}" destId="{8A1F9369-DD94-4135-BC04-87FFBBE6E522}" srcOrd="1" destOrd="0" presId="urn:microsoft.com/office/officeart/2008/layout/LinedList"/>
    <dgm:cxn modelId="{BCD0A66F-DAF5-4DAC-A914-874C00C44110}" type="presParOf" srcId="{74288A52-9235-4488-8953-B2A8D60B84E2}" destId="{A87F4E43-4779-495D-ADC7-281F2E9F7410}" srcOrd="2" destOrd="0" presId="urn:microsoft.com/office/officeart/2008/layout/LinedList"/>
    <dgm:cxn modelId="{322FB809-6ACD-4227-8457-270D34E71413}" type="presParOf" srcId="{B6028BC1-F869-42A8-B05A-97636D964598}" destId="{02078E5D-EEB7-4596-8035-5E5C05D69758}" srcOrd="2" destOrd="0" presId="urn:microsoft.com/office/officeart/2008/layout/LinedList"/>
    <dgm:cxn modelId="{2FDA2859-5AFD-4E90-BFE3-3CB40387A1DC}" type="presParOf" srcId="{B6028BC1-F869-42A8-B05A-97636D964598}" destId="{9F283284-A082-4F4C-A91A-5356E88B6E63}" srcOrd="3" destOrd="0" presId="urn:microsoft.com/office/officeart/2008/layout/LinedList"/>
    <dgm:cxn modelId="{9E9C3061-F303-4738-AD77-358D0A1449EB}" type="presParOf" srcId="{A8F184C6-F578-498C-BFCC-1B3169E59689}" destId="{6D658B44-14D8-407D-8DFF-5EE0C25D577B}" srcOrd="4" destOrd="0" presId="urn:microsoft.com/office/officeart/2008/layout/LinedList"/>
    <dgm:cxn modelId="{0C651C9E-D78D-4538-9DFF-728EDA8815D3}" type="presParOf" srcId="{A8F184C6-F578-498C-BFCC-1B3169E59689}" destId="{B93CC6B3-C61E-4F98-BBEB-5D576B0E453D}" srcOrd="5" destOrd="0" presId="urn:microsoft.com/office/officeart/2008/layout/LinedList"/>
    <dgm:cxn modelId="{F414D921-BEC9-4DFA-AAC4-65A6C060F458}" type="presParOf" srcId="{B93CC6B3-C61E-4F98-BBEB-5D576B0E453D}" destId="{D4988EEB-966B-4063-A17F-5B3AA57869F4}" srcOrd="0" destOrd="0" presId="urn:microsoft.com/office/officeart/2008/layout/LinedList"/>
    <dgm:cxn modelId="{2815FCCA-E416-4178-BB91-538067B535A4}" type="presParOf" srcId="{B93CC6B3-C61E-4F98-BBEB-5D576B0E453D}" destId="{35D20691-A6EB-4BC1-9C03-DEF559C0353B}" srcOrd="1" destOrd="0" presId="urn:microsoft.com/office/officeart/2008/layout/LinedList"/>
    <dgm:cxn modelId="{C236D29D-930E-42AF-A248-D7A395F0E413}" type="presParOf" srcId="{35D20691-A6EB-4BC1-9C03-DEF559C0353B}" destId="{2C377019-2272-4712-8795-5D01521C15F4}" srcOrd="0" destOrd="0" presId="urn:microsoft.com/office/officeart/2008/layout/LinedList"/>
    <dgm:cxn modelId="{2AF9E7DD-8C81-4358-B397-EB625E3072EE}" type="presParOf" srcId="{35D20691-A6EB-4BC1-9C03-DEF559C0353B}" destId="{18D7C54E-5BC3-4779-9848-591DB98F5AE7}" srcOrd="1" destOrd="0" presId="urn:microsoft.com/office/officeart/2008/layout/LinedList"/>
    <dgm:cxn modelId="{3FB7465E-2973-4C33-A431-EED822D5B1FE}" type="presParOf" srcId="{18D7C54E-5BC3-4779-9848-591DB98F5AE7}" destId="{67956F53-0B13-4290-849C-F01DECE02580}" srcOrd="0" destOrd="0" presId="urn:microsoft.com/office/officeart/2008/layout/LinedList"/>
    <dgm:cxn modelId="{127184EC-565B-41CB-BF1E-6E834E5FF668}" type="presParOf" srcId="{18D7C54E-5BC3-4779-9848-591DB98F5AE7}" destId="{779C8BB7-A30B-4533-BE3E-74FF867C12A8}" srcOrd="1" destOrd="0" presId="urn:microsoft.com/office/officeart/2008/layout/LinedList"/>
    <dgm:cxn modelId="{B9F25C4D-D505-483B-85BC-EC40F21831E0}" type="presParOf" srcId="{18D7C54E-5BC3-4779-9848-591DB98F5AE7}" destId="{89472ECA-4952-407F-94F9-6600321EE470}" srcOrd="2" destOrd="0" presId="urn:microsoft.com/office/officeart/2008/layout/LinedList"/>
    <dgm:cxn modelId="{01E7E401-179A-490E-95F8-CE92230B90F8}" type="presParOf" srcId="{35D20691-A6EB-4BC1-9C03-DEF559C0353B}" destId="{474BB940-3F77-4B55-9413-DC438F3A09B6}" srcOrd="2" destOrd="0" presId="urn:microsoft.com/office/officeart/2008/layout/LinedList"/>
    <dgm:cxn modelId="{D2187D56-FE8C-42E7-A548-70495DDF4D61}" type="presParOf" srcId="{35D20691-A6EB-4BC1-9C03-DEF559C0353B}" destId="{DA55A8AB-2A7E-4B91-B716-CC8D9B4E1450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FE0094-D614-48DD-B4C6-8FF0C0C8134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0209B5-F78C-4C5C-8510-453C09864C0B}">
      <dgm:prSet phldrT="[Text]"/>
      <dgm:spPr/>
      <dgm:t>
        <a:bodyPr/>
        <a:lstStyle/>
        <a:p>
          <a:r>
            <a:rPr lang="en-US" dirty="0" smtClean="0"/>
            <a:t>Please take notes about the Prezi you are about to see.</a:t>
          </a:r>
          <a:endParaRPr lang="en-US" dirty="0"/>
        </a:p>
      </dgm:t>
    </dgm:pt>
    <dgm:pt modelId="{72B677F9-E389-4564-A130-C82B59C6A8B3}" type="parTrans" cxnId="{57028D89-7443-4D39-AE9F-FF999E4E4C00}">
      <dgm:prSet/>
      <dgm:spPr/>
      <dgm:t>
        <a:bodyPr/>
        <a:lstStyle/>
        <a:p>
          <a:endParaRPr lang="en-US"/>
        </a:p>
      </dgm:t>
    </dgm:pt>
    <dgm:pt modelId="{100EAA89-9DDC-4E59-A5AD-F528796215F6}" type="sibTrans" cxnId="{57028D89-7443-4D39-AE9F-FF999E4E4C00}">
      <dgm:prSet/>
      <dgm:spPr/>
      <dgm:t>
        <a:bodyPr/>
        <a:lstStyle/>
        <a:p>
          <a:endParaRPr lang="en-US"/>
        </a:p>
      </dgm:t>
    </dgm:pt>
    <dgm:pt modelId="{F9BDD0EF-1C73-4910-8E83-71EE7A10DC1B}">
      <dgm:prSet phldrT="[Text]"/>
      <dgm:spPr/>
      <dgm:t>
        <a:bodyPr/>
        <a:lstStyle/>
        <a:p>
          <a:r>
            <a:rPr lang="en-US" dirty="0" smtClean="0"/>
            <a:t>Imperialism is a term used to describe when a stronger country dominates a weaker one.</a:t>
          </a:r>
          <a:endParaRPr lang="en-US" dirty="0"/>
        </a:p>
      </dgm:t>
    </dgm:pt>
    <dgm:pt modelId="{6BEE2CDD-9558-44B9-8BB4-E8F5794009A1}" type="parTrans" cxnId="{78CAF32C-5BE4-40FE-94F0-49A46A84B776}">
      <dgm:prSet/>
      <dgm:spPr/>
    </dgm:pt>
    <dgm:pt modelId="{89A212DA-F108-4A51-974B-5B67699083C9}" type="sibTrans" cxnId="{78CAF32C-5BE4-40FE-94F0-49A46A84B776}">
      <dgm:prSet/>
      <dgm:spPr/>
    </dgm:pt>
    <dgm:pt modelId="{EB317F8B-8B68-4879-804A-EA074BBFBDD3}">
      <dgm:prSet phldrT="[Text]"/>
      <dgm:spPr/>
      <dgm:t>
        <a:bodyPr/>
        <a:lstStyle/>
        <a:p>
          <a:r>
            <a:rPr lang="en-US" dirty="0" smtClean="0"/>
            <a:t>During the 19</a:t>
          </a:r>
          <a:r>
            <a:rPr lang="en-US" baseline="30000" dirty="0" smtClean="0"/>
            <a:t>th</a:t>
          </a:r>
          <a:r>
            <a:rPr lang="en-US" dirty="0" smtClean="0"/>
            <a:t> century England rose to become a world power and ruled a fifth of the total population.</a:t>
          </a:r>
          <a:endParaRPr lang="en-US" dirty="0"/>
        </a:p>
      </dgm:t>
    </dgm:pt>
    <dgm:pt modelId="{106B525D-DD6D-4339-8AD8-916AA1758102}" type="parTrans" cxnId="{1BB1CEDF-1344-49C7-9CEB-4580E1977D79}">
      <dgm:prSet/>
      <dgm:spPr/>
    </dgm:pt>
    <dgm:pt modelId="{B12645CC-BAE1-476D-890E-24C6C4290254}" type="sibTrans" cxnId="{1BB1CEDF-1344-49C7-9CEB-4580E1977D79}">
      <dgm:prSet/>
      <dgm:spPr/>
    </dgm:pt>
    <dgm:pt modelId="{5BD782C9-0366-464A-8CBD-51F5A9F55B2C}">
      <dgm:prSet phldrT="[Text]"/>
      <dgm:spPr/>
      <dgm:t>
        <a:bodyPr/>
        <a:lstStyle/>
        <a:p>
          <a:r>
            <a:rPr lang="en-US" dirty="0" smtClean="0"/>
            <a:t>One reason the British used to justify often brutal strategies, was that it was their duty to “civilize” weaker, non-Christian cultures.</a:t>
          </a:r>
          <a:endParaRPr lang="en-US" dirty="0"/>
        </a:p>
      </dgm:t>
    </dgm:pt>
    <dgm:pt modelId="{EAA7860E-4E36-4FA3-83AD-42BA5594D19E}" type="parTrans" cxnId="{09E8A365-E816-43C4-8CD1-08CC0D596AAE}">
      <dgm:prSet/>
      <dgm:spPr/>
    </dgm:pt>
    <dgm:pt modelId="{6BFA3042-898E-4CD1-91F1-F4D1C6A675BB}" type="sibTrans" cxnId="{09E8A365-E816-43C4-8CD1-08CC0D596AAE}">
      <dgm:prSet/>
      <dgm:spPr/>
    </dgm:pt>
    <dgm:pt modelId="{A8F184C6-F578-498C-BFCC-1B3169E59689}" type="pres">
      <dgm:prSet presAssocID="{5AFE0094-D614-48DD-B4C6-8FF0C0C8134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BB3E1DD-61BA-49C4-B459-A1AA6562A6A2}" type="pres">
      <dgm:prSet presAssocID="{F9BDD0EF-1C73-4910-8E83-71EE7A10DC1B}" presName="thickLine" presStyleLbl="alignNode1" presStyleIdx="0" presStyleCnt="4"/>
      <dgm:spPr/>
    </dgm:pt>
    <dgm:pt modelId="{C04C0847-FA34-4C12-AC20-E1F66F5D11A3}" type="pres">
      <dgm:prSet presAssocID="{F9BDD0EF-1C73-4910-8E83-71EE7A10DC1B}" presName="horz1" presStyleCnt="0"/>
      <dgm:spPr/>
    </dgm:pt>
    <dgm:pt modelId="{664075E5-B037-456E-802F-F138669DB537}" type="pres">
      <dgm:prSet presAssocID="{F9BDD0EF-1C73-4910-8E83-71EE7A10DC1B}" presName="tx1" presStyleLbl="revTx" presStyleIdx="0" presStyleCnt="4"/>
      <dgm:spPr/>
      <dgm:t>
        <a:bodyPr/>
        <a:lstStyle/>
        <a:p>
          <a:endParaRPr lang="en-US"/>
        </a:p>
      </dgm:t>
    </dgm:pt>
    <dgm:pt modelId="{5985D67D-2967-4B51-85DD-359D629D9FBB}" type="pres">
      <dgm:prSet presAssocID="{F9BDD0EF-1C73-4910-8E83-71EE7A10DC1B}" presName="vert1" presStyleCnt="0"/>
      <dgm:spPr/>
    </dgm:pt>
    <dgm:pt modelId="{C47D8784-24DE-4331-BCAA-CE0F1B407A15}" type="pres">
      <dgm:prSet presAssocID="{EB317F8B-8B68-4879-804A-EA074BBFBDD3}" presName="thickLine" presStyleLbl="alignNode1" presStyleIdx="1" presStyleCnt="4"/>
      <dgm:spPr/>
    </dgm:pt>
    <dgm:pt modelId="{293E7288-B58E-4816-B3C7-5F9B13C775A0}" type="pres">
      <dgm:prSet presAssocID="{EB317F8B-8B68-4879-804A-EA074BBFBDD3}" presName="horz1" presStyleCnt="0"/>
      <dgm:spPr/>
    </dgm:pt>
    <dgm:pt modelId="{2FBA184A-26BA-4A95-BC2A-1ADA7AE2A5A1}" type="pres">
      <dgm:prSet presAssocID="{EB317F8B-8B68-4879-804A-EA074BBFBDD3}" presName="tx1" presStyleLbl="revTx" presStyleIdx="1" presStyleCnt="4"/>
      <dgm:spPr/>
      <dgm:t>
        <a:bodyPr/>
        <a:lstStyle/>
        <a:p>
          <a:endParaRPr lang="en-US"/>
        </a:p>
      </dgm:t>
    </dgm:pt>
    <dgm:pt modelId="{F17010F8-0ADB-4D91-BFE1-94600D8688F5}" type="pres">
      <dgm:prSet presAssocID="{EB317F8B-8B68-4879-804A-EA074BBFBDD3}" presName="vert1" presStyleCnt="0"/>
      <dgm:spPr/>
    </dgm:pt>
    <dgm:pt modelId="{A30C5EEE-22B9-43E5-B496-7F96E91FCCB8}" type="pres">
      <dgm:prSet presAssocID="{5BD782C9-0366-464A-8CBD-51F5A9F55B2C}" presName="thickLine" presStyleLbl="alignNode1" presStyleIdx="2" presStyleCnt="4"/>
      <dgm:spPr/>
    </dgm:pt>
    <dgm:pt modelId="{601E5EEA-2961-48B9-9C61-804CA523C01D}" type="pres">
      <dgm:prSet presAssocID="{5BD782C9-0366-464A-8CBD-51F5A9F55B2C}" presName="horz1" presStyleCnt="0"/>
      <dgm:spPr/>
    </dgm:pt>
    <dgm:pt modelId="{F853D1A8-521D-4757-8EB6-0DC3D4623F65}" type="pres">
      <dgm:prSet presAssocID="{5BD782C9-0366-464A-8CBD-51F5A9F55B2C}" presName="tx1" presStyleLbl="revTx" presStyleIdx="2" presStyleCnt="4"/>
      <dgm:spPr/>
      <dgm:t>
        <a:bodyPr/>
        <a:lstStyle/>
        <a:p>
          <a:endParaRPr lang="en-US"/>
        </a:p>
      </dgm:t>
    </dgm:pt>
    <dgm:pt modelId="{4BC4F1E0-00DE-46B5-887D-1354C2461F27}" type="pres">
      <dgm:prSet presAssocID="{5BD782C9-0366-464A-8CBD-51F5A9F55B2C}" presName="vert1" presStyleCnt="0"/>
      <dgm:spPr/>
    </dgm:pt>
    <dgm:pt modelId="{B20FAEFF-88C2-4A82-AA48-D8DFD6A69A0C}" type="pres">
      <dgm:prSet presAssocID="{140209B5-F78C-4C5C-8510-453C09864C0B}" presName="thickLine" presStyleLbl="alignNode1" presStyleIdx="3" presStyleCnt="4"/>
      <dgm:spPr/>
    </dgm:pt>
    <dgm:pt modelId="{6D20DC6E-28D7-4551-9D3A-1F6C82D514A0}" type="pres">
      <dgm:prSet presAssocID="{140209B5-F78C-4C5C-8510-453C09864C0B}" presName="horz1" presStyleCnt="0"/>
      <dgm:spPr/>
    </dgm:pt>
    <dgm:pt modelId="{D2242B47-7DC9-4D92-B9EC-973DBA96FEEF}" type="pres">
      <dgm:prSet presAssocID="{140209B5-F78C-4C5C-8510-453C09864C0B}" presName="tx1" presStyleLbl="revTx" presStyleIdx="3" presStyleCnt="4"/>
      <dgm:spPr/>
      <dgm:t>
        <a:bodyPr/>
        <a:lstStyle/>
        <a:p>
          <a:endParaRPr lang="en-US"/>
        </a:p>
      </dgm:t>
    </dgm:pt>
    <dgm:pt modelId="{0A1A97BB-1732-4825-987E-77D23C177930}" type="pres">
      <dgm:prSet presAssocID="{140209B5-F78C-4C5C-8510-453C09864C0B}" presName="vert1" presStyleCnt="0"/>
      <dgm:spPr/>
    </dgm:pt>
  </dgm:ptLst>
  <dgm:cxnLst>
    <dgm:cxn modelId="{1BB1CEDF-1344-49C7-9CEB-4580E1977D79}" srcId="{5AFE0094-D614-48DD-B4C6-8FF0C0C8134C}" destId="{EB317F8B-8B68-4879-804A-EA074BBFBDD3}" srcOrd="1" destOrd="0" parTransId="{106B525D-DD6D-4339-8AD8-916AA1758102}" sibTransId="{B12645CC-BAE1-476D-890E-24C6C4290254}"/>
    <dgm:cxn modelId="{78CAF32C-5BE4-40FE-94F0-49A46A84B776}" srcId="{5AFE0094-D614-48DD-B4C6-8FF0C0C8134C}" destId="{F9BDD0EF-1C73-4910-8E83-71EE7A10DC1B}" srcOrd="0" destOrd="0" parTransId="{6BEE2CDD-9558-44B9-8BB4-E8F5794009A1}" sibTransId="{89A212DA-F108-4A51-974B-5B67699083C9}"/>
    <dgm:cxn modelId="{F13D8A26-1D1C-4802-837E-70103D59E535}" type="presOf" srcId="{F9BDD0EF-1C73-4910-8E83-71EE7A10DC1B}" destId="{664075E5-B037-456E-802F-F138669DB537}" srcOrd="0" destOrd="0" presId="urn:microsoft.com/office/officeart/2008/layout/LinedList"/>
    <dgm:cxn modelId="{CC4A6486-13DD-49B2-AAB3-5184F15CC19D}" type="presOf" srcId="{5AFE0094-D614-48DD-B4C6-8FF0C0C8134C}" destId="{A8F184C6-F578-498C-BFCC-1B3169E59689}" srcOrd="0" destOrd="0" presId="urn:microsoft.com/office/officeart/2008/layout/LinedList"/>
    <dgm:cxn modelId="{57028D89-7443-4D39-AE9F-FF999E4E4C00}" srcId="{5AFE0094-D614-48DD-B4C6-8FF0C0C8134C}" destId="{140209B5-F78C-4C5C-8510-453C09864C0B}" srcOrd="3" destOrd="0" parTransId="{72B677F9-E389-4564-A130-C82B59C6A8B3}" sibTransId="{100EAA89-9DDC-4E59-A5AD-F528796215F6}"/>
    <dgm:cxn modelId="{FCD41954-1235-4D5F-BB13-A4EF41E01514}" type="presOf" srcId="{5BD782C9-0366-464A-8CBD-51F5A9F55B2C}" destId="{F853D1A8-521D-4757-8EB6-0DC3D4623F65}" srcOrd="0" destOrd="0" presId="urn:microsoft.com/office/officeart/2008/layout/LinedList"/>
    <dgm:cxn modelId="{4D571C33-D0AB-4B9A-B68D-7BF8DEEA88B7}" type="presOf" srcId="{140209B5-F78C-4C5C-8510-453C09864C0B}" destId="{D2242B47-7DC9-4D92-B9EC-973DBA96FEEF}" srcOrd="0" destOrd="0" presId="urn:microsoft.com/office/officeart/2008/layout/LinedList"/>
    <dgm:cxn modelId="{09E8A365-E816-43C4-8CD1-08CC0D596AAE}" srcId="{5AFE0094-D614-48DD-B4C6-8FF0C0C8134C}" destId="{5BD782C9-0366-464A-8CBD-51F5A9F55B2C}" srcOrd="2" destOrd="0" parTransId="{EAA7860E-4E36-4FA3-83AD-42BA5594D19E}" sibTransId="{6BFA3042-898E-4CD1-91F1-F4D1C6A675BB}"/>
    <dgm:cxn modelId="{C46AD96A-B449-422B-8215-AB1F585CA118}" type="presOf" srcId="{EB317F8B-8B68-4879-804A-EA074BBFBDD3}" destId="{2FBA184A-26BA-4A95-BC2A-1ADA7AE2A5A1}" srcOrd="0" destOrd="0" presId="urn:microsoft.com/office/officeart/2008/layout/LinedList"/>
    <dgm:cxn modelId="{BA5792D9-F853-4397-A46D-53CEFC5A5860}" type="presParOf" srcId="{A8F184C6-F578-498C-BFCC-1B3169E59689}" destId="{9BB3E1DD-61BA-49C4-B459-A1AA6562A6A2}" srcOrd="0" destOrd="0" presId="urn:microsoft.com/office/officeart/2008/layout/LinedList"/>
    <dgm:cxn modelId="{938ACD24-71D2-4C05-86AE-62F881ECDA36}" type="presParOf" srcId="{A8F184C6-F578-498C-BFCC-1B3169E59689}" destId="{C04C0847-FA34-4C12-AC20-E1F66F5D11A3}" srcOrd="1" destOrd="0" presId="urn:microsoft.com/office/officeart/2008/layout/LinedList"/>
    <dgm:cxn modelId="{9C359B55-73D9-4F0C-9364-865003D22822}" type="presParOf" srcId="{C04C0847-FA34-4C12-AC20-E1F66F5D11A3}" destId="{664075E5-B037-456E-802F-F138669DB537}" srcOrd="0" destOrd="0" presId="urn:microsoft.com/office/officeart/2008/layout/LinedList"/>
    <dgm:cxn modelId="{FB720055-990A-47B0-9E6F-21B0D03D24B1}" type="presParOf" srcId="{C04C0847-FA34-4C12-AC20-E1F66F5D11A3}" destId="{5985D67D-2967-4B51-85DD-359D629D9FBB}" srcOrd="1" destOrd="0" presId="urn:microsoft.com/office/officeart/2008/layout/LinedList"/>
    <dgm:cxn modelId="{9DAAE77C-E6E1-499D-BE78-27434EE6F79A}" type="presParOf" srcId="{A8F184C6-F578-498C-BFCC-1B3169E59689}" destId="{C47D8784-24DE-4331-BCAA-CE0F1B407A15}" srcOrd="2" destOrd="0" presId="urn:microsoft.com/office/officeart/2008/layout/LinedList"/>
    <dgm:cxn modelId="{B05948BE-832F-431C-939E-D4C80D0E0772}" type="presParOf" srcId="{A8F184C6-F578-498C-BFCC-1B3169E59689}" destId="{293E7288-B58E-4816-B3C7-5F9B13C775A0}" srcOrd="3" destOrd="0" presId="urn:microsoft.com/office/officeart/2008/layout/LinedList"/>
    <dgm:cxn modelId="{891F19D7-6408-4248-83A8-C444B7BB58CB}" type="presParOf" srcId="{293E7288-B58E-4816-B3C7-5F9B13C775A0}" destId="{2FBA184A-26BA-4A95-BC2A-1ADA7AE2A5A1}" srcOrd="0" destOrd="0" presId="urn:microsoft.com/office/officeart/2008/layout/LinedList"/>
    <dgm:cxn modelId="{D3E0003F-E790-4652-96F0-03FBAC3CCE87}" type="presParOf" srcId="{293E7288-B58E-4816-B3C7-5F9B13C775A0}" destId="{F17010F8-0ADB-4D91-BFE1-94600D8688F5}" srcOrd="1" destOrd="0" presId="urn:microsoft.com/office/officeart/2008/layout/LinedList"/>
    <dgm:cxn modelId="{085C94A7-8277-4D11-B997-68297E3D402F}" type="presParOf" srcId="{A8F184C6-F578-498C-BFCC-1B3169E59689}" destId="{A30C5EEE-22B9-43E5-B496-7F96E91FCCB8}" srcOrd="4" destOrd="0" presId="urn:microsoft.com/office/officeart/2008/layout/LinedList"/>
    <dgm:cxn modelId="{A39E910F-5827-4850-934A-1CC623CE22E8}" type="presParOf" srcId="{A8F184C6-F578-498C-BFCC-1B3169E59689}" destId="{601E5EEA-2961-48B9-9C61-804CA523C01D}" srcOrd="5" destOrd="0" presId="urn:microsoft.com/office/officeart/2008/layout/LinedList"/>
    <dgm:cxn modelId="{6DC7DE17-A6EF-485F-98D6-502DD65F0642}" type="presParOf" srcId="{601E5EEA-2961-48B9-9C61-804CA523C01D}" destId="{F853D1A8-521D-4757-8EB6-0DC3D4623F65}" srcOrd="0" destOrd="0" presId="urn:microsoft.com/office/officeart/2008/layout/LinedList"/>
    <dgm:cxn modelId="{BCF779AB-0CCD-41C5-92B1-0EFA7870B05A}" type="presParOf" srcId="{601E5EEA-2961-48B9-9C61-804CA523C01D}" destId="{4BC4F1E0-00DE-46B5-887D-1354C2461F27}" srcOrd="1" destOrd="0" presId="urn:microsoft.com/office/officeart/2008/layout/LinedList"/>
    <dgm:cxn modelId="{0C0C9DCF-129D-4B6C-B877-BC5F8674F74D}" type="presParOf" srcId="{A8F184C6-F578-498C-BFCC-1B3169E59689}" destId="{B20FAEFF-88C2-4A82-AA48-D8DFD6A69A0C}" srcOrd="6" destOrd="0" presId="urn:microsoft.com/office/officeart/2008/layout/LinedList"/>
    <dgm:cxn modelId="{6CB2D411-5779-4508-B66D-A38FAD35F6F8}" type="presParOf" srcId="{A8F184C6-F578-498C-BFCC-1B3169E59689}" destId="{6D20DC6E-28D7-4551-9D3A-1F6C82D514A0}" srcOrd="7" destOrd="0" presId="urn:microsoft.com/office/officeart/2008/layout/LinedList"/>
    <dgm:cxn modelId="{22DC4137-B61E-48BE-B146-97F99E5B35EF}" type="presParOf" srcId="{6D20DC6E-28D7-4551-9D3A-1F6C82D514A0}" destId="{D2242B47-7DC9-4D92-B9EC-973DBA96FEEF}" srcOrd="0" destOrd="0" presId="urn:microsoft.com/office/officeart/2008/layout/LinedList"/>
    <dgm:cxn modelId="{BAC2E83D-B691-4734-BEF5-EF3C2D21AD6E}" type="presParOf" srcId="{6D20DC6E-28D7-4551-9D3A-1F6C82D514A0}" destId="{0A1A97BB-1732-4825-987E-77D23C17793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FE0094-D614-48DD-B4C6-8FF0C0C8134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0209B5-F78C-4C5C-8510-453C09864C0B}">
      <dgm:prSet phldrT="[Text]"/>
      <dgm:spPr/>
      <dgm:t>
        <a:bodyPr/>
        <a:lstStyle/>
        <a:p>
          <a:r>
            <a:rPr lang="en-US" dirty="0" smtClean="0"/>
            <a:t>Today we will read a story called “To Shoot An Elephant.”</a:t>
          </a:r>
          <a:endParaRPr lang="en-US" dirty="0"/>
        </a:p>
      </dgm:t>
    </dgm:pt>
    <dgm:pt modelId="{72B677F9-E389-4564-A130-C82B59C6A8B3}" type="parTrans" cxnId="{57028D89-7443-4D39-AE9F-FF999E4E4C00}">
      <dgm:prSet/>
      <dgm:spPr/>
      <dgm:t>
        <a:bodyPr/>
        <a:lstStyle/>
        <a:p>
          <a:endParaRPr lang="en-US"/>
        </a:p>
      </dgm:t>
    </dgm:pt>
    <dgm:pt modelId="{100EAA89-9DDC-4E59-A5AD-F528796215F6}" type="sibTrans" cxnId="{57028D89-7443-4D39-AE9F-FF999E4E4C00}">
      <dgm:prSet/>
      <dgm:spPr/>
      <dgm:t>
        <a:bodyPr/>
        <a:lstStyle/>
        <a:p>
          <a:endParaRPr lang="en-US"/>
        </a:p>
      </dgm:t>
    </dgm:pt>
    <dgm:pt modelId="{990BF2A7-3A8D-491F-AB8F-77FFE47E10AE}">
      <dgm:prSet phldrT="[Text]"/>
      <dgm:spPr/>
      <dgm:t>
        <a:bodyPr/>
        <a:lstStyle/>
        <a:p>
          <a:r>
            <a:rPr lang="en-US" dirty="0" smtClean="0"/>
            <a:t>Create a T-chart like the one on the board.</a:t>
          </a:r>
          <a:endParaRPr lang="en-US" dirty="0"/>
        </a:p>
      </dgm:t>
    </dgm:pt>
    <dgm:pt modelId="{D9EE9FEF-809D-44F8-B250-13E90D5FA7E7}" type="parTrans" cxnId="{589BE7D4-350D-44DF-9944-9FAE9D43A1B7}">
      <dgm:prSet/>
      <dgm:spPr/>
    </dgm:pt>
    <dgm:pt modelId="{74D15049-DE98-4C0A-87BE-B39D21349BB7}" type="sibTrans" cxnId="{589BE7D4-350D-44DF-9944-9FAE9D43A1B7}">
      <dgm:prSet/>
      <dgm:spPr/>
    </dgm:pt>
    <dgm:pt modelId="{14429D12-64FC-4245-96FE-3E249C458336}">
      <dgm:prSet phldrT="[Text]"/>
      <dgm:spPr/>
      <dgm:t>
        <a:bodyPr/>
        <a:lstStyle/>
        <a:p>
          <a:r>
            <a:rPr lang="en-US" dirty="0" smtClean="0"/>
            <a:t>Label one side, “Attitude Toward Imperialism.” Label the other, “Attitude Toward Burmese.” Complete the chart as we read. </a:t>
          </a:r>
          <a:endParaRPr lang="en-US" dirty="0"/>
        </a:p>
      </dgm:t>
    </dgm:pt>
    <dgm:pt modelId="{D06B6158-1A28-4E5D-906B-235F3A63FBBB}" type="parTrans" cxnId="{1CB417FB-E0D0-4B77-909A-DFBB1275A4E4}">
      <dgm:prSet/>
      <dgm:spPr/>
    </dgm:pt>
    <dgm:pt modelId="{FF716410-B544-44E9-B846-6FDC29B30B3C}" type="sibTrans" cxnId="{1CB417FB-E0D0-4B77-909A-DFBB1275A4E4}">
      <dgm:prSet/>
      <dgm:spPr/>
    </dgm:pt>
    <dgm:pt modelId="{A8F184C6-F578-498C-BFCC-1B3169E59689}" type="pres">
      <dgm:prSet presAssocID="{5AFE0094-D614-48DD-B4C6-8FF0C0C8134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DDAA8AF-2FA3-4FA5-9910-C24825FF498D}" type="pres">
      <dgm:prSet presAssocID="{140209B5-F78C-4C5C-8510-453C09864C0B}" presName="thickLine" presStyleLbl="alignNode1" presStyleIdx="0" presStyleCnt="3"/>
      <dgm:spPr/>
    </dgm:pt>
    <dgm:pt modelId="{97C776EE-E29A-4EBE-92C1-EB5C8452BDB1}" type="pres">
      <dgm:prSet presAssocID="{140209B5-F78C-4C5C-8510-453C09864C0B}" presName="horz1" presStyleCnt="0"/>
      <dgm:spPr/>
    </dgm:pt>
    <dgm:pt modelId="{9ECF3AC1-BAFE-4DAF-8B83-1E88EB6CF9F0}" type="pres">
      <dgm:prSet presAssocID="{140209B5-F78C-4C5C-8510-453C09864C0B}" presName="tx1" presStyleLbl="revTx" presStyleIdx="0" presStyleCnt="3"/>
      <dgm:spPr/>
      <dgm:t>
        <a:bodyPr/>
        <a:lstStyle/>
        <a:p>
          <a:endParaRPr lang="en-US"/>
        </a:p>
      </dgm:t>
    </dgm:pt>
    <dgm:pt modelId="{8CE5B51C-D8AC-49F5-AD0D-838CEC053F1F}" type="pres">
      <dgm:prSet presAssocID="{140209B5-F78C-4C5C-8510-453C09864C0B}" presName="vert1" presStyleCnt="0"/>
      <dgm:spPr/>
    </dgm:pt>
    <dgm:pt modelId="{B10FA442-D76E-4577-9B7D-69FFD4F7BD81}" type="pres">
      <dgm:prSet presAssocID="{990BF2A7-3A8D-491F-AB8F-77FFE47E10AE}" presName="thickLine" presStyleLbl="alignNode1" presStyleIdx="1" presStyleCnt="3"/>
      <dgm:spPr/>
    </dgm:pt>
    <dgm:pt modelId="{D4932DBC-6240-4A08-8E10-CA0DFA5316CF}" type="pres">
      <dgm:prSet presAssocID="{990BF2A7-3A8D-491F-AB8F-77FFE47E10AE}" presName="horz1" presStyleCnt="0"/>
      <dgm:spPr/>
    </dgm:pt>
    <dgm:pt modelId="{8BE1318D-D37F-4119-9255-6DAC242498A9}" type="pres">
      <dgm:prSet presAssocID="{990BF2A7-3A8D-491F-AB8F-77FFE47E10AE}" presName="tx1" presStyleLbl="revTx" presStyleIdx="1" presStyleCnt="3"/>
      <dgm:spPr/>
      <dgm:t>
        <a:bodyPr/>
        <a:lstStyle/>
        <a:p>
          <a:endParaRPr lang="en-US"/>
        </a:p>
      </dgm:t>
    </dgm:pt>
    <dgm:pt modelId="{12146F5F-6A8B-498E-8AC3-E75863EDD806}" type="pres">
      <dgm:prSet presAssocID="{990BF2A7-3A8D-491F-AB8F-77FFE47E10AE}" presName="vert1" presStyleCnt="0"/>
      <dgm:spPr/>
    </dgm:pt>
    <dgm:pt modelId="{26F65777-FF44-47FF-AA6C-E460099ACFE9}" type="pres">
      <dgm:prSet presAssocID="{14429D12-64FC-4245-96FE-3E249C458336}" presName="thickLine" presStyleLbl="alignNode1" presStyleIdx="2" presStyleCnt="3"/>
      <dgm:spPr/>
    </dgm:pt>
    <dgm:pt modelId="{5E2FF971-ACB6-464F-A329-3AA1EB287A76}" type="pres">
      <dgm:prSet presAssocID="{14429D12-64FC-4245-96FE-3E249C458336}" presName="horz1" presStyleCnt="0"/>
      <dgm:spPr/>
    </dgm:pt>
    <dgm:pt modelId="{0B018341-5AF3-4EA2-BEBC-CCD5B0E51EF4}" type="pres">
      <dgm:prSet presAssocID="{14429D12-64FC-4245-96FE-3E249C458336}" presName="tx1" presStyleLbl="revTx" presStyleIdx="2" presStyleCnt="3"/>
      <dgm:spPr/>
      <dgm:t>
        <a:bodyPr/>
        <a:lstStyle/>
        <a:p>
          <a:endParaRPr lang="en-US"/>
        </a:p>
      </dgm:t>
    </dgm:pt>
    <dgm:pt modelId="{0503CD8D-DDE4-4F8A-886C-D199DD0EA528}" type="pres">
      <dgm:prSet presAssocID="{14429D12-64FC-4245-96FE-3E249C458336}" presName="vert1" presStyleCnt="0"/>
      <dgm:spPr/>
    </dgm:pt>
  </dgm:ptLst>
  <dgm:cxnLst>
    <dgm:cxn modelId="{589BE7D4-350D-44DF-9944-9FAE9D43A1B7}" srcId="{5AFE0094-D614-48DD-B4C6-8FF0C0C8134C}" destId="{990BF2A7-3A8D-491F-AB8F-77FFE47E10AE}" srcOrd="1" destOrd="0" parTransId="{D9EE9FEF-809D-44F8-B250-13E90D5FA7E7}" sibTransId="{74D15049-DE98-4C0A-87BE-B39D21349BB7}"/>
    <dgm:cxn modelId="{1CB417FB-E0D0-4B77-909A-DFBB1275A4E4}" srcId="{5AFE0094-D614-48DD-B4C6-8FF0C0C8134C}" destId="{14429D12-64FC-4245-96FE-3E249C458336}" srcOrd="2" destOrd="0" parTransId="{D06B6158-1A28-4E5D-906B-235F3A63FBBB}" sibTransId="{FF716410-B544-44E9-B846-6FDC29B30B3C}"/>
    <dgm:cxn modelId="{DCA12C0E-A0A9-44F0-B19B-019E441A4F45}" type="presOf" srcId="{5AFE0094-D614-48DD-B4C6-8FF0C0C8134C}" destId="{A8F184C6-F578-498C-BFCC-1B3169E59689}" srcOrd="0" destOrd="0" presId="urn:microsoft.com/office/officeart/2008/layout/LinedList"/>
    <dgm:cxn modelId="{80208844-5D6F-4B5B-8573-F986DA4F91CD}" type="presOf" srcId="{14429D12-64FC-4245-96FE-3E249C458336}" destId="{0B018341-5AF3-4EA2-BEBC-CCD5B0E51EF4}" srcOrd="0" destOrd="0" presId="urn:microsoft.com/office/officeart/2008/layout/LinedList"/>
    <dgm:cxn modelId="{57028D89-7443-4D39-AE9F-FF999E4E4C00}" srcId="{5AFE0094-D614-48DD-B4C6-8FF0C0C8134C}" destId="{140209B5-F78C-4C5C-8510-453C09864C0B}" srcOrd="0" destOrd="0" parTransId="{72B677F9-E389-4564-A130-C82B59C6A8B3}" sibTransId="{100EAA89-9DDC-4E59-A5AD-F528796215F6}"/>
    <dgm:cxn modelId="{0F59E1D1-0A76-435B-8141-A2F6B9B84AE2}" type="presOf" srcId="{140209B5-F78C-4C5C-8510-453C09864C0B}" destId="{9ECF3AC1-BAFE-4DAF-8B83-1E88EB6CF9F0}" srcOrd="0" destOrd="0" presId="urn:microsoft.com/office/officeart/2008/layout/LinedList"/>
    <dgm:cxn modelId="{E0E7A827-00E5-4D90-BCF5-5C0EC26E7F88}" type="presOf" srcId="{990BF2A7-3A8D-491F-AB8F-77FFE47E10AE}" destId="{8BE1318D-D37F-4119-9255-6DAC242498A9}" srcOrd="0" destOrd="0" presId="urn:microsoft.com/office/officeart/2008/layout/LinedList"/>
    <dgm:cxn modelId="{29A8FF94-B5CB-4FAA-9009-71C2F1B9B92A}" type="presParOf" srcId="{A8F184C6-F578-498C-BFCC-1B3169E59689}" destId="{CDDAA8AF-2FA3-4FA5-9910-C24825FF498D}" srcOrd="0" destOrd="0" presId="urn:microsoft.com/office/officeart/2008/layout/LinedList"/>
    <dgm:cxn modelId="{38C47DE0-FF04-46A2-A5C7-3A8F34C23ACF}" type="presParOf" srcId="{A8F184C6-F578-498C-BFCC-1B3169E59689}" destId="{97C776EE-E29A-4EBE-92C1-EB5C8452BDB1}" srcOrd="1" destOrd="0" presId="urn:microsoft.com/office/officeart/2008/layout/LinedList"/>
    <dgm:cxn modelId="{13F3C6F0-0B07-44FD-81B5-098D4194E7BF}" type="presParOf" srcId="{97C776EE-E29A-4EBE-92C1-EB5C8452BDB1}" destId="{9ECF3AC1-BAFE-4DAF-8B83-1E88EB6CF9F0}" srcOrd="0" destOrd="0" presId="urn:microsoft.com/office/officeart/2008/layout/LinedList"/>
    <dgm:cxn modelId="{DD64D92B-8539-409D-96DB-7641BFBC1FD9}" type="presParOf" srcId="{97C776EE-E29A-4EBE-92C1-EB5C8452BDB1}" destId="{8CE5B51C-D8AC-49F5-AD0D-838CEC053F1F}" srcOrd="1" destOrd="0" presId="urn:microsoft.com/office/officeart/2008/layout/LinedList"/>
    <dgm:cxn modelId="{E372661C-A955-414C-80EA-AE7D98E59B3A}" type="presParOf" srcId="{A8F184C6-F578-498C-BFCC-1B3169E59689}" destId="{B10FA442-D76E-4577-9B7D-69FFD4F7BD81}" srcOrd="2" destOrd="0" presId="urn:microsoft.com/office/officeart/2008/layout/LinedList"/>
    <dgm:cxn modelId="{A7FF89E7-DEE4-4A4F-8CBA-D6AD3EADA6AD}" type="presParOf" srcId="{A8F184C6-F578-498C-BFCC-1B3169E59689}" destId="{D4932DBC-6240-4A08-8E10-CA0DFA5316CF}" srcOrd="3" destOrd="0" presId="urn:microsoft.com/office/officeart/2008/layout/LinedList"/>
    <dgm:cxn modelId="{43F043DC-C284-4D91-ABFB-A839E8BC8977}" type="presParOf" srcId="{D4932DBC-6240-4A08-8E10-CA0DFA5316CF}" destId="{8BE1318D-D37F-4119-9255-6DAC242498A9}" srcOrd="0" destOrd="0" presId="urn:microsoft.com/office/officeart/2008/layout/LinedList"/>
    <dgm:cxn modelId="{DF5E8D17-0EE3-4515-A185-6EC4E5FBB9C6}" type="presParOf" srcId="{D4932DBC-6240-4A08-8E10-CA0DFA5316CF}" destId="{12146F5F-6A8B-498E-8AC3-E75863EDD806}" srcOrd="1" destOrd="0" presId="urn:microsoft.com/office/officeart/2008/layout/LinedList"/>
    <dgm:cxn modelId="{646F1B48-ADA1-4A26-8B70-1113BFA96E8D}" type="presParOf" srcId="{A8F184C6-F578-498C-BFCC-1B3169E59689}" destId="{26F65777-FF44-47FF-AA6C-E460099ACFE9}" srcOrd="4" destOrd="0" presId="urn:microsoft.com/office/officeart/2008/layout/LinedList"/>
    <dgm:cxn modelId="{68C4CF25-A436-4CBD-A6F3-C7DE91A6D88D}" type="presParOf" srcId="{A8F184C6-F578-498C-BFCC-1B3169E59689}" destId="{5E2FF971-ACB6-464F-A329-3AA1EB287A76}" srcOrd="5" destOrd="0" presId="urn:microsoft.com/office/officeart/2008/layout/LinedList"/>
    <dgm:cxn modelId="{77F68336-ED1C-4391-8998-0B3BCE782D3C}" type="presParOf" srcId="{5E2FF971-ACB6-464F-A329-3AA1EB287A76}" destId="{0B018341-5AF3-4EA2-BEBC-CCD5B0E51EF4}" srcOrd="0" destOrd="0" presId="urn:microsoft.com/office/officeart/2008/layout/LinedList"/>
    <dgm:cxn modelId="{E03E6BB1-EF82-40AB-8CFD-5010C66E3165}" type="presParOf" srcId="{5E2FF971-ACB6-464F-A329-3AA1EB287A76}" destId="{0503CD8D-DDE4-4F8A-886C-D199DD0EA52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AFE0094-D614-48DD-B4C6-8FF0C0C8134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F16D0B-CEA1-40BE-B5CE-2C55A5A987FA}">
      <dgm:prSet phldrT="[Text]"/>
      <dgm:spPr/>
      <dgm:t>
        <a:bodyPr/>
        <a:lstStyle/>
        <a:p>
          <a:r>
            <a:rPr lang="en-US" dirty="0" smtClean="0"/>
            <a:t>At the height of its empire in 1921, England ruled over a fifth of the total population.</a:t>
          </a:r>
          <a:endParaRPr lang="en-US" dirty="0"/>
        </a:p>
      </dgm:t>
    </dgm:pt>
    <dgm:pt modelId="{235B778A-A89B-4DC2-8B7E-D0715BEF0228}" type="parTrans" cxnId="{4E457E70-EA55-4B79-9330-66E347E154FF}">
      <dgm:prSet/>
      <dgm:spPr/>
      <dgm:t>
        <a:bodyPr/>
        <a:lstStyle/>
        <a:p>
          <a:endParaRPr lang="en-US"/>
        </a:p>
      </dgm:t>
    </dgm:pt>
    <dgm:pt modelId="{CF78F1D8-27F4-412F-B44A-B333707272C4}" type="sibTrans" cxnId="{4E457E70-EA55-4B79-9330-66E347E154FF}">
      <dgm:prSet/>
      <dgm:spPr/>
      <dgm:t>
        <a:bodyPr/>
        <a:lstStyle/>
        <a:p>
          <a:endParaRPr lang="en-US"/>
        </a:p>
      </dgm:t>
    </dgm:pt>
    <dgm:pt modelId="{7BE1B0F2-D70C-434D-A6BD-0212BC6F3379}">
      <dgm:prSet phldrT="[Text]"/>
      <dgm:spPr/>
      <dgm:t>
        <a:bodyPr/>
        <a:lstStyle/>
        <a:p>
          <a:r>
            <a:rPr lang="en-US" dirty="0" smtClean="0"/>
            <a:t>Choose one of the countries on the right, or choose another country controlled by Britain in the past.</a:t>
          </a:r>
          <a:endParaRPr lang="en-US" dirty="0"/>
        </a:p>
      </dgm:t>
    </dgm:pt>
    <dgm:pt modelId="{DFB49A2B-8F2E-4512-B886-76FD39974A21}" type="parTrans" cxnId="{9B54392F-F83D-49B7-83B8-FC13AFA0CB49}">
      <dgm:prSet/>
      <dgm:spPr/>
      <dgm:t>
        <a:bodyPr/>
        <a:lstStyle/>
        <a:p>
          <a:endParaRPr lang="en-US"/>
        </a:p>
      </dgm:t>
    </dgm:pt>
    <dgm:pt modelId="{32C408C2-2D24-453B-A35A-471160D9EE56}" type="sibTrans" cxnId="{9B54392F-F83D-49B7-83B8-FC13AFA0CB49}">
      <dgm:prSet/>
      <dgm:spPr/>
      <dgm:t>
        <a:bodyPr/>
        <a:lstStyle/>
        <a:p>
          <a:endParaRPr lang="en-US"/>
        </a:p>
      </dgm:t>
    </dgm:pt>
    <dgm:pt modelId="{AEA54617-C244-4EAF-A3A2-FA5F051C3895}">
      <dgm:prSet phldrT="[Text]"/>
      <dgm:spPr/>
      <dgm:t>
        <a:bodyPr/>
        <a:lstStyle/>
        <a:p>
          <a:r>
            <a:rPr lang="en-US" dirty="0" smtClean="0"/>
            <a:t>Research the country and on an index card, </a:t>
          </a:r>
          <a:endParaRPr lang="en-US" dirty="0"/>
        </a:p>
      </dgm:t>
    </dgm:pt>
    <dgm:pt modelId="{6B13DD32-16FC-42F4-9F12-122BDEAAADE5}" type="parTrans" cxnId="{95660501-0A85-470F-97EF-7896BDF1E9CC}">
      <dgm:prSet/>
      <dgm:spPr/>
      <dgm:t>
        <a:bodyPr/>
        <a:lstStyle/>
        <a:p>
          <a:endParaRPr lang="en-US"/>
        </a:p>
      </dgm:t>
    </dgm:pt>
    <dgm:pt modelId="{7D1FF446-FD05-4917-B457-4288D85BA292}" type="sibTrans" cxnId="{95660501-0A85-470F-97EF-7896BDF1E9CC}">
      <dgm:prSet/>
      <dgm:spPr/>
      <dgm:t>
        <a:bodyPr/>
        <a:lstStyle/>
        <a:p>
          <a:endParaRPr lang="en-US"/>
        </a:p>
      </dgm:t>
    </dgm:pt>
    <dgm:pt modelId="{A8F184C6-F578-498C-BFCC-1B3169E59689}" type="pres">
      <dgm:prSet presAssocID="{5AFE0094-D614-48DD-B4C6-8FF0C0C8134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35A1524-3C72-4C89-B866-29D0F538C2C8}" type="pres">
      <dgm:prSet presAssocID="{E9F16D0B-CEA1-40BE-B5CE-2C55A5A987FA}" presName="thickLine" presStyleLbl="alignNode1" presStyleIdx="0" presStyleCnt="3"/>
      <dgm:spPr/>
    </dgm:pt>
    <dgm:pt modelId="{20F9B27D-E94F-4FAE-80AA-F68394DB3041}" type="pres">
      <dgm:prSet presAssocID="{E9F16D0B-CEA1-40BE-B5CE-2C55A5A987FA}" presName="horz1" presStyleCnt="0"/>
      <dgm:spPr/>
    </dgm:pt>
    <dgm:pt modelId="{DC544907-CB17-4119-86A0-66A1C6A42619}" type="pres">
      <dgm:prSet presAssocID="{E9F16D0B-CEA1-40BE-B5CE-2C55A5A987FA}" presName="tx1" presStyleLbl="revTx" presStyleIdx="0" presStyleCnt="3"/>
      <dgm:spPr/>
      <dgm:t>
        <a:bodyPr/>
        <a:lstStyle/>
        <a:p>
          <a:endParaRPr lang="en-US"/>
        </a:p>
      </dgm:t>
    </dgm:pt>
    <dgm:pt modelId="{BF55A6CD-7FF6-40B8-9309-5D75C33E8D50}" type="pres">
      <dgm:prSet presAssocID="{E9F16D0B-CEA1-40BE-B5CE-2C55A5A987FA}" presName="vert1" presStyleCnt="0"/>
      <dgm:spPr/>
    </dgm:pt>
    <dgm:pt modelId="{877043EB-0FB3-46C4-8973-53855898EDD7}" type="pres">
      <dgm:prSet presAssocID="{7BE1B0F2-D70C-434D-A6BD-0212BC6F3379}" presName="thickLine" presStyleLbl="alignNode1" presStyleIdx="1" presStyleCnt="3"/>
      <dgm:spPr/>
    </dgm:pt>
    <dgm:pt modelId="{67FEF663-C49B-483E-9C38-E2E10F7EDD05}" type="pres">
      <dgm:prSet presAssocID="{7BE1B0F2-D70C-434D-A6BD-0212BC6F3379}" presName="horz1" presStyleCnt="0"/>
      <dgm:spPr/>
    </dgm:pt>
    <dgm:pt modelId="{05C2CD24-CDEB-4B26-9C70-8D9A5C689468}" type="pres">
      <dgm:prSet presAssocID="{7BE1B0F2-D70C-434D-A6BD-0212BC6F3379}" presName="tx1" presStyleLbl="revTx" presStyleIdx="1" presStyleCnt="3"/>
      <dgm:spPr/>
      <dgm:t>
        <a:bodyPr/>
        <a:lstStyle/>
        <a:p>
          <a:endParaRPr lang="en-US"/>
        </a:p>
      </dgm:t>
    </dgm:pt>
    <dgm:pt modelId="{D6AEC8A7-7FE4-42E0-AB93-D4FE513D5700}" type="pres">
      <dgm:prSet presAssocID="{7BE1B0F2-D70C-434D-A6BD-0212BC6F3379}" presName="vert1" presStyleCnt="0"/>
      <dgm:spPr/>
    </dgm:pt>
    <dgm:pt modelId="{954C0920-1BBA-4E74-94B8-E0F8CD9A5227}" type="pres">
      <dgm:prSet presAssocID="{AEA54617-C244-4EAF-A3A2-FA5F051C3895}" presName="thickLine" presStyleLbl="alignNode1" presStyleIdx="2" presStyleCnt="3"/>
      <dgm:spPr/>
    </dgm:pt>
    <dgm:pt modelId="{186273DC-882E-4A84-A5DA-57A7A55249BF}" type="pres">
      <dgm:prSet presAssocID="{AEA54617-C244-4EAF-A3A2-FA5F051C3895}" presName="horz1" presStyleCnt="0"/>
      <dgm:spPr/>
    </dgm:pt>
    <dgm:pt modelId="{F4C38111-1AB3-4E00-A0EF-95AF3E1AF5CC}" type="pres">
      <dgm:prSet presAssocID="{AEA54617-C244-4EAF-A3A2-FA5F051C3895}" presName="tx1" presStyleLbl="revTx" presStyleIdx="2" presStyleCnt="3"/>
      <dgm:spPr/>
      <dgm:t>
        <a:bodyPr/>
        <a:lstStyle/>
        <a:p>
          <a:endParaRPr lang="en-US"/>
        </a:p>
      </dgm:t>
    </dgm:pt>
    <dgm:pt modelId="{9D4C6EC9-A16A-4D16-B7B3-6FEBD045C08E}" type="pres">
      <dgm:prSet presAssocID="{AEA54617-C244-4EAF-A3A2-FA5F051C3895}" presName="vert1" presStyleCnt="0"/>
      <dgm:spPr/>
    </dgm:pt>
  </dgm:ptLst>
  <dgm:cxnLst>
    <dgm:cxn modelId="{0DA50483-0947-4C78-9199-6104251E5717}" type="presOf" srcId="{5AFE0094-D614-48DD-B4C6-8FF0C0C8134C}" destId="{A8F184C6-F578-498C-BFCC-1B3169E59689}" srcOrd="0" destOrd="0" presId="urn:microsoft.com/office/officeart/2008/layout/LinedList"/>
    <dgm:cxn modelId="{2C27CEA2-4EB2-4711-8CEB-66DF08A36F38}" type="presOf" srcId="{AEA54617-C244-4EAF-A3A2-FA5F051C3895}" destId="{F4C38111-1AB3-4E00-A0EF-95AF3E1AF5CC}" srcOrd="0" destOrd="0" presId="urn:microsoft.com/office/officeart/2008/layout/LinedList"/>
    <dgm:cxn modelId="{9B54392F-F83D-49B7-83B8-FC13AFA0CB49}" srcId="{5AFE0094-D614-48DD-B4C6-8FF0C0C8134C}" destId="{7BE1B0F2-D70C-434D-A6BD-0212BC6F3379}" srcOrd="1" destOrd="0" parTransId="{DFB49A2B-8F2E-4512-B886-76FD39974A21}" sibTransId="{32C408C2-2D24-453B-A35A-471160D9EE56}"/>
    <dgm:cxn modelId="{4E457E70-EA55-4B79-9330-66E347E154FF}" srcId="{5AFE0094-D614-48DD-B4C6-8FF0C0C8134C}" destId="{E9F16D0B-CEA1-40BE-B5CE-2C55A5A987FA}" srcOrd="0" destOrd="0" parTransId="{235B778A-A89B-4DC2-8B7E-D0715BEF0228}" sibTransId="{CF78F1D8-27F4-412F-B44A-B333707272C4}"/>
    <dgm:cxn modelId="{E78B4DFA-6C28-49DB-ABC1-20C09CE8DBA1}" type="presOf" srcId="{7BE1B0F2-D70C-434D-A6BD-0212BC6F3379}" destId="{05C2CD24-CDEB-4B26-9C70-8D9A5C689468}" srcOrd="0" destOrd="0" presId="urn:microsoft.com/office/officeart/2008/layout/LinedList"/>
    <dgm:cxn modelId="{5DF08547-2B10-485E-8133-B9F660D943E7}" type="presOf" srcId="{E9F16D0B-CEA1-40BE-B5CE-2C55A5A987FA}" destId="{DC544907-CB17-4119-86A0-66A1C6A42619}" srcOrd="0" destOrd="0" presId="urn:microsoft.com/office/officeart/2008/layout/LinedList"/>
    <dgm:cxn modelId="{95660501-0A85-470F-97EF-7896BDF1E9CC}" srcId="{5AFE0094-D614-48DD-B4C6-8FF0C0C8134C}" destId="{AEA54617-C244-4EAF-A3A2-FA5F051C3895}" srcOrd="2" destOrd="0" parTransId="{6B13DD32-16FC-42F4-9F12-122BDEAAADE5}" sibTransId="{7D1FF446-FD05-4917-B457-4288D85BA292}"/>
    <dgm:cxn modelId="{CCC19950-AA63-4366-B05F-5297F7BA4A2C}" type="presParOf" srcId="{A8F184C6-F578-498C-BFCC-1B3169E59689}" destId="{635A1524-3C72-4C89-B866-29D0F538C2C8}" srcOrd="0" destOrd="0" presId="urn:microsoft.com/office/officeart/2008/layout/LinedList"/>
    <dgm:cxn modelId="{F1355F6F-29C2-4865-BBAD-C69B5AAA42A5}" type="presParOf" srcId="{A8F184C6-F578-498C-BFCC-1B3169E59689}" destId="{20F9B27D-E94F-4FAE-80AA-F68394DB3041}" srcOrd="1" destOrd="0" presId="urn:microsoft.com/office/officeart/2008/layout/LinedList"/>
    <dgm:cxn modelId="{039EFE0D-90DB-44B9-84CE-08814C5D5AA9}" type="presParOf" srcId="{20F9B27D-E94F-4FAE-80AA-F68394DB3041}" destId="{DC544907-CB17-4119-86A0-66A1C6A42619}" srcOrd="0" destOrd="0" presId="urn:microsoft.com/office/officeart/2008/layout/LinedList"/>
    <dgm:cxn modelId="{73DEE601-69A9-4F63-8C19-79C36F91B170}" type="presParOf" srcId="{20F9B27D-E94F-4FAE-80AA-F68394DB3041}" destId="{BF55A6CD-7FF6-40B8-9309-5D75C33E8D50}" srcOrd="1" destOrd="0" presId="urn:microsoft.com/office/officeart/2008/layout/LinedList"/>
    <dgm:cxn modelId="{4A305135-3E64-4243-A67F-E4563387C3F7}" type="presParOf" srcId="{A8F184C6-F578-498C-BFCC-1B3169E59689}" destId="{877043EB-0FB3-46C4-8973-53855898EDD7}" srcOrd="2" destOrd="0" presId="urn:microsoft.com/office/officeart/2008/layout/LinedList"/>
    <dgm:cxn modelId="{A2F76E2B-8BD6-47A6-A0AF-AA5D19A7BB3E}" type="presParOf" srcId="{A8F184C6-F578-498C-BFCC-1B3169E59689}" destId="{67FEF663-C49B-483E-9C38-E2E10F7EDD05}" srcOrd="3" destOrd="0" presId="urn:microsoft.com/office/officeart/2008/layout/LinedList"/>
    <dgm:cxn modelId="{119172BC-4D69-46C0-86CB-33802D4265B2}" type="presParOf" srcId="{67FEF663-C49B-483E-9C38-E2E10F7EDD05}" destId="{05C2CD24-CDEB-4B26-9C70-8D9A5C689468}" srcOrd="0" destOrd="0" presId="urn:microsoft.com/office/officeart/2008/layout/LinedList"/>
    <dgm:cxn modelId="{FD433E92-33EF-422E-8F54-6AB4E787C387}" type="presParOf" srcId="{67FEF663-C49B-483E-9C38-E2E10F7EDD05}" destId="{D6AEC8A7-7FE4-42E0-AB93-D4FE513D5700}" srcOrd="1" destOrd="0" presId="urn:microsoft.com/office/officeart/2008/layout/LinedList"/>
    <dgm:cxn modelId="{FBCF611A-16E0-4285-A317-BA926B2DD6B3}" type="presParOf" srcId="{A8F184C6-F578-498C-BFCC-1B3169E59689}" destId="{954C0920-1BBA-4E74-94B8-E0F8CD9A5227}" srcOrd="4" destOrd="0" presId="urn:microsoft.com/office/officeart/2008/layout/LinedList"/>
    <dgm:cxn modelId="{6026E946-2717-4288-AE3A-332B90B5CB53}" type="presParOf" srcId="{A8F184C6-F578-498C-BFCC-1B3169E59689}" destId="{186273DC-882E-4A84-A5DA-57A7A55249BF}" srcOrd="5" destOrd="0" presId="urn:microsoft.com/office/officeart/2008/layout/LinedList"/>
    <dgm:cxn modelId="{F57D8C88-CA11-4A94-AAD0-32F8E8B6B939}" type="presParOf" srcId="{186273DC-882E-4A84-A5DA-57A7A55249BF}" destId="{F4C38111-1AB3-4E00-A0EF-95AF3E1AF5CC}" srcOrd="0" destOrd="0" presId="urn:microsoft.com/office/officeart/2008/layout/LinedList"/>
    <dgm:cxn modelId="{2211F2E8-0810-4DAE-ADBE-6B0575FA03C9}" type="presParOf" srcId="{186273DC-882E-4A84-A5DA-57A7A55249BF}" destId="{9D4C6EC9-A16A-4D16-B7B3-6FEBD045C08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AFE0094-D614-48DD-B4C6-8FF0C0C8134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F16D0B-CEA1-40BE-B5CE-2C55A5A987FA}">
      <dgm:prSet phldrT="[Text]"/>
      <dgm:spPr/>
      <dgm:t>
        <a:bodyPr/>
        <a:lstStyle/>
        <a:p>
          <a:r>
            <a:rPr lang="en-US" dirty="0" smtClean="0"/>
            <a:t>Britain ruled over Burma, now Myanmar, for nearly one hundred years.</a:t>
          </a:r>
          <a:endParaRPr lang="en-US" dirty="0"/>
        </a:p>
      </dgm:t>
    </dgm:pt>
    <dgm:pt modelId="{235B778A-A89B-4DC2-8B7E-D0715BEF0228}" type="parTrans" cxnId="{4E457E70-EA55-4B79-9330-66E347E154FF}">
      <dgm:prSet/>
      <dgm:spPr/>
      <dgm:t>
        <a:bodyPr/>
        <a:lstStyle/>
        <a:p>
          <a:endParaRPr lang="en-US"/>
        </a:p>
      </dgm:t>
    </dgm:pt>
    <dgm:pt modelId="{CF78F1D8-27F4-412F-B44A-B333707272C4}" type="sibTrans" cxnId="{4E457E70-EA55-4B79-9330-66E347E154FF}">
      <dgm:prSet/>
      <dgm:spPr/>
      <dgm:t>
        <a:bodyPr/>
        <a:lstStyle/>
        <a:p>
          <a:endParaRPr lang="en-US"/>
        </a:p>
      </dgm:t>
    </dgm:pt>
    <dgm:pt modelId="{F38FCD21-9B3C-4B01-B7AF-5876FB2259B0}">
      <dgm:prSet phldrT="[Text]"/>
      <dgm:spPr/>
      <dgm:t>
        <a:bodyPr/>
        <a:lstStyle/>
        <a:p>
          <a:r>
            <a:rPr lang="en-US" dirty="0" smtClean="0"/>
            <a:t>At its peak, Britain was the largest empire in the world.</a:t>
          </a:r>
          <a:endParaRPr lang="en-US" dirty="0"/>
        </a:p>
      </dgm:t>
    </dgm:pt>
    <dgm:pt modelId="{B359B268-0B3B-4C93-95AC-93FDB6D0CD20}" type="parTrans" cxnId="{D5A51215-CEE4-45A7-94ED-63EBB7A15EC2}">
      <dgm:prSet/>
      <dgm:spPr/>
    </dgm:pt>
    <dgm:pt modelId="{7A95B9A3-AF43-4218-B947-D52FCD433AFA}" type="sibTrans" cxnId="{D5A51215-CEE4-45A7-94ED-63EBB7A15EC2}">
      <dgm:prSet/>
      <dgm:spPr/>
    </dgm:pt>
    <dgm:pt modelId="{7C7920E0-8B81-4FFA-A813-C01D282359F7}">
      <dgm:prSet phldrT="[Text]"/>
      <dgm:spPr/>
      <dgm:t>
        <a:bodyPr/>
        <a:lstStyle/>
        <a:p>
          <a:r>
            <a:rPr lang="en-US" dirty="0" smtClean="0"/>
            <a:t>Britain used “The White Man’s Burden” as an excuse for its actions.</a:t>
          </a:r>
          <a:endParaRPr lang="en-US" dirty="0"/>
        </a:p>
      </dgm:t>
    </dgm:pt>
    <dgm:pt modelId="{18C6ECEB-19D9-4242-929A-2C3443D23DBD}" type="parTrans" cxnId="{3D8CADEE-FD72-4761-B2A2-39E89F427F17}">
      <dgm:prSet/>
      <dgm:spPr/>
    </dgm:pt>
    <dgm:pt modelId="{A357571C-0513-48CB-91E3-152192EB715C}" type="sibTrans" cxnId="{3D8CADEE-FD72-4761-B2A2-39E89F427F17}">
      <dgm:prSet/>
      <dgm:spPr/>
    </dgm:pt>
    <dgm:pt modelId="{D682C577-345F-489F-BBEF-D7E4F80D2AC1}">
      <dgm:prSet phldrT="[Text]"/>
      <dgm:spPr/>
      <dgm:t>
        <a:bodyPr/>
        <a:lstStyle/>
        <a:p>
          <a:r>
            <a:rPr lang="en-US" dirty="0" smtClean="0"/>
            <a:t>People like George Orwell fought within the imperialist system to end it. </a:t>
          </a:r>
          <a:endParaRPr lang="en-US" dirty="0"/>
        </a:p>
      </dgm:t>
    </dgm:pt>
    <dgm:pt modelId="{95468664-474D-4420-A311-6E1E0739F864}" type="parTrans" cxnId="{880E177F-F1E1-45B1-9748-A82C54D34523}">
      <dgm:prSet/>
      <dgm:spPr/>
    </dgm:pt>
    <dgm:pt modelId="{BD8EE495-C1D1-4658-A1C5-075A13AF8FC4}" type="sibTrans" cxnId="{880E177F-F1E1-45B1-9748-A82C54D34523}">
      <dgm:prSet/>
      <dgm:spPr/>
    </dgm:pt>
    <dgm:pt modelId="{A8F184C6-F578-498C-BFCC-1B3169E59689}" type="pres">
      <dgm:prSet presAssocID="{5AFE0094-D614-48DD-B4C6-8FF0C0C8134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640CD1C-4446-4BAD-95AC-B21D72B57ED1}" type="pres">
      <dgm:prSet presAssocID="{F38FCD21-9B3C-4B01-B7AF-5876FB2259B0}" presName="thickLine" presStyleLbl="alignNode1" presStyleIdx="0" presStyleCnt="4"/>
      <dgm:spPr/>
    </dgm:pt>
    <dgm:pt modelId="{B33952D0-888A-4CB6-B419-F4073CE899D2}" type="pres">
      <dgm:prSet presAssocID="{F38FCD21-9B3C-4B01-B7AF-5876FB2259B0}" presName="horz1" presStyleCnt="0"/>
      <dgm:spPr/>
    </dgm:pt>
    <dgm:pt modelId="{F70A357B-E485-4414-BD0C-B6C9CCC8C61C}" type="pres">
      <dgm:prSet presAssocID="{F38FCD21-9B3C-4B01-B7AF-5876FB2259B0}" presName="tx1" presStyleLbl="revTx" presStyleIdx="0" presStyleCnt="4"/>
      <dgm:spPr/>
      <dgm:t>
        <a:bodyPr/>
        <a:lstStyle/>
        <a:p>
          <a:endParaRPr lang="en-US"/>
        </a:p>
      </dgm:t>
    </dgm:pt>
    <dgm:pt modelId="{48C12FE5-8301-475C-9FFA-B18D3D11B576}" type="pres">
      <dgm:prSet presAssocID="{F38FCD21-9B3C-4B01-B7AF-5876FB2259B0}" presName="vert1" presStyleCnt="0"/>
      <dgm:spPr/>
    </dgm:pt>
    <dgm:pt modelId="{A9F62494-3545-4DCF-99C3-FB7CD6D2740F}" type="pres">
      <dgm:prSet presAssocID="{7C7920E0-8B81-4FFA-A813-C01D282359F7}" presName="thickLine" presStyleLbl="alignNode1" presStyleIdx="1" presStyleCnt="4"/>
      <dgm:spPr/>
    </dgm:pt>
    <dgm:pt modelId="{CC2D3B69-CBAE-4A81-9EB1-855EB275C33E}" type="pres">
      <dgm:prSet presAssocID="{7C7920E0-8B81-4FFA-A813-C01D282359F7}" presName="horz1" presStyleCnt="0"/>
      <dgm:spPr/>
    </dgm:pt>
    <dgm:pt modelId="{DBC48AD8-217A-47CA-B1F9-4849ECB67432}" type="pres">
      <dgm:prSet presAssocID="{7C7920E0-8B81-4FFA-A813-C01D282359F7}" presName="tx1" presStyleLbl="revTx" presStyleIdx="1" presStyleCnt="4"/>
      <dgm:spPr/>
      <dgm:t>
        <a:bodyPr/>
        <a:lstStyle/>
        <a:p>
          <a:endParaRPr lang="en-US"/>
        </a:p>
      </dgm:t>
    </dgm:pt>
    <dgm:pt modelId="{C5C03A84-AF22-4941-ACED-3C729CFD505F}" type="pres">
      <dgm:prSet presAssocID="{7C7920E0-8B81-4FFA-A813-C01D282359F7}" presName="vert1" presStyleCnt="0"/>
      <dgm:spPr/>
    </dgm:pt>
    <dgm:pt modelId="{635A1524-3C72-4C89-B866-29D0F538C2C8}" type="pres">
      <dgm:prSet presAssocID="{E9F16D0B-CEA1-40BE-B5CE-2C55A5A987FA}" presName="thickLine" presStyleLbl="alignNode1" presStyleIdx="2" presStyleCnt="4"/>
      <dgm:spPr/>
    </dgm:pt>
    <dgm:pt modelId="{20F9B27D-E94F-4FAE-80AA-F68394DB3041}" type="pres">
      <dgm:prSet presAssocID="{E9F16D0B-CEA1-40BE-B5CE-2C55A5A987FA}" presName="horz1" presStyleCnt="0"/>
      <dgm:spPr/>
    </dgm:pt>
    <dgm:pt modelId="{DC544907-CB17-4119-86A0-66A1C6A42619}" type="pres">
      <dgm:prSet presAssocID="{E9F16D0B-CEA1-40BE-B5CE-2C55A5A987FA}" presName="tx1" presStyleLbl="revTx" presStyleIdx="2" presStyleCnt="4"/>
      <dgm:spPr/>
      <dgm:t>
        <a:bodyPr/>
        <a:lstStyle/>
        <a:p>
          <a:endParaRPr lang="en-US"/>
        </a:p>
      </dgm:t>
    </dgm:pt>
    <dgm:pt modelId="{BF55A6CD-7FF6-40B8-9309-5D75C33E8D50}" type="pres">
      <dgm:prSet presAssocID="{E9F16D0B-CEA1-40BE-B5CE-2C55A5A987FA}" presName="vert1" presStyleCnt="0"/>
      <dgm:spPr/>
    </dgm:pt>
    <dgm:pt modelId="{5B3773B1-A2A9-42E3-BA10-C532F154A21F}" type="pres">
      <dgm:prSet presAssocID="{D682C577-345F-489F-BBEF-D7E4F80D2AC1}" presName="thickLine" presStyleLbl="alignNode1" presStyleIdx="3" presStyleCnt="4"/>
      <dgm:spPr/>
    </dgm:pt>
    <dgm:pt modelId="{EF30F6B3-A58F-4851-B506-62CE9C01549A}" type="pres">
      <dgm:prSet presAssocID="{D682C577-345F-489F-BBEF-D7E4F80D2AC1}" presName="horz1" presStyleCnt="0"/>
      <dgm:spPr/>
    </dgm:pt>
    <dgm:pt modelId="{EDC53999-ADA0-4D7E-ACA2-E3B71F24F657}" type="pres">
      <dgm:prSet presAssocID="{D682C577-345F-489F-BBEF-D7E4F80D2AC1}" presName="tx1" presStyleLbl="revTx" presStyleIdx="3" presStyleCnt="4"/>
      <dgm:spPr/>
      <dgm:t>
        <a:bodyPr/>
        <a:lstStyle/>
        <a:p>
          <a:endParaRPr lang="en-US"/>
        </a:p>
      </dgm:t>
    </dgm:pt>
    <dgm:pt modelId="{6B0EE5BC-6C79-4CBB-8A98-ED388881F9D8}" type="pres">
      <dgm:prSet presAssocID="{D682C577-345F-489F-BBEF-D7E4F80D2AC1}" presName="vert1" presStyleCnt="0"/>
      <dgm:spPr/>
    </dgm:pt>
  </dgm:ptLst>
  <dgm:cxnLst>
    <dgm:cxn modelId="{E18CC4A7-E178-4D62-811F-FC02835B33EE}" type="presOf" srcId="{F38FCD21-9B3C-4B01-B7AF-5876FB2259B0}" destId="{F70A357B-E485-4414-BD0C-B6C9CCC8C61C}" srcOrd="0" destOrd="0" presId="urn:microsoft.com/office/officeart/2008/layout/LinedList"/>
    <dgm:cxn modelId="{3D8CADEE-FD72-4761-B2A2-39E89F427F17}" srcId="{5AFE0094-D614-48DD-B4C6-8FF0C0C8134C}" destId="{7C7920E0-8B81-4FFA-A813-C01D282359F7}" srcOrd="1" destOrd="0" parTransId="{18C6ECEB-19D9-4242-929A-2C3443D23DBD}" sibTransId="{A357571C-0513-48CB-91E3-152192EB715C}"/>
    <dgm:cxn modelId="{880E177F-F1E1-45B1-9748-A82C54D34523}" srcId="{5AFE0094-D614-48DD-B4C6-8FF0C0C8134C}" destId="{D682C577-345F-489F-BBEF-D7E4F80D2AC1}" srcOrd="3" destOrd="0" parTransId="{95468664-474D-4420-A311-6E1E0739F864}" sibTransId="{BD8EE495-C1D1-4658-A1C5-075A13AF8FC4}"/>
    <dgm:cxn modelId="{4E457E70-EA55-4B79-9330-66E347E154FF}" srcId="{5AFE0094-D614-48DD-B4C6-8FF0C0C8134C}" destId="{E9F16D0B-CEA1-40BE-B5CE-2C55A5A987FA}" srcOrd="2" destOrd="0" parTransId="{235B778A-A89B-4DC2-8B7E-D0715BEF0228}" sibTransId="{CF78F1D8-27F4-412F-B44A-B333707272C4}"/>
    <dgm:cxn modelId="{D5A51215-CEE4-45A7-94ED-63EBB7A15EC2}" srcId="{5AFE0094-D614-48DD-B4C6-8FF0C0C8134C}" destId="{F38FCD21-9B3C-4B01-B7AF-5876FB2259B0}" srcOrd="0" destOrd="0" parTransId="{B359B268-0B3B-4C93-95AC-93FDB6D0CD20}" sibTransId="{7A95B9A3-AF43-4218-B947-D52FCD433AFA}"/>
    <dgm:cxn modelId="{99CD398D-1AB0-44F0-BE45-D80B9C4A6A83}" type="presOf" srcId="{7C7920E0-8B81-4FFA-A813-C01D282359F7}" destId="{DBC48AD8-217A-47CA-B1F9-4849ECB67432}" srcOrd="0" destOrd="0" presId="urn:microsoft.com/office/officeart/2008/layout/LinedList"/>
    <dgm:cxn modelId="{AB1CD1F3-76DF-4383-9A93-B042AA2D50AD}" type="presOf" srcId="{5AFE0094-D614-48DD-B4C6-8FF0C0C8134C}" destId="{A8F184C6-F578-498C-BFCC-1B3169E59689}" srcOrd="0" destOrd="0" presId="urn:microsoft.com/office/officeart/2008/layout/LinedList"/>
    <dgm:cxn modelId="{7BC6EF23-DC58-48F3-A6BC-E3F0C4BEE01C}" type="presOf" srcId="{E9F16D0B-CEA1-40BE-B5CE-2C55A5A987FA}" destId="{DC544907-CB17-4119-86A0-66A1C6A42619}" srcOrd="0" destOrd="0" presId="urn:microsoft.com/office/officeart/2008/layout/LinedList"/>
    <dgm:cxn modelId="{DCE25EEE-5334-423B-97D6-7C3E6EE56240}" type="presOf" srcId="{D682C577-345F-489F-BBEF-D7E4F80D2AC1}" destId="{EDC53999-ADA0-4D7E-ACA2-E3B71F24F657}" srcOrd="0" destOrd="0" presId="urn:microsoft.com/office/officeart/2008/layout/LinedList"/>
    <dgm:cxn modelId="{747E3A38-0F43-4385-8F13-C0FAF6D41231}" type="presParOf" srcId="{A8F184C6-F578-498C-BFCC-1B3169E59689}" destId="{9640CD1C-4446-4BAD-95AC-B21D72B57ED1}" srcOrd="0" destOrd="0" presId="urn:microsoft.com/office/officeart/2008/layout/LinedList"/>
    <dgm:cxn modelId="{E3764554-3C41-474F-B925-BA07FDAF7755}" type="presParOf" srcId="{A8F184C6-F578-498C-BFCC-1B3169E59689}" destId="{B33952D0-888A-4CB6-B419-F4073CE899D2}" srcOrd="1" destOrd="0" presId="urn:microsoft.com/office/officeart/2008/layout/LinedList"/>
    <dgm:cxn modelId="{B71857A6-2C71-4D5F-938A-114857870040}" type="presParOf" srcId="{B33952D0-888A-4CB6-B419-F4073CE899D2}" destId="{F70A357B-E485-4414-BD0C-B6C9CCC8C61C}" srcOrd="0" destOrd="0" presId="urn:microsoft.com/office/officeart/2008/layout/LinedList"/>
    <dgm:cxn modelId="{8596CD1A-53E4-4AEA-8B74-A7D31B686228}" type="presParOf" srcId="{B33952D0-888A-4CB6-B419-F4073CE899D2}" destId="{48C12FE5-8301-475C-9FFA-B18D3D11B576}" srcOrd="1" destOrd="0" presId="urn:microsoft.com/office/officeart/2008/layout/LinedList"/>
    <dgm:cxn modelId="{A95EE29A-F55E-4B70-851F-543CB666DAF9}" type="presParOf" srcId="{A8F184C6-F578-498C-BFCC-1B3169E59689}" destId="{A9F62494-3545-4DCF-99C3-FB7CD6D2740F}" srcOrd="2" destOrd="0" presId="urn:microsoft.com/office/officeart/2008/layout/LinedList"/>
    <dgm:cxn modelId="{96EBCCC1-497A-45DB-9307-BE74CE2AE8A3}" type="presParOf" srcId="{A8F184C6-F578-498C-BFCC-1B3169E59689}" destId="{CC2D3B69-CBAE-4A81-9EB1-855EB275C33E}" srcOrd="3" destOrd="0" presId="urn:microsoft.com/office/officeart/2008/layout/LinedList"/>
    <dgm:cxn modelId="{6250D02A-6533-410B-B352-C97447562DF8}" type="presParOf" srcId="{CC2D3B69-CBAE-4A81-9EB1-855EB275C33E}" destId="{DBC48AD8-217A-47CA-B1F9-4849ECB67432}" srcOrd="0" destOrd="0" presId="urn:microsoft.com/office/officeart/2008/layout/LinedList"/>
    <dgm:cxn modelId="{B668BF9F-9BA2-42A7-86F6-4CAE1D77DFAC}" type="presParOf" srcId="{CC2D3B69-CBAE-4A81-9EB1-855EB275C33E}" destId="{C5C03A84-AF22-4941-ACED-3C729CFD505F}" srcOrd="1" destOrd="0" presId="urn:microsoft.com/office/officeart/2008/layout/LinedList"/>
    <dgm:cxn modelId="{8DFF9FF2-7FBB-4128-9808-F1F4D6BA8A38}" type="presParOf" srcId="{A8F184C6-F578-498C-BFCC-1B3169E59689}" destId="{635A1524-3C72-4C89-B866-29D0F538C2C8}" srcOrd="4" destOrd="0" presId="urn:microsoft.com/office/officeart/2008/layout/LinedList"/>
    <dgm:cxn modelId="{84301921-8CC5-4048-B1F8-6C73FAA7A03C}" type="presParOf" srcId="{A8F184C6-F578-498C-BFCC-1B3169E59689}" destId="{20F9B27D-E94F-4FAE-80AA-F68394DB3041}" srcOrd="5" destOrd="0" presId="urn:microsoft.com/office/officeart/2008/layout/LinedList"/>
    <dgm:cxn modelId="{D3F2A80A-6731-497C-9AFF-53098B84B17B}" type="presParOf" srcId="{20F9B27D-E94F-4FAE-80AA-F68394DB3041}" destId="{DC544907-CB17-4119-86A0-66A1C6A42619}" srcOrd="0" destOrd="0" presId="urn:microsoft.com/office/officeart/2008/layout/LinedList"/>
    <dgm:cxn modelId="{EAAE218B-E6E4-4BEF-AE51-91FE82143852}" type="presParOf" srcId="{20F9B27D-E94F-4FAE-80AA-F68394DB3041}" destId="{BF55A6CD-7FF6-40B8-9309-5D75C33E8D50}" srcOrd="1" destOrd="0" presId="urn:microsoft.com/office/officeart/2008/layout/LinedList"/>
    <dgm:cxn modelId="{48320B3E-075E-499E-8469-AF1620DFCB6F}" type="presParOf" srcId="{A8F184C6-F578-498C-BFCC-1B3169E59689}" destId="{5B3773B1-A2A9-42E3-BA10-C532F154A21F}" srcOrd="6" destOrd="0" presId="urn:microsoft.com/office/officeart/2008/layout/LinedList"/>
    <dgm:cxn modelId="{1ACA351F-25D0-4476-ADB9-B7233B089673}" type="presParOf" srcId="{A8F184C6-F578-498C-BFCC-1B3169E59689}" destId="{EF30F6B3-A58F-4851-B506-62CE9C01549A}" srcOrd="7" destOrd="0" presId="urn:microsoft.com/office/officeart/2008/layout/LinedList"/>
    <dgm:cxn modelId="{CB51A5AB-9741-47EE-A503-D8A5A476D706}" type="presParOf" srcId="{EF30F6B3-A58F-4851-B506-62CE9C01549A}" destId="{EDC53999-ADA0-4D7E-ACA2-E3B71F24F657}" srcOrd="0" destOrd="0" presId="urn:microsoft.com/office/officeart/2008/layout/LinedList"/>
    <dgm:cxn modelId="{B4AB3B40-FB0B-4B2E-8504-2F8410624D8E}" type="presParOf" srcId="{EF30F6B3-A58F-4851-B506-62CE9C01549A}" destId="{6B0EE5BC-6C79-4CBB-8A98-ED388881F9D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AFE0094-D614-48DD-B4C6-8FF0C0C8134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140209B5-F78C-4C5C-8510-453C09864C0B}">
      <dgm:prSet phldrT="[Text]" phldr="1"/>
      <dgm:spPr/>
      <dgm:t>
        <a:bodyPr/>
        <a:lstStyle/>
        <a:p>
          <a:endParaRPr lang="en-US" dirty="0"/>
        </a:p>
      </dgm:t>
    </dgm:pt>
    <dgm:pt modelId="{72B677F9-E389-4564-A130-C82B59C6A8B3}" type="parTrans" cxnId="{57028D89-7443-4D39-AE9F-FF999E4E4C00}">
      <dgm:prSet/>
      <dgm:spPr/>
      <dgm:t>
        <a:bodyPr/>
        <a:lstStyle/>
        <a:p>
          <a:endParaRPr lang="en-US"/>
        </a:p>
      </dgm:t>
    </dgm:pt>
    <dgm:pt modelId="{100EAA89-9DDC-4E59-A5AD-F528796215F6}" type="sibTrans" cxnId="{57028D89-7443-4D39-AE9F-FF999E4E4C00}">
      <dgm:prSet/>
      <dgm:spPr/>
      <dgm:t>
        <a:bodyPr/>
        <a:lstStyle/>
        <a:p>
          <a:endParaRPr lang="en-US"/>
        </a:p>
      </dgm:t>
    </dgm:pt>
    <dgm:pt modelId="{A8F184C6-F578-498C-BFCC-1B3169E59689}" type="pres">
      <dgm:prSet presAssocID="{5AFE0094-D614-48DD-B4C6-8FF0C0C8134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213A9FF-85C9-4ECC-BB85-14F51080EEDF}" type="pres">
      <dgm:prSet presAssocID="{140209B5-F78C-4C5C-8510-453C09864C0B}" presName="thickLine" presStyleLbl="alignNode1" presStyleIdx="0" presStyleCnt="1"/>
      <dgm:spPr/>
    </dgm:pt>
    <dgm:pt modelId="{19EDAD50-D6B1-49A4-B54A-71A6C1B218A0}" type="pres">
      <dgm:prSet presAssocID="{140209B5-F78C-4C5C-8510-453C09864C0B}" presName="horz1" presStyleCnt="0"/>
      <dgm:spPr/>
    </dgm:pt>
    <dgm:pt modelId="{C0FEFAF8-CF6F-4D8A-8014-D78BCF689ED0}" type="pres">
      <dgm:prSet presAssocID="{140209B5-F78C-4C5C-8510-453C09864C0B}" presName="tx1" presStyleLbl="revTx" presStyleIdx="0" presStyleCnt="1"/>
      <dgm:spPr/>
      <dgm:t>
        <a:bodyPr/>
        <a:lstStyle/>
        <a:p>
          <a:endParaRPr lang="en-US"/>
        </a:p>
      </dgm:t>
    </dgm:pt>
    <dgm:pt modelId="{34635E96-49A2-4B15-9954-BA5E31AA1149}" type="pres">
      <dgm:prSet presAssocID="{140209B5-F78C-4C5C-8510-453C09864C0B}" presName="vert1" presStyleCnt="0"/>
      <dgm:spPr/>
    </dgm:pt>
  </dgm:ptLst>
  <dgm:cxnLst>
    <dgm:cxn modelId="{57028D89-7443-4D39-AE9F-FF999E4E4C00}" srcId="{5AFE0094-D614-48DD-B4C6-8FF0C0C8134C}" destId="{140209B5-F78C-4C5C-8510-453C09864C0B}" srcOrd="0" destOrd="0" parTransId="{72B677F9-E389-4564-A130-C82B59C6A8B3}" sibTransId="{100EAA89-9DDC-4E59-A5AD-F528796215F6}"/>
    <dgm:cxn modelId="{0A14EF19-A7FC-47A6-A7DB-84FCDD43B0FB}" type="presOf" srcId="{140209B5-F78C-4C5C-8510-453C09864C0B}" destId="{C0FEFAF8-CF6F-4D8A-8014-D78BCF689ED0}" srcOrd="0" destOrd="0" presId="urn:microsoft.com/office/officeart/2008/layout/LinedList"/>
    <dgm:cxn modelId="{5CB65199-B430-40D3-9B52-10F226AF441B}" type="presOf" srcId="{5AFE0094-D614-48DD-B4C6-8FF0C0C8134C}" destId="{A8F184C6-F578-498C-BFCC-1B3169E59689}" srcOrd="0" destOrd="0" presId="urn:microsoft.com/office/officeart/2008/layout/LinedList"/>
    <dgm:cxn modelId="{966DF74D-566E-44E0-AA4C-B3A2FBA04FA0}" type="presParOf" srcId="{A8F184C6-F578-498C-BFCC-1B3169E59689}" destId="{E213A9FF-85C9-4ECC-BB85-14F51080EEDF}" srcOrd="0" destOrd="0" presId="urn:microsoft.com/office/officeart/2008/layout/LinedList"/>
    <dgm:cxn modelId="{B5729906-6B67-4C10-B9F5-D9887D47F6B1}" type="presParOf" srcId="{A8F184C6-F578-498C-BFCC-1B3169E59689}" destId="{19EDAD50-D6B1-49A4-B54A-71A6C1B218A0}" srcOrd="1" destOrd="0" presId="urn:microsoft.com/office/officeart/2008/layout/LinedList"/>
    <dgm:cxn modelId="{6C8913B0-1D39-4686-A4EC-51DE44157E11}" type="presParOf" srcId="{19EDAD50-D6B1-49A4-B54A-71A6C1B218A0}" destId="{C0FEFAF8-CF6F-4D8A-8014-D78BCF689ED0}" srcOrd="0" destOrd="0" presId="urn:microsoft.com/office/officeart/2008/layout/LinedList"/>
    <dgm:cxn modelId="{CFDB3472-48A8-4A8F-95AC-2641CACE4088}" type="presParOf" srcId="{19EDAD50-D6B1-49A4-B54A-71A6C1B218A0}" destId="{34635E96-49A2-4B15-9954-BA5E31AA114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F83DA93-3C19-428A-8D36-E3191B5090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4C0DD-7A9D-4039-B0AC-4BC428705973}">
      <dgm:prSet phldrT="[Text]"/>
      <dgm:spPr/>
      <dgm:t>
        <a:bodyPr/>
        <a:lstStyle/>
        <a:p>
          <a:r>
            <a:rPr lang="en-US" dirty="0" smtClean="0"/>
            <a:t>The British annex Cape Town in 1806 and begin a series of wars against tribal natives to gain more territory within the country.</a:t>
          </a:r>
          <a:endParaRPr lang="en-US" dirty="0"/>
        </a:p>
      </dgm:t>
    </dgm:pt>
    <dgm:pt modelId="{7992BC5D-E36C-4324-89E0-990591FC65A6}" type="parTrans" cxnId="{2CCCB67D-2594-4747-AE3B-631464C0BF85}">
      <dgm:prSet/>
      <dgm:spPr/>
      <dgm:t>
        <a:bodyPr/>
        <a:lstStyle/>
        <a:p>
          <a:endParaRPr lang="en-US"/>
        </a:p>
      </dgm:t>
    </dgm:pt>
    <dgm:pt modelId="{99254B05-0AF5-401A-804A-011DF7F180BE}" type="sibTrans" cxnId="{2CCCB67D-2594-4747-AE3B-631464C0BF85}">
      <dgm:prSet/>
      <dgm:spPr/>
      <dgm:t>
        <a:bodyPr/>
        <a:lstStyle/>
        <a:p>
          <a:endParaRPr lang="en-US"/>
        </a:p>
      </dgm:t>
    </dgm:pt>
    <dgm:pt modelId="{41A040FF-CEFD-4B50-8479-7E462FF3D6D6}">
      <dgm:prSet phldrT="[Text]"/>
      <dgm:spPr/>
      <dgm:t>
        <a:bodyPr/>
        <a:lstStyle/>
        <a:p>
          <a:r>
            <a:rPr lang="en-US" dirty="0" smtClean="0"/>
            <a:t>By 1931, a statute was passed releasing South Africa from British control.</a:t>
          </a:r>
          <a:endParaRPr lang="en-US" dirty="0"/>
        </a:p>
      </dgm:t>
    </dgm:pt>
    <dgm:pt modelId="{C4A8EEE7-6F41-4250-A273-D7D94EACAB92}" type="parTrans" cxnId="{0CCE1C90-1E3B-4143-8150-2449C450C94D}">
      <dgm:prSet/>
      <dgm:spPr/>
    </dgm:pt>
    <dgm:pt modelId="{A0DB9045-D07E-41E6-B538-FB93BA26FD92}" type="sibTrans" cxnId="{0CCE1C90-1E3B-4143-8150-2449C450C94D}">
      <dgm:prSet/>
      <dgm:spPr/>
    </dgm:pt>
    <dgm:pt modelId="{441476A4-6C1E-4865-8AF1-BC7FA23A166D}" type="pres">
      <dgm:prSet presAssocID="{6F83DA93-3C19-428A-8D36-E3191B5090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C6BF89-1121-4916-8B2A-683BAC542802}" type="pres">
      <dgm:prSet presAssocID="{1394C0DD-7A9D-4039-B0AC-4BC428705973}" presName="thickLine" presStyleLbl="alignNode1" presStyleIdx="0" presStyleCnt="2"/>
      <dgm:spPr/>
    </dgm:pt>
    <dgm:pt modelId="{5129DF9A-F1F7-4999-B2B1-084A4DF0CA9C}" type="pres">
      <dgm:prSet presAssocID="{1394C0DD-7A9D-4039-B0AC-4BC428705973}" presName="horz1" presStyleCnt="0"/>
      <dgm:spPr/>
    </dgm:pt>
    <dgm:pt modelId="{4CCE2F1E-CD3E-4691-AFE2-6D4C34AACE38}" type="pres">
      <dgm:prSet presAssocID="{1394C0DD-7A9D-4039-B0AC-4BC428705973}" presName="tx1" presStyleLbl="revTx" presStyleIdx="0" presStyleCnt="2"/>
      <dgm:spPr/>
      <dgm:t>
        <a:bodyPr/>
        <a:lstStyle/>
        <a:p>
          <a:endParaRPr lang="en-US"/>
        </a:p>
      </dgm:t>
    </dgm:pt>
    <dgm:pt modelId="{48570C48-2FCB-4DED-A152-90D0E91076CF}" type="pres">
      <dgm:prSet presAssocID="{1394C0DD-7A9D-4039-B0AC-4BC428705973}" presName="vert1" presStyleCnt="0"/>
      <dgm:spPr/>
    </dgm:pt>
    <dgm:pt modelId="{F1A4955E-4C3E-47DD-96AE-5D6ECFC52945}" type="pres">
      <dgm:prSet presAssocID="{41A040FF-CEFD-4B50-8479-7E462FF3D6D6}" presName="thickLine" presStyleLbl="alignNode1" presStyleIdx="1" presStyleCnt="2"/>
      <dgm:spPr/>
    </dgm:pt>
    <dgm:pt modelId="{1468B92E-A861-4AA6-8220-776F14ECC485}" type="pres">
      <dgm:prSet presAssocID="{41A040FF-CEFD-4B50-8479-7E462FF3D6D6}" presName="horz1" presStyleCnt="0"/>
      <dgm:spPr/>
    </dgm:pt>
    <dgm:pt modelId="{B5183CAD-E5B3-447A-AAC7-253AD30938A9}" type="pres">
      <dgm:prSet presAssocID="{41A040FF-CEFD-4B50-8479-7E462FF3D6D6}" presName="tx1" presStyleLbl="revTx" presStyleIdx="1" presStyleCnt="2"/>
      <dgm:spPr/>
      <dgm:t>
        <a:bodyPr/>
        <a:lstStyle/>
        <a:p>
          <a:endParaRPr lang="en-US"/>
        </a:p>
      </dgm:t>
    </dgm:pt>
    <dgm:pt modelId="{4255F9C9-215C-43DA-9465-05335152F900}" type="pres">
      <dgm:prSet presAssocID="{41A040FF-CEFD-4B50-8479-7E462FF3D6D6}" presName="vert1" presStyleCnt="0"/>
      <dgm:spPr/>
    </dgm:pt>
  </dgm:ptLst>
  <dgm:cxnLst>
    <dgm:cxn modelId="{0CCE1C90-1E3B-4143-8150-2449C450C94D}" srcId="{6F83DA93-3C19-428A-8D36-E3191B509085}" destId="{41A040FF-CEFD-4B50-8479-7E462FF3D6D6}" srcOrd="1" destOrd="0" parTransId="{C4A8EEE7-6F41-4250-A273-D7D94EACAB92}" sibTransId="{A0DB9045-D07E-41E6-B538-FB93BA26FD92}"/>
    <dgm:cxn modelId="{2CCCB67D-2594-4747-AE3B-631464C0BF85}" srcId="{6F83DA93-3C19-428A-8D36-E3191B509085}" destId="{1394C0DD-7A9D-4039-B0AC-4BC428705973}" srcOrd="0" destOrd="0" parTransId="{7992BC5D-E36C-4324-89E0-990591FC65A6}" sibTransId="{99254B05-0AF5-401A-804A-011DF7F180BE}"/>
    <dgm:cxn modelId="{D095B775-3B6B-4965-A89F-AF00D4F49CF9}" type="presOf" srcId="{41A040FF-CEFD-4B50-8479-7E462FF3D6D6}" destId="{B5183CAD-E5B3-447A-AAC7-253AD30938A9}" srcOrd="0" destOrd="0" presId="urn:microsoft.com/office/officeart/2008/layout/LinedList"/>
    <dgm:cxn modelId="{19FBDB12-5871-45B2-8D57-F56D716135F8}" type="presOf" srcId="{1394C0DD-7A9D-4039-B0AC-4BC428705973}" destId="{4CCE2F1E-CD3E-4691-AFE2-6D4C34AACE38}" srcOrd="0" destOrd="0" presId="urn:microsoft.com/office/officeart/2008/layout/LinedList"/>
    <dgm:cxn modelId="{BE1D8CC3-1E17-456A-9B91-40F2867F43CE}" type="presOf" srcId="{6F83DA93-3C19-428A-8D36-E3191B509085}" destId="{441476A4-6C1E-4865-8AF1-BC7FA23A166D}" srcOrd="0" destOrd="0" presId="urn:microsoft.com/office/officeart/2008/layout/LinedList"/>
    <dgm:cxn modelId="{8CA11041-2851-4F43-AB5A-E56480DC7B20}" type="presParOf" srcId="{441476A4-6C1E-4865-8AF1-BC7FA23A166D}" destId="{85C6BF89-1121-4916-8B2A-683BAC542802}" srcOrd="0" destOrd="0" presId="urn:microsoft.com/office/officeart/2008/layout/LinedList"/>
    <dgm:cxn modelId="{9131CEEF-1DF2-4EF0-B1EE-E5C5A8CB1782}" type="presParOf" srcId="{441476A4-6C1E-4865-8AF1-BC7FA23A166D}" destId="{5129DF9A-F1F7-4999-B2B1-084A4DF0CA9C}" srcOrd="1" destOrd="0" presId="urn:microsoft.com/office/officeart/2008/layout/LinedList"/>
    <dgm:cxn modelId="{5DADAA42-686D-43F6-AA20-41FAC2B3948E}" type="presParOf" srcId="{5129DF9A-F1F7-4999-B2B1-084A4DF0CA9C}" destId="{4CCE2F1E-CD3E-4691-AFE2-6D4C34AACE38}" srcOrd="0" destOrd="0" presId="urn:microsoft.com/office/officeart/2008/layout/LinedList"/>
    <dgm:cxn modelId="{FA2D0308-E165-40B0-B20F-F682E0967776}" type="presParOf" srcId="{5129DF9A-F1F7-4999-B2B1-084A4DF0CA9C}" destId="{48570C48-2FCB-4DED-A152-90D0E91076CF}" srcOrd="1" destOrd="0" presId="urn:microsoft.com/office/officeart/2008/layout/LinedList"/>
    <dgm:cxn modelId="{BEAF2B06-3C87-498C-8E2F-82133EFCB6E7}" type="presParOf" srcId="{441476A4-6C1E-4865-8AF1-BC7FA23A166D}" destId="{F1A4955E-4C3E-47DD-96AE-5D6ECFC52945}" srcOrd="2" destOrd="0" presId="urn:microsoft.com/office/officeart/2008/layout/LinedList"/>
    <dgm:cxn modelId="{C795E9E5-DF1D-440B-A6C1-E236C289B522}" type="presParOf" srcId="{441476A4-6C1E-4865-8AF1-BC7FA23A166D}" destId="{1468B92E-A861-4AA6-8220-776F14ECC485}" srcOrd="3" destOrd="0" presId="urn:microsoft.com/office/officeart/2008/layout/LinedList"/>
    <dgm:cxn modelId="{3325DCC2-1513-4513-974D-0B4D6BACC858}" type="presParOf" srcId="{1468B92E-A861-4AA6-8220-776F14ECC485}" destId="{B5183CAD-E5B3-447A-AAC7-253AD30938A9}" srcOrd="0" destOrd="0" presId="urn:microsoft.com/office/officeart/2008/layout/LinedList"/>
    <dgm:cxn modelId="{C0D2495E-FB9D-4828-860D-FD76C8BE2856}" type="presParOf" srcId="{1468B92E-A861-4AA6-8220-776F14ECC485}" destId="{4255F9C9-215C-43DA-9465-05335152F90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0"/>
          <a:ext cx="9872871" cy="4038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Racial segregation had been loosely enforced throughout the early colonial years, and laws restricted the movement of natives throughout the country, but overall racial segregation was not official.</a:t>
          </a:r>
          <a:endParaRPr lang="en-US" sz="4400" kern="1200" dirty="0"/>
        </a:p>
      </dsp:txBody>
      <dsp:txXfrm>
        <a:off x="0" y="0"/>
        <a:ext cx="9872871" cy="40386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0"/>
          <a:ext cx="9872871" cy="4038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t" anchorCtr="0">
          <a:noAutofit/>
        </a:bodyPr>
        <a:lstStyle/>
        <a:p>
          <a:pPr lvl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300" kern="1200" dirty="0" smtClean="0"/>
            <a:t>In 1948, the National party takes control of the country and enacts strict racial laws known as apartheid.</a:t>
          </a:r>
          <a:endParaRPr lang="en-US" sz="6300" kern="1200" dirty="0"/>
        </a:p>
      </dsp:txBody>
      <dsp:txXfrm>
        <a:off x="0" y="0"/>
        <a:ext cx="9872871" cy="40386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0"/>
          <a:ext cx="47545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0"/>
          <a:ext cx="4754563" cy="4022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These laws not only divided white South Africans, mostly from English and Dutch heritage, but separated black South </a:t>
          </a:r>
          <a:r>
            <a:rPr lang="en-US" sz="3600" kern="1200" dirty="0" err="1" smtClean="0"/>
            <a:t>Africaners</a:t>
          </a:r>
          <a:r>
            <a:rPr lang="en-US" sz="3600" kern="1200" dirty="0" smtClean="0"/>
            <a:t> based on tribal lines.</a:t>
          </a:r>
          <a:endParaRPr lang="en-US" sz="3600" kern="1200" dirty="0"/>
        </a:p>
      </dsp:txBody>
      <dsp:txXfrm>
        <a:off x="0" y="0"/>
        <a:ext cx="4754563" cy="402272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D53009-87C1-4BFF-AC19-A1FBA53B3CCF}">
      <dsp:nvSpPr>
        <dsp:cNvPr id="0" name=""/>
        <dsp:cNvSpPr/>
      </dsp:nvSpPr>
      <dsp:spPr>
        <a:xfrm>
          <a:off x="0" y="0"/>
          <a:ext cx="47548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62D92F-C314-4342-A357-4528FDBA5DEC}">
      <dsp:nvSpPr>
        <dsp:cNvPr id="0" name=""/>
        <dsp:cNvSpPr/>
      </dsp:nvSpPr>
      <dsp:spPr>
        <a:xfrm>
          <a:off x="0" y="0"/>
          <a:ext cx="4754880" cy="402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There were four categories:</a:t>
          </a:r>
          <a:br>
            <a:rPr lang="en-US" sz="4400" kern="1200" dirty="0" smtClean="0"/>
          </a:br>
          <a:r>
            <a:rPr lang="en-US" sz="4400" kern="1200" dirty="0" smtClean="0"/>
            <a:t>     White</a:t>
          </a:r>
          <a:br>
            <a:rPr lang="en-US" sz="4400" kern="1200" dirty="0" smtClean="0"/>
          </a:br>
          <a:r>
            <a:rPr lang="en-US" sz="4400" kern="1200" dirty="0" smtClean="0"/>
            <a:t>     Bantu</a:t>
          </a:r>
          <a:br>
            <a:rPr lang="en-US" sz="4400" kern="1200" dirty="0" smtClean="0"/>
          </a:br>
          <a:r>
            <a:rPr lang="en-US" sz="4400" kern="1200" dirty="0" smtClean="0"/>
            <a:t>     Asian</a:t>
          </a:r>
          <a:br>
            <a:rPr lang="en-US" sz="4400" kern="1200" dirty="0" smtClean="0"/>
          </a:br>
          <a:r>
            <a:rPr lang="en-US" sz="4400" kern="1200" dirty="0" smtClean="0"/>
            <a:t>     </a:t>
          </a:r>
          <a:r>
            <a:rPr lang="en-US" sz="4400" kern="1200" dirty="0" err="1" smtClean="0"/>
            <a:t>Coloured</a:t>
          </a:r>
          <a:endParaRPr lang="en-US" sz="4400" kern="1200" dirty="0"/>
        </a:p>
      </dsp:txBody>
      <dsp:txXfrm>
        <a:off x="0" y="0"/>
        <a:ext cx="4754880" cy="402336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0"/>
          <a:ext cx="98726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0"/>
          <a:ext cx="9872663" cy="201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Apartheid restricted people of different ethnic groups from marrying, holding certain jobs, and even having relationships.</a:t>
          </a:r>
        </a:p>
      </dsp:txBody>
      <dsp:txXfrm>
        <a:off x="0" y="0"/>
        <a:ext cx="9872663" cy="2019300"/>
      </dsp:txXfrm>
    </dsp:sp>
    <dsp:sp modelId="{FAF33987-5D45-44B7-AE5F-C2343A502A0C}">
      <dsp:nvSpPr>
        <dsp:cNvPr id="0" name=""/>
        <dsp:cNvSpPr/>
      </dsp:nvSpPr>
      <dsp:spPr>
        <a:xfrm>
          <a:off x="0" y="2019300"/>
          <a:ext cx="98726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F26209-74A2-4CEB-B0B2-BC4A15556188}">
      <dsp:nvSpPr>
        <dsp:cNvPr id="0" name=""/>
        <dsp:cNvSpPr/>
      </dsp:nvSpPr>
      <dsp:spPr>
        <a:xfrm>
          <a:off x="0" y="2019300"/>
          <a:ext cx="9872663" cy="201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Entire families could be separated based on their skin color.</a:t>
          </a:r>
        </a:p>
      </dsp:txBody>
      <dsp:txXfrm>
        <a:off x="0" y="2019300"/>
        <a:ext cx="9872663" cy="201930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8B45CC-DBE1-466F-A83E-2255403F9F83}">
      <dsp:nvSpPr>
        <dsp:cNvPr id="0" name=""/>
        <dsp:cNvSpPr/>
      </dsp:nvSpPr>
      <dsp:spPr>
        <a:xfrm>
          <a:off x="0" y="0"/>
          <a:ext cx="98726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6BD3A0-448F-4E53-8088-F1B4E6C7C2D2}">
      <dsp:nvSpPr>
        <dsp:cNvPr id="0" name=""/>
        <dsp:cNvSpPr/>
      </dsp:nvSpPr>
      <dsp:spPr>
        <a:xfrm>
          <a:off x="0" y="0"/>
          <a:ext cx="9872663" cy="201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Protests over apartheid erupted over the years and eventually led to arrests or execution of resistance leaders, like Nelson Mandela.</a:t>
          </a:r>
          <a:endParaRPr lang="en-US" sz="3500" kern="1200" dirty="0"/>
        </a:p>
      </dsp:txBody>
      <dsp:txXfrm>
        <a:off x="0" y="0"/>
        <a:ext cx="9872663" cy="2019300"/>
      </dsp:txXfrm>
    </dsp:sp>
    <dsp:sp modelId="{AB7E3081-8660-4E6D-95D2-E00B4AB75533}">
      <dsp:nvSpPr>
        <dsp:cNvPr id="0" name=""/>
        <dsp:cNvSpPr/>
      </dsp:nvSpPr>
      <dsp:spPr>
        <a:xfrm>
          <a:off x="0" y="2019300"/>
          <a:ext cx="98726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620379-E56A-4B49-8AC8-5161C8FE9F13}">
      <dsp:nvSpPr>
        <dsp:cNvPr id="0" name=""/>
        <dsp:cNvSpPr/>
      </dsp:nvSpPr>
      <dsp:spPr>
        <a:xfrm>
          <a:off x="0" y="2019300"/>
          <a:ext cx="9872663" cy="201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Following international pressure and embargos, the </a:t>
          </a:r>
          <a:r>
            <a:rPr lang="en-US" sz="3500" kern="1200" dirty="0" err="1" smtClean="0"/>
            <a:t>Afrikaan</a:t>
          </a:r>
          <a:r>
            <a:rPr lang="en-US" sz="3500" kern="1200" dirty="0" smtClean="0"/>
            <a:t> National Party final begins dismantling apartheid laws, and by 1994 apartheid ends. </a:t>
          </a:r>
          <a:endParaRPr lang="en-US" sz="3500" kern="1200" dirty="0"/>
        </a:p>
      </dsp:txBody>
      <dsp:txXfrm>
        <a:off x="0" y="2019300"/>
        <a:ext cx="9872663" cy="201930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7A546F-D827-41FC-AF5A-54B39EA4C203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CB42A-6AEA-44C2-B652-125BF2E08CAC}">
      <dsp:nvSpPr>
        <dsp:cNvPr id="0" name=""/>
        <dsp:cNvSpPr/>
      </dsp:nvSpPr>
      <dsp:spPr>
        <a:xfrm>
          <a:off x="0" y="0"/>
          <a:ext cx="9872871" cy="201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lv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Read “The Train from Rhodesia” by Nadine Gordimer. </a:t>
          </a:r>
          <a:endParaRPr lang="en-US" sz="5600" kern="1200" dirty="0"/>
        </a:p>
      </dsp:txBody>
      <dsp:txXfrm>
        <a:off x="0" y="0"/>
        <a:ext cx="9872871" cy="2019300"/>
      </dsp:txXfrm>
    </dsp:sp>
    <dsp:sp modelId="{2CE364E8-8DDF-4544-82AB-42DE65431C0D}">
      <dsp:nvSpPr>
        <dsp:cNvPr id="0" name=""/>
        <dsp:cNvSpPr/>
      </dsp:nvSpPr>
      <dsp:spPr>
        <a:xfrm>
          <a:off x="0" y="201930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7C4A2C-B881-42E7-ACE7-A4F9C278A4DF}">
      <dsp:nvSpPr>
        <dsp:cNvPr id="0" name=""/>
        <dsp:cNvSpPr/>
      </dsp:nvSpPr>
      <dsp:spPr>
        <a:xfrm>
          <a:off x="0" y="2019300"/>
          <a:ext cx="9872871" cy="201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lv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Page 1250</a:t>
          </a:r>
          <a:endParaRPr lang="en-US" sz="5600" kern="1200" dirty="0"/>
        </a:p>
      </dsp:txBody>
      <dsp:txXfrm>
        <a:off x="0" y="2019300"/>
        <a:ext cx="9872871" cy="201930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7A546F-D827-41FC-AF5A-54B39EA4C203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CB42A-6AEA-44C2-B652-125BF2E08CAC}">
      <dsp:nvSpPr>
        <dsp:cNvPr id="0" name=""/>
        <dsp:cNvSpPr/>
      </dsp:nvSpPr>
      <dsp:spPr>
        <a:xfrm>
          <a:off x="0" y="0"/>
          <a:ext cx="1974574" cy="4038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As you read, consider the following questions:</a:t>
          </a:r>
        </a:p>
      </dsp:txBody>
      <dsp:txXfrm>
        <a:off x="0" y="0"/>
        <a:ext cx="1974574" cy="4038600"/>
      </dsp:txXfrm>
    </dsp:sp>
    <dsp:sp modelId="{A2F84F89-8591-41F3-9D0B-9F55FD1B9E61}">
      <dsp:nvSpPr>
        <dsp:cNvPr id="0" name=""/>
        <dsp:cNvSpPr/>
      </dsp:nvSpPr>
      <dsp:spPr>
        <a:xfrm>
          <a:off x="2122667" y="93865"/>
          <a:ext cx="7750203" cy="1877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What is the relationship like between the people on the train and the people in the village?</a:t>
          </a:r>
        </a:p>
      </dsp:txBody>
      <dsp:txXfrm>
        <a:off x="2122667" y="93865"/>
        <a:ext cx="7750203" cy="1877317"/>
      </dsp:txXfrm>
    </dsp:sp>
    <dsp:sp modelId="{71BA2776-68D2-499C-A1A6-8ECA3A75CC18}">
      <dsp:nvSpPr>
        <dsp:cNvPr id="0" name=""/>
        <dsp:cNvSpPr/>
      </dsp:nvSpPr>
      <dsp:spPr>
        <a:xfrm>
          <a:off x="1974574" y="1971183"/>
          <a:ext cx="78982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727B12-C5EF-4E95-A788-C9626797CC6C}">
      <dsp:nvSpPr>
        <dsp:cNvPr id="0" name=""/>
        <dsp:cNvSpPr/>
      </dsp:nvSpPr>
      <dsp:spPr>
        <a:xfrm>
          <a:off x="2122667" y="2065049"/>
          <a:ext cx="7750203" cy="1877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Why does the man refuse to pay full price for the lion? What social implications does this behavior suggest about their relationship. </a:t>
          </a:r>
        </a:p>
      </dsp:txBody>
      <dsp:txXfrm>
        <a:off x="2122667" y="2065049"/>
        <a:ext cx="7750203" cy="1877317"/>
      </dsp:txXfrm>
    </dsp:sp>
    <dsp:sp modelId="{92B41890-01CA-4994-BBC5-1A3855C869C5}">
      <dsp:nvSpPr>
        <dsp:cNvPr id="0" name=""/>
        <dsp:cNvSpPr/>
      </dsp:nvSpPr>
      <dsp:spPr>
        <a:xfrm>
          <a:off x="1974574" y="3942367"/>
          <a:ext cx="78982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CCEDD-F49F-499C-8557-873AE1732B4B}">
      <dsp:nvSpPr>
        <dsp:cNvPr id="0" name=""/>
        <dsp:cNvSpPr/>
      </dsp:nvSpPr>
      <dsp:spPr>
        <a:xfrm>
          <a:off x="0" y="1239787"/>
          <a:ext cx="9872871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What is apartheid?</a:t>
          </a:r>
          <a:endParaRPr lang="en-US" sz="6500" kern="1200" dirty="0"/>
        </a:p>
      </dsp:txBody>
      <dsp:txXfrm>
        <a:off x="76105" y="1315892"/>
        <a:ext cx="9720661" cy="140681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7A546F-D827-41FC-AF5A-54B39EA4C203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CB42A-6AEA-44C2-B652-125BF2E08CAC}">
      <dsp:nvSpPr>
        <dsp:cNvPr id="0" name=""/>
        <dsp:cNvSpPr/>
      </dsp:nvSpPr>
      <dsp:spPr>
        <a:xfrm>
          <a:off x="0" y="0"/>
          <a:ext cx="9872871" cy="4038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Read “No Witchcraft for Sale” by Doris Lessing on page 1116.</a:t>
          </a:r>
        </a:p>
      </dsp:txBody>
      <dsp:txXfrm>
        <a:off x="0" y="0"/>
        <a:ext cx="9872871" cy="4038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D24A1A-05A2-4CCF-A1E6-248266180327}">
      <dsp:nvSpPr>
        <dsp:cNvPr id="0" name=""/>
        <dsp:cNvSpPr/>
      </dsp:nvSpPr>
      <dsp:spPr>
        <a:xfrm>
          <a:off x="0" y="152937"/>
          <a:ext cx="10515600" cy="41147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smtClean="0"/>
            <a:t>What was British rule like in India for people living in Burma during the nineteenth and twentieth centuries?</a:t>
          </a:r>
          <a:endParaRPr lang="en-US" sz="5800" kern="1200" dirty="0"/>
        </a:p>
      </dsp:txBody>
      <dsp:txXfrm>
        <a:off x="200868" y="353805"/>
        <a:ext cx="10113864" cy="371306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7A546F-D827-41FC-AF5A-54B39EA4C203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CB42A-6AEA-44C2-B652-125BF2E08CAC}">
      <dsp:nvSpPr>
        <dsp:cNvPr id="0" name=""/>
        <dsp:cNvSpPr/>
      </dsp:nvSpPr>
      <dsp:spPr>
        <a:xfrm>
          <a:off x="0" y="0"/>
          <a:ext cx="1974574" cy="4038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As you read, consider the following questions:</a:t>
          </a:r>
        </a:p>
      </dsp:txBody>
      <dsp:txXfrm>
        <a:off x="0" y="0"/>
        <a:ext cx="1974574" cy="4038600"/>
      </dsp:txXfrm>
    </dsp:sp>
    <dsp:sp modelId="{A2F84F89-8591-41F3-9D0B-9F55FD1B9E61}">
      <dsp:nvSpPr>
        <dsp:cNvPr id="0" name=""/>
        <dsp:cNvSpPr/>
      </dsp:nvSpPr>
      <dsp:spPr>
        <a:xfrm>
          <a:off x="2122667" y="63103"/>
          <a:ext cx="7750203" cy="1262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What cultural values and experiences do Gideon and the </a:t>
          </a:r>
          <a:r>
            <a:rPr lang="en-US" sz="3500" kern="1200" dirty="0" err="1" smtClean="0"/>
            <a:t>Farquars</a:t>
          </a:r>
          <a:r>
            <a:rPr lang="en-US" sz="3500" kern="1200" dirty="0" smtClean="0"/>
            <a:t> share? </a:t>
          </a:r>
        </a:p>
      </dsp:txBody>
      <dsp:txXfrm>
        <a:off x="2122667" y="63103"/>
        <a:ext cx="7750203" cy="1262062"/>
      </dsp:txXfrm>
    </dsp:sp>
    <dsp:sp modelId="{71BA2776-68D2-499C-A1A6-8ECA3A75CC18}">
      <dsp:nvSpPr>
        <dsp:cNvPr id="0" name=""/>
        <dsp:cNvSpPr/>
      </dsp:nvSpPr>
      <dsp:spPr>
        <a:xfrm>
          <a:off x="1974574" y="1325165"/>
          <a:ext cx="78982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4C8F05-A4D1-435A-AB53-6E96D064F2FB}">
      <dsp:nvSpPr>
        <dsp:cNvPr id="0" name=""/>
        <dsp:cNvSpPr/>
      </dsp:nvSpPr>
      <dsp:spPr>
        <a:xfrm>
          <a:off x="2122667" y="1388268"/>
          <a:ext cx="7750203" cy="1262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What cultural differences exist between them? </a:t>
          </a:r>
        </a:p>
      </dsp:txBody>
      <dsp:txXfrm>
        <a:off x="2122667" y="1388268"/>
        <a:ext cx="7750203" cy="1262062"/>
      </dsp:txXfrm>
    </dsp:sp>
    <dsp:sp modelId="{2D59F583-2242-4F77-997F-FD448FE03383}">
      <dsp:nvSpPr>
        <dsp:cNvPr id="0" name=""/>
        <dsp:cNvSpPr/>
      </dsp:nvSpPr>
      <dsp:spPr>
        <a:xfrm>
          <a:off x="1974574" y="2650331"/>
          <a:ext cx="78982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DD0902-3E33-415C-9788-5E7BD255BAAE}">
      <dsp:nvSpPr>
        <dsp:cNvPr id="0" name=""/>
        <dsp:cNvSpPr/>
      </dsp:nvSpPr>
      <dsp:spPr>
        <a:xfrm>
          <a:off x="2122667" y="2713434"/>
          <a:ext cx="7750203" cy="1262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Create a Venn diagram that shows the differences between the two sides.</a:t>
          </a:r>
        </a:p>
      </dsp:txBody>
      <dsp:txXfrm>
        <a:off x="2122667" y="2713434"/>
        <a:ext cx="7750203" cy="1262062"/>
      </dsp:txXfrm>
    </dsp:sp>
    <dsp:sp modelId="{B1953E31-D3E4-4DD9-8350-24FFF8C46065}">
      <dsp:nvSpPr>
        <dsp:cNvPr id="0" name=""/>
        <dsp:cNvSpPr/>
      </dsp:nvSpPr>
      <dsp:spPr>
        <a:xfrm>
          <a:off x="1974574" y="3975496"/>
          <a:ext cx="78982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894CBE-7BAF-4A27-A017-CA86C7171FF3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5969B7-2FD1-4682-9615-F2F1E5277438}">
      <dsp:nvSpPr>
        <dsp:cNvPr id="0" name=""/>
        <dsp:cNvSpPr/>
      </dsp:nvSpPr>
      <dsp:spPr>
        <a:xfrm>
          <a:off x="0" y="0"/>
          <a:ext cx="9872871" cy="201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Master Harold…and the Boys is based on a play </a:t>
          </a:r>
          <a:r>
            <a:rPr lang="en-US" sz="3400" kern="1200" dirty="0" err="1" smtClean="0"/>
            <a:t>Artold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Fugard</a:t>
          </a:r>
          <a:r>
            <a:rPr lang="en-US" sz="3400" kern="1200" dirty="0" smtClean="0"/>
            <a:t> about class and racial differences between a servant and a young boy trying to “become a man.”</a:t>
          </a:r>
          <a:endParaRPr lang="en-US" sz="3400" kern="1200" dirty="0"/>
        </a:p>
      </dsp:txBody>
      <dsp:txXfrm>
        <a:off x="0" y="0"/>
        <a:ext cx="9872871" cy="2019300"/>
      </dsp:txXfrm>
    </dsp:sp>
    <dsp:sp modelId="{666A8676-9C14-49D4-8C28-9E8995770FA6}">
      <dsp:nvSpPr>
        <dsp:cNvPr id="0" name=""/>
        <dsp:cNvSpPr/>
      </dsp:nvSpPr>
      <dsp:spPr>
        <a:xfrm>
          <a:off x="0" y="201930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72B9BA-50F8-4C45-B042-40D52E43D32D}">
      <dsp:nvSpPr>
        <dsp:cNvPr id="0" name=""/>
        <dsp:cNvSpPr/>
      </dsp:nvSpPr>
      <dsp:spPr>
        <a:xfrm>
          <a:off x="0" y="2019300"/>
          <a:ext cx="9872871" cy="201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Why do you think so many British authors found it necessary to write about these types of cultural divides?</a:t>
          </a:r>
          <a:endParaRPr lang="en-US" sz="3400" kern="1200" dirty="0"/>
        </a:p>
      </dsp:txBody>
      <dsp:txXfrm>
        <a:off x="0" y="2019300"/>
        <a:ext cx="9872871" cy="201930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894CBE-7BAF-4A27-A017-CA86C7171FF3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5969B7-2FD1-4682-9615-F2F1E5277438}">
      <dsp:nvSpPr>
        <dsp:cNvPr id="0" name=""/>
        <dsp:cNvSpPr/>
      </dsp:nvSpPr>
      <dsp:spPr>
        <a:xfrm>
          <a:off x="0" y="0"/>
          <a:ext cx="9872871" cy="201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In Master Harold…and the Boys Hallie struggles reconciling his “father-son” relationship with Sam and his role as a white man in </a:t>
          </a:r>
          <a:r>
            <a:rPr lang="en-US" sz="3800" kern="1200" smtClean="0"/>
            <a:t>South Africa.</a:t>
          </a:r>
          <a:endParaRPr lang="en-US" sz="3800" kern="1200" dirty="0"/>
        </a:p>
      </dsp:txBody>
      <dsp:txXfrm>
        <a:off x="0" y="0"/>
        <a:ext cx="9872871" cy="2019300"/>
      </dsp:txXfrm>
    </dsp:sp>
    <dsp:sp modelId="{A75A48DB-B748-4B1B-AFD1-1069EB264061}">
      <dsp:nvSpPr>
        <dsp:cNvPr id="0" name=""/>
        <dsp:cNvSpPr/>
      </dsp:nvSpPr>
      <dsp:spPr>
        <a:xfrm>
          <a:off x="0" y="201930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968DA3-1B48-4F5C-BE08-B8832DA76A4E}">
      <dsp:nvSpPr>
        <dsp:cNvPr id="0" name=""/>
        <dsp:cNvSpPr/>
      </dsp:nvSpPr>
      <dsp:spPr>
        <a:xfrm>
          <a:off x="0" y="2019300"/>
          <a:ext cx="9872871" cy="201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kern="1200" dirty="0"/>
        </a:p>
      </dsp:txBody>
      <dsp:txXfrm>
        <a:off x="0" y="2019300"/>
        <a:ext cx="9872871" cy="201930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76842-E3FC-46F3-98EB-6398406C70E0}">
      <dsp:nvSpPr>
        <dsp:cNvPr id="0" name=""/>
        <dsp:cNvSpPr/>
      </dsp:nvSpPr>
      <dsp:spPr>
        <a:xfrm>
          <a:off x="0" y="1971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3F522E-F4F8-4184-9B4A-8142FFF94634}">
      <dsp:nvSpPr>
        <dsp:cNvPr id="0" name=""/>
        <dsp:cNvSpPr/>
      </dsp:nvSpPr>
      <dsp:spPr>
        <a:xfrm>
          <a:off x="0" y="1971"/>
          <a:ext cx="9872871" cy="1344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Last week we asked you to find out information about your name.</a:t>
          </a:r>
          <a:endParaRPr lang="en-US" sz="3700" kern="1200" dirty="0"/>
        </a:p>
      </dsp:txBody>
      <dsp:txXfrm>
        <a:off x="0" y="1971"/>
        <a:ext cx="9872871" cy="1344885"/>
      </dsp:txXfrm>
    </dsp:sp>
    <dsp:sp modelId="{07D5610D-9F65-4932-B9BB-EC533B9B9190}">
      <dsp:nvSpPr>
        <dsp:cNvPr id="0" name=""/>
        <dsp:cNvSpPr/>
      </dsp:nvSpPr>
      <dsp:spPr>
        <a:xfrm>
          <a:off x="0" y="1346857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21DF7B-0F15-40A3-B053-4990C3E59600}">
      <dsp:nvSpPr>
        <dsp:cNvPr id="0" name=""/>
        <dsp:cNvSpPr/>
      </dsp:nvSpPr>
      <dsp:spPr>
        <a:xfrm>
          <a:off x="0" y="1346857"/>
          <a:ext cx="9872871" cy="1344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This week we want you to find out information about where you come from.</a:t>
          </a:r>
          <a:endParaRPr lang="en-US" sz="3700" kern="1200" dirty="0"/>
        </a:p>
      </dsp:txBody>
      <dsp:txXfrm>
        <a:off x="0" y="1346857"/>
        <a:ext cx="9872871" cy="1344885"/>
      </dsp:txXfrm>
    </dsp:sp>
    <dsp:sp modelId="{35FF9A76-58BF-48E7-AEDB-8866BE2B03E5}">
      <dsp:nvSpPr>
        <dsp:cNvPr id="0" name=""/>
        <dsp:cNvSpPr/>
      </dsp:nvSpPr>
      <dsp:spPr>
        <a:xfrm>
          <a:off x="0" y="2691742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09F8FC-55E9-4929-816A-973CA9CB7AF7}">
      <dsp:nvSpPr>
        <dsp:cNvPr id="0" name=""/>
        <dsp:cNvSpPr/>
      </dsp:nvSpPr>
      <dsp:spPr>
        <a:xfrm>
          <a:off x="0" y="2691742"/>
          <a:ext cx="9872871" cy="1344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So, when you get home tonight ask your parents or guardians where your family comes from.</a:t>
          </a:r>
          <a:endParaRPr lang="en-US" sz="3700" kern="1200" dirty="0"/>
        </a:p>
      </dsp:txBody>
      <dsp:txXfrm>
        <a:off x="0" y="2691742"/>
        <a:ext cx="9872871" cy="13448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A1524-3C72-4C89-B866-29D0F538C2C8}">
      <dsp:nvSpPr>
        <dsp:cNvPr id="0" name=""/>
        <dsp:cNvSpPr/>
      </dsp:nvSpPr>
      <dsp:spPr>
        <a:xfrm>
          <a:off x="0" y="222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544907-CB17-4119-86A0-66A1C6A42619}">
      <dsp:nvSpPr>
        <dsp:cNvPr id="0" name=""/>
        <dsp:cNvSpPr/>
      </dsp:nvSpPr>
      <dsp:spPr>
        <a:xfrm>
          <a:off x="0" y="2221"/>
          <a:ext cx="2103120" cy="1515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smtClean="0"/>
            <a:t>Opening Session</a:t>
          </a:r>
          <a:endParaRPr lang="en-US" sz="3900" kern="1200" dirty="0"/>
        </a:p>
      </dsp:txBody>
      <dsp:txXfrm>
        <a:off x="0" y="2221"/>
        <a:ext cx="2103120" cy="1515006"/>
      </dsp:txXfrm>
    </dsp:sp>
    <dsp:sp modelId="{30841C80-58B6-4C11-9912-6732785B75B3}">
      <dsp:nvSpPr>
        <dsp:cNvPr id="0" name=""/>
        <dsp:cNvSpPr/>
      </dsp:nvSpPr>
      <dsp:spPr>
        <a:xfrm>
          <a:off x="2260854" y="71018"/>
          <a:ext cx="8254746" cy="1375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Students will learn about British Imperialism during the nineteenth and twentieth centuries.</a:t>
          </a:r>
          <a:endParaRPr lang="en-US" sz="3200" kern="1200" dirty="0"/>
        </a:p>
      </dsp:txBody>
      <dsp:txXfrm>
        <a:off x="2260854" y="71018"/>
        <a:ext cx="8254746" cy="1375933"/>
      </dsp:txXfrm>
    </dsp:sp>
    <dsp:sp modelId="{93F59425-00F1-42B2-82D7-32C65069E7B7}">
      <dsp:nvSpPr>
        <dsp:cNvPr id="0" name=""/>
        <dsp:cNvSpPr/>
      </dsp:nvSpPr>
      <dsp:spPr>
        <a:xfrm>
          <a:off x="2103120" y="1446951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2E329D-A9AF-48B3-875D-A1765613E17E}">
      <dsp:nvSpPr>
        <dsp:cNvPr id="0" name=""/>
        <dsp:cNvSpPr/>
      </dsp:nvSpPr>
      <dsp:spPr>
        <a:xfrm>
          <a:off x="0" y="151722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77F7B9-984A-453F-920F-3FCF104D884A}">
      <dsp:nvSpPr>
        <dsp:cNvPr id="0" name=""/>
        <dsp:cNvSpPr/>
      </dsp:nvSpPr>
      <dsp:spPr>
        <a:xfrm>
          <a:off x="0" y="1517228"/>
          <a:ext cx="2103120" cy="1515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Work Session</a:t>
          </a:r>
          <a:endParaRPr lang="en-US" sz="3900" kern="1200" dirty="0"/>
        </a:p>
      </dsp:txBody>
      <dsp:txXfrm>
        <a:off x="0" y="1517228"/>
        <a:ext cx="2103120" cy="1515006"/>
      </dsp:txXfrm>
    </dsp:sp>
    <dsp:sp modelId="{8A1F9369-DD94-4135-BC04-87FFBBE6E522}">
      <dsp:nvSpPr>
        <dsp:cNvPr id="0" name=""/>
        <dsp:cNvSpPr/>
      </dsp:nvSpPr>
      <dsp:spPr>
        <a:xfrm>
          <a:off x="2260854" y="1586024"/>
          <a:ext cx="8254746" cy="1375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Students will read “To Kill an Elephant” by George Orwell.</a:t>
          </a:r>
          <a:endParaRPr lang="en-US" sz="3200" kern="1200" dirty="0"/>
        </a:p>
      </dsp:txBody>
      <dsp:txXfrm>
        <a:off x="2260854" y="1586024"/>
        <a:ext cx="8254746" cy="1375933"/>
      </dsp:txXfrm>
    </dsp:sp>
    <dsp:sp modelId="{02078E5D-EEB7-4596-8035-5E5C05D69758}">
      <dsp:nvSpPr>
        <dsp:cNvPr id="0" name=""/>
        <dsp:cNvSpPr/>
      </dsp:nvSpPr>
      <dsp:spPr>
        <a:xfrm>
          <a:off x="2103120" y="2961958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658B44-14D8-407D-8DFF-5EE0C25D577B}">
      <dsp:nvSpPr>
        <dsp:cNvPr id="0" name=""/>
        <dsp:cNvSpPr/>
      </dsp:nvSpPr>
      <dsp:spPr>
        <a:xfrm>
          <a:off x="0" y="303223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988EEB-966B-4063-A17F-5B3AA57869F4}">
      <dsp:nvSpPr>
        <dsp:cNvPr id="0" name=""/>
        <dsp:cNvSpPr/>
      </dsp:nvSpPr>
      <dsp:spPr>
        <a:xfrm>
          <a:off x="0" y="3032234"/>
          <a:ext cx="2103120" cy="1515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Closing Session</a:t>
          </a:r>
          <a:endParaRPr lang="en-US" sz="3900" kern="1200" dirty="0"/>
        </a:p>
      </dsp:txBody>
      <dsp:txXfrm>
        <a:off x="0" y="3032234"/>
        <a:ext cx="2103120" cy="1515006"/>
      </dsp:txXfrm>
    </dsp:sp>
    <dsp:sp modelId="{779C8BB7-A30B-4533-BE3E-74FF867C12A8}">
      <dsp:nvSpPr>
        <dsp:cNvPr id="0" name=""/>
        <dsp:cNvSpPr/>
      </dsp:nvSpPr>
      <dsp:spPr>
        <a:xfrm>
          <a:off x="2260854" y="3101031"/>
          <a:ext cx="8254746" cy="1375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>
        <a:off x="2260854" y="3101031"/>
        <a:ext cx="8254746" cy="1375933"/>
      </dsp:txXfrm>
    </dsp:sp>
    <dsp:sp modelId="{474BB940-3F77-4B55-9413-DC438F3A09B6}">
      <dsp:nvSpPr>
        <dsp:cNvPr id="0" name=""/>
        <dsp:cNvSpPr/>
      </dsp:nvSpPr>
      <dsp:spPr>
        <a:xfrm>
          <a:off x="2103120" y="4476965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3E1DD-61BA-49C4-B459-A1AA6562A6A2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4075E5-B037-456E-802F-F138669DB537}">
      <dsp:nvSpPr>
        <dsp:cNvPr id="0" name=""/>
        <dsp:cNvSpPr/>
      </dsp:nvSpPr>
      <dsp:spPr>
        <a:xfrm>
          <a:off x="0" y="0"/>
          <a:ext cx="10515600" cy="1137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Imperialism is a term used to describe when a stronger country dominates a weaker one.</a:t>
          </a:r>
          <a:endParaRPr lang="en-US" sz="3000" kern="1200" dirty="0"/>
        </a:p>
      </dsp:txBody>
      <dsp:txXfrm>
        <a:off x="0" y="0"/>
        <a:ext cx="10515600" cy="1137365"/>
      </dsp:txXfrm>
    </dsp:sp>
    <dsp:sp modelId="{C47D8784-24DE-4331-BCAA-CE0F1B407A15}">
      <dsp:nvSpPr>
        <dsp:cNvPr id="0" name=""/>
        <dsp:cNvSpPr/>
      </dsp:nvSpPr>
      <dsp:spPr>
        <a:xfrm>
          <a:off x="0" y="1137365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BA184A-26BA-4A95-BC2A-1ADA7AE2A5A1}">
      <dsp:nvSpPr>
        <dsp:cNvPr id="0" name=""/>
        <dsp:cNvSpPr/>
      </dsp:nvSpPr>
      <dsp:spPr>
        <a:xfrm>
          <a:off x="0" y="1137365"/>
          <a:ext cx="10515600" cy="1137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During the 19</a:t>
          </a:r>
          <a:r>
            <a:rPr lang="en-US" sz="3000" kern="1200" baseline="30000" dirty="0" smtClean="0"/>
            <a:t>th</a:t>
          </a:r>
          <a:r>
            <a:rPr lang="en-US" sz="3000" kern="1200" dirty="0" smtClean="0"/>
            <a:t> century England rose to become a world power and ruled a fifth of the total population.</a:t>
          </a:r>
          <a:endParaRPr lang="en-US" sz="3000" kern="1200" dirty="0"/>
        </a:p>
      </dsp:txBody>
      <dsp:txXfrm>
        <a:off x="0" y="1137365"/>
        <a:ext cx="10515600" cy="1137365"/>
      </dsp:txXfrm>
    </dsp:sp>
    <dsp:sp modelId="{A30C5EEE-22B9-43E5-B496-7F96E91FCCB8}">
      <dsp:nvSpPr>
        <dsp:cNvPr id="0" name=""/>
        <dsp:cNvSpPr/>
      </dsp:nvSpPr>
      <dsp:spPr>
        <a:xfrm>
          <a:off x="0" y="227473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53D1A8-521D-4757-8EB6-0DC3D4623F65}">
      <dsp:nvSpPr>
        <dsp:cNvPr id="0" name=""/>
        <dsp:cNvSpPr/>
      </dsp:nvSpPr>
      <dsp:spPr>
        <a:xfrm>
          <a:off x="0" y="2274731"/>
          <a:ext cx="10515600" cy="1137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One reason the British used to justify often brutal strategies, was that it was their duty to “civilize” weaker, non-Christian cultures.</a:t>
          </a:r>
          <a:endParaRPr lang="en-US" sz="3000" kern="1200" dirty="0"/>
        </a:p>
      </dsp:txBody>
      <dsp:txXfrm>
        <a:off x="0" y="2274731"/>
        <a:ext cx="10515600" cy="1137365"/>
      </dsp:txXfrm>
    </dsp:sp>
    <dsp:sp modelId="{B20FAEFF-88C2-4A82-AA48-D8DFD6A69A0C}">
      <dsp:nvSpPr>
        <dsp:cNvPr id="0" name=""/>
        <dsp:cNvSpPr/>
      </dsp:nvSpPr>
      <dsp:spPr>
        <a:xfrm>
          <a:off x="0" y="3412097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242B47-7DC9-4D92-B9EC-973DBA96FEEF}">
      <dsp:nvSpPr>
        <dsp:cNvPr id="0" name=""/>
        <dsp:cNvSpPr/>
      </dsp:nvSpPr>
      <dsp:spPr>
        <a:xfrm>
          <a:off x="0" y="3412097"/>
          <a:ext cx="10515600" cy="1137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Please take notes about the Prezi you are about to see.</a:t>
          </a:r>
          <a:endParaRPr lang="en-US" sz="3000" kern="1200" dirty="0"/>
        </a:p>
      </dsp:txBody>
      <dsp:txXfrm>
        <a:off x="0" y="3412097"/>
        <a:ext cx="10515600" cy="11373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DAA8AF-2FA3-4FA5-9910-C24825FF498D}">
      <dsp:nvSpPr>
        <dsp:cNvPr id="0" name=""/>
        <dsp:cNvSpPr/>
      </dsp:nvSpPr>
      <dsp:spPr>
        <a:xfrm>
          <a:off x="0" y="222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CF3AC1-BAFE-4DAF-8B83-1E88EB6CF9F0}">
      <dsp:nvSpPr>
        <dsp:cNvPr id="0" name=""/>
        <dsp:cNvSpPr/>
      </dsp:nvSpPr>
      <dsp:spPr>
        <a:xfrm>
          <a:off x="0" y="2221"/>
          <a:ext cx="10515600" cy="1515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Today we will read a story called “To Shoot An Elephant.”</a:t>
          </a:r>
          <a:endParaRPr lang="en-US" sz="3100" kern="1200" dirty="0"/>
        </a:p>
      </dsp:txBody>
      <dsp:txXfrm>
        <a:off x="0" y="2221"/>
        <a:ext cx="10515600" cy="1515006"/>
      </dsp:txXfrm>
    </dsp:sp>
    <dsp:sp modelId="{B10FA442-D76E-4577-9B7D-69FFD4F7BD81}">
      <dsp:nvSpPr>
        <dsp:cNvPr id="0" name=""/>
        <dsp:cNvSpPr/>
      </dsp:nvSpPr>
      <dsp:spPr>
        <a:xfrm>
          <a:off x="0" y="151722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E1318D-D37F-4119-9255-6DAC242498A9}">
      <dsp:nvSpPr>
        <dsp:cNvPr id="0" name=""/>
        <dsp:cNvSpPr/>
      </dsp:nvSpPr>
      <dsp:spPr>
        <a:xfrm>
          <a:off x="0" y="1517228"/>
          <a:ext cx="10515600" cy="1515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Create a T-chart like the one on the board.</a:t>
          </a:r>
          <a:endParaRPr lang="en-US" sz="3100" kern="1200" dirty="0"/>
        </a:p>
      </dsp:txBody>
      <dsp:txXfrm>
        <a:off x="0" y="1517228"/>
        <a:ext cx="10515600" cy="1515006"/>
      </dsp:txXfrm>
    </dsp:sp>
    <dsp:sp modelId="{26F65777-FF44-47FF-AA6C-E460099ACFE9}">
      <dsp:nvSpPr>
        <dsp:cNvPr id="0" name=""/>
        <dsp:cNvSpPr/>
      </dsp:nvSpPr>
      <dsp:spPr>
        <a:xfrm>
          <a:off x="0" y="303223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018341-5AF3-4EA2-BEBC-CCD5B0E51EF4}">
      <dsp:nvSpPr>
        <dsp:cNvPr id="0" name=""/>
        <dsp:cNvSpPr/>
      </dsp:nvSpPr>
      <dsp:spPr>
        <a:xfrm>
          <a:off x="0" y="3032234"/>
          <a:ext cx="10515600" cy="1515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Label one side, “Attitude Toward Imperialism.” Label the other, “Attitude Toward Burmese.” Complete the chart as we read. </a:t>
          </a:r>
          <a:endParaRPr lang="en-US" sz="3100" kern="1200" dirty="0"/>
        </a:p>
      </dsp:txBody>
      <dsp:txXfrm>
        <a:off x="0" y="3032234"/>
        <a:ext cx="10515600" cy="15150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A1524-3C72-4C89-B866-29D0F538C2C8}">
      <dsp:nvSpPr>
        <dsp:cNvPr id="0" name=""/>
        <dsp:cNvSpPr/>
      </dsp:nvSpPr>
      <dsp:spPr>
        <a:xfrm>
          <a:off x="0" y="2198"/>
          <a:ext cx="47545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544907-CB17-4119-86A0-66A1C6A42619}">
      <dsp:nvSpPr>
        <dsp:cNvPr id="0" name=""/>
        <dsp:cNvSpPr/>
      </dsp:nvSpPr>
      <dsp:spPr>
        <a:xfrm>
          <a:off x="0" y="2198"/>
          <a:ext cx="4754563" cy="14995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At the height of its empire in 1921, England ruled over a fifth of the total population.</a:t>
          </a:r>
          <a:endParaRPr lang="en-US" sz="2500" kern="1200" dirty="0"/>
        </a:p>
      </dsp:txBody>
      <dsp:txXfrm>
        <a:off x="0" y="2198"/>
        <a:ext cx="4754563" cy="1499540"/>
      </dsp:txXfrm>
    </dsp:sp>
    <dsp:sp modelId="{877043EB-0FB3-46C4-8973-53855898EDD7}">
      <dsp:nvSpPr>
        <dsp:cNvPr id="0" name=""/>
        <dsp:cNvSpPr/>
      </dsp:nvSpPr>
      <dsp:spPr>
        <a:xfrm>
          <a:off x="0" y="1501738"/>
          <a:ext cx="47545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C2CD24-CDEB-4B26-9C70-8D9A5C689468}">
      <dsp:nvSpPr>
        <dsp:cNvPr id="0" name=""/>
        <dsp:cNvSpPr/>
      </dsp:nvSpPr>
      <dsp:spPr>
        <a:xfrm>
          <a:off x="0" y="1501738"/>
          <a:ext cx="4754563" cy="14995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Choose one of the countries on the right, or choose another country controlled by Britain in the past.</a:t>
          </a:r>
          <a:endParaRPr lang="en-US" sz="2500" kern="1200" dirty="0"/>
        </a:p>
      </dsp:txBody>
      <dsp:txXfrm>
        <a:off x="0" y="1501738"/>
        <a:ext cx="4754563" cy="1499540"/>
      </dsp:txXfrm>
    </dsp:sp>
    <dsp:sp modelId="{954C0920-1BBA-4E74-94B8-E0F8CD9A5227}">
      <dsp:nvSpPr>
        <dsp:cNvPr id="0" name=""/>
        <dsp:cNvSpPr/>
      </dsp:nvSpPr>
      <dsp:spPr>
        <a:xfrm>
          <a:off x="0" y="3001279"/>
          <a:ext cx="47545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C38111-1AB3-4E00-A0EF-95AF3E1AF5CC}">
      <dsp:nvSpPr>
        <dsp:cNvPr id="0" name=""/>
        <dsp:cNvSpPr/>
      </dsp:nvSpPr>
      <dsp:spPr>
        <a:xfrm>
          <a:off x="0" y="3001279"/>
          <a:ext cx="4754563" cy="14995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Research the country and on an index card, </a:t>
          </a:r>
          <a:endParaRPr lang="en-US" sz="2500" kern="1200" dirty="0"/>
        </a:p>
      </dsp:txBody>
      <dsp:txXfrm>
        <a:off x="0" y="3001279"/>
        <a:ext cx="4754563" cy="14995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40CD1C-4446-4BAD-95AC-B21D72B57ED1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0A357B-E485-4414-BD0C-B6C9CCC8C61C}">
      <dsp:nvSpPr>
        <dsp:cNvPr id="0" name=""/>
        <dsp:cNvSpPr/>
      </dsp:nvSpPr>
      <dsp:spPr>
        <a:xfrm>
          <a:off x="0" y="0"/>
          <a:ext cx="10515600" cy="1137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At its peak, Britain was the largest empire in the world.</a:t>
          </a:r>
          <a:endParaRPr lang="en-US" sz="3200" kern="1200" dirty="0"/>
        </a:p>
      </dsp:txBody>
      <dsp:txXfrm>
        <a:off x="0" y="0"/>
        <a:ext cx="10515600" cy="1137365"/>
      </dsp:txXfrm>
    </dsp:sp>
    <dsp:sp modelId="{A9F62494-3545-4DCF-99C3-FB7CD6D2740F}">
      <dsp:nvSpPr>
        <dsp:cNvPr id="0" name=""/>
        <dsp:cNvSpPr/>
      </dsp:nvSpPr>
      <dsp:spPr>
        <a:xfrm>
          <a:off x="0" y="1137365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C48AD8-217A-47CA-B1F9-4849ECB67432}">
      <dsp:nvSpPr>
        <dsp:cNvPr id="0" name=""/>
        <dsp:cNvSpPr/>
      </dsp:nvSpPr>
      <dsp:spPr>
        <a:xfrm>
          <a:off x="0" y="1137365"/>
          <a:ext cx="10515600" cy="1137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Britain used “The White Man’s Burden” as an excuse for its actions.</a:t>
          </a:r>
          <a:endParaRPr lang="en-US" sz="3200" kern="1200" dirty="0"/>
        </a:p>
      </dsp:txBody>
      <dsp:txXfrm>
        <a:off x="0" y="1137365"/>
        <a:ext cx="10515600" cy="1137365"/>
      </dsp:txXfrm>
    </dsp:sp>
    <dsp:sp modelId="{635A1524-3C72-4C89-B866-29D0F538C2C8}">
      <dsp:nvSpPr>
        <dsp:cNvPr id="0" name=""/>
        <dsp:cNvSpPr/>
      </dsp:nvSpPr>
      <dsp:spPr>
        <a:xfrm>
          <a:off x="0" y="227473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544907-CB17-4119-86A0-66A1C6A42619}">
      <dsp:nvSpPr>
        <dsp:cNvPr id="0" name=""/>
        <dsp:cNvSpPr/>
      </dsp:nvSpPr>
      <dsp:spPr>
        <a:xfrm>
          <a:off x="0" y="2274731"/>
          <a:ext cx="10515600" cy="1137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Britain ruled over Burma, now Myanmar, for nearly one hundred years.</a:t>
          </a:r>
          <a:endParaRPr lang="en-US" sz="3200" kern="1200" dirty="0"/>
        </a:p>
      </dsp:txBody>
      <dsp:txXfrm>
        <a:off x="0" y="2274731"/>
        <a:ext cx="10515600" cy="1137365"/>
      </dsp:txXfrm>
    </dsp:sp>
    <dsp:sp modelId="{5B3773B1-A2A9-42E3-BA10-C532F154A21F}">
      <dsp:nvSpPr>
        <dsp:cNvPr id="0" name=""/>
        <dsp:cNvSpPr/>
      </dsp:nvSpPr>
      <dsp:spPr>
        <a:xfrm>
          <a:off x="0" y="3412097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C53999-ADA0-4D7E-ACA2-E3B71F24F657}">
      <dsp:nvSpPr>
        <dsp:cNvPr id="0" name=""/>
        <dsp:cNvSpPr/>
      </dsp:nvSpPr>
      <dsp:spPr>
        <a:xfrm>
          <a:off x="0" y="3412097"/>
          <a:ext cx="10515600" cy="1137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People like George Orwell fought within the imperialist system to end it. </a:t>
          </a:r>
          <a:endParaRPr lang="en-US" sz="3200" kern="1200" dirty="0"/>
        </a:p>
      </dsp:txBody>
      <dsp:txXfrm>
        <a:off x="0" y="3412097"/>
        <a:ext cx="10515600" cy="113736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3A9FF-85C9-4ECC-BB85-14F51080EEDF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FEFAF8-CF6F-4D8A-8014-D78BCF689ED0}">
      <dsp:nvSpPr>
        <dsp:cNvPr id="0" name=""/>
        <dsp:cNvSpPr/>
      </dsp:nvSpPr>
      <dsp:spPr>
        <a:xfrm>
          <a:off x="0" y="0"/>
          <a:ext cx="10515600" cy="4549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0" y="0"/>
        <a:ext cx="10515600" cy="454946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BF89-1121-4916-8B2A-683BAC542802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2F1E-CD3E-4691-AFE2-6D4C34AACE38}">
      <dsp:nvSpPr>
        <dsp:cNvPr id="0" name=""/>
        <dsp:cNvSpPr/>
      </dsp:nvSpPr>
      <dsp:spPr>
        <a:xfrm>
          <a:off x="0" y="0"/>
          <a:ext cx="9872871" cy="201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The British annex Cape Town in 1806 and begin a series of wars against tribal natives to gain more territory within the country.</a:t>
          </a:r>
          <a:endParaRPr lang="en-US" sz="4000" kern="1200" dirty="0"/>
        </a:p>
      </dsp:txBody>
      <dsp:txXfrm>
        <a:off x="0" y="0"/>
        <a:ext cx="9872871" cy="2019300"/>
      </dsp:txXfrm>
    </dsp:sp>
    <dsp:sp modelId="{F1A4955E-4C3E-47DD-96AE-5D6ECFC52945}">
      <dsp:nvSpPr>
        <dsp:cNvPr id="0" name=""/>
        <dsp:cNvSpPr/>
      </dsp:nvSpPr>
      <dsp:spPr>
        <a:xfrm>
          <a:off x="0" y="201930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183CAD-E5B3-447A-AAC7-253AD30938A9}">
      <dsp:nvSpPr>
        <dsp:cNvPr id="0" name=""/>
        <dsp:cNvSpPr/>
      </dsp:nvSpPr>
      <dsp:spPr>
        <a:xfrm>
          <a:off x="0" y="2019300"/>
          <a:ext cx="9872871" cy="201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By 1931, a statute was passed releasing South Africa from British control.</a:t>
          </a:r>
          <a:endParaRPr lang="en-US" sz="4000" kern="1200" dirty="0"/>
        </a:p>
      </dsp:txBody>
      <dsp:txXfrm>
        <a:off x="0" y="2019300"/>
        <a:ext cx="9872871" cy="2019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3/16/2016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52848" y="648237"/>
            <a:ext cx="9875520" cy="1356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Raider Rev</a:t>
            </a:r>
            <a:br>
              <a:rPr lang="en-US" dirty="0" smtClean="0"/>
            </a:br>
            <a:r>
              <a:rPr lang="en-US" dirty="0" smtClean="0"/>
              <a:t>Monday, March 13, 2016</a:t>
            </a:r>
            <a:br>
              <a:rPr lang="en-US" dirty="0" smtClean="0"/>
            </a:br>
            <a:r>
              <a:rPr lang="en-US" dirty="0" smtClean="0"/>
              <a:t>Grade 12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617548"/>
              </p:ext>
            </p:extLst>
          </p:nvPr>
        </p:nvGraphicFramePr>
        <p:xfrm>
          <a:off x="838200" y="2057399"/>
          <a:ext cx="10515600" cy="4549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1474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Opening Session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Wedn</a:t>
            </a:r>
            <a:r>
              <a:rPr lang="en-US" dirty="0" smtClean="0"/>
              <a:t>es</a:t>
            </a:r>
            <a:r>
              <a:rPr lang="en-US" dirty="0" smtClean="0"/>
              <a:t>day</a:t>
            </a:r>
            <a:r>
              <a:rPr lang="en-US" dirty="0" smtClean="0"/>
              <a:t>, March </a:t>
            </a:r>
            <a:r>
              <a:rPr lang="en-US" dirty="0" smtClean="0"/>
              <a:t>16,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Grade </a:t>
            </a:r>
            <a:r>
              <a:rPr lang="en-US" dirty="0" smtClean="0"/>
              <a:t>12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261713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612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Opening Session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Wedn</a:t>
            </a:r>
            <a:r>
              <a:rPr lang="en-US" dirty="0" smtClean="0"/>
              <a:t>es</a:t>
            </a:r>
            <a:r>
              <a:rPr lang="en-US" dirty="0" smtClean="0"/>
              <a:t>day</a:t>
            </a:r>
            <a:r>
              <a:rPr lang="en-US" dirty="0" smtClean="0"/>
              <a:t>, March </a:t>
            </a:r>
            <a:r>
              <a:rPr lang="en-US" dirty="0" smtClean="0"/>
              <a:t>16,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Grade </a:t>
            </a:r>
            <a:r>
              <a:rPr lang="en-US" dirty="0" smtClean="0"/>
              <a:t>12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7865940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585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Opening Session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Wedn</a:t>
            </a:r>
            <a:r>
              <a:rPr lang="en-US" dirty="0" smtClean="0"/>
              <a:t>es</a:t>
            </a:r>
            <a:r>
              <a:rPr lang="en-US" dirty="0" smtClean="0"/>
              <a:t>day</a:t>
            </a:r>
            <a:r>
              <a:rPr lang="en-US" dirty="0" smtClean="0"/>
              <a:t>, March </a:t>
            </a:r>
            <a:r>
              <a:rPr lang="en-US" dirty="0" smtClean="0"/>
              <a:t>16,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Grade </a:t>
            </a:r>
            <a:r>
              <a:rPr lang="en-US" dirty="0" smtClean="0"/>
              <a:t>12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997468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2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Opening Session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Wedn</a:t>
            </a:r>
            <a:r>
              <a:rPr lang="en-US" dirty="0" smtClean="0"/>
              <a:t>es</a:t>
            </a:r>
            <a:r>
              <a:rPr lang="en-US" dirty="0" smtClean="0"/>
              <a:t>day</a:t>
            </a:r>
            <a:r>
              <a:rPr lang="en-US" dirty="0" smtClean="0"/>
              <a:t>, March </a:t>
            </a:r>
            <a:r>
              <a:rPr lang="en-US" dirty="0" smtClean="0"/>
              <a:t>16,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Grade </a:t>
            </a:r>
            <a:r>
              <a:rPr lang="en-US" dirty="0" smtClean="0"/>
              <a:t>12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84790147"/>
              </p:ext>
            </p:extLst>
          </p:nvPr>
        </p:nvGraphicFramePr>
        <p:xfrm>
          <a:off x="1143000" y="2057400"/>
          <a:ext cx="4754563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Content Placeholder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10284022"/>
              </p:ext>
            </p:extLst>
          </p:nvPr>
        </p:nvGraphicFramePr>
        <p:xfrm>
          <a:off x="6267612" y="2057400"/>
          <a:ext cx="475488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0822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Opening Session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Wedn</a:t>
            </a:r>
            <a:r>
              <a:rPr lang="en-US" dirty="0" smtClean="0"/>
              <a:t>es</a:t>
            </a:r>
            <a:r>
              <a:rPr lang="en-US" dirty="0" smtClean="0"/>
              <a:t>day</a:t>
            </a:r>
            <a:r>
              <a:rPr lang="en-US" dirty="0" smtClean="0"/>
              <a:t>, March </a:t>
            </a:r>
            <a:r>
              <a:rPr lang="en-US" dirty="0" smtClean="0"/>
              <a:t>16,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Grade </a:t>
            </a:r>
            <a:r>
              <a:rPr lang="en-US" dirty="0" smtClean="0"/>
              <a:t>12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582774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399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Opening Session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Wedn</a:t>
            </a:r>
            <a:r>
              <a:rPr lang="en-US" dirty="0" smtClean="0"/>
              <a:t>es</a:t>
            </a:r>
            <a:r>
              <a:rPr lang="en-US" dirty="0" smtClean="0"/>
              <a:t>day</a:t>
            </a:r>
            <a:r>
              <a:rPr lang="en-US" dirty="0" smtClean="0"/>
              <a:t>, March </a:t>
            </a:r>
            <a:r>
              <a:rPr lang="en-US" dirty="0" smtClean="0"/>
              <a:t>16,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Grade </a:t>
            </a:r>
            <a:r>
              <a:rPr lang="en-US" dirty="0" smtClean="0"/>
              <a:t>12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477553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158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Session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Wedn</a:t>
            </a:r>
            <a:r>
              <a:rPr lang="en-US" dirty="0" smtClean="0"/>
              <a:t>es</a:t>
            </a:r>
            <a:r>
              <a:rPr lang="en-US" dirty="0" smtClean="0"/>
              <a:t>day</a:t>
            </a:r>
            <a:r>
              <a:rPr lang="en-US" dirty="0" smtClean="0"/>
              <a:t>, March </a:t>
            </a:r>
            <a:r>
              <a:rPr lang="en-US" dirty="0" smtClean="0"/>
              <a:t>16,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Grade </a:t>
            </a:r>
            <a:r>
              <a:rPr lang="en-US" dirty="0" smtClean="0"/>
              <a:t>12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570323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689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Session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Wedn</a:t>
            </a:r>
            <a:r>
              <a:rPr lang="en-US" dirty="0" smtClean="0"/>
              <a:t>es</a:t>
            </a:r>
            <a:r>
              <a:rPr lang="en-US" dirty="0" smtClean="0"/>
              <a:t>day</a:t>
            </a:r>
            <a:r>
              <a:rPr lang="en-US" dirty="0" smtClean="0"/>
              <a:t>, March </a:t>
            </a:r>
            <a:r>
              <a:rPr lang="en-US" dirty="0" smtClean="0"/>
              <a:t>16,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Grade </a:t>
            </a:r>
            <a:r>
              <a:rPr lang="en-US" dirty="0" smtClean="0"/>
              <a:t>12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516055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507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Thurs</a:t>
            </a:r>
            <a:r>
              <a:rPr lang="en-US" dirty="0" smtClean="0"/>
              <a:t>day</a:t>
            </a:r>
            <a:r>
              <a:rPr lang="en-US" dirty="0" smtClean="0"/>
              <a:t>, March </a:t>
            </a:r>
            <a:r>
              <a:rPr lang="en-US" dirty="0" smtClean="0"/>
              <a:t>17,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Grade </a:t>
            </a:r>
            <a:r>
              <a:rPr lang="en-US" dirty="0" smtClean="0"/>
              <a:t>12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072970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204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Opening Session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Thurs</a:t>
            </a:r>
            <a:r>
              <a:rPr lang="en-US" dirty="0" smtClean="0"/>
              <a:t>day</a:t>
            </a:r>
            <a:r>
              <a:rPr lang="en-US" dirty="0" smtClean="0"/>
              <a:t>, March </a:t>
            </a:r>
            <a:r>
              <a:rPr lang="en-US" dirty="0" smtClean="0"/>
              <a:t>17,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Grade </a:t>
            </a:r>
            <a:r>
              <a:rPr lang="en-US" dirty="0" smtClean="0"/>
              <a:t>12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100916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765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52848" y="648237"/>
            <a:ext cx="9875520" cy="1356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Essential Question(s)</a:t>
            </a:r>
            <a:br>
              <a:rPr lang="en-US" dirty="0" smtClean="0"/>
            </a:br>
            <a:r>
              <a:rPr lang="en-US" dirty="0" smtClean="0"/>
              <a:t>Monday, March 13, 2016</a:t>
            </a:r>
            <a:br>
              <a:rPr lang="en-US" dirty="0" smtClean="0"/>
            </a:br>
            <a:r>
              <a:rPr lang="en-US" dirty="0" smtClean="0"/>
              <a:t>Grade 12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1369571"/>
              </p:ext>
            </p:extLst>
          </p:nvPr>
        </p:nvGraphicFramePr>
        <p:xfrm>
          <a:off x="838200" y="2057400"/>
          <a:ext cx="10515600" cy="4420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1711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Opening Session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Thurs</a:t>
            </a:r>
            <a:r>
              <a:rPr lang="en-US" dirty="0" smtClean="0"/>
              <a:t>day</a:t>
            </a:r>
            <a:r>
              <a:rPr lang="en-US" dirty="0" smtClean="0"/>
              <a:t>, March </a:t>
            </a:r>
            <a:r>
              <a:rPr lang="en-US" dirty="0" smtClean="0"/>
              <a:t>17,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Grade </a:t>
            </a:r>
            <a:r>
              <a:rPr lang="en-US" dirty="0" smtClean="0"/>
              <a:t>12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4973777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785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Session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Thurs</a:t>
            </a:r>
            <a:r>
              <a:rPr lang="en-US" dirty="0" smtClean="0"/>
              <a:t>day</a:t>
            </a:r>
            <a:r>
              <a:rPr lang="en-US" dirty="0" smtClean="0"/>
              <a:t>, March </a:t>
            </a:r>
            <a:r>
              <a:rPr lang="en-US" dirty="0" smtClean="0"/>
              <a:t>17,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Grade </a:t>
            </a:r>
            <a:r>
              <a:rPr lang="en-US" dirty="0" smtClean="0"/>
              <a:t>12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645410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774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Session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Thurs</a:t>
            </a:r>
            <a:r>
              <a:rPr lang="en-US" dirty="0" smtClean="0"/>
              <a:t>day</a:t>
            </a:r>
            <a:r>
              <a:rPr lang="en-US" dirty="0" smtClean="0"/>
              <a:t>, March </a:t>
            </a:r>
            <a:r>
              <a:rPr lang="en-US" dirty="0" smtClean="0"/>
              <a:t>17,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Grade </a:t>
            </a:r>
            <a:r>
              <a:rPr lang="en-US" dirty="0" smtClean="0"/>
              <a:t>12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042472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57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Closing Session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Thurs</a:t>
            </a:r>
            <a:r>
              <a:rPr lang="en-US" dirty="0" smtClean="0"/>
              <a:t>day</a:t>
            </a:r>
            <a:r>
              <a:rPr lang="en-US" dirty="0" smtClean="0"/>
              <a:t>, March </a:t>
            </a:r>
            <a:r>
              <a:rPr lang="en-US" dirty="0" smtClean="0"/>
              <a:t>17,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Grade </a:t>
            </a:r>
            <a:r>
              <a:rPr lang="en-US" dirty="0" smtClean="0"/>
              <a:t>12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4987061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811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52848" y="648237"/>
            <a:ext cx="9875520" cy="1356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Daily Agenda</a:t>
            </a:r>
            <a:br>
              <a:rPr lang="en-US" dirty="0" smtClean="0"/>
            </a:br>
            <a:r>
              <a:rPr lang="en-US" dirty="0" smtClean="0"/>
              <a:t>Monday, March 13, 2016</a:t>
            </a:r>
            <a:br>
              <a:rPr lang="en-US" dirty="0" smtClean="0"/>
            </a:br>
            <a:r>
              <a:rPr lang="en-US" dirty="0" smtClean="0"/>
              <a:t>Grade 12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689864"/>
              </p:ext>
            </p:extLst>
          </p:nvPr>
        </p:nvGraphicFramePr>
        <p:xfrm>
          <a:off x="838200" y="2057399"/>
          <a:ext cx="10515600" cy="4549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9224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52848" y="648237"/>
            <a:ext cx="9875520" cy="1356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Opening Session</a:t>
            </a:r>
            <a:br>
              <a:rPr lang="en-US" dirty="0" smtClean="0"/>
            </a:br>
            <a:r>
              <a:rPr lang="en-US" dirty="0" smtClean="0"/>
              <a:t>Monday, March 13, 2016</a:t>
            </a:r>
            <a:br>
              <a:rPr lang="en-US" dirty="0" smtClean="0"/>
            </a:br>
            <a:r>
              <a:rPr lang="en-US" dirty="0" smtClean="0"/>
              <a:t>Grade 12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166047"/>
              </p:ext>
            </p:extLst>
          </p:nvPr>
        </p:nvGraphicFramePr>
        <p:xfrm>
          <a:off x="838200" y="2057399"/>
          <a:ext cx="10515600" cy="4549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073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52848" y="648237"/>
            <a:ext cx="9875520" cy="1356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 Session</a:t>
            </a:r>
            <a:br>
              <a:rPr lang="en-US" dirty="0" smtClean="0"/>
            </a:br>
            <a:r>
              <a:rPr lang="en-US" dirty="0" smtClean="0"/>
              <a:t>Monday, March 13, 2016</a:t>
            </a:r>
            <a:br>
              <a:rPr lang="en-US" dirty="0" smtClean="0"/>
            </a:br>
            <a:r>
              <a:rPr lang="en-US" dirty="0" smtClean="0"/>
              <a:t>Grade 12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961152"/>
              </p:ext>
            </p:extLst>
          </p:nvPr>
        </p:nvGraphicFramePr>
        <p:xfrm>
          <a:off x="838200" y="2057399"/>
          <a:ext cx="10515600" cy="4549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715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Closing Session</a:t>
            </a:r>
            <a:br>
              <a:rPr lang="en-US" dirty="0" smtClean="0"/>
            </a:br>
            <a:r>
              <a:rPr lang="en-US" dirty="0" smtClean="0"/>
              <a:t>Monday, March 13, 2016</a:t>
            </a:r>
            <a:br>
              <a:rPr lang="en-US" dirty="0" smtClean="0"/>
            </a:br>
            <a:r>
              <a:rPr lang="en-US" dirty="0" smtClean="0"/>
              <a:t>Grade 12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03964042"/>
              </p:ext>
            </p:extLst>
          </p:nvPr>
        </p:nvGraphicFramePr>
        <p:xfrm>
          <a:off x="1143000" y="2057400"/>
          <a:ext cx="4754563" cy="4503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437" y="609600"/>
            <a:ext cx="5174624" cy="5950818"/>
          </a:xfrm>
        </p:spPr>
      </p:pic>
    </p:spTree>
    <p:extLst>
      <p:ext uri="{BB962C8B-B14F-4D97-AF65-F5344CB8AC3E}">
        <p14:creationId xmlns:p14="http://schemas.microsoft.com/office/powerpoint/2010/main" val="1958371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52848" y="648237"/>
            <a:ext cx="9875520" cy="1356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Summarization</a:t>
            </a:r>
            <a:br>
              <a:rPr lang="en-US" dirty="0" smtClean="0"/>
            </a:br>
            <a:r>
              <a:rPr lang="en-US" dirty="0" smtClean="0"/>
              <a:t>Monday, March 13, 2016</a:t>
            </a:r>
            <a:br>
              <a:rPr lang="en-US" dirty="0" smtClean="0"/>
            </a:br>
            <a:r>
              <a:rPr lang="en-US" dirty="0" smtClean="0"/>
              <a:t>Grade 12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823464"/>
              </p:ext>
            </p:extLst>
          </p:nvPr>
        </p:nvGraphicFramePr>
        <p:xfrm>
          <a:off x="838200" y="2057399"/>
          <a:ext cx="10515600" cy="4549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4623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52848" y="648237"/>
            <a:ext cx="9875520" cy="1356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br>
              <a:rPr lang="en-US" dirty="0" smtClean="0"/>
            </a:br>
            <a:r>
              <a:rPr lang="en-US" dirty="0" smtClean="0"/>
              <a:t>Monday, March 13, 2016</a:t>
            </a:r>
            <a:br>
              <a:rPr lang="en-US" dirty="0" smtClean="0"/>
            </a:br>
            <a:r>
              <a:rPr lang="en-US" dirty="0" smtClean="0"/>
              <a:t>Grade 12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093738"/>
              </p:ext>
            </p:extLst>
          </p:nvPr>
        </p:nvGraphicFramePr>
        <p:xfrm>
          <a:off x="838200" y="2057399"/>
          <a:ext cx="10515600" cy="4549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39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Opening Session</a:t>
            </a:r>
            <a:br>
              <a:rPr lang="en-US" smtClean="0"/>
            </a:br>
            <a:r>
              <a:rPr lang="en-US" smtClean="0"/>
              <a:t>Wedn</a:t>
            </a:r>
            <a:r>
              <a:rPr lang="en-US" smtClean="0"/>
              <a:t>es</a:t>
            </a:r>
            <a:r>
              <a:rPr lang="en-US" smtClean="0"/>
              <a:t>day, March 16, 2016</a:t>
            </a:r>
            <a:br>
              <a:rPr lang="en-US" smtClean="0"/>
            </a:br>
            <a:r>
              <a:rPr lang="en-US" smtClean="0"/>
              <a:t>Grade </a:t>
            </a:r>
            <a:r>
              <a:rPr lang="en-US" smtClean="0"/>
              <a:t>12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34" y="2060233"/>
            <a:ext cx="5369529" cy="3578791"/>
          </a:xfrm>
        </p:spPr>
      </p:pic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245" y="2060621"/>
            <a:ext cx="5377004" cy="3592600"/>
          </a:xfrm>
        </p:spPr>
      </p:pic>
    </p:spTree>
    <p:extLst>
      <p:ext uri="{BB962C8B-B14F-4D97-AF65-F5344CB8AC3E}">
        <p14:creationId xmlns:p14="http://schemas.microsoft.com/office/powerpoint/2010/main" val="4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1493</TotalTime>
  <Words>759</Words>
  <Application>Microsoft Office PowerPoint</Application>
  <PresentationFormat>Widescreen</PresentationFormat>
  <Paragraphs>70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Corbel</vt:lpstr>
      <vt:lpstr>Basis</vt:lpstr>
      <vt:lpstr>Raider Rev Monday, March 13, 2016 Grade 12</vt:lpstr>
      <vt:lpstr>Essential Question(s) Monday, March 13, 2016 Grade 12</vt:lpstr>
      <vt:lpstr>Daily Agenda Monday, March 13, 2016 Grade 12</vt:lpstr>
      <vt:lpstr>Opening Session Monday, March 13, 2016 Grade 12</vt:lpstr>
      <vt:lpstr>Work Session Monday, March 13, 2016 Grade 12</vt:lpstr>
      <vt:lpstr>Closing Session Monday, March 13, 2016 Grade 12</vt:lpstr>
      <vt:lpstr>Summarization Monday, March 13, 2016 Grade 12</vt:lpstr>
      <vt:lpstr>Announcements Monday, March 13, 2016 Grade 12</vt:lpstr>
      <vt:lpstr>Opening Session Wednesday, March 16, 2016 Grade 12</vt:lpstr>
      <vt:lpstr>Opening Session Wednesday, March 16, 2016 Grade 12</vt:lpstr>
      <vt:lpstr>Opening Session Wednesday, March 16, 2016 Grade 12</vt:lpstr>
      <vt:lpstr>Opening Session Wednesday, March 16, 2016 Grade 12</vt:lpstr>
      <vt:lpstr>Opening Session Wednesday, March 16, 2016 Grade 12</vt:lpstr>
      <vt:lpstr>Opening Session Wednesday, March 16, 2016 Grade 12</vt:lpstr>
      <vt:lpstr>Opening Session Wednesday, March 16, 2016 Grade 12</vt:lpstr>
      <vt:lpstr>Work Session Wednesday, March 16, 2016 Grade 12</vt:lpstr>
      <vt:lpstr>Work Session Wednesday, March 16, 2016 Grade 12</vt:lpstr>
      <vt:lpstr>Review Thursday, March 17, 2016 Grade 12</vt:lpstr>
      <vt:lpstr>Opening Session Thursday, March 17, 2016 Grade 12</vt:lpstr>
      <vt:lpstr>Opening Session Thursday, March 17, 2016 Grade 12</vt:lpstr>
      <vt:lpstr>Work Session Thursday, March 17, 2016 Grade 12</vt:lpstr>
      <vt:lpstr>Work Session Thursday, March 17, 2016 Grade 12</vt:lpstr>
      <vt:lpstr>Closing Session Thursday, March 17, 2016 Grade 12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Raider Rev Monday, March 13, 2016 Grade 12</dc:title>
  <dc:creator>Hatch Jordan T</dc:creator>
  <cp:lastModifiedBy>Hatch Jordan T</cp:lastModifiedBy>
  <cp:revision>18</cp:revision>
  <dcterms:created xsi:type="dcterms:W3CDTF">2016-03-14T00:53:19Z</dcterms:created>
  <dcterms:modified xsi:type="dcterms:W3CDTF">2016-03-17T10:43:09Z</dcterms:modified>
</cp:coreProperties>
</file>