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1" r:id="rId4"/>
    <p:sldId id="260" r:id="rId5"/>
    <p:sldId id="257" r:id="rId6"/>
    <p:sldId id="263" r:id="rId7"/>
    <p:sldId id="264" r:id="rId8"/>
    <p:sldId id="265" r:id="rId9"/>
    <p:sldId id="266" r:id="rId10"/>
    <p:sldId id="258" r:id="rId11"/>
    <p:sldId id="262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-186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640B4BD-124F-FC4F-A453-4D8F99679817}" type="doc">
      <dgm:prSet loTypeId="urn:microsoft.com/office/officeart/2008/layout/LinedLis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7591EA9-A03C-4540-B1AC-130799A4CA17}">
      <dgm:prSet/>
      <dgm:spPr/>
      <dgm:t>
        <a:bodyPr/>
        <a:lstStyle/>
        <a:p>
          <a:pPr rtl="0"/>
          <a:r>
            <a:rPr lang="en-US" dirty="0" smtClean="0"/>
            <a:t>Welcome, please come inside, take a seat.</a:t>
          </a:r>
          <a:endParaRPr lang="en-US" dirty="0"/>
        </a:p>
      </dgm:t>
    </dgm:pt>
    <dgm:pt modelId="{CD2255FB-EA1E-E34D-92A7-CE724D3446BF}" type="parTrans" cxnId="{BC6B28F4-EE43-5A4A-B6FA-C828502D4A54}">
      <dgm:prSet/>
      <dgm:spPr/>
      <dgm:t>
        <a:bodyPr/>
        <a:lstStyle/>
        <a:p>
          <a:endParaRPr lang="en-US"/>
        </a:p>
      </dgm:t>
    </dgm:pt>
    <dgm:pt modelId="{824B4CAF-B326-E944-A1C5-6306349CBC33}" type="sibTrans" cxnId="{BC6B28F4-EE43-5A4A-B6FA-C828502D4A54}">
      <dgm:prSet/>
      <dgm:spPr/>
      <dgm:t>
        <a:bodyPr/>
        <a:lstStyle/>
        <a:p>
          <a:endParaRPr lang="en-US"/>
        </a:p>
      </dgm:t>
    </dgm:pt>
    <dgm:pt modelId="{36F612C0-1DD1-7343-963A-43B4C4AFBFB4}">
      <dgm:prSet/>
      <dgm:spPr/>
      <dgm:t>
        <a:bodyPr/>
        <a:lstStyle/>
        <a:p>
          <a:pPr rtl="0"/>
          <a:r>
            <a:rPr lang="en-US" dirty="0" smtClean="0"/>
            <a:t>Begin copying vocabulary words for this week on the board. </a:t>
          </a:r>
          <a:endParaRPr lang="en-US" dirty="0"/>
        </a:p>
      </dgm:t>
    </dgm:pt>
    <dgm:pt modelId="{9B1F551C-8DE7-874D-B7B1-43E30B383575}" type="parTrans" cxnId="{FFC198A4-B05E-2C46-B4CC-0B9C3333A297}">
      <dgm:prSet/>
      <dgm:spPr/>
    </dgm:pt>
    <dgm:pt modelId="{21357DA0-21A6-974B-AD25-3D3AB3EFC8E6}" type="sibTrans" cxnId="{FFC198A4-B05E-2C46-B4CC-0B9C3333A297}">
      <dgm:prSet/>
      <dgm:spPr/>
    </dgm:pt>
    <dgm:pt modelId="{B942B852-30A1-9445-8381-1D2FAB32F3EE}">
      <dgm:prSet/>
      <dgm:spPr/>
      <dgm:t>
        <a:bodyPr/>
        <a:lstStyle/>
        <a:p>
          <a:pPr rtl="0"/>
          <a:r>
            <a:rPr lang="en-US" dirty="0" smtClean="0"/>
            <a:t>Write your name, the date, your teacher’s name, and the period on a sheet of paper.</a:t>
          </a:r>
          <a:endParaRPr lang="en-US" dirty="0"/>
        </a:p>
      </dgm:t>
    </dgm:pt>
    <dgm:pt modelId="{3AC16620-6530-9C4F-A351-2AAD5767945B}" type="parTrans" cxnId="{5B218634-9FB3-7546-82B0-5047A3FAF099}">
      <dgm:prSet/>
      <dgm:spPr/>
    </dgm:pt>
    <dgm:pt modelId="{A72BCD9C-8FD6-BB47-8992-01E66F1FC890}" type="sibTrans" cxnId="{5B218634-9FB3-7546-82B0-5047A3FAF099}">
      <dgm:prSet/>
      <dgm:spPr/>
    </dgm:pt>
    <dgm:pt modelId="{08A929EA-30CB-E746-9CBE-9D683ED7611C}" type="pres">
      <dgm:prSet presAssocID="{2640B4BD-124F-FC4F-A453-4D8F99679817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A044170C-27E1-9B4D-9C0E-B10B47D3D04C}" type="pres">
      <dgm:prSet presAssocID="{D7591EA9-A03C-4540-B1AC-130799A4CA17}" presName="thickLine" presStyleLbl="alignNode1" presStyleIdx="0" presStyleCnt="3"/>
      <dgm:spPr/>
    </dgm:pt>
    <dgm:pt modelId="{08C05251-10B9-C042-9FE2-8B3231173599}" type="pres">
      <dgm:prSet presAssocID="{D7591EA9-A03C-4540-B1AC-130799A4CA17}" presName="horz1" presStyleCnt="0"/>
      <dgm:spPr/>
    </dgm:pt>
    <dgm:pt modelId="{C667DD9B-006A-0B47-B572-EB9673111CC7}" type="pres">
      <dgm:prSet presAssocID="{D7591EA9-A03C-4540-B1AC-130799A4CA17}" presName="tx1" presStyleLbl="revTx" presStyleIdx="0" presStyleCnt="3"/>
      <dgm:spPr/>
      <dgm:t>
        <a:bodyPr/>
        <a:lstStyle/>
        <a:p>
          <a:endParaRPr lang="en-US"/>
        </a:p>
      </dgm:t>
    </dgm:pt>
    <dgm:pt modelId="{9461F221-A6D0-4943-899D-2077AE86CBB4}" type="pres">
      <dgm:prSet presAssocID="{D7591EA9-A03C-4540-B1AC-130799A4CA17}" presName="vert1" presStyleCnt="0"/>
      <dgm:spPr/>
    </dgm:pt>
    <dgm:pt modelId="{024C30B5-33F8-3643-8BBE-846447F6FF15}" type="pres">
      <dgm:prSet presAssocID="{B942B852-30A1-9445-8381-1D2FAB32F3EE}" presName="thickLine" presStyleLbl="alignNode1" presStyleIdx="1" presStyleCnt="3"/>
      <dgm:spPr/>
    </dgm:pt>
    <dgm:pt modelId="{2B12C3EB-B59C-534C-A10C-0D7AF741D502}" type="pres">
      <dgm:prSet presAssocID="{B942B852-30A1-9445-8381-1D2FAB32F3EE}" presName="horz1" presStyleCnt="0"/>
      <dgm:spPr/>
    </dgm:pt>
    <dgm:pt modelId="{913D98CE-716B-564F-8D36-D35B462EED6B}" type="pres">
      <dgm:prSet presAssocID="{B942B852-30A1-9445-8381-1D2FAB32F3EE}" presName="tx1" presStyleLbl="revTx" presStyleIdx="1" presStyleCnt="3"/>
      <dgm:spPr/>
      <dgm:t>
        <a:bodyPr/>
        <a:lstStyle/>
        <a:p>
          <a:endParaRPr lang="en-US"/>
        </a:p>
      </dgm:t>
    </dgm:pt>
    <dgm:pt modelId="{D8B905A3-D138-5D4B-A0B5-F04617564557}" type="pres">
      <dgm:prSet presAssocID="{B942B852-30A1-9445-8381-1D2FAB32F3EE}" presName="vert1" presStyleCnt="0"/>
      <dgm:spPr/>
    </dgm:pt>
    <dgm:pt modelId="{25123B7C-E025-1A48-8D20-ADFD2F769BD8}" type="pres">
      <dgm:prSet presAssocID="{36F612C0-1DD1-7343-963A-43B4C4AFBFB4}" presName="thickLine" presStyleLbl="alignNode1" presStyleIdx="2" presStyleCnt="3"/>
      <dgm:spPr/>
    </dgm:pt>
    <dgm:pt modelId="{E498615F-23FF-034D-A66F-69B66A5F8AF7}" type="pres">
      <dgm:prSet presAssocID="{36F612C0-1DD1-7343-963A-43B4C4AFBFB4}" presName="horz1" presStyleCnt="0"/>
      <dgm:spPr/>
    </dgm:pt>
    <dgm:pt modelId="{2AB26879-5162-9D47-945C-72AAFE28A040}" type="pres">
      <dgm:prSet presAssocID="{36F612C0-1DD1-7343-963A-43B4C4AFBFB4}" presName="tx1" presStyleLbl="revTx" presStyleIdx="2" presStyleCnt="3"/>
      <dgm:spPr/>
      <dgm:t>
        <a:bodyPr/>
        <a:lstStyle/>
        <a:p>
          <a:endParaRPr lang="en-US"/>
        </a:p>
      </dgm:t>
    </dgm:pt>
    <dgm:pt modelId="{FD7495D1-026F-4140-BF2B-38838D83258A}" type="pres">
      <dgm:prSet presAssocID="{36F612C0-1DD1-7343-963A-43B4C4AFBFB4}" presName="vert1" presStyleCnt="0"/>
      <dgm:spPr/>
    </dgm:pt>
  </dgm:ptLst>
  <dgm:cxnLst>
    <dgm:cxn modelId="{5B218634-9FB3-7546-82B0-5047A3FAF099}" srcId="{2640B4BD-124F-FC4F-A453-4D8F99679817}" destId="{B942B852-30A1-9445-8381-1D2FAB32F3EE}" srcOrd="1" destOrd="0" parTransId="{3AC16620-6530-9C4F-A351-2AAD5767945B}" sibTransId="{A72BCD9C-8FD6-BB47-8992-01E66F1FC890}"/>
    <dgm:cxn modelId="{FFC198A4-B05E-2C46-B4CC-0B9C3333A297}" srcId="{2640B4BD-124F-FC4F-A453-4D8F99679817}" destId="{36F612C0-1DD1-7343-963A-43B4C4AFBFB4}" srcOrd="2" destOrd="0" parTransId="{9B1F551C-8DE7-874D-B7B1-43E30B383575}" sibTransId="{21357DA0-21A6-974B-AD25-3D3AB3EFC8E6}"/>
    <dgm:cxn modelId="{CD63BAD8-3DA6-C349-99AD-6024AF0A7859}" type="presOf" srcId="{B942B852-30A1-9445-8381-1D2FAB32F3EE}" destId="{913D98CE-716B-564F-8D36-D35B462EED6B}" srcOrd="0" destOrd="0" presId="urn:microsoft.com/office/officeart/2008/layout/LinedList"/>
    <dgm:cxn modelId="{037C0784-A1B4-F244-B306-F3874B8FBD57}" type="presOf" srcId="{D7591EA9-A03C-4540-B1AC-130799A4CA17}" destId="{C667DD9B-006A-0B47-B572-EB9673111CC7}" srcOrd="0" destOrd="0" presId="urn:microsoft.com/office/officeart/2008/layout/LinedList"/>
    <dgm:cxn modelId="{4CBEF81F-0A87-5C44-8540-BE088314F840}" type="presOf" srcId="{36F612C0-1DD1-7343-963A-43B4C4AFBFB4}" destId="{2AB26879-5162-9D47-945C-72AAFE28A040}" srcOrd="0" destOrd="0" presId="urn:microsoft.com/office/officeart/2008/layout/LinedList"/>
    <dgm:cxn modelId="{BC6B28F4-EE43-5A4A-B6FA-C828502D4A54}" srcId="{2640B4BD-124F-FC4F-A453-4D8F99679817}" destId="{D7591EA9-A03C-4540-B1AC-130799A4CA17}" srcOrd="0" destOrd="0" parTransId="{CD2255FB-EA1E-E34D-92A7-CE724D3446BF}" sibTransId="{824B4CAF-B326-E944-A1C5-6306349CBC33}"/>
    <dgm:cxn modelId="{458DF806-CDBA-C24B-8251-2A176D6B66EA}" type="presOf" srcId="{2640B4BD-124F-FC4F-A453-4D8F99679817}" destId="{08A929EA-30CB-E746-9CBE-9D683ED7611C}" srcOrd="0" destOrd="0" presId="urn:microsoft.com/office/officeart/2008/layout/LinedList"/>
    <dgm:cxn modelId="{A64F715B-554B-3C4E-A26B-317C87D3FDF7}" type="presParOf" srcId="{08A929EA-30CB-E746-9CBE-9D683ED7611C}" destId="{A044170C-27E1-9B4D-9C0E-B10B47D3D04C}" srcOrd="0" destOrd="0" presId="urn:microsoft.com/office/officeart/2008/layout/LinedList"/>
    <dgm:cxn modelId="{A74D9E0E-1186-E948-BBE3-07B16059355D}" type="presParOf" srcId="{08A929EA-30CB-E746-9CBE-9D683ED7611C}" destId="{08C05251-10B9-C042-9FE2-8B3231173599}" srcOrd="1" destOrd="0" presId="urn:microsoft.com/office/officeart/2008/layout/LinedList"/>
    <dgm:cxn modelId="{802C1F70-EEB6-6C42-AE53-5C044700B085}" type="presParOf" srcId="{08C05251-10B9-C042-9FE2-8B3231173599}" destId="{C667DD9B-006A-0B47-B572-EB9673111CC7}" srcOrd="0" destOrd="0" presId="urn:microsoft.com/office/officeart/2008/layout/LinedList"/>
    <dgm:cxn modelId="{9C6085A6-EC56-3947-80D5-2AEC7994F7FF}" type="presParOf" srcId="{08C05251-10B9-C042-9FE2-8B3231173599}" destId="{9461F221-A6D0-4943-899D-2077AE86CBB4}" srcOrd="1" destOrd="0" presId="urn:microsoft.com/office/officeart/2008/layout/LinedList"/>
    <dgm:cxn modelId="{0453C9E0-F293-6645-805D-5457B20D0E2E}" type="presParOf" srcId="{08A929EA-30CB-E746-9CBE-9D683ED7611C}" destId="{024C30B5-33F8-3643-8BBE-846447F6FF15}" srcOrd="2" destOrd="0" presId="urn:microsoft.com/office/officeart/2008/layout/LinedList"/>
    <dgm:cxn modelId="{AB153D16-1C23-044F-9195-B97700B89F13}" type="presParOf" srcId="{08A929EA-30CB-E746-9CBE-9D683ED7611C}" destId="{2B12C3EB-B59C-534C-A10C-0D7AF741D502}" srcOrd="3" destOrd="0" presId="urn:microsoft.com/office/officeart/2008/layout/LinedList"/>
    <dgm:cxn modelId="{DA99EC8D-FAAC-5C41-96BC-B8A9269A986C}" type="presParOf" srcId="{2B12C3EB-B59C-534C-A10C-0D7AF741D502}" destId="{913D98CE-716B-564F-8D36-D35B462EED6B}" srcOrd="0" destOrd="0" presId="urn:microsoft.com/office/officeart/2008/layout/LinedList"/>
    <dgm:cxn modelId="{834A3962-1C1E-D94F-B97C-D4BA12496242}" type="presParOf" srcId="{2B12C3EB-B59C-534C-A10C-0D7AF741D502}" destId="{D8B905A3-D138-5D4B-A0B5-F04617564557}" srcOrd="1" destOrd="0" presId="urn:microsoft.com/office/officeart/2008/layout/LinedList"/>
    <dgm:cxn modelId="{B3EC72E1-A73D-3149-91EA-12ACF8713ED0}" type="presParOf" srcId="{08A929EA-30CB-E746-9CBE-9D683ED7611C}" destId="{25123B7C-E025-1A48-8D20-ADFD2F769BD8}" srcOrd="4" destOrd="0" presId="urn:microsoft.com/office/officeart/2008/layout/LinedList"/>
    <dgm:cxn modelId="{6E83CD07-7957-4049-BCDF-F73303285DB1}" type="presParOf" srcId="{08A929EA-30CB-E746-9CBE-9D683ED7611C}" destId="{E498615F-23FF-034D-A66F-69B66A5F8AF7}" srcOrd="5" destOrd="0" presId="urn:microsoft.com/office/officeart/2008/layout/LinedList"/>
    <dgm:cxn modelId="{F0ED756A-62D7-7940-9237-A6EF1496C991}" type="presParOf" srcId="{E498615F-23FF-034D-A66F-69B66A5F8AF7}" destId="{2AB26879-5162-9D47-945C-72AAFE28A040}" srcOrd="0" destOrd="0" presId="urn:microsoft.com/office/officeart/2008/layout/LinedList"/>
    <dgm:cxn modelId="{B1EC418D-666D-4C48-A4CE-018506AD38D0}" type="presParOf" srcId="{E498615F-23FF-034D-A66F-69B66A5F8AF7}" destId="{FD7495D1-026F-4140-BF2B-38838D83258A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C192678F-CD1B-234A-9EA3-1D24853FC641}" type="doc">
      <dgm:prSet loTypeId="urn:microsoft.com/office/officeart/2008/layout/LinedLis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F5D5356-A570-5E4C-908B-ADB44C3F5DA5}">
      <dgm:prSet phldrT="[Text]"/>
      <dgm:spPr/>
      <dgm:t>
        <a:bodyPr/>
        <a:lstStyle/>
        <a:p>
          <a:r>
            <a:rPr lang="en-US" dirty="0" smtClean="0"/>
            <a:t>Don’t forget you have a vocabulary test over the words in Unit 3 tomorrow.</a:t>
          </a:r>
          <a:endParaRPr lang="en-US" dirty="0"/>
        </a:p>
      </dgm:t>
    </dgm:pt>
    <dgm:pt modelId="{A511B606-0FE1-FD40-9A7B-91DE4EAB2F24}" type="parTrans" cxnId="{823C3970-C9E9-544E-8517-50B7967DF89C}">
      <dgm:prSet/>
      <dgm:spPr/>
      <dgm:t>
        <a:bodyPr/>
        <a:lstStyle/>
        <a:p>
          <a:endParaRPr lang="en-US"/>
        </a:p>
      </dgm:t>
    </dgm:pt>
    <dgm:pt modelId="{FD57850B-F81D-7F47-835D-61EBDA17F36F}" type="sibTrans" cxnId="{823C3970-C9E9-544E-8517-50B7967DF89C}">
      <dgm:prSet/>
      <dgm:spPr/>
      <dgm:t>
        <a:bodyPr/>
        <a:lstStyle/>
        <a:p>
          <a:endParaRPr lang="en-US"/>
        </a:p>
      </dgm:t>
    </dgm:pt>
    <dgm:pt modelId="{7BE6C863-9797-7C48-8162-919E155BE674}">
      <dgm:prSet phldrT="[Text]"/>
      <dgm:spPr/>
      <dgm:t>
        <a:bodyPr/>
        <a:lstStyle/>
        <a:p>
          <a:r>
            <a:rPr lang="en-US" dirty="0" smtClean="0"/>
            <a:t>You will also have a vocabulary test over the words in Unit 4 on Friday.</a:t>
          </a:r>
          <a:endParaRPr lang="en-US" dirty="0"/>
        </a:p>
      </dgm:t>
    </dgm:pt>
    <dgm:pt modelId="{A112833E-86FB-2749-A170-CADB17202B9F}" type="parTrans" cxnId="{E1DAB656-BDA6-BA47-879D-9B98668231B1}">
      <dgm:prSet/>
      <dgm:spPr/>
    </dgm:pt>
    <dgm:pt modelId="{BE22C57D-1B6A-574A-A5B4-3D9FC6E59D43}" type="sibTrans" cxnId="{E1DAB656-BDA6-BA47-879D-9B98668231B1}">
      <dgm:prSet/>
      <dgm:spPr/>
    </dgm:pt>
    <dgm:pt modelId="{F5770A9A-82C7-9B4D-90C5-978634AF5FDE}" type="pres">
      <dgm:prSet presAssocID="{C192678F-CD1B-234A-9EA3-1D24853FC641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E2744051-230D-B249-88AB-437E3E4BB2BE}" type="pres">
      <dgm:prSet presAssocID="{5F5D5356-A570-5E4C-908B-ADB44C3F5DA5}" presName="thickLine" presStyleLbl="alignNode1" presStyleIdx="0" presStyleCnt="2"/>
      <dgm:spPr/>
    </dgm:pt>
    <dgm:pt modelId="{5BEBD337-47CF-2F4F-ADB9-3A340ED263C3}" type="pres">
      <dgm:prSet presAssocID="{5F5D5356-A570-5E4C-908B-ADB44C3F5DA5}" presName="horz1" presStyleCnt="0"/>
      <dgm:spPr/>
    </dgm:pt>
    <dgm:pt modelId="{5C3560A2-4418-F94A-ADB5-8377F6F7F9AC}" type="pres">
      <dgm:prSet presAssocID="{5F5D5356-A570-5E4C-908B-ADB44C3F5DA5}" presName="tx1" presStyleLbl="revTx" presStyleIdx="0" presStyleCnt="2"/>
      <dgm:spPr/>
      <dgm:t>
        <a:bodyPr/>
        <a:lstStyle/>
        <a:p>
          <a:endParaRPr lang="en-US"/>
        </a:p>
      </dgm:t>
    </dgm:pt>
    <dgm:pt modelId="{DA654DFE-1620-A446-9650-091922FA0F05}" type="pres">
      <dgm:prSet presAssocID="{5F5D5356-A570-5E4C-908B-ADB44C3F5DA5}" presName="vert1" presStyleCnt="0"/>
      <dgm:spPr/>
    </dgm:pt>
    <dgm:pt modelId="{17DC83FD-8EA1-9541-A921-11B043A48162}" type="pres">
      <dgm:prSet presAssocID="{7BE6C863-9797-7C48-8162-919E155BE674}" presName="thickLine" presStyleLbl="alignNode1" presStyleIdx="1" presStyleCnt="2"/>
      <dgm:spPr/>
    </dgm:pt>
    <dgm:pt modelId="{7C1CDE97-ACF1-8B43-A5F7-5D1A25D1FEF2}" type="pres">
      <dgm:prSet presAssocID="{7BE6C863-9797-7C48-8162-919E155BE674}" presName="horz1" presStyleCnt="0"/>
      <dgm:spPr/>
    </dgm:pt>
    <dgm:pt modelId="{25D13D58-F99D-5C42-8962-9EFB319B6934}" type="pres">
      <dgm:prSet presAssocID="{7BE6C863-9797-7C48-8162-919E155BE674}" presName="tx1" presStyleLbl="revTx" presStyleIdx="1" presStyleCnt="2"/>
      <dgm:spPr/>
      <dgm:t>
        <a:bodyPr/>
        <a:lstStyle/>
        <a:p>
          <a:endParaRPr lang="en-US"/>
        </a:p>
      </dgm:t>
    </dgm:pt>
    <dgm:pt modelId="{02DF239E-43B6-6747-9550-A5B5FF775A73}" type="pres">
      <dgm:prSet presAssocID="{7BE6C863-9797-7C48-8162-919E155BE674}" presName="vert1" presStyleCnt="0"/>
      <dgm:spPr/>
    </dgm:pt>
  </dgm:ptLst>
  <dgm:cxnLst>
    <dgm:cxn modelId="{A6ABA8D1-1B05-8944-98F0-A711131C6E5E}" type="presOf" srcId="{5F5D5356-A570-5E4C-908B-ADB44C3F5DA5}" destId="{5C3560A2-4418-F94A-ADB5-8377F6F7F9AC}" srcOrd="0" destOrd="0" presId="urn:microsoft.com/office/officeart/2008/layout/LinedList"/>
    <dgm:cxn modelId="{A30426C8-4286-A043-AB2C-F1B50B1B167F}" type="presOf" srcId="{7BE6C863-9797-7C48-8162-919E155BE674}" destId="{25D13D58-F99D-5C42-8962-9EFB319B6934}" srcOrd="0" destOrd="0" presId="urn:microsoft.com/office/officeart/2008/layout/LinedList"/>
    <dgm:cxn modelId="{823C3970-C9E9-544E-8517-50B7967DF89C}" srcId="{C192678F-CD1B-234A-9EA3-1D24853FC641}" destId="{5F5D5356-A570-5E4C-908B-ADB44C3F5DA5}" srcOrd="0" destOrd="0" parTransId="{A511B606-0FE1-FD40-9A7B-91DE4EAB2F24}" sibTransId="{FD57850B-F81D-7F47-835D-61EBDA17F36F}"/>
    <dgm:cxn modelId="{E1DAB656-BDA6-BA47-879D-9B98668231B1}" srcId="{C192678F-CD1B-234A-9EA3-1D24853FC641}" destId="{7BE6C863-9797-7C48-8162-919E155BE674}" srcOrd="1" destOrd="0" parTransId="{A112833E-86FB-2749-A170-CADB17202B9F}" sibTransId="{BE22C57D-1B6A-574A-A5B4-3D9FC6E59D43}"/>
    <dgm:cxn modelId="{85701EDE-6C54-7647-BC25-126CA6CD6F5A}" type="presOf" srcId="{C192678F-CD1B-234A-9EA3-1D24853FC641}" destId="{F5770A9A-82C7-9B4D-90C5-978634AF5FDE}" srcOrd="0" destOrd="0" presId="urn:microsoft.com/office/officeart/2008/layout/LinedList"/>
    <dgm:cxn modelId="{78AFEA4F-4258-EA4D-AB29-347218D19A17}" type="presParOf" srcId="{F5770A9A-82C7-9B4D-90C5-978634AF5FDE}" destId="{E2744051-230D-B249-88AB-437E3E4BB2BE}" srcOrd="0" destOrd="0" presId="urn:microsoft.com/office/officeart/2008/layout/LinedList"/>
    <dgm:cxn modelId="{85A548F6-A08B-5742-9A9F-954BF463D093}" type="presParOf" srcId="{F5770A9A-82C7-9B4D-90C5-978634AF5FDE}" destId="{5BEBD337-47CF-2F4F-ADB9-3A340ED263C3}" srcOrd="1" destOrd="0" presId="urn:microsoft.com/office/officeart/2008/layout/LinedList"/>
    <dgm:cxn modelId="{158802D1-24F9-B84E-BCF2-6F41EAF67847}" type="presParOf" srcId="{5BEBD337-47CF-2F4F-ADB9-3A340ED263C3}" destId="{5C3560A2-4418-F94A-ADB5-8377F6F7F9AC}" srcOrd="0" destOrd="0" presId="urn:microsoft.com/office/officeart/2008/layout/LinedList"/>
    <dgm:cxn modelId="{B1048DB1-6E2B-0B4D-973B-0E7248F3372C}" type="presParOf" srcId="{5BEBD337-47CF-2F4F-ADB9-3A340ED263C3}" destId="{DA654DFE-1620-A446-9650-091922FA0F05}" srcOrd="1" destOrd="0" presId="urn:microsoft.com/office/officeart/2008/layout/LinedList"/>
    <dgm:cxn modelId="{382ACC62-4706-3148-9CAF-4D803A6ECBB7}" type="presParOf" srcId="{F5770A9A-82C7-9B4D-90C5-978634AF5FDE}" destId="{17DC83FD-8EA1-9541-A921-11B043A48162}" srcOrd="2" destOrd="0" presId="urn:microsoft.com/office/officeart/2008/layout/LinedList"/>
    <dgm:cxn modelId="{1A9082E5-34D1-2547-8A53-2052280F24E8}" type="presParOf" srcId="{F5770A9A-82C7-9B4D-90C5-978634AF5FDE}" destId="{7C1CDE97-ACF1-8B43-A5F7-5D1A25D1FEF2}" srcOrd="3" destOrd="0" presId="urn:microsoft.com/office/officeart/2008/layout/LinedList"/>
    <dgm:cxn modelId="{645DC61C-1371-EC46-A42C-A40988D0D2C0}" type="presParOf" srcId="{7C1CDE97-ACF1-8B43-A5F7-5D1A25D1FEF2}" destId="{25D13D58-F99D-5C42-8962-9EFB319B6934}" srcOrd="0" destOrd="0" presId="urn:microsoft.com/office/officeart/2008/layout/LinedList"/>
    <dgm:cxn modelId="{0CC59DC5-31C8-DD4B-A345-A335E2247709}" type="presParOf" srcId="{7C1CDE97-ACF1-8B43-A5F7-5D1A25D1FEF2}" destId="{02DF239E-43B6-6747-9550-A5B5FF775A7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2A9DD6C-6527-2642-9741-AEB96980E498}" type="doc">
      <dgm:prSet loTypeId="urn:microsoft.com/office/officeart/2008/layout/LinedLis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670DB78-4774-3A4D-83C3-D9A75CD45A50}">
      <dgm:prSet phldrT="[Text]"/>
      <dgm:spPr/>
      <dgm:t>
        <a:bodyPr/>
        <a:lstStyle/>
        <a:p>
          <a:r>
            <a:rPr lang="en-US" dirty="0" smtClean="0"/>
            <a:t>Opening Session</a:t>
          </a:r>
        </a:p>
      </dgm:t>
    </dgm:pt>
    <dgm:pt modelId="{C53B8C86-E03E-1445-B3CE-3C14E67824D3}" type="parTrans" cxnId="{7E4DC6D7-E249-7D4B-8C87-155333ABDABC}">
      <dgm:prSet/>
      <dgm:spPr/>
      <dgm:t>
        <a:bodyPr/>
        <a:lstStyle/>
        <a:p>
          <a:endParaRPr lang="en-US"/>
        </a:p>
      </dgm:t>
    </dgm:pt>
    <dgm:pt modelId="{A81E6C80-5D08-E547-A202-A0325FAB6342}" type="sibTrans" cxnId="{7E4DC6D7-E249-7D4B-8C87-155333ABDABC}">
      <dgm:prSet/>
      <dgm:spPr/>
      <dgm:t>
        <a:bodyPr/>
        <a:lstStyle/>
        <a:p>
          <a:endParaRPr lang="en-US"/>
        </a:p>
      </dgm:t>
    </dgm:pt>
    <dgm:pt modelId="{E54F6601-2A09-6D4E-A64C-FF9374D3D0EF}">
      <dgm:prSet phldrT="[Text]"/>
      <dgm:spPr/>
      <dgm:t>
        <a:bodyPr/>
        <a:lstStyle/>
        <a:p>
          <a:r>
            <a:rPr lang="en-US" dirty="0" smtClean="0"/>
            <a:t>Students will increase their understanding of Latin and Greek roots of common English words.</a:t>
          </a:r>
          <a:endParaRPr lang="en-US" dirty="0"/>
        </a:p>
      </dgm:t>
    </dgm:pt>
    <dgm:pt modelId="{50132338-F592-E14D-AF07-CFC983D174B0}" type="parTrans" cxnId="{3E858C21-D1DC-404B-AB3E-1635E6466E98}">
      <dgm:prSet/>
      <dgm:spPr/>
      <dgm:t>
        <a:bodyPr/>
        <a:lstStyle/>
        <a:p>
          <a:endParaRPr lang="en-US"/>
        </a:p>
      </dgm:t>
    </dgm:pt>
    <dgm:pt modelId="{DADE983E-890E-B64E-A8E7-F17F57687042}" type="sibTrans" cxnId="{3E858C21-D1DC-404B-AB3E-1635E6466E98}">
      <dgm:prSet/>
      <dgm:spPr/>
      <dgm:t>
        <a:bodyPr/>
        <a:lstStyle/>
        <a:p>
          <a:endParaRPr lang="en-US"/>
        </a:p>
      </dgm:t>
    </dgm:pt>
    <dgm:pt modelId="{5E5FA240-AC1D-6A4D-813B-B057D4A63E59}">
      <dgm:prSet phldrT="[Text]"/>
      <dgm:spPr/>
      <dgm:t>
        <a:bodyPr/>
        <a:lstStyle/>
        <a:p>
          <a:r>
            <a:rPr lang="en-US" dirty="0" smtClean="0"/>
            <a:t>Closing Session</a:t>
          </a:r>
          <a:endParaRPr lang="en-US" dirty="0"/>
        </a:p>
      </dgm:t>
    </dgm:pt>
    <dgm:pt modelId="{8D6714F6-416C-3C41-A4AE-13102BF21279}" type="parTrans" cxnId="{65CFCBBE-E97F-C441-8C3A-E1013E9A8A24}">
      <dgm:prSet/>
      <dgm:spPr/>
    </dgm:pt>
    <dgm:pt modelId="{1BA2E2E0-F07C-4C4E-934C-F8A703681D83}" type="sibTrans" cxnId="{65CFCBBE-E97F-C441-8C3A-E1013E9A8A24}">
      <dgm:prSet/>
      <dgm:spPr/>
    </dgm:pt>
    <dgm:pt modelId="{24583FE8-9E77-0741-AEC4-4A27D0926BE7}">
      <dgm:prSet phldrT="[Text]"/>
      <dgm:spPr/>
      <dgm:t>
        <a:bodyPr/>
        <a:lstStyle/>
        <a:p>
          <a:r>
            <a:rPr lang="en-US" dirty="0" smtClean="0"/>
            <a:t>Work Session</a:t>
          </a:r>
          <a:endParaRPr lang="en-US" dirty="0"/>
        </a:p>
      </dgm:t>
    </dgm:pt>
    <dgm:pt modelId="{F3B91E78-6AA2-9E42-A77A-04894B809D2D}" type="parTrans" cxnId="{A78EE2D6-6BF6-9D41-9C36-FAC51DBBB2F5}">
      <dgm:prSet/>
      <dgm:spPr/>
    </dgm:pt>
    <dgm:pt modelId="{415A2350-B726-C845-9591-D8C3F05B8349}" type="sibTrans" cxnId="{A78EE2D6-6BF6-9D41-9C36-FAC51DBBB2F5}">
      <dgm:prSet/>
      <dgm:spPr/>
    </dgm:pt>
    <dgm:pt modelId="{D6F1D663-F12E-674D-9995-ABD3B368288D}">
      <dgm:prSet phldrT="[Text]"/>
      <dgm:spPr/>
      <dgm:t>
        <a:bodyPr/>
        <a:lstStyle/>
        <a:p>
          <a:r>
            <a:rPr lang="en-US" dirty="0" smtClean="0"/>
            <a:t>Students will assess how much they already know about the middle ages and what they want to learn about the period.</a:t>
          </a:r>
          <a:endParaRPr lang="en-US" dirty="0"/>
        </a:p>
      </dgm:t>
    </dgm:pt>
    <dgm:pt modelId="{8937DD54-EA1B-824B-8F32-70CBF251ED98}" type="parTrans" cxnId="{273D97C5-CBAC-874C-B48E-2500889126B4}">
      <dgm:prSet/>
      <dgm:spPr/>
    </dgm:pt>
    <dgm:pt modelId="{E91588CF-EE81-1C4B-A085-894AD2C990EC}" type="sibTrans" cxnId="{273D97C5-CBAC-874C-B48E-2500889126B4}">
      <dgm:prSet/>
      <dgm:spPr/>
    </dgm:pt>
    <dgm:pt modelId="{F8C81163-5168-DF47-A12F-4DA9AD3ACF0E}">
      <dgm:prSet phldrT="[Text]"/>
      <dgm:spPr/>
      <dgm:t>
        <a:bodyPr/>
        <a:lstStyle/>
        <a:p>
          <a:r>
            <a:rPr lang="en-US" dirty="0" smtClean="0"/>
            <a:t>Students will review the instructions for their next research project.</a:t>
          </a:r>
          <a:endParaRPr lang="en-US" dirty="0"/>
        </a:p>
      </dgm:t>
    </dgm:pt>
    <dgm:pt modelId="{4F1C705F-60F2-5541-83C0-0053169329E6}" type="parTrans" cxnId="{21E7157A-293D-FB48-8100-F49311101F48}">
      <dgm:prSet/>
      <dgm:spPr/>
    </dgm:pt>
    <dgm:pt modelId="{70F5639E-DA03-CE4B-9EB1-2F226AB53365}" type="sibTrans" cxnId="{21E7157A-293D-FB48-8100-F49311101F48}">
      <dgm:prSet/>
      <dgm:spPr/>
    </dgm:pt>
    <dgm:pt modelId="{E4E0B568-E398-A542-8E03-A46E995611ED}" type="pres">
      <dgm:prSet presAssocID="{A2A9DD6C-6527-2642-9741-AEB96980E498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3BEF3008-09F7-0243-BAA4-69343875A12A}" type="pres">
      <dgm:prSet presAssocID="{E670DB78-4774-3A4D-83C3-D9A75CD45A50}" presName="thickLine" presStyleLbl="alignNode1" presStyleIdx="0" presStyleCnt="3"/>
      <dgm:spPr/>
    </dgm:pt>
    <dgm:pt modelId="{0D9E5F0E-5CEE-F54C-BE5F-A490B257C456}" type="pres">
      <dgm:prSet presAssocID="{E670DB78-4774-3A4D-83C3-D9A75CD45A50}" presName="horz1" presStyleCnt="0"/>
      <dgm:spPr/>
    </dgm:pt>
    <dgm:pt modelId="{7AC905D2-C0AE-A840-A1A5-71876442B682}" type="pres">
      <dgm:prSet presAssocID="{E670DB78-4774-3A4D-83C3-D9A75CD45A50}" presName="tx1" presStyleLbl="revTx" presStyleIdx="0" presStyleCnt="6"/>
      <dgm:spPr/>
      <dgm:t>
        <a:bodyPr/>
        <a:lstStyle/>
        <a:p>
          <a:endParaRPr lang="en-US"/>
        </a:p>
      </dgm:t>
    </dgm:pt>
    <dgm:pt modelId="{735A3512-BC12-5441-9F20-79318BA0FD8A}" type="pres">
      <dgm:prSet presAssocID="{E670DB78-4774-3A4D-83C3-D9A75CD45A50}" presName="vert1" presStyleCnt="0"/>
      <dgm:spPr/>
    </dgm:pt>
    <dgm:pt modelId="{C453E84A-AF71-5046-B982-BEF902EB94E1}" type="pres">
      <dgm:prSet presAssocID="{E54F6601-2A09-6D4E-A64C-FF9374D3D0EF}" presName="vertSpace2a" presStyleCnt="0"/>
      <dgm:spPr/>
    </dgm:pt>
    <dgm:pt modelId="{29D7511C-4508-544B-9B5D-32E17A963792}" type="pres">
      <dgm:prSet presAssocID="{E54F6601-2A09-6D4E-A64C-FF9374D3D0EF}" presName="horz2" presStyleCnt="0"/>
      <dgm:spPr/>
    </dgm:pt>
    <dgm:pt modelId="{E92D8726-1940-794B-87AA-731F9432745C}" type="pres">
      <dgm:prSet presAssocID="{E54F6601-2A09-6D4E-A64C-FF9374D3D0EF}" presName="horzSpace2" presStyleCnt="0"/>
      <dgm:spPr/>
    </dgm:pt>
    <dgm:pt modelId="{249BA4C0-19F2-7244-81BB-153F47DDC4E3}" type="pres">
      <dgm:prSet presAssocID="{E54F6601-2A09-6D4E-A64C-FF9374D3D0EF}" presName="tx2" presStyleLbl="revTx" presStyleIdx="1" presStyleCnt="6"/>
      <dgm:spPr/>
      <dgm:t>
        <a:bodyPr/>
        <a:lstStyle/>
        <a:p>
          <a:endParaRPr lang="en-US"/>
        </a:p>
      </dgm:t>
    </dgm:pt>
    <dgm:pt modelId="{62499DC3-8489-054F-9D71-4BD7B06E7657}" type="pres">
      <dgm:prSet presAssocID="{E54F6601-2A09-6D4E-A64C-FF9374D3D0EF}" presName="vert2" presStyleCnt="0"/>
      <dgm:spPr/>
    </dgm:pt>
    <dgm:pt modelId="{61CB47FE-C033-7E48-B420-19D56AFB596D}" type="pres">
      <dgm:prSet presAssocID="{E54F6601-2A09-6D4E-A64C-FF9374D3D0EF}" presName="thinLine2b" presStyleLbl="callout" presStyleIdx="0" presStyleCnt="3"/>
      <dgm:spPr/>
    </dgm:pt>
    <dgm:pt modelId="{076F2B3F-D997-444A-9E86-FFA1E4880556}" type="pres">
      <dgm:prSet presAssocID="{E54F6601-2A09-6D4E-A64C-FF9374D3D0EF}" presName="vertSpace2b" presStyleCnt="0"/>
      <dgm:spPr/>
    </dgm:pt>
    <dgm:pt modelId="{DE3EAC5B-6A36-7E45-939F-466D4F759FE4}" type="pres">
      <dgm:prSet presAssocID="{24583FE8-9E77-0741-AEC4-4A27D0926BE7}" presName="thickLine" presStyleLbl="alignNode1" presStyleIdx="1" presStyleCnt="3"/>
      <dgm:spPr/>
    </dgm:pt>
    <dgm:pt modelId="{3F4B70D3-905D-B548-AF76-2785045A287B}" type="pres">
      <dgm:prSet presAssocID="{24583FE8-9E77-0741-AEC4-4A27D0926BE7}" presName="horz1" presStyleCnt="0"/>
      <dgm:spPr/>
    </dgm:pt>
    <dgm:pt modelId="{1BAC5C3C-1377-4349-BB71-190D7DA956F1}" type="pres">
      <dgm:prSet presAssocID="{24583FE8-9E77-0741-AEC4-4A27D0926BE7}" presName="tx1" presStyleLbl="revTx" presStyleIdx="2" presStyleCnt="6"/>
      <dgm:spPr/>
      <dgm:t>
        <a:bodyPr/>
        <a:lstStyle/>
        <a:p>
          <a:endParaRPr lang="en-US"/>
        </a:p>
      </dgm:t>
    </dgm:pt>
    <dgm:pt modelId="{20DB6853-9BF2-D64A-A844-216CA816D94C}" type="pres">
      <dgm:prSet presAssocID="{24583FE8-9E77-0741-AEC4-4A27D0926BE7}" presName="vert1" presStyleCnt="0"/>
      <dgm:spPr/>
    </dgm:pt>
    <dgm:pt modelId="{47D20522-9ED7-1848-8FEF-0672F8D17962}" type="pres">
      <dgm:prSet presAssocID="{D6F1D663-F12E-674D-9995-ABD3B368288D}" presName="vertSpace2a" presStyleCnt="0"/>
      <dgm:spPr/>
    </dgm:pt>
    <dgm:pt modelId="{616FA312-E5F6-0340-BF74-3262B4EC6A3B}" type="pres">
      <dgm:prSet presAssocID="{D6F1D663-F12E-674D-9995-ABD3B368288D}" presName="horz2" presStyleCnt="0"/>
      <dgm:spPr/>
    </dgm:pt>
    <dgm:pt modelId="{22F201C9-A0FF-3A45-B9A5-B5B50D97E090}" type="pres">
      <dgm:prSet presAssocID="{D6F1D663-F12E-674D-9995-ABD3B368288D}" presName="horzSpace2" presStyleCnt="0"/>
      <dgm:spPr/>
    </dgm:pt>
    <dgm:pt modelId="{65AB32C0-248A-1242-9B04-2DEB05A81D50}" type="pres">
      <dgm:prSet presAssocID="{D6F1D663-F12E-674D-9995-ABD3B368288D}" presName="tx2" presStyleLbl="revTx" presStyleIdx="3" presStyleCnt="6"/>
      <dgm:spPr/>
      <dgm:t>
        <a:bodyPr/>
        <a:lstStyle/>
        <a:p>
          <a:endParaRPr lang="en-US"/>
        </a:p>
      </dgm:t>
    </dgm:pt>
    <dgm:pt modelId="{173F4821-BA08-124D-BEAB-1765938E0042}" type="pres">
      <dgm:prSet presAssocID="{D6F1D663-F12E-674D-9995-ABD3B368288D}" presName="vert2" presStyleCnt="0"/>
      <dgm:spPr/>
    </dgm:pt>
    <dgm:pt modelId="{B5E656B0-3412-0D48-B8CC-30E275BFBF30}" type="pres">
      <dgm:prSet presAssocID="{D6F1D663-F12E-674D-9995-ABD3B368288D}" presName="thinLine2b" presStyleLbl="callout" presStyleIdx="1" presStyleCnt="3"/>
      <dgm:spPr/>
    </dgm:pt>
    <dgm:pt modelId="{AA6F95F5-0B90-554D-93EE-CA8266067CA0}" type="pres">
      <dgm:prSet presAssocID="{D6F1D663-F12E-674D-9995-ABD3B368288D}" presName="vertSpace2b" presStyleCnt="0"/>
      <dgm:spPr/>
    </dgm:pt>
    <dgm:pt modelId="{D69ED91F-14D8-D14B-826A-AF245BBAD959}" type="pres">
      <dgm:prSet presAssocID="{5E5FA240-AC1D-6A4D-813B-B057D4A63E59}" presName="thickLine" presStyleLbl="alignNode1" presStyleIdx="2" presStyleCnt="3"/>
      <dgm:spPr/>
    </dgm:pt>
    <dgm:pt modelId="{504F2074-6750-0749-BDE3-3E0027BA6DC6}" type="pres">
      <dgm:prSet presAssocID="{5E5FA240-AC1D-6A4D-813B-B057D4A63E59}" presName="horz1" presStyleCnt="0"/>
      <dgm:spPr/>
    </dgm:pt>
    <dgm:pt modelId="{5584F01A-B406-D744-B477-64411175CE2F}" type="pres">
      <dgm:prSet presAssocID="{5E5FA240-AC1D-6A4D-813B-B057D4A63E59}" presName="tx1" presStyleLbl="revTx" presStyleIdx="4" presStyleCnt="6"/>
      <dgm:spPr/>
      <dgm:t>
        <a:bodyPr/>
        <a:lstStyle/>
        <a:p>
          <a:endParaRPr lang="en-US"/>
        </a:p>
      </dgm:t>
    </dgm:pt>
    <dgm:pt modelId="{BF56E3FA-1EE4-A547-AFB4-3C18429D5C49}" type="pres">
      <dgm:prSet presAssocID="{5E5FA240-AC1D-6A4D-813B-B057D4A63E59}" presName="vert1" presStyleCnt="0"/>
      <dgm:spPr/>
    </dgm:pt>
    <dgm:pt modelId="{28681827-D4BB-7E47-8576-97E70F8D8375}" type="pres">
      <dgm:prSet presAssocID="{F8C81163-5168-DF47-A12F-4DA9AD3ACF0E}" presName="vertSpace2a" presStyleCnt="0"/>
      <dgm:spPr/>
    </dgm:pt>
    <dgm:pt modelId="{49534DA0-CC6F-9744-99E2-B65CB63DB62F}" type="pres">
      <dgm:prSet presAssocID="{F8C81163-5168-DF47-A12F-4DA9AD3ACF0E}" presName="horz2" presStyleCnt="0"/>
      <dgm:spPr/>
    </dgm:pt>
    <dgm:pt modelId="{E719641D-6D3A-B84F-8065-EE9EF350B7D9}" type="pres">
      <dgm:prSet presAssocID="{F8C81163-5168-DF47-A12F-4DA9AD3ACF0E}" presName="horzSpace2" presStyleCnt="0"/>
      <dgm:spPr/>
    </dgm:pt>
    <dgm:pt modelId="{3AFA84EE-CD16-5048-8A23-067104AC9FA2}" type="pres">
      <dgm:prSet presAssocID="{F8C81163-5168-DF47-A12F-4DA9AD3ACF0E}" presName="tx2" presStyleLbl="revTx" presStyleIdx="5" presStyleCnt="6"/>
      <dgm:spPr/>
      <dgm:t>
        <a:bodyPr/>
        <a:lstStyle/>
        <a:p>
          <a:endParaRPr lang="en-US"/>
        </a:p>
      </dgm:t>
    </dgm:pt>
    <dgm:pt modelId="{250CF475-1237-D64C-807D-E0053A2BD64C}" type="pres">
      <dgm:prSet presAssocID="{F8C81163-5168-DF47-A12F-4DA9AD3ACF0E}" presName="vert2" presStyleCnt="0"/>
      <dgm:spPr/>
    </dgm:pt>
    <dgm:pt modelId="{AB2B666B-327D-E841-A274-FBFB3F7BECED}" type="pres">
      <dgm:prSet presAssocID="{F8C81163-5168-DF47-A12F-4DA9AD3ACF0E}" presName="thinLine2b" presStyleLbl="callout" presStyleIdx="2" presStyleCnt="3"/>
      <dgm:spPr/>
    </dgm:pt>
    <dgm:pt modelId="{ECDDE3E4-9C20-8245-BD4D-DA9D16BC6CDF}" type="pres">
      <dgm:prSet presAssocID="{F8C81163-5168-DF47-A12F-4DA9AD3ACF0E}" presName="vertSpace2b" presStyleCnt="0"/>
      <dgm:spPr/>
    </dgm:pt>
  </dgm:ptLst>
  <dgm:cxnLst>
    <dgm:cxn modelId="{7E4DC6D7-E249-7D4B-8C87-155333ABDABC}" srcId="{A2A9DD6C-6527-2642-9741-AEB96980E498}" destId="{E670DB78-4774-3A4D-83C3-D9A75CD45A50}" srcOrd="0" destOrd="0" parTransId="{C53B8C86-E03E-1445-B3CE-3C14E67824D3}" sibTransId="{A81E6C80-5D08-E547-A202-A0325FAB6342}"/>
    <dgm:cxn modelId="{21E7157A-293D-FB48-8100-F49311101F48}" srcId="{5E5FA240-AC1D-6A4D-813B-B057D4A63E59}" destId="{F8C81163-5168-DF47-A12F-4DA9AD3ACF0E}" srcOrd="0" destOrd="0" parTransId="{4F1C705F-60F2-5541-83C0-0053169329E6}" sibTransId="{70F5639E-DA03-CE4B-9EB1-2F226AB53365}"/>
    <dgm:cxn modelId="{7FFC7AD5-127E-9643-9A2B-2647319F50E3}" type="presOf" srcId="{5E5FA240-AC1D-6A4D-813B-B057D4A63E59}" destId="{5584F01A-B406-D744-B477-64411175CE2F}" srcOrd="0" destOrd="0" presId="urn:microsoft.com/office/officeart/2008/layout/LinedList"/>
    <dgm:cxn modelId="{A78EE2D6-6BF6-9D41-9C36-FAC51DBBB2F5}" srcId="{A2A9DD6C-6527-2642-9741-AEB96980E498}" destId="{24583FE8-9E77-0741-AEC4-4A27D0926BE7}" srcOrd="1" destOrd="0" parTransId="{F3B91E78-6AA2-9E42-A77A-04894B809D2D}" sibTransId="{415A2350-B726-C845-9591-D8C3F05B8349}"/>
    <dgm:cxn modelId="{C1F2A412-2D0C-DD49-846D-DD3733D4F6D1}" type="presOf" srcId="{F8C81163-5168-DF47-A12F-4DA9AD3ACF0E}" destId="{3AFA84EE-CD16-5048-8A23-067104AC9FA2}" srcOrd="0" destOrd="0" presId="urn:microsoft.com/office/officeart/2008/layout/LinedList"/>
    <dgm:cxn modelId="{3E858C21-D1DC-404B-AB3E-1635E6466E98}" srcId="{E670DB78-4774-3A4D-83C3-D9A75CD45A50}" destId="{E54F6601-2A09-6D4E-A64C-FF9374D3D0EF}" srcOrd="0" destOrd="0" parTransId="{50132338-F592-E14D-AF07-CFC983D174B0}" sibTransId="{DADE983E-890E-B64E-A8E7-F17F57687042}"/>
    <dgm:cxn modelId="{8AE6B56B-2C02-FF47-828C-BB0A070D229A}" type="presOf" srcId="{E54F6601-2A09-6D4E-A64C-FF9374D3D0EF}" destId="{249BA4C0-19F2-7244-81BB-153F47DDC4E3}" srcOrd="0" destOrd="0" presId="urn:microsoft.com/office/officeart/2008/layout/LinedList"/>
    <dgm:cxn modelId="{FE55BBEA-B3C5-4949-BFE0-D39CF762D493}" type="presOf" srcId="{E670DB78-4774-3A4D-83C3-D9A75CD45A50}" destId="{7AC905D2-C0AE-A840-A1A5-71876442B682}" srcOrd="0" destOrd="0" presId="urn:microsoft.com/office/officeart/2008/layout/LinedList"/>
    <dgm:cxn modelId="{66EE0790-0775-9248-BEF2-0D4B6359B43A}" type="presOf" srcId="{24583FE8-9E77-0741-AEC4-4A27D0926BE7}" destId="{1BAC5C3C-1377-4349-BB71-190D7DA956F1}" srcOrd="0" destOrd="0" presId="urn:microsoft.com/office/officeart/2008/layout/LinedList"/>
    <dgm:cxn modelId="{273D97C5-CBAC-874C-B48E-2500889126B4}" srcId="{24583FE8-9E77-0741-AEC4-4A27D0926BE7}" destId="{D6F1D663-F12E-674D-9995-ABD3B368288D}" srcOrd="0" destOrd="0" parTransId="{8937DD54-EA1B-824B-8F32-70CBF251ED98}" sibTransId="{E91588CF-EE81-1C4B-A085-894AD2C990EC}"/>
    <dgm:cxn modelId="{609E40D1-7C13-4B40-A582-B91442EFF6B3}" type="presOf" srcId="{D6F1D663-F12E-674D-9995-ABD3B368288D}" destId="{65AB32C0-248A-1242-9B04-2DEB05A81D50}" srcOrd="0" destOrd="0" presId="urn:microsoft.com/office/officeart/2008/layout/LinedList"/>
    <dgm:cxn modelId="{65CFCBBE-E97F-C441-8C3A-E1013E9A8A24}" srcId="{A2A9DD6C-6527-2642-9741-AEB96980E498}" destId="{5E5FA240-AC1D-6A4D-813B-B057D4A63E59}" srcOrd="2" destOrd="0" parTransId="{8D6714F6-416C-3C41-A4AE-13102BF21279}" sibTransId="{1BA2E2E0-F07C-4C4E-934C-F8A703681D83}"/>
    <dgm:cxn modelId="{1FA7422B-84AE-4B48-AABE-8E48736219CA}" type="presOf" srcId="{A2A9DD6C-6527-2642-9741-AEB96980E498}" destId="{E4E0B568-E398-A542-8E03-A46E995611ED}" srcOrd="0" destOrd="0" presId="urn:microsoft.com/office/officeart/2008/layout/LinedList"/>
    <dgm:cxn modelId="{0D7F36B9-0745-CD49-A896-813E54D3A013}" type="presParOf" srcId="{E4E0B568-E398-A542-8E03-A46E995611ED}" destId="{3BEF3008-09F7-0243-BAA4-69343875A12A}" srcOrd="0" destOrd="0" presId="urn:microsoft.com/office/officeart/2008/layout/LinedList"/>
    <dgm:cxn modelId="{BC1800E2-F6CA-A848-BDD2-FD8AC930124D}" type="presParOf" srcId="{E4E0B568-E398-A542-8E03-A46E995611ED}" destId="{0D9E5F0E-5CEE-F54C-BE5F-A490B257C456}" srcOrd="1" destOrd="0" presId="urn:microsoft.com/office/officeart/2008/layout/LinedList"/>
    <dgm:cxn modelId="{2C8FEE74-880F-0941-8F00-1A0F87520C9E}" type="presParOf" srcId="{0D9E5F0E-5CEE-F54C-BE5F-A490B257C456}" destId="{7AC905D2-C0AE-A840-A1A5-71876442B682}" srcOrd="0" destOrd="0" presId="urn:microsoft.com/office/officeart/2008/layout/LinedList"/>
    <dgm:cxn modelId="{CB06BBBF-8B18-AD4A-A3D6-66E21DC571ED}" type="presParOf" srcId="{0D9E5F0E-5CEE-F54C-BE5F-A490B257C456}" destId="{735A3512-BC12-5441-9F20-79318BA0FD8A}" srcOrd="1" destOrd="0" presId="urn:microsoft.com/office/officeart/2008/layout/LinedList"/>
    <dgm:cxn modelId="{3A0F0C95-3632-D04B-A726-6160CEF0BB4A}" type="presParOf" srcId="{735A3512-BC12-5441-9F20-79318BA0FD8A}" destId="{C453E84A-AF71-5046-B982-BEF902EB94E1}" srcOrd="0" destOrd="0" presId="urn:microsoft.com/office/officeart/2008/layout/LinedList"/>
    <dgm:cxn modelId="{EEA3C4C4-A92D-6541-BD9D-9F02A404609F}" type="presParOf" srcId="{735A3512-BC12-5441-9F20-79318BA0FD8A}" destId="{29D7511C-4508-544B-9B5D-32E17A963792}" srcOrd="1" destOrd="0" presId="urn:microsoft.com/office/officeart/2008/layout/LinedList"/>
    <dgm:cxn modelId="{9EA0E1AB-41AE-654E-9D05-1E1F683357F1}" type="presParOf" srcId="{29D7511C-4508-544B-9B5D-32E17A963792}" destId="{E92D8726-1940-794B-87AA-731F9432745C}" srcOrd="0" destOrd="0" presId="urn:microsoft.com/office/officeart/2008/layout/LinedList"/>
    <dgm:cxn modelId="{43508DC1-23EE-7E4C-B4B7-7B21F32531BD}" type="presParOf" srcId="{29D7511C-4508-544B-9B5D-32E17A963792}" destId="{249BA4C0-19F2-7244-81BB-153F47DDC4E3}" srcOrd="1" destOrd="0" presId="urn:microsoft.com/office/officeart/2008/layout/LinedList"/>
    <dgm:cxn modelId="{D1B55DCA-038F-A54F-92BA-429CED231693}" type="presParOf" srcId="{29D7511C-4508-544B-9B5D-32E17A963792}" destId="{62499DC3-8489-054F-9D71-4BD7B06E7657}" srcOrd="2" destOrd="0" presId="urn:microsoft.com/office/officeart/2008/layout/LinedList"/>
    <dgm:cxn modelId="{AE9DB701-11D3-1A48-9DF5-0EFEDCF95097}" type="presParOf" srcId="{735A3512-BC12-5441-9F20-79318BA0FD8A}" destId="{61CB47FE-C033-7E48-B420-19D56AFB596D}" srcOrd="2" destOrd="0" presId="urn:microsoft.com/office/officeart/2008/layout/LinedList"/>
    <dgm:cxn modelId="{F704ED3A-2152-EF4E-A03D-74106006503C}" type="presParOf" srcId="{735A3512-BC12-5441-9F20-79318BA0FD8A}" destId="{076F2B3F-D997-444A-9E86-FFA1E4880556}" srcOrd="3" destOrd="0" presId="urn:microsoft.com/office/officeart/2008/layout/LinedList"/>
    <dgm:cxn modelId="{C2B1D62F-0BB4-C540-87A3-8376663095EE}" type="presParOf" srcId="{E4E0B568-E398-A542-8E03-A46E995611ED}" destId="{DE3EAC5B-6A36-7E45-939F-466D4F759FE4}" srcOrd="2" destOrd="0" presId="urn:microsoft.com/office/officeart/2008/layout/LinedList"/>
    <dgm:cxn modelId="{38105E3C-2C69-0A4F-BE89-C1D7A556A119}" type="presParOf" srcId="{E4E0B568-E398-A542-8E03-A46E995611ED}" destId="{3F4B70D3-905D-B548-AF76-2785045A287B}" srcOrd="3" destOrd="0" presId="urn:microsoft.com/office/officeart/2008/layout/LinedList"/>
    <dgm:cxn modelId="{57B79A37-0FC7-2549-816C-09173E43F391}" type="presParOf" srcId="{3F4B70D3-905D-B548-AF76-2785045A287B}" destId="{1BAC5C3C-1377-4349-BB71-190D7DA956F1}" srcOrd="0" destOrd="0" presId="urn:microsoft.com/office/officeart/2008/layout/LinedList"/>
    <dgm:cxn modelId="{FB7F2EE7-6E4E-384D-AFBD-7057F2169023}" type="presParOf" srcId="{3F4B70D3-905D-B548-AF76-2785045A287B}" destId="{20DB6853-9BF2-D64A-A844-216CA816D94C}" srcOrd="1" destOrd="0" presId="urn:microsoft.com/office/officeart/2008/layout/LinedList"/>
    <dgm:cxn modelId="{B269873D-75A1-B749-849A-299F4AC54BB8}" type="presParOf" srcId="{20DB6853-9BF2-D64A-A844-216CA816D94C}" destId="{47D20522-9ED7-1848-8FEF-0672F8D17962}" srcOrd="0" destOrd="0" presId="urn:microsoft.com/office/officeart/2008/layout/LinedList"/>
    <dgm:cxn modelId="{8CC3E415-3991-A045-819F-3915A10DFE43}" type="presParOf" srcId="{20DB6853-9BF2-D64A-A844-216CA816D94C}" destId="{616FA312-E5F6-0340-BF74-3262B4EC6A3B}" srcOrd="1" destOrd="0" presId="urn:microsoft.com/office/officeart/2008/layout/LinedList"/>
    <dgm:cxn modelId="{0CD6CCB4-AE12-B342-B22E-AB9BD80A4858}" type="presParOf" srcId="{616FA312-E5F6-0340-BF74-3262B4EC6A3B}" destId="{22F201C9-A0FF-3A45-B9A5-B5B50D97E090}" srcOrd="0" destOrd="0" presId="urn:microsoft.com/office/officeart/2008/layout/LinedList"/>
    <dgm:cxn modelId="{9016AEDA-68B1-4042-9A30-CADE288755EB}" type="presParOf" srcId="{616FA312-E5F6-0340-BF74-3262B4EC6A3B}" destId="{65AB32C0-248A-1242-9B04-2DEB05A81D50}" srcOrd="1" destOrd="0" presId="urn:microsoft.com/office/officeart/2008/layout/LinedList"/>
    <dgm:cxn modelId="{E902DA38-2D4F-554C-BED8-CFDB0CFAB6DC}" type="presParOf" srcId="{616FA312-E5F6-0340-BF74-3262B4EC6A3B}" destId="{173F4821-BA08-124D-BEAB-1765938E0042}" srcOrd="2" destOrd="0" presId="urn:microsoft.com/office/officeart/2008/layout/LinedList"/>
    <dgm:cxn modelId="{18321912-D4CA-ED4B-AEC4-F30BFDD12F2A}" type="presParOf" srcId="{20DB6853-9BF2-D64A-A844-216CA816D94C}" destId="{B5E656B0-3412-0D48-B8CC-30E275BFBF30}" srcOrd="2" destOrd="0" presId="urn:microsoft.com/office/officeart/2008/layout/LinedList"/>
    <dgm:cxn modelId="{1ED5AF02-03CE-D441-ACD7-606E5C5214D7}" type="presParOf" srcId="{20DB6853-9BF2-D64A-A844-216CA816D94C}" destId="{AA6F95F5-0B90-554D-93EE-CA8266067CA0}" srcOrd="3" destOrd="0" presId="urn:microsoft.com/office/officeart/2008/layout/LinedList"/>
    <dgm:cxn modelId="{C4937005-4DF9-0A40-A1E4-45265EC882C4}" type="presParOf" srcId="{E4E0B568-E398-A542-8E03-A46E995611ED}" destId="{D69ED91F-14D8-D14B-826A-AF245BBAD959}" srcOrd="4" destOrd="0" presId="urn:microsoft.com/office/officeart/2008/layout/LinedList"/>
    <dgm:cxn modelId="{9BCB3926-4ED8-F648-B528-834A660AB603}" type="presParOf" srcId="{E4E0B568-E398-A542-8E03-A46E995611ED}" destId="{504F2074-6750-0749-BDE3-3E0027BA6DC6}" srcOrd="5" destOrd="0" presId="urn:microsoft.com/office/officeart/2008/layout/LinedList"/>
    <dgm:cxn modelId="{37AD4C10-9481-864D-82CA-93716B7E6A2A}" type="presParOf" srcId="{504F2074-6750-0749-BDE3-3E0027BA6DC6}" destId="{5584F01A-B406-D744-B477-64411175CE2F}" srcOrd="0" destOrd="0" presId="urn:microsoft.com/office/officeart/2008/layout/LinedList"/>
    <dgm:cxn modelId="{D73F3E28-DDE9-E34F-AAF5-C8850CC15458}" type="presParOf" srcId="{504F2074-6750-0749-BDE3-3E0027BA6DC6}" destId="{BF56E3FA-1EE4-A547-AFB4-3C18429D5C49}" srcOrd="1" destOrd="0" presId="urn:microsoft.com/office/officeart/2008/layout/LinedList"/>
    <dgm:cxn modelId="{7A6CCD85-7D9D-7245-A843-0121FE9E0C9B}" type="presParOf" srcId="{BF56E3FA-1EE4-A547-AFB4-3C18429D5C49}" destId="{28681827-D4BB-7E47-8576-97E70F8D8375}" srcOrd="0" destOrd="0" presId="urn:microsoft.com/office/officeart/2008/layout/LinedList"/>
    <dgm:cxn modelId="{CA8F65FE-A834-4041-BD3D-DB43AA5E130E}" type="presParOf" srcId="{BF56E3FA-1EE4-A547-AFB4-3C18429D5C49}" destId="{49534DA0-CC6F-9744-99E2-B65CB63DB62F}" srcOrd="1" destOrd="0" presId="urn:microsoft.com/office/officeart/2008/layout/LinedList"/>
    <dgm:cxn modelId="{DDC5F501-D48E-9244-A43A-D96911C438A1}" type="presParOf" srcId="{49534DA0-CC6F-9744-99E2-B65CB63DB62F}" destId="{E719641D-6D3A-B84F-8065-EE9EF350B7D9}" srcOrd="0" destOrd="0" presId="urn:microsoft.com/office/officeart/2008/layout/LinedList"/>
    <dgm:cxn modelId="{4DADE51E-6F45-7B4C-A8BF-8511D7E09358}" type="presParOf" srcId="{49534DA0-CC6F-9744-99E2-B65CB63DB62F}" destId="{3AFA84EE-CD16-5048-8A23-067104AC9FA2}" srcOrd="1" destOrd="0" presId="urn:microsoft.com/office/officeart/2008/layout/LinedList"/>
    <dgm:cxn modelId="{499EC7DD-DB23-3D44-950B-FBF93078FD2B}" type="presParOf" srcId="{49534DA0-CC6F-9744-99E2-B65CB63DB62F}" destId="{250CF475-1237-D64C-807D-E0053A2BD64C}" srcOrd="2" destOrd="0" presId="urn:microsoft.com/office/officeart/2008/layout/LinedList"/>
    <dgm:cxn modelId="{65DB497C-B424-B04F-8561-71FED217426D}" type="presParOf" srcId="{BF56E3FA-1EE4-A547-AFB4-3C18429D5C49}" destId="{AB2B666B-327D-E841-A274-FBFB3F7BECED}" srcOrd="2" destOrd="0" presId="urn:microsoft.com/office/officeart/2008/layout/LinedList"/>
    <dgm:cxn modelId="{C444CD81-89A1-4741-BF49-FD394FCB095D}" type="presParOf" srcId="{BF56E3FA-1EE4-A547-AFB4-3C18429D5C49}" destId="{ECDDE3E4-9C20-8245-BD4D-DA9D16BC6CDF}" srcOrd="3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134550F-5872-CD4F-AE30-9744C48332F1}" type="doc">
      <dgm:prSet loTypeId="urn:microsoft.com/office/officeart/2005/8/layout/vList2" loCatId="" qsTypeId="urn:microsoft.com/office/officeart/2005/8/quickstyle/simple4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9504668B-60A2-1849-A463-EC95F7AA65FC}">
      <dgm:prSet/>
      <dgm:spPr/>
      <dgm:t>
        <a:bodyPr/>
        <a:lstStyle/>
        <a:p>
          <a:pPr rtl="0"/>
          <a:r>
            <a:rPr lang="en-US" smtClean="0"/>
            <a:t>What was life like during the Middle Ages?</a:t>
          </a:r>
          <a:endParaRPr lang="en-US"/>
        </a:p>
      </dgm:t>
    </dgm:pt>
    <dgm:pt modelId="{415F1390-8757-8745-8083-4EE596B69B88}" type="parTrans" cxnId="{3EEA81E6-71C0-444B-9437-58C94E519615}">
      <dgm:prSet/>
      <dgm:spPr/>
      <dgm:t>
        <a:bodyPr/>
        <a:lstStyle/>
        <a:p>
          <a:endParaRPr lang="en-US"/>
        </a:p>
      </dgm:t>
    </dgm:pt>
    <dgm:pt modelId="{9B34A8F2-A9B5-C64A-A4C9-128C1E0AB8FB}" type="sibTrans" cxnId="{3EEA81E6-71C0-444B-9437-58C94E519615}">
      <dgm:prSet/>
      <dgm:spPr/>
      <dgm:t>
        <a:bodyPr/>
        <a:lstStyle/>
        <a:p>
          <a:endParaRPr lang="en-US"/>
        </a:p>
      </dgm:t>
    </dgm:pt>
    <dgm:pt modelId="{F07FF85E-82FB-E445-9809-DDE875D863A1}" type="pres">
      <dgm:prSet presAssocID="{2134550F-5872-CD4F-AE30-9744C48332F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1617D49-013D-834F-AB94-5D5175EE6508}" type="pres">
      <dgm:prSet presAssocID="{9504668B-60A2-1849-A463-EC95F7AA65FC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31910EE-74BF-EA44-9F83-58994E46BEC6}" type="presOf" srcId="{2134550F-5872-CD4F-AE30-9744C48332F1}" destId="{F07FF85E-82FB-E445-9809-DDE875D863A1}" srcOrd="0" destOrd="0" presId="urn:microsoft.com/office/officeart/2005/8/layout/vList2"/>
    <dgm:cxn modelId="{3EEA81E6-71C0-444B-9437-58C94E519615}" srcId="{2134550F-5872-CD4F-AE30-9744C48332F1}" destId="{9504668B-60A2-1849-A463-EC95F7AA65FC}" srcOrd="0" destOrd="0" parTransId="{415F1390-8757-8745-8083-4EE596B69B88}" sibTransId="{9B34A8F2-A9B5-C64A-A4C9-128C1E0AB8FB}"/>
    <dgm:cxn modelId="{BB88DFF8-8B09-AC4F-9D16-E00C1533B841}" type="presOf" srcId="{9504668B-60A2-1849-A463-EC95F7AA65FC}" destId="{51617D49-013D-834F-AB94-5D5175EE6508}" srcOrd="0" destOrd="0" presId="urn:microsoft.com/office/officeart/2005/8/layout/vList2"/>
    <dgm:cxn modelId="{62807B26-13E7-D04A-BF84-2296312968FA}" type="presParOf" srcId="{F07FF85E-82FB-E445-9809-DDE875D863A1}" destId="{51617D49-013D-834F-AB94-5D5175EE650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A145DDE-D45C-E342-878E-45FAEC37227C}" type="doc">
      <dgm:prSet loTypeId="urn:microsoft.com/office/officeart/2008/layout/LinedLis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1ADD18F-5C25-0845-909E-53B428A7DC6E}">
      <dgm:prSet/>
      <dgm:spPr/>
      <dgm:t>
        <a:bodyPr/>
        <a:lstStyle/>
        <a:p>
          <a:pPr rtl="0"/>
          <a:r>
            <a:rPr lang="en-US" smtClean="0"/>
            <a:t>ELA12W7</a:t>
          </a:r>
          <a:endParaRPr lang="en-US"/>
        </a:p>
      </dgm:t>
    </dgm:pt>
    <dgm:pt modelId="{FCCEBA43-2E3C-3A42-84A9-282112CB47AB}" type="parTrans" cxnId="{943F8520-AF8E-AF48-BD68-04819E8FF062}">
      <dgm:prSet/>
      <dgm:spPr/>
      <dgm:t>
        <a:bodyPr/>
        <a:lstStyle/>
        <a:p>
          <a:endParaRPr lang="en-US"/>
        </a:p>
      </dgm:t>
    </dgm:pt>
    <dgm:pt modelId="{BFA0686B-BE87-C14C-BE71-6A40E587185A}" type="sibTrans" cxnId="{943F8520-AF8E-AF48-BD68-04819E8FF062}">
      <dgm:prSet/>
      <dgm:spPr/>
      <dgm:t>
        <a:bodyPr/>
        <a:lstStyle/>
        <a:p>
          <a:endParaRPr lang="en-US"/>
        </a:p>
      </dgm:t>
    </dgm:pt>
    <dgm:pt modelId="{F9FC0CF2-D010-F541-9354-3E6D9E6E788D}">
      <dgm:prSet/>
      <dgm:spPr/>
      <dgm:t>
        <a:bodyPr/>
        <a:lstStyle/>
        <a:p>
          <a:pPr rtl="0"/>
          <a:r>
            <a:rPr lang="en-US" dirty="0" smtClean="0"/>
            <a:t>Conduct short as well as more sustained research projects to answer a question (including a self-generated question) or solve a problem; narrow or broaden the inquiry when appropriate; synthesize multiple sources on the subject, demonstrating understanding of the subject under investigation. </a:t>
          </a:r>
          <a:endParaRPr lang="en-US" dirty="0"/>
        </a:p>
      </dgm:t>
    </dgm:pt>
    <dgm:pt modelId="{66FA01E3-1CD3-A04A-9A4D-F9FD6C968ACF}" type="parTrans" cxnId="{2F240474-6B6D-9E41-9F9C-60D7025AFCC4}">
      <dgm:prSet/>
      <dgm:spPr/>
      <dgm:t>
        <a:bodyPr/>
        <a:lstStyle/>
        <a:p>
          <a:endParaRPr lang="en-US"/>
        </a:p>
      </dgm:t>
    </dgm:pt>
    <dgm:pt modelId="{6980B023-D402-204A-83AB-D0E724885652}" type="sibTrans" cxnId="{2F240474-6B6D-9E41-9F9C-60D7025AFCC4}">
      <dgm:prSet/>
      <dgm:spPr/>
      <dgm:t>
        <a:bodyPr/>
        <a:lstStyle/>
        <a:p>
          <a:endParaRPr lang="en-US"/>
        </a:p>
      </dgm:t>
    </dgm:pt>
    <dgm:pt modelId="{ADB8F817-797D-C74A-8F06-F8DCC7CDDF68}">
      <dgm:prSet/>
      <dgm:spPr/>
      <dgm:t>
        <a:bodyPr/>
        <a:lstStyle/>
        <a:p>
          <a:pPr rtl="0"/>
          <a:r>
            <a:rPr lang="en-US" dirty="0" smtClean="0"/>
            <a:t>ELA12W8</a:t>
          </a:r>
          <a:endParaRPr lang="en-US" dirty="0"/>
        </a:p>
      </dgm:t>
    </dgm:pt>
    <dgm:pt modelId="{431DBAD3-28C7-9A47-9B94-3F7954C0E81C}" type="parTrans" cxnId="{62559EA2-8486-AF4A-8E89-DB541FB2B7D8}">
      <dgm:prSet/>
      <dgm:spPr/>
      <dgm:t>
        <a:bodyPr/>
        <a:lstStyle/>
        <a:p>
          <a:endParaRPr lang="en-US"/>
        </a:p>
      </dgm:t>
    </dgm:pt>
    <dgm:pt modelId="{272ED36D-133F-024E-99FB-9810E8FF796C}" type="sibTrans" cxnId="{62559EA2-8486-AF4A-8E89-DB541FB2B7D8}">
      <dgm:prSet/>
      <dgm:spPr/>
      <dgm:t>
        <a:bodyPr/>
        <a:lstStyle/>
        <a:p>
          <a:endParaRPr lang="en-US"/>
        </a:p>
      </dgm:t>
    </dgm:pt>
    <dgm:pt modelId="{9E5212EA-AC2E-2F4A-A539-29A61BE7A039}">
      <dgm:prSet/>
      <dgm:spPr/>
      <dgm:t>
        <a:bodyPr/>
        <a:lstStyle/>
        <a:p>
          <a:pPr rtl="0"/>
          <a:r>
            <a:rPr lang="en-US" dirty="0" smtClean="0"/>
            <a:t>Gather relevant information from multiple authoritative print and digital sources, using advanced searches effectively; assess the strengths and limitations of each source in terms of the task, purpose, and audience; integrate information into the text selectively to maintain the flow of ideas, avoiding plagiarism and overreliance on any one source and following a standard format for citation. </a:t>
          </a:r>
          <a:endParaRPr lang="en-US" dirty="0"/>
        </a:p>
      </dgm:t>
    </dgm:pt>
    <dgm:pt modelId="{FAC50DD5-97CB-F64D-959C-BA64D22F09A3}" type="parTrans" cxnId="{C1DF8087-798A-FE4B-9319-6D14AD515D40}">
      <dgm:prSet/>
      <dgm:spPr/>
      <dgm:t>
        <a:bodyPr/>
        <a:lstStyle/>
        <a:p>
          <a:endParaRPr lang="en-US"/>
        </a:p>
      </dgm:t>
    </dgm:pt>
    <dgm:pt modelId="{82AD82D5-E3EB-434A-8EC9-89E00156FCAD}" type="sibTrans" cxnId="{C1DF8087-798A-FE4B-9319-6D14AD515D40}">
      <dgm:prSet/>
      <dgm:spPr/>
      <dgm:t>
        <a:bodyPr/>
        <a:lstStyle/>
        <a:p>
          <a:endParaRPr lang="en-US"/>
        </a:p>
      </dgm:t>
    </dgm:pt>
    <dgm:pt modelId="{3C737E98-5634-CB43-8021-CE9AD8905DFA}">
      <dgm:prSet/>
      <dgm:spPr/>
      <dgm:t>
        <a:bodyPr/>
        <a:lstStyle/>
        <a:p>
          <a:pPr rtl="0"/>
          <a:r>
            <a:rPr lang="en-US" dirty="0" smtClean="0"/>
            <a:t>ELA12W9</a:t>
          </a:r>
          <a:endParaRPr lang="en-US" dirty="0"/>
        </a:p>
      </dgm:t>
    </dgm:pt>
    <dgm:pt modelId="{08219DA0-B8C0-2647-A5A2-70E2DFB32706}" type="parTrans" cxnId="{706036F6-5B6D-4942-9B0A-A7E42E3452A7}">
      <dgm:prSet/>
      <dgm:spPr/>
      <dgm:t>
        <a:bodyPr/>
        <a:lstStyle/>
        <a:p>
          <a:endParaRPr lang="en-US"/>
        </a:p>
      </dgm:t>
    </dgm:pt>
    <dgm:pt modelId="{E7356285-1C14-B14D-8BF1-29331AE7CF20}" type="sibTrans" cxnId="{706036F6-5B6D-4942-9B0A-A7E42E3452A7}">
      <dgm:prSet/>
      <dgm:spPr/>
      <dgm:t>
        <a:bodyPr/>
        <a:lstStyle/>
        <a:p>
          <a:endParaRPr lang="en-US"/>
        </a:p>
      </dgm:t>
    </dgm:pt>
    <dgm:pt modelId="{F860A10A-81F8-6F40-910C-16DD260075E8}">
      <dgm:prSet/>
      <dgm:spPr/>
      <dgm:t>
        <a:bodyPr/>
        <a:lstStyle/>
        <a:p>
          <a:pPr rtl="0"/>
          <a:r>
            <a:rPr lang="en-US" smtClean="0"/>
            <a:t>Draw evidence from literary or informational texts to support analysis, reflection, and research.</a:t>
          </a:r>
          <a:endParaRPr lang="en-US"/>
        </a:p>
      </dgm:t>
    </dgm:pt>
    <dgm:pt modelId="{AF66C205-8100-AD40-9A2A-2512BCE5973D}" type="parTrans" cxnId="{D8BC2456-55B0-D147-8752-636F601DE071}">
      <dgm:prSet/>
      <dgm:spPr/>
      <dgm:t>
        <a:bodyPr/>
        <a:lstStyle/>
        <a:p>
          <a:endParaRPr lang="en-US"/>
        </a:p>
      </dgm:t>
    </dgm:pt>
    <dgm:pt modelId="{AF704850-2B2A-2440-9450-D2A9E9AB84EC}" type="sibTrans" cxnId="{D8BC2456-55B0-D147-8752-636F601DE071}">
      <dgm:prSet/>
      <dgm:spPr/>
      <dgm:t>
        <a:bodyPr/>
        <a:lstStyle/>
        <a:p>
          <a:endParaRPr lang="en-US"/>
        </a:p>
      </dgm:t>
    </dgm:pt>
    <dgm:pt modelId="{7B02149C-D054-904B-8902-A16609AF16F3}" type="pres">
      <dgm:prSet presAssocID="{9A145DDE-D45C-E342-878E-45FAEC37227C}" presName="vert0" presStyleCnt="0">
        <dgm:presLayoutVars>
          <dgm:dir/>
          <dgm:animOne val="branch"/>
          <dgm:animLvl val="lvl"/>
        </dgm:presLayoutVars>
      </dgm:prSet>
      <dgm:spPr/>
    </dgm:pt>
    <dgm:pt modelId="{2C0B915A-89FA-604D-B69A-C09621FB30F6}" type="pres">
      <dgm:prSet presAssocID="{A1ADD18F-5C25-0845-909E-53B428A7DC6E}" presName="thickLine" presStyleLbl="alignNode1" presStyleIdx="0" presStyleCnt="3"/>
      <dgm:spPr/>
    </dgm:pt>
    <dgm:pt modelId="{57E382A5-CC03-E846-A301-AEA425E4EF4C}" type="pres">
      <dgm:prSet presAssocID="{A1ADD18F-5C25-0845-909E-53B428A7DC6E}" presName="horz1" presStyleCnt="0"/>
      <dgm:spPr/>
    </dgm:pt>
    <dgm:pt modelId="{3562332B-4F6D-DC4E-85F9-C3C7729462FD}" type="pres">
      <dgm:prSet presAssocID="{A1ADD18F-5C25-0845-909E-53B428A7DC6E}" presName="tx1" presStyleLbl="revTx" presStyleIdx="0" presStyleCnt="6"/>
      <dgm:spPr/>
    </dgm:pt>
    <dgm:pt modelId="{53B12226-7AF8-2140-8008-FF7B748DFBC9}" type="pres">
      <dgm:prSet presAssocID="{A1ADD18F-5C25-0845-909E-53B428A7DC6E}" presName="vert1" presStyleCnt="0"/>
      <dgm:spPr/>
    </dgm:pt>
    <dgm:pt modelId="{EB88C8CB-2805-C642-8C72-447766FE9B92}" type="pres">
      <dgm:prSet presAssocID="{F9FC0CF2-D010-F541-9354-3E6D9E6E788D}" presName="vertSpace2a" presStyleCnt="0"/>
      <dgm:spPr/>
    </dgm:pt>
    <dgm:pt modelId="{4127F288-8CE4-E84E-91E3-7E722D377CBF}" type="pres">
      <dgm:prSet presAssocID="{F9FC0CF2-D010-F541-9354-3E6D9E6E788D}" presName="horz2" presStyleCnt="0"/>
      <dgm:spPr/>
    </dgm:pt>
    <dgm:pt modelId="{32CEB0F4-39B0-4C4D-91F0-235969826C79}" type="pres">
      <dgm:prSet presAssocID="{F9FC0CF2-D010-F541-9354-3E6D9E6E788D}" presName="horzSpace2" presStyleCnt="0"/>
      <dgm:spPr/>
    </dgm:pt>
    <dgm:pt modelId="{95038186-C494-0044-A949-886A5A19C69A}" type="pres">
      <dgm:prSet presAssocID="{F9FC0CF2-D010-F541-9354-3E6D9E6E788D}" presName="tx2" presStyleLbl="revTx" presStyleIdx="1" presStyleCnt="6"/>
      <dgm:spPr/>
    </dgm:pt>
    <dgm:pt modelId="{3C066B4B-69C7-9C42-A200-8A546C398F23}" type="pres">
      <dgm:prSet presAssocID="{F9FC0CF2-D010-F541-9354-3E6D9E6E788D}" presName="vert2" presStyleCnt="0"/>
      <dgm:spPr/>
    </dgm:pt>
    <dgm:pt modelId="{AA78E56D-B25A-DD4B-BA63-4E5E2035D989}" type="pres">
      <dgm:prSet presAssocID="{F9FC0CF2-D010-F541-9354-3E6D9E6E788D}" presName="thinLine2b" presStyleLbl="callout" presStyleIdx="0" presStyleCnt="3"/>
      <dgm:spPr/>
    </dgm:pt>
    <dgm:pt modelId="{A86EE106-13A3-7F4A-91C4-B891EE5A8B00}" type="pres">
      <dgm:prSet presAssocID="{F9FC0CF2-D010-F541-9354-3E6D9E6E788D}" presName="vertSpace2b" presStyleCnt="0"/>
      <dgm:spPr/>
    </dgm:pt>
    <dgm:pt modelId="{F5D4DC60-4EE9-8044-AF0A-D68073272D38}" type="pres">
      <dgm:prSet presAssocID="{ADB8F817-797D-C74A-8F06-F8DCC7CDDF68}" presName="thickLine" presStyleLbl="alignNode1" presStyleIdx="1" presStyleCnt="3"/>
      <dgm:spPr/>
    </dgm:pt>
    <dgm:pt modelId="{3CB25525-F94F-244A-AE65-24E01A2A6E64}" type="pres">
      <dgm:prSet presAssocID="{ADB8F817-797D-C74A-8F06-F8DCC7CDDF68}" presName="horz1" presStyleCnt="0"/>
      <dgm:spPr/>
    </dgm:pt>
    <dgm:pt modelId="{EFDE0728-2178-594B-B916-53EE78E6DF26}" type="pres">
      <dgm:prSet presAssocID="{ADB8F817-797D-C74A-8F06-F8DCC7CDDF68}" presName="tx1" presStyleLbl="revTx" presStyleIdx="2" presStyleCnt="6"/>
      <dgm:spPr/>
    </dgm:pt>
    <dgm:pt modelId="{65E09F1C-AE22-9C4C-B89E-30338B416406}" type="pres">
      <dgm:prSet presAssocID="{ADB8F817-797D-C74A-8F06-F8DCC7CDDF68}" presName="vert1" presStyleCnt="0"/>
      <dgm:spPr/>
    </dgm:pt>
    <dgm:pt modelId="{6C83F835-F1AA-FA40-A8F3-739168DA8452}" type="pres">
      <dgm:prSet presAssocID="{9E5212EA-AC2E-2F4A-A539-29A61BE7A039}" presName="vertSpace2a" presStyleCnt="0"/>
      <dgm:spPr/>
    </dgm:pt>
    <dgm:pt modelId="{701CFE91-77A2-4D47-8480-066F7C4F1695}" type="pres">
      <dgm:prSet presAssocID="{9E5212EA-AC2E-2F4A-A539-29A61BE7A039}" presName="horz2" presStyleCnt="0"/>
      <dgm:spPr/>
    </dgm:pt>
    <dgm:pt modelId="{AA71C4BF-3CBE-F74B-9060-F1FD765EE958}" type="pres">
      <dgm:prSet presAssocID="{9E5212EA-AC2E-2F4A-A539-29A61BE7A039}" presName="horzSpace2" presStyleCnt="0"/>
      <dgm:spPr/>
    </dgm:pt>
    <dgm:pt modelId="{E97298FA-B0B3-4642-A6F7-7E1D20E4FF34}" type="pres">
      <dgm:prSet presAssocID="{9E5212EA-AC2E-2F4A-A539-29A61BE7A039}" presName="tx2" presStyleLbl="revTx" presStyleIdx="3" presStyleCnt="6"/>
      <dgm:spPr/>
    </dgm:pt>
    <dgm:pt modelId="{A93B3860-3542-E64F-A624-B3362B1880F7}" type="pres">
      <dgm:prSet presAssocID="{9E5212EA-AC2E-2F4A-A539-29A61BE7A039}" presName="vert2" presStyleCnt="0"/>
      <dgm:spPr/>
    </dgm:pt>
    <dgm:pt modelId="{04DF4D19-9605-274B-8C49-D2968AD169A9}" type="pres">
      <dgm:prSet presAssocID="{9E5212EA-AC2E-2F4A-A539-29A61BE7A039}" presName="thinLine2b" presStyleLbl="callout" presStyleIdx="1" presStyleCnt="3"/>
      <dgm:spPr/>
    </dgm:pt>
    <dgm:pt modelId="{08919094-A5CE-9645-973B-6ADB42CD2B1D}" type="pres">
      <dgm:prSet presAssocID="{9E5212EA-AC2E-2F4A-A539-29A61BE7A039}" presName="vertSpace2b" presStyleCnt="0"/>
      <dgm:spPr/>
    </dgm:pt>
    <dgm:pt modelId="{8FBB0263-5054-2246-9DA1-E546379062B1}" type="pres">
      <dgm:prSet presAssocID="{3C737E98-5634-CB43-8021-CE9AD8905DFA}" presName="thickLine" presStyleLbl="alignNode1" presStyleIdx="2" presStyleCnt="3"/>
      <dgm:spPr/>
    </dgm:pt>
    <dgm:pt modelId="{CF0D5812-630F-CA43-8806-5A0465E05314}" type="pres">
      <dgm:prSet presAssocID="{3C737E98-5634-CB43-8021-CE9AD8905DFA}" presName="horz1" presStyleCnt="0"/>
      <dgm:spPr/>
    </dgm:pt>
    <dgm:pt modelId="{B1F96797-10D9-B041-8C70-7F4574B8C614}" type="pres">
      <dgm:prSet presAssocID="{3C737E98-5634-CB43-8021-CE9AD8905DFA}" presName="tx1" presStyleLbl="revTx" presStyleIdx="4" presStyleCnt="6"/>
      <dgm:spPr/>
    </dgm:pt>
    <dgm:pt modelId="{60765E21-4696-1249-847D-4E2735227274}" type="pres">
      <dgm:prSet presAssocID="{3C737E98-5634-CB43-8021-CE9AD8905DFA}" presName="vert1" presStyleCnt="0"/>
      <dgm:spPr/>
    </dgm:pt>
    <dgm:pt modelId="{F99FED0A-B844-6C4B-91D8-9EAF453A3CD3}" type="pres">
      <dgm:prSet presAssocID="{F860A10A-81F8-6F40-910C-16DD260075E8}" presName="vertSpace2a" presStyleCnt="0"/>
      <dgm:spPr/>
    </dgm:pt>
    <dgm:pt modelId="{A11A42C7-10EF-2F4F-BF83-B8BA5F9F9C1D}" type="pres">
      <dgm:prSet presAssocID="{F860A10A-81F8-6F40-910C-16DD260075E8}" presName="horz2" presStyleCnt="0"/>
      <dgm:spPr/>
    </dgm:pt>
    <dgm:pt modelId="{373864CF-A41F-3341-8E9D-AC24C96D1D7C}" type="pres">
      <dgm:prSet presAssocID="{F860A10A-81F8-6F40-910C-16DD260075E8}" presName="horzSpace2" presStyleCnt="0"/>
      <dgm:spPr/>
    </dgm:pt>
    <dgm:pt modelId="{4BFA5BF7-25A8-4C48-937E-28E1499E2FB7}" type="pres">
      <dgm:prSet presAssocID="{F860A10A-81F8-6F40-910C-16DD260075E8}" presName="tx2" presStyleLbl="revTx" presStyleIdx="5" presStyleCnt="6"/>
      <dgm:spPr/>
    </dgm:pt>
    <dgm:pt modelId="{BDCE7961-664B-F645-A3E9-1E0DDD07A385}" type="pres">
      <dgm:prSet presAssocID="{F860A10A-81F8-6F40-910C-16DD260075E8}" presName="vert2" presStyleCnt="0"/>
      <dgm:spPr/>
    </dgm:pt>
    <dgm:pt modelId="{3BA3472B-DF94-864C-A3AF-C23DA567E6DB}" type="pres">
      <dgm:prSet presAssocID="{F860A10A-81F8-6F40-910C-16DD260075E8}" presName="thinLine2b" presStyleLbl="callout" presStyleIdx="2" presStyleCnt="3"/>
      <dgm:spPr/>
    </dgm:pt>
    <dgm:pt modelId="{02C6915D-E573-9C40-B1DE-F0B3FDB04E94}" type="pres">
      <dgm:prSet presAssocID="{F860A10A-81F8-6F40-910C-16DD260075E8}" presName="vertSpace2b" presStyleCnt="0"/>
      <dgm:spPr/>
    </dgm:pt>
  </dgm:ptLst>
  <dgm:cxnLst>
    <dgm:cxn modelId="{2AA951B3-FA55-834C-B4CF-7EC53CF4368E}" type="presOf" srcId="{A1ADD18F-5C25-0845-909E-53B428A7DC6E}" destId="{3562332B-4F6D-DC4E-85F9-C3C7729462FD}" srcOrd="0" destOrd="0" presId="urn:microsoft.com/office/officeart/2008/layout/LinedList"/>
    <dgm:cxn modelId="{1288E3E2-7C96-024B-BB24-BFA87C9CAD14}" type="presOf" srcId="{9A145DDE-D45C-E342-878E-45FAEC37227C}" destId="{7B02149C-D054-904B-8902-A16609AF16F3}" srcOrd="0" destOrd="0" presId="urn:microsoft.com/office/officeart/2008/layout/LinedList"/>
    <dgm:cxn modelId="{D19F1DDC-895B-0445-A0D6-E4FE89EB3811}" type="presOf" srcId="{ADB8F817-797D-C74A-8F06-F8DCC7CDDF68}" destId="{EFDE0728-2178-594B-B916-53EE78E6DF26}" srcOrd="0" destOrd="0" presId="urn:microsoft.com/office/officeart/2008/layout/LinedList"/>
    <dgm:cxn modelId="{D8BC2456-55B0-D147-8752-636F601DE071}" srcId="{3C737E98-5634-CB43-8021-CE9AD8905DFA}" destId="{F860A10A-81F8-6F40-910C-16DD260075E8}" srcOrd="0" destOrd="0" parTransId="{AF66C205-8100-AD40-9A2A-2512BCE5973D}" sibTransId="{AF704850-2B2A-2440-9450-D2A9E9AB84EC}"/>
    <dgm:cxn modelId="{C1DF8087-798A-FE4B-9319-6D14AD515D40}" srcId="{ADB8F817-797D-C74A-8F06-F8DCC7CDDF68}" destId="{9E5212EA-AC2E-2F4A-A539-29A61BE7A039}" srcOrd="0" destOrd="0" parTransId="{FAC50DD5-97CB-F64D-959C-BA64D22F09A3}" sibTransId="{82AD82D5-E3EB-434A-8EC9-89E00156FCAD}"/>
    <dgm:cxn modelId="{943F8520-AF8E-AF48-BD68-04819E8FF062}" srcId="{9A145DDE-D45C-E342-878E-45FAEC37227C}" destId="{A1ADD18F-5C25-0845-909E-53B428A7DC6E}" srcOrd="0" destOrd="0" parTransId="{FCCEBA43-2E3C-3A42-84A9-282112CB47AB}" sibTransId="{BFA0686B-BE87-C14C-BE71-6A40E587185A}"/>
    <dgm:cxn modelId="{646FAC4A-734B-E143-B986-B0B08A09C401}" type="presOf" srcId="{F860A10A-81F8-6F40-910C-16DD260075E8}" destId="{4BFA5BF7-25A8-4C48-937E-28E1499E2FB7}" srcOrd="0" destOrd="0" presId="urn:microsoft.com/office/officeart/2008/layout/LinedList"/>
    <dgm:cxn modelId="{62559EA2-8486-AF4A-8E89-DB541FB2B7D8}" srcId="{9A145DDE-D45C-E342-878E-45FAEC37227C}" destId="{ADB8F817-797D-C74A-8F06-F8DCC7CDDF68}" srcOrd="1" destOrd="0" parTransId="{431DBAD3-28C7-9A47-9B94-3F7954C0E81C}" sibTransId="{272ED36D-133F-024E-99FB-9810E8FF796C}"/>
    <dgm:cxn modelId="{706036F6-5B6D-4942-9B0A-A7E42E3452A7}" srcId="{9A145DDE-D45C-E342-878E-45FAEC37227C}" destId="{3C737E98-5634-CB43-8021-CE9AD8905DFA}" srcOrd="2" destOrd="0" parTransId="{08219DA0-B8C0-2647-A5A2-70E2DFB32706}" sibTransId="{E7356285-1C14-B14D-8BF1-29331AE7CF20}"/>
    <dgm:cxn modelId="{A9F2BD02-FE2E-AA41-8FA7-DC47995EBE28}" type="presOf" srcId="{3C737E98-5634-CB43-8021-CE9AD8905DFA}" destId="{B1F96797-10D9-B041-8C70-7F4574B8C614}" srcOrd="0" destOrd="0" presId="urn:microsoft.com/office/officeart/2008/layout/LinedList"/>
    <dgm:cxn modelId="{45D13CF1-428A-CA4B-87A6-11FF6F750555}" type="presOf" srcId="{9E5212EA-AC2E-2F4A-A539-29A61BE7A039}" destId="{E97298FA-B0B3-4642-A6F7-7E1D20E4FF34}" srcOrd="0" destOrd="0" presId="urn:microsoft.com/office/officeart/2008/layout/LinedList"/>
    <dgm:cxn modelId="{499245A7-E4BB-E94E-A921-A7FE4C12AAD1}" type="presOf" srcId="{F9FC0CF2-D010-F541-9354-3E6D9E6E788D}" destId="{95038186-C494-0044-A949-886A5A19C69A}" srcOrd="0" destOrd="0" presId="urn:microsoft.com/office/officeart/2008/layout/LinedList"/>
    <dgm:cxn modelId="{2F240474-6B6D-9E41-9F9C-60D7025AFCC4}" srcId="{A1ADD18F-5C25-0845-909E-53B428A7DC6E}" destId="{F9FC0CF2-D010-F541-9354-3E6D9E6E788D}" srcOrd="0" destOrd="0" parTransId="{66FA01E3-1CD3-A04A-9A4D-F9FD6C968ACF}" sibTransId="{6980B023-D402-204A-83AB-D0E724885652}"/>
    <dgm:cxn modelId="{B0A148AF-5425-5641-B862-E1B5AF8144B4}" type="presParOf" srcId="{7B02149C-D054-904B-8902-A16609AF16F3}" destId="{2C0B915A-89FA-604D-B69A-C09621FB30F6}" srcOrd="0" destOrd="0" presId="urn:microsoft.com/office/officeart/2008/layout/LinedList"/>
    <dgm:cxn modelId="{B3BBB310-AD00-ED4B-B845-35DFD870BABB}" type="presParOf" srcId="{7B02149C-D054-904B-8902-A16609AF16F3}" destId="{57E382A5-CC03-E846-A301-AEA425E4EF4C}" srcOrd="1" destOrd="0" presId="urn:microsoft.com/office/officeart/2008/layout/LinedList"/>
    <dgm:cxn modelId="{B3E59569-D900-D34A-B7AC-411293DD945E}" type="presParOf" srcId="{57E382A5-CC03-E846-A301-AEA425E4EF4C}" destId="{3562332B-4F6D-DC4E-85F9-C3C7729462FD}" srcOrd="0" destOrd="0" presId="urn:microsoft.com/office/officeart/2008/layout/LinedList"/>
    <dgm:cxn modelId="{023473EF-DE16-F84A-BFDA-BDA6DBCEFEE8}" type="presParOf" srcId="{57E382A5-CC03-E846-A301-AEA425E4EF4C}" destId="{53B12226-7AF8-2140-8008-FF7B748DFBC9}" srcOrd="1" destOrd="0" presId="urn:microsoft.com/office/officeart/2008/layout/LinedList"/>
    <dgm:cxn modelId="{B0D441B4-9455-BC40-92B2-2EBDDF247255}" type="presParOf" srcId="{53B12226-7AF8-2140-8008-FF7B748DFBC9}" destId="{EB88C8CB-2805-C642-8C72-447766FE9B92}" srcOrd="0" destOrd="0" presId="urn:microsoft.com/office/officeart/2008/layout/LinedList"/>
    <dgm:cxn modelId="{62C148CD-5950-1844-A649-48F9B1582391}" type="presParOf" srcId="{53B12226-7AF8-2140-8008-FF7B748DFBC9}" destId="{4127F288-8CE4-E84E-91E3-7E722D377CBF}" srcOrd="1" destOrd="0" presId="urn:microsoft.com/office/officeart/2008/layout/LinedList"/>
    <dgm:cxn modelId="{DD15A032-CB29-8C4E-BBEE-30088AFAB804}" type="presParOf" srcId="{4127F288-8CE4-E84E-91E3-7E722D377CBF}" destId="{32CEB0F4-39B0-4C4D-91F0-235969826C79}" srcOrd="0" destOrd="0" presId="urn:microsoft.com/office/officeart/2008/layout/LinedList"/>
    <dgm:cxn modelId="{909CB8A0-B541-7347-A88B-7C9164B45D5C}" type="presParOf" srcId="{4127F288-8CE4-E84E-91E3-7E722D377CBF}" destId="{95038186-C494-0044-A949-886A5A19C69A}" srcOrd="1" destOrd="0" presId="urn:microsoft.com/office/officeart/2008/layout/LinedList"/>
    <dgm:cxn modelId="{93B40D64-831D-CE49-949F-05D10F4F4CA2}" type="presParOf" srcId="{4127F288-8CE4-E84E-91E3-7E722D377CBF}" destId="{3C066B4B-69C7-9C42-A200-8A546C398F23}" srcOrd="2" destOrd="0" presId="urn:microsoft.com/office/officeart/2008/layout/LinedList"/>
    <dgm:cxn modelId="{97173A2B-774A-6A4C-99AB-33080261103C}" type="presParOf" srcId="{53B12226-7AF8-2140-8008-FF7B748DFBC9}" destId="{AA78E56D-B25A-DD4B-BA63-4E5E2035D989}" srcOrd="2" destOrd="0" presId="urn:microsoft.com/office/officeart/2008/layout/LinedList"/>
    <dgm:cxn modelId="{51C3810E-BEA3-0041-BEE3-C5C85C68FBB7}" type="presParOf" srcId="{53B12226-7AF8-2140-8008-FF7B748DFBC9}" destId="{A86EE106-13A3-7F4A-91C4-B891EE5A8B00}" srcOrd="3" destOrd="0" presId="urn:microsoft.com/office/officeart/2008/layout/LinedList"/>
    <dgm:cxn modelId="{CC04ED8D-3041-554F-A148-208397D9754E}" type="presParOf" srcId="{7B02149C-D054-904B-8902-A16609AF16F3}" destId="{F5D4DC60-4EE9-8044-AF0A-D68073272D38}" srcOrd="2" destOrd="0" presId="urn:microsoft.com/office/officeart/2008/layout/LinedList"/>
    <dgm:cxn modelId="{E682F6C4-038E-9846-8930-67C1A9D40692}" type="presParOf" srcId="{7B02149C-D054-904B-8902-A16609AF16F3}" destId="{3CB25525-F94F-244A-AE65-24E01A2A6E64}" srcOrd="3" destOrd="0" presId="urn:microsoft.com/office/officeart/2008/layout/LinedList"/>
    <dgm:cxn modelId="{0F8D4361-3FCD-7040-9AC1-63C10D40EECA}" type="presParOf" srcId="{3CB25525-F94F-244A-AE65-24E01A2A6E64}" destId="{EFDE0728-2178-594B-B916-53EE78E6DF26}" srcOrd="0" destOrd="0" presId="urn:microsoft.com/office/officeart/2008/layout/LinedList"/>
    <dgm:cxn modelId="{DC2A4981-156C-A747-99A9-717B640DAE35}" type="presParOf" srcId="{3CB25525-F94F-244A-AE65-24E01A2A6E64}" destId="{65E09F1C-AE22-9C4C-B89E-30338B416406}" srcOrd="1" destOrd="0" presId="urn:microsoft.com/office/officeart/2008/layout/LinedList"/>
    <dgm:cxn modelId="{AF4FB444-B49D-4842-B0FF-A59FEA3E4209}" type="presParOf" srcId="{65E09F1C-AE22-9C4C-B89E-30338B416406}" destId="{6C83F835-F1AA-FA40-A8F3-739168DA8452}" srcOrd="0" destOrd="0" presId="urn:microsoft.com/office/officeart/2008/layout/LinedList"/>
    <dgm:cxn modelId="{89D699E2-584C-5347-B6D3-DE30B52E3346}" type="presParOf" srcId="{65E09F1C-AE22-9C4C-B89E-30338B416406}" destId="{701CFE91-77A2-4D47-8480-066F7C4F1695}" srcOrd="1" destOrd="0" presId="urn:microsoft.com/office/officeart/2008/layout/LinedList"/>
    <dgm:cxn modelId="{720CD62F-B49D-CD4F-9268-052C43EF0E53}" type="presParOf" srcId="{701CFE91-77A2-4D47-8480-066F7C4F1695}" destId="{AA71C4BF-3CBE-F74B-9060-F1FD765EE958}" srcOrd="0" destOrd="0" presId="urn:microsoft.com/office/officeart/2008/layout/LinedList"/>
    <dgm:cxn modelId="{0419B5A7-471E-C143-9317-B6680CBBF23E}" type="presParOf" srcId="{701CFE91-77A2-4D47-8480-066F7C4F1695}" destId="{E97298FA-B0B3-4642-A6F7-7E1D20E4FF34}" srcOrd="1" destOrd="0" presId="urn:microsoft.com/office/officeart/2008/layout/LinedList"/>
    <dgm:cxn modelId="{9FDFEE9C-D17F-0049-BCAB-1AF5FEF3A333}" type="presParOf" srcId="{701CFE91-77A2-4D47-8480-066F7C4F1695}" destId="{A93B3860-3542-E64F-A624-B3362B1880F7}" srcOrd="2" destOrd="0" presId="urn:microsoft.com/office/officeart/2008/layout/LinedList"/>
    <dgm:cxn modelId="{1843E421-0273-774D-A897-4996A26EFC80}" type="presParOf" srcId="{65E09F1C-AE22-9C4C-B89E-30338B416406}" destId="{04DF4D19-9605-274B-8C49-D2968AD169A9}" srcOrd="2" destOrd="0" presId="urn:microsoft.com/office/officeart/2008/layout/LinedList"/>
    <dgm:cxn modelId="{AD66EEC7-7A6E-D949-B75E-D6A3AFCA7BC3}" type="presParOf" srcId="{65E09F1C-AE22-9C4C-B89E-30338B416406}" destId="{08919094-A5CE-9645-973B-6ADB42CD2B1D}" srcOrd="3" destOrd="0" presId="urn:microsoft.com/office/officeart/2008/layout/LinedList"/>
    <dgm:cxn modelId="{A4104F2F-8164-9D46-AE67-6683893963B4}" type="presParOf" srcId="{7B02149C-D054-904B-8902-A16609AF16F3}" destId="{8FBB0263-5054-2246-9DA1-E546379062B1}" srcOrd="4" destOrd="0" presId="urn:microsoft.com/office/officeart/2008/layout/LinedList"/>
    <dgm:cxn modelId="{37603608-ACE7-864F-AEA6-C6E6C5D9A7ED}" type="presParOf" srcId="{7B02149C-D054-904B-8902-A16609AF16F3}" destId="{CF0D5812-630F-CA43-8806-5A0465E05314}" srcOrd="5" destOrd="0" presId="urn:microsoft.com/office/officeart/2008/layout/LinedList"/>
    <dgm:cxn modelId="{58530E48-380B-474C-BF2C-6ABB4479F5B1}" type="presParOf" srcId="{CF0D5812-630F-CA43-8806-5A0465E05314}" destId="{B1F96797-10D9-B041-8C70-7F4574B8C614}" srcOrd="0" destOrd="0" presId="urn:microsoft.com/office/officeart/2008/layout/LinedList"/>
    <dgm:cxn modelId="{C29986BE-5134-A344-8E4D-16E06A192A4C}" type="presParOf" srcId="{CF0D5812-630F-CA43-8806-5A0465E05314}" destId="{60765E21-4696-1249-847D-4E2735227274}" srcOrd="1" destOrd="0" presId="urn:microsoft.com/office/officeart/2008/layout/LinedList"/>
    <dgm:cxn modelId="{4426B3B7-6190-324D-B00B-4CEAA7ADB126}" type="presParOf" srcId="{60765E21-4696-1249-847D-4E2735227274}" destId="{F99FED0A-B844-6C4B-91D8-9EAF453A3CD3}" srcOrd="0" destOrd="0" presId="urn:microsoft.com/office/officeart/2008/layout/LinedList"/>
    <dgm:cxn modelId="{7E4D156E-EF75-7B48-8A60-BB80B6680040}" type="presParOf" srcId="{60765E21-4696-1249-847D-4E2735227274}" destId="{A11A42C7-10EF-2F4F-BF83-B8BA5F9F9C1D}" srcOrd="1" destOrd="0" presId="urn:microsoft.com/office/officeart/2008/layout/LinedList"/>
    <dgm:cxn modelId="{B33F6357-DEFC-3C4A-A0AE-739B78E17166}" type="presParOf" srcId="{A11A42C7-10EF-2F4F-BF83-B8BA5F9F9C1D}" destId="{373864CF-A41F-3341-8E9D-AC24C96D1D7C}" srcOrd="0" destOrd="0" presId="urn:microsoft.com/office/officeart/2008/layout/LinedList"/>
    <dgm:cxn modelId="{02554FB0-EDDB-4841-9C11-B2DA668132C3}" type="presParOf" srcId="{A11A42C7-10EF-2F4F-BF83-B8BA5F9F9C1D}" destId="{4BFA5BF7-25A8-4C48-937E-28E1499E2FB7}" srcOrd="1" destOrd="0" presId="urn:microsoft.com/office/officeart/2008/layout/LinedList"/>
    <dgm:cxn modelId="{50B22FCA-3325-E749-B54C-398CAD6912ED}" type="presParOf" srcId="{A11A42C7-10EF-2F4F-BF83-B8BA5F9F9C1D}" destId="{BDCE7961-664B-F645-A3E9-1E0DDD07A385}" srcOrd="2" destOrd="0" presId="urn:microsoft.com/office/officeart/2008/layout/LinedList"/>
    <dgm:cxn modelId="{6B78BB4E-990D-754A-B40D-D74A92882B51}" type="presParOf" srcId="{60765E21-4696-1249-847D-4E2735227274}" destId="{3BA3472B-DF94-864C-A3AF-C23DA567E6DB}" srcOrd="2" destOrd="0" presId="urn:microsoft.com/office/officeart/2008/layout/LinedList"/>
    <dgm:cxn modelId="{53133889-E455-C848-A2FC-F6573D902D47}" type="presParOf" srcId="{60765E21-4696-1249-847D-4E2735227274}" destId="{02C6915D-E573-9C40-B1DE-F0B3FDB04E94}" srcOrd="3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78F5A6F-5EC4-714A-B2AB-7CE375B6CFB1}" type="doc">
      <dgm:prSet loTypeId="urn:microsoft.com/office/officeart/2008/layout/LinedLis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ECBBDCA-B7E4-724F-A233-026DDE312644}">
      <dgm:prSet phldrT="[Text]"/>
      <dgm:spPr/>
      <dgm:t>
        <a:bodyPr/>
        <a:lstStyle/>
        <a:p>
          <a:r>
            <a:rPr lang="en-US" dirty="0" smtClean="0"/>
            <a:t>Each of you should receive one piece of computer paper.</a:t>
          </a:r>
          <a:endParaRPr lang="en-US" dirty="0"/>
        </a:p>
      </dgm:t>
    </dgm:pt>
    <dgm:pt modelId="{2C241A51-4B1D-1C49-ABAF-5CEB9A1E40EB}" type="parTrans" cxnId="{D6C19435-686D-9343-AF86-8FA44EA24046}">
      <dgm:prSet/>
      <dgm:spPr/>
      <dgm:t>
        <a:bodyPr/>
        <a:lstStyle/>
        <a:p>
          <a:endParaRPr lang="en-US"/>
        </a:p>
      </dgm:t>
    </dgm:pt>
    <dgm:pt modelId="{ED177285-D48E-CE4B-86AB-5D56B0236CB1}" type="sibTrans" cxnId="{D6C19435-686D-9343-AF86-8FA44EA24046}">
      <dgm:prSet/>
      <dgm:spPr/>
      <dgm:t>
        <a:bodyPr/>
        <a:lstStyle/>
        <a:p>
          <a:endParaRPr lang="en-US"/>
        </a:p>
      </dgm:t>
    </dgm:pt>
    <dgm:pt modelId="{6933CE33-7819-1848-A319-584D6536ED4D}">
      <dgm:prSet phldrT="[Text]"/>
      <dgm:spPr/>
      <dgm:t>
        <a:bodyPr/>
        <a:lstStyle/>
        <a:p>
          <a:r>
            <a:rPr lang="en-US" dirty="0" smtClean="0"/>
            <a:t>The computer paper should now appear to have three equal parts. </a:t>
          </a:r>
          <a:endParaRPr lang="en-US" dirty="0"/>
        </a:p>
      </dgm:t>
    </dgm:pt>
    <dgm:pt modelId="{0EA793CE-AD07-C64E-806D-3D9D2BF2297D}" type="parTrans" cxnId="{827A9C79-498E-F644-AFAC-DA89F83E2B59}">
      <dgm:prSet/>
      <dgm:spPr/>
    </dgm:pt>
    <dgm:pt modelId="{375043A6-3772-B645-9C72-B45811BCABA6}" type="sibTrans" cxnId="{827A9C79-498E-F644-AFAC-DA89F83E2B59}">
      <dgm:prSet/>
      <dgm:spPr/>
    </dgm:pt>
    <dgm:pt modelId="{C7BDE459-BD62-0D4A-931D-455DF866FC10}">
      <dgm:prSet phldrT="[Text]"/>
      <dgm:spPr/>
      <dgm:t>
        <a:bodyPr/>
        <a:lstStyle/>
        <a:p>
          <a:r>
            <a:rPr lang="en-US" dirty="0" smtClean="0"/>
            <a:t>Take one side of the computer paper and fold it to the middle of the sheet.</a:t>
          </a:r>
          <a:endParaRPr lang="en-US" dirty="0"/>
        </a:p>
      </dgm:t>
    </dgm:pt>
    <dgm:pt modelId="{D20E663E-E702-C240-9846-CB33072D2888}" type="parTrans" cxnId="{4DE25FCA-C501-414B-A204-C23A62CCA63D}">
      <dgm:prSet/>
      <dgm:spPr/>
    </dgm:pt>
    <dgm:pt modelId="{C10A1312-040A-B04C-BE52-355C18C93AAC}" type="sibTrans" cxnId="{4DE25FCA-C501-414B-A204-C23A62CCA63D}">
      <dgm:prSet/>
      <dgm:spPr/>
    </dgm:pt>
    <dgm:pt modelId="{99B6E2D0-4A63-1247-B5F4-FD1AD13723D3}">
      <dgm:prSet phldrT="[Text]"/>
      <dgm:spPr/>
      <dgm:t>
        <a:bodyPr/>
        <a:lstStyle/>
        <a:p>
          <a:r>
            <a:rPr lang="en-US" dirty="0" smtClean="0"/>
            <a:t>Next, do the same thing to the other side of the sheet.</a:t>
          </a:r>
          <a:endParaRPr lang="en-US" dirty="0"/>
        </a:p>
      </dgm:t>
    </dgm:pt>
    <dgm:pt modelId="{4B0074F0-52AF-804D-8BA4-EE49E96805A7}" type="parTrans" cxnId="{B5829AD7-B55F-9B47-A84C-F50B6592AAB8}">
      <dgm:prSet/>
      <dgm:spPr/>
    </dgm:pt>
    <dgm:pt modelId="{3A11007C-4177-DA45-B986-90C8A3C79DA5}" type="sibTrans" cxnId="{B5829AD7-B55F-9B47-A84C-F50B6592AAB8}">
      <dgm:prSet/>
      <dgm:spPr/>
    </dgm:pt>
    <dgm:pt modelId="{3DDA6460-1E68-0346-999B-DF62E5FF681C}" type="pres">
      <dgm:prSet presAssocID="{978F5A6F-5EC4-714A-B2AB-7CE375B6CFB1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01161151-3599-354F-BA4D-EC8E48BD9101}" type="pres">
      <dgm:prSet presAssocID="{DECBBDCA-B7E4-724F-A233-026DDE312644}" presName="thickLine" presStyleLbl="alignNode1" presStyleIdx="0" presStyleCnt="4"/>
      <dgm:spPr/>
    </dgm:pt>
    <dgm:pt modelId="{346F029D-A0E2-4D4D-BC92-61875685241D}" type="pres">
      <dgm:prSet presAssocID="{DECBBDCA-B7E4-724F-A233-026DDE312644}" presName="horz1" presStyleCnt="0"/>
      <dgm:spPr/>
    </dgm:pt>
    <dgm:pt modelId="{E0D9AC69-66C4-1F4A-9191-B80B6DF53EC2}" type="pres">
      <dgm:prSet presAssocID="{DECBBDCA-B7E4-724F-A233-026DDE312644}" presName="tx1" presStyleLbl="revTx" presStyleIdx="0" presStyleCnt="4"/>
      <dgm:spPr/>
      <dgm:t>
        <a:bodyPr/>
        <a:lstStyle/>
        <a:p>
          <a:endParaRPr lang="en-US"/>
        </a:p>
      </dgm:t>
    </dgm:pt>
    <dgm:pt modelId="{BF55C1E1-CE97-934E-83F6-089DB8141026}" type="pres">
      <dgm:prSet presAssocID="{DECBBDCA-B7E4-724F-A233-026DDE312644}" presName="vert1" presStyleCnt="0"/>
      <dgm:spPr/>
    </dgm:pt>
    <dgm:pt modelId="{99F2B3D2-8A16-1A4A-9E72-B45D3ABFFC0F}" type="pres">
      <dgm:prSet presAssocID="{C7BDE459-BD62-0D4A-931D-455DF866FC10}" presName="thickLine" presStyleLbl="alignNode1" presStyleIdx="1" presStyleCnt="4"/>
      <dgm:spPr/>
    </dgm:pt>
    <dgm:pt modelId="{6D6C6BBE-231B-C141-A51F-73EE39030E9B}" type="pres">
      <dgm:prSet presAssocID="{C7BDE459-BD62-0D4A-931D-455DF866FC10}" presName="horz1" presStyleCnt="0"/>
      <dgm:spPr/>
    </dgm:pt>
    <dgm:pt modelId="{352B0617-03A9-CB47-81F3-004FD48337D1}" type="pres">
      <dgm:prSet presAssocID="{C7BDE459-BD62-0D4A-931D-455DF866FC10}" presName="tx1" presStyleLbl="revTx" presStyleIdx="1" presStyleCnt="4"/>
      <dgm:spPr/>
      <dgm:t>
        <a:bodyPr/>
        <a:lstStyle/>
        <a:p>
          <a:endParaRPr lang="en-US"/>
        </a:p>
      </dgm:t>
    </dgm:pt>
    <dgm:pt modelId="{6B9490C0-0886-6947-9F1B-6FE9D60C46F0}" type="pres">
      <dgm:prSet presAssocID="{C7BDE459-BD62-0D4A-931D-455DF866FC10}" presName="vert1" presStyleCnt="0"/>
      <dgm:spPr/>
    </dgm:pt>
    <dgm:pt modelId="{37CDD427-C99E-9B48-9261-BF811CF0A655}" type="pres">
      <dgm:prSet presAssocID="{99B6E2D0-4A63-1247-B5F4-FD1AD13723D3}" presName="thickLine" presStyleLbl="alignNode1" presStyleIdx="2" presStyleCnt="4"/>
      <dgm:spPr/>
    </dgm:pt>
    <dgm:pt modelId="{A5798C54-FC3A-464D-84C7-9EC80D7F306D}" type="pres">
      <dgm:prSet presAssocID="{99B6E2D0-4A63-1247-B5F4-FD1AD13723D3}" presName="horz1" presStyleCnt="0"/>
      <dgm:spPr/>
    </dgm:pt>
    <dgm:pt modelId="{BA2DEE27-8821-364F-9B48-51D18638D228}" type="pres">
      <dgm:prSet presAssocID="{99B6E2D0-4A63-1247-B5F4-FD1AD13723D3}" presName="tx1" presStyleLbl="revTx" presStyleIdx="2" presStyleCnt="4"/>
      <dgm:spPr/>
      <dgm:t>
        <a:bodyPr/>
        <a:lstStyle/>
        <a:p>
          <a:endParaRPr lang="en-US"/>
        </a:p>
      </dgm:t>
    </dgm:pt>
    <dgm:pt modelId="{6F31D6E1-503D-DA46-9401-F5259628E72D}" type="pres">
      <dgm:prSet presAssocID="{99B6E2D0-4A63-1247-B5F4-FD1AD13723D3}" presName="vert1" presStyleCnt="0"/>
      <dgm:spPr/>
    </dgm:pt>
    <dgm:pt modelId="{AC508CB4-6435-D64C-8B18-10DF6114DDD2}" type="pres">
      <dgm:prSet presAssocID="{6933CE33-7819-1848-A319-584D6536ED4D}" presName="thickLine" presStyleLbl="alignNode1" presStyleIdx="3" presStyleCnt="4"/>
      <dgm:spPr/>
    </dgm:pt>
    <dgm:pt modelId="{25FC4713-908B-E745-A0AE-8DE6D4A1D509}" type="pres">
      <dgm:prSet presAssocID="{6933CE33-7819-1848-A319-584D6536ED4D}" presName="horz1" presStyleCnt="0"/>
      <dgm:spPr/>
    </dgm:pt>
    <dgm:pt modelId="{E83A5159-8C56-C14F-BDAC-84F76C46FF43}" type="pres">
      <dgm:prSet presAssocID="{6933CE33-7819-1848-A319-584D6536ED4D}" presName="tx1" presStyleLbl="revTx" presStyleIdx="3" presStyleCnt="4"/>
      <dgm:spPr/>
      <dgm:t>
        <a:bodyPr/>
        <a:lstStyle/>
        <a:p>
          <a:endParaRPr lang="en-US"/>
        </a:p>
      </dgm:t>
    </dgm:pt>
    <dgm:pt modelId="{F9CBC911-0416-C941-BE65-F1AFF6F827AC}" type="pres">
      <dgm:prSet presAssocID="{6933CE33-7819-1848-A319-584D6536ED4D}" presName="vert1" presStyleCnt="0"/>
      <dgm:spPr/>
    </dgm:pt>
  </dgm:ptLst>
  <dgm:cxnLst>
    <dgm:cxn modelId="{BDACB3C1-F026-824F-9B67-79EA2637A1D2}" type="presOf" srcId="{DECBBDCA-B7E4-724F-A233-026DDE312644}" destId="{E0D9AC69-66C4-1F4A-9191-B80B6DF53EC2}" srcOrd="0" destOrd="0" presId="urn:microsoft.com/office/officeart/2008/layout/LinedList"/>
    <dgm:cxn modelId="{B5829AD7-B55F-9B47-A84C-F50B6592AAB8}" srcId="{978F5A6F-5EC4-714A-B2AB-7CE375B6CFB1}" destId="{99B6E2D0-4A63-1247-B5F4-FD1AD13723D3}" srcOrd="2" destOrd="0" parTransId="{4B0074F0-52AF-804D-8BA4-EE49E96805A7}" sibTransId="{3A11007C-4177-DA45-B986-90C8A3C79DA5}"/>
    <dgm:cxn modelId="{8210FE7A-E4E5-6047-88B5-14F853682FB2}" type="presOf" srcId="{6933CE33-7819-1848-A319-584D6536ED4D}" destId="{E83A5159-8C56-C14F-BDAC-84F76C46FF43}" srcOrd="0" destOrd="0" presId="urn:microsoft.com/office/officeart/2008/layout/LinedList"/>
    <dgm:cxn modelId="{D6C19435-686D-9343-AF86-8FA44EA24046}" srcId="{978F5A6F-5EC4-714A-B2AB-7CE375B6CFB1}" destId="{DECBBDCA-B7E4-724F-A233-026DDE312644}" srcOrd="0" destOrd="0" parTransId="{2C241A51-4B1D-1C49-ABAF-5CEB9A1E40EB}" sibTransId="{ED177285-D48E-CE4B-86AB-5D56B0236CB1}"/>
    <dgm:cxn modelId="{827A9C79-498E-F644-AFAC-DA89F83E2B59}" srcId="{978F5A6F-5EC4-714A-B2AB-7CE375B6CFB1}" destId="{6933CE33-7819-1848-A319-584D6536ED4D}" srcOrd="3" destOrd="0" parTransId="{0EA793CE-AD07-C64E-806D-3D9D2BF2297D}" sibTransId="{375043A6-3772-B645-9C72-B45811BCABA6}"/>
    <dgm:cxn modelId="{04EC9846-AD10-9242-BBD8-206B5A592DBC}" type="presOf" srcId="{C7BDE459-BD62-0D4A-931D-455DF866FC10}" destId="{352B0617-03A9-CB47-81F3-004FD48337D1}" srcOrd="0" destOrd="0" presId="urn:microsoft.com/office/officeart/2008/layout/LinedList"/>
    <dgm:cxn modelId="{8799F584-5854-344A-88AC-B62BBE3A585E}" type="presOf" srcId="{99B6E2D0-4A63-1247-B5F4-FD1AD13723D3}" destId="{BA2DEE27-8821-364F-9B48-51D18638D228}" srcOrd="0" destOrd="0" presId="urn:microsoft.com/office/officeart/2008/layout/LinedList"/>
    <dgm:cxn modelId="{944B9DCC-4070-6C4C-9196-4BBDCD72A572}" type="presOf" srcId="{978F5A6F-5EC4-714A-B2AB-7CE375B6CFB1}" destId="{3DDA6460-1E68-0346-999B-DF62E5FF681C}" srcOrd="0" destOrd="0" presId="urn:microsoft.com/office/officeart/2008/layout/LinedList"/>
    <dgm:cxn modelId="{4DE25FCA-C501-414B-A204-C23A62CCA63D}" srcId="{978F5A6F-5EC4-714A-B2AB-7CE375B6CFB1}" destId="{C7BDE459-BD62-0D4A-931D-455DF866FC10}" srcOrd="1" destOrd="0" parTransId="{D20E663E-E702-C240-9846-CB33072D2888}" sibTransId="{C10A1312-040A-B04C-BE52-355C18C93AAC}"/>
    <dgm:cxn modelId="{3174F557-339F-3941-9CE9-29FA8BDB58B4}" type="presParOf" srcId="{3DDA6460-1E68-0346-999B-DF62E5FF681C}" destId="{01161151-3599-354F-BA4D-EC8E48BD9101}" srcOrd="0" destOrd="0" presId="urn:microsoft.com/office/officeart/2008/layout/LinedList"/>
    <dgm:cxn modelId="{1E0DB5F9-3D1E-8F4B-8D46-04CE8CF45A36}" type="presParOf" srcId="{3DDA6460-1E68-0346-999B-DF62E5FF681C}" destId="{346F029D-A0E2-4D4D-BC92-61875685241D}" srcOrd="1" destOrd="0" presId="urn:microsoft.com/office/officeart/2008/layout/LinedList"/>
    <dgm:cxn modelId="{6CFF6D38-7045-BD4A-B787-E9C879261666}" type="presParOf" srcId="{346F029D-A0E2-4D4D-BC92-61875685241D}" destId="{E0D9AC69-66C4-1F4A-9191-B80B6DF53EC2}" srcOrd="0" destOrd="0" presId="urn:microsoft.com/office/officeart/2008/layout/LinedList"/>
    <dgm:cxn modelId="{798BDEE9-E7C5-4D47-993E-D8A04E51D950}" type="presParOf" srcId="{346F029D-A0E2-4D4D-BC92-61875685241D}" destId="{BF55C1E1-CE97-934E-83F6-089DB8141026}" srcOrd="1" destOrd="0" presId="urn:microsoft.com/office/officeart/2008/layout/LinedList"/>
    <dgm:cxn modelId="{43313522-080C-9749-A213-454E86F91CCA}" type="presParOf" srcId="{3DDA6460-1E68-0346-999B-DF62E5FF681C}" destId="{99F2B3D2-8A16-1A4A-9E72-B45D3ABFFC0F}" srcOrd="2" destOrd="0" presId="urn:microsoft.com/office/officeart/2008/layout/LinedList"/>
    <dgm:cxn modelId="{61F7557D-C56C-ED41-94E3-86B24001E27A}" type="presParOf" srcId="{3DDA6460-1E68-0346-999B-DF62E5FF681C}" destId="{6D6C6BBE-231B-C141-A51F-73EE39030E9B}" srcOrd="3" destOrd="0" presId="urn:microsoft.com/office/officeart/2008/layout/LinedList"/>
    <dgm:cxn modelId="{555F7B00-421C-C943-966E-C8A7D3DBCACE}" type="presParOf" srcId="{6D6C6BBE-231B-C141-A51F-73EE39030E9B}" destId="{352B0617-03A9-CB47-81F3-004FD48337D1}" srcOrd="0" destOrd="0" presId="urn:microsoft.com/office/officeart/2008/layout/LinedList"/>
    <dgm:cxn modelId="{EE43AAF2-81DE-BA49-B1F9-B6E8089DD14F}" type="presParOf" srcId="{6D6C6BBE-231B-C141-A51F-73EE39030E9B}" destId="{6B9490C0-0886-6947-9F1B-6FE9D60C46F0}" srcOrd="1" destOrd="0" presId="urn:microsoft.com/office/officeart/2008/layout/LinedList"/>
    <dgm:cxn modelId="{1D98479A-06EE-7D4D-A960-98447A73482E}" type="presParOf" srcId="{3DDA6460-1E68-0346-999B-DF62E5FF681C}" destId="{37CDD427-C99E-9B48-9261-BF811CF0A655}" srcOrd="4" destOrd="0" presId="urn:microsoft.com/office/officeart/2008/layout/LinedList"/>
    <dgm:cxn modelId="{0D4916C8-C1D0-C84D-98C3-E626C600B2DC}" type="presParOf" srcId="{3DDA6460-1E68-0346-999B-DF62E5FF681C}" destId="{A5798C54-FC3A-464D-84C7-9EC80D7F306D}" srcOrd="5" destOrd="0" presId="urn:microsoft.com/office/officeart/2008/layout/LinedList"/>
    <dgm:cxn modelId="{5AEA2764-17FF-AF46-9CE8-7211FEBD42B4}" type="presParOf" srcId="{A5798C54-FC3A-464D-84C7-9EC80D7F306D}" destId="{BA2DEE27-8821-364F-9B48-51D18638D228}" srcOrd="0" destOrd="0" presId="urn:microsoft.com/office/officeart/2008/layout/LinedList"/>
    <dgm:cxn modelId="{0660FA67-3F4E-7846-AC13-1E5B9FBB30F8}" type="presParOf" srcId="{A5798C54-FC3A-464D-84C7-9EC80D7F306D}" destId="{6F31D6E1-503D-DA46-9401-F5259628E72D}" srcOrd="1" destOrd="0" presId="urn:microsoft.com/office/officeart/2008/layout/LinedList"/>
    <dgm:cxn modelId="{062F0D95-FDF1-C247-9CFF-110074F85820}" type="presParOf" srcId="{3DDA6460-1E68-0346-999B-DF62E5FF681C}" destId="{AC508CB4-6435-D64C-8B18-10DF6114DDD2}" srcOrd="6" destOrd="0" presId="urn:microsoft.com/office/officeart/2008/layout/LinedList"/>
    <dgm:cxn modelId="{8A17F4C3-9043-B54E-9E3F-6623AA4E5E2E}" type="presParOf" srcId="{3DDA6460-1E68-0346-999B-DF62E5FF681C}" destId="{25FC4713-908B-E745-A0AE-8DE6D4A1D509}" srcOrd="7" destOrd="0" presId="urn:microsoft.com/office/officeart/2008/layout/LinedList"/>
    <dgm:cxn modelId="{1A90D10A-8414-FD4B-B5A5-A042212B4ABE}" type="presParOf" srcId="{25FC4713-908B-E745-A0AE-8DE6D4A1D509}" destId="{E83A5159-8C56-C14F-BDAC-84F76C46FF43}" srcOrd="0" destOrd="0" presId="urn:microsoft.com/office/officeart/2008/layout/LinedList"/>
    <dgm:cxn modelId="{12FB96E0-48B6-3741-9073-D7AC05E2BE02}" type="presParOf" srcId="{25FC4713-908B-E745-A0AE-8DE6D4A1D509}" destId="{F9CBC911-0416-C941-BE65-F1AFF6F827AC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78F5A6F-5EC4-714A-B2AB-7CE375B6CFB1}" type="doc">
      <dgm:prSet loTypeId="urn:microsoft.com/office/officeart/2008/layout/LinedLis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ECBBDCA-B7E4-724F-A233-026DDE312644}">
      <dgm:prSet phldrT="[Text]"/>
      <dgm:spPr/>
      <dgm:t>
        <a:bodyPr/>
        <a:lstStyle/>
        <a:p>
          <a:r>
            <a:rPr lang="en-US" dirty="0" smtClean="0"/>
            <a:t>In the left section of the paper, write “Know” at the top.</a:t>
          </a:r>
          <a:endParaRPr lang="en-US" dirty="0"/>
        </a:p>
      </dgm:t>
    </dgm:pt>
    <dgm:pt modelId="{2C241A51-4B1D-1C49-ABAF-5CEB9A1E40EB}" type="parTrans" cxnId="{D6C19435-686D-9343-AF86-8FA44EA24046}">
      <dgm:prSet/>
      <dgm:spPr/>
      <dgm:t>
        <a:bodyPr/>
        <a:lstStyle/>
        <a:p>
          <a:endParaRPr lang="en-US"/>
        </a:p>
      </dgm:t>
    </dgm:pt>
    <dgm:pt modelId="{ED177285-D48E-CE4B-86AB-5D56B0236CB1}" type="sibTrans" cxnId="{D6C19435-686D-9343-AF86-8FA44EA24046}">
      <dgm:prSet/>
      <dgm:spPr/>
      <dgm:t>
        <a:bodyPr/>
        <a:lstStyle/>
        <a:p>
          <a:endParaRPr lang="en-US"/>
        </a:p>
      </dgm:t>
    </dgm:pt>
    <dgm:pt modelId="{F68CD2E5-80E9-AE40-9737-0C72C81D6605}">
      <dgm:prSet phldrT="[Text]"/>
      <dgm:spPr/>
      <dgm:t>
        <a:bodyPr/>
        <a:lstStyle/>
        <a:p>
          <a:r>
            <a:rPr lang="en-US" dirty="0" smtClean="0"/>
            <a:t>In the section please write everything you know (or think you know) about the Middle Ages.</a:t>
          </a:r>
          <a:endParaRPr lang="en-US" dirty="0"/>
        </a:p>
      </dgm:t>
    </dgm:pt>
    <dgm:pt modelId="{51EC3720-C614-A442-A1AB-1F8861090DE7}" type="parTrans" cxnId="{FF149E58-AB7D-0D49-8833-F2CB15293A24}">
      <dgm:prSet/>
      <dgm:spPr/>
    </dgm:pt>
    <dgm:pt modelId="{B3D818A0-3B97-174A-B49B-93BCF0960540}" type="sibTrans" cxnId="{FF149E58-AB7D-0D49-8833-F2CB15293A24}">
      <dgm:prSet/>
      <dgm:spPr/>
    </dgm:pt>
    <dgm:pt modelId="{3DDA6460-1E68-0346-999B-DF62E5FF681C}" type="pres">
      <dgm:prSet presAssocID="{978F5A6F-5EC4-714A-B2AB-7CE375B6CFB1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01161151-3599-354F-BA4D-EC8E48BD9101}" type="pres">
      <dgm:prSet presAssocID="{DECBBDCA-B7E4-724F-A233-026DDE312644}" presName="thickLine" presStyleLbl="alignNode1" presStyleIdx="0" presStyleCnt="2"/>
      <dgm:spPr/>
    </dgm:pt>
    <dgm:pt modelId="{346F029D-A0E2-4D4D-BC92-61875685241D}" type="pres">
      <dgm:prSet presAssocID="{DECBBDCA-B7E4-724F-A233-026DDE312644}" presName="horz1" presStyleCnt="0"/>
      <dgm:spPr/>
    </dgm:pt>
    <dgm:pt modelId="{E0D9AC69-66C4-1F4A-9191-B80B6DF53EC2}" type="pres">
      <dgm:prSet presAssocID="{DECBBDCA-B7E4-724F-A233-026DDE312644}" presName="tx1" presStyleLbl="revTx" presStyleIdx="0" presStyleCnt="2"/>
      <dgm:spPr/>
      <dgm:t>
        <a:bodyPr/>
        <a:lstStyle/>
        <a:p>
          <a:endParaRPr lang="en-US"/>
        </a:p>
      </dgm:t>
    </dgm:pt>
    <dgm:pt modelId="{BF55C1E1-CE97-934E-83F6-089DB8141026}" type="pres">
      <dgm:prSet presAssocID="{DECBBDCA-B7E4-724F-A233-026DDE312644}" presName="vert1" presStyleCnt="0"/>
      <dgm:spPr/>
    </dgm:pt>
    <dgm:pt modelId="{56803B6F-E8D6-AC41-8037-8990775A56B5}" type="pres">
      <dgm:prSet presAssocID="{F68CD2E5-80E9-AE40-9737-0C72C81D6605}" presName="thickLine" presStyleLbl="alignNode1" presStyleIdx="1" presStyleCnt="2"/>
      <dgm:spPr/>
    </dgm:pt>
    <dgm:pt modelId="{4EEBBED3-CCC5-2B4C-A8C5-689010789EB1}" type="pres">
      <dgm:prSet presAssocID="{F68CD2E5-80E9-AE40-9737-0C72C81D6605}" presName="horz1" presStyleCnt="0"/>
      <dgm:spPr/>
    </dgm:pt>
    <dgm:pt modelId="{2CE8003B-7EAB-6F4B-AA6B-C92039ED6B9C}" type="pres">
      <dgm:prSet presAssocID="{F68CD2E5-80E9-AE40-9737-0C72C81D6605}" presName="tx1" presStyleLbl="revTx" presStyleIdx="1" presStyleCnt="2"/>
      <dgm:spPr/>
      <dgm:t>
        <a:bodyPr/>
        <a:lstStyle/>
        <a:p>
          <a:endParaRPr lang="en-US"/>
        </a:p>
      </dgm:t>
    </dgm:pt>
    <dgm:pt modelId="{5BFCE1DE-56F2-E84A-A316-71523CA575C2}" type="pres">
      <dgm:prSet presAssocID="{F68CD2E5-80E9-AE40-9737-0C72C81D6605}" presName="vert1" presStyleCnt="0"/>
      <dgm:spPr/>
    </dgm:pt>
  </dgm:ptLst>
  <dgm:cxnLst>
    <dgm:cxn modelId="{B9D88EE2-A32C-4C4E-AD2D-87FA86454B3A}" type="presOf" srcId="{DECBBDCA-B7E4-724F-A233-026DDE312644}" destId="{E0D9AC69-66C4-1F4A-9191-B80B6DF53EC2}" srcOrd="0" destOrd="0" presId="urn:microsoft.com/office/officeart/2008/layout/LinedList"/>
    <dgm:cxn modelId="{3EB1F7BC-C9F1-7443-93A8-F213EFC78A3C}" type="presOf" srcId="{F68CD2E5-80E9-AE40-9737-0C72C81D6605}" destId="{2CE8003B-7EAB-6F4B-AA6B-C92039ED6B9C}" srcOrd="0" destOrd="0" presId="urn:microsoft.com/office/officeart/2008/layout/LinedList"/>
    <dgm:cxn modelId="{D6C19435-686D-9343-AF86-8FA44EA24046}" srcId="{978F5A6F-5EC4-714A-B2AB-7CE375B6CFB1}" destId="{DECBBDCA-B7E4-724F-A233-026DDE312644}" srcOrd="0" destOrd="0" parTransId="{2C241A51-4B1D-1C49-ABAF-5CEB9A1E40EB}" sibTransId="{ED177285-D48E-CE4B-86AB-5D56B0236CB1}"/>
    <dgm:cxn modelId="{7122A39A-CE2F-A742-B8F0-A91A0753F15A}" type="presOf" srcId="{978F5A6F-5EC4-714A-B2AB-7CE375B6CFB1}" destId="{3DDA6460-1E68-0346-999B-DF62E5FF681C}" srcOrd="0" destOrd="0" presId="urn:microsoft.com/office/officeart/2008/layout/LinedList"/>
    <dgm:cxn modelId="{FF149E58-AB7D-0D49-8833-F2CB15293A24}" srcId="{978F5A6F-5EC4-714A-B2AB-7CE375B6CFB1}" destId="{F68CD2E5-80E9-AE40-9737-0C72C81D6605}" srcOrd="1" destOrd="0" parTransId="{51EC3720-C614-A442-A1AB-1F8861090DE7}" sibTransId="{B3D818A0-3B97-174A-B49B-93BCF0960540}"/>
    <dgm:cxn modelId="{430E68CF-0E63-EC47-A379-991435D0F130}" type="presParOf" srcId="{3DDA6460-1E68-0346-999B-DF62E5FF681C}" destId="{01161151-3599-354F-BA4D-EC8E48BD9101}" srcOrd="0" destOrd="0" presId="urn:microsoft.com/office/officeart/2008/layout/LinedList"/>
    <dgm:cxn modelId="{DD34039A-94C6-6D48-B56F-BFAFD38FD2C5}" type="presParOf" srcId="{3DDA6460-1E68-0346-999B-DF62E5FF681C}" destId="{346F029D-A0E2-4D4D-BC92-61875685241D}" srcOrd="1" destOrd="0" presId="urn:microsoft.com/office/officeart/2008/layout/LinedList"/>
    <dgm:cxn modelId="{1DCCC37D-1129-0C4C-B1F2-4877B4F823B3}" type="presParOf" srcId="{346F029D-A0E2-4D4D-BC92-61875685241D}" destId="{E0D9AC69-66C4-1F4A-9191-B80B6DF53EC2}" srcOrd="0" destOrd="0" presId="urn:microsoft.com/office/officeart/2008/layout/LinedList"/>
    <dgm:cxn modelId="{CEBB86E5-FB34-EC44-BF44-BA83A7FB0690}" type="presParOf" srcId="{346F029D-A0E2-4D4D-BC92-61875685241D}" destId="{BF55C1E1-CE97-934E-83F6-089DB8141026}" srcOrd="1" destOrd="0" presId="urn:microsoft.com/office/officeart/2008/layout/LinedList"/>
    <dgm:cxn modelId="{406DB14E-5A7B-864E-9E6C-53E912272C8F}" type="presParOf" srcId="{3DDA6460-1E68-0346-999B-DF62E5FF681C}" destId="{56803B6F-E8D6-AC41-8037-8990775A56B5}" srcOrd="2" destOrd="0" presId="urn:microsoft.com/office/officeart/2008/layout/LinedList"/>
    <dgm:cxn modelId="{85CA4D2F-2CF5-DD4C-B505-A0A0340AFF24}" type="presParOf" srcId="{3DDA6460-1E68-0346-999B-DF62E5FF681C}" destId="{4EEBBED3-CCC5-2B4C-A8C5-689010789EB1}" srcOrd="3" destOrd="0" presId="urn:microsoft.com/office/officeart/2008/layout/LinedList"/>
    <dgm:cxn modelId="{958064AF-8F8E-3045-B240-F14B797D0215}" type="presParOf" srcId="{4EEBBED3-CCC5-2B4C-A8C5-689010789EB1}" destId="{2CE8003B-7EAB-6F4B-AA6B-C92039ED6B9C}" srcOrd="0" destOrd="0" presId="urn:microsoft.com/office/officeart/2008/layout/LinedList"/>
    <dgm:cxn modelId="{166CAF0D-817C-2A4A-85FE-5060AA159FD0}" type="presParOf" srcId="{4EEBBED3-CCC5-2B4C-A8C5-689010789EB1}" destId="{5BFCE1DE-56F2-E84A-A316-71523CA575C2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78F5A6F-5EC4-714A-B2AB-7CE375B6CFB1}" type="doc">
      <dgm:prSet loTypeId="urn:microsoft.com/office/officeart/2008/layout/LinedLis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ECBBDCA-B7E4-724F-A233-026DDE312644}">
      <dgm:prSet phldrT="[Text]"/>
      <dgm:spPr/>
      <dgm:t>
        <a:bodyPr/>
        <a:lstStyle/>
        <a:p>
          <a:r>
            <a:rPr lang="en-US" dirty="0" smtClean="0"/>
            <a:t>In the center section of the paper, write “Want” at the top.</a:t>
          </a:r>
          <a:endParaRPr lang="en-US" dirty="0"/>
        </a:p>
      </dgm:t>
    </dgm:pt>
    <dgm:pt modelId="{2C241A51-4B1D-1C49-ABAF-5CEB9A1E40EB}" type="parTrans" cxnId="{D6C19435-686D-9343-AF86-8FA44EA24046}">
      <dgm:prSet/>
      <dgm:spPr/>
      <dgm:t>
        <a:bodyPr/>
        <a:lstStyle/>
        <a:p>
          <a:endParaRPr lang="en-US"/>
        </a:p>
      </dgm:t>
    </dgm:pt>
    <dgm:pt modelId="{ED177285-D48E-CE4B-86AB-5D56B0236CB1}" type="sibTrans" cxnId="{D6C19435-686D-9343-AF86-8FA44EA24046}">
      <dgm:prSet/>
      <dgm:spPr/>
      <dgm:t>
        <a:bodyPr/>
        <a:lstStyle/>
        <a:p>
          <a:endParaRPr lang="en-US"/>
        </a:p>
      </dgm:t>
    </dgm:pt>
    <dgm:pt modelId="{F68CD2E5-80E9-AE40-9737-0C72C81D6605}">
      <dgm:prSet phldrT="[Text]"/>
      <dgm:spPr/>
      <dgm:t>
        <a:bodyPr/>
        <a:lstStyle/>
        <a:p>
          <a:r>
            <a:rPr lang="en-US" dirty="0" smtClean="0"/>
            <a:t>In the section please write everything you want to know about the Middle Ages.</a:t>
          </a:r>
          <a:endParaRPr lang="en-US" dirty="0"/>
        </a:p>
      </dgm:t>
    </dgm:pt>
    <dgm:pt modelId="{51EC3720-C614-A442-A1AB-1F8861090DE7}" type="parTrans" cxnId="{FF149E58-AB7D-0D49-8833-F2CB15293A24}">
      <dgm:prSet/>
      <dgm:spPr/>
    </dgm:pt>
    <dgm:pt modelId="{B3D818A0-3B97-174A-B49B-93BCF0960540}" type="sibTrans" cxnId="{FF149E58-AB7D-0D49-8833-F2CB15293A24}">
      <dgm:prSet/>
      <dgm:spPr/>
    </dgm:pt>
    <dgm:pt modelId="{3DDA6460-1E68-0346-999B-DF62E5FF681C}" type="pres">
      <dgm:prSet presAssocID="{978F5A6F-5EC4-714A-B2AB-7CE375B6CFB1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01161151-3599-354F-BA4D-EC8E48BD9101}" type="pres">
      <dgm:prSet presAssocID="{DECBBDCA-B7E4-724F-A233-026DDE312644}" presName="thickLine" presStyleLbl="alignNode1" presStyleIdx="0" presStyleCnt="2"/>
      <dgm:spPr/>
    </dgm:pt>
    <dgm:pt modelId="{346F029D-A0E2-4D4D-BC92-61875685241D}" type="pres">
      <dgm:prSet presAssocID="{DECBBDCA-B7E4-724F-A233-026DDE312644}" presName="horz1" presStyleCnt="0"/>
      <dgm:spPr/>
    </dgm:pt>
    <dgm:pt modelId="{E0D9AC69-66C4-1F4A-9191-B80B6DF53EC2}" type="pres">
      <dgm:prSet presAssocID="{DECBBDCA-B7E4-724F-A233-026DDE312644}" presName="tx1" presStyleLbl="revTx" presStyleIdx="0" presStyleCnt="2"/>
      <dgm:spPr/>
      <dgm:t>
        <a:bodyPr/>
        <a:lstStyle/>
        <a:p>
          <a:endParaRPr lang="en-US"/>
        </a:p>
      </dgm:t>
    </dgm:pt>
    <dgm:pt modelId="{BF55C1E1-CE97-934E-83F6-089DB8141026}" type="pres">
      <dgm:prSet presAssocID="{DECBBDCA-B7E4-724F-A233-026DDE312644}" presName="vert1" presStyleCnt="0"/>
      <dgm:spPr/>
    </dgm:pt>
    <dgm:pt modelId="{56803B6F-E8D6-AC41-8037-8990775A56B5}" type="pres">
      <dgm:prSet presAssocID="{F68CD2E5-80E9-AE40-9737-0C72C81D6605}" presName="thickLine" presStyleLbl="alignNode1" presStyleIdx="1" presStyleCnt="2"/>
      <dgm:spPr/>
    </dgm:pt>
    <dgm:pt modelId="{4EEBBED3-CCC5-2B4C-A8C5-689010789EB1}" type="pres">
      <dgm:prSet presAssocID="{F68CD2E5-80E9-AE40-9737-0C72C81D6605}" presName="horz1" presStyleCnt="0"/>
      <dgm:spPr/>
    </dgm:pt>
    <dgm:pt modelId="{2CE8003B-7EAB-6F4B-AA6B-C92039ED6B9C}" type="pres">
      <dgm:prSet presAssocID="{F68CD2E5-80E9-AE40-9737-0C72C81D6605}" presName="tx1" presStyleLbl="revTx" presStyleIdx="1" presStyleCnt="2"/>
      <dgm:spPr/>
      <dgm:t>
        <a:bodyPr/>
        <a:lstStyle/>
        <a:p>
          <a:endParaRPr lang="en-US"/>
        </a:p>
      </dgm:t>
    </dgm:pt>
    <dgm:pt modelId="{5BFCE1DE-56F2-E84A-A316-71523CA575C2}" type="pres">
      <dgm:prSet presAssocID="{F68CD2E5-80E9-AE40-9737-0C72C81D6605}" presName="vert1" presStyleCnt="0"/>
      <dgm:spPr/>
    </dgm:pt>
  </dgm:ptLst>
  <dgm:cxnLst>
    <dgm:cxn modelId="{D6C19435-686D-9343-AF86-8FA44EA24046}" srcId="{978F5A6F-5EC4-714A-B2AB-7CE375B6CFB1}" destId="{DECBBDCA-B7E4-724F-A233-026DDE312644}" srcOrd="0" destOrd="0" parTransId="{2C241A51-4B1D-1C49-ABAF-5CEB9A1E40EB}" sibTransId="{ED177285-D48E-CE4B-86AB-5D56B0236CB1}"/>
    <dgm:cxn modelId="{4717DBBB-AE57-8644-B555-0F0E2A71AC2D}" type="presOf" srcId="{F68CD2E5-80E9-AE40-9737-0C72C81D6605}" destId="{2CE8003B-7EAB-6F4B-AA6B-C92039ED6B9C}" srcOrd="0" destOrd="0" presId="urn:microsoft.com/office/officeart/2008/layout/LinedList"/>
    <dgm:cxn modelId="{E01EF3B8-05AA-714D-AD92-A8C25FA495A7}" type="presOf" srcId="{DECBBDCA-B7E4-724F-A233-026DDE312644}" destId="{E0D9AC69-66C4-1F4A-9191-B80B6DF53EC2}" srcOrd="0" destOrd="0" presId="urn:microsoft.com/office/officeart/2008/layout/LinedList"/>
    <dgm:cxn modelId="{FF149E58-AB7D-0D49-8833-F2CB15293A24}" srcId="{978F5A6F-5EC4-714A-B2AB-7CE375B6CFB1}" destId="{F68CD2E5-80E9-AE40-9737-0C72C81D6605}" srcOrd="1" destOrd="0" parTransId="{51EC3720-C614-A442-A1AB-1F8861090DE7}" sibTransId="{B3D818A0-3B97-174A-B49B-93BCF0960540}"/>
    <dgm:cxn modelId="{69C81329-B655-744B-AA3D-380D1FF16739}" type="presOf" srcId="{978F5A6F-5EC4-714A-B2AB-7CE375B6CFB1}" destId="{3DDA6460-1E68-0346-999B-DF62E5FF681C}" srcOrd="0" destOrd="0" presId="urn:microsoft.com/office/officeart/2008/layout/LinedList"/>
    <dgm:cxn modelId="{54ADD0D0-0CCD-E249-8021-AF026A3F0A0F}" type="presParOf" srcId="{3DDA6460-1E68-0346-999B-DF62E5FF681C}" destId="{01161151-3599-354F-BA4D-EC8E48BD9101}" srcOrd="0" destOrd="0" presId="urn:microsoft.com/office/officeart/2008/layout/LinedList"/>
    <dgm:cxn modelId="{34908EDE-BC9D-374C-977F-F9FA92977406}" type="presParOf" srcId="{3DDA6460-1E68-0346-999B-DF62E5FF681C}" destId="{346F029D-A0E2-4D4D-BC92-61875685241D}" srcOrd="1" destOrd="0" presId="urn:microsoft.com/office/officeart/2008/layout/LinedList"/>
    <dgm:cxn modelId="{191869B3-3AB5-E84D-AFF2-40628D6A5635}" type="presParOf" srcId="{346F029D-A0E2-4D4D-BC92-61875685241D}" destId="{E0D9AC69-66C4-1F4A-9191-B80B6DF53EC2}" srcOrd="0" destOrd="0" presId="urn:microsoft.com/office/officeart/2008/layout/LinedList"/>
    <dgm:cxn modelId="{1BEFE550-F261-744C-9B2E-1D2C5AB6E617}" type="presParOf" srcId="{346F029D-A0E2-4D4D-BC92-61875685241D}" destId="{BF55C1E1-CE97-934E-83F6-089DB8141026}" srcOrd="1" destOrd="0" presId="urn:microsoft.com/office/officeart/2008/layout/LinedList"/>
    <dgm:cxn modelId="{2717B07D-A6CF-FE4E-9E25-0E96757C6B4D}" type="presParOf" srcId="{3DDA6460-1E68-0346-999B-DF62E5FF681C}" destId="{56803B6F-E8D6-AC41-8037-8990775A56B5}" srcOrd="2" destOrd="0" presId="urn:microsoft.com/office/officeart/2008/layout/LinedList"/>
    <dgm:cxn modelId="{C8D3009B-334A-BE48-9BB4-6AC84DB30EF3}" type="presParOf" srcId="{3DDA6460-1E68-0346-999B-DF62E5FF681C}" destId="{4EEBBED3-CCC5-2B4C-A8C5-689010789EB1}" srcOrd="3" destOrd="0" presId="urn:microsoft.com/office/officeart/2008/layout/LinedList"/>
    <dgm:cxn modelId="{3FE3B193-879D-C548-BF22-842FC90ADC90}" type="presParOf" srcId="{4EEBBED3-CCC5-2B4C-A8C5-689010789EB1}" destId="{2CE8003B-7EAB-6F4B-AA6B-C92039ED6B9C}" srcOrd="0" destOrd="0" presId="urn:microsoft.com/office/officeart/2008/layout/LinedList"/>
    <dgm:cxn modelId="{884D54E3-018C-9F45-9414-1BC587BAD6EF}" type="presParOf" srcId="{4EEBBED3-CCC5-2B4C-A8C5-689010789EB1}" destId="{5BFCE1DE-56F2-E84A-A316-71523CA575C2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978F5A6F-5EC4-714A-B2AB-7CE375B6CFB1}" type="doc">
      <dgm:prSet loTypeId="urn:microsoft.com/office/officeart/2008/layout/LinedLis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ECBBDCA-B7E4-724F-A233-026DDE312644}">
      <dgm:prSet phldrT="[Text]"/>
      <dgm:spPr/>
      <dgm:t>
        <a:bodyPr/>
        <a:lstStyle/>
        <a:p>
          <a:r>
            <a:rPr lang="en-US" dirty="0" smtClean="0"/>
            <a:t>In the right section of the paper, write “Learned” at the top.</a:t>
          </a:r>
          <a:endParaRPr lang="en-US" dirty="0"/>
        </a:p>
      </dgm:t>
    </dgm:pt>
    <dgm:pt modelId="{2C241A51-4B1D-1C49-ABAF-5CEB9A1E40EB}" type="parTrans" cxnId="{D6C19435-686D-9343-AF86-8FA44EA24046}">
      <dgm:prSet/>
      <dgm:spPr/>
      <dgm:t>
        <a:bodyPr/>
        <a:lstStyle/>
        <a:p>
          <a:endParaRPr lang="en-US"/>
        </a:p>
      </dgm:t>
    </dgm:pt>
    <dgm:pt modelId="{ED177285-D48E-CE4B-86AB-5D56B0236CB1}" type="sibTrans" cxnId="{D6C19435-686D-9343-AF86-8FA44EA24046}">
      <dgm:prSet/>
      <dgm:spPr/>
      <dgm:t>
        <a:bodyPr/>
        <a:lstStyle/>
        <a:p>
          <a:endParaRPr lang="en-US"/>
        </a:p>
      </dgm:t>
    </dgm:pt>
    <dgm:pt modelId="{F68CD2E5-80E9-AE40-9737-0C72C81D6605}">
      <dgm:prSet phldrT="[Text]"/>
      <dgm:spPr/>
      <dgm:t>
        <a:bodyPr/>
        <a:lstStyle/>
        <a:p>
          <a:r>
            <a:rPr lang="en-US" dirty="0" smtClean="0"/>
            <a:t>Leave this section blank. We’ll return to it later.</a:t>
          </a:r>
        </a:p>
      </dgm:t>
    </dgm:pt>
    <dgm:pt modelId="{51EC3720-C614-A442-A1AB-1F8861090DE7}" type="parTrans" cxnId="{FF149E58-AB7D-0D49-8833-F2CB15293A24}">
      <dgm:prSet/>
      <dgm:spPr/>
    </dgm:pt>
    <dgm:pt modelId="{B3D818A0-3B97-174A-B49B-93BCF0960540}" type="sibTrans" cxnId="{FF149E58-AB7D-0D49-8833-F2CB15293A24}">
      <dgm:prSet/>
      <dgm:spPr/>
    </dgm:pt>
    <dgm:pt modelId="{973B55BA-28CF-DA48-8D3B-955834AAC83D}">
      <dgm:prSet phldrT="[Text]"/>
      <dgm:spPr/>
      <dgm:t>
        <a:bodyPr/>
        <a:lstStyle/>
        <a:p>
          <a:r>
            <a:rPr lang="en-US" dirty="0" smtClean="0"/>
            <a:t>Put this chart in your notebook and keep it until later.</a:t>
          </a:r>
        </a:p>
      </dgm:t>
    </dgm:pt>
    <dgm:pt modelId="{3AD94F02-A882-E84D-9883-9538EDB332ED}" type="parTrans" cxnId="{38C95129-1A73-C044-B1FC-B4F3EEE27A8F}">
      <dgm:prSet/>
      <dgm:spPr/>
    </dgm:pt>
    <dgm:pt modelId="{80202AA8-4F6F-6C4A-9C53-D805FDF2B652}" type="sibTrans" cxnId="{38C95129-1A73-C044-B1FC-B4F3EEE27A8F}">
      <dgm:prSet/>
      <dgm:spPr/>
    </dgm:pt>
    <dgm:pt modelId="{3DDA6460-1E68-0346-999B-DF62E5FF681C}" type="pres">
      <dgm:prSet presAssocID="{978F5A6F-5EC4-714A-B2AB-7CE375B6CFB1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01161151-3599-354F-BA4D-EC8E48BD9101}" type="pres">
      <dgm:prSet presAssocID="{DECBBDCA-B7E4-724F-A233-026DDE312644}" presName="thickLine" presStyleLbl="alignNode1" presStyleIdx="0" presStyleCnt="3"/>
      <dgm:spPr/>
    </dgm:pt>
    <dgm:pt modelId="{346F029D-A0E2-4D4D-BC92-61875685241D}" type="pres">
      <dgm:prSet presAssocID="{DECBBDCA-B7E4-724F-A233-026DDE312644}" presName="horz1" presStyleCnt="0"/>
      <dgm:spPr/>
    </dgm:pt>
    <dgm:pt modelId="{E0D9AC69-66C4-1F4A-9191-B80B6DF53EC2}" type="pres">
      <dgm:prSet presAssocID="{DECBBDCA-B7E4-724F-A233-026DDE312644}" presName="tx1" presStyleLbl="revTx" presStyleIdx="0" presStyleCnt="3"/>
      <dgm:spPr/>
      <dgm:t>
        <a:bodyPr/>
        <a:lstStyle/>
        <a:p>
          <a:endParaRPr lang="en-US"/>
        </a:p>
      </dgm:t>
    </dgm:pt>
    <dgm:pt modelId="{BF55C1E1-CE97-934E-83F6-089DB8141026}" type="pres">
      <dgm:prSet presAssocID="{DECBBDCA-B7E4-724F-A233-026DDE312644}" presName="vert1" presStyleCnt="0"/>
      <dgm:spPr/>
    </dgm:pt>
    <dgm:pt modelId="{56803B6F-E8D6-AC41-8037-8990775A56B5}" type="pres">
      <dgm:prSet presAssocID="{F68CD2E5-80E9-AE40-9737-0C72C81D6605}" presName="thickLine" presStyleLbl="alignNode1" presStyleIdx="1" presStyleCnt="3"/>
      <dgm:spPr/>
    </dgm:pt>
    <dgm:pt modelId="{4EEBBED3-CCC5-2B4C-A8C5-689010789EB1}" type="pres">
      <dgm:prSet presAssocID="{F68CD2E5-80E9-AE40-9737-0C72C81D6605}" presName="horz1" presStyleCnt="0"/>
      <dgm:spPr/>
    </dgm:pt>
    <dgm:pt modelId="{2CE8003B-7EAB-6F4B-AA6B-C92039ED6B9C}" type="pres">
      <dgm:prSet presAssocID="{F68CD2E5-80E9-AE40-9737-0C72C81D6605}" presName="tx1" presStyleLbl="revTx" presStyleIdx="1" presStyleCnt="3"/>
      <dgm:spPr/>
      <dgm:t>
        <a:bodyPr/>
        <a:lstStyle/>
        <a:p>
          <a:endParaRPr lang="en-US"/>
        </a:p>
      </dgm:t>
    </dgm:pt>
    <dgm:pt modelId="{5BFCE1DE-56F2-E84A-A316-71523CA575C2}" type="pres">
      <dgm:prSet presAssocID="{F68CD2E5-80E9-AE40-9737-0C72C81D6605}" presName="vert1" presStyleCnt="0"/>
      <dgm:spPr/>
    </dgm:pt>
    <dgm:pt modelId="{49FB7928-25CB-A544-823C-96BC3F25A52B}" type="pres">
      <dgm:prSet presAssocID="{973B55BA-28CF-DA48-8D3B-955834AAC83D}" presName="thickLine" presStyleLbl="alignNode1" presStyleIdx="2" presStyleCnt="3"/>
      <dgm:spPr/>
    </dgm:pt>
    <dgm:pt modelId="{BB50940D-D8A2-7B45-BABE-25D7948B3725}" type="pres">
      <dgm:prSet presAssocID="{973B55BA-28CF-DA48-8D3B-955834AAC83D}" presName="horz1" presStyleCnt="0"/>
      <dgm:spPr/>
    </dgm:pt>
    <dgm:pt modelId="{F33ADDD4-749A-8A47-8935-A20053636FB7}" type="pres">
      <dgm:prSet presAssocID="{973B55BA-28CF-DA48-8D3B-955834AAC83D}" presName="tx1" presStyleLbl="revTx" presStyleIdx="2" presStyleCnt="3"/>
      <dgm:spPr/>
      <dgm:t>
        <a:bodyPr/>
        <a:lstStyle/>
        <a:p>
          <a:endParaRPr lang="en-US"/>
        </a:p>
      </dgm:t>
    </dgm:pt>
    <dgm:pt modelId="{A0F25971-875F-8C47-8536-C48B88C37D72}" type="pres">
      <dgm:prSet presAssocID="{973B55BA-28CF-DA48-8D3B-955834AAC83D}" presName="vert1" presStyleCnt="0"/>
      <dgm:spPr/>
    </dgm:pt>
  </dgm:ptLst>
  <dgm:cxnLst>
    <dgm:cxn modelId="{EEFA588D-6DAB-9A41-BAEE-AF306B333BE4}" type="presOf" srcId="{DECBBDCA-B7E4-724F-A233-026DDE312644}" destId="{E0D9AC69-66C4-1F4A-9191-B80B6DF53EC2}" srcOrd="0" destOrd="0" presId="urn:microsoft.com/office/officeart/2008/layout/LinedList"/>
    <dgm:cxn modelId="{D6C19435-686D-9343-AF86-8FA44EA24046}" srcId="{978F5A6F-5EC4-714A-B2AB-7CE375B6CFB1}" destId="{DECBBDCA-B7E4-724F-A233-026DDE312644}" srcOrd="0" destOrd="0" parTransId="{2C241A51-4B1D-1C49-ABAF-5CEB9A1E40EB}" sibTransId="{ED177285-D48E-CE4B-86AB-5D56B0236CB1}"/>
    <dgm:cxn modelId="{FA016E15-2AFA-1C47-87A5-EDAF3DF209D5}" type="presOf" srcId="{978F5A6F-5EC4-714A-B2AB-7CE375B6CFB1}" destId="{3DDA6460-1E68-0346-999B-DF62E5FF681C}" srcOrd="0" destOrd="0" presId="urn:microsoft.com/office/officeart/2008/layout/LinedList"/>
    <dgm:cxn modelId="{10BC7EA1-8B1D-A145-8B2D-8DAA001027A0}" type="presOf" srcId="{F68CD2E5-80E9-AE40-9737-0C72C81D6605}" destId="{2CE8003B-7EAB-6F4B-AA6B-C92039ED6B9C}" srcOrd="0" destOrd="0" presId="urn:microsoft.com/office/officeart/2008/layout/LinedList"/>
    <dgm:cxn modelId="{38C95129-1A73-C044-B1FC-B4F3EEE27A8F}" srcId="{978F5A6F-5EC4-714A-B2AB-7CE375B6CFB1}" destId="{973B55BA-28CF-DA48-8D3B-955834AAC83D}" srcOrd="2" destOrd="0" parTransId="{3AD94F02-A882-E84D-9883-9538EDB332ED}" sibTransId="{80202AA8-4F6F-6C4A-9C53-D805FDF2B652}"/>
    <dgm:cxn modelId="{FF149E58-AB7D-0D49-8833-F2CB15293A24}" srcId="{978F5A6F-5EC4-714A-B2AB-7CE375B6CFB1}" destId="{F68CD2E5-80E9-AE40-9737-0C72C81D6605}" srcOrd="1" destOrd="0" parTransId="{51EC3720-C614-A442-A1AB-1F8861090DE7}" sibTransId="{B3D818A0-3B97-174A-B49B-93BCF0960540}"/>
    <dgm:cxn modelId="{C7DCB41A-10B0-224E-89DE-8F85480AADB9}" type="presOf" srcId="{973B55BA-28CF-DA48-8D3B-955834AAC83D}" destId="{F33ADDD4-749A-8A47-8935-A20053636FB7}" srcOrd="0" destOrd="0" presId="urn:microsoft.com/office/officeart/2008/layout/LinedList"/>
    <dgm:cxn modelId="{5604BF5D-265A-DB42-AA5A-DC13D17C4F1A}" type="presParOf" srcId="{3DDA6460-1E68-0346-999B-DF62E5FF681C}" destId="{01161151-3599-354F-BA4D-EC8E48BD9101}" srcOrd="0" destOrd="0" presId="urn:microsoft.com/office/officeart/2008/layout/LinedList"/>
    <dgm:cxn modelId="{83ABE37A-E793-0B4C-9E80-40779D760122}" type="presParOf" srcId="{3DDA6460-1E68-0346-999B-DF62E5FF681C}" destId="{346F029D-A0E2-4D4D-BC92-61875685241D}" srcOrd="1" destOrd="0" presId="urn:microsoft.com/office/officeart/2008/layout/LinedList"/>
    <dgm:cxn modelId="{7B76068A-96B5-1845-A35F-07AAD799A67E}" type="presParOf" srcId="{346F029D-A0E2-4D4D-BC92-61875685241D}" destId="{E0D9AC69-66C4-1F4A-9191-B80B6DF53EC2}" srcOrd="0" destOrd="0" presId="urn:microsoft.com/office/officeart/2008/layout/LinedList"/>
    <dgm:cxn modelId="{F6F15ABE-CFB3-9D44-AFC5-D6B456299A93}" type="presParOf" srcId="{346F029D-A0E2-4D4D-BC92-61875685241D}" destId="{BF55C1E1-CE97-934E-83F6-089DB8141026}" srcOrd="1" destOrd="0" presId="urn:microsoft.com/office/officeart/2008/layout/LinedList"/>
    <dgm:cxn modelId="{8A1F3E4C-2D76-244F-A6B6-EF2EAF7760B8}" type="presParOf" srcId="{3DDA6460-1E68-0346-999B-DF62E5FF681C}" destId="{56803B6F-E8D6-AC41-8037-8990775A56B5}" srcOrd="2" destOrd="0" presId="urn:microsoft.com/office/officeart/2008/layout/LinedList"/>
    <dgm:cxn modelId="{FB946FAC-0657-EB43-B378-ED2058555197}" type="presParOf" srcId="{3DDA6460-1E68-0346-999B-DF62E5FF681C}" destId="{4EEBBED3-CCC5-2B4C-A8C5-689010789EB1}" srcOrd="3" destOrd="0" presId="urn:microsoft.com/office/officeart/2008/layout/LinedList"/>
    <dgm:cxn modelId="{FDC86D61-CBF3-0647-AE30-108F574DD8AC}" type="presParOf" srcId="{4EEBBED3-CCC5-2B4C-A8C5-689010789EB1}" destId="{2CE8003B-7EAB-6F4B-AA6B-C92039ED6B9C}" srcOrd="0" destOrd="0" presId="urn:microsoft.com/office/officeart/2008/layout/LinedList"/>
    <dgm:cxn modelId="{1C7C6BFD-56CB-FA45-83E4-E7D73AB2040E}" type="presParOf" srcId="{4EEBBED3-CCC5-2B4C-A8C5-689010789EB1}" destId="{5BFCE1DE-56F2-E84A-A316-71523CA575C2}" srcOrd="1" destOrd="0" presId="urn:microsoft.com/office/officeart/2008/layout/LinedList"/>
    <dgm:cxn modelId="{F37D0CC3-877E-BF44-A804-AFDCB84E2BE2}" type="presParOf" srcId="{3DDA6460-1E68-0346-999B-DF62E5FF681C}" destId="{49FB7928-25CB-A544-823C-96BC3F25A52B}" srcOrd="4" destOrd="0" presId="urn:microsoft.com/office/officeart/2008/layout/LinedList"/>
    <dgm:cxn modelId="{89C10E2E-2177-A148-8B80-5E2088951DDC}" type="presParOf" srcId="{3DDA6460-1E68-0346-999B-DF62E5FF681C}" destId="{BB50940D-D8A2-7B45-BABE-25D7948B3725}" srcOrd="5" destOrd="0" presId="urn:microsoft.com/office/officeart/2008/layout/LinedList"/>
    <dgm:cxn modelId="{22AB8189-926E-4E4B-9B81-34E006935B0C}" type="presParOf" srcId="{BB50940D-D8A2-7B45-BABE-25D7948B3725}" destId="{F33ADDD4-749A-8A47-8935-A20053636FB7}" srcOrd="0" destOrd="0" presId="urn:microsoft.com/office/officeart/2008/layout/LinedList"/>
    <dgm:cxn modelId="{B844E528-28A4-1B47-B7DC-DDA79547B859}" type="presParOf" srcId="{BB50940D-D8A2-7B45-BABE-25D7948B3725}" destId="{A0F25971-875F-8C47-8536-C48B88C37D72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C5EE2C51-2263-1A4F-8A40-A06E24FE6C01}" type="doc">
      <dgm:prSet loTypeId="urn:microsoft.com/office/officeart/2008/layout/LinedLis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AF097E0-F478-1745-AFC2-607DFC56907C}">
      <dgm:prSet/>
      <dgm:spPr/>
      <dgm:t>
        <a:bodyPr/>
        <a:lstStyle/>
        <a:p>
          <a:pPr rtl="0"/>
          <a:r>
            <a:rPr lang="en-US" dirty="0" smtClean="0"/>
            <a:t>You will now receive an assignment rubric for a research project about different topics concerning life during the Middle Ages.</a:t>
          </a:r>
          <a:endParaRPr lang="en-US" dirty="0"/>
        </a:p>
      </dgm:t>
    </dgm:pt>
    <dgm:pt modelId="{C93DD6CB-62A1-4040-BFB2-C3F097680262}" type="parTrans" cxnId="{54007449-7181-BB47-9B34-2E00006886CE}">
      <dgm:prSet/>
      <dgm:spPr/>
      <dgm:t>
        <a:bodyPr/>
        <a:lstStyle/>
        <a:p>
          <a:endParaRPr lang="en-US"/>
        </a:p>
      </dgm:t>
    </dgm:pt>
    <dgm:pt modelId="{DFB3877F-5705-C145-870D-3B8FC38F298C}" type="sibTrans" cxnId="{54007449-7181-BB47-9B34-2E00006886CE}">
      <dgm:prSet/>
      <dgm:spPr/>
      <dgm:t>
        <a:bodyPr/>
        <a:lstStyle/>
        <a:p>
          <a:endParaRPr lang="en-US"/>
        </a:p>
      </dgm:t>
    </dgm:pt>
    <dgm:pt modelId="{7907F1CE-5243-3B4A-A3BC-D02FEF53DAE8}">
      <dgm:prSet/>
      <dgm:spPr/>
      <dgm:t>
        <a:bodyPr/>
        <a:lstStyle/>
        <a:p>
          <a:pPr rtl="0"/>
          <a:r>
            <a:rPr lang="en-US" dirty="0" smtClean="0"/>
            <a:t>You will complete this project to better understand what life was life for the average person living during that era, like the characters in our next book, The Canterbury Tales.</a:t>
          </a:r>
          <a:endParaRPr lang="en-US" dirty="0"/>
        </a:p>
      </dgm:t>
    </dgm:pt>
    <dgm:pt modelId="{EEF37F3D-5392-CF4B-BE2B-341D753F81C8}" type="parTrans" cxnId="{0F990F61-BF56-D14A-86C7-A7A150D1CB07}">
      <dgm:prSet/>
      <dgm:spPr/>
      <dgm:t>
        <a:bodyPr/>
        <a:lstStyle/>
        <a:p>
          <a:endParaRPr lang="en-US"/>
        </a:p>
      </dgm:t>
    </dgm:pt>
    <dgm:pt modelId="{EF16D87D-411A-804D-8868-B5D24C2A8F00}" type="sibTrans" cxnId="{0F990F61-BF56-D14A-86C7-A7A150D1CB07}">
      <dgm:prSet/>
      <dgm:spPr/>
      <dgm:t>
        <a:bodyPr/>
        <a:lstStyle/>
        <a:p>
          <a:endParaRPr lang="en-US"/>
        </a:p>
      </dgm:t>
    </dgm:pt>
    <dgm:pt modelId="{24B34561-00F9-A642-9AA7-ACBC5322390D}">
      <dgm:prSet/>
      <dgm:spPr/>
      <dgm:t>
        <a:bodyPr/>
        <a:lstStyle/>
        <a:p>
          <a:pPr rtl="0"/>
          <a:r>
            <a:rPr lang="en-US" dirty="0" smtClean="0"/>
            <a:t>The assignment is due Friday, September 11, 2015.</a:t>
          </a:r>
          <a:endParaRPr lang="en-US" dirty="0"/>
        </a:p>
      </dgm:t>
    </dgm:pt>
    <dgm:pt modelId="{183269F7-1859-D746-A7DA-199A048B079F}" type="parTrans" cxnId="{0F1A600D-BD1E-E34C-9464-13763E4BBF26}">
      <dgm:prSet/>
      <dgm:spPr/>
      <dgm:t>
        <a:bodyPr/>
        <a:lstStyle/>
        <a:p>
          <a:endParaRPr lang="en-US"/>
        </a:p>
      </dgm:t>
    </dgm:pt>
    <dgm:pt modelId="{57844378-5756-5B4E-9D22-CAD5F89F4AEA}" type="sibTrans" cxnId="{0F1A600D-BD1E-E34C-9464-13763E4BBF26}">
      <dgm:prSet/>
      <dgm:spPr/>
      <dgm:t>
        <a:bodyPr/>
        <a:lstStyle/>
        <a:p>
          <a:endParaRPr lang="en-US"/>
        </a:p>
      </dgm:t>
    </dgm:pt>
    <dgm:pt modelId="{FEAE82D7-8F9A-4042-B92D-225BDF8BFCF0}" type="pres">
      <dgm:prSet presAssocID="{C5EE2C51-2263-1A4F-8A40-A06E24FE6C01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63DBB90F-351F-4D45-8700-066FA6825101}" type="pres">
      <dgm:prSet presAssocID="{3AF097E0-F478-1745-AFC2-607DFC56907C}" presName="thickLine" presStyleLbl="alignNode1" presStyleIdx="0" presStyleCnt="3"/>
      <dgm:spPr/>
    </dgm:pt>
    <dgm:pt modelId="{26249914-4872-904F-A85D-2E3709274B3D}" type="pres">
      <dgm:prSet presAssocID="{3AF097E0-F478-1745-AFC2-607DFC56907C}" presName="horz1" presStyleCnt="0"/>
      <dgm:spPr/>
    </dgm:pt>
    <dgm:pt modelId="{7FF7D961-FCA9-6741-8178-61FC0E43609F}" type="pres">
      <dgm:prSet presAssocID="{3AF097E0-F478-1745-AFC2-607DFC56907C}" presName="tx1" presStyleLbl="revTx" presStyleIdx="0" presStyleCnt="3"/>
      <dgm:spPr/>
      <dgm:t>
        <a:bodyPr/>
        <a:lstStyle/>
        <a:p>
          <a:endParaRPr lang="en-US"/>
        </a:p>
      </dgm:t>
    </dgm:pt>
    <dgm:pt modelId="{40FB7467-91C5-A54E-BF51-87725FBE9E64}" type="pres">
      <dgm:prSet presAssocID="{3AF097E0-F478-1745-AFC2-607DFC56907C}" presName="vert1" presStyleCnt="0"/>
      <dgm:spPr/>
    </dgm:pt>
    <dgm:pt modelId="{B2C51566-6D68-8145-AF78-2957755D5FAA}" type="pres">
      <dgm:prSet presAssocID="{7907F1CE-5243-3B4A-A3BC-D02FEF53DAE8}" presName="thickLine" presStyleLbl="alignNode1" presStyleIdx="1" presStyleCnt="3"/>
      <dgm:spPr/>
    </dgm:pt>
    <dgm:pt modelId="{27EC9FBD-9BE8-924C-8C31-F5858EC65D63}" type="pres">
      <dgm:prSet presAssocID="{7907F1CE-5243-3B4A-A3BC-D02FEF53DAE8}" presName="horz1" presStyleCnt="0"/>
      <dgm:spPr/>
    </dgm:pt>
    <dgm:pt modelId="{847B1644-39A8-B647-97BC-35709A70BBCB}" type="pres">
      <dgm:prSet presAssocID="{7907F1CE-5243-3B4A-A3BC-D02FEF53DAE8}" presName="tx1" presStyleLbl="revTx" presStyleIdx="1" presStyleCnt="3"/>
      <dgm:spPr/>
      <dgm:t>
        <a:bodyPr/>
        <a:lstStyle/>
        <a:p>
          <a:endParaRPr lang="en-US"/>
        </a:p>
      </dgm:t>
    </dgm:pt>
    <dgm:pt modelId="{7F1C027F-96F3-A649-A305-62647B8B9EDA}" type="pres">
      <dgm:prSet presAssocID="{7907F1CE-5243-3B4A-A3BC-D02FEF53DAE8}" presName="vert1" presStyleCnt="0"/>
      <dgm:spPr/>
    </dgm:pt>
    <dgm:pt modelId="{8C873025-7C2A-C441-BCF5-1CF5673631A3}" type="pres">
      <dgm:prSet presAssocID="{24B34561-00F9-A642-9AA7-ACBC5322390D}" presName="thickLine" presStyleLbl="alignNode1" presStyleIdx="2" presStyleCnt="3"/>
      <dgm:spPr/>
    </dgm:pt>
    <dgm:pt modelId="{28F21AF5-123A-024E-84BD-04B5D8F510D2}" type="pres">
      <dgm:prSet presAssocID="{24B34561-00F9-A642-9AA7-ACBC5322390D}" presName="horz1" presStyleCnt="0"/>
      <dgm:spPr/>
    </dgm:pt>
    <dgm:pt modelId="{9E3CFF22-249B-B847-A2D0-2C8EF70B1AB1}" type="pres">
      <dgm:prSet presAssocID="{24B34561-00F9-A642-9AA7-ACBC5322390D}" presName="tx1" presStyleLbl="revTx" presStyleIdx="2" presStyleCnt="3"/>
      <dgm:spPr/>
      <dgm:t>
        <a:bodyPr/>
        <a:lstStyle/>
        <a:p>
          <a:endParaRPr lang="en-US"/>
        </a:p>
      </dgm:t>
    </dgm:pt>
    <dgm:pt modelId="{AE329B97-89A6-3B4D-93FC-D6D6629CE89C}" type="pres">
      <dgm:prSet presAssocID="{24B34561-00F9-A642-9AA7-ACBC5322390D}" presName="vert1" presStyleCnt="0"/>
      <dgm:spPr/>
    </dgm:pt>
  </dgm:ptLst>
  <dgm:cxnLst>
    <dgm:cxn modelId="{0F990F61-BF56-D14A-86C7-A7A150D1CB07}" srcId="{C5EE2C51-2263-1A4F-8A40-A06E24FE6C01}" destId="{7907F1CE-5243-3B4A-A3BC-D02FEF53DAE8}" srcOrd="1" destOrd="0" parTransId="{EEF37F3D-5392-CF4B-BE2B-341D753F81C8}" sibTransId="{EF16D87D-411A-804D-8868-B5D24C2A8F00}"/>
    <dgm:cxn modelId="{54007449-7181-BB47-9B34-2E00006886CE}" srcId="{C5EE2C51-2263-1A4F-8A40-A06E24FE6C01}" destId="{3AF097E0-F478-1745-AFC2-607DFC56907C}" srcOrd="0" destOrd="0" parTransId="{C93DD6CB-62A1-4040-BFB2-C3F097680262}" sibTransId="{DFB3877F-5705-C145-870D-3B8FC38F298C}"/>
    <dgm:cxn modelId="{528B5F2F-2EF1-074F-800D-436C89A12049}" type="presOf" srcId="{7907F1CE-5243-3B4A-A3BC-D02FEF53DAE8}" destId="{847B1644-39A8-B647-97BC-35709A70BBCB}" srcOrd="0" destOrd="0" presId="urn:microsoft.com/office/officeart/2008/layout/LinedList"/>
    <dgm:cxn modelId="{67CF19D9-9834-5442-ACB3-FE8490D94A7F}" type="presOf" srcId="{3AF097E0-F478-1745-AFC2-607DFC56907C}" destId="{7FF7D961-FCA9-6741-8178-61FC0E43609F}" srcOrd="0" destOrd="0" presId="urn:microsoft.com/office/officeart/2008/layout/LinedList"/>
    <dgm:cxn modelId="{0D622446-CCA7-5E44-9E1A-850B706D5FA7}" type="presOf" srcId="{24B34561-00F9-A642-9AA7-ACBC5322390D}" destId="{9E3CFF22-249B-B847-A2D0-2C8EF70B1AB1}" srcOrd="0" destOrd="0" presId="urn:microsoft.com/office/officeart/2008/layout/LinedList"/>
    <dgm:cxn modelId="{0F1A600D-BD1E-E34C-9464-13763E4BBF26}" srcId="{C5EE2C51-2263-1A4F-8A40-A06E24FE6C01}" destId="{24B34561-00F9-A642-9AA7-ACBC5322390D}" srcOrd="2" destOrd="0" parTransId="{183269F7-1859-D746-A7DA-199A048B079F}" sibTransId="{57844378-5756-5B4E-9D22-CAD5F89F4AEA}"/>
    <dgm:cxn modelId="{D9E15D3D-53D5-A849-88DA-061339FD8545}" type="presOf" srcId="{C5EE2C51-2263-1A4F-8A40-A06E24FE6C01}" destId="{FEAE82D7-8F9A-4042-B92D-225BDF8BFCF0}" srcOrd="0" destOrd="0" presId="urn:microsoft.com/office/officeart/2008/layout/LinedList"/>
    <dgm:cxn modelId="{4972B10A-E2F5-214A-9D48-3F80DA8495BD}" type="presParOf" srcId="{FEAE82D7-8F9A-4042-B92D-225BDF8BFCF0}" destId="{63DBB90F-351F-4D45-8700-066FA6825101}" srcOrd="0" destOrd="0" presId="urn:microsoft.com/office/officeart/2008/layout/LinedList"/>
    <dgm:cxn modelId="{DB02302B-2055-4F40-AAA1-22243BA259DF}" type="presParOf" srcId="{FEAE82D7-8F9A-4042-B92D-225BDF8BFCF0}" destId="{26249914-4872-904F-A85D-2E3709274B3D}" srcOrd="1" destOrd="0" presId="urn:microsoft.com/office/officeart/2008/layout/LinedList"/>
    <dgm:cxn modelId="{3B964D4E-DD25-6348-96C3-1D281DD470DE}" type="presParOf" srcId="{26249914-4872-904F-A85D-2E3709274B3D}" destId="{7FF7D961-FCA9-6741-8178-61FC0E43609F}" srcOrd="0" destOrd="0" presId="urn:microsoft.com/office/officeart/2008/layout/LinedList"/>
    <dgm:cxn modelId="{1C413368-21FE-1643-A77E-C0604C2B8B39}" type="presParOf" srcId="{26249914-4872-904F-A85D-2E3709274B3D}" destId="{40FB7467-91C5-A54E-BF51-87725FBE9E64}" srcOrd="1" destOrd="0" presId="urn:microsoft.com/office/officeart/2008/layout/LinedList"/>
    <dgm:cxn modelId="{049F7DDC-239E-D142-AE3C-37E155FD2864}" type="presParOf" srcId="{FEAE82D7-8F9A-4042-B92D-225BDF8BFCF0}" destId="{B2C51566-6D68-8145-AF78-2957755D5FAA}" srcOrd="2" destOrd="0" presId="urn:microsoft.com/office/officeart/2008/layout/LinedList"/>
    <dgm:cxn modelId="{035C9740-2188-C646-BE59-1D717FD654A6}" type="presParOf" srcId="{FEAE82D7-8F9A-4042-B92D-225BDF8BFCF0}" destId="{27EC9FBD-9BE8-924C-8C31-F5858EC65D63}" srcOrd="3" destOrd="0" presId="urn:microsoft.com/office/officeart/2008/layout/LinedList"/>
    <dgm:cxn modelId="{B9DE0CA5-A4C0-774E-A9B3-91D1F751E2EB}" type="presParOf" srcId="{27EC9FBD-9BE8-924C-8C31-F5858EC65D63}" destId="{847B1644-39A8-B647-97BC-35709A70BBCB}" srcOrd="0" destOrd="0" presId="urn:microsoft.com/office/officeart/2008/layout/LinedList"/>
    <dgm:cxn modelId="{85C7C412-FBA4-C940-BBF1-61C866F6C104}" type="presParOf" srcId="{27EC9FBD-9BE8-924C-8C31-F5858EC65D63}" destId="{7F1C027F-96F3-A649-A305-62647B8B9EDA}" srcOrd="1" destOrd="0" presId="urn:microsoft.com/office/officeart/2008/layout/LinedList"/>
    <dgm:cxn modelId="{824ECBB8-55CE-6846-99EF-3C7AE2B3F1A9}" type="presParOf" srcId="{FEAE82D7-8F9A-4042-B92D-225BDF8BFCF0}" destId="{8C873025-7C2A-C441-BCF5-1CF5673631A3}" srcOrd="4" destOrd="0" presId="urn:microsoft.com/office/officeart/2008/layout/LinedList"/>
    <dgm:cxn modelId="{3447D61D-23D7-A246-9A30-ECA5BEF6A179}" type="presParOf" srcId="{FEAE82D7-8F9A-4042-B92D-225BDF8BFCF0}" destId="{28F21AF5-123A-024E-84BD-04B5D8F510D2}" srcOrd="5" destOrd="0" presId="urn:microsoft.com/office/officeart/2008/layout/LinedList"/>
    <dgm:cxn modelId="{8FCF2639-56A1-CA47-A62C-4994142AAA7C}" type="presParOf" srcId="{28F21AF5-123A-024E-84BD-04B5D8F510D2}" destId="{9E3CFF22-249B-B847-A2D0-2C8EF70B1AB1}" srcOrd="0" destOrd="0" presId="urn:microsoft.com/office/officeart/2008/layout/LinedList"/>
    <dgm:cxn modelId="{5D2F9C5F-9602-504E-A388-EA06A0B82A52}" type="presParOf" srcId="{28F21AF5-123A-024E-84BD-04B5D8F510D2}" destId="{AE329B97-89A6-3B4D-93FC-D6D6629CE89C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44170C-27E1-9B4D-9C0E-B10B47D3D04C}">
      <dsp:nvSpPr>
        <dsp:cNvPr id="0" name=""/>
        <dsp:cNvSpPr/>
      </dsp:nvSpPr>
      <dsp:spPr>
        <a:xfrm>
          <a:off x="0" y="2209"/>
          <a:ext cx="822960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667DD9B-006A-0B47-B572-EB9673111CC7}">
      <dsp:nvSpPr>
        <dsp:cNvPr id="0" name=""/>
        <dsp:cNvSpPr/>
      </dsp:nvSpPr>
      <dsp:spPr>
        <a:xfrm>
          <a:off x="0" y="2209"/>
          <a:ext cx="8229600" cy="15071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t" anchorCtr="0">
          <a:noAutofit/>
        </a:bodyPr>
        <a:lstStyle/>
        <a:p>
          <a:pPr lvl="0" algn="l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Welcome, please come inside, take a seat.</a:t>
          </a:r>
          <a:endParaRPr lang="en-US" sz="3400" kern="1200" dirty="0"/>
        </a:p>
      </dsp:txBody>
      <dsp:txXfrm>
        <a:off x="0" y="2209"/>
        <a:ext cx="8229600" cy="1507181"/>
      </dsp:txXfrm>
    </dsp:sp>
    <dsp:sp modelId="{024C30B5-33F8-3643-8BBE-846447F6FF15}">
      <dsp:nvSpPr>
        <dsp:cNvPr id="0" name=""/>
        <dsp:cNvSpPr/>
      </dsp:nvSpPr>
      <dsp:spPr>
        <a:xfrm>
          <a:off x="0" y="1509390"/>
          <a:ext cx="822960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13D98CE-716B-564F-8D36-D35B462EED6B}">
      <dsp:nvSpPr>
        <dsp:cNvPr id="0" name=""/>
        <dsp:cNvSpPr/>
      </dsp:nvSpPr>
      <dsp:spPr>
        <a:xfrm>
          <a:off x="0" y="1509390"/>
          <a:ext cx="8229600" cy="15071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t" anchorCtr="0">
          <a:noAutofit/>
        </a:bodyPr>
        <a:lstStyle/>
        <a:p>
          <a:pPr lvl="0" algn="l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Write your name, the date, your teacher’s name, and the period on a sheet of paper.</a:t>
          </a:r>
          <a:endParaRPr lang="en-US" sz="3400" kern="1200" dirty="0"/>
        </a:p>
      </dsp:txBody>
      <dsp:txXfrm>
        <a:off x="0" y="1509390"/>
        <a:ext cx="8229600" cy="1507181"/>
      </dsp:txXfrm>
    </dsp:sp>
    <dsp:sp modelId="{25123B7C-E025-1A48-8D20-ADFD2F769BD8}">
      <dsp:nvSpPr>
        <dsp:cNvPr id="0" name=""/>
        <dsp:cNvSpPr/>
      </dsp:nvSpPr>
      <dsp:spPr>
        <a:xfrm>
          <a:off x="0" y="3016572"/>
          <a:ext cx="822960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AB26879-5162-9D47-945C-72AAFE28A040}">
      <dsp:nvSpPr>
        <dsp:cNvPr id="0" name=""/>
        <dsp:cNvSpPr/>
      </dsp:nvSpPr>
      <dsp:spPr>
        <a:xfrm>
          <a:off x="0" y="3016572"/>
          <a:ext cx="8229600" cy="15071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t" anchorCtr="0">
          <a:noAutofit/>
        </a:bodyPr>
        <a:lstStyle/>
        <a:p>
          <a:pPr lvl="0" algn="l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Begin copying vocabulary words for this week on the board. </a:t>
          </a:r>
          <a:endParaRPr lang="en-US" sz="3400" kern="1200" dirty="0"/>
        </a:p>
      </dsp:txBody>
      <dsp:txXfrm>
        <a:off x="0" y="3016572"/>
        <a:ext cx="8229600" cy="1507181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744051-230D-B249-88AB-437E3E4BB2BE}">
      <dsp:nvSpPr>
        <dsp:cNvPr id="0" name=""/>
        <dsp:cNvSpPr/>
      </dsp:nvSpPr>
      <dsp:spPr>
        <a:xfrm>
          <a:off x="0" y="0"/>
          <a:ext cx="822960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C3560A2-4418-F94A-ADB5-8377F6F7F9AC}">
      <dsp:nvSpPr>
        <dsp:cNvPr id="0" name=""/>
        <dsp:cNvSpPr/>
      </dsp:nvSpPr>
      <dsp:spPr>
        <a:xfrm>
          <a:off x="0" y="0"/>
          <a:ext cx="8229600" cy="22629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5260" tIns="175260" rIns="175260" bIns="175260" numCol="1" spcCol="1270" anchor="t" anchorCtr="0">
          <a:noAutofit/>
        </a:bodyPr>
        <a:lstStyle/>
        <a:p>
          <a:pPr lvl="0" algn="l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600" kern="1200" dirty="0" smtClean="0"/>
            <a:t>Don’t forget you have a vocabulary test over the words in Unit 3 tomorrow.</a:t>
          </a:r>
          <a:endParaRPr lang="en-US" sz="4600" kern="1200" dirty="0"/>
        </a:p>
      </dsp:txBody>
      <dsp:txXfrm>
        <a:off x="0" y="0"/>
        <a:ext cx="8229600" cy="2262981"/>
      </dsp:txXfrm>
    </dsp:sp>
    <dsp:sp modelId="{17DC83FD-8EA1-9541-A921-11B043A48162}">
      <dsp:nvSpPr>
        <dsp:cNvPr id="0" name=""/>
        <dsp:cNvSpPr/>
      </dsp:nvSpPr>
      <dsp:spPr>
        <a:xfrm>
          <a:off x="0" y="2262981"/>
          <a:ext cx="822960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5D13D58-F99D-5C42-8962-9EFB319B6934}">
      <dsp:nvSpPr>
        <dsp:cNvPr id="0" name=""/>
        <dsp:cNvSpPr/>
      </dsp:nvSpPr>
      <dsp:spPr>
        <a:xfrm>
          <a:off x="0" y="2262981"/>
          <a:ext cx="8229600" cy="22629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5260" tIns="175260" rIns="175260" bIns="175260" numCol="1" spcCol="1270" anchor="t" anchorCtr="0">
          <a:noAutofit/>
        </a:bodyPr>
        <a:lstStyle/>
        <a:p>
          <a:pPr lvl="0" algn="l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600" kern="1200" dirty="0" smtClean="0"/>
            <a:t>You will also have a vocabulary test over the words in Unit 4 on Friday.</a:t>
          </a:r>
          <a:endParaRPr lang="en-US" sz="4600" kern="1200" dirty="0"/>
        </a:p>
      </dsp:txBody>
      <dsp:txXfrm>
        <a:off x="0" y="2262981"/>
        <a:ext cx="8229600" cy="226298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EF3008-09F7-0243-BAA4-69343875A12A}">
      <dsp:nvSpPr>
        <dsp:cNvPr id="0" name=""/>
        <dsp:cNvSpPr/>
      </dsp:nvSpPr>
      <dsp:spPr>
        <a:xfrm>
          <a:off x="0" y="2209"/>
          <a:ext cx="822960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AC905D2-C0AE-A840-A1A5-71876442B682}">
      <dsp:nvSpPr>
        <dsp:cNvPr id="0" name=""/>
        <dsp:cNvSpPr/>
      </dsp:nvSpPr>
      <dsp:spPr>
        <a:xfrm>
          <a:off x="0" y="2209"/>
          <a:ext cx="1645920" cy="15071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Opening Session</a:t>
          </a:r>
        </a:p>
      </dsp:txBody>
      <dsp:txXfrm>
        <a:off x="0" y="2209"/>
        <a:ext cx="1645920" cy="1507181"/>
      </dsp:txXfrm>
    </dsp:sp>
    <dsp:sp modelId="{249BA4C0-19F2-7244-81BB-153F47DDC4E3}">
      <dsp:nvSpPr>
        <dsp:cNvPr id="0" name=""/>
        <dsp:cNvSpPr/>
      </dsp:nvSpPr>
      <dsp:spPr>
        <a:xfrm>
          <a:off x="1769364" y="70651"/>
          <a:ext cx="6460236" cy="13688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Students will increase their understanding of Latin and Greek roots of common English words.</a:t>
          </a:r>
          <a:endParaRPr lang="en-US" sz="2600" kern="1200" dirty="0"/>
        </a:p>
      </dsp:txBody>
      <dsp:txXfrm>
        <a:off x="1769364" y="70651"/>
        <a:ext cx="6460236" cy="1368826"/>
      </dsp:txXfrm>
    </dsp:sp>
    <dsp:sp modelId="{61CB47FE-C033-7E48-B420-19D56AFB596D}">
      <dsp:nvSpPr>
        <dsp:cNvPr id="0" name=""/>
        <dsp:cNvSpPr/>
      </dsp:nvSpPr>
      <dsp:spPr>
        <a:xfrm>
          <a:off x="1645920" y="1439477"/>
          <a:ext cx="65836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DE3EAC5B-6A36-7E45-939F-466D4F759FE4}">
      <dsp:nvSpPr>
        <dsp:cNvPr id="0" name=""/>
        <dsp:cNvSpPr/>
      </dsp:nvSpPr>
      <dsp:spPr>
        <a:xfrm>
          <a:off x="0" y="1509390"/>
          <a:ext cx="822960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BAC5C3C-1377-4349-BB71-190D7DA956F1}">
      <dsp:nvSpPr>
        <dsp:cNvPr id="0" name=""/>
        <dsp:cNvSpPr/>
      </dsp:nvSpPr>
      <dsp:spPr>
        <a:xfrm>
          <a:off x="0" y="1509390"/>
          <a:ext cx="1645920" cy="15071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Work Session</a:t>
          </a:r>
          <a:endParaRPr lang="en-US" sz="2900" kern="1200" dirty="0"/>
        </a:p>
      </dsp:txBody>
      <dsp:txXfrm>
        <a:off x="0" y="1509390"/>
        <a:ext cx="1645920" cy="1507181"/>
      </dsp:txXfrm>
    </dsp:sp>
    <dsp:sp modelId="{65AB32C0-248A-1242-9B04-2DEB05A81D50}">
      <dsp:nvSpPr>
        <dsp:cNvPr id="0" name=""/>
        <dsp:cNvSpPr/>
      </dsp:nvSpPr>
      <dsp:spPr>
        <a:xfrm>
          <a:off x="1769364" y="1577832"/>
          <a:ext cx="6460236" cy="13688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Students will assess how much they already know about the middle ages and what they want to learn about the period.</a:t>
          </a:r>
          <a:endParaRPr lang="en-US" sz="2600" kern="1200" dirty="0"/>
        </a:p>
      </dsp:txBody>
      <dsp:txXfrm>
        <a:off x="1769364" y="1577832"/>
        <a:ext cx="6460236" cy="1368826"/>
      </dsp:txXfrm>
    </dsp:sp>
    <dsp:sp modelId="{B5E656B0-3412-0D48-B8CC-30E275BFBF30}">
      <dsp:nvSpPr>
        <dsp:cNvPr id="0" name=""/>
        <dsp:cNvSpPr/>
      </dsp:nvSpPr>
      <dsp:spPr>
        <a:xfrm>
          <a:off x="1645920" y="2946658"/>
          <a:ext cx="65836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D69ED91F-14D8-D14B-826A-AF245BBAD959}">
      <dsp:nvSpPr>
        <dsp:cNvPr id="0" name=""/>
        <dsp:cNvSpPr/>
      </dsp:nvSpPr>
      <dsp:spPr>
        <a:xfrm>
          <a:off x="0" y="3016572"/>
          <a:ext cx="822960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584F01A-B406-D744-B477-64411175CE2F}">
      <dsp:nvSpPr>
        <dsp:cNvPr id="0" name=""/>
        <dsp:cNvSpPr/>
      </dsp:nvSpPr>
      <dsp:spPr>
        <a:xfrm>
          <a:off x="0" y="3016572"/>
          <a:ext cx="1645920" cy="15071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Closing Session</a:t>
          </a:r>
          <a:endParaRPr lang="en-US" sz="2900" kern="1200" dirty="0"/>
        </a:p>
      </dsp:txBody>
      <dsp:txXfrm>
        <a:off x="0" y="3016572"/>
        <a:ext cx="1645920" cy="1507181"/>
      </dsp:txXfrm>
    </dsp:sp>
    <dsp:sp modelId="{3AFA84EE-CD16-5048-8A23-067104AC9FA2}">
      <dsp:nvSpPr>
        <dsp:cNvPr id="0" name=""/>
        <dsp:cNvSpPr/>
      </dsp:nvSpPr>
      <dsp:spPr>
        <a:xfrm>
          <a:off x="1769364" y="3085013"/>
          <a:ext cx="6460236" cy="13688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Students will review the instructions for their next research project.</a:t>
          </a:r>
          <a:endParaRPr lang="en-US" sz="2600" kern="1200" dirty="0"/>
        </a:p>
      </dsp:txBody>
      <dsp:txXfrm>
        <a:off x="1769364" y="3085013"/>
        <a:ext cx="6460236" cy="1368826"/>
      </dsp:txXfrm>
    </dsp:sp>
    <dsp:sp modelId="{AB2B666B-327D-E841-A274-FBFB3F7BECED}">
      <dsp:nvSpPr>
        <dsp:cNvPr id="0" name=""/>
        <dsp:cNvSpPr/>
      </dsp:nvSpPr>
      <dsp:spPr>
        <a:xfrm>
          <a:off x="1645920" y="4453839"/>
          <a:ext cx="65836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617D49-013D-834F-AB94-5D5175EE6508}">
      <dsp:nvSpPr>
        <dsp:cNvPr id="0" name=""/>
        <dsp:cNvSpPr/>
      </dsp:nvSpPr>
      <dsp:spPr>
        <a:xfrm>
          <a:off x="0" y="475806"/>
          <a:ext cx="8229600" cy="357435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l" defTabSz="2889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smtClean="0"/>
            <a:t>What was life like during the Middle Ages?</a:t>
          </a:r>
          <a:endParaRPr lang="en-US" sz="6500" kern="1200"/>
        </a:p>
      </dsp:txBody>
      <dsp:txXfrm>
        <a:off x="174485" y="650291"/>
        <a:ext cx="7880630" cy="322538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0B915A-89FA-604D-B69A-C09621FB30F6}">
      <dsp:nvSpPr>
        <dsp:cNvPr id="0" name=""/>
        <dsp:cNvSpPr/>
      </dsp:nvSpPr>
      <dsp:spPr>
        <a:xfrm>
          <a:off x="0" y="2567"/>
          <a:ext cx="914400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562332B-4F6D-DC4E-85F9-C3C7729462FD}">
      <dsp:nvSpPr>
        <dsp:cNvPr id="0" name=""/>
        <dsp:cNvSpPr/>
      </dsp:nvSpPr>
      <dsp:spPr>
        <a:xfrm>
          <a:off x="0" y="2567"/>
          <a:ext cx="1828800" cy="17508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smtClean="0"/>
            <a:t>ELA12W7</a:t>
          </a:r>
          <a:endParaRPr lang="en-US" sz="2800" kern="1200"/>
        </a:p>
      </dsp:txBody>
      <dsp:txXfrm>
        <a:off x="0" y="2567"/>
        <a:ext cx="1828800" cy="1750888"/>
      </dsp:txXfrm>
    </dsp:sp>
    <dsp:sp modelId="{95038186-C494-0044-A949-886A5A19C69A}">
      <dsp:nvSpPr>
        <dsp:cNvPr id="0" name=""/>
        <dsp:cNvSpPr/>
      </dsp:nvSpPr>
      <dsp:spPr>
        <a:xfrm>
          <a:off x="1965960" y="82075"/>
          <a:ext cx="7178040" cy="15901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Conduct short as well as more sustained research projects to answer a question (including a self-generated question) or solve a problem; narrow or broaden the inquiry when appropriate; synthesize multiple sources on the subject, demonstrating understanding of the subject under investigation. </a:t>
          </a:r>
          <a:endParaRPr lang="en-US" sz="1700" kern="1200" dirty="0"/>
        </a:p>
      </dsp:txBody>
      <dsp:txXfrm>
        <a:off x="1965960" y="82075"/>
        <a:ext cx="7178040" cy="1590162"/>
      </dsp:txXfrm>
    </dsp:sp>
    <dsp:sp modelId="{AA78E56D-B25A-DD4B-BA63-4E5E2035D989}">
      <dsp:nvSpPr>
        <dsp:cNvPr id="0" name=""/>
        <dsp:cNvSpPr/>
      </dsp:nvSpPr>
      <dsp:spPr>
        <a:xfrm>
          <a:off x="1828800" y="1672237"/>
          <a:ext cx="73152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F5D4DC60-4EE9-8044-AF0A-D68073272D38}">
      <dsp:nvSpPr>
        <dsp:cNvPr id="0" name=""/>
        <dsp:cNvSpPr/>
      </dsp:nvSpPr>
      <dsp:spPr>
        <a:xfrm>
          <a:off x="0" y="1753455"/>
          <a:ext cx="914400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FDE0728-2178-594B-B916-53EE78E6DF26}">
      <dsp:nvSpPr>
        <dsp:cNvPr id="0" name=""/>
        <dsp:cNvSpPr/>
      </dsp:nvSpPr>
      <dsp:spPr>
        <a:xfrm>
          <a:off x="0" y="1753455"/>
          <a:ext cx="1828800" cy="17508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ELA12W8</a:t>
          </a:r>
          <a:endParaRPr lang="en-US" sz="2800" kern="1200" dirty="0"/>
        </a:p>
      </dsp:txBody>
      <dsp:txXfrm>
        <a:off x="0" y="1753455"/>
        <a:ext cx="1828800" cy="1750888"/>
      </dsp:txXfrm>
    </dsp:sp>
    <dsp:sp modelId="{E97298FA-B0B3-4642-A6F7-7E1D20E4FF34}">
      <dsp:nvSpPr>
        <dsp:cNvPr id="0" name=""/>
        <dsp:cNvSpPr/>
      </dsp:nvSpPr>
      <dsp:spPr>
        <a:xfrm>
          <a:off x="1965960" y="1832963"/>
          <a:ext cx="7178040" cy="15901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Gather relevant information from multiple authoritative print and digital sources, using advanced searches effectively; assess the strengths and limitations of each source in terms of the task, purpose, and audience; integrate information into the text selectively to maintain the flow of ideas, avoiding plagiarism and overreliance on any one source and following a standard format for citation. </a:t>
          </a:r>
          <a:endParaRPr lang="en-US" sz="1700" kern="1200" dirty="0"/>
        </a:p>
      </dsp:txBody>
      <dsp:txXfrm>
        <a:off x="1965960" y="1832963"/>
        <a:ext cx="7178040" cy="1590162"/>
      </dsp:txXfrm>
    </dsp:sp>
    <dsp:sp modelId="{04DF4D19-9605-274B-8C49-D2968AD169A9}">
      <dsp:nvSpPr>
        <dsp:cNvPr id="0" name=""/>
        <dsp:cNvSpPr/>
      </dsp:nvSpPr>
      <dsp:spPr>
        <a:xfrm>
          <a:off x="1828800" y="3423126"/>
          <a:ext cx="73152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8FBB0263-5054-2246-9DA1-E546379062B1}">
      <dsp:nvSpPr>
        <dsp:cNvPr id="0" name=""/>
        <dsp:cNvSpPr/>
      </dsp:nvSpPr>
      <dsp:spPr>
        <a:xfrm>
          <a:off x="0" y="3504344"/>
          <a:ext cx="914400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1F96797-10D9-B041-8C70-7F4574B8C614}">
      <dsp:nvSpPr>
        <dsp:cNvPr id="0" name=""/>
        <dsp:cNvSpPr/>
      </dsp:nvSpPr>
      <dsp:spPr>
        <a:xfrm>
          <a:off x="0" y="3504344"/>
          <a:ext cx="1828800" cy="17508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ELA12W9</a:t>
          </a:r>
          <a:endParaRPr lang="en-US" sz="2800" kern="1200" dirty="0"/>
        </a:p>
      </dsp:txBody>
      <dsp:txXfrm>
        <a:off x="0" y="3504344"/>
        <a:ext cx="1828800" cy="1750888"/>
      </dsp:txXfrm>
    </dsp:sp>
    <dsp:sp modelId="{4BFA5BF7-25A8-4C48-937E-28E1499E2FB7}">
      <dsp:nvSpPr>
        <dsp:cNvPr id="0" name=""/>
        <dsp:cNvSpPr/>
      </dsp:nvSpPr>
      <dsp:spPr>
        <a:xfrm>
          <a:off x="1965960" y="3583852"/>
          <a:ext cx="7178040" cy="15901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smtClean="0"/>
            <a:t>Draw evidence from literary or informational texts to support analysis, reflection, and research.</a:t>
          </a:r>
          <a:endParaRPr lang="en-US" sz="1700" kern="1200"/>
        </a:p>
      </dsp:txBody>
      <dsp:txXfrm>
        <a:off x="1965960" y="3583852"/>
        <a:ext cx="7178040" cy="1590162"/>
      </dsp:txXfrm>
    </dsp:sp>
    <dsp:sp modelId="{3BA3472B-DF94-864C-A3AF-C23DA567E6DB}">
      <dsp:nvSpPr>
        <dsp:cNvPr id="0" name=""/>
        <dsp:cNvSpPr/>
      </dsp:nvSpPr>
      <dsp:spPr>
        <a:xfrm>
          <a:off x="1828800" y="5174014"/>
          <a:ext cx="73152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161151-3599-354F-BA4D-EC8E48BD9101}">
      <dsp:nvSpPr>
        <dsp:cNvPr id="0" name=""/>
        <dsp:cNvSpPr/>
      </dsp:nvSpPr>
      <dsp:spPr>
        <a:xfrm>
          <a:off x="0" y="0"/>
          <a:ext cx="822960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0D9AC69-66C4-1F4A-9191-B80B6DF53EC2}">
      <dsp:nvSpPr>
        <dsp:cNvPr id="0" name=""/>
        <dsp:cNvSpPr/>
      </dsp:nvSpPr>
      <dsp:spPr>
        <a:xfrm>
          <a:off x="0" y="0"/>
          <a:ext cx="8229600" cy="11314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Each of you should receive one piece of computer paper.</a:t>
          </a:r>
          <a:endParaRPr lang="en-US" sz="3200" kern="1200" dirty="0"/>
        </a:p>
      </dsp:txBody>
      <dsp:txXfrm>
        <a:off x="0" y="0"/>
        <a:ext cx="8229600" cy="1131490"/>
      </dsp:txXfrm>
    </dsp:sp>
    <dsp:sp modelId="{99F2B3D2-8A16-1A4A-9E72-B45D3ABFFC0F}">
      <dsp:nvSpPr>
        <dsp:cNvPr id="0" name=""/>
        <dsp:cNvSpPr/>
      </dsp:nvSpPr>
      <dsp:spPr>
        <a:xfrm>
          <a:off x="0" y="1131490"/>
          <a:ext cx="822960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52B0617-03A9-CB47-81F3-004FD48337D1}">
      <dsp:nvSpPr>
        <dsp:cNvPr id="0" name=""/>
        <dsp:cNvSpPr/>
      </dsp:nvSpPr>
      <dsp:spPr>
        <a:xfrm>
          <a:off x="0" y="1131490"/>
          <a:ext cx="8229600" cy="11314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Take one side of the computer paper and fold it to the middle of the sheet.</a:t>
          </a:r>
          <a:endParaRPr lang="en-US" sz="3200" kern="1200" dirty="0"/>
        </a:p>
      </dsp:txBody>
      <dsp:txXfrm>
        <a:off x="0" y="1131490"/>
        <a:ext cx="8229600" cy="1131490"/>
      </dsp:txXfrm>
    </dsp:sp>
    <dsp:sp modelId="{37CDD427-C99E-9B48-9261-BF811CF0A655}">
      <dsp:nvSpPr>
        <dsp:cNvPr id="0" name=""/>
        <dsp:cNvSpPr/>
      </dsp:nvSpPr>
      <dsp:spPr>
        <a:xfrm>
          <a:off x="0" y="2262981"/>
          <a:ext cx="822960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A2DEE27-8821-364F-9B48-51D18638D228}">
      <dsp:nvSpPr>
        <dsp:cNvPr id="0" name=""/>
        <dsp:cNvSpPr/>
      </dsp:nvSpPr>
      <dsp:spPr>
        <a:xfrm>
          <a:off x="0" y="2262981"/>
          <a:ext cx="8229600" cy="11314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Next, do the same thing to the other side of the sheet.</a:t>
          </a:r>
          <a:endParaRPr lang="en-US" sz="3200" kern="1200" dirty="0"/>
        </a:p>
      </dsp:txBody>
      <dsp:txXfrm>
        <a:off x="0" y="2262981"/>
        <a:ext cx="8229600" cy="1131490"/>
      </dsp:txXfrm>
    </dsp:sp>
    <dsp:sp modelId="{AC508CB4-6435-D64C-8B18-10DF6114DDD2}">
      <dsp:nvSpPr>
        <dsp:cNvPr id="0" name=""/>
        <dsp:cNvSpPr/>
      </dsp:nvSpPr>
      <dsp:spPr>
        <a:xfrm>
          <a:off x="0" y="3394472"/>
          <a:ext cx="822960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83A5159-8C56-C14F-BDAC-84F76C46FF43}">
      <dsp:nvSpPr>
        <dsp:cNvPr id="0" name=""/>
        <dsp:cNvSpPr/>
      </dsp:nvSpPr>
      <dsp:spPr>
        <a:xfrm>
          <a:off x="0" y="3394472"/>
          <a:ext cx="8229600" cy="11314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The computer paper should now appear to have three equal parts. </a:t>
          </a:r>
          <a:endParaRPr lang="en-US" sz="3200" kern="1200" dirty="0"/>
        </a:p>
      </dsp:txBody>
      <dsp:txXfrm>
        <a:off x="0" y="3394472"/>
        <a:ext cx="8229600" cy="113149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161151-3599-354F-BA4D-EC8E48BD9101}">
      <dsp:nvSpPr>
        <dsp:cNvPr id="0" name=""/>
        <dsp:cNvSpPr/>
      </dsp:nvSpPr>
      <dsp:spPr>
        <a:xfrm>
          <a:off x="0" y="0"/>
          <a:ext cx="822960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0D9AC69-66C4-1F4A-9191-B80B6DF53EC2}">
      <dsp:nvSpPr>
        <dsp:cNvPr id="0" name=""/>
        <dsp:cNvSpPr/>
      </dsp:nvSpPr>
      <dsp:spPr>
        <a:xfrm>
          <a:off x="0" y="0"/>
          <a:ext cx="8229600" cy="22629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t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In the left section of the paper, write “Know” at the top.</a:t>
          </a:r>
          <a:endParaRPr lang="en-US" sz="4000" kern="1200" dirty="0"/>
        </a:p>
      </dsp:txBody>
      <dsp:txXfrm>
        <a:off x="0" y="0"/>
        <a:ext cx="8229600" cy="2262981"/>
      </dsp:txXfrm>
    </dsp:sp>
    <dsp:sp modelId="{56803B6F-E8D6-AC41-8037-8990775A56B5}">
      <dsp:nvSpPr>
        <dsp:cNvPr id="0" name=""/>
        <dsp:cNvSpPr/>
      </dsp:nvSpPr>
      <dsp:spPr>
        <a:xfrm>
          <a:off x="0" y="2262981"/>
          <a:ext cx="822960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CE8003B-7EAB-6F4B-AA6B-C92039ED6B9C}">
      <dsp:nvSpPr>
        <dsp:cNvPr id="0" name=""/>
        <dsp:cNvSpPr/>
      </dsp:nvSpPr>
      <dsp:spPr>
        <a:xfrm>
          <a:off x="0" y="2262981"/>
          <a:ext cx="8229600" cy="22629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t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In the section please write everything you know (or think you know) about the Middle Ages.</a:t>
          </a:r>
          <a:endParaRPr lang="en-US" sz="4000" kern="1200" dirty="0"/>
        </a:p>
      </dsp:txBody>
      <dsp:txXfrm>
        <a:off x="0" y="2262981"/>
        <a:ext cx="8229600" cy="2262981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161151-3599-354F-BA4D-EC8E48BD9101}">
      <dsp:nvSpPr>
        <dsp:cNvPr id="0" name=""/>
        <dsp:cNvSpPr/>
      </dsp:nvSpPr>
      <dsp:spPr>
        <a:xfrm>
          <a:off x="0" y="0"/>
          <a:ext cx="822960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0D9AC69-66C4-1F4A-9191-B80B6DF53EC2}">
      <dsp:nvSpPr>
        <dsp:cNvPr id="0" name=""/>
        <dsp:cNvSpPr/>
      </dsp:nvSpPr>
      <dsp:spPr>
        <a:xfrm>
          <a:off x="0" y="0"/>
          <a:ext cx="8229600" cy="22629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5260" tIns="175260" rIns="175260" bIns="175260" numCol="1" spcCol="1270" anchor="t" anchorCtr="0">
          <a:noAutofit/>
        </a:bodyPr>
        <a:lstStyle/>
        <a:p>
          <a:pPr lvl="0" algn="l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600" kern="1200" dirty="0" smtClean="0"/>
            <a:t>In the center section of the paper, write “Want” at the top.</a:t>
          </a:r>
          <a:endParaRPr lang="en-US" sz="4600" kern="1200" dirty="0"/>
        </a:p>
      </dsp:txBody>
      <dsp:txXfrm>
        <a:off x="0" y="0"/>
        <a:ext cx="8229600" cy="2262981"/>
      </dsp:txXfrm>
    </dsp:sp>
    <dsp:sp modelId="{56803B6F-E8D6-AC41-8037-8990775A56B5}">
      <dsp:nvSpPr>
        <dsp:cNvPr id="0" name=""/>
        <dsp:cNvSpPr/>
      </dsp:nvSpPr>
      <dsp:spPr>
        <a:xfrm>
          <a:off x="0" y="2262981"/>
          <a:ext cx="822960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CE8003B-7EAB-6F4B-AA6B-C92039ED6B9C}">
      <dsp:nvSpPr>
        <dsp:cNvPr id="0" name=""/>
        <dsp:cNvSpPr/>
      </dsp:nvSpPr>
      <dsp:spPr>
        <a:xfrm>
          <a:off x="0" y="2262981"/>
          <a:ext cx="8229600" cy="22629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5260" tIns="175260" rIns="175260" bIns="175260" numCol="1" spcCol="1270" anchor="t" anchorCtr="0">
          <a:noAutofit/>
        </a:bodyPr>
        <a:lstStyle/>
        <a:p>
          <a:pPr lvl="0" algn="l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600" kern="1200" dirty="0" smtClean="0"/>
            <a:t>In the section please write everything you want to know about the Middle Ages.</a:t>
          </a:r>
          <a:endParaRPr lang="en-US" sz="4600" kern="1200" dirty="0"/>
        </a:p>
      </dsp:txBody>
      <dsp:txXfrm>
        <a:off x="0" y="2262981"/>
        <a:ext cx="8229600" cy="2262981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161151-3599-354F-BA4D-EC8E48BD9101}">
      <dsp:nvSpPr>
        <dsp:cNvPr id="0" name=""/>
        <dsp:cNvSpPr/>
      </dsp:nvSpPr>
      <dsp:spPr>
        <a:xfrm>
          <a:off x="0" y="2209"/>
          <a:ext cx="822960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0D9AC69-66C4-1F4A-9191-B80B6DF53EC2}">
      <dsp:nvSpPr>
        <dsp:cNvPr id="0" name=""/>
        <dsp:cNvSpPr/>
      </dsp:nvSpPr>
      <dsp:spPr>
        <a:xfrm>
          <a:off x="0" y="2209"/>
          <a:ext cx="8229600" cy="15071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60020" rIns="160020" bIns="160020" numCol="1" spcCol="1270" anchor="t" anchorCtr="0">
          <a:noAutofit/>
        </a:bodyPr>
        <a:lstStyle/>
        <a:p>
          <a:pPr lvl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200" kern="1200" dirty="0" smtClean="0"/>
            <a:t>In the right section of the paper, write “Learned” at the top.</a:t>
          </a:r>
          <a:endParaRPr lang="en-US" sz="4200" kern="1200" dirty="0"/>
        </a:p>
      </dsp:txBody>
      <dsp:txXfrm>
        <a:off x="0" y="2209"/>
        <a:ext cx="8229600" cy="1507181"/>
      </dsp:txXfrm>
    </dsp:sp>
    <dsp:sp modelId="{56803B6F-E8D6-AC41-8037-8990775A56B5}">
      <dsp:nvSpPr>
        <dsp:cNvPr id="0" name=""/>
        <dsp:cNvSpPr/>
      </dsp:nvSpPr>
      <dsp:spPr>
        <a:xfrm>
          <a:off x="0" y="1509390"/>
          <a:ext cx="822960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CE8003B-7EAB-6F4B-AA6B-C92039ED6B9C}">
      <dsp:nvSpPr>
        <dsp:cNvPr id="0" name=""/>
        <dsp:cNvSpPr/>
      </dsp:nvSpPr>
      <dsp:spPr>
        <a:xfrm>
          <a:off x="0" y="1509390"/>
          <a:ext cx="8229600" cy="15071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60020" rIns="160020" bIns="160020" numCol="1" spcCol="1270" anchor="t" anchorCtr="0">
          <a:noAutofit/>
        </a:bodyPr>
        <a:lstStyle/>
        <a:p>
          <a:pPr lvl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200" kern="1200" dirty="0" smtClean="0"/>
            <a:t>Leave this section blank. We’ll return to it later.</a:t>
          </a:r>
        </a:p>
      </dsp:txBody>
      <dsp:txXfrm>
        <a:off x="0" y="1509390"/>
        <a:ext cx="8229600" cy="1507181"/>
      </dsp:txXfrm>
    </dsp:sp>
    <dsp:sp modelId="{49FB7928-25CB-A544-823C-96BC3F25A52B}">
      <dsp:nvSpPr>
        <dsp:cNvPr id="0" name=""/>
        <dsp:cNvSpPr/>
      </dsp:nvSpPr>
      <dsp:spPr>
        <a:xfrm>
          <a:off x="0" y="3016572"/>
          <a:ext cx="822960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33ADDD4-749A-8A47-8935-A20053636FB7}">
      <dsp:nvSpPr>
        <dsp:cNvPr id="0" name=""/>
        <dsp:cNvSpPr/>
      </dsp:nvSpPr>
      <dsp:spPr>
        <a:xfrm>
          <a:off x="0" y="3016572"/>
          <a:ext cx="8229600" cy="15071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60020" rIns="160020" bIns="160020" numCol="1" spcCol="1270" anchor="t" anchorCtr="0">
          <a:noAutofit/>
        </a:bodyPr>
        <a:lstStyle/>
        <a:p>
          <a:pPr lvl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200" kern="1200" dirty="0" smtClean="0"/>
            <a:t>Put this chart in your notebook and keep it until later.</a:t>
          </a:r>
        </a:p>
      </dsp:txBody>
      <dsp:txXfrm>
        <a:off x="0" y="3016572"/>
        <a:ext cx="8229600" cy="1507181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DBB90F-351F-4D45-8700-066FA6825101}">
      <dsp:nvSpPr>
        <dsp:cNvPr id="0" name=""/>
        <dsp:cNvSpPr/>
      </dsp:nvSpPr>
      <dsp:spPr>
        <a:xfrm>
          <a:off x="0" y="2567"/>
          <a:ext cx="914400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FF7D961-FCA9-6741-8178-61FC0E43609F}">
      <dsp:nvSpPr>
        <dsp:cNvPr id="0" name=""/>
        <dsp:cNvSpPr/>
      </dsp:nvSpPr>
      <dsp:spPr>
        <a:xfrm>
          <a:off x="0" y="2567"/>
          <a:ext cx="9144000" cy="17508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You will now receive an assignment rubric for a research project about different topics concerning life during the Middle Ages.</a:t>
          </a:r>
          <a:endParaRPr lang="en-US" sz="2700" kern="1200" dirty="0"/>
        </a:p>
      </dsp:txBody>
      <dsp:txXfrm>
        <a:off x="0" y="2567"/>
        <a:ext cx="9144000" cy="1750888"/>
      </dsp:txXfrm>
    </dsp:sp>
    <dsp:sp modelId="{B2C51566-6D68-8145-AF78-2957755D5FAA}">
      <dsp:nvSpPr>
        <dsp:cNvPr id="0" name=""/>
        <dsp:cNvSpPr/>
      </dsp:nvSpPr>
      <dsp:spPr>
        <a:xfrm>
          <a:off x="0" y="1753455"/>
          <a:ext cx="914400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47B1644-39A8-B647-97BC-35709A70BBCB}">
      <dsp:nvSpPr>
        <dsp:cNvPr id="0" name=""/>
        <dsp:cNvSpPr/>
      </dsp:nvSpPr>
      <dsp:spPr>
        <a:xfrm>
          <a:off x="0" y="1753455"/>
          <a:ext cx="9144000" cy="17508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You will complete this project to better understand what life was life for the average person living during that era, like the characters in our next book, The Canterbury Tales.</a:t>
          </a:r>
          <a:endParaRPr lang="en-US" sz="2700" kern="1200" dirty="0"/>
        </a:p>
      </dsp:txBody>
      <dsp:txXfrm>
        <a:off x="0" y="1753455"/>
        <a:ext cx="9144000" cy="1750888"/>
      </dsp:txXfrm>
    </dsp:sp>
    <dsp:sp modelId="{8C873025-7C2A-C441-BCF5-1CF5673631A3}">
      <dsp:nvSpPr>
        <dsp:cNvPr id="0" name=""/>
        <dsp:cNvSpPr/>
      </dsp:nvSpPr>
      <dsp:spPr>
        <a:xfrm>
          <a:off x="0" y="3504344"/>
          <a:ext cx="914400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E3CFF22-249B-B847-A2D0-2C8EF70B1AB1}">
      <dsp:nvSpPr>
        <dsp:cNvPr id="0" name=""/>
        <dsp:cNvSpPr/>
      </dsp:nvSpPr>
      <dsp:spPr>
        <a:xfrm>
          <a:off x="0" y="3504344"/>
          <a:ext cx="9144000" cy="17508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The assignment is due Friday, September 11, 2015.</a:t>
          </a:r>
          <a:endParaRPr lang="en-US" sz="2700" kern="1200" dirty="0"/>
        </a:p>
      </dsp:txBody>
      <dsp:txXfrm>
        <a:off x="0" y="3504344"/>
        <a:ext cx="9144000" cy="17508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5678-EE20-4FA5-88E2-6E0BD67A2E26}" type="datetime1">
              <a:rPr lang="en-US" smtClean="0"/>
              <a:t>9/8/15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51B39-B140-43FE-96DB-472A2B59CE7C}" type="datetime1">
              <a:rPr lang="en-US" smtClean="0"/>
              <a:t>9/8/15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00BB2-27C5-458B-ABCE-839C88CF47CE}" type="datetime1">
              <a:rPr lang="en-US" smtClean="0"/>
              <a:t>9/8/15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9/8/15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AEA93-55E7-4DA9-90C2-089A26EEFEC4}" type="datetime1">
              <a:rPr lang="en-US" smtClean="0"/>
              <a:t>9/8/15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F3C7-6809-4F39-BD67-A75817BDDE0A}" type="datetime1">
              <a:rPr lang="en-US" smtClean="0"/>
              <a:t>9/8/15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EB24-CE78-465C-A726-91D0868FA48F}" type="datetime1">
              <a:rPr lang="en-US" smtClean="0"/>
              <a:t>9/8/15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AADF0-1749-4E8B-9691-B44A5F8C0895}" type="datetime1">
              <a:rPr lang="en-US" smtClean="0"/>
              <a:t>9/8/15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F628A-A867-4937-BBE5-207DB6F9C51A}" type="datetime1">
              <a:rPr lang="en-US" smtClean="0"/>
              <a:t>9/8/15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BBB94-68E6-4675-A946-F1C5994EDBD7}" type="datetime1">
              <a:rPr lang="en-US" smtClean="0"/>
              <a:t>9/8/15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B8377-21E3-4835-B75D-4E2847E2750F}" type="datetime1">
              <a:rPr lang="en-US" smtClean="0"/>
              <a:t>9/8/15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0C4986D-6BE9-4264-908F-02DB36FD8D6C}" type="datetime1">
              <a:rPr lang="en-US" smtClean="0"/>
              <a:t>9/8/15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4" Type="http://schemas.openxmlformats.org/officeDocument/2006/relationships/diagramQuickStyle" Target="../diagrams/quickStyle9.xml"/><Relationship Id="rId5" Type="http://schemas.openxmlformats.org/officeDocument/2006/relationships/diagramColors" Target="../diagrams/colors9.xml"/><Relationship Id="rId6" Type="http://schemas.microsoft.com/office/2007/relationships/diagramDrawing" Target="../diagrams/drawing9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4" Type="http://schemas.openxmlformats.org/officeDocument/2006/relationships/diagramQuickStyle" Target="../diagrams/quickStyle10.xml"/><Relationship Id="rId5" Type="http://schemas.openxmlformats.org/officeDocument/2006/relationships/diagramColors" Target="../diagrams/colors10.xml"/><Relationship Id="rId6" Type="http://schemas.microsoft.com/office/2007/relationships/diagramDrawing" Target="../diagrams/drawing10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4" Type="http://schemas.openxmlformats.org/officeDocument/2006/relationships/diagramQuickStyle" Target="../diagrams/quickStyle4.xml"/><Relationship Id="rId5" Type="http://schemas.openxmlformats.org/officeDocument/2006/relationships/diagramColors" Target="../diagrams/colors4.xml"/><Relationship Id="rId6" Type="http://schemas.microsoft.com/office/2007/relationships/diagramDrawing" Target="../diagrams/drawing4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4" Type="http://schemas.openxmlformats.org/officeDocument/2006/relationships/diagramQuickStyle" Target="../diagrams/quickStyle5.xml"/><Relationship Id="rId5" Type="http://schemas.openxmlformats.org/officeDocument/2006/relationships/diagramColors" Target="../diagrams/colors5.xml"/><Relationship Id="rId6" Type="http://schemas.microsoft.com/office/2007/relationships/diagramDrawing" Target="../diagrams/drawing5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4" Type="http://schemas.openxmlformats.org/officeDocument/2006/relationships/diagramQuickStyle" Target="../diagrams/quickStyle6.xml"/><Relationship Id="rId5" Type="http://schemas.openxmlformats.org/officeDocument/2006/relationships/diagramColors" Target="../diagrams/colors6.xml"/><Relationship Id="rId6" Type="http://schemas.microsoft.com/office/2007/relationships/diagramDrawing" Target="../diagrams/drawing6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4" Type="http://schemas.openxmlformats.org/officeDocument/2006/relationships/diagramQuickStyle" Target="../diagrams/quickStyle7.xml"/><Relationship Id="rId5" Type="http://schemas.openxmlformats.org/officeDocument/2006/relationships/diagramColors" Target="../diagrams/colors7.xml"/><Relationship Id="rId6" Type="http://schemas.microsoft.com/office/2007/relationships/diagramDrawing" Target="../diagrams/drawing7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4" Type="http://schemas.openxmlformats.org/officeDocument/2006/relationships/diagramQuickStyle" Target="../diagrams/quickStyle8.xml"/><Relationship Id="rId5" Type="http://schemas.openxmlformats.org/officeDocument/2006/relationships/diagramColors" Target="../diagrams/colors8.xml"/><Relationship Id="rId6" Type="http://schemas.microsoft.com/office/2007/relationships/diagramDrawing" Target="../diagrams/drawing8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4800" dirty="0" smtClean="0"/>
              <a:t>Opening Session</a:t>
            </a:r>
            <a:br>
              <a:rPr lang="en-US" sz="4800" dirty="0" smtClean="0"/>
            </a:br>
            <a:r>
              <a:rPr lang="en-US" sz="4800" dirty="0" smtClean="0"/>
              <a:t>Monday, September 09, 2015</a:t>
            </a:r>
            <a:endParaRPr lang="en-US" sz="4800" dirty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293834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399768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4800" dirty="0" smtClean="0"/>
              <a:t>Closing Session</a:t>
            </a:r>
            <a:br>
              <a:rPr lang="en-US" sz="4800" dirty="0" smtClean="0"/>
            </a:br>
            <a:r>
              <a:rPr lang="en-US" sz="4800" dirty="0" smtClean="0"/>
              <a:t>Monday, September 09, 2015</a:t>
            </a:r>
            <a:endParaRPr lang="en-US" sz="4800" dirty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1286633"/>
              </p:ext>
            </p:extLst>
          </p:nvPr>
        </p:nvGraphicFramePr>
        <p:xfrm>
          <a:off x="0" y="1600200"/>
          <a:ext cx="91440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668891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4800" dirty="0" smtClean="0"/>
              <a:t>Announcements</a:t>
            </a:r>
            <a:br>
              <a:rPr lang="en-US" sz="4800" dirty="0" smtClean="0"/>
            </a:br>
            <a:r>
              <a:rPr lang="en-US" sz="4800" dirty="0" smtClean="0"/>
              <a:t>Monday, September 09, 2015</a:t>
            </a:r>
            <a:endParaRPr lang="en-US" sz="4800" dirty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475683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668891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4800" dirty="0" smtClean="0"/>
              <a:t>Student Objectives</a:t>
            </a:r>
            <a:br>
              <a:rPr lang="en-US" sz="4800" dirty="0" smtClean="0"/>
            </a:br>
            <a:r>
              <a:rPr lang="en-US" sz="4800" dirty="0" smtClean="0"/>
              <a:t>Monday, September 09, 2015</a:t>
            </a:r>
            <a:endParaRPr lang="en-US" sz="4800" dirty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852146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668891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4800" dirty="0" smtClean="0"/>
              <a:t>Essential Question(s)</a:t>
            </a:r>
            <a:br>
              <a:rPr lang="en-US" sz="4800" dirty="0" smtClean="0"/>
            </a:br>
            <a:r>
              <a:rPr lang="en-US" sz="4800" dirty="0" smtClean="0"/>
              <a:t>Monday, September 09, 2015</a:t>
            </a:r>
            <a:endParaRPr lang="en-US" sz="4800" dirty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322727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668891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4800" dirty="0" smtClean="0"/>
              <a:t>Standards</a:t>
            </a:r>
            <a:br>
              <a:rPr lang="en-US" sz="4800" dirty="0" smtClean="0"/>
            </a:br>
            <a:r>
              <a:rPr lang="en-US" sz="4800" dirty="0" smtClean="0"/>
              <a:t>Monday, September 09, 2015</a:t>
            </a:r>
            <a:endParaRPr lang="en-US" sz="4800" dirty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8487505"/>
              </p:ext>
            </p:extLst>
          </p:nvPr>
        </p:nvGraphicFramePr>
        <p:xfrm>
          <a:off x="0" y="1600200"/>
          <a:ext cx="91440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668891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4800" dirty="0" smtClean="0"/>
              <a:t>Work Session</a:t>
            </a:r>
            <a:br>
              <a:rPr lang="en-US" sz="4800" dirty="0" smtClean="0"/>
            </a:br>
            <a:r>
              <a:rPr lang="en-US" sz="4800" dirty="0" smtClean="0"/>
              <a:t>Monday, September 09, 2015</a:t>
            </a:r>
            <a:endParaRPr lang="en-US" sz="4800" dirty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742980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668891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4800" dirty="0" smtClean="0"/>
              <a:t>Work Session</a:t>
            </a:r>
            <a:br>
              <a:rPr lang="en-US" sz="4800" dirty="0" smtClean="0"/>
            </a:br>
            <a:r>
              <a:rPr lang="en-US" sz="4800" dirty="0" smtClean="0"/>
              <a:t>Monday, September 09, 2015</a:t>
            </a:r>
            <a:endParaRPr lang="en-US" sz="4800" dirty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260178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469632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4800" dirty="0" smtClean="0"/>
              <a:t>Work Session</a:t>
            </a:r>
            <a:br>
              <a:rPr lang="en-US" sz="4800" dirty="0" smtClean="0"/>
            </a:br>
            <a:r>
              <a:rPr lang="en-US" sz="4800" dirty="0" smtClean="0"/>
              <a:t>Monday, September 09, 2015</a:t>
            </a:r>
            <a:endParaRPr lang="en-US" sz="4800" dirty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675917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739292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4800" dirty="0" smtClean="0"/>
              <a:t>Work Session</a:t>
            </a:r>
            <a:br>
              <a:rPr lang="en-US" sz="4800" dirty="0" smtClean="0"/>
            </a:br>
            <a:r>
              <a:rPr lang="en-US" sz="4800" dirty="0" smtClean="0"/>
              <a:t>Monday, September 09, 2015</a:t>
            </a:r>
            <a:endParaRPr lang="en-US" sz="4800" dirty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963299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739292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4800" dirty="0" smtClean="0"/>
              <a:t>Work Session</a:t>
            </a:r>
            <a:br>
              <a:rPr lang="en-US" sz="4800" dirty="0" smtClean="0"/>
            </a:br>
            <a:r>
              <a:rPr lang="en-US" sz="4800" dirty="0" smtClean="0"/>
              <a:t>Monday, September 09, 2015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&lt;</a:t>
            </a:r>
            <a:r>
              <a:rPr lang="en-US" dirty="0" err="1"/>
              <a:t>iframe</a:t>
            </a:r>
            <a:r>
              <a:rPr lang="en-US" dirty="0"/>
              <a:t> width="560" height="315" </a:t>
            </a:r>
            <a:r>
              <a:rPr lang="en-US" dirty="0" err="1"/>
              <a:t>src</a:t>
            </a:r>
            <a:r>
              <a:rPr lang="en-US" dirty="0"/>
              <a:t>="https://</a:t>
            </a:r>
            <a:r>
              <a:rPr lang="en-US" dirty="0" err="1"/>
              <a:t>www.youtube.com</a:t>
            </a:r>
            <a:r>
              <a:rPr lang="en-US" dirty="0"/>
              <a:t>/embed/QV7CanyzhZg?rel=0&amp;amp;showinfo=0" </a:t>
            </a:r>
            <a:r>
              <a:rPr lang="en-US" dirty="0" err="1"/>
              <a:t>frameborder</a:t>
            </a:r>
            <a:r>
              <a:rPr lang="en-US" dirty="0"/>
              <a:t>="0" </a:t>
            </a:r>
            <a:r>
              <a:rPr lang="en-US" dirty="0" err="1"/>
              <a:t>allowfullscreen</a:t>
            </a:r>
            <a:r>
              <a:rPr lang="en-US" dirty="0"/>
              <a:t>&gt;&lt;/</a:t>
            </a:r>
            <a:r>
              <a:rPr lang="en-US" dirty="0" err="1"/>
              <a:t>iframe</a:t>
            </a:r>
            <a:r>
              <a:rPr lang="en-US" dirty="0"/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23756464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Executive.thmx</Template>
  <TotalTime>108</TotalTime>
  <Words>560</Words>
  <Application>Microsoft Macintosh PowerPoint</Application>
  <PresentationFormat>On-screen Show (4:3)</PresentationFormat>
  <Paragraphs>44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Executive</vt:lpstr>
      <vt:lpstr>Opening Session Monday, September 09, 2015</vt:lpstr>
      <vt:lpstr>Student Objectives Monday, September 09, 2015</vt:lpstr>
      <vt:lpstr>Essential Question(s) Monday, September 09, 2015</vt:lpstr>
      <vt:lpstr>Standards Monday, September 09, 2015</vt:lpstr>
      <vt:lpstr>Work Session Monday, September 09, 2015</vt:lpstr>
      <vt:lpstr>Work Session Monday, September 09, 2015</vt:lpstr>
      <vt:lpstr>Work Session Monday, September 09, 2015</vt:lpstr>
      <vt:lpstr>Work Session Monday, September 09, 2015</vt:lpstr>
      <vt:lpstr>Work Session Monday, September 09, 2015</vt:lpstr>
      <vt:lpstr>Closing Session Monday, September 09, 2015</vt:lpstr>
      <vt:lpstr>Announcements Monday, September 09, 2015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Opening Session Thursday, August 27, 2015</dc:title>
  <dc:creator>Jordan Hatch</dc:creator>
  <cp:lastModifiedBy>Jordan Hatch</cp:lastModifiedBy>
  <cp:revision>7</cp:revision>
  <dcterms:created xsi:type="dcterms:W3CDTF">2015-08-27T04:17:00Z</dcterms:created>
  <dcterms:modified xsi:type="dcterms:W3CDTF">2015-09-08T05:46:40Z</dcterms:modified>
</cp:coreProperties>
</file>