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1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5F58B-42E4-DB46-BB91-E87D94FA38B2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FC1ED1-A6FA-2144-BA7A-59326F55FE39}">
      <dgm:prSet/>
      <dgm:spPr/>
      <dgm:t>
        <a:bodyPr/>
        <a:lstStyle/>
        <a:p>
          <a:pPr rtl="0"/>
          <a:r>
            <a:rPr lang="en-US" smtClean="0"/>
            <a:t>Welcome, I hope that you had a great weekend.</a:t>
          </a:r>
          <a:endParaRPr lang="en-US"/>
        </a:p>
      </dgm:t>
    </dgm:pt>
    <dgm:pt modelId="{7B15629F-7EB2-1F4E-98A0-33D47C33B291}" type="parTrans" cxnId="{CBFBB08D-1490-D944-B9B7-A744370AFDB7}">
      <dgm:prSet/>
      <dgm:spPr/>
      <dgm:t>
        <a:bodyPr/>
        <a:lstStyle/>
        <a:p>
          <a:endParaRPr lang="en-US"/>
        </a:p>
      </dgm:t>
    </dgm:pt>
    <dgm:pt modelId="{0C4C6612-7DB5-3842-A20B-A281F4141EB0}" type="sibTrans" cxnId="{CBFBB08D-1490-D944-B9B7-A744370AFDB7}">
      <dgm:prSet/>
      <dgm:spPr/>
      <dgm:t>
        <a:bodyPr/>
        <a:lstStyle/>
        <a:p>
          <a:endParaRPr lang="en-US"/>
        </a:p>
      </dgm:t>
    </dgm:pt>
    <dgm:pt modelId="{B0A1F779-007E-E548-9CE6-493AB9698370}">
      <dgm:prSet/>
      <dgm:spPr/>
      <dgm:t>
        <a:bodyPr/>
        <a:lstStyle/>
        <a:p>
          <a:pPr rtl="0"/>
          <a:r>
            <a:rPr lang="en-US" smtClean="0"/>
            <a:t>Please begin copying your Unit Five Vocabulary from pages 30-31. Label your paper “Unit Five Vocabulary.”</a:t>
          </a:r>
          <a:endParaRPr lang="en-US"/>
        </a:p>
      </dgm:t>
    </dgm:pt>
    <dgm:pt modelId="{EFB8AF49-C3A8-044C-B69A-DD3EB3A55B66}" type="parTrans" cxnId="{45CB2E25-7B59-1C4D-B658-8CE5429DB99B}">
      <dgm:prSet/>
      <dgm:spPr/>
      <dgm:t>
        <a:bodyPr/>
        <a:lstStyle/>
        <a:p>
          <a:endParaRPr lang="en-US"/>
        </a:p>
      </dgm:t>
    </dgm:pt>
    <dgm:pt modelId="{A4F98A2D-2530-B240-BC16-D4F086356C5A}" type="sibTrans" cxnId="{45CB2E25-7B59-1C4D-B658-8CE5429DB99B}">
      <dgm:prSet/>
      <dgm:spPr/>
      <dgm:t>
        <a:bodyPr/>
        <a:lstStyle/>
        <a:p>
          <a:endParaRPr lang="en-US"/>
        </a:p>
      </dgm:t>
    </dgm:pt>
    <dgm:pt modelId="{53E406E4-A02B-2940-B01B-55CE04A2CE48}">
      <dgm:prSet/>
      <dgm:spPr/>
      <dgm:t>
        <a:bodyPr/>
        <a:lstStyle/>
        <a:p>
          <a:pPr rtl="0"/>
          <a:r>
            <a:rPr lang="en-US" smtClean="0"/>
            <a:t>When you are finished, please return your book to the cart.</a:t>
          </a:r>
          <a:endParaRPr lang="en-US"/>
        </a:p>
      </dgm:t>
    </dgm:pt>
    <dgm:pt modelId="{3932B302-E821-D643-B4F5-F19B33437057}" type="parTrans" cxnId="{B3B9C212-A8E1-2E4D-9BF9-8D76927C64E4}">
      <dgm:prSet/>
      <dgm:spPr/>
      <dgm:t>
        <a:bodyPr/>
        <a:lstStyle/>
        <a:p>
          <a:endParaRPr lang="en-US"/>
        </a:p>
      </dgm:t>
    </dgm:pt>
    <dgm:pt modelId="{29787A22-4F70-9541-BA1E-0A91FE343445}" type="sibTrans" cxnId="{B3B9C212-A8E1-2E4D-9BF9-8D76927C64E4}">
      <dgm:prSet/>
      <dgm:spPr/>
      <dgm:t>
        <a:bodyPr/>
        <a:lstStyle/>
        <a:p>
          <a:endParaRPr lang="en-US"/>
        </a:p>
      </dgm:t>
    </dgm:pt>
    <dgm:pt modelId="{9E658A31-2DC8-DF46-B818-DE6331A37E4F}">
      <dgm:prSet/>
      <dgm:spPr/>
      <dgm:t>
        <a:bodyPr/>
        <a:lstStyle/>
        <a:p>
          <a:pPr rtl="0"/>
          <a:r>
            <a:rPr lang="en-US" dirty="0" smtClean="0"/>
            <a:t>You will take a quiz covering these vocabulary words on Friday, September 18, 2015.</a:t>
          </a:r>
          <a:endParaRPr lang="en-US" dirty="0"/>
        </a:p>
      </dgm:t>
    </dgm:pt>
    <dgm:pt modelId="{B7DBEE30-2837-9249-86A1-96E8F910B743}" type="parTrans" cxnId="{A18FCF5F-5F00-3442-88AE-BF602790D5E3}">
      <dgm:prSet/>
      <dgm:spPr/>
      <dgm:t>
        <a:bodyPr/>
        <a:lstStyle/>
        <a:p>
          <a:endParaRPr lang="en-US"/>
        </a:p>
      </dgm:t>
    </dgm:pt>
    <dgm:pt modelId="{7414EA6A-9001-1C44-8B56-1B145ED3BCF2}" type="sibTrans" cxnId="{A18FCF5F-5F00-3442-88AE-BF602790D5E3}">
      <dgm:prSet/>
      <dgm:spPr/>
      <dgm:t>
        <a:bodyPr/>
        <a:lstStyle/>
        <a:p>
          <a:endParaRPr lang="en-US"/>
        </a:p>
      </dgm:t>
    </dgm:pt>
    <dgm:pt modelId="{8AAA466E-B0A5-0840-A381-FD016BCD0727}" type="pres">
      <dgm:prSet presAssocID="{8E05F58B-42E4-DB46-BB91-E87D94FA38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E5DDD3E-F56B-EC4B-913B-88AA36811567}" type="pres">
      <dgm:prSet presAssocID="{E1FC1ED1-A6FA-2144-BA7A-59326F55FE39}" presName="thickLine" presStyleLbl="alignNode1" presStyleIdx="0" presStyleCnt="4"/>
      <dgm:spPr/>
    </dgm:pt>
    <dgm:pt modelId="{EBB4F3C3-F17D-6F4B-B273-4BF76C317E5D}" type="pres">
      <dgm:prSet presAssocID="{E1FC1ED1-A6FA-2144-BA7A-59326F55FE39}" presName="horz1" presStyleCnt="0"/>
      <dgm:spPr/>
    </dgm:pt>
    <dgm:pt modelId="{F9576C22-F139-B044-8F55-A73AB9836EA7}" type="pres">
      <dgm:prSet presAssocID="{E1FC1ED1-A6FA-2144-BA7A-59326F55FE39}" presName="tx1" presStyleLbl="revTx" presStyleIdx="0" presStyleCnt="4"/>
      <dgm:spPr/>
      <dgm:t>
        <a:bodyPr/>
        <a:lstStyle/>
        <a:p>
          <a:endParaRPr lang="en-US"/>
        </a:p>
      </dgm:t>
    </dgm:pt>
    <dgm:pt modelId="{2272922B-FB38-694B-8B22-1C13E654B0A8}" type="pres">
      <dgm:prSet presAssocID="{E1FC1ED1-A6FA-2144-BA7A-59326F55FE39}" presName="vert1" presStyleCnt="0"/>
      <dgm:spPr/>
    </dgm:pt>
    <dgm:pt modelId="{4AB925C3-3CC8-3A49-9ED3-E2BEE72FAD9E}" type="pres">
      <dgm:prSet presAssocID="{B0A1F779-007E-E548-9CE6-493AB9698370}" presName="thickLine" presStyleLbl="alignNode1" presStyleIdx="1" presStyleCnt="4"/>
      <dgm:spPr/>
    </dgm:pt>
    <dgm:pt modelId="{83C1FC79-C03C-CA45-9EF8-51A9BCBC973B}" type="pres">
      <dgm:prSet presAssocID="{B0A1F779-007E-E548-9CE6-493AB9698370}" presName="horz1" presStyleCnt="0"/>
      <dgm:spPr/>
    </dgm:pt>
    <dgm:pt modelId="{9F6BF2F6-D7D0-3242-B798-1153C107F6F2}" type="pres">
      <dgm:prSet presAssocID="{B0A1F779-007E-E548-9CE6-493AB9698370}" presName="tx1" presStyleLbl="revTx" presStyleIdx="1" presStyleCnt="4"/>
      <dgm:spPr/>
      <dgm:t>
        <a:bodyPr/>
        <a:lstStyle/>
        <a:p>
          <a:endParaRPr lang="en-US"/>
        </a:p>
      </dgm:t>
    </dgm:pt>
    <dgm:pt modelId="{2831B607-5E73-8640-8796-512E9ABD4959}" type="pres">
      <dgm:prSet presAssocID="{B0A1F779-007E-E548-9CE6-493AB9698370}" presName="vert1" presStyleCnt="0"/>
      <dgm:spPr/>
    </dgm:pt>
    <dgm:pt modelId="{B99F2ECD-33DF-7242-B137-0CCC5C315944}" type="pres">
      <dgm:prSet presAssocID="{53E406E4-A02B-2940-B01B-55CE04A2CE48}" presName="thickLine" presStyleLbl="alignNode1" presStyleIdx="2" presStyleCnt="4"/>
      <dgm:spPr/>
    </dgm:pt>
    <dgm:pt modelId="{83DDFD66-D96E-2147-9788-70B4B3A73DCF}" type="pres">
      <dgm:prSet presAssocID="{53E406E4-A02B-2940-B01B-55CE04A2CE48}" presName="horz1" presStyleCnt="0"/>
      <dgm:spPr/>
    </dgm:pt>
    <dgm:pt modelId="{35659971-E4BA-2A41-BA98-492B19B9D868}" type="pres">
      <dgm:prSet presAssocID="{53E406E4-A02B-2940-B01B-55CE04A2CE48}" presName="tx1" presStyleLbl="revTx" presStyleIdx="2" presStyleCnt="4"/>
      <dgm:spPr/>
      <dgm:t>
        <a:bodyPr/>
        <a:lstStyle/>
        <a:p>
          <a:endParaRPr lang="en-US"/>
        </a:p>
      </dgm:t>
    </dgm:pt>
    <dgm:pt modelId="{79373CA9-B1D5-F24D-91CA-B530F157DB33}" type="pres">
      <dgm:prSet presAssocID="{53E406E4-A02B-2940-B01B-55CE04A2CE48}" presName="vert1" presStyleCnt="0"/>
      <dgm:spPr/>
    </dgm:pt>
    <dgm:pt modelId="{35671B94-7807-0241-A70A-D345D00E6A7F}" type="pres">
      <dgm:prSet presAssocID="{9E658A31-2DC8-DF46-B818-DE6331A37E4F}" presName="thickLine" presStyleLbl="alignNode1" presStyleIdx="3" presStyleCnt="4"/>
      <dgm:spPr/>
    </dgm:pt>
    <dgm:pt modelId="{D003A971-AD0E-6D44-8BBB-732030D38584}" type="pres">
      <dgm:prSet presAssocID="{9E658A31-2DC8-DF46-B818-DE6331A37E4F}" presName="horz1" presStyleCnt="0"/>
      <dgm:spPr/>
    </dgm:pt>
    <dgm:pt modelId="{FAD05BE6-F314-6B44-8288-A5613A006DF3}" type="pres">
      <dgm:prSet presAssocID="{9E658A31-2DC8-DF46-B818-DE6331A37E4F}" presName="tx1" presStyleLbl="revTx" presStyleIdx="3" presStyleCnt="4"/>
      <dgm:spPr/>
      <dgm:t>
        <a:bodyPr/>
        <a:lstStyle/>
        <a:p>
          <a:endParaRPr lang="en-US"/>
        </a:p>
      </dgm:t>
    </dgm:pt>
    <dgm:pt modelId="{F59F526A-1085-624F-9732-4410ED4427CA}" type="pres">
      <dgm:prSet presAssocID="{9E658A31-2DC8-DF46-B818-DE6331A37E4F}" presName="vert1" presStyleCnt="0"/>
      <dgm:spPr/>
    </dgm:pt>
  </dgm:ptLst>
  <dgm:cxnLst>
    <dgm:cxn modelId="{914F9E56-D5C3-8A43-A15B-6DFAAD2D4A26}" type="presOf" srcId="{8E05F58B-42E4-DB46-BB91-E87D94FA38B2}" destId="{8AAA466E-B0A5-0840-A381-FD016BCD0727}" srcOrd="0" destOrd="0" presId="urn:microsoft.com/office/officeart/2008/layout/LinedList"/>
    <dgm:cxn modelId="{DA975721-C04B-9248-9DF1-FC5E26AD8721}" type="presOf" srcId="{B0A1F779-007E-E548-9CE6-493AB9698370}" destId="{9F6BF2F6-D7D0-3242-B798-1153C107F6F2}" srcOrd="0" destOrd="0" presId="urn:microsoft.com/office/officeart/2008/layout/LinedList"/>
    <dgm:cxn modelId="{B3B9C212-A8E1-2E4D-9BF9-8D76927C64E4}" srcId="{8E05F58B-42E4-DB46-BB91-E87D94FA38B2}" destId="{53E406E4-A02B-2940-B01B-55CE04A2CE48}" srcOrd="2" destOrd="0" parTransId="{3932B302-E821-D643-B4F5-F19B33437057}" sibTransId="{29787A22-4F70-9541-BA1E-0A91FE343445}"/>
    <dgm:cxn modelId="{854B716E-CD47-ED4E-B400-8EAB6E587ACE}" type="presOf" srcId="{53E406E4-A02B-2940-B01B-55CE04A2CE48}" destId="{35659971-E4BA-2A41-BA98-492B19B9D868}" srcOrd="0" destOrd="0" presId="urn:microsoft.com/office/officeart/2008/layout/LinedList"/>
    <dgm:cxn modelId="{83CCBA48-88AB-9146-BC5F-CBAB0ED90306}" type="presOf" srcId="{E1FC1ED1-A6FA-2144-BA7A-59326F55FE39}" destId="{F9576C22-F139-B044-8F55-A73AB9836EA7}" srcOrd="0" destOrd="0" presId="urn:microsoft.com/office/officeart/2008/layout/LinedList"/>
    <dgm:cxn modelId="{B226B0EA-3869-9443-A7C3-F38ACEFE92D6}" type="presOf" srcId="{9E658A31-2DC8-DF46-B818-DE6331A37E4F}" destId="{FAD05BE6-F314-6B44-8288-A5613A006DF3}" srcOrd="0" destOrd="0" presId="urn:microsoft.com/office/officeart/2008/layout/LinedList"/>
    <dgm:cxn modelId="{CBFBB08D-1490-D944-B9B7-A744370AFDB7}" srcId="{8E05F58B-42E4-DB46-BB91-E87D94FA38B2}" destId="{E1FC1ED1-A6FA-2144-BA7A-59326F55FE39}" srcOrd="0" destOrd="0" parTransId="{7B15629F-7EB2-1F4E-98A0-33D47C33B291}" sibTransId="{0C4C6612-7DB5-3842-A20B-A281F4141EB0}"/>
    <dgm:cxn modelId="{45CB2E25-7B59-1C4D-B658-8CE5429DB99B}" srcId="{8E05F58B-42E4-DB46-BB91-E87D94FA38B2}" destId="{B0A1F779-007E-E548-9CE6-493AB9698370}" srcOrd="1" destOrd="0" parTransId="{EFB8AF49-C3A8-044C-B69A-DD3EB3A55B66}" sibTransId="{A4F98A2D-2530-B240-BC16-D4F086356C5A}"/>
    <dgm:cxn modelId="{A18FCF5F-5F00-3442-88AE-BF602790D5E3}" srcId="{8E05F58B-42E4-DB46-BB91-E87D94FA38B2}" destId="{9E658A31-2DC8-DF46-B818-DE6331A37E4F}" srcOrd="3" destOrd="0" parTransId="{B7DBEE30-2837-9249-86A1-96E8F910B743}" sibTransId="{7414EA6A-9001-1C44-8B56-1B145ED3BCF2}"/>
    <dgm:cxn modelId="{426A023A-19F5-2D4D-8385-BDF88E9170A2}" type="presParOf" srcId="{8AAA466E-B0A5-0840-A381-FD016BCD0727}" destId="{FE5DDD3E-F56B-EC4B-913B-88AA36811567}" srcOrd="0" destOrd="0" presId="urn:microsoft.com/office/officeart/2008/layout/LinedList"/>
    <dgm:cxn modelId="{14BB1F86-35C0-F849-A0F0-5573113F9547}" type="presParOf" srcId="{8AAA466E-B0A5-0840-A381-FD016BCD0727}" destId="{EBB4F3C3-F17D-6F4B-B273-4BF76C317E5D}" srcOrd="1" destOrd="0" presId="urn:microsoft.com/office/officeart/2008/layout/LinedList"/>
    <dgm:cxn modelId="{E2A66EC7-52A1-8C40-8034-ACB5FA5FFA87}" type="presParOf" srcId="{EBB4F3C3-F17D-6F4B-B273-4BF76C317E5D}" destId="{F9576C22-F139-B044-8F55-A73AB9836EA7}" srcOrd="0" destOrd="0" presId="urn:microsoft.com/office/officeart/2008/layout/LinedList"/>
    <dgm:cxn modelId="{A6C2AADC-3913-6C44-93E9-ADA2A664060E}" type="presParOf" srcId="{EBB4F3C3-F17D-6F4B-B273-4BF76C317E5D}" destId="{2272922B-FB38-694B-8B22-1C13E654B0A8}" srcOrd="1" destOrd="0" presId="urn:microsoft.com/office/officeart/2008/layout/LinedList"/>
    <dgm:cxn modelId="{3536AD80-A9A0-1246-BFF1-3F58F63FC7C3}" type="presParOf" srcId="{8AAA466E-B0A5-0840-A381-FD016BCD0727}" destId="{4AB925C3-3CC8-3A49-9ED3-E2BEE72FAD9E}" srcOrd="2" destOrd="0" presId="urn:microsoft.com/office/officeart/2008/layout/LinedList"/>
    <dgm:cxn modelId="{D356CD55-7FE8-AB42-8C69-13A899D943FF}" type="presParOf" srcId="{8AAA466E-B0A5-0840-A381-FD016BCD0727}" destId="{83C1FC79-C03C-CA45-9EF8-51A9BCBC973B}" srcOrd="3" destOrd="0" presId="urn:microsoft.com/office/officeart/2008/layout/LinedList"/>
    <dgm:cxn modelId="{C041CDB5-5743-6B44-8507-74E827A06FAE}" type="presParOf" srcId="{83C1FC79-C03C-CA45-9EF8-51A9BCBC973B}" destId="{9F6BF2F6-D7D0-3242-B798-1153C107F6F2}" srcOrd="0" destOrd="0" presId="urn:microsoft.com/office/officeart/2008/layout/LinedList"/>
    <dgm:cxn modelId="{E04FD8E0-C91B-3D42-84A8-6738568D921E}" type="presParOf" srcId="{83C1FC79-C03C-CA45-9EF8-51A9BCBC973B}" destId="{2831B607-5E73-8640-8796-512E9ABD4959}" srcOrd="1" destOrd="0" presId="urn:microsoft.com/office/officeart/2008/layout/LinedList"/>
    <dgm:cxn modelId="{86506D97-20A6-CA43-A9A2-9A357288D74D}" type="presParOf" srcId="{8AAA466E-B0A5-0840-A381-FD016BCD0727}" destId="{B99F2ECD-33DF-7242-B137-0CCC5C315944}" srcOrd="4" destOrd="0" presId="urn:microsoft.com/office/officeart/2008/layout/LinedList"/>
    <dgm:cxn modelId="{25B981B3-A147-D842-9376-9C5EBF47581D}" type="presParOf" srcId="{8AAA466E-B0A5-0840-A381-FD016BCD0727}" destId="{83DDFD66-D96E-2147-9788-70B4B3A73DCF}" srcOrd="5" destOrd="0" presId="urn:microsoft.com/office/officeart/2008/layout/LinedList"/>
    <dgm:cxn modelId="{D91C3FF3-5E2E-0249-8813-46F31DD36F5D}" type="presParOf" srcId="{83DDFD66-D96E-2147-9788-70B4B3A73DCF}" destId="{35659971-E4BA-2A41-BA98-492B19B9D868}" srcOrd="0" destOrd="0" presId="urn:microsoft.com/office/officeart/2008/layout/LinedList"/>
    <dgm:cxn modelId="{927A99F7-1F48-9D46-ABCA-BF8DACAEF186}" type="presParOf" srcId="{83DDFD66-D96E-2147-9788-70B4B3A73DCF}" destId="{79373CA9-B1D5-F24D-91CA-B530F157DB33}" srcOrd="1" destOrd="0" presId="urn:microsoft.com/office/officeart/2008/layout/LinedList"/>
    <dgm:cxn modelId="{352D0801-A7C6-FD4F-A1D1-3BD618E0D09C}" type="presParOf" srcId="{8AAA466E-B0A5-0840-A381-FD016BCD0727}" destId="{35671B94-7807-0241-A70A-D345D00E6A7F}" srcOrd="6" destOrd="0" presId="urn:microsoft.com/office/officeart/2008/layout/LinedList"/>
    <dgm:cxn modelId="{FC20B1A7-2182-7B42-84B2-D52BFE337A0E}" type="presParOf" srcId="{8AAA466E-B0A5-0840-A381-FD016BCD0727}" destId="{D003A971-AD0E-6D44-8BBB-732030D38584}" srcOrd="7" destOrd="0" presId="urn:microsoft.com/office/officeart/2008/layout/LinedList"/>
    <dgm:cxn modelId="{52167A3C-884A-DA4D-932D-5EBF3B5F5831}" type="presParOf" srcId="{D003A971-AD0E-6D44-8BBB-732030D38584}" destId="{FAD05BE6-F314-6B44-8288-A5613A006DF3}" srcOrd="0" destOrd="0" presId="urn:microsoft.com/office/officeart/2008/layout/LinedList"/>
    <dgm:cxn modelId="{2D47A597-C37C-4E4D-A6EC-185F1E8A6A29}" type="presParOf" srcId="{D003A971-AD0E-6D44-8BBB-732030D38584}" destId="{F59F526A-1085-624F-9732-4410ED4427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6990D5DD-D4AD-FF43-B950-C409248A3AA6}" type="presOf" srcId="{E8644702-E647-1F40-B58B-EFC3646203A5}" destId="{A1F7787F-B9F8-2A49-B66C-34072CB2EC44}" srcOrd="0" destOrd="0" presId="urn:microsoft.com/office/officeart/2005/8/layout/vList2"/>
    <dgm:cxn modelId="{274D7DB4-DF7F-C54E-9FB8-DA09EB8CDA0E}" type="presOf" srcId="{11740595-72C0-AD4E-99BE-831BC0FE1000}" destId="{A71A2950-E143-7E4A-AFCE-F06165853F89}" srcOrd="0" destOrd="0" presId="urn:microsoft.com/office/officeart/2005/8/layout/vList2"/>
    <dgm:cxn modelId="{20EA5AC2-DA40-564A-B106-1C6F8C14DBFC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20D5C48-CDB0-2C44-9A84-2D1A167B74F0}">
      <dgm:prSet phldrT="[Text]" phldr="1"/>
      <dgm:spPr/>
      <dgm:t>
        <a:bodyPr/>
        <a:lstStyle/>
        <a:p>
          <a:endParaRPr lang="en-US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E54801A-0A42-BF4C-A04F-83B3428BA45D}">
      <dgm:prSet phldrT="[Text]" phldr="1"/>
      <dgm:spPr/>
      <dgm:t>
        <a:bodyPr/>
        <a:lstStyle/>
        <a:p>
          <a:endParaRPr lang="en-US"/>
        </a:p>
      </dgm:t>
    </dgm:pt>
    <dgm:pt modelId="{A991A701-E9AF-2D42-BD67-B4309E8A33A8}" type="parTrans" cxnId="{78C58A85-8782-EE4C-8985-21231CD23507}">
      <dgm:prSet/>
      <dgm:spPr/>
      <dgm:t>
        <a:bodyPr/>
        <a:lstStyle/>
        <a:p>
          <a:endParaRPr lang="en-US"/>
        </a:p>
      </dgm:t>
    </dgm:pt>
    <dgm:pt modelId="{79F36FA8-0459-AA49-B973-0EDCE28E1578}" type="sibTrans" cxnId="{78C58A85-8782-EE4C-8985-21231CD23507}">
      <dgm:prSet/>
      <dgm:spPr/>
      <dgm:t>
        <a:bodyPr/>
        <a:lstStyle/>
        <a:p>
          <a:endParaRPr lang="en-US"/>
        </a:p>
      </dgm:t>
    </dgm:pt>
    <dgm:pt modelId="{1B6AA47D-3A1B-5941-B529-F635AF5B14DC}">
      <dgm:prSet phldrT="[Text]" phldr="1"/>
      <dgm:spPr/>
      <dgm:t>
        <a:bodyPr/>
        <a:lstStyle/>
        <a:p>
          <a:endParaRPr lang="en-US"/>
        </a:p>
      </dgm:t>
    </dgm:pt>
    <dgm:pt modelId="{31DFA661-27D8-AA45-89D7-BCABAD24C46C}" type="parTrans" cxnId="{81A79107-D589-354B-91C7-DB9E4199C978}">
      <dgm:prSet/>
      <dgm:spPr/>
      <dgm:t>
        <a:bodyPr/>
        <a:lstStyle/>
        <a:p>
          <a:endParaRPr lang="en-US"/>
        </a:p>
      </dgm:t>
    </dgm:pt>
    <dgm:pt modelId="{670B7C12-753A-3E41-BF8B-F95E0ACCE32A}" type="sibTrans" cxnId="{81A79107-D589-354B-91C7-DB9E4199C978}">
      <dgm:prSet/>
      <dgm:spPr/>
      <dgm:t>
        <a:bodyPr/>
        <a:lstStyle/>
        <a:p>
          <a:endParaRPr lang="en-US"/>
        </a:p>
      </dgm:t>
    </dgm:pt>
    <dgm:pt modelId="{CE80BED8-69B4-4246-8E8C-4B8DE141A630}">
      <dgm:prSet phldrT="[Text]" phldr="1"/>
      <dgm:spPr/>
      <dgm:t>
        <a:bodyPr/>
        <a:lstStyle/>
        <a:p>
          <a:endParaRPr lang="en-US"/>
        </a:p>
      </dgm:t>
    </dgm:pt>
    <dgm:pt modelId="{01E501D7-A5C7-2C4F-BCAE-7070C98B866D}" type="parTrans" cxnId="{FF2AEEF1-84C9-F842-96BA-D79694DEADF7}">
      <dgm:prSet/>
      <dgm:spPr/>
      <dgm:t>
        <a:bodyPr/>
        <a:lstStyle/>
        <a:p>
          <a:endParaRPr lang="en-US"/>
        </a:p>
      </dgm:t>
    </dgm:pt>
    <dgm:pt modelId="{9E1653F3-9DF3-2B47-9ED7-06EF043B0E68}" type="sibTrans" cxnId="{FF2AEEF1-84C9-F842-96BA-D79694DEADF7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1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4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80E982A-36FE-7D4C-9E70-76D604A9E27B}" type="pres">
      <dgm:prSet presAssocID="{5E54801A-0A42-BF4C-A04F-83B3428BA45D}" presName="vertSpace2a" presStyleCnt="0"/>
      <dgm:spPr/>
    </dgm:pt>
    <dgm:pt modelId="{031308E2-5C96-0F4C-AD7B-6AD4B067D690}" type="pres">
      <dgm:prSet presAssocID="{5E54801A-0A42-BF4C-A04F-83B3428BA45D}" presName="horz2" presStyleCnt="0"/>
      <dgm:spPr/>
    </dgm:pt>
    <dgm:pt modelId="{124084D3-F84C-0246-B72C-705943CA6B32}" type="pres">
      <dgm:prSet presAssocID="{5E54801A-0A42-BF4C-A04F-83B3428BA45D}" presName="horzSpace2" presStyleCnt="0"/>
      <dgm:spPr/>
    </dgm:pt>
    <dgm:pt modelId="{E38A7019-DA68-DA44-B1F9-6B191A42BBDA}" type="pres">
      <dgm:prSet presAssocID="{5E54801A-0A42-BF4C-A04F-83B3428BA45D}" presName="tx2" presStyleLbl="revTx" presStyleIdx="1" presStyleCnt="4"/>
      <dgm:spPr/>
      <dgm:t>
        <a:bodyPr/>
        <a:lstStyle/>
        <a:p>
          <a:endParaRPr lang="en-US"/>
        </a:p>
      </dgm:t>
    </dgm:pt>
    <dgm:pt modelId="{F864A786-5EEB-9D4B-9C6D-45CF0012E707}" type="pres">
      <dgm:prSet presAssocID="{5E54801A-0A42-BF4C-A04F-83B3428BA45D}" presName="vert2" presStyleCnt="0"/>
      <dgm:spPr/>
    </dgm:pt>
    <dgm:pt modelId="{9D440A47-9DD4-3B4F-BEF7-D01A49810023}" type="pres">
      <dgm:prSet presAssocID="{5E54801A-0A42-BF4C-A04F-83B3428BA45D}" presName="thinLine2b" presStyleLbl="callout" presStyleIdx="0" presStyleCnt="3"/>
      <dgm:spPr/>
    </dgm:pt>
    <dgm:pt modelId="{024A1C49-4FB7-9844-A2B2-02352E495E41}" type="pres">
      <dgm:prSet presAssocID="{5E54801A-0A42-BF4C-A04F-83B3428BA45D}" presName="vertSpace2b" presStyleCnt="0"/>
      <dgm:spPr/>
    </dgm:pt>
    <dgm:pt modelId="{8D737401-04D5-3644-80F0-EF634F55AB83}" type="pres">
      <dgm:prSet presAssocID="{1B6AA47D-3A1B-5941-B529-F635AF5B14DC}" presName="horz2" presStyleCnt="0"/>
      <dgm:spPr/>
    </dgm:pt>
    <dgm:pt modelId="{66293BCF-C9BA-6149-ABBC-F6D0F6670B54}" type="pres">
      <dgm:prSet presAssocID="{1B6AA47D-3A1B-5941-B529-F635AF5B14DC}" presName="horzSpace2" presStyleCnt="0"/>
      <dgm:spPr/>
    </dgm:pt>
    <dgm:pt modelId="{5F203E64-F7E2-4744-93E5-ABFDF9271037}" type="pres">
      <dgm:prSet presAssocID="{1B6AA47D-3A1B-5941-B529-F635AF5B14DC}" presName="tx2" presStyleLbl="revTx" presStyleIdx="2" presStyleCnt="4"/>
      <dgm:spPr/>
      <dgm:t>
        <a:bodyPr/>
        <a:lstStyle/>
        <a:p>
          <a:endParaRPr lang="en-US"/>
        </a:p>
      </dgm:t>
    </dgm:pt>
    <dgm:pt modelId="{9C485A21-D119-6A4B-8122-2328C467A8D5}" type="pres">
      <dgm:prSet presAssocID="{1B6AA47D-3A1B-5941-B529-F635AF5B14DC}" presName="vert2" presStyleCnt="0"/>
      <dgm:spPr/>
    </dgm:pt>
    <dgm:pt modelId="{2B05C64F-F727-4B4E-86B4-74C621924F60}" type="pres">
      <dgm:prSet presAssocID="{1B6AA47D-3A1B-5941-B529-F635AF5B14DC}" presName="thinLine2b" presStyleLbl="callout" presStyleIdx="1" presStyleCnt="3"/>
      <dgm:spPr/>
    </dgm:pt>
    <dgm:pt modelId="{558A484A-9ADE-5F4D-B8F0-33EB9FACDAA9}" type="pres">
      <dgm:prSet presAssocID="{1B6AA47D-3A1B-5941-B529-F635AF5B14DC}" presName="vertSpace2b" presStyleCnt="0"/>
      <dgm:spPr/>
    </dgm:pt>
    <dgm:pt modelId="{4D25CAEB-E554-C148-9690-D9C93A6E84D2}" type="pres">
      <dgm:prSet presAssocID="{CE80BED8-69B4-4246-8E8C-4B8DE141A630}" presName="horz2" presStyleCnt="0"/>
      <dgm:spPr/>
    </dgm:pt>
    <dgm:pt modelId="{C8D45E84-03D8-494E-8920-D4EF1C978707}" type="pres">
      <dgm:prSet presAssocID="{CE80BED8-69B4-4246-8E8C-4B8DE141A630}" presName="horzSpace2" presStyleCnt="0"/>
      <dgm:spPr/>
    </dgm:pt>
    <dgm:pt modelId="{A95AB18C-6767-F947-9071-B970E09DDE3B}" type="pres">
      <dgm:prSet presAssocID="{CE80BED8-69B4-4246-8E8C-4B8DE141A630}" presName="tx2" presStyleLbl="revTx" presStyleIdx="3" presStyleCnt="4"/>
      <dgm:spPr/>
      <dgm:t>
        <a:bodyPr/>
        <a:lstStyle/>
        <a:p>
          <a:endParaRPr lang="en-US"/>
        </a:p>
      </dgm:t>
    </dgm:pt>
    <dgm:pt modelId="{50C4B5D6-7933-CB46-8432-84D60434E746}" type="pres">
      <dgm:prSet presAssocID="{CE80BED8-69B4-4246-8E8C-4B8DE141A630}" presName="vert2" presStyleCnt="0"/>
      <dgm:spPr/>
    </dgm:pt>
    <dgm:pt modelId="{AD3FD9B4-C3BB-9F4C-B9E2-A34B2D97D97F}" type="pres">
      <dgm:prSet presAssocID="{CE80BED8-69B4-4246-8E8C-4B8DE141A630}" presName="thinLine2b" presStyleLbl="callout" presStyleIdx="2" presStyleCnt="3"/>
      <dgm:spPr/>
    </dgm:pt>
    <dgm:pt modelId="{62B13F03-9E44-5F47-91AB-C71ABEC4B6E5}" type="pres">
      <dgm:prSet presAssocID="{CE80BED8-69B4-4246-8E8C-4B8DE141A630}" presName="vertSpace2b" presStyleCnt="0"/>
      <dgm:spPr/>
    </dgm:pt>
  </dgm:ptLst>
  <dgm:cxnLst>
    <dgm:cxn modelId="{7D40A340-0958-1B40-B5CA-02BD1614B4D6}" type="presOf" srcId="{5E54801A-0A42-BF4C-A04F-83B3428BA45D}" destId="{E38A7019-DA68-DA44-B1F9-6B191A42BBDA}" srcOrd="0" destOrd="0" presId="urn:microsoft.com/office/officeart/2008/layout/LinedList"/>
    <dgm:cxn modelId="{C68E30F4-CD59-E642-8074-C2313C8B1FAF}" type="presOf" srcId="{920D5C48-CDB0-2C44-9A84-2D1A167B74F0}" destId="{E579A7B3-14D4-674E-9891-5BA72CF9E468}" srcOrd="0" destOrd="0" presId="urn:microsoft.com/office/officeart/2008/layout/LinedList"/>
    <dgm:cxn modelId="{8F81C053-9871-F149-90A7-A76F4698E850}" type="presOf" srcId="{1B6AA47D-3A1B-5941-B529-F635AF5B14DC}" destId="{5F203E64-F7E2-4744-93E5-ABFDF9271037}" srcOrd="0" destOrd="0" presId="urn:microsoft.com/office/officeart/2008/layout/LinedList"/>
    <dgm:cxn modelId="{FDC7B707-7028-724C-9A4F-4362FB8FE783}" type="presOf" srcId="{CE80BED8-69B4-4246-8E8C-4B8DE141A630}" destId="{A95AB18C-6767-F947-9071-B970E09DDE3B}" srcOrd="0" destOrd="0" presId="urn:microsoft.com/office/officeart/2008/layout/LinedList"/>
    <dgm:cxn modelId="{81A79107-D589-354B-91C7-DB9E4199C978}" srcId="{920D5C48-CDB0-2C44-9A84-2D1A167B74F0}" destId="{1B6AA47D-3A1B-5941-B529-F635AF5B14DC}" srcOrd="1" destOrd="0" parTransId="{31DFA661-27D8-AA45-89D7-BCABAD24C46C}" sibTransId="{670B7C12-753A-3E41-BF8B-F95E0ACCE32A}"/>
    <dgm:cxn modelId="{78C58A85-8782-EE4C-8985-21231CD23507}" srcId="{920D5C48-CDB0-2C44-9A84-2D1A167B74F0}" destId="{5E54801A-0A42-BF4C-A04F-83B3428BA45D}" srcOrd="0" destOrd="0" parTransId="{A991A701-E9AF-2D42-BD67-B4309E8A33A8}" sibTransId="{79F36FA8-0459-AA49-B973-0EDCE28E1578}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FF2AEEF1-84C9-F842-96BA-D79694DEADF7}" srcId="{920D5C48-CDB0-2C44-9A84-2D1A167B74F0}" destId="{CE80BED8-69B4-4246-8E8C-4B8DE141A630}" srcOrd="2" destOrd="0" parTransId="{01E501D7-A5C7-2C4F-BCAE-7070C98B866D}" sibTransId="{9E1653F3-9DF3-2B47-9ED7-06EF043B0E68}"/>
    <dgm:cxn modelId="{BA9F8BD0-BE56-D244-9157-46CBCF30F704}" type="presOf" srcId="{FC7B1C92-B2BE-0C40-975C-8F0ADBF671D7}" destId="{683F5D1E-2A13-A04B-BE5D-6BD96E9CEA6D}" srcOrd="0" destOrd="0" presId="urn:microsoft.com/office/officeart/2008/layout/LinedList"/>
    <dgm:cxn modelId="{6F2C369D-9CA9-2442-96A3-6C0F56CFFC99}" type="presParOf" srcId="{683F5D1E-2A13-A04B-BE5D-6BD96E9CEA6D}" destId="{0B62BB7E-73D6-9748-84A4-4D938E7EF86B}" srcOrd="0" destOrd="0" presId="urn:microsoft.com/office/officeart/2008/layout/LinedList"/>
    <dgm:cxn modelId="{1035162D-4A1F-BF47-B7A5-56626C6C6280}" type="presParOf" srcId="{683F5D1E-2A13-A04B-BE5D-6BD96E9CEA6D}" destId="{2D970574-778A-C547-AD7A-00BA3A094F4A}" srcOrd="1" destOrd="0" presId="urn:microsoft.com/office/officeart/2008/layout/LinedList"/>
    <dgm:cxn modelId="{EEB51730-27A9-3B43-8450-202D6DE82975}" type="presParOf" srcId="{2D970574-778A-C547-AD7A-00BA3A094F4A}" destId="{E579A7B3-14D4-674E-9891-5BA72CF9E468}" srcOrd="0" destOrd="0" presId="urn:microsoft.com/office/officeart/2008/layout/LinedList"/>
    <dgm:cxn modelId="{4F642723-9F82-F944-A04E-079E552DA13E}" type="presParOf" srcId="{2D970574-778A-C547-AD7A-00BA3A094F4A}" destId="{71848FDB-282E-A84A-9BF2-495E568597A4}" srcOrd="1" destOrd="0" presId="urn:microsoft.com/office/officeart/2008/layout/LinedList"/>
    <dgm:cxn modelId="{9F3AF1E0-4501-0446-88A6-97AFC17DFBEF}" type="presParOf" srcId="{71848FDB-282E-A84A-9BF2-495E568597A4}" destId="{180E982A-36FE-7D4C-9E70-76D604A9E27B}" srcOrd="0" destOrd="0" presId="urn:microsoft.com/office/officeart/2008/layout/LinedList"/>
    <dgm:cxn modelId="{2E913D8A-7A47-A44F-9A71-849858409A5F}" type="presParOf" srcId="{71848FDB-282E-A84A-9BF2-495E568597A4}" destId="{031308E2-5C96-0F4C-AD7B-6AD4B067D690}" srcOrd="1" destOrd="0" presId="urn:microsoft.com/office/officeart/2008/layout/LinedList"/>
    <dgm:cxn modelId="{B0804F3F-4872-A841-B8B1-742C464BFBD9}" type="presParOf" srcId="{031308E2-5C96-0F4C-AD7B-6AD4B067D690}" destId="{124084D3-F84C-0246-B72C-705943CA6B32}" srcOrd="0" destOrd="0" presId="urn:microsoft.com/office/officeart/2008/layout/LinedList"/>
    <dgm:cxn modelId="{EF5ADF74-351E-8A4C-B429-A1AB9BEB0D16}" type="presParOf" srcId="{031308E2-5C96-0F4C-AD7B-6AD4B067D690}" destId="{E38A7019-DA68-DA44-B1F9-6B191A42BBDA}" srcOrd="1" destOrd="0" presId="urn:microsoft.com/office/officeart/2008/layout/LinedList"/>
    <dgm:cxn modelId="{1D978114-5F3F-D244-A7BA-DD82B74A1B54}" type="presParOf" srcId="{031308E2-5C96-0F4C-AD7B-6AD4B067D690}" destId="{F864A786-5EEB-9D4B-9C6D-45CF0012E707}" srcOrd="2" destOrd="0" presId="urn:microsoft.com/office/officeart/2008/layout/LinedList"/>
    <dgm:cxn modelId="{089B6018-5E1F-594C-ABA8-8C7899A98F77}" type="presParOf" srcId="{71848FDB-282E-A84A-9BF2-495E568597A4}" destId="{9D440A47-9DD4-3B4F-BEF7-D01A49810023}" srcOrd="2" destOrd="0" presId="urn:microsoft.com/office/officeart/2008/layout/LinedList"/>
    <dgm:cxn modelId="{ACA2C341-A2B2-574E-9015-57F0F4DEE4AA}" type="presParOf" srcId="{71848FDB-282E-A84A-9BF2-495E568597A4}" destId="{024A1C49-4FB7-9844-A2B2-02352E495E41}" srcOrd="3" destOrd="0" presId="urn:microsoft.com/office/officeart/2008/layout/LinedList"/>
    <dgm:cxn modelId="{E214FFFB-5F24-4E4F-AC3C-DE8D8DE0F016}" type="presParOf" srcId="{71848FDB-282E-A84A-9BF2-495E568597A4}" destId="{8D737401-04D5-3644-80F0-EF634F55AB83}" srcOrd="4" destOrd="0" presId="urn:microsoft.com/office/officeart/2008/layout/LinedList"/>
    <dgm:cxn modelId="{EE5EDC2E-8F72-AE4E-8EF6-5D9D293A703B}" type="presParOf" srcId="{8D737401-04D5-3644-80F0-EF634F55AB83}" destId="{66293BCF-C9BA-6149-ABBC-F6D0F6670B54}" srcOrd="0" destOrd="0" presId="urn:microsoft.com/office/officeart/2008/layout/LinedList"/>
    <dgm:cxn modelId="{8DE6E62C-EB4B-5743-A3BF-B3F5DE0114E9}" type="presParOf" srcId="{8D737401-04D5-3644-80F0-EF634F55AB83}" destId="{5F203E64-F7E2-4744-93E5-ABFDF9271037}" srcOrd="1" destOrd="0" presId="urn:microsoft.com/office/officeart/2008/layout/LinedList"/>
    <dgm:cxn modelId="{2DE2A51B-DF7B-284A-935B-108CF51F8625}" type="presParOf" srcId="{8D737401-04D5-3644-80F0-EF634F55AB83}" destId="{9C485A21-D119-6A4B-8122-2328C467A8D5}" srcOrd="2" destOrd="0" presId="urn:microsoft.com/office/officeart/2008/layout/LinedList"/>
    <dgm:cxn modelId="{06F43BBB-634A-BC47-B1CA-88309FBFFC5B}" type="presParOf" srcId="{71848FDB-282E-A84A-9BF2-495E568597A4}" destId="{2B05C64F-F727-4B4E-86B4-74C621924F60}" srcOrd="5" destOrd="0" presId="urn:microsoft.com/office/officeart/2008/layout/LinedList"/>
    <dgm:cxn modelId="{7C922538-3A6D-C84C-BC21-27B266B530E7}" type="presParOf" srcId="{71848FDB-282E-A84A-9BF2-495E568597A4}" destId="{558A484A-9ADE-5F4D-B8F0-33EB9FACDAA9}" srcOrd="6" destOrd="0" presId="urn:microsoft.com/office/officeart/2008/layout/LinedList"/>
    <dgm:cxn modelId="{597EB0CC-9BED-7748-87D8-5EE97D6DFDE0}" type="presParOf" srcId="{71848FDB-282E-A84A-9BF2-495E568597A4}" destId="{4D25CAEB-E554-C148-9690-D9C93A6E84D2}" srcOrd="7" destOrd="0" presId="urn:microsoft.com/office/officeart/2008/layout/LinedList"/>
    <dgm:cxn modelId="{B00E5F51-B069-9145-90AD-A10BF615865D}" type="presParOf" srcId="{4D25CAEB-E554-C148-9690-D9C93A6E84D2}" destId="{C8D45E84-03D8-494E-8920-D4EF1C978707}" srcOrd="0" destOrd="0" presId="urn:microsoft.com/office/officeart/2008/layout/LinedList"/>
    <dgm:cxn modelId="{A5A3F2D6-30A1-1349-9E6C-B47B39E55898}" type="presParOf" srcId="{4D25CAEB-E554-C148-9690-D9C93A6E84D2}" destId="{A95AB18C-6767-F947-9071-B970E09DDE3B}" srcOrd="1" destOrd="0" presId="urn:microsoft.com/office/officeart/2008/layout/LinedList"/>
    <dgm:cxn modelId="{06F397CC-9BD6-0A41-A9B1-2A9425F366DB}" type="presParOf" srcId="{4D25CAEB-E554-C148-9690-D9C93A6E84D2}" destId="{50C4B5D6-7933-CB46-8432-84D60434E746}" srcOrd="2" destOrd="0" presId="urn:microsoft.com/office/officeart/2008/layout/LinedList"/>
    <dgm:cxn modelId="{D4C8E542-7C41-414B-9181-33455EC28A79}" type="presParOf" srcId="{71848FDB-282E-A84A-9BF2-495E568597A4}" destId="{AD3FD9B4-C3BB-9F4C-B9E2-A34B2D97D97F}" srcOrd="8" destOrd="0" presId="urn:microsoft.com/office/officeart/2008/layout/LinedList"/>
    <dgm:cxn modelId="{993F20FB-BC74-F04B-96B4-5D6FF570E8F1}" type="presParOf" srcId="{71848FDB-282E-A84A-9BF2-495E568597A4}" destId="{62B13F03-9E44-5F47-91AB-C71ABEC4B6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726D21-0A3D-4243-AE04-260F60B0DE15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10B4AB3-9747-9B47-B575-C97FC4388F22}">
      <dgm:prSet/>
      <dgm:spPr/>
      <dgm:t>
        <a:bodyPr/>
        <a:lstStyle/>
        <a:p>
          <a:pPr rtl="0"/>
          <a:r>
            <a:rPr lang="en-US" smtClean="0"/>
            <a:t>Your research project is due on Wednesday.</a:t>
          </a:r>
          <a:endParaRPr lang="en-US"/>
        </a:p>
      </dgm:t>
    </dgm:pt>
    <dgm:pt modelId="{7539ACB1-46BC-534D-9651-3CBFB2CAD76A}" type="parTrans" cxnId="{70FB5192-D1A9-434A-AB09-6729DDE6B672}">
      <dgm:prSet/>
      <dgm:spPr/>
      <dgm:t>
        <a:bodyPr/>
        <a:lstStyle/>
        <a:p>
          <a:endParaRPr lang="en-US"/>
        </a:p>
      </dgm:t>
    </dgm:pt>
    <dgm:pt modelId="{21F96C8F-2262-164F-B6F7-FF5C070333CE}" type="sibTrans" cxnId="{70FB5192-D1A9-434A-AB09-6729DDE6B672}">
      <dgm:prSet/>
      <dgm:spPr/>
      <dgm:t>
        <a:bodyPr/>
        <a:lstStyle/>
        <a:p>
          <a:endParaRPr lang="en-US"/>
        </a:p>
      </dgm:t>
    </dgm:pt>
    <dgm:pt modelId="{948506A6-08EB-684B-9FFC-CC708889E160}">
      <dgm:prSet/>
      <dgm:spPr/>
      <dgm:t>
        <a:bodyPr/>
        <a:lstStyle/>
        <a:p>
          <a:pPr rtl="0"/>
          <a:r>
            <a:rPr lang="en-US" smtClean="0"/>
            <a:t>Please study for your Unit 5 Vocabulary Quiz which you will take this Friday, September 18, 2015.</a:t>
          </a:r>
          <a:endParaRPr lang="en-US"/>
        </a:p>
      </dgm:t>
    </dgm:pt>
    <dgm:pt modelId="{94D756D1-1602-C94E-BEA2-551BCA50DE9D}" type="parTrans" cxnId="{A1BA1205-7BE6-844F-9032-2C85C7DF253A}">
      <dgm:prSet/>
      <dgm:spPr/>
      <dgm:t>
        <a:bodyPr/>
        <a:lstStyle/>
        <a:p>
          <a:endParaRPr lang="en-US"/>
        </a:p>
      </dgm:t>
    </dgm:pt>
    <dgm:pt modelId="{91656200-E9F1-0247-8453-F48A489C480C}" type="sibTrans" cxnId="{A1BA1205-7BE6-844F-9032-2C85C7DF253A}">
      <dgm:prSet/>
      <dgm:spPr/>
      <dgm:t>
        <a:bodyPr/>
        <a:lstStyle/>
        <a:p>
          <a:endParaRPr lang="en-US"/>
        </a:p>
      </dgm:t>
    </dgm:pt>
    <dgm:pt modelId="{33B35103-C1EE-1648-86A7-F7489FE46419}">
      <dgm:prSet/>
      <dgm:spPr/>
      <dgm:t>
        <a:bodyPr/>
        <a:lstStyle/>
        <a:p>
          <a:pPr rtl="0"/>
          <a:r>
            <a:rPr lang="en-US" smtClean="0"/>
            <a:t>If you have not finished reading the book for your next book report, this is a friendly reminder to do so.</a:t>
          </a:r>
          <a:endParaRPr lang="en-US"/>
        </a:p>
      </dgm:t>
    </dgm:pt>
    <dgm:pt modelId="{23A1FD9D-E8E4-544B-9E92-4E0082A42A02}" type="parTrans" cxnId="{4A413058-A9D0-064C-95B4-9184CD9D2B34}">
      <dgm:prSet/>
      <dgm:spPr/>
      <dgm:t>
        <a:bodyPr/>
        <a:lstStyle/>
        <a:p>
          <a:endParaRPr lang="en-US"/>
        </a:p>
      </dgm:t>
    </dgm:pt>
    <dgm:pt modelId="{E5AD66DA-E685-5C42-B459-1E90BE46683B}" type="sibTrans" cxnId="{4A413058-A9D0-064C-95B4-9184CD9D2B34}">
      <dgm:prSet/>
      <dgm:spPr/>
      <dgm:t>
        <a:bodyPr/>
        <a:lstStyle/>
        <a:p>
          <a:endParaRPr lang="en-US"/>
        </a:p>
      </dgm:t>
    </dgm:pt>
    <dgm:pt modelId="{DA03CA73-DB4C-6845-94DF-CB256751023B}" type="pres">
      <dgm:prSet presAssocID="{35726D21-0A3D-4243-AE04-260F60B0DE1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6487A85-951A-1A46-867B-571A19B0729D}" type="pres">
      <dgm:prSet presAssocID="{810B4AB3-9747-9B47-B575-C97FC4388F22}" presName="thickLine" presStyleLbl="alignNode1" presStyleIdx="0" presStyleCnt="3"/>
      <dgm:spPr/>
    </dgm:pt>
    <dgm:pt modelId="{6D7C0790-A429-A64B-B068-B08A00F1D4FE}" type="pres">
      <dgm:prSet presAssocID="{810B4AB3-9747-9B47-B575-C97FC4388F22}" presName="horz1" presStyleCnt="0"/>
      <dgm:spPr/>
    </dgm:pt>
    <dgm:pt modelId="{7B03F90D-40DA-954E-B1F0-083FAE705253}" type="pres">
      <dgm:prSet presAssocID="{810B4AB3-9747-9B47-B575-C97FC4388F22}" presName="tx1" presStyleLbl="revTx" presStyleIdx="0" presStyleCnt="3"/>
      <dgm:spPr/>
      <dgm:t>
        <a:bodyPr/>
        <a:lstStyle/>
        <a:p>
          <a:endParaRPr lang="en-US"/>
        </a:p>
      </dgm:t>
    </dgm:pt>
    <dgm:pt modelId="{22200D2D-2178-1747-8D20-AD155323D3A8}" type="pres">
      <dgm:prSet presAssocID="{810B4AB3-9747-9B47-B575-C97FC4388F22}" presName="vert1" presStyleCnt="0"/>
      <dgm:spPr/>
    </dgm:pt>
    <dgm:pt modelId="{8815F5FA-46AB-0A41-9135-4CA03A2EB166}" type="pres">
      <dgm:prSet presAssocID="{948506A6-08EB-684B-9FFC-CC708889E160}" presName="thickLine" presStyleLbl="alignNode1" presStyleIdx="1" presStyleCnt="3"/>
      <dgm:spPr/>
    </dgm:pt>
    <dgm:pt modelId="{A4E14225-A437-A046-B9F1-8F5F62EAF3B3}" type="pres">
      <dgm:prSet presAssocID="{948506A6-08EB-684B-9FFC-CC708889E160}" presName="horz1" presStyleCnt="0"/>
      <dgm:spPr/>
    </dgm:pt>
    <dgm:pt modelId="{52601DA3-2321-5845-887C-F233478ED6EA}" type="pres">
      <dgm:prSet presAssocID="{948506A6-08EB-684B-9FFC-CC708889E160}" presName="tx1" presStyleLbl="revTx" presStyleIdx="1" presStyleCnt="3"/>
      <dgm:spPr/>
      <dgm:t>
        <a:bodyPr/>
        <a:lstStyle/>
        <a:p>
          <a:endParaRPr lang="en-US"/>
        </a:p>
      </dgm:t>
    </dgm:pt>
    <dgm:pt modelId="{FC00E22B-4AB0-8946-B049-3B1ED2136C9A}" type="pres">
      <dgm:prSet presAssocID="{948506A6-08EB-684B-9FFC-CC708889E160}" presName="vert1" presStyleCnt="0"/>
      <dgm:spPr/>
    </dgm:pt>
    <dgm:pt modelId="{455E868D-1A55-9249-A62B-26CB583FFE3A}" type="pres">
      <dgm:prSet presAssocID="{33B35103-C1EE-1648-86A7-F7489FE46419}" presName="thickLine" presStyleLbl="alignNode1" presStyleIdx="2" presStyleCnt="3"/>
      <dgm:spPr/>
    </dgm:pt>
    <dgm:pt modelId="{438D9C97-8747-5541-B741-BB92A0CB88C3}" type="pres">
      <dgm:prSet presAssocID="{33B35103-C1EE-1648-86A7-F7489FE46419}" presName="horz1" presStyleCnt="0"/>
      <dgm:spPr/>
    </dgm:pt>
    <dgm:pt modelId="{9428C4D8-A8EC-9749-A463-46F4D3157005}" type="pres">
      <dgm:prSet presAssocID="{33B35103-C1EE-1648-86A7-F7489FE46419}" presName="tx1" presStyleLbl="revTx" presStyleIdx="2" presStyleCnt="3"/>
      <dgm:spPr/>
      <dgm:t>
        <a:bodyPr/>
        <a:lstStyle/>
        <a:p>
          <a:endParaRPr lang="en-US"/>
        </a:p>
      </dgm:t>
    </dgm:pt>
    <dgm:pt modelId="{DF7934EE-4AB5-6141-A182-4D711244E7C8}" type="pres">
      <dgm:prSet presAssocID="{33B35103-C1EE-1648-86A7-F7489FE46419}" presName="vert1" presStyleCnt="0"/>
      <dgm:spPr/>
    </dgm:pt>
  </dgm:ptLst>
  <dgm:cxnLst>
    <dgm:cxn modelId="{D339DA32-C607-6D47-B150-4A735565E58C}" type="presOf" srcId="{33B35103-C1EE-1648-86A7-F7489FE46419}" destId="{9428C4D8-A8EC-9749-A463-46F4D3157005}" srcOrd="0" destOrd="0" presId="urn:microsoft.com/office/officeart/2008/layout/LinedList"/>
    <dgm:cxn modelId="{4A413058-A9D0-064C-95B4-9184CD9D2B34}" srcId="{35726D21-0A3D-4243-AE04-260F60B0DE15}" destId="{33B35103-C1EE-1648-86A7-F7489FE46419}" srcOrd="2" destOrd="0" parTransId="{23A1FD9D-E8E4-544B-9E92-4E0082A42A02}" sibTransId="{E5AD66DA-E685-5C42-B459-1E90BE46683B}"/>
    <dgm:cxn modelId="{70FB5192-D1A9-434A-AB09-6729DDE6B672}" srcId="{35726D21-0A3D-4243-AE04-260F60B0DE15}" destId="{810B4AB3-9747-9B47-B575-C97FC4388F22}" srcOrd="0" destOrd="0" parTransId="{7539ACB1-46BC-534D-9651-3CBFB2CAD76A}" sibTransId="{21F96C8F-2262-164F-B6F7-FF5C070333CE}"/>
    <dgm:cxn modelId="{224B1497-8DEF-884A-999B-5A8D8C58356C}" type="presOf" srcId="{948506A6-08EB-684B-9FFC-CC708889E160}" destId="{52601DA3-2321-5845-887C-F233478ED6EA}" srcOrd="0" destOrd="0" presId="urn:microsoft.com/office/officeart/2008/layout/LinedList"/>
    <dgm:cxn modelId="{1C77FC87-A44A-5149-B99F-BB96BE5365F9}" type="presOf" srcId="{810B4AB3-9747-9B47-B575-C97FC4388F22}" destId="{7B03F90D-40DA-954E-B1F0-083FAE705253}" srcOrd="0" destOrd="0" presId="urn:microsoft.com/office/officeart/2008/layout/LinedList"/>
    <dgm:cxn modelId="{A1BA1205-7BE6-844F-9032-2C85C7DF253A}" srcId="{35726D21-0A3D-4243-AE04-260F60B0DE15}" destId="{948506A6-08EB-684B-9FFC-CC708889E160}" srcOrd="1" destOrd="0" parTransId="{94D756D1-1602-C94E-BEA2-551BCA50DE9D}" sibTransId="{91656200-E9F1-0247-8453-F48A489C480C}"/>
    <dgm:cxn modelId="{5EBE20B5-D394-B14D-8364-AD8DA0284F81}" type="presOf" srcId="{35726D21-0A3D-4243-AE04-260F60B0DE15}" destId="{DA03CA73-DB4C-6845-94DF-CB256751023B}" srcOrd="0" destOrd="0" presId="urn:microsoft.com/office/officeart/2008/layout/LinedList"/>
    <dgm:cxn modelId="{1113AA72-DCEC-4644-A867-5BBC94C2897A}" type="presParOf" srcId="{DA03CA73-DB4C-6845-94DF-CB256751023B}" destId="{26487A85-951A-1A46-867B-571A19B0729D}" srcOrd="0" destOrd="0" presId="urn:microsoft.com/office/officeart/2008/layout/LinedList"/>
    <dgm:cxn modelId="{8A6028D1-B798-AB4F-932A-B04FE3C4E5E7}" type="presParOf" srcId="{DA03CA73-DB4C-6845-94DF-CB256751023B}" destId="{6D7C0790-A429-A64B-B068-B08A00F1D4FE}" srcOrd="1" destOrd="0" presId="urn:microsoft.com/office/officeart/2008/layout/LinedList"/>
    <dgm:cxn modelId="{B2FBD695-A687-DC41-B160-1D779DD8BC5E}" type="presParOf" srcId="{6D7C0790-A429-A64B-B068-B08A00F1D4FE}" destId="{7B03F90D-40DA-954E-B1F0-083FAE705253}" srcOrd="0" destOrd="0" presId="urn:microsoft.com/office/officeart/2008/layout/LinedList"/>
    <dgm:cxn modelId="{BD99D626-4C79-E44B-BE67-6CE24A3CBE21}" type="presParOf" srcId="{6D7C0790-A429-A64B-B068-B08A00F1D4FE}" destId="{22200D2D-2178-1747-8D20-AD155323D3A8}" srcOrd="1" destOrd="0" presId="urn:microsoft.com/office/officeart/2008/layout/LinedList"/>
    <dgm:cxn modelId="{8A6E6E9D-4B2B-1545-956B-AF89C209D6A6}" type="presParOf" srcId="{DA03CA73-DB4C-6845-94DF-CB256751023B}" destId="{8815F5FA-46AB-0A41-9135-4CA03A2EB166}" srcOrd="2" destOrd="0" presId="urn:microsoft.com/office/officeart/2008/layout/LinedList"/>
    <dgm:cxn modelId="{70A7B3A8-4073-804F-B607-0922DC95FF6B}" type="presParOf" srcId="{DA03CA73-DB4C-6845-94DF-CB256751023B}" destId="{A4E14225-A437-A046-B9F1-8F5F62EAF3B3}" srcOrd="3" destOrd="0" presId="urn:microsoft.com/office/officeart/2008/layout/LinedList"/>
    <dgm:cxn modelId="{9F434AD8-0DCC-6847-81B9-501026C4881C}" type="presParOf" srcId="{A4E14225-A437-A046-B9F1-8F5F62EAF3B3}" destId="{52601DA3-2321-5845-887C-F233478ED6EA}" srcOrd="0" destOrd="0" presId="urn:microsoft.com/office/officeart/2008/layout/LinedList"/>
    <dgm:cxn modelId="{731B90F9-D328-C04F-9B87-AB9F8093D020}" type="presParOf" srcId="{A4E14225-A437-A046-B9F1-8F5F62EAF3B3}" destId="{FC00E22B-4AB0-8946-B049-3B1ED2136C9A}" srcOrd="1" destOrd="0" presId="urn:microsoft.com/office/officeart/2008/layout/LinedList"/>
    <dgm:cxn modelId="{75A9D478-0A3E-A44F-BBAF-B5B8504CF586}" type="presParOf" srcId="{DA03CA73-DB4C-6845-94DF-CB256751023B}" destId="{455E868D-1A55-9249-A62B-26CB583FFE3A}" srcOrd="4" destOrd="0" presId="urn:microsoft.com/office/officeart/2008/layout/LinedList"/>
    <dgm:cxn modelId="{30142FD5-0D3E-4D46-A17D-3AE0B02A1A14}" type="presParOf" srcId="{DA03CA73-DB4C-6845-94DF-CB256751023B}" destId="{438D9C97-8747-5541-B741-BB92A0CB88C3}" srcOrd="5" destOrd="0" presId="urn:microsoft.com/office/officeart/2008/layout/LinedList"/>
    <dgm:cxn modelId="{CA052103-9DE1-ED49-B0B1-5F63F318C175}" type="presParOf" srcId="{438D9C97-8747-5541-B741-BB92A0CB88C3}" destId="{9428C4D8-A8EC-9749-A463-46F4D3157005}" srcOrd="0" destOrd="0" presId="urn:microsoft.com/office/officeart/2008/layout/LinedList"/>
    <dgm:cxn modelId="{3EC8CD4A-E225-7549-A648-CC2EA548A396}" type="presParOf" srcId="{438D9C97-8747-5541-B741-BB92A0CB88C3}" destId="{DF7934EE-4AB5-6141-A182-4D711244E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F35B39-16E3-1D44-9D9C-2D2D33925DAC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BD35D4-243E-B944-85F1-1D856A2884AD}">
      <dgm:prSet/>
      <dgm:spPr/>
      <dgm:t>
        <a:bodyPr/>
        <a:lstStyle/>
        <a:p>
          <a:pPr rtl="0"/>
          <a:r>
            <a:rPr lang="en-US" dirty="0" smtClean="0"/>
            <a:t>Welcome, please come in quietly and put your things down.</a:t>
          </a:r>
          <a:endParaRPr lang="en-US" dirty="0"/>
        </a:p>
      </dgm:t>
    </dgm:pt>
    <dgm:pt modelId="{96D80319-17A5-5447-A77D-809B68838595}" type="parTrans" cxnId="{C85EE75D-C83D-2F43-9D57-73BDDF338F35}">
      <dgm:prSet/>
      <dgm:spPr/>
      <dgm:t>
        <a:bodyPr/>
        <a:lstStyle/>
        <a:p>
          <a:endParaRPr lang="en-US"/>
        </a:p>
      </dgm:t>
    </dgm:pt>
    <dgm:pt modelId="{DF32C978-FDE4-5649-A604-11148D8031CA}" type="sibTrans" cxnId="{C85EE75D-C83D-2F43-9D57-73BDDF338F35}">
      <dgm:prSet/>
      <dgm:spPr/>
      <dgm:t>
        <a:bodyPr/>
        <a:lstStyle/>
        <a:p>
          <a:endParaRPr lang="en-US"/>
        </a:p>
      </dgm:t>
    </dgm:pt>
    <dgm:pt modelId="{6CD80BC7-334F-8F40-933D-51A8976F954E}">
      <dgm:prSet/>
      <dgm:spPr/>
      <dgm:t>
        <a:bodyPr/>
        <a:lstStyle/>
        <a:p>
          <a:pPr rtl="0"/>
          <a:r>
            <a:rPr lang="en-US" dirty="0" smtClean="0"/>
            <a:t>Please complete Unit Five Exercise Two and Three on page 32-33. Label your paper Exercise Two and Exercise Three.</a:t>
          </a:r>
          <a:endParaRPr lang="en-US" dirty="0"/>
        </a:p>
      </dgm:t>
    </dgm:pt>
    <dgm:pt modelId="{AB5E22D4-B02D-994B-9689-8F8467A9E1E0}" type="parTrans" cxnId="{7AE6B02C-387E-1743-8C95-1A903E328A80}">
      <dgm:prSet/>
      <dgm:spPr/>
      <dgm:t>
        <a:bodyPr/>
        <a:lstStyle/>
        <a:p>
          <a:endParaRPr lang="en-US"/>
        </a:p>
      </dgm:t>
    </dgm:pt>
    <dgm:pt modelId="{F6F7D5E8-C1DC-964D-981C-4230B751D4A2}" type="sibTrans" cxnId="{7AE6B02C-387E-1743-8C95-1A903E328A80}">
      <dgm:prSet/>
      <dgm:spPr/>
      <dgm:t>
        <a:bodyPr/>
        <a:lstStyle/>
        <a:p>
          <a:endParaRPr lang="en-US"/>
        </a:p>
      </dgm:t>
    </dgm:pt>
    <dgm:pt modelId="{D96A10C5-2CC5-A140-B054-C62160BD185F}">
      <dgm:prSet/>
      <dgm:spPr/>
      <dgm:t>
        <a:bodyPr/>
        <a:lstStyle/>
        <a:p>
          <a:pPr rtl="0"/>
          <a:r>
            <a:rPr lang="en-US" dirty="0" smtClean="0"/>
            <a:t>You do not need to write the sentences. Only write the answers on your paper.</a:t>
          </a:r>
          <a:endParaRPr lang="en-US" dirty="0"/>
        </a:p>
      </dgm:t>
    </dgm:pt>
    <dgm:pt modelId="{BD148BC2-0889-AD43-AD58-75EC54CB32FD}" type="parTrans" cxnId="{4D83BBAB-22C4-B442-9BB0-4FC87E7A3A7C}">
      <dgm:prSet/>
      <dgm:spPr/>
      <dgm:t>
        <a:bodyPr/>
        <a:lstStyle/>
        <a:p>
          <a:endParaRPr lang="en-US"/>
        </a:p>
      </dgm:t>
    </dgm:pt>
    <dgm:pt modelId="{8F5B1CAA-FA66-AC41-947D-D74453FCF728}" type="sibTrans" cxnId="{4D83BBAB-22C4-B442-9BB0-4FC87E7A3A7C}">
      <dgm:prSet/>
      <dgm:spPr/>
      <dgm:t>
        <a:bodyPr/>
        <a:lstStyle/>
        <a:p>
          <a:endParaRPr lang="en-US"/>
        </a:p>
      </dgm:t>
    </dgm:pt>
    <dgm:pt modelId="{EFF10869-658C-9845-A1E8-6F49AEDB71F9}" type="pres">
      <dgm:prSet presAssocID="{4DF35B39-16E3-1D44-9D9C-2D2D33925DA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707C1C-790E-9344-8585-654E0798BAD3}" type="pres">
      <dgm:prSet presAssocID="{F2BD35D4-243E-B944-85F1-1D856A2884AD}" presName="thickLine" presStyleLbl="alignNode1" presStyleIdx="0" presStyleCnt="3"/>
      <dgm:spPr/>
    </dgm:pt>
    <dgm:pt modelId="{C64334C4-4CDC-0648-B462-217CAD24449A}" type="pres">
      <dgm:prSet presAssocID="{F2BD35D4-243E-B944-85F1-1D856A2884AD}" presName="horz1" presStyleCnt="0"/>
      <dgm:spPr/>
    </dgm:pt>
    <dgm:pt modelId="{AA128925-18D6-594C-A0DA-D45B1CB22A24}" type="pres">
      <dgm:prSet presAssocID="{F2BD35D4-243E-B944-85F1-1D856A2884AD}" presName="tx1" presStyleLbl="revTx" presStyleIdx="0" presStyleCnt="3"/>
      <dgm:spPr/>
      <dgm:t>
        <a:bodyPr/>
        <a:lstStyle/>
        <a:p>
          <a:endParaRPr lang="en-US"/>
        </a:p>
      </dgm:t>
    </dgm:pt>
    <dgm:pt modelId="{087E8B8A-F321-E743-A402-E8F09FF3080B}" type="pres">
      <dgm:prSet presAssocID="{F2BD35D4-243E-B944-85F1-1D856A2884AD}" presName="vert1" presStyleCnt="0"/>
      <dgm:spPr/>
    </dgm:pt>
    <dgm:pt modelId="{6C46BA7D-B8A3-8D48-ACAF-E9250DEB86BC}" type="pres">
      <dgm:prSet presAssocID="{6CD80BC7-334F-8F40-933D-51A8976F954E}" presName="thickLine" presStyleLbl="alignNode1" presStyleIdx="1" presStyleCnt="3"/>
      <dgm:spPr/>
    </dgm:pt>
    <dgm:pt modelId="{AD79FD1F-C774-E64B-BE08-64377DC33D10}" type="pres">
      <dgm:prSet presAssocID="{6CD80BC7-334F-8F40-933D-51A8976F954E}" presName="horz1" presStyleCnt="0"/>
      <dgm:spPr/>
    </dgm:pt>
    <dgm:pt modelId="{67C5F2F0-CBCB-C341-826E-B583A8471600}" type="pres">
      <dgm:prSet presAssocID="{6CD80BC7-334F-8F40-933D-51A8976F954E}" presName="tx1" presStyleLbl="revTx" presStyleIdx="1" presStyleCnt="3"/>
      <dgm:spPr/>
      <dgm:t>
        <a:bodyPr/>
        <a:lstStyle/>
        <a:p>
          <a:endParaRPr lang="en-US"/>
        </a:p>
      </dgm:t>
    </dgm:pt>
    <dgm:pt modelId="{F726ED7F-64B6-9A40-BE87-1E533802125B}" type="pres">
      <dgm:prSet presAssocID="{6CD80BC7-334F-8F40-933D-51A8976F954E}" presName="vert1" presStyleCnt="0"/>
      <dgm:spPr/>
    </dgm:pt>
    <dgm:pt modelId="{5F622A01-E399-8E49-B636-99ABF51B41DD}" type="pres">
      <dgm:prSet presAssocID="{D96A10C5-2CC5-A140-B054-C62160BD185F}" presName="thickLine" presStyleLbl="alignNode1" presStyleIdx="2" presStyleCnt="3"/>
      <dgm:spPr/>
    </dgm:pt>
    <dgm:pt modelId="{23E07A1A-5911-C345-9588-CC815E85F955}" type="pres">
      <dgm:prSet presAssocID="{D96A10C5-2CC5-A140-B054-C62160BD185F}" presName="horz1" presStyleCnt="0"/>
      <dgm:spPr/>
    </dgm:pt>
    <dgm:pt modelId="{BD95BAFC-C450-9640-9FB9-1E12B6F6DA88}" type="pres">
      <dgm:prSet presAssocID="{D96A10C5-2CC5-A140-B054-C62160BD185F}" presName="tx1" presStyleLbl="revTx" presStyleIdx="2" presStyleCnt="3"/>
      <dgm:spPr/>
      <dgm:t>
        <a:bodyPr/>
        <a:lstStyle/>
        <a:p>
          <a:endParaRPr lang="en-US"/>
        </a:p>
      </dgm:t>
    </dgm:pt>
    <dgm:pt modelId="{3E966D68-F761-E447-A834-4924CE3C73E5}" type="pres">
      <dgm:prSet presAssocID="{D96A10C5-2CC5-A140-B054-C62160BD185F}" presName="vert1" presStyleCnt="0"/>
      <dgm:spPr/>
    </dgm:pt>
  </dgm:ptLst>
  <dgm:cxnLst>
    <dgm:cxn modelId="{4D83BBAB-22C4-B442-9BB0-4FC87E7A3A7C}" srcId="{4DF35B39-16E3-1D44-9D9C-2D2D33925DAC}" destId="{D96A10C5-2CC5-A140-B054-C62160BD185F}" srcOrd="2" destOrd="0" parTransId="{BD148BC2-0889-AD43-AD58-75EC54CB32FD}" sibTransId="{8F5B1CAA-FA66-AC41-947D-D74453FCF728}"/>
    <dgm:cxn modelId="{A0408B40-D2DA-ED42-8FFA-802D7C8B783E}" type="presOf" srcId="{D96A10C5-2CC5-A140-B054-C62160BD185F}" destId="{BD95BAFC-C450-9640-9FB9-1E12B6F6DA88}" srcOrd="0" destOrd="0" presId="urn:microsoft.com/office/officeart/2008/layout/LinedList"/>
    <dgm:cxn modelId="{B9762417-FE28-E848-8ACB-5F3331568D50}" type="presOf" srcId="{4DF35B39-16E3-1D44-9D9C-2D2D33925DAC}" destId="{EFF10869-658C-9845-A1E8-6F49AEDB71F9}" srcOrd="0" destOrd="0" presId="urn:microsoft.com/office/officeart/2008/layout/LinedList"/>
    <dgm:cxn modelId="{7AE6B02C-387E-1743-8C95-1A903E328A80}" srcId="{4DF35B39-16E3-1D44-9D9C-2D2D33925DAC}" destId="{6CD80BC7-334F-8F40-933D-51A8976F954E}" srcOrd="1" destOrd="0" parTransId="{AB5E22D4-B02D-994B-9689-8F8467A9E1E0}" sibTransId="{F6F7D5E8-C1DC-964D-981C-4230B751D4A2}"/>
    <dgm:cxn modelId="{5D67FE3A-F581-A841-B753-5A50C883C844}" type="presOf" srcId="{F2BD35D4-243E-B944-85F1-1D856A2884AD}" destId="{AA128925-18D6-594C-A0DA-D45B1CB22A24}" srcOrd="0" destOrd="0" presId="urn:microsoft.com/office/officeart/2008/layout/LinedList"/>
    <dgm:cxn modelId="{1D9CB0D5-263F-8444-A92B-7499190929DB}" type="presOf" srcId="{6CD80BC7-334F-8F40-933D-51A8976F954E}" destId="{67C5F2F0-CBCB-C341-826E-B583A8471600}" srcOrd="0" destOrd="0" presId="urn:microsoft.com/office/officeart/2008/layout/LinedList"/>
    <dgm:cxn modelId="{C85EE75D-C83D-2F43-9D57-73BDDF338F35}" srcId="{4DF35B39-16E3-1D44-9D9C-2D2D33925DAC}" destId="{F2BD35D4-243E-B944-85F1-1D856A2884AD}" srcOrd="0" destOrd="0" parTransId="{96D80319-17A5-5447-A77D-809B68838595}" sibTransId="{DF32C978-FDE4-5649-A604-11148D8031CA}"/>
    <dgm:cxn modelId="{DAD66678-AABD-954C-AE27-52FCE3212A16}" type="presParOf" srcId="{EFF10869-658C-9845-A1E8-6F49AEDB71F9}" destId="{89707C1C-790E-9344-8585-654E0798BAD3}" srcOrd="0" destOrd="0" presId="urn:microsoft.com/office/officeart/2008/layout/LinedList"/>
    <dgm:cxn modelId="{2A4A9AD9-6DC9-724A-BEAE-FD3E5FE28A71}" type="presParOf" srcId="{EFF10869-658C-9845-A1E8-6F49AEDB71F9}" destId="{C64334C4-4CDC-0648-B462-217CAD24449A}" srcOrd="1" destOrd="0" presId="urn:microsoft.com/office/officeart/2008/layout/LinedList"/>
    <dgm:cxn modelId="{D2AABD4F-BABF-0D46-A4AF-950BA3E6BF59}" type="presParOf" srcId="{C64334C4-4CDC-0648-B462-217CAD24449A}" destId="{AA128925-18D6-594C-A0DA-D45B1CB22A24}" srcOrd="0" destOrd="0" presId="urn:microsoft.com/office/officeart/2008/layout/LinedList"/>
    <dgm:cxn modelId="{2CE9521F-7148-8343-A9C5-0ECF1020E1A0}" type="presParOf" srcId="{C64334C4-4CDC-0648-B462-217CAD24449A}" destId="{087E8B8A-F321-E743-A402-E8F09FF3080B}" srcOrd="1" destOrd="0" presId="urn:microsoft.com/office/officeart/2008/layout/LinedList"/>
    <dgm:cxn modelId="{7A9BDD63-AD6B-DD40-B372-BE5B81E2BC02}" type="presParOf" srcId="{EFF10869-658C-9845-A1E8-6F49AEDB71F9}" destId="{6C46BA7D-B8A3-8D48-ACAF-E9250DEB86BC}" srcOrd="2" destOrd="0" presId="urn:microsoft.com/office/officeart/2008/layout/LinedList"/>
    <dgm:cxn modelId="{A513EDCE-D481-5440-AE15-F4276EB89823}" type="presParOf" srcId="{EFF10869-658C-9845-A1E8-6F49AEDB71F9}" destId="{AD79FD1F-C774-E64B-BE08-64377DC33D10}" srcOrd="3" destOrd="0" presId="urn:microsoft.com/office/officeart/2008/layout/LinedList"/>
    <dgm:cxn modelId="{18ECE58B-6428-0B46-9487-3FBC917F1FFA}" type="presParOf" srcId="{AD79FD1F-C774-E64B-BE08-64377DC33D10}" destId="{67C5F2F0-CBCB-C341-826E-B583A8471600}" srcOrd="0" destOrd="0" presId="urn:microsoft.com/office/officeart/2008/layout/LinedList"/>
    <dgm:cxn modelId="{C3F82F62-9DC9-0844-BACD-08C683791954}" type="presParOf" srcId="{AD79FD1F-C774-E64B-BE08-64377DC33D10}" destId="{F726ED7F-64B6-9A40-BE87-1E533802125B}" srcOrd="1" destOrd="0" presId="urn:microsoft.com/office/officeart/2008/layout/LinedList"/>
    <dgm:cxn modelId="{C860B0A7-54D0-1D4E-A1BA-1B86E19768F1}" type="presParOf" srcId="{EFF10869-658C-9845-A1E8-6F49AEDB71F9}" destId="{5F622A01-E399-8E49-B636-99ABF51B41DD}" srcOrd="4" destOrd="0" presId="urn:microsoft.com/office/officeart/2008/layout/LinedList"/>
    <dgm:cxn modelId="{B7348DDE-9CF3-CF47-ABC0-FB2BDEB6BB99}" type="presParOf" srcId="{EFF10869-658C-9845-A1E8-6F49AEDB71F9}" destId="{23E07A1A-5911-C345-9588-CC815E85F955}" srcOrd="5" destOrd="0" presId="urn:microsoft.com/office/officeart/2008/layout/LinedList"/>
    <dgm:cxn modelId="{44B6E8D3-6446-8749-8BB9-73F010415AE5}" type="presParOf" srcId="{23E07A1A-5911-C345-9588-CC815E85F955}" destId="{BD95BAFC-C450-9640-9FB9-1E12B6F6DA88}" srcOrd="0" destOrd="0" presId="urn:microsoft.com/office/officeart/2008/layout/LinedList"/>
    <dgm:cxn modelId="{B224682F-3454-AF4B-9C30-D49525C657BA}" type="presParOf" srcId="{23E07A1A-5911-C345-9588-CC815E85F955}" destId="{3E966D68-F761-E447-A834-4924CE3C73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endParaRPr lang="en-US" dirty="0"/>
        </a:p>
      </dgm:t>
    </dgm:pt>
    <dgm:pt modelId="{8C179D5B-37C4-8944-8994-E35072DB5067}" type="parTrans" cxnId="{77944D67-73AF-2540-A39A-524FFA7354C3}">
      <dgm:prSet/>
      <dgm:spPr/>
    </dgm:pt>
    <dgm:pt modelId="{DB2FDAEA-772A-8A42-BCCB-5056E8FC2008}" type="sibTrans" cxnId="{77944D67-73AF-2540-A39A-524FFA7354C3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320D6C90-8747-D74B-9542-019DB441BE8C}" type="presOf" srcId="{1564A53E-4CCC-DD42-9A69-9AC7269B94C5}" destId="{EB243F75-D165-9749-A976-6C992B0DDA12}" srcOrd="0" destOrd="0" presId="urn:microsoft.com/office/officeart/2008/layout/LinedList"/>
    <dgm:cxn modelId="{4EB9F82B-BFDF-A143-92E8-34F931879940}" type="presOf" srcId="{CA5E5223-DB3A-424C-BA40-0982B46B4598}" destId="{9E979B39-6DEE-0944-9783-2C6F1C2C2866}" srcOrd="0" destOrd="0" presId="urn:microsoft.com/office/officeart/2008/layout/LinedList"/>
    <dgm:cxn modelId="{72D3F34E-550A-2647-A528-12F857BA4B4F}" type="presOf" srcId="{18DF52BF-7CAB-E744-ADA5-28511BEB532B}" destId="{23554E94-2FCD-FA44-9CF4-2D1D9C7EAA62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D76C6ACF-DA87-5D43-9BB0-66CE2D118713}" type="presOf" srcId="{892AF13B-2E8E-EA4C-99D5-3862F23A6651}" destId="{C5E96AEC-1DAC-444E-B462-28EC7A64282C}" srcOrd="0" destOrd="0" presId="urn:microsoft.com/office/officeart/2008/layout/LinedList"/>
    <dgm:cxn modelId="{ED943F3C-0C16-8C4E-A979-3E28BE2B714A}" type="presOf" srcId="{CCAE178F-99AD-314B-A570-C69B8AB3AD5A}" destId="{48650E1E-5943-7A43-A4BD-C1140D792729}" srcOrd="0" destOrd="0" presId="urn:microsoft.com/office/officeart/2008/layout/LinedList"/>
    <dgm:cxn modelId="{696CE847-759F-4D41-A911-549A4F8D3BBE}" type="presOf" srcId="{138B3141-B342-B146-9ABA-5F19C2BF84A3}" destId="{AB9262E2-DB75-2141-A386-60FA66A52380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14AD68F6-87F6-CC49-91A4-3022B436C2F2}" type="presParOf" srcId="{AB9262E2-DB75-2141-A386-60FA66A52380}" destId="{24700B55-B40B-634B-8FD2-E04BB40DB606}" srcOrd="0" destOrd="0" presId="urn:microsoft.com/office/officeart/2008/layout/LinedList"/>
    <dgm:cxn modelId="{8B1690AB-52B4-DD4E-8280-CD2AA49D310E}" type="presParOf" srcId="{AB9262E2-DB75-2141-A386-60FA66A52380}" destId="{AE459AB0-F78F-A140-9A4F-BAA320C0E62B}" srcOrd="1" destOrd="0" presId="urn:microsoft.com/office/officeart/2008/layout/LinedList"/>
    <dgm:cxn modelId="{3979DB4C-6F84-B048-959D-8132129A5C54}" type="presParOf" srcId="{AE459AB0-F78F-A140-9A4F-BAA320C0E62B}" destId="{23554E94-2FCD-FA44-9CF4-2D1D9C7EAA62}" srcOrd="0" destOrd="0" presId="urn:microsoft.com/office/officeart/2008/layout/LinedList"/>
    <dgm:cxn modelId="{3E1C533B-C84B-4E4E-B25D-1F94807E1D20}" type="presParOf" srcId="{AE459AB0-F78F-A140-9A4F-BAA320C0E62B}" destId="{3885EF1B-6691-554C-827F-4CFD3BD7D2BA}" srcOrd="1" destOrd="0" presId="urn:microsoft.com/office/officeart/2008/layout/LinedList"/>
    <dgm:cxn modelId="{8388E65E-6ABC-9148-B270-3AD04CCCF0D1}" type="presParOf" srcId="{3885EF1B-6691-554C-827F-4CFD3BD7D2BA}" destId="{7F712C0E-D3E3-BA41-B12E-5DE18F4F44B9}" srcOrd="0" destOrd="0" presId="urn:microsoft.com/office/officeart/2008/layout/LinedList"/>
    <dgm:cxn modelId="{4EF1635E-237F-DA42-88CA-BA0F34E622C1}" type="presParOf" srcId="{3885EF1B-6691-554C-827F-4CFD3BD7D2BA}" destId="{06B73699-1FA5-DB40-A652-6ABA0A2AB3F6}" srcOrd="1" destOrd="0" presId="urn:microsoft.com/office/officeart/2008/layout/LinedList"/>
    <dgm:cxn modelId="{3695FA30-68DE-6447-8D2B-7446E7ADC71C}" type="presParOf" srcId="{06B73699-1FA5-DB40-A652-6ABA0A2AB3F6}" destId="{F2B77AB4-1C5F-3745-9341-B7BDDD4E2E3A}" srcOrd="0" destOrd="0" presId="urn:microsoft.com/office/officeart/2008/layout/LinedList"/>
    <dgm:cxn modelId="{9EC22FC5-233B-6B4A-B6FC-6670DF376498}" type="presParOf" srcId="{06B73699-1FA5-DB40-A652-6ABA0A2AB3F6}" destId="{48650E1E-5943-7A43-A4BD-C1140D792729}" srcOrd="1" destOrd="0" presId="urn:microsoft.com/office/officeart/2008/layout/LinedList"/>
    <dgm:cxn modelId="{F8932444-EE1F-C94C-B312-0FD7F58682D0}" type="presParOf" srcId="{06B73699-1FA5-DB40-A652-6ABA0A2AB3F6}" destId="{9AE54236-73E6-7E49-A39F-E7F9CFE9E423}" srcOrd="2" destOrd="0" presId="urn:microsoft.com/office/officeart/2008/layout/LinedList"/>
    <dgm:cxn modelId="{7CCB8E91-C02B-8C47-A808-7FC3EF255548}" type="presParOf" srcId="{3885EF1B-6691-554C-827F-4CFD3BD7D2BA}" destId="{C4F54A5A-F081-9A49-8409-29D4D85D5878}" srcOrd="2" destOrd="0" presId="urn:microsoft.com/office/officeart/2008/layout/LinedList"/>
    <dgm:cxn modelId="{081B09D7-7B39-A54D-AB95-54885F8014CA}" type="presParOf" srcId="{3885EF1B-6691-554C-827F-4CFD3BD7D2BA}" destId="{4A448962-0F5F-5245-B315-9128747E3F35}" srcOrd="3" destOrd="0" presId="urn:microsoft.com/office/officeart/2008/layout/LinedList"/>
    <dgm:cxn modelId="{75B6D5E1-A183-6748-8C8F-A7D113A7E109}" type="presParOf" srcId="{AB9262E2-DB75-2141-A386-60FA66A52380}" destId="{158E85FE-37DD-B34E-9D72-B8FEDF0E8DAB}" srcOrd="2" destOrd="0" presId="urn:microsoft.com/office/officeart/2008/layout/LinedList"/>
    <dgm:cxn modelId="{F2B92BA6-CB44-6246-8D35-21F4525712F3}" type="presParOf" srcId="{AB9262E2-DB75-2141-A386-60FA66A52380}" destId="{1F71413A-7320-784D-8CF5-6F39516C0151}" srcOrd="3" destOrd="0" presId="urn:microsoft.com/office/officeart/2008/layout/LinedList"/>
    <dgm:cxn modelId="{382080F1-D983-B641-A245-F1B1193E5729}" type="presParOf" srcId="{1F71413A-7320-784D-8CF5-6F39516C0151}" destId="{EB243F75-D165-9749-A976-6C992B0DDA12}" srcOrd="0" destOrd="0" presId="urn:microsoft.com/office/officeart/2008/layout/LinedList"/>
    <dgm:cxn modelId="{E4677D8E-6A9F-0A44-9DAA-D9831D5E0C12}" type="presParOf" srcId="{1F71413A-7320-784D-8CF5-6F39516C0151}" destId="{ADE4E08B-BFB3-064D-8895-EE479B53D3FE}" srcOrd="1" destOrd="0" presId="urn:microsoft.com/office/officeart/2008/layout/LinedList"/>
    <dgm:cxn modelId="{603B1A81-2B47-F747-81C1-4B626525CF05}" type="presParOf" srcId="{ADE4E08B-BFB3-064D-8895-EE479B53D3FE}" destId="{8174B471-79F4-DF4C-94FD-6B705834171E}" srcOrd="0" destOrd="0" presId="urn:microsoft.com/office/officeart/2008/layout/LinedList"/>
    <dgm:cxn modelId="{795FA087-FC06-4745-A900-185B80A9D53D}" type="presParOf" srcId="{ADE4E08B-BFB3-064D-8895-EE479B53D3FE}" destId="{4511F93B-40F5-3C46-8852-58B5C9F72F0B}" srcOrd="1" destOrd="0" presId="urn:microsoft.com/office/officeart/2008/layout/LinedList"/>
    <dgm:cxn modelId="{BA7FCF84-C892-8B46-AF11-A2400A71DCB3}" type="presParOf" srcId="{4511F93B-40F5-3C46-8852-58B5C9F72F0B}" destId="{6B08A3AE-3458-314E-9528-4B43969B3D2C}" srcOrd="0" destOrd="0" presId="urn:microsoft.com/office/officeart/2008/layout/LinedList"/>
    <dgm:cxn modelId="{4A633450-C0C1-6049-A41B-CF89394D4758}" type="presParOf" srcId="{4511F93B-40F5-3C46-8852-58B5C9F72F0B}" destId="{C5E96AEC-1DAC-444E-B462-28EC7A64282C}" srcOrd="1" destOrd="0" presId="urn:microsoft.com/office/officeart/2008/layout/LinedList"/>
    <dgm:cxn modelId="{3F4719F8-9C60-284A-805C-32D70100839B}" type="presParOf" srcId="{4511F93B-40F5-3C46-8852-58B5C9F72F0B}" destId="{F8F94559-05C4-0E44-8B9F-47A4AE1C9F74}" srcOrd="2" destOrd="0" presId="urn:microsoft.com/office/officeart/2008/layout/LinedList"/>
    <dgm:cxn modelId="{B3937F75-290A-E947-92CA-0C4080E40725}" type="presParOf" srcId="{ADE4E08B-BFB3-064D-8895-EE479B53D3FE}" destId="{525F52D9-377F-464E-B784-C4F9B54E505A}" srcOrd="2" destOrd="0" presId="urn:microsoft.com/office/officeart/2008/layout/LinedList"/>
    <dgm:cxn modelId="{099D13C7-87B6-7447-8463-44A0552EEE8D}" type="presParOf" srcId="{ADE4E08B-BFB3-064D-8895-EE479B53D3FE}" destId="{7276139A-F2D0-AA40-A21D-81AF9B38B735}" srcOrd="3" destOrd="0" presId="urn:microsoft.com/office/officeart/2008/layout/LinedList"/>
    <dgm:cxn modelId="{B6037F42-E95F-4C4E-AD7D-631E09E85C8D}" type="presParOf" srcId="{AB9262E2-DB75-2141-A386-60FA66A52380}" destId="{41080C70-A73D-3C45-9599-301600EE484B}" srcOrd="4" destOrd="0" presId="urn:microsoft.com/office/officeart/2008/layout/LinedList"/>
    <dgm:cxn modelId="{C0979493-778B-0346-A162-B7B9E2F15384}" type="presParOf" srcId="{AB9262E2-DB75-2141-A386-60FA66A52380}" destId="{2824FE4E-9A04-D84B-BA52-5F21F3FCF4AB}" srcOrd="5" destOrd="0" presId="urn:microsoft.com/office/officeart/2008/layout/LinedList"/>
    <dgm:cxn modelId="{C9F981B6-7082-A24E-BC85-3CF052E13004}" type="presParOf" srcId="{2824FE4E-9A04-D84B-BA52-5F21F3FCF4AB}" destId="{9E979B39-6DEE-0944-9783-2C6F1C2C2866}" srcOrd="0" destOrd="0" presId="urn:microsoft.com/office/officeart/2008/layout/LinedList"/>
    <dgm:cxn modelId="{27BDC8B6-10A2-9D4C-8E51-205F77EE0A06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What was life like for the average person during the Middle Ages?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3B4C5C5-D6A2-0745-8418-8B36DA724475}" type="presOf" srcId="{E8644702-E647-1F40-B58B-EFC3646203A5}" destId="{A1F7787F-B9F8-2A49-B66C-34072CB2EC44}" srcOrd="0" destOrd="0" presId="urn:microsoft.com/office/officeart/2005/8/layout/vList2"/>
    <dgm:cxn modelId="{B2231B4D-EC86-E742-8951-F2D686D087CC}" type="presOf" srcId="{11740595-72C0-AD4E-99BE-831BC0FE1000}" destId="{A71A2950-E143-7E4A-AFCE-F06165853F89}" srcOrd="0" destOrd="0" presId="urn:microsoft.com/office/officeart/2005/8/layout/vList2"/>
    <dgm:cxn modelId="{73D23521-2F52-4044-82DD-A651329C8E3A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/>
      <dgm:spPr/>
      <dgm:t>
        <a:bodyPr/>
        <a:lstStyle/>
        <a:p>
          <a:pPr rtl="0"/>
          <a:r>
            <a:rPr lang="en-US" dirty="0" smtClean="0"/>
            <a:t>ELA12W7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149E67DF-DAEE-3E4F-B0B0-8F530F03E324}">
      <dgm:prSet/>
      <dgm:spPr/>
      <dgm:t>
        <a:bodyPr/>
        <a:lstStyle/>
        <a:p>
          <a:pPr rtl="0"/>
          <a:r>
            <a:rPr lang="en-US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dirty="0"/>
        </a:p>
      </dgm:t>
    </dgm:pt>
    <dgm:pt modelId="{261D62B5-3A1E-4F43-A810-B187204C4521}" type="parTrans" cxnId="{6C521AE4-BB2C-2043-A880-1568534832E5}">
      <dgm:prSet/>
      <dgm:spPr/>
      <dgm:t>
        <a:bodyPr/>
        <a:lstStyle/>
        <a:p>
          <a:endParaRPr lang="en-US"/>
        </a:p>
      </dgm:t>
    </dgm:pt>
    <dgm:pt modelId="{1A963249-658C-0E48-A4FE-F74642CAED0D}" type="sibTrans" cxnId="{6C521AE4-BB2C-2043-A880-1568534832E5}">
      <dgm:prSet/>
      <dgm:spPr/>
      <dgm:t>
        <a:bodyPr/>
        <a:lstStyle/>
        <a:p>
          <a:endParaRPr lang="en-US"/>
        </a:p>
      </dgm:t>
    </dgm:pt>
    <dgm:pt modelId="{74AED0A4-FE2B-C444-A4EF-CF4257949413}">
      <dgm:prSet/>
      <dgm:spPr/>
      <dgm:t>
        <a:bodyPr/>
        <a:lstStyle/>
        <a:p>
          <a:pPr rtl="0"/>
          <a:r>
            <a:rPr lang="en-US" dirty="0" smtClean="0"/>
            <a:t>ELA12W8</a:t>
          </a:r>
          <a:endParaRPr lang="en-US" dirty="0"/>
        </a:p>
      </dgm:t>
    </dgm:pt>
    <dgm:pt modelId="{9E582D3A-957C-E744-B126-5E077BBFB8D8}" type="parTrans" cxnId="{B0F96A0E-06D2-5741-834F-CB42770049B0}">
      <dgm:prSet/>
      <dgm:spPr/>
      <dgm:t>
        <a:bodyPr/>
        <a:lstStyle/>
        <a:p>
          <a:endParaRPr lang="en-US"/>
        </a:p>
      </dgm:t>
    </dgm:pt>
    <dgm:pt modelId="{E1392A8E-3704-C04C-9488-401BB134623A}" type="sibTrans" cxnId="{B0F96A0E-06D2-5741-834F-CB42770049B0}">
      <dgm:prSet/>
      <dgm:spPr/>
      <dgm:t>
        <a:bodyPr/>
        <a:lstStyle/>
        <a:p>
          <a:endParaRPr lang="en-US"/>
        </a:p>
      </dgm:t>
    </dgm:pt>
    <dgm:pt modelId="{110700DF-F987-F345-8ECD-D0818E2E3516}">
      <dgm:prSet/>
      <dgm:spPr/>
      <dgm:t>
        <a:bodyPr/>
        <a:lstStyle/>
        <a:p>
          <a:pPr rtl="0"/>
          <a:r>
            <a:rPr lang="en-US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dirty="0"/>
        </a:p>
      </dgm:t>
    </dgm:pt>
    <dgm:pt modelId="{10C7866F-18E8-9F40-9390-A1D3DB416BE3}" type="parTrans" cxnId="{712EBA68-5475-CB4E-A77D-28BFEC8C2BEA}">
      <dgm:prSet/>
      <dgm:spPr/>
      <dgm:t>
        <a:bodyPr/>
        <a:lstStyle/>
        <a:p>
          <a:endParaRPr lang="en-US"/>
        </a:p>
      </dgm:t>
    </dgm:pt>
    <dgm:pt modelId="{358688DB-E795-3747-BF40-D8E1CB6780B4}" type="sibTrans" cxnId="{712EBA68-5475-CB4E-A77D-28BFEC8C2BEA}">
      <dgm:prSet/>
      <dgm:spPr/>
      <dgm:t>
        <a:bodyPr/>
        <a:lstStyle/>
        <a:p>
          <a:endParaRPr lang="en-US"/>
        </a:p>
      </dgm:t>
    </dgm:pt>
    <dgm:pt modelId="{58AE3790-F100-2841-8EB0-C3FDFAAA5B09}">
      <dgm:prSet/>
      <dgm:spPr/>
      <dgm:t>
        <a:bodyPr/>
        <a:lstStyle/>
        <a:p>
          <a:pPr rtl="0"/>
          <a:r>
            <a:rPr lang="en-US" dirty="0" smtClean="0"/>
            <a:t>ELA12W9</a:t>
          </a:r>
          <a:endParaRPr lang="en-US" dirty="0"/>
        </a:p>
      </dgm:t>
    </dgm:pt>
    <dgm:pt modelId="{DEE04F35-E8AA-E74E-BE4D-10D2506A4021}" type="parTrans" cxnId="{90A118F5-8578-7949-A2D7-E1A4F13C5F64}">
      <dgm:prSet/>
      <dgm:spPr/>
      <dgm:t>
        <a:bodyPr/>
        <a:lstStyle/>
        <a:p>
          <a:endParaRPr lang="en-US"/>
        </a:p>
      </dgm:t>
    </dgm:pt>
    <dgm:pt modelId="{601D0C25-5479-2F40-BA16-7BD377B525B2}" type="sibTrans" cxnId="{90A118F5-8578-7949-A2D7-E1A4F13C5F64}">
      <dgm:prSet/>
      <dgm:spPr/>
      <dgm:t>
        <a:bodyPr/>
        <a:lstStyle/>
        <a:p>
          <a:endParaRPr lang="en-US"/>
        </a:p>
      </dgm:t>
    </dgm:pt>
    <dgm:pt modelId="{AA7AF972-201D-884B-B25E-4CC5AFD40441}">
      <dgm:prSet/>
      <dgm:spPr/>
      <dgm:t>
        <a:bodyPr/>
        <a:lstStyle/>
        <a:p>
          <a:pPr rtl="0"/>
          <a:r>
            <a:rPr lang="en-US" dirty="0" smtClean="0"/>
            <a:t>Draw evidence from literary or informational texts to support analysis, reflection, and research.</a:t>
          </a:r>
          <a:endParaRPr lang="en-US" dirty="0"/>
        </a:p>
      </dgm:t>
    </dgm:pt>
    <dgm:pt modelId="{1D091F7B-9770-4D45-978A-23DF05DCFD10}" type="parTrans" cxnId="{9E266A00-BAE8-9546-84F9-FF143D6EACCF}">
      <dgm:prSet/>
      <dgm:spPr/>
      <dgm:t>
        <a:bodyPr/>
        <a:lstStyle/>
        <a:p>
          <a:endParaRPr lang="en-US"/>
        </a:p>
      </dgm:t>
    </dgm:pt>
    <dgm:pt modelId="{07CC5736-BFD5-954A-9C3A-5FB85C93A73E}" type="sibTrans" cxnId="{9E266A00-BAE8-9546-84F9-FF143D6EACCF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3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6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A06014A7-E312-B743-831E-EAFEA50DC374}" type="pres">
      <dgm:prSet presAssocID="{149E67DF-DAEE-3E4F-B0B0-8F530F03E324}" presName="vertSpace2a" presStyleCnt="0"/>
      <dgm:spPr/>
    </dgm:pt>
    <dgm:pt modelId="{B617E1D1-656F-BA42-8898-D7AD684DA6CD}" type="pres">
      <dgm:prSet presAssocID="{149E67DF-DAEE-3E4F-B0B0-8F530F03E324}" presName="horz2" presStyleCnt="0"/>
      <dgm:spPr/>
    </dgm:pt>
    <dgm:pt modelId="{548CA346-60F0-8047-810B-B66C45B96ED3}" type="pres">
      <dgm:prSet presAssocID="{149E67DF-DAEE-3E4F-B0B0-8F530F03E324}" presName="horzSpace2" presStyleCnt="0"/>
      <dgm:spPr/>
    </dgm:pt>
    <dgm:pt modelId="{8151577C-5BB5-274A-B300-956C015C4517}" type="pres">
      <dgm:prSet presAssocID="{149E67DF-DAEE-3E4F-B0B0-8F530F03E324}" presName="tx2" presStyleLbl="revTx" presStyleIdx="1" presStyleCnt="6"/>
      <dgm:spPr/>
      <dgm:t>
        <a:bodyPr/>
        <a:lstStyle/>
        <a:p>
          <a:endParaRPr lang="en-US"/>
        </a:p>
      </dgm:t>
    </dgm:pt>
    <dgm:pt modelId="{B9CD1C0C-F6E6-1C43-9AAE-4BFEAC898A5F}" type="pres">
      <dgm:prSet presAssocID="{149E67DF-DAEE-3E4F-B0B0-8F530F03E324}" presName="vert2" presStyleCnt="0"/>
      <dgm:spPr/>
    </dgm:pt>
    <dgm:pt modelId="{38C66846-3C6A-7A41-A04C-F5E0CC99714D}" type="pres">
      <dgm:prSet presAssocID="{149E67DF-DAEE-3E4F-B0B0-8F530F03E324}" presName="thinLine2b" presStyleLbl="callout" presStyleIdx="0" presStyleCnt="3"/>
      <dgm:spPr/>
    </dgm:pt>
    <dgm:pt modelId="{FA683D1A-CADF-124C-A9EC-1B5332521BE1}" type="pres">
      <dgm:prSet presAssocID="{149E67DF-DAEE-3E4F-B0B0-8F530F03E324}" presName="vertSpace2b" presStyleCnt="0"/>
      <dgm:spPr/>
    </dgm:pt>
    <dgm:pt modelId="{1DEF54F1-DDD9-2B40-A61D-F540BDEA79FB}" type="pres">
      <dgm:prSet presAssocID="{74AED0A4-FE2B-C444-A4EF-CF4257949413}" presName="thickLine" presStyleLbl="alignNode1" presStyleIdx="1" presStyleCnt="3"/>
      <dgm:spPr/>
    </dgm:pt>
    <dgm:pt modelId="{6D50144C-58B9-EB42-9B02-D6A9340DAD55}" type="pres">
      <dgm:prSet presAssocID="{74AED0A4-FE2B-C444-A4EF-CF4257949413}" presName="horz1" presStyleCnt="0"/>
      <dgm:spPr/>
    </dgm:pt>
    <dgm:pt modelId="{AB49AF88-AB5A-0E4F-AAB7-74E3D517867B}" type="pres">
      <dgm:prSet presAssocID="{74AED0A4-FE2B-C444-A4EF-CF4257949413}" presName="tx1" presStyleLbl="revTx" presStyleIdx="2" presStyleCnt="6"/>
      <dgm:spPr/>
      <dgm:t>
        <a:bodyPr/>
        <a:lstStyle/>
        <a:p>
          <a:endParaRPr lang="en-US"/>
        </a:p>
      </dgm:t>
    </dgm:pt>
    <dgm:pt modelId="{FC15BAF5-02A0-1842-843D-80D8F800424F}" type="pres">
      <dgm:prSet presAssocID="{74AED0A4-FE2B-C444-A4EF-CF4257949413}" presName="vert1" presStyleCnt="0"/>
      <dgm:spPr/>
    </dgm:pt>
    <dgm:pt modelId="{D68B0439-DD9B-EC45-9003-F62E78E18BFE}" type="pres">
      <dgm:prSet presAssocID="{110700DF-F987-F345-8ECD-D0818E2E3516}" presName="vertSpace2a" presStyleCnt="0"/>
      <dgm:spPr/>
    </dgm:pt>
    <dgm:pt modelId="{E7C2F027-D06C-FF4A-8FB0-967A62B356F5}" type="pres">
      <dgm:prSet presAssocID="{110700DF-F987-F345-8ECD-D0818E2E3516}" presName="horz2" presStyleCnt="0"/>
      <dgm:spPr/>
    </dgm:pt>
    <dgm:pt modelId="{4DED5C80-6AC5-1F42-888B-8015DE7115B7}" type="pres">
      <dgm:prSet presAssocID="{110700DF-F987-F345-8ECD-D0818E2E3516}" presName="horzSpace2" presStyleCnt="0"/>
      <dgm:spPr/>
    </dgm:pt>
    <dgm:pt modelId="{D6366177-CC18-DC46-AEB5-70584D7D91D1}" type="pres">
      <dgm:prSet presAssocID="{110700DF-F987-F345-8ECD-D0818E2E3516}" presName="tx2" presStyleLbl="revTx" presStyleIdx="3" presStyleCnt="6"/>
      <dgm:spPr/>
      <dgm:t>
        <a:bodyPr/>
        <a:lstStyle/>
        <a:p>
          <a:endParaRPr lang="en-US"/>
        </a:p>
      </dgm:t>
    </dgm:pt>
    <dgm:pt modelId="{0A3BBFDB-98BC-294B-8D5C-D8DFE3FA2A64}" type="pres">
      <dgm:prSet presAssocID="{110700DF-F987-F345-8ECD-D0818E2E3516}" presName="vert2" presStyleCnt="0"/>
      <dgm:spPr/>
    </dgm:pt>
    <dgm:pt modelId="{E376FC7B-EFF1-2647-A907-9B8E01F88D95}" type="pres">
      <dgm:prSet presAssocID="{110700DF-F987-F345-8ECD-D0818E2E3516}" presName="thinLine2b" presStyleLbl="callout" presStyleIdx="1" presStyleCnt="3"/>
      <dgm:spPr/>
    </dgm:pt>
    <dgm:pt modelId="{26EC3DE3-CEB5-924A-B240-12E093EF66A9}" type="pres">
      <dgm:prSet presAssocID="{110700DF-F987-F345-8ECD-D0818E2E3516}" presName="vertSpace2b" presStyleCnt="0"/>
      <dgm:spPr/>
    </dgm:pt>
    <dgm:pt modelId="{46DAE7DC-591F-AC43-9865-7F456B1D8BA0}" type="pres">
      <dgm:prSet presAssocID="{58AE3790-F100-2841-8EB0-C3FDFAAA5B09}" presName="thickLine" presStyleLbl="alignNode1" presStyleIdx="2" presStyleCnt="3"/>
      <dgm:spPr/>
    </dgm:pt>
    <dgm:pt modelId="{EC40F4E2-7CCC-8D4C-B2FA-66FBE4FACC9E}" type="pres">
      <dgm:prSet presAssocID="{58AE3790-F100-2841-8EB0-C3FDFAAA5B09}" presName="horz1" presStyleCnt="0"/>
      <dgm:spPr/>
    </dgm:pt>
    <dgm:pt modelId="{1E00C50E-6842-9743-8BEF-828F8A041044}" type="pres">
      <dgm:prSet presAssocID="{58AE3790-F100-2841-8EB0-C3FDFAAA5B09}" presName="tx1" presStyleLbl="revTx" presStyleIdx="4" presStyleCnt="6"/>
      <dgm:spPr/>
      <dgm:t>
        <a:bodyPr/>
        <a:lstStyle/>
        <a:p>
          <a:endParaRPr lang="en-US"/>
        </a:p>
      </dgm:t>
    </dgm:pt>
    <dgm:pt modelId="{74BC22FB-CA73-A24A-A98B-4E35EF92DFBD}" type="pres">
      <dgm:prSet presAssocID="{58AE3790-F100-2841-8EB0-C3FDFAAA5B09}" presName="vert1" presStyleCnt="0"/>
      <dgm:spPr/>
    </dgm:pt>
    <dgm:pt modelId="{57BF42D8-D5BE-FA4D-A20A-BF200CE92666}" type="pres">
      <dgm:prSet presAssocID="{AA7AF972-201D-884B-B25E-4CC5AFD40441}" presName="vertSpace2a" presStyleCnt="0"/>
      <dgm:spPr/>
    </dgm:pt>
    <dgm:pt modelId="{E9FEBFF7-EC63-644D-973A-F40A1132ACD2}" type="pres">
      <dgm:prSet presAssocID="{AA7AF972-201D-884B-B25E-4CC5AFD40441}" presName="horz2" presStyleCnt="0"/>
      <dgm:spPr/>
    </dgm:pt>
    <dgm:pt modelId="{36168893-B3DE-F049-B90C-3684FC443653}" type="pres">
      <dgm:prSet presAssocID="{AA7AF972-201D-884B-B25E-4CC5AFD40441}" presName="horzSpace2" presStyleCnt="0"/>
      <dgm:spPr/>
    </dgm:pt>
    <dgm:pt modelId="{92DC13BF-5E42-F94B-9226-C85C4EF0CA52}" type="pres">
      <dgm:prSet presAssocID="{AA7AF972-201D-884B-B25E-4CC5AFD40441}" presName="tx2" presStyleLbl="revTx" presStyleIdx="5" presStyleCnt="6"/>
      <dgm:spPr/>
      <dgm:t>
        <a:bodyPr/>
        <a:lstStyle/>
        <a:p>
          <a:endParaRPr lang="en-US"/>
        </a:p>
      </dgm:t>
    </dgm:pt>
    <dgm:pt modelId="{F6D8C509-311F-D040-89AE-607C5C23AD63}" type="pres">
      <dgm:prSet presAssocID="{AA7AF972-201D-884B-B25E-4CC5AFD40441}" presName="vert2" presStyleCnt="0"/>
      <dgm:spPr/>
    </dgm:pt>
    <dgm:pt modelId="{D4B359C0-EAA8-B747-9C47-A064989B45F0}" type="pres">
      <dgm:prSet presAssocID="{AA7AF972-201D-884B-B25E-4CC5AFD40441}" presName="thinLine2b" presStyleLbl="callout" presStyleIdx="2" presStyleCnt="3"/>
      <dgm:spPr/>
    </dgm:pt>
    <dgm:pt modelId="{1018A40F-C543-6C4F-9251-0C55B1940A25}" type="pres">
      <dgm:prSet presAssocID="{AA7AF972-201D-884B-B25E-4CC5AFD40441}" presName="vertSpace2b" presStyleCnt="0"/>
      <dgm:spPr/>
    </dgm:pt>
  </dgm:ptLst>
  <dgm:cxnLst>
    <dgm:cxn modelId="{F6D5DDE3-D86A-B249-80BA-8C1ACEDEBEE1}" type="presOf" srcId="{149E67DF-DAEE-3E4F-B0B0-8F530F03E324}" destId="{8151577C-5BB5-274A-B300-956C015C4517}" srcOrd="0" destOrd="0" presId="urn:microsoft.com/office/officeart/2008/layout/LinedList"/>
    <dgm:cxn modelId="{963C0E68-365A-B24E-84D3-F3BC67778C3B}" type="presOf" srcId="{FC7B1C92-B2BE-0C40-975C-8F0ADBF671D7}" destId="{683F5D1E-2A13-A04B-BE5D-6BD96E9CEA6D}" srcOrd="0" destOrd="0" presId="urn:microsoft.com/office/officeart/2008/layout/LinedList"/>
    <dgm:cxn modelId="{FA48DD88-0733-9140-9AD2-683C191C8A50}" type="presOf" srcId="{920D5C48-CDB0-2C44-9A84-2D1A167B74F0}" destId="{E579A7B3-14D4-674E-9891-5BA72CF9E468}" srcOrd="0" destOrd="0" presId="urn:microsoft.com/office/officeart/2008/layout/LinedList"/>
    <dgm:cxn modelId="{712EBA68-5475-CB4E-A77D-28BFEC8C2BEA}" srcId="{74AED0A4-FE2B-C444-A4EF-CF4257949413}" destId="{110700DF-F987-F345-8ECD-D0818E2E3516}" srcOrd="0" destOrd="0" parTransId="{10C7866F-18E8-9F40-9390-A1D3DB416BE3}" sibTransId="{358688DB-E795-3747-BF40-D8E1CB6780B4}"/>
    <dgm:cxn modelId="{90A118F5-8578-7949-A2D7-E1A4F13C5F64}" srcId="{FC7B1C92-B2BE-0C40-975C-8F0ADBF671D7}" destId="{58AE3790-F100-2841-8EB0-C3FDFAAA5B09}" srcOrd="2" destOrd="0" parTransId="{DEE04F35-E8AA-E74E-BE4D-10D2506A4021}" sibTransId="{601D0C25-5479-2F40-BA16-7BD377B525B2}"/>
    <dgm:cxn modelId="{1C3614A2-161F-C943-9169-BF9A4E6B60BD}" type="presOf" srcId="{110700DF-F987-F345-8ECD-D0818E2E3516}" destId="{D6366177-CC18-DC46-AEB5-70584D7D91D1}" srcOrd="0" destOrd="0" presId="urn:microsoft.com/office/officeart/2008/layout/LinedList"/>
    <dgm:cxn modelId="{05854D56-BCBA-7244-AF38-58259518BC70}" type="presOf" srcId="{AA7AF972-201D-884B-B25E-4CC5AFD40441}" destId="{92DC13BF-5E42-F94B-9226-C85C4EF0CA52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6C521AE4-BB2C-2043-A880-1568534832E5}" srcId="{920D5C48-CDB0-2C44-9A84-2D1A167B74F0}" destId="{149E67DF-DAEE-3E4F-B0B0-8F530F03E324}" srcOrd="0" destOrd="0" parTransId="{261D62B5-3A1E-4F43-A810-B187204C4521}" sibTransId="{1A963249-658C-0E48-A4FE-F74642CAED0D}"/>
    <dgm:cxn modelId="{B0F96A0E-06D2-5741-834F-CB42770049B0}" srcId="{FC7B1C92-B2BE-0C40-975C-8F0ADBF671D7}" destId="{74AED0A4-FE2B-C444-A4EF-CF4257949413}" srcOrd="1" destOrd="0" parTransId="{9E582D3A-957C-E744-B126-5E077BBFB8D8}" sibTransId="{E1392A8E-3704-C04C-9488-401BB134623A}"/>
    <dgm:cxn modelId="{28E1EACB-1E5F-E449-96A8-BF916EA8216B}" type="presOf" srcId="{74AED0A4-FE2B-C444-A4EF-CF4257949413}" destId="{AB49AF88-AB5A-0E4F-AAB7-74E3D517867B}" srcOrd="0" destOrd="0" presId="urn:microsoft.com/office/officeart/2008/layout/LinedList"/>
    <dgm:cxn modelId="{0275F7B9-3AAB-254B-A94C-D4466EA6C152}" type="presOf" srcId="{58AE3790-F100-2841-8EB0-C3FDFAAA5B09}" destId="{1E00C50E-6842-9743-8BEF-828F8A041044}" srcOrd="0" destOrd="0" presId="urn:microsoft.com/office/officeart/2008/layout/LinedList"/>
    <dgm:cxn modelId="{9E266A00-BAE8-9546-84F9-FF143D6EACCF}" srcId="{58AE3790-F100-2841-8EB0-C3FDFAAA5B09}" destId="{AA7AF972-201D-884B-B25E-4CC5AFD40441}" srcOrd="0" destOrd="0" parTransId="{1D091F7B-9770-4D45-978A-23DF05DCFD10}" sibTransId="{07CC5736-BFD5-954A-9C3A-5FB85C93A73E}"/>
    <dgm:cxn modelId="{8E5D94F3-C57E-4F42-B2D4-1DF6371FF71F}" type="presParOf" srcId="{683F5D1E-2A13-A04B-BE5D-6BD96E9CEA6D}" destId="{0B62BB7E-73D6-9748-84A4-4D938E7EF86B}" srcOrd="0" destOrd="0" presId="urn:microsoft.com/office/officeart/2008/layout/LinedList"/>
    <dgm:cxn modelId="{8E554EB5-5D80-304F-9633-7EE292604A5D}" type="presParOf" srcId="{683F5D1E-2A13-A04B-BE5D-6BD96E9CEA6D}" destId="{2D970574-778A-C547-AD7A-00BA3A094F4A}" srcOrd="1" destOrd="0" presId="urn:microsoft.com/office/officeart/2008/layout/LinedList"/>
    <dgm:cxn modelId="{BD35A491-2BC5-A64D-969C-42AE42759380}" type="presParOf" srcId="{2D970574-778A-C547-AD7A-00BA3A094F4A}" destId="{E579A7B3-14D4-674E-9891-5BA72CF9E468}" srcOrd="0" destOrd="0" presId="urn:microsoft.com/office/officeart/2008/layout/LinedList"/>
    <dgm:cxn modelId="{25DEA112-BC40-4C49-AB37-809F5FEE4003}" type="presParOf" srcId="{2D970574-778A-C547-AD7A-00BA3A094F4A}" destId="{71848FDB-282E-A84A-9BF2-495E568597A4}" srcOrd="1" destOrd="0" presId="urn:microsoft.com/office/officeart/2008/layout/LinedList"/>
    <dgm:cxn modelId="{9770A8A6-90C7-424A-82C4-D0EB936468FB}" type="presParOf" srcId="{71848FDB-282E-A84A-9BF2-495E568597A4}" destId="{A06014A7-E312-B743-831E-EAFEA50DC374}" srcOrd="0" destOrd="0" presId="urn:microsoft.com/office/officeart/2008/layout/LinedList"/>
    <dgm:cxn modelId="{5AFD7E39-AA41-0740-A55B-BDE63FC85C15}" type="presParOf" srcId="{71848FDB-282E-A84A-9BF2-495E568597A4}" destId="{B617E1D1-656F-BA42-8898-D7AD684DA6CD}" srcOrd="1" destOrd="0" presId="urn:microsoft.com/office/officeart/2008/layout/LinedList"/>
    <dgm:cxn modelId="{C7EA6E97-2B5C-884F-8E46-2299FC983C8C}" type="presParOf" srcId="{B617E1D1-656F-BA42-8898-D7AD684DA6CD}" destId="{548CA346-60F0-8047-810B-B66C45B96ED3}" srcOrd="0" destOrd="0" presId="urn:microsoft.com/office/officeart/2008/layout/LinedList"/>
    <dgm:cxn modelId="{4B2BFCBA-3793-6942-98F3-053BF652BA49}" type="presParOf" srcId="{B617E1D1-656F-BA42-8898-D7AD684DA6CD}" destId="{8151577C-5BB5-274A-B300-956C015C4517}" srcOrd="1" destOrd="0" presId="urn:microsoft.com/office/officeart/2008/layout/LinedList"/>
    <dgm:cxn modelId="{0E060F2D-AE2D-1644-87D2-36D35D120CBC}" type="presParOf" srcId="{B617E1D1-656F-BA42-8898-D7AD684DA6CD}" destId="{B9CD1C0C-F6E6-1C43-9AAE-4BFEAC898A5F}" srcOrd="2" destOrd="0" presId="urn:microsoft.com/office/officeart/2008/layout/LinedList"/>
    <dgm:cxn modelId="{132B52CD-C21A-9749-BCAD-0BFE6752C8E0}" type="presParOf" srcId="{71848FDB-282E-A84A-9BF2-495E568597A4}" destId="{38C66846-3C6A-7A41-A04C-F5E0CC99714D}" srcOrd="2" destOrd="0" presId="urn:microsoft.com/office/officeart/2008/layout/LinedList"/>
    <dgm:cxn modelId="{B6950D1E-8350-AB47-9B9D-4E097BAD2BE9}" type="presParOf" srcId="{71848FDB-282E-A84A-9BF2-495E568597A4}" destId="{FA683D1A-CADF-124C-A9EC-1B5332521BE1}" srcOrd="3" destOrd="0" presId="urn:microsoft.com/office/officeart/2008/layout/LinedList"/>
    <dgm:cxn modelId="{790B0131-CDF3-054E-9EE3-5EA47FA6F767}" type="presParOf" srcId="{683F5D1E-2A13-A04B-BE5D-6BD96E9CEA6D}" destId="{1DEF54F1-DDD9-2B40-A61D-F540BDEA79FB}" srcOrd="2" destOrd="0" presId="urn:microsoft.com/office/officeart/2008/layout/LinedList"/>
    <dgm:cxn modelId="{A533D57E-EEF8-F04D-83DC-D94E4B038313}" type="presParOf" srcId="{683F5D1E-2A13-A04B-BE5D-6BD96E9CEA6D}" destId="{6D50144C-58B9-EB42-9B02-D6A9340DAD55}" srcOrd="3" destOrd="0" presId="urn:microsoft.com/office/officeart/2008/layout/LinedList"/>
    <dgm:cxn modelId="{612B2ABF-CEC2-D74E-96D5-181E15C35E3C}" type="presParOf" srcId="{6D50144C-58B9-EB42-9B02-D6A9340DAD55}" destId="{AB49AF88-AB5A-0E4F-AAB7-74E3D517867B}" srcOrd="0" destOrd="0" presId="urn:microsoft.com/office/officeart/2008/layout/LinedList"/>
    <dgm:cxn modelId="{1DFADDA1-73CC-8240-88E5-198A94B12948}" type="presParOf" srcId="{6D50144C-58B9-EB42-9B02-D6A9340DAD55}" destId="{FC15BAF5-02A0-1842-843D-80D8F800424F}" srcOrd="1" destOrd="0" presId="urn:microsoft.com/office/officeart/2008/layout/LinedList"/>
    <dgm:cxn modelId="{2A869189-9EB5-D24C-903F-76F7B882AD2E}" type="presParOf" srcId="{FC15BAF5-02A0-1842-843D-80D8F800424F}" destId="{D68B0439-DD9B-EC45-9003-F62E78E18BFE}" srcOrd="0" destOrd="0" presId="urn:microsoft.com/office/officeart/2008/layout/LinedList"/>
    <dgm:cxn modelId="{77BC4C0A-ED31-A04A-926C-04396C9AA094}" type="presParOf" srcId="{FC15BAF5-02A0-1842-843D-80D8F800424F}" destId="{E7C2F027-D06C-FF4A-8FB0-967A62B356F5}" srcOrd="1" destOrd="0" presId="urn:microsoft.com/office/officeart/2008/layout/LinedList"/>
    <dgm:cxn modelId="{3788DD69-8F43-8543-A44B-46AB8D24F583}" type="presParOf" srcId="{E7C2F027-D06C-FF4A-8FB0-967A62B356F5}" destId="{4DED5C80-6AC5-1F42-888B-8015DE7115B7}" srcOrd="0" destOrd="0" presId="urn:microsoft.com/office/officeart/2008/layout/LinedList"/>
    <dgm:cxn modelId="{FDE45F5E-7987-CC42-B55D-61A187505121}" type="presParOf" srcId="{E7C2F027-D06C-FF4A-8FB0-967A62B356F5}" destId="{D6366177-CC18-DC46-AEB5-70584D7D91D1}" srcOrd="1" destOrd="0" presId="urn:microsoft.com/office/officeart/2008/layout/LinedList"/>
    <dgm:cxn modelId="{17C07AF8-573C-AD4E-9994-60FFB73ECC82}" type="presParOf" srcId="{E7C2F027-D06C-FF4A-8FB0-967A62B356F5}" destId="{0A3BBFDB-98BC-294B-8D5C-D8DFE3FA2A64}" srcOrd="2" destOrd="0" presId="urn:microsoft.com/office/officeart/2008/layout/LinedList"/>
    <dgm:cxn modelId="{0EA96187-BF75-7645-979E-F339592EBA2E}" type="presParOf" srcId="{FC15BAF5-02A0-1842-843D-80D8F800424F}" destId="{E376FC7B-EFF1-2647-A907-9B8E01F88D95}" srcOrd="2" destOrd="0" presId="urn:microsoft.com/office/officeart/2008/layout/LinedList"/>
    <dgm:cxn modelId="{E5837ABB-39CE-B645-B46A-A6C74380CA98}" type="presParOf" srcId="{FC15BAF5-02A0-1842-843D-80D8F800424F}" destId="{26EC3DE3-CEB5-924A-B240-12E093EF66A9}" srcOrd="3" destOrd="0" presId="urn:microsoft.com/office/officeart/2008/layout/LinedList"/>
    <dgm:cxn modelId="{58CB8C6C-6E4B-9942-B573-AC2A040B5D06}" type="presParOf" srcId="{683F5D1E-2A13-A04B-BE5D-6BD96E9CEA6D}" destId="{46DAE7DC-591F-AC43-9865-7F456B1D8BA0}" srcOrd="4" destOrd="0" presId="urn:microsoft.com/office/officeart/2008/layout/LinedList"/>
    <dgm:cxn modelId="{38E0720C-8407-8F48-9542-571CB3B861EE}" type="presParOf" srcId="{683F5D1E-2A13-A04B-BE5D-6BD96E9CEA6D}" destId="{EC40F4E2-7CCC-8D4C-B2FA-66FBE4FACC9E}" srcOrd="5" destOrd="0" presId="urn:microsoft.com/office/officeart/2008/layout/LinedList"/>
    <dgm:cxn modelId="{A4099190-9E52-4E4F-92B9-5025A5DF7878}" type="presParOf" srcId="{EC40F4E2-7CCC-8D4C-B2FA-66FBE4FACC9E}" destId="{1E00C50E-6842-9743-8BEF-828F8A041044}" srcOrd="0" destOrd="0" presId="urn:microsoft.com/office/officeart/2008/layout/LinedList"/>
    <dgm:cxn modelId="{A35D5D88-6DFC-DE4D-B9BE-56120787573E}" type="presParOf" srcId="{EC40F4E2-7CCC-8D4C-B2FA-66FBE4FACC9E}" destId="{74BC22FB-CA73-A24A-A98B-4E35EF92DFBD}" srcOrd="1" destOrd="0" presId="urn:microsoft.com/office/officeart/2008/layout/LinedList"/>
    <dgm:cxn modelId="{5F3461B8-CFEF-B24E-AA75-6C810BB327E0}" type="presParOf" srcId="{74BC22FB-CA73-A24A-A98B-4E35EF92DFBD}" destId="{57BF42D8-D5BE-FA4D-A20A-BF200CE92666}" srcOrd="0" destOrd="0" presId="urn:microsoft.com/office/officeart/2008/layout/LinedList"/>
    <dgm:cxn modelId="{A8EFFDAC-46CC-EF41-9A10-54F51AE10818}" type="presParOf" srcId="{74BC22FB-CA73-A24A-A98B-4E35EF92DFBD}" destId="{E9FEBFF7-EC63-644D-973A-F40A1132ACD2}" srcOrd="1" destOrd="0" presId="urn:microsoft.com/office/officeart/2008/layout/LinedList"/>
    <dgm:cxn modelId="{03E83BF1-34A0-504B-932F-4904EC0331D0}" type="presParOf" srcId="{E9FEBFF7-EC63-644D-973A-F40A1132ACD2}" destId="{36168893-B3DE-F049-B90C-3684FC443653}" srcOrd="0" destOrd="0" presId="urn:microsoft.com/office/officeart/2008/layout/LinedList"/>
    <dgm:cxn modelId="{7CB69EA9-7EA5-694B-B0CD-4D0E43587E50}" type="presParOf" srcId="{E9FEBFF7-EC63-644D-973A-F40A1132ACD2}" destId="{92DC13BF-5E42-F94B-9226-C85C4EF0CA52}" srcOrd="1" destOrd="0" presId="urn:microsoft.com/office/officeart/2008/layout/LinedList"/>
    <dgm:cxn modelId="{0FCC48F9-219C-D74B-8F45-003B26C6A4C3}" type="presParOf" srcId="{E9FEBFF7-EC63-644D-973A-F40A1132ACD2}" destId="{F6D8C509-311F-D040-89AE-607C5C23AD63}" srcOrd="2" destOrd="0" presId="urn:microsoft.com/office/officeart/2008/layout/LinedList"/>
    <dgm:cxn modelId="{DD5D456D-12A2-D943-A4E4-D898EB89C5E1}" type="presParOf" srcId="{74BC22FB-CA73-A24A-A98B-4E35EF92DFBD}" destId="{D4B359C0-EAA8-B747-9C47-A064989B45F0}" srcOrd="2" destOrd="0" presId="urn:microsoft.com/office/officeart/2008/layout/LinedList"/>
    <dgm:cxn modelId="{4F480108-4E37-3643-94BE-F86EEA458720}" type="presParOf" srcId="{74BC22FB-CA73-A24A-A98B-4E35EF92DFBD}" destId="{1018A40F-C543-6C4F-9251-0C55B1940A2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453B566-C080-0F43-9729-875896932F89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1D4BD2-A0AA-E048-B8F1-32B84841DD50}">
      <dgm:prSet/>
      <dgm:spPr/>
      <dgm:t>
        <a:bodyPr/>
        <a:lstStyle/>
        <a:p>
          <a:pPr rtl="0"/>
          <a:r>
            <a:rPr lang="en-US" dirty="0" smtClean="0"/>
            <a:t>Please study for your Unit 5 Vocabulary Quiz which you will take this Friday, September 18, 2015.</a:t>
          </a:r>
          <a:endParaRPr lang="en-US" dirty="0"/>
        </a:p>
      </dgm:t>
    </dgm:pt>
    <dgm:pt modelId="{51189485-D1F5-A24E-B1B4-F39AC63DDCCE}" type="parTrans" cxnId="{EF5642CE-FABA-5945-9048-1DA087754E5A}">
      <dgm:prSet/>
      <dgm:spPr/>
      <dgm:t>
        <a:bodyPr/>
        <a:lstStyle/>
        <a:p>
          <a:endParaRPr lang="en-US"/>
        </a:p>
      </dgm:t>
    </dgm:pt>
    <dgm:pt modelId="{C7DBBFC6-0C72-7746-A17D-5D464AECB72C}" type="sibTrans" cxnId="{EF5642CE-FABA-5945-9048-1DA087754E5A}">
      <dgm:prSet/>
      <dgm:spPr/>
      <dgm:t>
        <a:bodyPr/>
        <a:lstStyle/>
        <a:p>
          <a:endParaRPr lang="en-US"/>
        </a:p>
      </dgm:t>
    </dgm:pt>
    <dgm:pt modelId="{6D5D72C4-BA03-CF4C-BA6D-2B5A416F6FC4}">
      <dgm:prSet/>
      <dgm:spPr/>
      <dgm:t>
        <a:bodyPr/>
        <a:lstStyle/>
        <a:p>
          <a:pPr rtl="0"/>
          <a:r>
            <a:rPr lang="en-US" dirty="0" smtClean="0"/>
            <a:t>If you have not finished reading the book for your next book report, this is a friendly reminder to do so.</a:t>
          </a:r>
          <a:endParaRPr lang="en-US" dirty="0"/>
        </a:p>
      </dgm:t>
    </dgm:pt>
    <dgm:pt modelId="{84B4D386-02DF-C943-8BDD-FD39460E08F6}" type="parTrans" cxnId="{A4F87713-FE2C-884D-8E4D-6E0CCC304FE7}">
      <dgm:prSet/>
      <dgm:spPr/>
      <dgm:t>
        <a:bodyPr/>
        <a:lstStyle/>
        <a:p>
          <a:endParaRPr lang="en-US"/>
        </a:p>
      </dgm:t>
    </dgm:pt>
    <dgm:pt modelId="{9C1DA7FE-4AE7-D443-9453-3587943549F2}" type="sibTrans" cxnId="{A4F87713-FE2C-884D-8E4D-6E0CCC304FE7}">
      <dgm:prSet/>
      <dgm:spPr/>
      <dgm:t>
        <a:bodyPr/>
        <a:lstStyle/>
        <a:p>
          <a:endParaRPr lang="en-US"/>
        </a:p>
      </dgm:t>
    </dgm:pt>
    <dgm:pt modelId="{E9F98BCF-4D85-6D49-95E7-1F22DE71DE1C}" type="pres">
      <dgm:prSet presAssocID="{4453B566-C080-0F43-9729-875896932F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C5C44D-586B-1A4D-9F47-58473D703C68}" type="pres">
      <dgm:prSet presAssocID="{601D4BD2-A0AA-E048-B8F1-32B84841DD50}" presName="thickLine" presStyleLbl="alignNode1" presStyleIdx="0" presStyleCnt="2"/>
      <dgm:spPr/>
    </dgm:pt>
    <dgm:pt modelId="{1C2C563F-C294-4643-8DDE-A03299390181}" type="pres">
      <dgm:prSet presAssocID="{601D4BD2-A0AA-E048-B8F1-32B84841DD50}" presName="horz1" presStyleCnt="0"/>
      <dgm:spPr/>
    </dgm:pt>
    <dgm:pt modelId="{AE33D0CE-0186-974D-9E9C-D80A2F2BB432}" type="pres">
      <dgm:prSet presAssocID="{601D4BD2-A0AA-E048-B8F1-32B84841DD50}" presName="tx1" presStyleLbl="revTx" presStyleIdx="0" presStyleCnt="2"/>
      <dgm:spPr/>
      <dgm:t>
        <a:bodyPr/>
        <a:lstStyle/>
        <a:p>
          <a:endParaRPr lang="en-US"/>
        </a:p>
      </dgm:t>
    </dgm:pt>
    <dgm:pt modelId="{1752A901-2C52-0845-B3E9-83F005E4E61E}" type="pres">
      <dgm:prSet presAssocID="{601D4BD2-A0AA-E048-B8F1-32B84841DD50}" presName="vert1" presStyleCnt="0"/>
      <dgm:spPr/>
    </dgm:pt>
    <dgm:pt modelId="{6B31E297-F23F-E64D-9DD7-7E13CC5EB2BA}" type="pres">
      <dgm:prSet presAssocID="{6D5D72C4-BA03-CF4C-BA6D-2B5A416F6FC4}" presName="thickLine" presStyleLbl="alignNode1" presStyleIdx="1" presStyleCnt="2"/>
      <dgm:spPr/>
    </dgm:pt>
    <dgm:pt modelId="{C3D22B41-76E0-7149-8428-E951155D5107}" type="pres">
      <dgm:prSet presAssocID="{6D5D72C4-BA03-CF4C-BA6D-2B5A416F6FC4}" presName="horz1" presStyleCnt="0"/>
      <dgm:spPr/>
    </dgm:pt>
    <dgm:pt modelId="{94EA5CB3-B985-A541-826E-7751C4F995CE}" type="pres">
      <dgm:prSet presAssocID="{6D5D72C4-BA03-CF4C-BA6D-2B5A416F6FC4}" presName="tx1" presStyleLbl="revTx" presStyleIdx="1" presStyleCnt="2"/>
      <dgm:spPr/>
      <dgm:t>
        <a:bodyPr/>
        <a:lstStyle/>
        <a:p>
          <a:endParaRPr lang="en-US"/>
        </a:p>
      </dgm:t>
    </dgm:pt>
    <dgm:pt modelId="{DFC57ECE-E49F-B948-AE10-1BB16AE6F6F3}" type="pres">
      <dgm:prSet presAssocID="{6D5D72C4-BA03-CF4C-BA6D-2B5A416F6FC4}" presName="vert1" presStyleCnt="0"/>
      <dgm:spPr/>
    </dgm:pt>
  </dgm:ptLst>
  <dgm:cxnLst>
    <dgm:cxn modelId="{A4F87713-FE2C-884D-8E4D-6E0CCC304FE7}" srcId="{4453B566-C080-0F43-9729-875896932F89}" destId="{6D5D72C4-BA03-CF4C-BA6D-2B5A416F6FC4}" srcOrd="1" destOrd="0" parTransId="{84B4D386-02DF-C943-8BDD-FD39460E08F6}" sibTransId="{9C1DA7FE-4AE7-D443-9453-3587943549F2}"/>
    <dgm:cxn modelId="{77306953-4A64-6E4A-93F7-3461214800A3}" type="presOf" srcId="{4453B566-C080-0F43-9729-875896932F89}" destId="{E9F98BCF-4D85-6D49-95E7-1F22DE71DE1C}" srcOrd="0" destOrd="0" presId="urn:microsoft.com/office/officeart/2008/layout/LinedList"/>
    <dgm:cxn modelId="{BB2D605D-1441-0044-BBDF-C845068ED363}" type="presOf" srcId="{601D4BD2-A0AA-E048-B8F1-32B84841DD50}" destId="{AE33D0CE-0186-974D-9E9C-D80A2F2BB432}" srcOrd="0" destOrd="0" presId="urn:microsoft.com/office/officeart/2008/layout/LinedList"/>
    <dgm:cxn modelId="{4160DDE9-681F-F64E-ABEA-8DE3F7D063C9}" type="presOf" srcId="{6D5D72C4-BA03-CF4C-BA6D-2B5A416F6FC4}" destId="{94EA5CB3-B985-A541-826E-7751C4F995CE}" srcOrd="0" destOrd="0" presId="urn:microsoft.com/office/officeart/2008/layout/LinedList"/>
    <dgm:cxn modelId="{EF5642CE-FABA-5945-9048-1DA087754E5A}" srcId="{4453B566-C080-0F43-9729-875896932F89}" destId="{601D4BD2-A0AA-E048-B8F1-32B84841DD50}" srcOrd="0" destOrd="0" parTransId="{51189485-D1F5-A24E-B1B4-F39AC63DDCCE}" sibTransId="{C7DBBFC6-0C72-7746-A17D-5D464AECB72C}"/>
    <dgm:cxn modelId="{3226DF27-F05E-9246-8F4E-20D580FD59C5}" type="presParOf" srcId="{E9F98BCF-4D85-6D49-95E7-1F22DE71DE1C}" destId="{52C5C44D-586B-1A4D-9F47-58473D703C68}" srcOrd="0" destOrd="0" presId="urn:microsoft.com/office/officeart/2008/layout/LinedList"/>
    <dgm:cxn modelId="{05D6A82D-C229-B74E-8EF6-F5740928463E}" type="presParOf" srcId="{E9F98BCF-4D85-6D49-95E7-1F22DE71DE1C}" destId="{1C2C563F-C294-4643-8DDE-A03299390181}" srcOrd="1" destOrd="0" presId="urn:microsoft.com/office/officeart/2008/layout/LinedList"/>
    <dgm:cxn modelId="{4D83DE6F-F61A-2C4A-A1E3-AE382BE35789}" type="presParOf" srcId="{1C2C563F-C294-4643-8DDE-A03299390181}" destId="{AE33D0CE-0186-974D-9E9C-D80A2F2BB432}" srcOrd="0" destOrd="0" presId="urn:microsoft.com/office/officeart/2008/layout/LinedList"/>
    <dgm:cxn modelId="{BE517FD3-BBB8-6E43-9AB4-24393E025932}" type="presParOf" srcId="{1C2C563F-C294-4643-8DDE-A03299390181}" destId="{1752A901-2C52-0845-B3E9-83F005E4E61E}" srcOrd="1" destOrd="0" presId="urn:microsoft.com/office/officeart/2008/layout/LinedList"/>
    <dgm:cxn modelId="{207CFDAF-6C07-1A4F-99AF-4E8B61E4C3B6}" type="presParOf" srcId="{E9F98BCF-4D85-6D49-95E7-1F22DE71DE1C}" destId="{6B31E297-F23F-E64D-9DD7-7E13CC5EB2BA}" srcOrd="2" destOrd="0" presId="urn:microsoft.com/office/officeart/2008/layout/LinedList"/>
    <dgm:cxn modelId="{D2B792E1-FBEE-344C-99F1-1D7756B6EBAE}" type="presParOf" srcId="{E9F98BCF-4D85-6D49-95E7-1F22DE71DE1C}" destId="{C3D22B41-76E0-7149-8428-E951155D5107}" srcOrd="3" destOrd="0" presId="urn:microsoft.com/office/officeart/2008/layout/LinedList"/>
    <dgm:cxn modelId="{14DB63AC-B695-9748-B5D7-037833FC4D36}" type="presParOf" srcId="{C3D22B41-76E0-7149-8428-E951155D5107}" destId="{94EA5CB3-B985-A541-826E-7751C4F995CE}" srcOrd="0" destOrd="0" presId="urn:microsoft.com/office/officeart/2008/layout/LinedList"/>
    <dgm:cxn modelId="{03474A5B-FC98-9344-9D76-98AA90DA82AD}" type="presParOf" srcId="{C3D22B41-76E0-7149-8428-E951155D5107}" destId="{DFC57ECE-E49F-B948-AE10-1BB16AE6F6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D7EF47-9DBC-6B41-A15A-7A44D5302D2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F300BB-9A77-E244-A5F2-205E3203896D}">
      <dgm:prSet/>
      <dgm:spPr/>
      <dgm:t>
        <a:bodyPr/>
        <a:lstStyle/>
        <a:p>
          <a:pPr rtl="0"/>
          <a:r>
            <a:rPr lang="en-US" smtClean="0"/>
            <a:t>Welcome, please come in quietly and put your things down.</a:t>
          </a:r>
          <a:endParaRPr lang="en-US"/>
        </a:p>
      </dgm:t>
    </dgm:pt>
    <dgm:pt modelId="{87F09E91-067B-C342-840D-CBD3A772DFC4}" type="parTrans" cxnId="{7A24E9FE-FDD1-0446-9CB3-B1642BEF754A}">
      <dgm:prSet/>
      <dgm:spPr/>
      <dgm:t>
        <a:bodyPr/>
        <a:lstStyle/>
        <a:p>
          <a:endParaRPr lang="en-US"/>
        </a:p>
      </dgm:t>
    </dgm:pt>
    <dgm:pt modelId="{97262003-88AC-4449-98C0-3FF1DC5CB4F0}" type="sibTrans" cxnId="{7A24E9FE-FDD1-0446-9CB3-B1642BEF754A}">
      <dgm:prSet/>
      <dgm:spPr/>
      <dgm:t>
        <a:bodyPr/>
        <a:lstStyle/>
        <a:p>
          <a:endParaRPr lang="en-US"/>
        </a:p>
      </dgm:t>
    </dgm:pt>
    <dgm:pt modelId="{4D03B56A-D4EB-904A-AB49-0D474714075A}">
      <dgm:prSet/>
      <dgm:spPr/>
      <dgm:t>
        <a:bodyPr/>
        <a:lstStyle/>
        <a:p>
          <a:pPr rtl="0"/>
          <a:r>
            <a:rPr lang="en-US" dirty="0" smtClean="0"/>
            <a:t>Please complete Unit Five Exercise Four and Five on pages 33-34. Label your paper Exercise Four and Exercise Five.</a:t>
          </a:r>
          <a:endParaRPr lang="en-US" dirty="0"/>
        </a:p>
      </dgm:t>
    </dgm:pt>
    <dgm:pt modelId="{7F4EA8C4-B4CD-1042-9A07-010D9CED1542}" type="parTrans" cxnId="{065C7AD7-D998-1044-A2B5-B44DD29228FD}">
      <dgm:prSet/>
      <dgm:spPr/>
      <dgm:t>
        <a:bodyPr/>
        <a:lstStyle/>
        <a:p>
          <a:endParaRPr lang="en-US"/>
        </a:p>
      </dgm:t>
    </dgm:pt>
    <dgm:pt modelId="{BB5F6E14-8C33-0948-9C5C-830F10BE4CE8}" type="sibTrans" cxnId="{065C7AD7-D998-1044-A2B5-B44DD29228FD}">
      <dgm:prSet/>
      <dgm:spPr/>
      <dgm:t>
        <a:bodyPr/>
        <a:lstStyle/>
        <a:p>
          <a:endParaRPr lang="en-US"/>
        </a:p>
      </dgm:t>
    </dgm:pt>
    <dgm:pt modelId="{6BC40C8C-A893-8F4E-A1F6-39DD73E536F1}">
      <dgm:prSet/>
      <dgm:spPr/>
      <dgm:t>
        <a:bodyPr/>
        <a:lstStyle/>
        <a:p>
          <a:pPr rtl="0"/>
          <a:r>
            <a:rPr lang="en-US" dirty="0" smtClean="0"/>
            <a:t>You do not need to write the sentences. Only write the answers on your paper.</a:t>
          </a:r>
          <a:endParaRPr lang="en-US" dirty="0"/>
        </a:p>
      </dgm:t>
    </dgm:pt>
    <dgm:pt modelId="{7D0CC607-A85A-9A41-88D4-C39DE0871101}" type="parTrans" cxnId="{69EC1C2F-4EAF-B844-AB55-EB81738F6828}">
      <dgm:prSet/>
      <dgm:spPr/>
      <dgm:t>
        <a:bodyPr/>
        <a:lstStyle/>
        <a:p>
          <a:endParaRPr lang="en-US"/>
        </a:p>
      </dgm:t>
    </dgm:pt>
    <dgm:pt modelId="{8239D6D2-561F-3549-86A0-AC0B6FE1F441}" type="sibTrans" cxnId="{69EC1C2F-4EAF-B844-AB55-EB81738F6828}">
      <dgm:prSet/>
      <dgm:spPr/>
      <dgm:t>
        <a:bodyPr/>
        <a:lstStyle/>
        <a:p>
          <a:endParaRPr lang="en-US"/>
        </a:p>
      </dgm:t>
    </dgm:pt>
    <dgm:pt modelId="{F8E7DD42-92B8-DD4B-AC94-06A13E978E97}" type="pres">
      <dgm:prSet presAssocID="{1AD7EF47-9DBC-6B41-A15A-7A44D5302D2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C47DA18-1D07-BE40-B4A8-F7F2FE76B929}" type="pres">
      <dgm:prSet presAssocID="{35F300BB-9A77-E244-A5F2-205E3203896D}" presName="thickLine" presStyleLbl="alignNode1" presStyleIdx="0" presStyleCnt="3"/>
      <dgm:spPr/>
    </dgm:pt>
    <dgm:pt modelId="{A0F706C0-5C38-4D43-AB69-903F1848C901}" type="pres">
      <dgm:prSet presAssocID="{35F300BB-9A77-E244-A5F2-205E3203896D}" presName="horz1" presStyleCnt="0"/>
      <dgm:spPr/>
    </dgm:pt>
    <dgm:pt modelId="{4A1E5627-6018-F340-AC29-D20934A4CA7C}" type="pres">
      <dgm:prSet presAssocID="{35F300BB-9A77-E244-A5F2-205E3203896D}" presName="tx1" presStyleLbl="revTx" presStyleIdx="0" presStyleCnt="3"/>
      <dgm:spPr/>
      <dgm:t>
        <a:bodyPr/>
        <a:lstStyle/>
        <a:p>
          <a:endParaRPr lang="en-US"/>
        </a:p>
      </dgm:t>
    </dgm:pt>
    <dgm:pt modelId="{A7DD5F5E-BA4E-EB4D-8E34-FDE5CB8C65BA}" type="pres">
      <dgm:prSet presAssocID="{35F300BB-9A77-E244-A5F2-205E3203896D}" presName="vert1" presStyleCnt="0"/>
      <dgm:spPr/>
    </dgm:pt>
    <dgm:pt modelId="{CB545ADA-5A3D-A245-A764-1C360B931C30}" type="pres">
      <dgm:prSet presAssocID="{4D03B56A-D4EB-904A-AB49-0D474714075A}" presName="thickLine" presStyleLbl="alignNode1" presStyleIdx="1" presStyleCnt="3"/>
      <dgm:spPr/>
    </dgm:pt>
    <dgm:pt modelId="{F14319F1-97EE-434E-BECD-D224C7C57E5D}" type="pres">
      <dgm:prSet presAssocID="{4D03B56A-D4EB-904A-AB49-0D474714075A}" presName="horz1" presStyleCnt="0"/>
      <dgm:spPr/>
    </dgm:pt>
    <dgm:pt modelId="{C22D62C9-F80D-4247-9206-CB3482685B16}" type="pres">
      <dgm:prSet presAssocID="{4D03B56A-D4EB-904A-AB49-0D474714075A}" presName="tx1" presStyleLbl="revTx" presStyleIdx="1" presStyleCnt="3"/>
      <dgm:spPr/>
      <dgm:t>
        <a:bodyPr/>
        <a:lstStyle/>
        <a:p>
          <a:endParaRPr lang="en-US"/>
        </a:p>
      </dgm:t>
    </dgm:pt>
    <dgm:pt modelId="{CE58B705-B0F8-A948-AAD1-C26BE82E62BD}" type="pres">
      <dgm:prSet presAssocID="{4D03B56A-D4EB-904A-AB49-0D474714075A}" presName="vert1" presStyleCnt="0"/>
      <dgm:spPr/>
    </dgm:pt>
    <dgm:pt modelId="{EC70D647-5F40-E441-91D2-AEA2CC04FC56}" type="pres">
      <dgm:prSet presAssocID="{6BC40C8C-A893-8F4E-A1F6-39DD73E536F1}" presName="thickLine" presStyleLbl="alignNode1" presStyleIdx="2" presStyleCnt="3"/>
      <dgm:spPr/>
    </dgm:pt>
    <dgm:pt modelId="{B302B402-815D-B247-A933-A3B00E296830}" type="pres">
      <dgm:prSet presAssocID="{6BC40C8C-A893-8F4E-A1F6-39DD73E536F1}" presName="horz1" presStyleCnt="0"/>
      <dgm:spPr/>
    </dgm:pt>
    <dgm:pt modelId="{70DA805B-B2FB-214D-B5CC-81678E43E9F5}" type="pres">
      <dgm:prSet presAssocID="{6BC40C8C-A893-8F4E-A1F6-39DD73E536F1}" presName="tx1" presStyleLbl="revTx" presStyleIdx="2" presStyleCnt="3"/>
      <dgm:spPr/>
      <dgm:t>
        <a:bodyPr/>
        <a:lstStyle/>
        <a:p>
          <a:endParaRPr lang="en-US"/>
        </a:p>
      </dgm:t>
    </dgm:pt>
    <dgm:pt modelId="{CAD5D6C8-D7D5-7949-9852-BE3D23532F5D}" type="pres">
      <dgm:prSet presAssocID="{6BC40C8C-A893-8F4E-A1F6-39DD73E536F1}" presName="vert1" presStyleCnt="0"/>
      <dgm:spPr/>
    </dgm:pt>
  </dgm:ptLst>
  <dgm:cxnLst>
    <dgm:cxn modelId="{69EC1C2F-4EAF-B844-AB55-EB81738F6828}" srcId="{1AD7EF47-9DBC-6B41-A15A-7A44D5302D2B}" destId="{6BC40C8C-A893-8F4E-A1F6-39DD73E536F1}" srcOrd="2" destOrd="0" parTransId="{7D0CC607-A85A-9A41-88D4-C39DE0871101}" sibTransId="{8239D6D2-561F-3549-86A0-AC0B6FE1F441}"/>
    <dgm:cxn modelId="{77134B0E-419E-5B4A-8C88-F9A39F454434}" type="presOf" srcId="{35F300BB-9A77-E244-A5F2-205E3203896D}" destId="{4A1E5627-6018-F340-AC29-D20934A4CA7C}" srcOrd="0" destOrd="0" presId="urn:microsoft.com/office/officeart/2008/layout/LinedList"/>
    <dgm:cxn modelId="{FF1EAD67-7B3D-D449-BB3C-81EE1C15D76F}" type="presOf" srcId="{6BC40C8C-A893-8F4E-A1F6-39DD73E536F1}" destId="{70DA805B-B2FB-214D-B5CC-81678E43E9F5}" srcOrd="0" destOrd="0" presId="urn:microsoft.com/office/officeart/2008/layout/LinedList"/>
    <dgm:cxn modelId="{7A24E9FE-FDD1-0446-9CB3-B1642BEF754A}" srcId="{1AD7EF47-9DBC-6B41-A15A-7A44D5302D2B}" destId="{35F300BB-9A77-E244-A5F2-205E3203896D}" srcOrd="0" destOrd="0" parTransId="{87F09E91-067B-C342-840D-CBD3A772DFC4}" sibTransId="{97262003-88AC-4449-98C0-3FF1DC5CB4F0}"/>
    <dgm:cxn modelId="{065C7AD7-D998-1044-A2B5-B44DD29228FD}" srcId="{1AD7EF47-9DBC-6B41-A15A-7A44D5302D2B}" destId="{4D03B56A-D4EB-904A-AB49-0D474714075A}" srcOrd="1" destOrd="0" parTransId="{7F4EA8C4-B4CD-1042-9A07-010D9CED1542}" sibTransId="{BB5F6E14-8C33-0948-9C5C-830F10BE4CE8}"/>
    <dgm:cxn modelId="{C3F6784D-14DA-5F48-9A70-B02AEBCFF01C}" type="presOf" srcId="{1AD7EF47-9DBC-6B41-A15A-7A44D5302D2B}" destId="{F8E7DD42-92B8-DD4B-AC94-06A13E978E97}" srcOrd="0" destOrd="0" presId="urn:microsoft.com/office/officeart/2008/layout/LinedList"/>
    <dgm:cxn modelId="{50131BB9-9CAB-4740-AF57-364231121966}" type="presOf" srcId="{4D03B56A-D4EB-904A-AB49-0D474714075A}" destId="{C22D62C9-F80D-4247-9206-CB3482685B16}" srcOrd="0" destOrd="0" presId="urn:microsoft.com/office/officeart/2008/layout/LinedList"/>
    <dgm:cxn modelId="{E00A09BC-D63A-584D-9609-06DC8A64C3B0}" type="presParOf" srcId="{F8E7DD42-92B8-DD4B-AC94-06A13E978E97}" destId="{6C47DA18-1D07-BE40-B4A8-F7F2FE76B929}" srcOrd="0" destOrd="0" presId="urn:microsoft.com/office/officeart/2008/layout/LinedList"/>
    <dgm:cxn modelId="{FFE4CAA4-3750-274B-816F-C239F6EFE12C}" type="presParOf" srcId="{F8E7DD42-92B8-DD4B-AC94-06A13E978E97}" destId="{A0F706C0-5C38-4D43-AB69-903F1848C901}" srcOrd="1" destOrd="0" presId="urn:microsoft.com/office/officeart/2008/layout/LinedList"/>
    <dgm:cxn modelId="{C9862B76-C16D-A444-9860-6D5BB6A5B02C}" type="presParOf" srcId="{A0F706C0-5C38-4D43-AB69-903F1848C901}" destId="{4A1E5627-6018-F340-AC29-D20934A4CA7C}" srcOrd="0" destOrd="0" presId="urn:microsoft.com/office/officeart/2008/layout/LinedList"/>
    <dgm:cxn modelId="{6103886A-0777-7443-A5AB-03A26BC35104}" type="presParOf" srcId="{A0F706C0-5C38-4D43-AB69-903F1848C901}" destId="{A7DD5F5E-BA4E-EB4D-8E34-FDE5CB8C65BA}" srcOrd="1" destOrd="0" presId="urn:microsoft.com/office/officeart/2008/layout/LinedList"/>
    <dgm:cxn modelId="{BBC2AC8A-9F89-2F43-8F06-09F7437588AB}" type="presParOf" srcId="{F8E7DD42-92B8-DD4B-AC94-06A13E978E97}" destId="{CB545ADA-5A3D-A245-A764-1C360B931C30}" srcOrd="2" destOrd="0" presId="urn:microsoft.com/office/officeart/2008/layout/LinedList"/>
    <dgm:cxn modelId="{F457C608-9828-0742-8388-2D27287BAF21}" type="presParOf" srcId="{F8E7DD42-92B8-DD4B-AC94-06A13E978E97}" destId="{F14319F1-97EE-434E-BECD-D224C7C57E5D}" srcOrd="3" destOrd="0" presId="urn:microsoft.com/office/officeart/2008/layout/LinedList"/>
    <dgm:cxn modelId="{4DCED510-0CE1-F449-A175-B40087529324}" type="presParOf" srcId="{F14319F1-97EE-434E-BECD-D224C7C57E5D}" destId="{C22D62C9-F80D-4247-9206-CB3482685B16}" srcOrd="0" destOrd="0" presId="urn:microsoft.com/office/officeart/2008/layout/LinedList"/>
    <dgm:cxn modelId="{55568BDA-8CB2-5244-BF7E-35DAAC12E75B}" type="presParOf" srcId="{F14319F1-97EE-434E-BECD-D224C7C57E5D}" destId="{CE58B705-B0F8-A948-AAD1-C26BE82E62BD}" srcOrd="1" destOrd="0" presId="urn:microsoft.com/office/officeart/2008/layout/LinedList"/>
    <dgm:cxn modelId="{C59F27DA-1A7E-9942-ACAE-B3B589E31511}" type="presParOf" srcId="{F8E7DD42-92B8-DD4B-AC94-06A13E978E97}" destId="{EC70D647-5F40-E441-91D2-AEA2CC04FC56}" srcOrd="4" destOrd="0" presId="urn:microsoft.com/office/officeart/2008/layout/LinedList"/>
    <dgm:cxn modelId="{5352C55C-5FF8-9C4E-8EB8-C021DD8D7C80}" type="presParOf" srcId="{F8E7DD42-92B8-DD4B-AC94-06A13E978E97}" destId="{B302B402-815D-B247-A933-A3B00E296830}" srcOrd="5" destOrd="0" presId="urn:microsoft.com/office/officeart/2008/layout/LinedList"/>
    <dgm:cxn modelId="{59973A42-4BD4-7C47-97D2-FC4AF6EE9624}" type="presParOf" srcId="{B302B402-815D-B247-A933-A3B00E296830}" destId="{70DA805B-B2FB-214D-B5CC-81678E43E9F5}" srcOrd="0" destOrd="0" presId="urn:microsoft.com/office/officeart/2008/layout/LinedList"/>
    <dgm:cxn modelId="{AC0D1D26-11D5-2044-824C-BAA1217757EA}" type="presParOf" srcId="{B302B402-815D-B247-A933-A3B00E296830}" destId="{CAD5D6C8-D7D5-7949-9852-BE3D23532F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endParaRPr lang="en-US" dirty="0"/>
        </a:p>
      </dgm:t>
    </dgm:pt>
    <dgm:pt modelId="{8C179D5B-37C4-8944-8994-E35072DB5067}" type="parTrans" cxnId="{77944D67-73AF-2540-A39A-524FFA7354C3}">
      <dgm:prSet/>
      <dgm:spPr/>
    </dgm:pt>
    <dgm:pt modelId="{DB2FDAEA-772A-8A42-BCCB-5056E8FC2008}" type="sibTrans" cxnId="{77944D67-73AF-2540-A39A-524FFA7354C3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C4F8A6B1-6117-B748-B398-E0EA03AF5128}" type="presOf" srcId="{1564A53E-4CCC-DD42-9A69-9AC7269B94C5}" destId="{EB243F75-D165-9749-A976-6C992B0DDA12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D31BF407-ADA8-1348-8446-1E7E6899C5E9}" type="presOf" srcId="{138B3141-B342-B146-9ABA-5F19C2BF84A3}" destId="{AB9262E2-DB75-2141-A386-60FA66A52380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1C6B4E89-C2C6-BF4A-8D20-0720BC57BA2A}" type="presOf" srcId="{892AF13B-2E8E-EA4C-99D5-3862F23A6651}" destId="{C5E96AEC-1DAC-444E-B462-28EC7A64282C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6FA711F1-4139-454A-AB03-D49769D736D5}" type="presOf" srcId="{CCAE178F-99AD-314B-A570-C69B8AB3AD5A}" destId="{48650E1E-5943-7A43-A4BD-C1140D792729}" srcOrd="0" destOrd="0" presId="urn:microsoft.com/office/officeart/2008/layout/LinedList"/>
    <dgm:cxn modelId="{9DF5D0FC-B882-C54F-BB95-45B9B357647D}" type="presOf" srcId="{CA5E5223-DB3A-424C-BA40-0982B46B4598}" destId="{9E979B39-6DEE-0944-9783-2C6F1C2C2866}" srcOrd="0" destOrd="0" presId="urn:microsoft.com/office/officeart/2008/layout/LinedList"/>
    <dgm:cxn modelId="{4351B384-7129-5B4E-93C0-11C6817CAE67}" type="presOf" srcId="{18DF52BF-7CAB-E744-ADA5-28511BEB532B}" destId="{23554E94-2FCD-FA44-9CF4-2D1D9C7EAA62}" srcOrd="0" destOrd="0" presId="urn:microsoft.com/office/officeart/2008/layout/LinedList"/>
    <dgm:cxn modelId="{E9E49671-6745-374F-BB52-3C8962484523}" type="presParOf" srcId="{AB9262E2-DB75-2141-A386-60FA66A52380}" destId="{24700B55-B40B-634B-8FD2-E04BB40DB606}" srcOrd="0" destOrd="0" presId="urn:microsoft.com/office/officeart/2008/layout/LinedList"/>
    <dgm:cxn modelId="{F7F2A308-00FD-2545-81BA-6CBBECC37D68}" type="presParOf" srcId="{AB9262E2-DB75-2141-A386-60FA66A52380}" destId="{AE459AB0-F78F-A140-9A4F-BAA320C0E62B}" srcOrd="1" destOrd="0" presId="urn:microsoft.com/office/officeart/2008/layout/LinedList"/>
    <dgm:cxn modelId="{1ED49E73-FC04-9147-9AEA-768F12C73272}" type="presParOf" srcId="{AE459AB0-F78F-A140-9A4F-BAA320C0E62B}" destId="{23554E94-2FCD-FA44-9CF4-2D1D9C7EAA62}" srcOrd="0" destOrd="0" presId="urn:microsoft.com/office/officeart/2008/layout/LinedList"/>
    <dgm:cxn modelId="{31C4AA58-1930-5947-B1CE-9D87D3E2481B}" type="presParOf" srcId="{AE459AB0-F78F-A140-9A4F-BAA320C0E62B}" destId="{3885EF1B-6691-554C-827F-4CFD3BD7D2BA}" srcOrd="1" destOrd="0" presId="urn:microsoft.com/office/officeart/2008/layout/LinedList"/>
    <dgm:cxn modelId="{EA561DB9-E990-DB4C-BFAA-5528EAFA7F1E}" type="presParOf" srcId="{3885EF1B-6691-554C-827F-4CFD3BD7D2BA}" destId="{7F712C0E-D3E3-BA41-B12E-5DE18F4F44B9}" srcOrd="0" destOrd="0" presId="urn:microsoft.com/office/officeart/2008/layout/LinedList"/>
    <dgm:cxn modelId="{083212E6-2845-154A-B784-EC89E6DC16E9}" type="presParOf" srcId="{3885EF1B-6691-554C-827F-4CFD3BD7D2BA}" destId="{06B73699-1FA5-DB40-A652-6ABA0A2AB3F6}" srcOrd="1" destOrd="0" presId="urn:microsoft.com/office/officeart/2008/layout/LinedList"/>
    <dgm:cxn modelId="{3B8A1B23-1469-D64A-8A50-21E6D7551CBD}" type="presParOf" srcId="{06B73699-1FA5-DB40-A652-6ABA0A2AB3F6}" destId="{F2B77AB4-1C5F-3745-9341-B7BDDD4E2E3A}" srcOrd="0" destOrd="0" presId="urn:microsoft.com/office/officeart/2008/layout/LinedList"/>
    <dgm:cxn modelId="{29721987-8DB6-D447-8038-C39FC23AA8F5}" type="presParOf" srcId="{06B73699-1FA5-DB40-A652-6ABA0A2AB3F6}" destId="{48650E1E-5943-7A43-A4BD-C1140D792729}" srcOrd="1" destOrd="0" presId="urn:microsoft.com/office/officeart/2008/layout/LinedList"/>
    <dgm:cxn modelId="{1E4531DE-CD04-5945-AC16-3787C67A8955}" type="presParOf" srcId="{06B73699-1FA5-DB40-A652-6ABA0A2AB3F6}" destId="{9AE54236-73E6-7E49-A39F-E7F9CFE9E423}" srcOrd="2" destOrd="0" presId="urn:microsoft.com/office/officeart/2008/layout/LinedList"/>
    <dgm:cxn modelId="{EF7B7F4D-41C8-564F-BA4C-1D0A187CF162}" type="presParOf" srcId="{3885EF1B-6691-554C-827F-4CFD3BD7D2BA}" destId="{C4F54A5A-F081-9A49-8409-29D4D85D5878}" srcOrd="2" destOrd="0" presId="urn:microsoft.com/office/officeart/2008/layout/LinedList"/>
    <dgm:cxn modelId="{A139C8DC-93B8-E64C-834F-61DDA2847114}" type="presParOf" srcId="{3885EF1B-6691-554C-827F-4CFD3BD7D2BA}" destId="{4A448962-0F5F-5245-B315-9128747E3F35}" srcOrd="3" destOrd="0" presId="urn:microsoft.com/office/officeart/2008/layout/LinedList"/>
    <dgm:cxn modelId="{A2845BF7-9E2A-BA40-9026-5E66FBC231B4}" type="presParOf" srcId="{AB9262E2-DB75-2141-A386-60FA66A52380}" destId="{158E85FE-37DD-B34E-9D72-B8FEDF0E8DAB}" srcOrd="2" destOrd="0" presId="urn:microsoft.com/office/officeart/2008/layout/LinedList"/>
    <dgm:cxn modelId="{94084C7D-8AEF-2441-99C2-E292969C73E0}" type="presParOf" srcId="{AB9262E2-DB75-2141-A386-60FA66A52380}" destId="{1F71413A-7320-784D-8CF5-6F39516C0151}" srcOrd="3" destOrd="0" presId="urn:microsoft.com/office/officeart/2008/layout/LinedList"/>
    <dgm:cxn modelId="{2E1251C9-FC1C-CC47-9B0D-B547FE3A5D04}" type="presParOf" srcId="{1F71413A-7320-784D-8CF5-6F39516C0151}" destId="{EB243F75-D165-9749-A976-6C992B0DDA12}" srcOrd="0" destOrd="0" presId="urn:microsoft.com/office/officeart/2008/layout/LinedList"/>
    <dgm:cxn modelId="{93DFF066-7CF6-C34D-9F9B-D2416E019DE1}" type="presParOf" srcId="{1F71413A-7320-784D-8CF5-6F39516C0151}" destId="{ADE4E08B-BFB3-064D-8895-EE479B53D3FE}" srcOrd="1" destOrd="0" presId="urn:microsoft.com/office/officeart/2008/layout/LinedList"/>
    <dgm:cxn modelId="{FAE99E3F-1185-244B-B161-87C129C4A9D3}" type="presParOf" srcId="{ADE4E08B-BFB3-064D-8895-EE479B53D3FE}" destId="{8174B471-79F4-DF4C-94FD-6B705834171E}" srcOrd="0" destOrd="0" presId="urn:microsoft.com/office/officeart/2008/layout/LinedList"/>
    <dgm:cxn modelId="{067BB2E2-A32A-4147-8D03-8878F77FB36E}" type="presParOf" srcId="{ADE4E08B-BFB3-064D-8895-EE479B53D3FE}" destId="{4511F93B-40F5-3C46-8852-58B5C9F72F0B}" srcOrd="1" destOrd="0" presId="urn:microsoft.com/office/officeart/2008/layout/LinedList"/>
    <dgm:cxn modelId="{E2A61F35-67E8-0745-A961-18A77FE7B366}" type="presParOf" srcId="{4511F93B-40F5-3C46-8852-58B5C9F72F0B}" destId="{6B08A3AE-3458-314E-9528-4B43969B3D2C}" srcOrd="0" destOrd="0" presId="urn:microsoft.com/office/officeart/2008/layout/LinedList"/>
    <dgm:cxn modelId="{3005A59F-A272-9447-8747-0AECA59F0273}" type="presParOf" srcId="{4511F93B-40F5-3C46-8852-58B5C9F72F0B}" destId="{C5E96AEC-1DAC-444E-B462-28EC7A64282C}" srcOrd="1" destOrd="0" presId="urn:microsoft.com/office/officeart/2008/layout/LinedList"/>
    <dgm:cxn modelId="{304DC765-12AC-E84C-9B27-ADE53BB9A4FD}" type="presParOf" srcId="{4511F93B-40F5-3C46-8852-58B5C9F72F0B}" destId="{F8F94559-05C4-0E44-8B9F-47A4AE1C9F74}" srcOrd="2" destOrd="0" presId="urn:microsoft.com/office/officeart/2008/layout/LinedList"/>
    <dgm:cxn modelId="{A9829148-D2C0-0047-BE66-5ED0A8A92ED8}" type="presParOf" srcId="{ADE4E08B-BFB3-064D-8895-EE479B53D3FE}" destId="{525F52D9-377F-464E-B784-C4F9B54E505A}" srcOrd="2" destOrd="0" presId="urn:microsoft.com/office/officeart/2008/layout/LinedList"/>
    <dgm:cxn modelId="{584F32CA-2944-F946-A719-555C346A5274}" type="presParOf" srcId="{ADE4E08B-BFB3-064D-8895-EE479B53D3FE}" destId="{7276139A-F2D0-AA40-A21D-81AF9B38B735}" srcOrd="3" destOrd="0" presId="urn:microsoft.com/office/officeart/2008/layout/LinedList"/>
    <dgm:cxn modelId="{D0721E80-87BC-AB4F-B743-29CFFC8E5D6A}" type="presParOf" srcId="{AB9262E2-DB75-2141-A386-60FA66A52380}" destId="{41080C70-A73D-3C45-9599-301600EE484B}" srcOrd="4" destOrd="0" presId="urn:microsoft.com/office/officeart/2008/layout/LinedList"/>
    <dgm:cxn modelId="{525AD5D7-BC8E-104D-83C1-FEC00E73A691}" type="presParOf" srcId="{AB9262E2-DB75-2141-A386-60FA66A52380}" destId="{2824FE4E-9A04-D84B-BA52-5F21F3FCF4AB}" srcOrd="5" destOrd="0" presId="urn:microsoft.com/office/officeart/2008/layout/LinedList"/>
    <dgm:cxn modelId="{F5E6CB85-6FF3-0746-AD7F-30264D93816E}" type="presParOf" srcId="{2824FE4E-9A04-D84B-BA52-5F21F3FCF4AB}" destId="{9E979B39-6DEE-0944-9783-2C6F1C2C2866}" srcOrd="0" destOrd="0" presId="urn:microsoft.com/office/officeart/2008/layout/LinedList"/>
    <dgm:cxn modelId="{F90EEEFB-6D49-A242-BD98-9CD4A4B214A6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/>
      <dgm:spPr/>
      <dgm:t>
        <a:bodyPr/>
        <a:lstStyle/>
        <a:p>
          <a:r>
            <a:rPr lang="en-US" dirty="0" smtClean="0"/>
            <a:t>Students will read the prologue from </a:t>
          </a:r>
          <a:r>
            <a:rPr lang="en-US" i="1" dirty="0" smtClean="0"/>
            <a:t>The Canterbury Tales</a:t>
          </a:r>
          <a:r>
            <a:rPr lang="en-US" i="0" dirty="0" smtClean="0"/>
            <a:t>.</a:t>
          </a:r>
          <a:r>
            <a:rPr lang="en-US" i="1" dirty="0" smtClean="0"/>
            <a:t> </a:t>
          </a:r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expanding their knowledge of Latin and Greek roots by completing sentences with their vocabulary words.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A79E703B-78C3-5941-B5CC-6EDE8BA2CBC7}">
      <dgm:prSet phldrT="[Text]"/>
      <dgm:spPr/>
      <dgm:t>
        <a:bodyPr/>
        <a:lstStyle/>
        <a:p>
          <a:r>
            <a:rPr lang="en-US" dirty="0" smtClean="0"/>
            <a:t>Students will separate into groups to  </a:t>
          </a:r>
          <a:endParaRPr lang="en-US" dirty="0"/>
        </a:p>
      </dgm:t>
    </dgm:pt>
    <dgm:pt modelId="{D20E3F90-3F2E-B147-A0CB-9DA3C3821EC2}" type="parTrans" cxnId="{B1CD3062-6F69-4842-87E8-130015707300}">
      <dgm:prSet/>
      <dgm:spPr/>
    </dgm:pt>
    <dgm:pt modelId="{EEF5ABA0-15CC-134F-A9C1-A42511BCEC4D}" type="sibTrans" cxnId="{B1CD3062-6F69-4842-87E8-130015707300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6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6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3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6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6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3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6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  <dgm:pt modelId="{F632EE9A-7DEB-9C4E-B3A8-0DE4FD787B86}" type="pres">
      <dgm:prSet presAssocID="{A79E703B-78C3-5941-B5CC-6EDE8BA2CBC7}" presName="vertSpace2a" presStyleCnt="0"/>
      <dgm:spPr/>
    </dgm:pt>
    <dgm:pt modelId="{0160064B-CE35-F841-877F-7B7EED767F13}" type="pres">
      <dgm:prSet presAssocID="{A79E703B-78C3-5941-B5CC-6EDE8BA2CBC7}" presName="horz2" presStyleCnt="0"/>
      <dgm:spPr/>
    </dgm:pt>
    <dgm:pt modelId="{52AA048D-BE4B-6240-BE1B-E9259226B61A}" type="pres">
      <dgm:prSet presAssocID="{A79E703B-78C3-5941-B5CC-6EDE8BA2CBC7}" presName="horzSpace2" presStyleCnt="0"/>
      <dgm:spPr/>
    </dgm:pt>
    <dgm:pt modelId="{A32B715A-B4EE-4842-9ADF-BC8608CD8BD2}" type="pres">
      <dgm:prSet presAssocID="{A79E703B-78C3-5941-B5CC-6EDE8BA2CBC7}" presName="tx2" presStyleLbl="revTx" presStyleIdx="5" presStyleCnt="6"/>
      <dgm:spPr/>
      <dgm:t>
        <a:bodyPr/>
        <a:lstStyle/>
        <a:p>
          <a:endParaRPr lang="en-US"/>
        </a:p>
      </dgm:t>
    </dgm:pt>
    <dgm:pt modelId="{5A555E1A-ABCD-DC41-AD84-601C7A397AF3}" type="pres">
      <dgm:prSet presAssocID="{A79E703B-78C3-5941-B5CC-6EDE8BA2CBC7}" presName="vert2" presStyleCnt="0"/>
      <dgm:spPr/>
    </dgm:pt>
    <dgm:pt modelId="{7D5C91D2-B909-1144-AD8D-15688A036D70}" type="pres">
      <dgm:prSet presAssocID="{A79E703B-78C3-5941-B5CC-6EDE8BA2CBC7}" presName="thinLine2b" presStyleLbl="callout" presStyleIdx="2" presStyleCnt="3"/>
      <dgm:spPr/>
    </dgm:pt>
    <dgm:pt modelId="{65902202-E85F-B444-A0C0-2F4704DAA7A1}" type="pres">
      <dgm:prSet presAssocID="{A79E703B-78C3-5941-B5CC-6EDE8BA2CBC7}" presName="vertSpace2b" presStyleCnt="0"/>
      <dgm:spPr/>
    </dgm:pt>
  </dgm:ptLst>
  <dgm:cxnLst>
    <dgm:cxn modelId="{57D7CBD0-6ED6-AD4E-8917-195778367A19}" type="presOf" srcId="{A79E703B-78C3-5941-B5CC-6EDE8BA2CBC7}" destId="{A32B715A-B4EE-4842-9ADF-BC8608CD8BD2}" srcOrd="0" destOrd="0" presId="urn:microsoft.com/office/officeart/2008/layout/LinedList"/>
    <dgm:cxn modelId="{BD7E5B18-CCAC-AC40-9119-2D805C690774}" type="presOf" srcId="{CCAE178F-99AD-314B-A570-C69B8AB3AD5A}" destId="{48650E1E-5943-7A43-A4BD-C1140D792729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F56871A0-4346-9F44-ABEE-F920756D9352}" type="presOf" srcId="{18DF52BF-7CAB-E744-ADA5-28511BEB532B}" destId="{23554E94-2FCD-FA44-9CF4-2D1D9C7EAA62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1C52BCEC-3488-B442-A4D6-6C03C0F03F4E}" type="presOf" srcId="{CA5E5223-DB3A-424C-BA40-0982B46B4598}" destId="{9E979B39-6DEE-0944-9783-2C6F1C2C2866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752006D4-3141-7C47-8C8E-548CC657CEEF}" type="presOf" srcId="{892AF13B-2E8E-EA4C-99D5-3862F23A6651}" destId="{C5E96AEC-1DAC-444E-B462-28EC7A64282C}" srcOrd="0" destOrd="0" presId="urn:microsoft.com/office/officeart/2008/layout/LinedList"/>
    <dgm:cxn modelId="{B1CD3062-6F69-4842-87E8-130015707300}" srcId="{CA5E5223-DB3A-424C-BA40-0982B46B4598}" destId="{A79E703B-78C3-5941-B5CC-6EDE8BA2CBC7}" srcOrd="0" destOrd="0" parTransId="{D20E3F90-3F2E-B147-A0CB-9DA3C3821EC2}" sibTransId="{EEF5ABA0-15CC-134F-A9C1-A42511BCEC4D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7ED29B57-21F8-A44A-AE38-C3907F03FB71}" type="presOf" srcId="{138B3141-B342-B146-9ABA-5F19C2BF84A3}" destId="{AB9262E2-DB75-2141-A386-60FA66A52380}" srcOrd="0" destOrd="0" presId="urn:microsoft.com/office/officeart/2008/layout/LinedList"/>
    <dgm:cxn modelId="{BCB5CF61-1A77-A241-8D28-18EC6A6458F5}" type="presOf" srcId="{1564A53E-4CCC-DD42-9A69-9AC7269B94C5}" destId="{EB243F75-D165-9749-A976-6C992B0DDA12}" srcOrd="0" destOrd="0" presId="urn:microsoft.com/office/officeart/2008/layout/LinedList"/>
    <dgm:cxn modelId="{4ED83CE4-BCD6-A94B-A120-5C519BE0D1B5}" type="presParOf" srcId="{AB9262E2-DB75-2141-A386-60FA66A52380}" destId="{24700B55-B40B-634B-8FD2-E04BB40DB606}" srcOrd="0" destOrd="0" presId="urn:microsoft.com/office/officeart/2008/layout/LinedList"/>
    <dgm:cxn modelId="{3846D082-A9ED-C447-8D0E-FA73624B0ACC}" type="presParOf" srcId="{AB9262E2-DB75-2141-A386-60FA66A52380}" destId="{AE459AB0-F78F-A140-9A4F-BAA320C0E62B}" srcOrd="1" destOrd="0" presId="urn:microsoft.com/office/officeart/2008/layout/LinedList"/>
    <dgm:cxn modelId="{0AA9625E-AE89-0142-B3B7-096017C28133}" type="presParOf" srcId="{AE459AB0-F78F-A140-9A4F-BAA320C0E62B}" destId="{23554E94-2FCD-FA44-9CF4-2D1D9C7EAA62}" srcOrd="0" destOrd="0" presId="urn:microsoft.com/office/officeart/2008/layout/LinedList"/>
    <dgm:cxn modelId="{EB28C22B-FF07-E444-B579-4364B63E2B33}" type="presParOf" srcId="{AE459AB0-F78F-A140-9A4F-BAA320C0E62B}" destId="{3885EF1B-6691-554C-827F-4CFD3BD7D2BA}" srcOrd="1" destOrd="0" presId="urn:microsoft.com/office/officeart/2008/layout/LinedList"/>
    <dgm:cxn modelId="{5CE3C41A-13CB-1B4A-BECA-171AAFAB5008}" type="presParOf" srcId="{3885EF1B-6691-554C-827F-4CFD3BD7D2BA}" destId="{7F712C0E-D3E3-BA41-B12E-5DE18F4F44B9}" srcOrd="0" destOrd="0" presId="urn:microsoft.com/office/officeart/2008/layout/LinedList"/>
    <dgm:cxn modelId="{1E806DA6-7FDA-9D46-BFAD-D6FA480A589B}" type="presParOf" srcId="{3885EF1B-6691-554C-827F-4CFD3BD7D2BA}" destId="{06B73699-1FA5-DB40-A652-6ABA0A2AB3F6}" srcOrd="1" destOrd="0" presId="urn:microsoft.com/office/officeart/2008/layout/LinedList"/>
    <dgm:cxn modelId="{E2BB390C-0785-E048-85D5-9F47CFEA7A09}" type="presParOf" srcId="{06B73699-1FA5-DB40-A652-6ABA0A2AB3F6}" destId="{F2B77AB4-1C5F-3745-9341-B7BDDD4E2E3A}" srcOrd="0" destOrd="0" presId="urn:microsoft.com/office/officeart/2008/layout/LinedList"/>
    <dgm:cxn modelId="{A938A042-EF9A-6744-924F-761FC2F47DCE}" type="presParOf" srcId="{06B73699-1FA5-DB40-A652-6ABA0A2AB3F6}" destId="{48650E1E-5943-7A43-A4BD-C1140D792729}" srcOrd="1" destOrd="0" presId="urn:microsoft.com/office/officeart/2008/layout/LinedList"/>
    <dgm:cxn modelId="{09EB45D2-C5C0-4043-9941-3FE1716E8DD3}" type="presParOf" srcId="{06B73699-1FA5-DB40-A652-6ABA0A2AB3F6}" destId="{9AE54236-73E6-7E49-A39F-E7F9CFE9E423}" srcOrd="2" destOrd="0" presId="urn:microsoft.com/office/officeart/2008/layout/LinedList"/>
    <dgm:cxn modelId="{22621CD3-10BB-6A45-9332-868430A0FAF7}" type="presParOf" srcId="{3885EF1B-6691-554C-827F-4CFD3BD7D2BA}" destId="{C4F54A5A-F081-9A49-8409-29D4D85D5878}" srcOrd="2" destOrd="0" presId="urn:microsoft.com/office/officeart/2008/layout/LinedList"/>
    <dgm:cxn modelId="{7337C11B-B45E-B646-9F7B-DD4C7EFF0636}" type="presParOf" srcId="{3885EF1B-6691-554C-827F-4CFD3BD7D2BA}" destId="{4A448962-0F5F-5245-B315-9128747E3F35}" srcOrd="3" destOrd="0" presId="urn:microsoft.com/office/officeart/2008/layout/LinedList"/>
    <dgm:cxn modelId="{0CA54451-71E9-234D-90AF-4BB62A2D4AA1}" type="presParOf" srcId="{AB9262E2-DB75-2141-A386-60FA66A52380}" destId="{158E85FE-37DD-B34E-9D72-B8FEDF0E8DAB}" srcOrd="2" destOrd="0" presId="urn:microsoft.com/office/officeart/2008/layout/LinedList"/>
    <dgm:cxn modelId="{A1953055-37EB-7845-B3A4-E3DBA00E2EE2}" type="presParOf" srcId="{AB9262E2-DB75-2141-A386-60FA66A52380}" destId="{1F71413A-7320-784D-8CF5-6F39516C0151}" srcOrd="3" destOrd="0" presId="urn:microsoft.com/office/officeart/2008/layout/LinedList"/>
    <dgm:cxn modelId="{9865D0E5-A612-7349-9BCB-49CE4C06CEA3}" type="presParOf" srcId="{1F71413A-7320-784D-8CF5-6F39516C0151}" destId="{EB243F75-D165-9749-A976-6C992B0DDA12}" srcOrd="0" destOrd="0" presId="urn:microsoft.com/office/officeart/2008/layout/LinedList"/>
    <dgm:cxn modelId="{517B1031-B9D7-9F40-A93E-8B4030297DDC}" type="presParOf" srcId="{1F71413A-7320-784D-8CF5-6F39516C0151}" destId="{ADE4E08B-BFB3-064D-8895-EE479B53D3FE}" srcOrd="1" destOrd="0" presId="urn:microsoft.com/office/officeart/2008/layout/LinedList"/>
    <dgm:cxn modelId="{C50A7F94-4A2A-8747-8D59-E83E30941A8A}" type="presParOf" srcId="{ADE4E08B-BFB3-064D-8895-EE479B53D3FE}" destId="{8174B471-79F4-DF4C-94FD-6B705834171E}" srcOrd="0" destOrd="0" presId="urn:microsoft.com/office/officeart/2008/layout/LinedList"/>
    <dgm:cxn modelId="{D8C04F3F-91CD-5A4F-908B-09C8D7BFC284}" type="presParOf" srcId="{ADE4E08B-BFB3-064D-8895-EE479B53D3FE}" destId="{4511F93B-40F5-3C46-8852-58B5C9F72F0B}" srcOrd="1" destOrd="0" presId="urn:microsoft.com/office/officeart/2008/layout/LinedList"/>
    <dgm:cxn modelId="{465665D2-53A8-7D4F-AB56-8A80990A69AD}" type="presParOf" srcId="{4511F93B-40F5-3C46-8852-58B5C9F72F0B}" destId="{6B08A3AE-3458-314E-9528-4B43969B3D2C}" srcOrd="0" destOrd="0" presId="urn:microsoft.com/office/officeart/2008/layout/LinedList"/>
    <dgm:cxn modelId="{AE0BC6FE-6CDE-3A49-AB86-4478067F7173}" type="presParOf" srcId="{4511F93B-40F5-3C46-8852-58B5C9F72F0B}" destId="{C5E96AEC-1DAC-444E-B462-28EC7A64282C}" srcOrd="1" destOrd="0" presId="urn:microsoft.com/office/officeart/2008/layout/LinedList"/>
    <dgm:cxn modelId="{F769B273-AC96-2347-B5DF-A720BBEB8AAC}" type="presParOf" srcId="{4511F93B-40F5-3C46-8852-58B5C9F72F0B}" destId="{F8F94559-05C4-0E44-8B9F-47A4AE1C9F74}" srcOrd="2" destOrd="0" presId="urn:microsoft.com/office/officeart/2008/layout/LinedList"/>
    <dgm:cxn modelId="{A9B3C4EC-8DDB-1843-A8A2-851A2BF33B69}" type="presParOf" srcId="{ADE4E08B-BFB3-064D-8895-EE479B53D3FE}" destId="{525F52D9-377F-464E-B784-C4F9B54E505A}" srcOrd="2" destOrd="0" presId="urn:microsoft.com/office/officeart/2008/layout/LinedList"/>
    <dgm:cxn modelId="{4F8A6454-2828-9345-8D9E-5BF7EC4C5B15}" type="presParOf" srcId="{ADE4E08B-BFB3-064D-8895-EE479B53D3FE}" destId="{7276139A-F2D0-AA40-A21D-81AF9B38B735}" srcOrd="3" destOrd="0" presId="urn:microsoft.com/office/officeart/2008/layout/LinedList"/>
    <dgm:cxn modelId="{B2732828-2BA7-A94D-A31E-39A5B8196E61}" type="presParOf" srcId="{AB9262E2-DB75-2141-A386-60FA66A52380}" destId="{41080C70-A73D-3C45-9599-301600EE484B}" srcOrd="4" destOrd="0" presId="urn:microsoft.com/office/officeart/2008/layout/LinedList"/>
    <dgm:cxn modelId="{5FB4EE5B-AD0E-8F49-B00A-D6EE2CD27340}" type="presParOf" srcId="{AB9262E2-DB75-2141-A386-60FA66A52380}" destId="{2824FE4E-9A04-D84B-BA52-5F21F3FCF4AB}" srcOrd="5" destOrd="0" presId="urn:microsoft.com/office/officeart/2008/layout/LinedList"/>
    <dgm:cxn modelId="{2FB2A983-1C85-144D-9F04-EDA7CB79F95E}" type="presParOf" srcId="{2824FE4E-9A04-D84B-BA52-5F21F3FCF4AB}" destId="{9E979B39-6DEE-0944-9783-2C6F1C2C2866}" srcOrd="0" destOrd="0" presId="urn:microsoft.com/office/officeart/2008/layout/LinedList"/>
    <dgm:cxn modelId="{B4101A00-3823-CB43-8221-A99F4185DD74}" type="presParOf" srcId="{2824FE4E-9A04-D84B-BA52-5F21F3FCF4AB}" destId="{4EAE36B1-C74E-3142-9FFB-D22077188966}" srcOrd="1" destOrd="0" presId="urn:microsoft.com/office/officeart/2008/layout/LinedList"/>
    <dgm:cxn modelId="{DF0FD10D-4DC7-D447-B468-C3C107799412}" type="presParOf" srcId="{4EAE36B1-C74E-3142-9FFB-D22077188966}" destId="{F632EE9A-7DEB-9C4E-B3A8-0DE4FD787B86}" srcOrd="0" destOrd="0" presId="urn:microsoft.com/office/officeart/2008/layout/LinedList"/>
    <dgm:cxn modelId="{6B89AB12-854D-3745-A658-84B8BA4A2B2B}" type="presParOf" srcId="{4EAE36B1-C74E-3142-9FFB-D22077188966}" destId="{0160064B-CE35-F841-877F-7B7EED767F13}" srcOrd="1" destOrd="0" presId="urn:microsoft.com/office/officeart/2008/layout/LinedList"/>
    <dgm:cxn modelId="{F21B14DE-995C-3A42-AF61-3CCF28D42DE1}" type="presParOf" srcId="{0160064B-CE35-F841-877F-7B7EED767F13}" destId="{52AA048D-BE4B-6240-BE1B-E9259226B61A}" srcOrd="0" destOrd="0" presId="urn:microsoft.com/office/officeart/2008/layout/LinedList"/>
    <dgm:cxn modelId="{50C63683-FDE7-B443-A0B6-360E5591144A}" type="presParOf" srcId="{0160064B-CE35-F841-877F-7B7EED767F13}" destId="{A32B715A-B4EE-4842-9ADF-BC8608CD8BD2}" srcOrd="1" destOrd="0" presId="urn:microsoft.com/office/officeart/2008/layout/LinedList"/>
    <dgm:cxn modelId="{5B94AC8E-74C9-1A4E-9C3B-D2BCC36EEBB1}" type="presParOf" srcId="{0160064B-CE35-F841-877F-7B7EED767F13}" destId="{5A555E1A-ABCD-DC41-AD84-601C7A397AF3}" srcOrd="2" destOrd="0" presId="urn:microsoft.com/office/officeart/2008/layout/LinedList"/>
    <dgm:cxn modelId="{AFBAF297-535E-9044-B3A0-3F8C909493C8}" type="presParOf" srcId="{4EAE36B1-C74E-3142-9FFB-D22077188966}" destId="{7D5C91D2-B909-1144-AD8D-15688A036D70}" srcOrd="2" destOrd="0" presId="urn:microsoft.com/office/officeart/2008/layout/LinedList"/>
    <dgm:cxn modelId="{E146E618-A7E3-A648-849C-2340AB68D38F}" type="presParOf" srcId="{4EAE36B1-C74E-3142-9FFB-D22077188966}" destId="{65902202-E85F-B444-A0C0-2F4704DAA7A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What was life like for the average person during the Middle Ages?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4ADDF3-D186-7741-B454-972FCB585544}" type="presOf" srcId="{E8644702-E647-1F40-B58B-EFC3646203A5}" destId="{A1F7787F-B9F8-2A49-B66C-34072CB2EC44}" srcOrd="0" destOrd="0" presId="urn:microsoft.com/office/officeart/2005/8/layout/vList2"/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1058E61C-60CF-AE4C-8488-2F1C1181111D}" type="presOf" srcId="{11740595-72C0-AD4E-99BE-831BC0FE1000}" destId="{A71A2950-E143-7E4A-AFCE-F06165853F89}" srcOrd="0" destOrd="0" presId="urn:microsoft.com/office/officeart/2005/8/layout/vList2"/>
    <dgm:cxn modelId="{2B2F8021-557E-704A-8986-001271F88820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/>
      <dgm:spPr/>
      <dgm:t>
        <a:bodyPr/>
        <a:lstStyle/>
        <a:p>
          <a:pPr rtl="0"/>
          <a:r>
            <a:rPr lang="en-US" dirty="0" smtClean="0"/>
            <a:t>ELA12W7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93AB98DE-5EAF-F94D-B4BB-BBE61F5507F5}">
      <dgm:prSet/>
      <dgm:spPr/>
      <dgm:t>
        <a:bodyPr/>
        <a:lstStyle/>
        <a:p>
          <a:pPr rtl="0"/>
          <a:r>
            <a:rPr lang="en-US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dirty="0"/>
        </a:p>
      </dgm:t>
    </dgm:pt>
    <dgm:pt modelId="{CE3FF2E4-C502-DA45-9564-51EAC5A30F32}" type="parTrans" cxnId="{44199899-5A0E-2145-96EA-53227AC8F626}">
      <dgm:prSet/>
      <dgm:spPr/>
      <dgm:t>
        <a:bodyPr/>
        <a:lstStyle/>
        <a:p>
          <a:endParaRPr lang="en-US"/>
        </a:p>
      </dgm:t>
    </dgm:pt>
    <dgm:pt modelId="{20E6480A-E073-3F4B-B438-582665614215}" type="sibTrans" cxnId="{44199899-5A0E-2145-96EA-53227AC8F626}">
      <dgm:prSet/>
      <dgm:spPr/>
      <dgm:t>
        <a:bodyPr/>
        <a:lstStyle/>
        <a:p>
          <a:endParaRPr lang="en-US"/>
        </a:p>
      </dgm:t>
    </dgm:pt>
    <dgm:pt modelId="{B4C7711D-07A1-6C44-A9DB-DEF05226ED55}">
      <dgm:prSet/>
      <dgm:spPr/>
      <dgm:t>
        <a:bodyPr/>
        <a:lstStyle/>
        <a:p>
          <a:pPr rtl="0"/>
          <a:r>
            <a:rPr lang="en-US" dirty="0" smtClean="0"/>
            <a:t>ELA12W8</a:t>
          </a:r>
          <a:endParaRPr lang="en-US" dirty="0"/>
        </a:p>
      </dgm:t>
    </dgm:pt>
    <dgm:pt modelId="{A357D751-680B-9C4B-B2C7-FAFD5B2765C4}" type="parTrans" cxnId="{3BA9FC2C-0DE2-C543-8323-C3ABBBF555B2}">
      <dgm:prSet/>
      <dgm:spPr/>
      <dgm:t>
        <a:bodyPr/>
        <a:lstStyle/>
        <a:p>
          <a:endParaRPr lang="en-US"/>
        </a:p>
      </dgm:t>
    </dgm:pt>
    <dgm:pt modelId="{FD1B5416-C786-8C43-9A0D-53E7BCD86BFC}" type="sibTrans" cxnId="{3BA9FC2C-0DE2-C543-8323-C3ABBBF555B2}">
      <dgm:prSet/>
      <dgm:spPr/>
      <dgm:t>
        <a:bodyPr/>
        <a:lstStyle/>
        <a:p>
          <a:endParaRPr lang="en-US"/>
        </a:p>
      </dgm:t>
    </dgm:pt>
    <dgm:pt modelId="{6B9CEFBF-4B14-724B-89E5-B10D233A2390}">
      <dgm:prSet/>
      <dgm:spPr/>
      <dgm:t>
        <a:bodyPr/>
        <a:lstStyle/>
        <a:p>
          <a:pPr rtl="0"/>
          <a:r>
            <a:rPr lang="en-US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dirty="0"/>
        </a:p>
      </dgm:t>
    </dgm:pt>
    <dgm:pt modelId="{44F45351-6CDD-AF4F-844F-EC0E34967EAF}" type="parTrans" cxnId="{3D291865-BD72-5C47-B5B6-19FE0A9F1B27}">
      <dgm:prSet/>
      <dgm:spPr/>
      <dgm:t>
        <a:bodyPr/>
        <a:lstStyle/>
        <a:p>
          <a:endParaRPr lang="en-US"/>
        </a:p>
      </dgm:t>
    </dgm:pt>
    <dgm:pt modelId="{0E379544-29C5-3343-8D15-49333B07D28A}" type="sibTrans" cxnId="{3D291865-BD72-5C47-B5B6-19FE0A9F1B27}">
      <dgm:prSet/>
      <dgm:spPr/>
      <dgm:t>
        <a:bodyPr/>
        <a:lstStyle/>
        <a:p>
          <a:endParaRPr lang="en-US"/>
        </a:p>
      </dgm:t>
    </dgm:pt>
    <dgm:pt modelId="{639DB4FE-5F02-FC4E-B536-37FB46F6A6BF}">
      <dgm:prSet/>
      <dgm:spPr/>
      <dgm:t>
        <a:bodyPr/>
        <a:lstStyle/>
        <a:p>
          <a:pPr rtl="0"/>
          <a:r>
            <a:rPr lang="en-US" dirty="0" smtClean="0"/>
            <a:t>ELA12W9</a:t>
          </a:r>
          <a:endParaRPr lang="en-US" dirty="0"/>
        </a:p>
      </dgm:t>
    </dgm:pt>
    <dgm:pt modelId="{1DB0C3B4-5AD1-5049-91CD-593C06EF35F2}" type="parTrans" cxnId="{DF27CA38-47F6-964C-B101-DF84C9F4A2D2}">
      <dgm:prSet/>
      <dgm:spPr/>
      <dgm:t>
        <a:bodyPr/>
        <a:lstStyle/>
        <a:p>
          <a:endParaRPr lang="en-US"/>
        </a:p>
      </dgm:t>
    </dgm:pt>
    <dgm:pt modelId="{3B03C265-ED5F-5A48-974D-EDF6216CC06D}" type="sibTrans" cxnId="{DF27CA38-47F6-964C-B101-DF84C9F4A2D2}">
      <dgm:prSet/>
      <dgm:spPr/>
      <dgm:t>
        <a:bodyPr/>
        <a:lstStyle/>
        <a:p>
          <a:endParaRPr lang="en-US"/>
        </a:p>
      </dgm:t>
    </dgm:pt>
    <dgm:pt modelId="{F3EE9BC5-0614-2649-BF43-0B557F15CD69}">
      <dgm:prSet/>
      <dgm:spPr/>
      <dgm:t>
        <a:bodyPr/>
        <a:lstStyle/>
        <a:p>
          <a:pPr rtl="0"/>
          <a:r>
            <a:rPr lang="en-US" dirty="0" smtClean="0"/>
            <a:t>Draw evidence from literary or informational texts to support analysis, reflection, and research.</a:t>
          </a:r>
          <a:endParaRPr lang="en-US" dirty="0"/>
        </a:p>
      </dgm:t>
    </dgm:pt>
    <dgm:pt modelId="{10651DE5-307F-4448-9AAF-CC66C4AE1690}" type="parTrans" cxnId="{6EFCA0F2-9981-F941-A32B-212460BF13F4}">
      <dgm:prSet/>
      <dgm:spPr/>
      <dgm:t>
        <a:bodyPr/>
        <a:lstStyle/>
        <a:p>
          <a:endParaRPr lang="en-US"/>
        </a:p>
      </dgm:t>
    </dgm:pt>
    <dgm:pt modelId="{B6807A6D-4ACB-164A-834D-562D0005B84D}" type="sibTrans" cxnId="{6EFCA0F2-9981-F941-A32B-212460BF13F4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3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6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2E649384-33CF-4645-B943-72A53C3A5700}" type="pres">
      <dgm:prSet presAssocID="{93AB98DE-5EAF-F94D-B4BB-BBE61F5507F5}" presName="vertSpace2a" presStyleCnt="0"/>
      <dgm:spPr/>
    </dgm:pt>
    <dgm:pt modelId="{AA87D687-4C55-FD4C-8B08-4E70F62AFFC4}" type="pres">
      <dgm:prSet presAssocID="{93AB98DE-5EAF-F94D-B4BB-BBE61F5507F5}" presName="horz2" presStyleCnt="0"/>
      <dgm:spPr/>
    </dgm:pt>
    <dgm:pt modelId="{B5189305-584C-9B46-87A6-6C38B17112FA}" type="pres">
      <dgm:prSet presAssocID="{93AB98DE-5EAF-F94D-B4BB-BBE61F5507F5}" presName="horzSpace2" presStyleCnt="0"/>
      <dgm:spPr/>
    </dgm:pt>
    <dgm:pt modelId="{2A39BD97-BA23-C74B-95DA-2AE0BB922689}" type="pres">
      <dgm:prSet presAssocID="{93AB98DE-5EAF-F94D-B4BB-BBE61F5507F5}" presName="tx2" presStyleLbl="revTx" presStyleIdx="1" presStyleCnt="6"/>
      <dgm:spPr/>
      <dgm:t>
        <a:bodyPr/>
        <a:lstStyle/>
        <a:p>
          <a:endParaRPr lang="en-US"/>
        </a:p>
      </dgm:t>
    </dgm:pt>
    <dgm:pt modelId="{329045BA-898B-7243-A3D6-3AAB04F32EEA}" type="pres">
      <dgm:prSet presAssocID="{93AB98DE-5EAF-F94D-B4BB-BBE61F5507F5}" presName="vert2" presStyleCnt="0"/>
      <dgm:spPr/>
    </dgm:pt>
    <dgm:pt modelId="{579424CB-AA17-7845-8FC6-E9351E0A5337}" type="pres">
      <dgm:prSet presAssocID="{93AB98DE-5EAF-F94D-B4BB-BBE61F5507F5}" presName="thinLine2b" presStyleLbl="callout" presStyleIdx="0" presStyleCnt="3"/>
      <dgm:spPr/>
    </dgm:pt>
    <dgm:pt modelId="{A3C4BD32-A871-2844-BAA0-623E37644E03}" type="pres">
      <dgm:prSet presAssocID="{93AB98DE-5EAF-F94D-B4BB-BBE61F5507F5}" presName="vertSpace2b" presStyleCnt="0"/>
      <dgm:spPr/>
    </dgm:pt>
    <dgm:pt modelId="{A991326A-8D68-C444-9BC6-09E144A152BE}" type="pres">
      <dgm:prSet presAssocID="{B4C7711D-07A1-6C44-A9DB-DEF05226ED55}" presName="thickLine" presStyleLbl="alignNode1" presStyleIdx="1" presStyleCnt="3"/>
      <dgm:spPr/>
    </dgm:pt>
    <dgm:pt modelId="{FCCCFD79-0CB7-B04E-B6D4-E424539E7FE7}" type="pres">
      <dgm:prSet presAssocID="{B4C7711D-07A1-6C44-A9DB-DEF05226ED55}" presName="horz1" presStyleCnt="0"/>
      <dgm:spPr/>
    </dgm:pt>
    <dgm:pt modelId="{E83485BC-571C-8243-89D2-C9B8A80FE12A}" type="pres">
      <dgm:prSet presAssocID="{B4C7711D-07A1-6C44-A9DB-DEF05226ED55}" presName="tx1" presStyleLbl="revTx" presStyleIdx="2" presStyleCnt="6"/>
      <dgm:spPr/>
      <dgm:t>
        <a:bodyPr/>
        <a:lstStyle/>
        <a:p>
          <a:endParaRPr lang="en-US"/>
        </a:p>
      </dgm:t>
    </dgm:pt>
    <dgm:pt modelId="{C38A2AC3-9D3D-4C46-B894-2700D15EEF4C}" type="pres">
      <dgm:prSet presAssocID="{B4C7711D-07A1-6C44-A9DB-DEF05226ED55}" presName="vert1" presStyleCnt="0"/>
      <dgm:spPr/>
    </dgm:pt>
    <dgm:pt modelId="{4C8C4223-3A52-2143-AFAB-2FB7F0EDEAD9}" type="pres">
      <dgm:prSet presAssocID="{6B9CEFBF-4B14-724B-89E5-B10D233A2390}" presName="vertSpace2a" presStyleCnt="0"/>
      <dgm:spPr/>
    </dgm:pt>
    <dgm:pt modelId="{52924852-52A1-6E49-B76A-6313E0F55850}" type="pres">
      <dgm:prSet presAssocID="{6B9CEFBF-4B14-724B-89E5-B10D233A2390}" presName="horz2" presStyleCnt="0"/>
      <dgm:spPr/>
    </dgm:pt>
    <dgm:pt modelId="{97854351-7541-9B43-87AF-2AE4B7A0AC65}" type="pres">
      <dgm:prSet presAssocID="{6B9CEFBF-4B14-724B-89E5-B10D233A2390}" presName="horzSpace2" presStyleCnt="0"/>
      <dgm:spPr/>
    </dgm:pt>
    <dgm:pt modelId="{1B21B7C5-7044-5B43-89EF-F2FBCE8D2C58}" type="pres">
      <dgm:prSet presAssocID="{6B9CEFBF-4B14-724B-89E5-B10D233A2390}" presName="tx2" presStyleLbl="revTx" presStyleIdx="3" presStyleCnt="6"/>
      <dgm:spPr/>
      <dgm:t>
        <a:bodyPr/>
        <a:lstStyle/>
        <a:p>
          <a:endParaRPr lang="en-US"/>
        </a:p>
      </dgm:t>
    </dgm:pt>
    <dgm:pt modelId="{29133042-82BF-1449-B268-C9D26267EBC3}" type="pres">
      <dgm:prSet presAssocID="{6B9CEFBF-4B14-724B-89E5-B10D233A2390}" presName="vert2" presStyleCnt="0"/>
      <dgm:spPr/>
    </dgm:pt>
    <dgm:pt modelId="{1F77414F-A938-C042-80F6-8080711C0435}" type="pres">
      <dgm:prSet presAssocID="{6B9CEFBF-4B14-724B-89E5-B10D233A2390}" presName="thinLine2b" presStyleLbl="callout" presStyleIdx="1" presStyleCnt="3"/>
      <dgm:spPr/>
    </dgm:pt>
    <dgm:pt modelId="{67559DAA-7CAE-784B-98AC-8F018E341715}" type="pres">
      <dgm:prSet presAssocID="{6B9CEFBF-4B14-724B-89E5-B10D233A2390}" presName="vertSpace2b" presStyleCnt="0"/>
      <dgm:spPr/>
    </dgm:pt>
    <dgm:pt modelId="{E626883E-C016-574D-BF6C-81981D4AED1F}" type="pres">
      <dgm:prSet presAssocID="{639DB4FE-5F02-FC4E-B536-37FB46F6A6BF}" presName="thickLine" presStyleLbl="alignNode1" presStyleIdx="2" presStyleCnt="3"/>
      <dgm:spPr/>
    </dgm:pt>
    <dgm:pt modelId="{479F166C-D4BD-3647-B3DC-31EBA0C2C3DC}" type="pres">
      <dgm:prSet presAssocID="{639DB4FE-5F02-FC4E-B536-37FB46F6A6BF}" presName="horz1" presStyleCnt="0"/>
      <dgm:spPr/>
    </dgm:pt>
    <dgm:pt modelId="{F5D52B2A-95EE-3F45-8C48-74FBA5A42CDA}" type="pres">
      <dgm:prSet presAssocID="{639DB4FE-5F02-FC4E-B536-37FB46F6A6BF}" presName="tx1" presStyleLbl="revTx" presStyleIdx="4" presStyleCnt="6"/>
      <dgm:spPr/>
      <dgm:t>
        <a:bodyPr/>
        <a:lstStyle/>
        <a:p>
          <a:endParaRPr lang="en-US"/>
        </a:p>
      </dgm:t>
    </dgm:pt>
    <dgm:pt modelId="{EA9DA270-A4C4-3347-8967-092F5BEF4183}" type="pres">
      <dgm:prSet presAssocID="{639DB4FE-5F02-FC4E-B536-37FB46F6A6BF}" presName="vert1" presStyleCnt="0"/>
      <dgm:spPr/>
    </dgm:pt>
    <dgm:pt modelId="{E1D55D27-A2A9-CD46-BD5B-46ECAFD956CA}" type="pres">
      <dgm:prSet presAssocID="{F3EE9BC5-0614-2649-BF43-0B557F15CD69}" presName="vertSpace2a" presStyleCnt="0"/>
      <dgm:spPr/>
    </dgm:pt>
    <dgm:pt modelId="{012F489A-53AC-BE47-8EB0-2D14A9DCAEDA}" type="pres">
      <dgm:prSet presAssocID="{F3EE9BC5-0614-2649-BF43-0B557F15CD69}" presName="horz2" presStyleCnt="0"/>
      <dgm:spPr/>
    </dgm:pt>
    <dgm:pt modelId="{B4B90A80-3D23-9740-87AE-11890F141988}" type="pres">
      <dgm:prSet presAssocID="{F3EE9BC5-0614-2649-BF43-0B557F15CD69}" presName="horzSpace2" presStyleCnt="0"/>
      <dgm:spPr/>
    </dgm:pt>
    <dgm:pt modelId="{6969ABB9-65AF-2248-8502-BA9A2F99F2D9}" type="pres">
      <dgm:prSet presAssocID="{F3EE9BC5-0614-2649-BF43-0B557F15CD69}" presName="tx2" presStyleLbl="revTx" presStyleIdx="5" presStyleCnt="6"/>
      <dgm:spPr/>
      <dgm:t>
        <a:bodyPr/>
        <a:lstStyle/>
        <a:p>
          <a:endParaRPr lang="en-US"/>
        </a:p>
      </dgm:t>
    </dgm:pt>
    <dgm:pt modelId="{D3683080-30FA-EB48-81A6-3BFA563235AA}" type="pres">
      <dgm:prSet presAssocID="{F3EE9BC5-0614-2649-BF43-0B557F15CD69}" presName="vert2" presStyleCnt="0"/>
      <dgm:spPr/>
    </dgm:pt>
    <dgm:pt modelId="{9511DB72-6414-4649-8FDD-7DC26C934D54}" type="pres">
      <dgm:prSet presAssocID="{F3EE9BC5-0614-2649-BF43-0B557F15CD69}" presName="thinLine2b" presStyleLbl="callout" presStyleIdx="2" presStyleCnt="3"/>
      <dgm:spPr/>
    </dgm:pt>
    <dgm:pt modelId="{92996AC3-18E2-9741-B1B0-69498368DFF2}" type="pres">
      <dgm:prSet presAssocID="{F3EE9BC5-0614-2649-BF43-0B557F15CD69}" presName="vertSpace2b" presStyleCnt="0"/>
      <dgm:spPr/>
    </dgm:pt>
  </dgm:ptLst>
  <dgm:cxnLst>
    <dgm:cxn modelId="{0CF87997-5F29-1847-BCCC-68798F61B662}" type="presOf" srcId="{639DB4FE-5F02-FC4E-B536-37FB46F6A6BF}" destId="{F5D52B2A-95EE-3F45-8C48-74FBA5A42CDA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6D9AC92E-93FE-C444-86DB-6225A2EEC206}" type="presOf" srcId="{6B9CEFBF-4B14-724B-89E5-B10D233A2390}" destId="{1B21B7C5-7044-5B43-89EF-F2FBCE8D2C58}" srcOrd="0" destOrd="0" presId="urn:microsoft.com/office/officeart/2008/layout/LinedList"/>
    <dgm:cxn modelId="{A2B253DC-5C1A-C54A-A1FA-26A70498954B}" type="presOf" srcId="{B4C7711D-07A1-6C44-A9DB-DEF05226ED55}" destId="{E83485BC-571C-8243-89D2-C9B8A80FE12A}" srcOrd="0" destOrd="0" presId="urn:microsoft.com/office/officeart/2008/layout/LinedList"/>
    <dgm:cxn modelId="{3D939E7E-7B92-3245-A599-A26D123A4380}" type="presOf" srcId="{FC7B1C92-B2BE-0C40-975C-8F0ADBF671D7}" destId="{683F5D1E-2A13-A04B-BE5D-6BD96E9CEA6D}" srcOrd="0" destOrd="0" presId="urn:microsoft.com/office/officeart/2008/layout/LinedList"/>
    <dgm:cxn modelId="{3D291865-BD72-5C47-B5B6-19FE0A9F1B27}" srcId="{B4C7711D-07A1-6C44-A9DB-DEF05226ED55}" destId="{6B9CEFBF-4B14-724B-89E5-B10D233A2390}" srcOrd="0" destOrd="0" parTransId="{44F45351-6CDD-AF4F-844F-EC0E34967EAF}" sibTransId="{0E379544-29C5-3343-8D15-49333B07D28A}"/>
    <dgm:cxn modelId="{6EFCA0F2-9981-F941-A32B-212460BF13F4}" srcId="{639DB4FE-5F02-FC4E-B536-37FB46F6A6BF}" destId="{F3EE9BC5-0614-2649-BF43-0B557F15CD69}" srcOrd="0" destOrd="0" parTransId="{10651DE5-307F-4448-9AAF-CC66C4AE1690}" sibTransId="{B6807A6D-4ACB-164A-834D-562D0005B84D}"/>
    <dgm:cxn modelId="{44199899-5A0E-2145-96EA-53227AC8F626}" srcId="{920D5C48-CDB0-2C44-9A84-2D1A167B74F0}" destId="{93AB98DE-5EAF-F94D-B4BB-BBE61F5507F5}" srcOrd="0" destOrd="0" parTransId="{CE3FF2E4-C502-DA45-9564-51EAC5A30F32}" sibTransId="{20E6480A-E073-3F4B-B438-582665614215}"/>
    <dgm:cxn modelId="{0CA7A5ED-EDAB-6B47-81D8-07141EB0435B}" type="presOf" srcId="{F3EE9BC5-0614-2649-BF43-0B557F15CD69}" destId="{6969ABB9-65AF-2248-8502-BA9A2F99F2D9}" srcOrd="0" destOrd="0" presId="urn:microsoft.com/office/officeart/2008/layout/LinedList"/>
    <dgm:cxn modelId="{C806B1B7-CD25-3346-AD01-1D129AD9020A}" type="presOf" srcId="{920D5C48-CDB0-2C44-9A84-2D1A167B74F0}" destId="{E579A7B3-14D4-674E-9891-5BA72CF9E468}" srcOrd="0" destOrd="0" presId="urn:microsoft.com/office/officeart/2008/layout/LinedList"/>
    <dgm:cxn modelId="{96D343AF-B8E6-2647-8F34-925E8F42E606}" type="presOf" srcId="{93AB98DE-5EAF-F94D-B4BB-BBE61F5507F5}" destId="{2A39BD97-BA23-C74B-95DA-2AE0BB922689}" srcOrd="0" destOrd="0" presId="urn:microsoft.com/office/officeart/2008/layout/LinedList"/>
    <dgm:cxn modelId="{3BA9FC2C-0DE2-C543-8323-C3ABBBF555B2}" srcId="{FC7B1C92-B2BE-0C40-975C-8F0ADBF671D7}" destId="{B4C7711D-07A1-6C44-A9DB-DEF05226ED55}" srcOrd="1" destOrd="0" parTransId="{A357D751-680B-9C4B-B2C7-FAFD5B2765C4}" sibTransId="{FD1B5416-C786-8C43-9A0D-53E7BCD86BFC}"/>
    <dgm:cxn modelId="{DF27CA38-47F6-964C-B101-DF84C9F4A2D2}" srcId="{FC7B1C92-B2BE-0C40-975C-8F0ADBF671D7}" destId="{639DB4FE-5F02-FC4E-B536-37FB46F6A6BF}" srcOrd="2" destOrd="0" parTransId="{1DB0C3B4-5AD1-5049-91CD-593C06EF35F2}" sibTransId="{3B03C265-ED5F-5A48-974D-EDF6216CC06D}"/>
    <dgm:cxn modelId="{431966B9-DA8C-2B46-A0C7-CBB54F6653E7}" type="presParOf" srcId="{683F5D1E-2A13-A04B-BE5D-6BD96E9CEA6D}" destId="{0B62BB7E-73D6-9748-84A4-4D938E7EF86B}" srcOrd="0" destOrd="0" presId="urn:microsoft.com/office/officeart/2008/layout/LinedList"/>
    <dgm:cxn modelId="{60827745-2A6C-5B4C-B56A-5AB63E79BB50}" type="presParOf" srcId="{683F5D1E-2A13-A04B-BE5D-6BD96E9CEA6D}" destId="{2D970574-778A-C547-AD7A-00BA3A094F4A}" srcOrd="1" destOrd="0" presId="urn:microsoft.com/office/officeart/2008/layout/LinedList"/>
    <dgm:cxn modelId="{1383B48E-9C60-E34B-AD86-8D526BB9DA4E}" type="presParOf" srcId="{2D970574-778A-C547-AD7A-00BA3A094F4A}" destId="{E579A7B3-14D4-674E-9891-5BA72CF9E468}" srcOrd="0" destOrd="0" presId="urn:microsoft.com/office/officeart/2008/layout/LinedList"/>
    <dgm:cxn modelId="{F6B21AA9-73F0-254E-8BD2-3CD436D964A3}" type="presParOf" srcId="{2D970574-778A-C547-AD7A-00BA3A094F4A}" destId="{71848FDB-282E-A84A-9BF2-495E568597A4}" srcOrd="1" destOrd="0" presId="urn:microsoft.com/office/officeart/2008/layout/LinedList"/>
    <dgm:cxn modelId="{CB92863B-1C45-7F4B-B273-86C0F13593D0}" type="presParOf" srcId="{71848FDB-282E-A84A-9BF2-495E568597A4}" destId="{2E649384-33CF-4645-B943-72A53C3A5700}" srcOrd="0" destOrd="0" presId="urn:microsoft.com/office/officeart/2008/layout/LinedList"/>
    <dgm:cxn modelId="{96F11D43-5F69-C141-B0AB-C15732B0F4E8}" type="presParOf" srcId="{71848FDB-282E-A84A-9BF2-495E568597A4}" destId="{AA87D687-4C55-FD4C-8B08-4E70F62AFFC4}" srcOrd="1" destOrd="0" presId="urn:microsoft.com/office/officeart/2008/layout/LinedList"/>
    <dgm:cxn modelId="{2E8363D8-8746-4147-9C10-00C7880853CF}" type="presParOf" srcId="{AA87D687-4C55-FD4C-8B08-4E70F62AFFC4}" destId="{B5189305-584C-9B46-87A6-6C38B17112FA}" srcOrd="0" destOrd="0" presId="urn:microsoft.com/office/officeart/2008/layout/LinedList"/>
    <dgm:cxn modelId="{6A7A6E95-85C0-D446-B541-1C9219CCF92A}" type="presParOf" srcId="{AA87D687-4C55-FD4C-8B08-4E70F62AFFC4}" destId="{2A39BD97-BA23-C74B-95DA-2AE0BB922689}" srcOrd="1" destOrd="0" presId="urn:microsoft.com/office/officeart/2008/layout/LinedList"/>
    <dgm:cxn modelId="{C15F75F7-1112-154C-8D84-4C73DAC17F54}" type="presParOf" srcId="{AA87D687-4C55-FD4C-8B08-4E70F62AFFC4}" destId="{329045BA-898B-7243-A3D6-3AAB04F32EEA}" srcOrd="2" destOrd="0" presId="urn:microsoft.com/office/officeart/2008/layout/LinedList"/>
    <dgm:cxn modelId="{BBE428F3-3336-5C47-9556-453065C7853E}" type="presParOf" srcId="{71848FDB-282E-A84A-9BF2-495E568597A4}" destId="{579424CB-AA17-7845-8FC6-E9351E0A5337}" srcOrd="2" destOrd="0" presId="urn:microsoft.com/office/officeart/2008/layout/LinedList"/>
    <dgm:cxn modelId="{B759A933-88EC-024C-B72C-301BC550947B}" type="presParOf" srcId="{71848FDB-282E-A84A-9BF2-495E568597A4}" destId="{A3C4BD32-A871-2844-BAA0-623E37644E03}" srcOrd="3" destOrd="0" presId="urn:microsoft.com/office/officeart/2008/layout/LinedList"/>
    <dgm:cxn modelId="{B518D4B5-9AE5-FC4F-92D1-F92D55DE57A0}" type="presParOf" srcId="{683F5D1E-2A13-A04B-BE5D-6BD96E9CEA6D}" destId="{A991326A-8D68-C444-9BC6-09E144A152BE}" srcOrd="2" destOrd="0" presId="urn:microsoft.com/office/officeart/2008/layout/LinedList"/>
    <dgm:cxn modelId="{1D7A5B3F-A8D5-C445-983B-EC9C6C67A27F}" type="presParOf" srcId="{683F5D1E-2A13-A04B-BE5D-6BD96E9CEA6D}" destId="{FCCCFD79-0CB7-B04E-B6D4-E424539E7FE7}" srcOrd="3" destOrd="0" presId="urn:microsoft.com/office/officeart/2008/layout/LinedList"/>
    <dgm:cxn modelId="{D14A8BFA-94AE-1348-94FF-402A7952D48A}" type="presParOf" srcId="{FCCCFD79-0CB7-B04E-B6D4-E424539E7FE7}" destId="{E83485BC-571C-8243-89D2-C9B8A80FE12A}" srcOrd="0" destOrd="0" presId="urn:microsoft.com/office/officeart/2008/layout/LinedList"/>
    <dgm:cxn modelId="{AFBDAAEC-6846-2146-8B36-6071C7BF436A}" type="presParOf" srcId="{FCCCFD79-0CB7-B04E-B6D4-E424539E7FE7}" destId="{C38A2AC3-9D3D-4C46-B894-2700D15EEF4C}" srcOrd="1" destOrd="0" presId="urn:microsoft.com/office/officeart/2008/layout/LinedList"/>
    <dgm:cxn modelId="{E30DE441-BA83-D34C-9DD9-83AD4C74005A}" type="presParOf" srcId="{C38A2AC3-9D3D-4C46-B894-2700D15EEF4C}" destId="{4C8C4223-3A52-2143-AFAB-2FB7F0EDEAD9}" srcOrd="0" destOrd="0" presId="urn:microsoft.com/office/officeart/2008/layout/LinedList"/>
    <dgm:cxn modelId="{6657CD3B-442A-254A-A897-4A663DC14005}" type="presParOf" srcId="{C38A2AC3-9D3D-4C46-B894-2700D15EEF4C}" destId="{52924852-52A1-6E49-B76A-6313E0F55850}" srcOrd="1" destOrd="0" presId="urn:microsoft.com/office/officeart/2008/layout/LinedList"/>
    <dgm:cxn modelId="{7BFF4304-B3A3-954E-882C-831ED2CB9837}" type="presParOf" srcId="{52924852-52A1-6E49-B76A-6313E0F55850}" destId="{97854351-7541-9B43-87AF-2AE4B7A0AC65}" srcOrd="0" destOrd="0" presId="urn:microsoft.com/office/officeart/2008/layout/LinedList"/>
    <dgm:cxn modelId="{A1DC449A-EA55-3E47-8C74-1217D85CC3E4}" type="presParOf" srcId="{52924852-52A1-6E49-B76A-6313E0F55850}" destId="{1B21B7C5-7044-5B43-89EF-F2FBCE8D2C58}" srcOrd="1" destOrd="0" presId="urn:microsoft.com/office/officeart/2008/layout/LinedList"/>
    <dgm:cxn modelId="{3E539A72-F876-EC42-8C6C-5294D5DCECE8}" type="presParOf" srcId="{52924852-52A1-6E49-B76A-6313E0F55850}" destId="{29133042-82BF-1449-B268-C9D26267EBC3}" srcOrd="2" destOrd="0" presId="urn:microsoft.com/office/officeart/2008/layout/LinedList"/>
    <dgm:cxn modelId="{D599BA2B-7D88-F94F-B186-F88910398D89}" type="presParOf" srcId="{C38A2AC3-9D3D-4C46-B894-2700D15EEF4C}" destId="{1F77414F-A938-C042-80F6-8080711C0435}" srcOrd="2" destOrd="0" presId="urn:microsoft.com/office/officeart/2008/layout/LinedList"/>
    <dgm:cxn modelId="{CB40EB11-BDCA-854E-9FC3-7F4F8FCC0D72}" type="presParOf" srcId="{C38A2AC3-9D3D-4C46-B894-2700D15EEF4C}" destId="{67559DAA-7CAE-784B-98AC-8F018E341715}" srcOrd="3" destOrd="0" presId="urn:microsoft.com/office/officeart/2008/layout/LinedList"/>
    <dgm:cxn modelId="{E89AD4EB-FE71-DB41-8EE7-07719D500303}" type="presParOf" srcId="{683F5D1E-2A13-A04B-BE5D-6BD96E9CEA6D}" destId="{E626883E-C016-574D-BF6C-81981D4AED1F}" srcOrd="4" destOrd="0" presId="urn:microsoft.com/office/officeart/2008/layout/LinedList"/>
    <dgm:cxn modelId="{F736D934-94DF-5342-BE2B-E74A7D28A5A7}" type="presParOf" srcId="{683F5D1E-2A13-A04B-BE5D-6BD96E9CEA6D}" destId="{479F166C-D4BD-3647-B3DC-31EBA0C2C3DC}" srcOrd="5" destOrd="0" presId="urn:microsoft.com/office/officeart/2008/layout/LinedList"/>
    <dgm:cxn modelId="{D9D0A2A3-D76F-CF4F-AE0B-8601391713E1}" type="presParOf" srcId="{479F166C-D4BD-3647-B3DC-31EBA0C2C3DC}" destId="{F5D52B2A-95EE-3F45-8C48-74FBA5A42CDA}" srcOrd="0" destOrd="0" presId="urn:microsoft.com/office/officeart/2008/layout/LinedList"/>
    <dgm:cxn modelId="{F123DB2E-F545-1940-8E3E-3D7C88BB66FC}" type="presParOf" srcId="{479F166C-D4BD-3647-B3DC-31EBA0C2C3DC}" destId="{EA9DA270-A4C4-3347-8967-092F5BEF4183}" srcOrd="1" destOrd="0" presId="urn:microsoft.com/office/officeart/2008/layout/LinedList"/>
    <dgm:cxn modelId="{5DBA235F-66C0-6845-B4BD-79975737BFCF}" type="presParOf" srcId="{EA9DA270-A4C4-3347-8967-092F5BEF4183}" destId="{E1D55D27-A2A9-CD46-BD5B-46ECAFD956CA}" srcOrd="0" destOrd="0" presId="urn:microsoft.com/office/officeart/2008/layout/LinedList"/>
    <dgm:cxn modelId="{AD793E7F-B0BC-FB46-AAD7-AD167E678424}" type="presParOf" srcId="{EA9DA270-A4C4-3347-8967-092F5BEF4183}" destId="{012F489A-53AC-BE47-8EB0-2D14A9DCAEDA}" srcOrd="1" destOrd="0" presId="urn:microsoft.com/office/officeart/2008/layout/LinedList"/>
    <dgm:cxn modelId="{C93968C0-4A14-8044-B917-34BB3AC80522}" type="presParOf" srcId="{012F489A-53AC-BE47-8EB0-2D14A9DCAEDA}" destId="{B4B90A80-3D23-9740-87AE-11890F141988}" srcOrd="0" destOrd="0" presId="urn:microsoft.com/office/officeart/2008/layout/LinedList"/>
    <dgm:cxn modelId="{9C6813D6-AD24-9A41-B4EF-6DF2502DB4E8}" type="presParOf" srcId="{012F489A-53AC-BE47-8EB0-2D14A9DCAEDA}" destId="{6969ABB9-65AF-2248-8502-BA9A2F99F2D9}" srcOrd="1" destOrd="0" presId="urn:microsoft.com/office/officeart/2008/layout/LinedList"/>
    <dgm:cxn modelId="{40991DF4-3110-554F-B886-A7888C7E82E5}" type="presParOf" srcId="{012F489A-53AC-BE47-8EB0-2D14A9DCAEDA}" destId="{D3683080-30FA-EB48-81A6-3BFA563235AA}" srcOrd="2" destOrd="0" presId="urn:microsoft.com/office/officeart/2008/layout/LinedList"/>
    <dgm:cxn modelId="{E0B97926-01D6-8F48-BDAD-EBEDBFC6F984}" type="presParOf" srcId="{EA9DA270-A4C4-3347-8967-092F5BEF4183}" destId="{9511DB72-6414-4649-8FDD-7DC26C934D54}" srcOrd="2" destOrd="0" presId="urn:microsoft.com/office/officeart/2008/layout/LinedList"/>
    <dgm:cxn modelId="{49D4F9D2-CC9D-A24D-BD33-DD565663F5BB}" type="presParOf" srcId="{EA9DA270-A4C4-3347-8967-092F5BEF4183}" destId="{92996AC3-18E2-9741-B1B0-69498368DFF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F90FF84-C537-0148-8738-08CAC32A948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B7D8A8-AB92-6944-9D7B-E25212441505}">
      <dgm:prSet/>
      <dgm:spPr/>
      <dgm:t>
        <a:bodyPr/>
        <a:lstStyle/>
        <a:p>
          <a:pPr rtl="0"/>
          <a:r>
            <a:rPr lang="en-US" smtClean="0"/>
            <a:t>Please study for your Unit 5 Vocabulary Quiz which you will take this Friday, September 18, 2015.</a:t>
          </a:r>
          <a:endParaRPr lang="en-US"/>
        </a:p>
      </dgm:t>
    </dgm:pt>
    <dgm:pt modelId="{D5B6728D-5323-244B-A5EC-228CE3989876}" type="parTrans" cxnId="{172812D9-A2AF-9546-8CA2-3E44B1005E61}">
      <dgm:prSet/>
      <dgm:spPr/>
      <dgm:t>
        <a:bodyPr/>
        <a:lstStyle/>
        <a:p>
          <a:endParaRPr lang="en-US"/>
        </a:p>
      </dgm:t>
    </dgm:pt>
    <dgm:pt modelId="{0E2D13E4-8498-034E-B8EF-E9845F0363D2}" type="sibTrans" cxnId="{172812D9-A2AF-9546-8CA2-3E44B1005E61}">
      <dgm:prSet/>
      <dgm:spPr/>
      <dgm:t>
        <a:bodyPr/>
        <a:lstStyle/>
        <a:p>
          <a:endParaRPr lang="en-US"/>
        </a:p>
      </dgm:t>
    </dgm:pt>
    <dgm:pt modelId="{7E250DE8-F258-C049-9617-93EAE1B0B6EE}">
      <dgm:prSet/>
      <dgm:spPr/>
      <dgm:t>
        <a:bodyPr/>
        <a:lstStyle/>
        <a:p>
          <a:pPr rtl="0"/>
          <a:r>
            <a:rPr lang="en-US" smtClean="0"/>
            <a:t>If you have not finished reading the book for your next book report, this is a friendly reminder to do so.</a:t>
          </a:r>
          <a:endParaRPr lang="en-US"/>
        </a:p>
      </dgm:t>
    </dgm:pt>
    <dgm:pt modelId="{FFDC9E19-E985-D64C-B3DA-8187711AB948}" type="parTrans" cxnId="{749400DD-CD7E-0244-BCA5-A4AB29590E07}">
      <dgm:prSet/>
      <dgm:spPr/>
      <dgm:t>
        <a:bodyPr/>
        <a:lstStyle/>
        <a:p>
          <a:endParaRPr lang="en-US"/>
        </a:p>
      </dgm:t>
    </dgm:pt>
    <dgm:pt modelId="{3C8E7CD7-4D17-0743-AE5C-0A747FC2DAF9}" type="sibTrans" cxnId="{749400DD-CD7E-0244-BCA5-A4AB29590E07}">
      <dgm:prSet/>
      <dgm:spPr/>
      <dgm:t>
        <a:bodyPr/>
        <a:lstStyle/>
        <a:p>
          <a:endParaRPr lang="en-US"/>
        </a:p>
      </dgm:t>
    </dgm:pt>
    <dgm:pt modelId="{702EB590-E024-C943-868F-7362772EE216}" type="pres">
      <dgm:prSet presAssocID="{7F90FF84-C537-0148-8738-08CAC32A94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9A9351C-B302-484A-9E6C-5C39206A7DD0}" type="pres">
      <dgm:prSet presAssocID="{13B7D8A8-AB92-6944-9D7B-E25212441505}" presName="thickLine" presStyleLbl="alignNode1" presStyleIdx="0" presStyleCnt="2"/>
      <dgm:spPr/>
    </dgm:pt>
    <dgm:pt modelId="{9B3B64E2-082A-B644-AD46-CD9F1155F729}" type="pres">
      <dgm:prSet presAssocID="{13B7D8A8-AB92-6944-9D7B-E25212441505}" presName="horz1" presStyleCnt="0"/>
      <dgm:spPr/>
    </dgm:pt>
    <dgm:pt modelId="{760715BF-933F-0740-AD32-29165C4583D4}" type="pres">
      <dgm:prSet presAssocID="{13B7D8A8-AB92-6944-9D7B-E25212441505}" presName="tx1" presStyleLbl="revTx" presStyleIdx="0" presStyleCnt="2"/>
      <dgm:spPr/>
      <dgm:t>
        <a:bodyPr/>
        <a:lstStyle/>
        <a:p>
          <a:endParaRPr lang="en-US"/>
        </a:p>
      </dgm:t>
    </dgm:pt>
    <dgm:pt modelId="{696189BC-F7EB-CD43-8AF7-7E06218D2D9B}" type="pres">
      <dgm:prSet presAssocID="{13B7D8A8-AB92-6944-9D7B-E25212441505}" presName="vert1" presStyleCnt="0"/>
      <dgm:spPr/>
    </dgm:pt>
    <dgm:pt modelId="{A985AD8F-933C-744E-A477-8C0E92868DF4}" type="pres">
      <dgm:prSet presAssocID="{7E250DE8-F258-C049-9617-93EAE1B0B6EE}" presName="thickLine" presStyleLbl="alignNode1" presStyleIdx="1" presStyleCnt="2"/>
      <dgm:spPr/>
    </dgm:pt>
    <dgm:pt modelId="{D3FA1FDC-9CE4-374C-BDF5-59C54203560D}" type="pres">
      <dgm:prSet presAssocID="{7E250DE8-F258-C049-9617-93EAE1B0B6EE}" presName="horz1" presStyleCnt="0"/>
      <dgm:spPr/>
    </dgm:pt>
    <dgm:pt modelId="{DB44FDBE-9F07-D743-9459-17B2FD33F703}" type="pres">
      <dgm:prSet presAssocID="{7E250DE8-F258-C049-9617-93EAE1B0B6EE}" presName="tx1" presStyleLbl="revTx" presStyleIdx="1" presStyleCnt="2"/>
      <dgm:spPr/>
      <dgm:t>
        <a:bodyPr/>
        <a:lstStyle/>
        <a:p>
          <a:endParaRPr lang="en-US"/>
        </a:p>
      </dgm:t>
    </dgm:pt>
    <dgm:pt modelId="{533576CE-3CE6-124E-BA8A-3296CA14B4B6}" type="pres">
      <dgm:prSet presAssocID="{7E250DE8-F258-C049-9617-93EAE1B0B6EE}" presName="vert1" presStyleCnt="0"/>
      <dgm:spPr/>
    </dgm:pt>
  </dgm:ptLst>
  <dgm:cxnLst>
    <dgm:cxn modelId="{E3094171-3B32-004E-B499-16AC06ED5209}" type="presOf" srcId="{7F90FF84-C537-0148-8738-08CAC32A9487}" destId="{702EB590-E024-C943-868F-7362772EE216}" srcOrd="0" destOrd="0" presId="urn:microsoft.com/office/officeart/2008/layout/LinedList"/>
    <dgm:cxn modelId="{AB756220-2044-9141-A3FB-F322E393E7B5}" type="presOf" srcId="{7E250DE8-F258-C049-9617-93EAE1B0B6EE}" destId="{DB44FDBE-9F07-D743-9459-17B2FD33F703}" srcOrd="0" destOrd="0" presId="urn:microsoft.com/office/officeart/2008/layout/LinedList"/>
    <dgm:cxn modelId="{749400DD-CD7E-0244-BCA5-A4AB29590E07}" srcId="{7F90FF84-C537-0148-8738-08CAC32A9487}" destId="{7E250DE8-F258-C049-9617-93EAE1B0B6EE}" srcOrd="1" destOrd="0" parTransId="{FFDC9E19-E985-D64C-B3DA-8187711AB948}" sibTransId="{3C8E7CD7-4D17-0743-AE5C-0A747FC2DAF9}"/>
    <dgm:cxn modelId="{CCA77A6F-8368-8E48-8C6F-5F5E36D533F8}" type="presOf" srcId="{13B7D8A8-AB92-6944-9D7B-E25212441505}" destId="{760715BF-933F-0740-AD32-29165C4583D4}" srcOrd="0" destOrd="0" presId="urn:microsoft.com/office/officeart/2008/layout/LinedList"/>
    <dgm:cxn modelId="{172812D9-A2AF-9546-8CA2-3E44B1005E61}" srcId="{7F90FF84-C537-0148-8738-08CAC32A9487}" destId="{13B7D8A8-AB92-6944-9D7B-E25212441505}" srcOrd="0" destOrd="0" parTransId="{D5B6728D-5323-244B-A5EC-228CE3989876}" sibTransId="{0E2D13E4-8498-034E-B8EF-E9845F0363D2}"/>
    <dgm:cxn modelId="{294D2EAA-22DD-3A40-94AD-CA41FF59AFAB}" type="presParOf" srcId="{702EB590-E024-C943-868F-7362772EE216}" destId="{B9A9351C-B302-484A-9E6C-5C39206A7DD0}" srcOrd="0" destOrd="0" presId="urn:microsoft.com/office/officeart/2008/layout/LinedList"/>
    <dgm:cxn modelId="{174C97D9-FE5A-1C4C-AA9A-0C1BBAFEAC40}" type="presParOf" srcId="{702EB590-E024-C943-868F-7362772EE216}" destId="{9B3B64E2-082A-B644-AD46-CD9F1155F729}" srcOrd="1" destOrd="0" presId="urn:microsoft.com/office/officeart/2008/layout/LinedList"/>
    <dgm:cxn modelId="{45E710B6-B78A-9F40-853F-7745203B6307}" type="presParOf" srcId="{9B3B64E2-082A-B644-AD46-CD9F1155F729}" destId="{760715BF-933F-0740-AD32-29165C4583D4}" srcOrd="0" destOrd="0" presId="urn:microsoft.com/office/officeart/2008/layout/LinedList"/>
    <dgm:cxn modelId="{0118FF94-24F3-C642-9A3A-00207B13510F}" type="presParOf" srcId="{9B3B64E2-082A-B644-AD46-CD9F1155F729}" destId="{696189BC-F7EB-CD43-8AF7-7E06218D2D9B}" srcOrd="1" destOrd="0" presId="urn:microsoft.com/office/officeart/2008/layout/LinedList"/>
    <dgm:cxn modelId="{A4E03311-A7AF-E24E-87E1-24E9CB9DF6E8}" type="presParOf" srcId="{702EB590-E024-C943-868F-7362772EE216}" destId="{A985AD8F-933C-744E-A477-8C0E92868DF4}" srcOrd="2" destOrd="0" presId="urn:microsoft.com/office/officeart/2008/layout/LinedList"/>
    <dgm:cxn modelId="{699F5C42-1483-8F4C-A4FC-10AF468BC018}" type="presParOf" srcId="{702EB590-E024-C943-868F-7362772EE216}" destId="{D3FA1FDC-9CE4-374C-BDF5-59C54203560D}" srcOrd="3" destOrd="0" presId="urn:microsoft.com/office/officeart/2008/layout/LinedList"/>
    <dgm:cxn modelId="{5A9F5627-F010-DD48-8AE2-D7BD41AF3BD5}" type="presParOf" srcId="{D3FA1FDC-9CE4-374C-BDF5-59C54203560D}" destId="{DB44FDBE-9F07-D743-9459-17B2FD33F703}" srcOrd="0" destOrd="0" presId="urn:microsoft.com/office/officeart/2008/layout/LinedList"/>
    <dgm:cxn modelId="{8A3BC644-CB6B-F243-9575-548DEA92E8C3}" type="presParOf" srcId="{D3FA1FDC-9CE4-374C-BDF5-59C54203560D}" destId="{533576CE-3CE6-124E-BA8A-3296CA14B4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7980BA-A440-0246-82F0-51F56D31D330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C471EC-870B-FA4A-B714-D1D098CF9B2B}">
      <dgm:prSet/>
      <dgm:spPr/>
      <dgm:t>
        <a:bodyPr/>
        <a:lstStyle/>
        <a:p>
          <a:pPr rtl="0"/>
          <a:r>
            <a:rPr lang="en-US" smtClean="0"/>
            <a:t>Please take out your vocabulary and study for five minutes.</a:t>
          </a:r>
          <a:endParaRPr lang="en-US"/>
        </a:p>
      </dgm:t>
    </dgm:pt>
    <dgm:pt modelId="{5A96FD8A-6D65-5C40-8F41-B6E0F3269804}" type="parTrans" cxnId="{A2EB42D5-0C26-1748-8ABF-38718515D238}">
      <dgm:prSet/>
      <dgm:spPr/>
      <dgm:t>
        <a:bodyPr/>
        <a:lstStyle/>
        <a:p>
          <a:endParaRPr lang="en-US"/>
        </a:p>
      </dgm:t>
    </dgm:pt>
    <dgm:pt modelId="{833487F2-93C0-D541-9DBA-BC1F919816CE}" type="sibTrans" cxnId="{A2EB42D5-0C26-1748-8ABF-38718515D238}">
      <dgm:prSet/>
      <dgm:spPr/>
      <dgm:t>
        <a:bodyPr/>
        <a:lstStyle/>
        <a:p>
          <a:endParaRPr lang="en-US"/>
        </a:p>
      </dgm:t>
    </dgm:pt>
    <dgm:pt modelId="{46E2477F-9C02-844F-BC23-94E066A20582}">
      <dgm:prSet/>
      <dgm:spPr/>
      <dgm:t>
        <a:bodyPr/>
        <a:lstStyle/>
        <a:p>
          <a:pPr rtl="0"/>
          <a:r>
            <a:rPr lang="en-US" smtClean="0"/>
            <a:t>You may study together so long as you are talking about the vocabulary words.</a:t>
          </a:r>
          <a:endParaRPr lang="en-US"/>
        </a:p>
      </dgm:t>
    </dgm:pt>
    <dgm:pt modelId="{8D185194-0A84-654F-AEE6-36C44F06C22B}" type="parTrans" cxnId="{EA947CAD-EB27-DF4F-8B5D-18D661676FCB}">
      <dgm:prSet/>
      <dgm:spPr/>
      <dgm:t>
        <a:bodyPr/>
        <a:lstStyle/>
        <a:p>
          <a:endParaRPr lang="en-US"/>
        </a:p>
      </dgm:t>
    </dgm:pt>
    <dgm:pt modelId="{FB623DAC-D73C-E742-82F1-195FEBA54BA3}" type="sibTrans" cxnId="{EA947CAD-EB27-DF4F-8B5D-18D661676FCB}">
      <dgm:prSet/>
      <dgm:spPr/>
      <dgm:t>
        <a:bodyPr/>
        <a:lstStyle/>
        <a:p>
          <a:endParaRPr lang="en-US"/>
        </a:p>
      </dgm:t>
    </dgm:pt>
    <dgm:pt modelId="{CAA4935B-0718-DA40-BAF4-71648CB5A5AE}">
      <dgm:prSet/>
      <dgm:spPr/>
      <dgm:t>
        <a:bodyPr/>
        <a:lstStyle/>
        <a:p>
          <a:pPr rtl="0"/>
          <a:r>
            <a:rPr lang="en-US" smtClean="0"/>
            <a:t>We will take the test in five minutes.</a:t>
          </a:r>
          <a:endParaRPr lang="en-US"/>
        </a:p>
      </dgm:t>
    </dgm:pt>
    <dgm:pt modelId="{CEC1E390-E44D-3F4D-810B-3DC81219780C}" type="parTrans" cxnId="{133545A4-22AA-4448-B5BD-DC8D5E16842B}">
      <dgm:prSet/>
      <dgm:spPr/>
      <dgm:t>
        <a:bodyPr/>
        <a:lstStyle/>
        <a:p>
          <a:endParaRPr lang="en-US"/>
        </a:p>
      </dgm:t>
    </dgm:pt>
    <dgm:pt modelId="{29F19A59-24D2-7E46-9A97-AB58CFAB05CE}" type="sibTrans" cxnId="{133545A4-22AA-4448-B5BD-DC8D5E16842B}">
      <dgm:prSet/>
      <dgm:spPr/>
      <dgm:t>
        <a:bodyPr/>
        <a:lstStyle/>
        <a:p>
          <a:endParaRPr lang="en-US"/>
        </a:p>
      </dgm:t>
    </dgm:pt>
    <dgm:pt modelId="{4A340FCF-B584-5640-A641-10B7C5EA9645}">
      <dgm:prSet/>
      <dgm:spPr/>
      <dgm:t>
        <a:bodyPr/>
        <a:lstStyle/>
        <a:p>
          <a:pPr rtl="0"/>
          <a:r>
            <a:rPr lang="en-US" smtClean="0"/>
            <a:t>Please take out your vocabulary and study for five minutes.</a:t>
          </a:r>
          <a:endParaRPr lang="en-US"/>
        </a:p>
      </dgm:t>
    </dgm:pt>
    <dgm:pt modelId="{31B62EAB-6886-434C-AEB2-4D721486D589}" type="parTrans" cxnId="{D07732D3-83F4-924F-9421-A42425111C90}">
      <dgm:prSet/>
      <dgm:spPr/>
      <dgm:t>
        <a:bodyPr/>
        <a:lstStyle/>
        <a:p>
          <a:endParaRPr lang="en-US"/>
        </a:p>
      </dgm:t>
    </dgm:pt>
    <dgm:pt modelId="{AC097FAE-37C7-C749-AFE3-20A52F1D3097}" type="sibTrans" cxnId="{D07732D3-83F4-924F-9421-A42425111C90}">
      <dgm:prSet/>
      <dgm:spPr/>
      <dgm:t>
        <a:bodyPr/>
        <a:lstStyle/>
        <a:p>
          <a:endParaRPr lang="en-US"/>
        </a:p>
      </dgm:t>
    </dgm:pt>
    <dgm:pt modelId="{FACD6A32-9B42-CC4C-B5FA-8917B12247A5}" type="pres">
      <dgm:prSet presAssocID="{497980BA-A440-0246-82F0-51F56D31D3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DDD963-0583-1048-AF08-83FEB036F255}" type="pres">
      <dgm:prSet presAssocID="{B5C471EC-870B-FA4A-B714-D1D098CF9B2B}" presName="thickLine" presStyleLbl="alignNode1" presStyleIdx="0" presStyleCnt="4"/>
      <dgm:spPr/>
    </dgm:pt>
    <dgm:pt modelId="{A45541FE-87AB-B349-8D0D-E29E3E8A7915}" type="pres">
      <dgm:prSet presAssocID="{B5C471EC-870B-FA4A-B714-D1D098CF9B2B}" presName="horz1" presStyleCnt="0"/>
      <dgm:spPr/>
    </dgm:pt>
    <dgm:pt modelId="{259419CA-99FB-734C-B1EC-ADF23E685240}" type="pres">
      <dgm:prSet presAssocID="{B5C471EC-870B-FA4A-B714-D1D098CF9B2B}" presName="tx1" presStyleLbl="revTx" presStyleIdx="0" presStyleCnt="4"/>
      <dgm:spPr/>
      <dgm:t>
        <a:bodyPr/>
        <a:lstStyle/>
        <a:p>
          <a:endParaRPr lang="en-US"/>
        </a:p>
      </dgm:t>
    </dgm:pt>
    <dgm:pt modelId="{C41B0389-94E5-F043-BC53-E13995307435}" type="pres">
      <dgm:prSet presAssocID="{B5C471EC-870B-FA4A-B714-D1D098CF9B2B}" presName="vert1" presStyleCnt="0"/>
      <dgm:spPr/>
    </dgm:pt>
    <dgm:pt modelId="{3521DFDF-E0CC-B64A-BBA8-BD594F41078D}" type="pres">
      <dgm:prSet presAssocID="{4A340FCF-B584-5640-A641-10B7C5EA9645}" presName="thickLine" presStyleLbl="alignNode1" presStyleIdx="1" presStyleCnt="4"/>
      <dgm:spPr/>
    </dgm:pt>
    <dgm:pt modelId="{77319693-F57F-7D4D-8FC3-46F1EA1738D4}" type="pres">
      <dgm:prSet presAssocID="{4A340FCF-B584-5640-A641-10B7C5EA9645}" presName="horz1" presStyleCnt="0"/>
      <dgm:spPr/>
    </dgm:pt>
    <dgm:pt modelId="{928ADBA5-0C61-0C40-8A76-FEC300D48DA1}" type="pres">
      <dgm:prSet presAssocID="{4A340FCF-B584-5640-A641-10B7C5EA9645}" presName="tx1" presStyleLbl="revTx" presStyleIdx="1" presStyleCnt="4" custLinFactNeighborY="1386"/>
      <dgm:spPr/>
      <dgm:t>
        <a:bodyPr/>
        <a:lstStyle/>
        <a:p>
          <a:endParaRPr lang="en-US"/>
        </a:p>
      </dgm:t>
    </dgm:pt>
    <dgm:pt modelId="{9E6A755B-613D-F442-B14C-AF8B1E7B6330}" type="pres">
      <dgm:prSet presAssocID="{4A340FCF-B584-5640-A641-10B7C5EA9645}" presName="vert1" presStyleCnt="0"/>
      <dgm:spPr/>
    </dgm:pt>
    <dgm:pt modelId="{3A7C4B9B-4330-AB47-9D4B-0327EF9A638E}" type="pres">
      <dgm:prSet presAssocID="{46E2477F-9C02-844F-BC23-94E066A20582}" presName="thickLine" presStyleLbl="alignNode1" presStyleIdx="2" presStyleCnt="4"/>
      <dgm:spPr/>
    </dgm:pt>
    <dgm:pt modelId="{D0362CD6-6D1E-7147-AB23-969823992086}" type="pres">
      <dgm:prSet presAssocID="{46E2477F-9C02-844F-BC23-94E066A20582}" presName="horz1" presStyleCnt="0"/>
      <dgm:spPr/>
    </dgm:pt>
    <dgm:pt modelId="{0319BB70-7BA3-A94F-A2A3-C17CBD1D4E5C}" type="pres">
      <dgm:prSet presAssocID="{46E2477F-9C02-844F-BC23-94E066A20582}" presName="tx1" presStyleLbl="revTx" presStyleIdx="2" presStyleCnt="4"/>
      <dgm:spPr/>
      <dgm:t>
        <a:bodyPr/>
        <a:lstStyle/>
        <a:p>
          <a:endParaRPr lang="en-US"/>
        </a:p>
      </dgm:t>
    </dgm:pt>
    <dgm:pt modelId="{3A75A0A2-06F3-ED4F-8654-09A43F018572}" type="pres">
      <dgm:prSet presAssocID="{46E2477F-9C02-844F-BC23-94E066A20582}" presName="vert1" presStyleCnt="0"/>
      <dgm:spPr/>
    </dgm:pt>
    <dgm:pt modelId="{A7C9C54F-BA24-1748-AD40-42185A4FE013}" type="pres">
      <dgm:prSet presAssocID="{CAA4935B-0718-DA40-BAF4-71648CB5A5AE}" presName="thickLine" presStyleLbl="alignNode1" presStyleIdx="3" presStyleCnt="4"/>
      <dgm:spPr/>
    </dgm:pt>
    <dgm:pt modelId="{67A850FC-C8D1-6340-82C7-D7C9E34EF578}" type="pres">
      <dgm:prSet presAssocID="{CAA4935B-0718-DA40-BAF4-71648CB5A5AE}" presName="horz1" presStyleCnt="0"/>
      <dgm:spPr/>
    </dgm:pt>
    <dgm:pt modelId="{80B177F2-E2DF-7F40-8E7B-8E5EF8E867B7}" type="pres">
      <dgm:prSet presAssocID="{CAA4935B-0718-DA40-BAF4-71648CB5A5AE}" presName="tx1" presStyleLbl="revTx" presStyleIdx="3" presStyleCnt="4"/>
      <dgm:spPr/>
      <dgm:t>
        <a:bodyPr/>
        <a:lstStyle/>
        <a:p>
          <a:endParaRPr lang="en-US"/>
        </a:p>
      </dgm:t>
    </dgm:pt>
    <dgm:pt modelId="{1B26D612-6747-4B48-8270-781EE025AB9F}" type="pres">
      <dgm:prSet presAssocID="{CAA4935B-0718-DA40-BAF4-71648CB5A5AE}" presName="vert1" presStyleCnt="0"/>
      <dgm:spPr/>
    </dgm:pt>
  </dgm:ptLst>
  <dgm:cxnLst>
    <dgm:cxn modelId="{133545A4-22AA-4448-B5BD-DC8D5E16842B}" srcId="{497980BA-A440-0246-82F0-51F56D31D330}" destId="{CAA4935B-0718-DA40-BAF4-71648CB5A5AE}" srcOrd="3" destOrd="0" parTransId="{CEC1E390-E44D-3F4D-810B-3DC81219780C}" sibTransId="{29F19A59-24D2-7E46-9A97-AB58CFAB05CE}"/>
    <dgm:cxn modelId="{AFBAD160-8E6E-F641-8604-98328F904703}" type="presOf" srcId="{B5C471EC-870B-FA4A-B714-D1D098CF9B2B}" destId="{259419CA-99FB-734C-B1EC-ADF23E685240}" srcOrd="0" destOrd="0" presId="urn:microsoft.com/office/officeart/2008/layout/LinedList"/>
    <dgm:cxn modelId="{2B755CCA-EC95-6841-9917-0F5E63B63EA5}" type="presOf" srcId="{CAA4935B-0718-DA40-BAF4-71648CB5A5AE}" destId="{80B177F2-E2DF-7F40-8E7B-8E5EF8E867B7}" srcOrd="0" destOrd="0" presId="urn:microsoft.com/office/officeart/2008/layout/LinedList"/>
    <dgm:cxn modelId="{9DA552D9-5915-C640-9291-B4C97625E442}" type="presOf" srcId="{46E2477F-9C02-844F-BC23-94E066A20582}" destId="{0319BB70-7BA3-A94F-A2A3-C17CBD1D4E5C}" srcOrd="0" destOrd="0" presId="urn:microsoft.com/office/officeart/2008/layout/LinedList"/>
    <dgm:cxn modelId="{EA947CAD-EB27-DF4F-8B5D-18D661676FCB}" srcId="{497980BA-A440-0246-82F0-51F56D31D330}" destId="{46E2477F-9C02-844F-BC23-94E066A20582}" srcOrd="2" destOrd="0" parTransId="{8D185194-0A84-654F-AEE6-36C44F06C22B}" sibTransId="{FB623DAC-D73C-E742-82F1-195FEBA54BA3}"/>
    <dgm:cxn modelId="{A2EB42D5-0C26-1748-8ABF-38718515D238}" srcId="{497980BA-A440-0246-82F0-51F56D31D330}" destId="{B5C471EC-870B-FA4A-B714-D1D098CF9B2B}" srcOrd="0" destOrd="0" parTransId="{5A96FD8A-6D65-5C40-8F41-B6E0F3269804}" sibTransId="{833487F2-93C0-D541-9DBA-BC1F919816CE}"/>
    <dgm:cxn modelId="{9358D0EC-DB41-3847-90F5-CFD7A2714EA9}" type="presOf" srcId="{497980BA-A440-0246-82F0-51F56D31D330}" destId="{FACD6A32-9B42-CC4C-B5FA-8917B12247A5}" srcOrd="0" destOrd="0" presId="urn:microsoft.com/office/officeart/2008/layout/LinedList"/>
    <dgm:cxn modelId="{EC668EFF-B188-5240-9BB4-EA074EFCB84A}" type="presOf" srcId="{4A340FCF-B584-5640-A641-10B7C5EA9645}" destId="{928ADBA5-0C61-0C40-8A76-FEC300D48DA1}" srcOrd="0" destOrd="0" presId="urn:microsoft.com/office/officeart/2008/layout/LinedList"/>
    <dgm:cxn modelId="{D07732D3-83F4-924F-9421-A42425111C90}" srcId="{497980BA-A440-0246-82F0-51F56D31D330}" destId="{4A340FCF-B584-5640-A641-10B7C5EA9645}" srcOrd="1" destOrd="0" parTransId="{31B62EAB-6886-434C-AEB2-4D721486D589}" sibTransId="{AC097FAE-37C7-C749-AFE3-20A52F1D3097}"/>
    <dgm:cxn modelId="{2B90951B-6B26-D74A-B04B-CB79C1882DDA}" type="presParOf" srcId="{FACD6A32-9B42-CC4C-B5FA-8917B12247A5}" destId="{95DDD963-0583-1048-AF08-83FEB036F255}" srcOrd="0" destOrd="0" presId="urn:microsoft.com/office/officeart/2008/layout/LinedList"/>
    <dgm:cxn modelId="{7203B221-8230-4D42-B9BE-5165C651C379}" type="presParOf" srcId="{FACD6A32-9B42-CC4C-B5FA-8917B12247A5}" destId="{A45541FE-87AB-B349-8D0D-E29E3E8A7915}" srcOrd="1" destOrd="0" presId="urn:microsoft.com/office/officeart/2008/layout/LinedList"/>
    <dgm:cxn modelId="{E88BC818-8808-7B42-92FC-E672E6E79411}" type="presParOf" srcId="{A45541FE-87AB-B349-8D0D-E29E3E8A7915}" destId="{259419CA-99FB-734C-B1EC-ADF23E685240}" srcOrd="0" destOrd="0" presId="urn:microsoft.com/office/officeart/2008/layout/LinedList"/>
    <dgm:cxn modelId="{49D4035A-CF27-6447-AFD9-9567DBD73914}" type="presParOf" srcId="{A45541FE-87AB-B349-8D0D-E29E3E8A7915}" destId="{C41B0389-94E5-F043-BC53-E13995307435}" srcOrd="1" destOrd="0" presId="urn:microsoft.com/office/officeart/2008/layout/LinedList"/>
    <dgm:cxn modelId="{55AB7FBD-FC52-8545-8CC4-B881282A901F}" type="presParOf" srcId="{FACD6A32-9B42-CC4C-B5FA-8917B12247A5}" destId="{3521DFDF-E0CC-B64A-BBA8-BD594F41078D}" srcOrd="2" destOrd="0" presId="urn:microsoft.com/office/officeart/2008/layout/LinedList"/>
    <dgm:cxn modelId="{583053E7-04E6-BD4A-97F4-14AABA2680AB}" type="presParOf" srcId="{FACD6A32-9B42-CC4C-B5FA-8917B12247A5}" destId="{77319693-F57F-7D4D-8FC3-46F1EA1738D4}" srcOrd="3" destOrd="0" presId="urn:microsoft.com/office/officeart/2008/layout/LinedList"/>
    <dgm:cxn modelId="{70F07AA9-769D-8A4B-B0F3-178BD1401AD9}" type="presParOf" srcId="{77319693-F57F-7D4D-8FC3-46F1EA1738D4}" destId="{928ADBA5-0C61-0C40-8A76-FEC300D48DA1}" srcOrd="0" destOrd="0" presId="urn:microsoft.com/office/officeart/2008/layout/LinedList"/>
    <dgm:cxn modelId="{77503989-0888-E24F-AD78-5C8493D9CF78}" type="presParOf" srcId="{77319693-F57F-7D4D-8FC3-46F1EA1738D4}" destId="{9E6A755B-613D-F442-B14C-AF8B1E7B6330}" srcOrd="1" destOrd="0" presId="urn:microsoft.com/office/officeart/2008/layout/LinedList"/>
    <dgm:cxn modelId="{5336E696-B101-2444-B480-B54B10023E9C}" type="presParOf" srcId="{FACD6A32-9B42-CC4C-B5FA-8917B12247A5}" destId="{3A7C4B9B-4330-AB47-9D4B-0327EF9A638E}" srcOrd="4" destOrd="0" presId="urn:microsoft.com/office/officeart/2008/layout/LinedList"/>
    <dgm:cxn modelId="{ABB72D4B-C906-9F47-9BA1-F2FB12CCEC47}" type="presParOf" srcId="{FACD6A32-9B42-CC4C-B5FA-8917B12247A5}" destId="{D0362CD6-6D1E-7147-AB23-969823992086}" srcOrd="5" destOrd="0" presId="urn:microsoft.com/office/officeart/2008/layout/LinedList"/>
    <dgm:cxn modelId="{C8BA24EF-ECF7-7548-913E-C63D56588C6C}" type="presParOf" srcId="{D0362CD6-6D1E-7147-AB23-969823992086}" destId="{0319BB70-7BA3-A94F-A2A3-C17CBD1D4E5C}" srcOrd="0" destOrd="0" presId="urn:microsoft.com/office/officeart/2008/layout/LinedList"/>
    <dgm:cxn modelId="{CC168990-9F8A-934E-9A49-69EBB79AA939}" type="presParOf" srcId="{D0362CD6-6D1E-7147-AB23-969823992086}" destId="{3A75A0A2-06F3-ED4F-8654-09A43F018572}" srcOrd="1" destOrd="0" presId="urn:microsoft.com/office/officeart/2008/layout/LinedList"/>
    <dgm:cxn modelId="{DD778E35-36BB-2443-9787-19D166641894}" type="presParOf" srcId="{FACD6A32-9B42-CC4C-B5FA-8917B12247A5}" destId="{A7C9C54F-BA24-1748-AD40-42185A4FE013}" srcOrd="6" destOrd="0" presId="urn:microsoft.com/office/officeart/2008/layout/LinedList"/>
    <dgm:cxn modelId="{2519696C-5B64-3946-9A86-9871650A85B0}" type="presParOf" srcId="{FACD6A32-9B42-CC4C-B5FA-8917B12247A5}" destId="{67A850FC-C8D1-6340-82C7-D7C9E34EF578}" srcOrd="7" destOrd="0" presId="urn:microsoft.com/office/officeart/2008/layout/LinedList"/>
    <dgm:cxn modelId="{FD312D58-D4BF-6348-87A6-C5A4C5EDD761}" type="presParOf" srcId="{67A850FC-C8D1-6340-82C7-D7C9E34EF578}" destId="{80B177F2-E2DF-7F40-8E7B-8E5EF8E867B7}" srcOrd="0" destOrd="0" presId="urn:microsoft.com/office/officeart/2008/layout/LinedList"/>
    <dgm:cxn modelId="{3F42FD38-87A7-DA4C-B525-4A2174A8A8D1}" type="presParOf" srcId="{67A850FC-C8D1-6340-82C7-D7C9E34EF578}" destId="{1B26D612-6747-4B48-8270-781EE025AB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97980BA-A440-0246-82F0-51F56D31D330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C471EC-870B-FA4A-B714-D1D098CF9B2B}">
      <dgm:prSet/>
      <dgm:spPr/>
      <dgm:t>
        <a:bodyPr/>
        <a:lstStyle/>
        <a:p>
          <a:pPr rtl="0"/>
          <a:r>
            <a:rPr lang="en-US" dirty="0" smtClean="0"/>
            <a:t>Now, please please clear your desk of everything except for a writing utensil and sheet of paper.</a:t>
          </a:r>
          <a:endParaRPr lang="en-US" dirty="0"/>
        </a:p>
      </dgm:t>
    </dgm:pt>
    <dgm:pt modelId="{5A96FD8A-6D65-5C40-8F41-B6E0F3269804}" type="parTrans" cxnId="{A2EB42D5-0C26-1748-8ABF-38718515D238}">
      <dgm:prSet/>
      <dgm:spPr/>
      <dgm:t>
        <a:bodyPr/>
        <a:lstStyle/>
        <a:p>
          <a:endParaRPr lang="en-US"/>
        </a:p>
      </dgm:t>
    </dgm:pt>
    <dgm:pt modelId="{833487F2-93C0-D541-9DBA-BC1F919816CE}" type="sibTrans" cxnId="{A2EB42D5-0C26-1748-8ABF-38718515D238}">
      <dgm:prSet/>
      <dgm:spPr/>
      <dgm:t>
        <a:bodyPr/>
        <a:lstStyle/>
        <a:p>
          <a:endParaRPr lang="en-US"/>
        </a:p>
      </dgm:t>
    </dgm:pt>
    <dgm:pt modelId="{FACD6A32-9B42-CC4C-B5FA-8917B12247A5}" type="pres">
      <dgm:prSet presAssocID="{497980BA-A440-0246-82F0-51F56D31D3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DDD963-0583-1048-AF08-83FEB036F255}" type="pres">
      <dgm:prSet presAssocID="{B5C471EC-870B-FA4A-B714-D1D098CF9B2B}" presName="thickLine" presStyleLbl="alignNode1" presStyleIdx="0" presStyleCnt="1"/>
      <dgm:spPr/>
    </dgm:pt>
    <dgm:pt modelId="{A45541FE-87AB-B349-8D0D-E29E3E8A7915}" type="pres">
      <dgm:prSet presAssocID="{B5C471EC-870B-FA4A-B714-D1D098CF9B2B}" presName="horz1" presStyleCnt="0"/>
      <dgm:spPr/>
    </dgm:pt>
    <dgm:pt modelId="{259419CA-99FB-734C-B1EC-ADF23E685240}" type="pres">
      <dgm:prSet presAssocID="{B5C471EC-870B-FA4A-B714-D1D098CF9B2B}" presName="tx1" presStyleLbl="revTx" presStyleIdx="0" presStyleCnt="1"/>
      <dgm:spPr/>
      <dgm:t>
        <a:bodyPr/>
        <a:lstStyle/>
        <a:p>
          <a:endParaRPr lang="en-US"/>
        </a:p>
      </dgm:t>
    </dgm:pt>
    <dgm:pt modelId="{C41B0389-94E5-F043-BC53-E13995307435}" type="pres">
      <dgm:prSet presAssocID="{B5C471EC-870B-FA4A-B714-D1D098CF9B2B}" presName="vert1" presStyleCnt="0"/>
      <dgm:spPr/>
    </dgm:pt>
  </dgm:ptLst>
  <dgm:cxnLst>
    <dgm:cxn modelId="{E45371B8-6130-844E-9D47-78046BB800B6}" type="presOf" srcId="{497980BA-A440-0246-82F0-51F56D31D330}" destId="{FACD6A32-9B42-CC4C-B5FA-8917B12247A5}" srcOrd="0" destOrd="0" presId="urn:microsoft.com/office/officeart/2008/layout/LinedList"/>
    <dgm:cxn modelId="{E56EFCFD-6EA7-7A48-B5EA-C7E24BB5398E}" type="presOf" srcId="{B5C471EC-870B-FA4A-B714-D1D098CF9B2B}" destId="{259419CA-99FB-734C-B1EC-ADF23E685240}" srcOrd="0" destOrd="0" presId="urn:microsoft.com/office/officeart/2008/layout/LinedList"/>
    <dgm:cxn modelId="{A2EB42D5-0C26-1748-8ABF-38718515D238}" srcId="{497980BA-A440-0246-82F0-51F56D31D330}" destId="{B5C471EC-870B-FA4A-B714-D1D098CF9B2B}" srcOrd="0" destOrd="0" parTransId="{5A96FD8A-6D65-5C40-8F41-B6E0F3269804}" sibTransId="{833487F2-93C0-D541-9DBA-BC1F919816CE}"/>
    <dgm:cxn modelId="{2C1EA33E-075A-8141-862D-26E27502BD9F}" type="presParOf" srcId="{FACD6A32-9B42-CC4C-B5FA-8917B12247A5}" destId="{95DDD963-0583-1048-AF08-83FEB036F255}" srcOrd="0" destOrd="0" presId="urn:microsoft.com/office/officeart/2008/layout/LinedList"/>
    <dgm:cxn modelId="{CFE7ABEC-D467-C847-95A1-03D2F1B85EA6}" type="presParOf" srcId="{FACD6A32-9B42-CC4C-B5FA-8917B12247A5}" destId="{A45541FE-87AB-B349-8D0D-E29E3E8A7915}" srcOrd="1" destOrd="0" presId="urn:microsoft.com/office/officeart/2008/layout/LinedList"/>
    <dgm:cxn modelId="{60236C25-A2F7-8F40-A197-F210BF3CC10F}" type="presParOf" srcId="{A45541FE-87AB-B349-8D0D-E29E3E8A7915}" destId="{259419CA-99FB-734C-B1EC-ADF23E685240}" srcOrd="0" destOrd="0" presId="urn:microsoft.com/office/officeart/2008/layout/LinedList"/>
    <dgm:cxn modelId="{1ECFAAD1-C08F-8F4E-BC58-3CC1C09A520F}" type="presParOf" srcId="{A45541FE-87AB-B349-8D0D-E29E3E8A7915}" destId="{C41B0389-94E5-F043-BC53-E139953074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endParaRPr lang="en-US" dirty="0"/>
        </a:p>
      </dgm:t>
    </dgm:pt>
    <dgm:pt modelId="{8C179D5B-37C4-8944-8994-E35072DB5067}" type="parTrans" cxnId="{77944D67-73AF-2540-A39A-524FFA7354C3}">
      <dgm:prSet/>
      <dgm:spPr/>
    </dgm:pt>
    <dgm:pt modelId="{DB2FDAEA-772A-8A42-BCCB-5056E8FC2008}" type="sibTrans" cxnId="{77944D67-73AF-2540-A39A-524FFA7354C3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64A58414-D1CB-C14C-9777-74F6710EE48C}" type="presOf" srcId="{CCAE178F-99AD-314B-A570-C69B8AB3AD5A}" destId="{48650E1E-5943-7A43-A4BD-C1140D792729}" srcOrd="0" destOrd="0" presId="urn:microsoft.com/office/officeart/2008/layout/LinedList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FBA63733-545E-C440-B680-D64135354500}" type="presOf" srcId="{892AF13B-2E8E-EA4C-99D5-3862F23A6651}" destId="{C5E96AEC-1DAC-444E-B462-28EC7A64282C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618A32D8-98BE-534A-B55E-7ED6F553E010}" type="presOf" srcId="{138B3141-B342-B146-9ABA-5F19C2BF84A3}" destId="{AB9262E2-DB75-2141-A386-60FA66A52380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C35CC9F6-480D-6B44-A7B0-7CC5A24D4A39}" type="presOf" srcId="{18DF52BF-7CAB-E744-ADA5-28511BEB532B}" destId="{23554E94-2FCD-FA44-9CF4-2D1D9C7EAA62}" srcOrd="0" destOrd="0" presId="urn:microsoft.com/office/officeart/2008/layout/LinedList"/>
    <dgm:cxn modelId="{2A9D2A56-23BD-7E45-880D-D8C0FF121465}" type="presOf" srcId="{1564A53E-4CCC-DD42-9A69-9AC7269B94C5}" destId="{EB243F75-D165-9749-A976-6C992B0DDA12}" srcOrd="0" destOrd="0" presId="urn:microsoft.com/office/officeart/2008/layout/LinedList"/>
    <dgm:cxn modelId="{34A5A379-F6B3-CE4E-BD2B-EBC13779C997}" type="presOf" srcId="{CA5E5223-DB3A-424C-BA40-0982B46B4598}" destId="{9E979B39-6DEE-0944-9783-2C6F1C2C2866}" srcOrd="0" destOrd="0" presId="urn:microsoft.com/office/officeart/2008/layout/LinedList"/>
    <dgm:cxn modelId="{D0ECB3C1-2E10-CC4A-8900-8C98367264DB}" type="presParOf" srcId="{AB9262E2-DB75-2141-A386-60FA66A52380}" destId="{24700B55-B40B-634B-8FD2-E04BB40DB606}" srcOrd="0" destOrd="0" presId="urn:microsoft.com/office/officeart/2008/layout/LinedList"/>
    <dgm:cxn modelId="{ADEF418F-B7A8-0A48-B808-819A68ADB03F}" type="presParOf" srcId="{AB9262E2-DB75-2141-A386-60FA66A52380}" destId="{AE459AB0-F78F-A140-9A4F-BAA320C0E62B}" srcOrd="1" destOrd="0" presId="urn:microsoft.com/office/officeart/2008/layout/LinedList"/>
    <dgm:cxn modelId="{E7A5BECC-71D9-864F-B5DC-39F08CEDE1CB}" type="presParOf" srcId="{AE459AB0-F78F-A140-9A4F-BAA320C0E62B}" destId="{23554E94-2FCD-FA44-9CF4-2D1D9C7EAA62}" srcOrd="0" destOrd="0" presId="urn:microsoft.com/office/officeart/2008/layout/LinedList"/>
    <dgm:cxn modelId="{0C59C3BF-F9F5-E442-BF8A-60D0552ADFBD}" type="presParOf" srcId="{AE459AB0-F78F-A140-9A4F-BAA320C0E62B}" destId="{3885EF1B-6691-554C-827F-4CFD3BD7D2BA}" srcOrd="1" destOrd="0" presId="urn:microsoft.com/office/officeart/2008/layout/LinedList"/>
    <dgm:cxn modelId="{6BDE6F78-2451-FE41-B997-EE2E467F94F2}" type="presParOf" srcId="{3885EF1B-6691-554C-827F-4CFD3BD7D2BA}" destId="{7F712C0E-D3E3-BA41-B12E-5DE18F4F44B9}" srcOrd="0" destOrd="0" presId="urn:microsoft.com/office/officeart/2008/layout/LinedList"/>
    <dgm:cxn modelId="{D7D13D6B-CFAE-B543-975A-42B2E4B8C70A}" type="presParOf" srcId="{3885EF1B-6691-554C-827F-4CFD3BD7D2BA}" destId="{06B73699-1FA5-DB40-A652-6ABA0A2AB3F6}" srcOrd="1" destOrd="0" presId="urn:microsoft.com/office/officeart/2008/layout/LinedList"/>
    <dgm:cxn modelId="{EF70C9AB-5379-6D4E-B163-D8F8AEBDB9B6}" type="presParOf" srcId="{06B73699-1FA5-DB40-A652-6ABA0A2AB3F6}" destId="{F2B77AB4-1C5F-3745-9341-B7BDDD4E2E3A}" srcOrd="0" destOrd="0" presId="urn:microsoft.com/office/officeart/2008/layout/LinedList"/>
    <dgm:cxn modelId="{C5C37F0C-166F-DC4F-80EB-8757945A808A}" type="presParOf" srcId="{06B73699-1FA5-DB40-A652-6ABA0A2AB3F6}" destId="{48650E1E-5943-7A43-A4BD-C1140D792729}" srcOrd="1" destOrd="0" presId="urn:microsoft.com/office/officeart/2008/layout/LinedList"/>
    <dgm:cxn modelId="{A447D596-1801-F54F-875C-C7687AC494B9}" type="presParOf" srcId="{06B73699-1FA5-DB40-A652-6ABA0A2AB3F6}" destId="{9AE54236-73E6-7E49-A39F-E7F9CFE9E423}" srcOrd="2" destOrd="0" presId="urn:microsoft.com/office/officeart/2008/layout/LinedList"/>
    <dgm:cxn modelId="{577C1D04-C5B9-5243-BC45-81352FDECCAA}" type="presParOf" srcId="{3885EF1B-6691-554C-827F-4CFD3BD7D2BA}" destId="{C4F54A5A-F081-9A49-8409-29D4D85D5878}" srcOrd="2" destOrd="0" presId="urn:microsoft.com/office/officeart/2008/layout/LinedList"/>
    <dgm:cxn modelId="{F18655C5-B7E1-524B-801F-028F83B7BDDA}" type="presParOf" srcId="{3885EF1B-6691-554C-827F-4CFD3BD7D2BA}" destId="{4A448962-0F5F-5245-B315-9128747E3F35}" srcOrd="3" destOrd="0" presId="urn:microsoft.com/office/officeart/2008/layout/LinedList"/>
    <dgm:cxn modelId="{978E29DC-FBB2-D24E-8019-0F5A9135430F}" type="presParOf" srcId="{AB9262E2-DB75-2141-A386-60FA66A52380}" destId="{158E85FE-37DD-B34E-9D72-B8FEDF0E8DAB}" srcOrd="2" destOrd="0" presId="urn:microsoft.com/office/officeart/2008/layout/LinedList"/>
    <dgm:cxn modelId="{335B4B79-89CD-D043-B1A5-F6292EE096BC}" type="presParOf" srcId="{AB9262E2-DB75-2141-A386-60FA66A52380}" destId="{1F71413A-7320-784D-8CF5-6F39516C0151}" srcOrd="3" destOrd="0" presId="urn:microsoft.com/office/officeart/2008/layout/LinedList"/>
    <dgm:cxn modelId="{5AC1A8B6-CFCE-C94E-97EC-6BE40870026D}" type="presParOf" srcId="{1F71413A-7320-784D-8CF5-6F39516C0151}" destId="{EB243F75-D165-9749-A976-6C992B0DDA12}" srcOrd="0" destOrd="0" presId="urn:microsoft.com/office/officeart/2008/layout/LinedList"/>
    <dgm:cxn modelId="{22B46B81-20DC-514B-BFEB-A0519E9E002F}" type="presParOf" srcId="{1F71413A-7320-784D-8CF5-6F39516C0151}" destId="{ADE4E08B-BFB3-064D-8895-EE479B53D3FE}" srcOrd="1" destOrd="0" presId="urn:microsoft.com/office/officeart/2008/layout/LinedList"/>
    <dgm:cxn modelId="{A0562A84-49BF-E94D-A43B-6D11F735F51A}" type="presParOf" srcId="{ADE4E08B-BFB3-064D-8895-EE479B53D3FE}" destId="{8174B471-79F4-DF4C-94FD-6B705834171E}" srcOrd="0" destOrd="0" presId="urn:microsoft.com/office/officeart/2008/layout/LinedList"/>
    <dgm:cxn modelId="{F767A74B-797C-FB40-80BD-EFB557A0549B}" type="presParOf" srcId="{ADE4E08B-BFB3-064D-8895-EE479B53D3FE}" destId="{4511F93B-40F5-3C46-8852-58B5C9F72F0B}" srcOrd="1" destOrd="0" presId="urn:microsoft.com/office/officeart/2008/layout/LinedList"/>
    <dgm:cxn modelId="{18BFE935-C2DE-AF4C-8569-D9CA5FE250FB}" type="presParOf" srcId="{4511F93B-40F5-3C46-8852-58B5C9F72F0B}" destId="{6B08A3AE-3458-314E-9528-4B43969B3D2C}" srcOrd="0" destOrd="0" presId="urn:microsoft.com/office/officeart/2008/layout/LinedList"/>
    <dgm:cxn modelId="{814FCA6C-D181-964C-B5A0-31A19371523D}" type="presParOf" srcId="{4511F93B-40F5-3C46-8852-58B5C9F72F0B}" destId="{C5E96AEC-1DAC-444E-B462-28EC7A64282C}" srcOrd="1" destOrd="0" presId="urn:microsoft.com/office/officeart/2008/layout/LinedList"/>
    <dgm:cxn modelId="{5278517A-B878-C34F-BC74-49A51D798352}" type="presParOf" srcId="{4511F93B-40F5-3C46-8852-58B5C9F72F0B}" destId="{F8F94559-05C4-0E44-8B9F-47A4AE1C9F74}" srcOrd="2" destOrd="0" presId="urn:microsoft.com/office/officeart/2008/layout/LinedList"/>
    <dgm:cxn modelId="{FEDE007E-B987-8541-B6B7-AD5ABBD3A24E}" type="presParOf" srcId="{ADE4E08B-BFB3-064D-8895-EE479B53D3FE}" destId="{525F52D9-377F-464E-B784-C4F9B54E505A}" srcOrd="2" destOrd="0" presId="urn:microsoft.com/office/officeart/2008/layout/LinedList"/>
    <dgm:cxn modelId="{CC622667-A970-6843-A814-29AC483CAE47}" type="presParOf" srcId="{ADE4E08B-BFB3-064D-8895-EE479B53D3FE}" destId="{7276139A-F2D0-AA40-A21D-81AF9B38B735}" srcOrd="3" destOrd="0" presId="urn:microsoft.com/office/officeart/2008/layout/LinedList"/>
    <dgm:cxn modelId="{B6C7DE87-046B-784A-8D0D-5D0373F9C491}" type="presParOf" srcId="{AB9262E2-DB75-2141-A386-60FA66A52380}" destId="{41080C70-A73D-3C45-9599-301600EE484B}" srcOrd="4" destOrd="0" presId="urn:microsoft.com/office/officeart/2008/layout/LinedList"/>
    <dgm:cxn modelId="{4CB64470-49C7-C643-9C6A-6431DB263CFD}" type="presParOf" srcId="{AB9262E2-DB75-2141-A386-60FA66A52380}" destId="{2824FE4E-9A04-D84B-BA52-5F21F3FCF4AB}" srcOrd="5" destOrd="0" presId="urn:microsoft.com/office/officeart/2008/layout/LinedList"/>
    <dgm:cxn modelId="{66CFF297-ED8E-CA4C-B80A-DD9DC5C150BB}" type="presParOf" srcId="{2824FE4E-9A04-D84B-BA52-5F21F3FCF4AB}" destId="{9E979B39-6DEE-0944-9783-2C6F1C2C2866}" srcOrd="0" destOrd="0" presId="urn:microsoft.com/office/officeart/2008/layout/LinedList"/>
    <dgm:cxn modelId="{8FC0700D-F811-454E-A064-A14E4B4D1C18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What was life like for the average person during the Middle Ages?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7215976-D3BB-1842-9833-78CB198CC7FB}" type="presOf" srcId="{E8644702-E647-1F40-B58B-EFC3646203A5}" destId="{A1F7787F-B9F8-2A49-B66C-34072CB2EC44}" srcOrd="0" destOrd="0" presId="urn:microsoft.com/office/officeart/2005/8/layout/vList2"/>
    <dgm:cxn modelId="{C7037DFB-A9C0-2F4F-9745-0F992954DC54}" type="presOf" srcId="{11740595-72C0-AD4E-99BE-831BC0FE1000}" destId="{A71A2950-E143-7E4A-AFCE-F06165853F89}" srcOrd="0" destOrd="0" presId="urn:microsoft.com/office/officeart/2005/8/layout/vList2"/>
    <dgm:cxn modelId="{0724D785-06ED-F34B-BABD-091AB82959A1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/>
      <dgm:spPr/>
      <dgm:t>
        <a:bodyPr/>
        <a:lstStyle/>
        <a:p>
          <a:pPr rtl="0"/>
          <a:r>
            <a:rPr lang="en-US" smtClean="0"/>
            <a:t>ELA12W7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C3F39B5B-46FF-1240-809E-763DD5B13778}">
      <dgm:prSet/>
      <dgm:spPr/>
      <dgm:t>
        <a:bodyPr/>
        <a:lstStyle/>
        <a:p>
          <a:pPr rtl="0"/>
          <a:r>
            <a:rPr lang="en-US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dirty="0"/>
        </a:p>
      </dgm:t>
    </dgm:pt>
    <dgm:pt modelId="{947FB352-74A4-F24B-AE28-428B7DF7EAC7}" type="parTrans" cxnId="{49F81B81-390E-5747-8659-6AB300A3FAD8}">
      <dgm:prSet/>
      <dgm:spPr/>
      <dgm:t>
        <a:bodyPr/>
        <a:lstStyle/>
        <a:p>
          <a:endParaRPr lang="en-US"/>
        </a:p>
      </dgm:t>
    </dgm:pt>
    <dgm:pt modelId="{F7F5B928-F78F-D04D-9A15-220A8A902C08}" type="sibTrans" cxnId="{49F81B81-390E-5747-8659-6AB300A3FAD8}">
      <dgm:prSet/>
      <dgm:spPr/>
      <dgm:t>
        <a:bodyPr/>
        <a:lstStyle/>
        <a:p>
          <a:endParaRPr lang="en-US"/>
        </a:p>
      </dgm:t>
    </dgm:pt>
    <dgm:pt modelId="{74EF9281-75E5-0A42-B301-2D87CEDCB3A2}">
      <dgm:prSet/>
      <dgm:spPr/>
      <dgm:t>
        <a:bodyPr/>
        <a:lstStyle/>
        <a:p>
          <a:pPr rtl="0"/>
          <a:r>
            <a:rPr lang="en-US" dirty="0" smtClean="0"/>
            <a:t>ELA12W8</a:t>
          </a:r>
          <a:endParaRPr lang="en-US" dirty="0"/>
        </a:p>
      </dgm:t>
    </dgm:pt>
    <dgm:pt modelId="{B6D82194-6E1A-204F-B5F5-62C71B2CF044}" type="parTrans" cxnId="{10BC936C-3550-8D47-A4D2-3517293AD98E}">
      <dgm:prSet/>
      <dgm:spPr/>
      <dgm:t>
        <a:bodyPr/>
        <a:lstStyle/>
        <a:p>
          <a:endParaRPr lang="en-US"/>
        </a:p>
      </dgm:t>
    </dgm:pt>
    <dgm:pt modelId="{C8DD367B-A10E-F742-95CA-253D7046CB80}" type="sibTrans" cxnId="{10BC936C-3550-8D47-A4D2-3517293AD98E}">
      <dgm:prSet/>
      <dgm:spPr/>
      <dgm:t>
        <a:bodyPr/>
        <a:lstStyle/>
        <a:p>
          <a:endParaRPr lang="en-US"/>
        </a:p>
      </dgm:t>
    </dgm:pt>
    <dgm:pt modelId="{A19D6C54-0E04-C14C-8F26-55E51C3DE9CE}">
      <dgm:prSet/>
      <dgm:spPr/>
      <dgm:t>
        <a:bodyPr/>
        <a:lstStyle/>
        <a:p>
          <a:pPr rtl="0"/>
          <a:r>
            <a:rPr lang="en-US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dirty="0"/>
        </a:p>
      </dgm:t>
    </dgm:pt>
    <dgm:pt modelId="{5D922D63-CCAE-C34E-A08E-115EE6322687}" type="parTrans" cxnId="{7099FBE1-DCFC-214D-86F2-53BD6DF3F354}">
      <dgm:prSet/>
      <dgm:spPr/>
      <dgm:t>
        <a:bodyPr/>
        <a:lstStyle/>
        <a:p>
          <a:endParaRPr lang="en-US"/>
        </a:p>
      </dgm:t>
    </dgm:pt>
    <dgm:pt modelId="{13D29076-8217-E845-9C07-259AED7D0992}" type="sibTrans" cxnId="{7099FBE1-DCFC-214D-86F2-53BD6DF3F354}">
      <dgm:prSet/>
      <dgm:spPr/>
      <dgm:t>
        <a:bodyPr/>
        <a:lstStyle/>
        <a:p>
          <a:endParaRPr lang="en-US"/>
        </a:p>
      </dgm:t>
    </dgm:pt>
    <dgm:pt modelId="{320C14E7-FCB5-A442-9EC4-530A53CC5CA9}">
      <dgm:prSet/>
      <dgm:spPr/>
      <dgm:t>
        <a:bodyPr/>
        <a:lstStyle/>
        <a:p>
          <a:pPr rtl="0"/>
          <a:r>
            <a:rPr lang="en-US" dirty="0" smtClean="0"/>
            <a:t>ELA12W9</a:t>
          </a:r>
          <a:endParaRPr lang="en-US" dirty="0"/>
        </a:p>
      </dgm:t>
    </dgm:pt>
    <dgm:pt modelId="{BE39F754-9F37-DD4B-90D1-6253749791C7}" type="parTrans" cxnId="{D7FD3649-2424-4944-9BD0-7B01B4C70307}">
      <dgm:prSet/>
      <dgm:spPr/>
      <dgm:t>
        <a:bodyPr/>
        <a:lstStyle/>
        <a:p>
          <a:endParaRPr lang="en-US"/>
        </a:p>
      </dgm:t>
    </dgm:pt>
    <dgm:pt modelId="{EC3AFB02-C696-6544-89BE-BB74352EE4B3}" type="sibTrans" cxnId="{D7FD3649-2424-4944-9BD0-7B01B4C70307}">
      <dgm:prSet/>
      <dgm:spPr/>
      <dgm:t>
        <a:bodyPr/>
        <a:lstStyle/>
        <a:p>
          <a:endParaRPr lang="en-US"/>
        </a:p>
      </dgm:t>
    </dgm:pt>
    <dgm:pt modelId="{B2BC6ADF-5B3F-4E40-B0C8-D696BB5D5C5B}">
      <dgm:prSet/>
      <dgm:spPr/>
      <dgm:t>
        <a:bodyPr/>
        <a:lstStyle/>
        <a:p>
          <a:pPr rtl="0"/>
          <a:r>
            <a:rPr lang="en-US" dirty="0" smtClean="0"/>
            <a:t>Draw evidence from literary or informational texts to support analysis, reflection, and research.</a:t>
          </a:r>
          <a:endParaRPr lang="en-US" dirty="0"/>
        </a:p>
      </dgm:t>
    </dgm:pt>
    <dgm:pt modelId="{901393D8-B16A-A147-A89B-4990184C686B}" type="parTrans" cxnId="{977DF60A-A7F8-9C44-BFA5-14733879C548}">
      <dgm:prSet/>
      <dgm:spPr/>
      <dgm:t>
        <a:bodyPr/>
        <a:lstStyle/>
        <a:p>
          <a:endParaRPr lang="en-US"/>
        </a:p>
      </dgm:t>
    </dgm:pt>
    <dgm:pt modelId="{789E8E07-F26D-A744-86DB-B35F9E0E7E96}" type="sibTrans" cxnId="{977DF60A-A7F8-9C44-BFA5-14733879C548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3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6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6E6FB708-38C0-1C45-8B07-7F425741374E}" type="pres">
      <dgm:prSet presAssocID="{C3F39B5B-46FF-1240-809E-763DD5B13778}" presName="vertSpace2a" presStyleCnt="0"/>
      <dgm:spPr/>
    </dgm:pt>
    <dgm:pt modelId="{9D31D2D6-508C-764D-87DC-C518640136A8}" type="pres">
      <dgm:prSet presAssocID="{C3F39B5B-46FF-1240-809E-763DD5B13778}" presName="horz2" presStyleCnt="0"/>
      <dgm:spPr/>
    </dgm:pt>
    <dgm:pt modelId="{9F74D5BF-3F84-5745-9B34-EBE51C3B88B0}" type="pres">
      <dgm:prSet presAssocID="{C3F39B5B-46FF-1240-809E-763DD5B13778}" presName="horzSpace2" presStyleCnt="0"/>
      <dgm:spPr/>
    </dgm:pt>
    <dgm:pt modelId="{38CFF9A3-4C16-D84F-A185-6973EE0EF88E}" type="pres">
      <dgm:prSet presAssocID="{C3F39B5B-46FF-1240-809E-763DD5B13778}" presName="tx2" presStyleLbl="revTx" presStyleIdx="1" presStyleCnt="6"/>
      <dgm:spPr/>
      <dgm:t>
        <a:bodyPr/>
        <a:lstStyle/>
        <a:p>
          <a:endParaRPr lang="en-US"/>
        </a:p>
      </dgm:t>
    </dgm:pt>
    <dgm:pt modelId="{BB666ED5-8E71-7048-B34A-CE920B5433F0}" type="pres">
      <dgm:prSet presAssocID="{C3F39B5B-46FF-1240-809E-763DD5B13778}" presName="vert2" presStyleCnt="0"/>
      <dgm:spPr/>
    </dgm:pt>
    <dgm:pt modelId="{7C9C1363-2A05-C241-9B4F-3B031DCB2564}" type="pres">
      <dgm:prSet presAssocID="{C3F39B5B-46FF-1240-809E-763DD5B13778}" presName="thinLine2b" presStyleLbl="callout" presStyleIdx="0" presStyleCnt="3"/>
      <dgm:spPr/>
    </dgm:pt>
    <dgm:pt modelId="{46350E97-9745-C84D-AF20-3E524CED62DB}" type="pres">
      <dgm:prSet presAssocID="{C3F39B5B-46FF-1240-809E-763DD5B13778}" presName="vertSpace2b" presStyleCnt="0"/>
      <dgm:spPr/>
    </dgm:pt>
    <dgm:pt modelId="{5C49BFF0-D7FF-1B45-8816-6CF0C8D12732}" type="pres">
      <dgm:prSet presAssocID="{74EF9281-75E5-0A42-B301-2D87CEDCB3A2}" presName="thickLine" presStyleLbl="alignNode1" presStyleIdx="1" presStyleCnt="3"/>
      <dgm:spPr/>
    </dgm:pt>
    <dgm:pt modelId="{83D923BC-6A3D-D142-9100-8B004FA7F56A}" type="pres">
      <dgm:prSet presAssocID="{74EF9281-75E5-0A42-B301-2D87CEDCB3A2}" presName="horz1" presStyleCnt="0"/>
      <dgm:spPr/>
    </dgm:pt>
    <dgm:pt modelId="{06BC7165-4452-F84A-87DA-2EB12B716B0E}" type="pres">
      <dgm:prSet presAssocID="{74EF9281-75E5-0A42-B301-2D87CEDCB3A2}" presName="tx1" presStyleLbl="revTx" presStyleIdx="2" presStyleCnt="6"/>
      <dgm:spPr/>
      <dgm:t>
        <a:bodyPr/>
        <a:lstStyle/>
        <a:p>
          <a:endParaRPr lang="en-US"/>
        </a:p>
      </dgm:t>
    </dgm:pt>
    <dgm:pt modelId="{ACD85C50-C92A-3748-8654-9A2FC00984E1}" type="pres">
      <dgm:prSet presAssocID="{74EF9281-75E5-0A42-B301-2D87CEDCB3A2}" presName="vert1" presStyleCnt="0"/>
      <dgm:spPr/>
    </dgm:pt>
    <dgm:pt modelId="{4F6E8914-9F53-BE43-921A-D28F9BA431A0}" type="pres">
      <dgm:prSet presAssocID="{A19D6C54-0E04-C14C-8F26-55E51C3DE9CE}" presName="vertSpace2a" presStyleCnt="0"/>
      <dgm:spPr/>
    </dgm:pt>
    <dgm:pt modelId="{CF07ABBB-F3AD-3F40-ACCA-27D38B9577EE}" type="pres">
      <dgm:prSet presAssocID="{A19D6C54-0E04-C14C-8F26-55E51C3DE9CE}" presName="horz2" presStyleCnt="0"/>
      <dgm:spPr/>
    </dgm:pt>
    <dgm:pt modelId="{E54B6894-EA41-DF4F-B2B2-D031ED1CEFBD}" type="pres">
      <dgm:prSet presAssocID="{A19D6C54-0E04-C14C-8F26-55E51C3DE9CE}" presName="horzSpace2" presStyleCnt="0"/>
      <dgm:spPr/>
    </dgm:pt>
    <dgm:pt modelId="{31AA4B6E-1022-CA41-AB5D-C2A688DBB5DE}" type="pres">
      <dgm:prSet presAssocID="{A19D6C54-0E04-C14C-8F26-55E51C3DE9CE}" presName="tx2" presStyleLbl="revTx" presStyleIdx="3" presStyleCnt="6"/>
      <dgm:spPr/>
      <dgm:t>
        <a:bodyPr/>
        <a:lstStyle/>
        <a:p>
          <a:endParaRPr lang="en-US"/>
        </a:p>
      </dgm:t>
    </dgm:pt>
    <dgm:pt modelId="{12114BE2-0DF8-1541-B681-35C1038D91FC}" type="pres">
      <dgm:prSet presAssocID="{A19D6C54-0E04-C14C-8F26-55E51C3DE9CE}" presName="vert2" presStyleCnt="0"/>
      <dgm:spPr/>
    </dgm:pt>
    <dgm:pt modelId="{910D04F8-5396-3945-AB24-E0BE7723A00F}" type="pres">
      <dgm:prSet presAssocID="{A19D6C54-0E04-C14C-8F26-55E51C3DE9CE}" presName="thinLine2b" presStyleLbl="callout" presStyleIdx="1" presStyleCnt="3"/>
      <dgm:spPr/>
    </dgm:pt>
    <dgm:pt modelId="{26235F37-4732-0343-8A06-7E6A342FF9A4}" type="pres">
      <dgm:prSet presAssocID="{A19D6C54-0E04-C14C-8F26-55E51C3DE9CE}" presName="vertSpace2b" presStyleCnt="0"/>
      <dgm:spPr/>
    </dgm:pt>
    <dgm:pt modelId="{8D4EE3C7-EE33-1649-AF07-0775E604F76F}" type="pres">
      <dgm:prSet presAssocID="{320C14E7-FCB5-A442-9EC4-530A53CC5CA9}" presName="thickLine" presStyleLbl="alignNode1" presStyleIdx="2" presStyleCnt="3"/>
      <dgm:spPr/>
    </dgm:pt>
    <dgm:pt modelId="{75B566AF-3CC5-844B-ADC9-AD9D3FE3B87E}" type="pres">
      <dgm:prSet presAssocID="{320C14E7-FCB5-A442-9EC4-530A53CC5CA9}" presName="horz1" presStyleCnt="0"/>
      <dgm:spPr/>
    </dgm:pt>
    <dgm:pt modelId="{5786853C-397D-0C4A-B03F-288AF7E8646A}" type="pres">
      <dgm:prSet presAssocID="{320C14E7-FCB5-A442-9EC4-530A53CC5CA9}" presName="tx1" presStyleLbl="revTx" presStyleIdx="4" presStyleCnt="6"/>
      <dgm:spPr/>
      <dgm:t>
        <a:bodyPr/>
        <a:lstStyle/>
        <a:p>
          <a:endParaRPr lang="en-US"/>
        </a:p>
      </dgm:t>
    </dgm:pt>
    <dgm:pt modelId="{2CFE1E72-B875-B24C-AD7A-FFFE2C49F4CF}" type="pres">
      <dgm:prSet presAssocID="{320C14E7-FCB5-A442-9EC4-530A53CC5CA9}" presName="vert1" presStyleCnt="0"/>
      <dgm:spPr/>
    </dgm:pt>
    <dgm:pt modelId="{342313F5-685E-0547-968F-3722FA18AA59}" type="pres">
      <dgm:prSet presAssocID="{B2BC6ADF-5B3F-4E40-B0C8-D696BB5D5C5B}" presName="vertSpace2a" presStyleCnt="0"/>
      <dgm:spPr/>
    </dgm:pt>
    <dgm:pt modelId="{B57F8073-1A4C-F541-A424-5418AA0084E2}" type="pres">
      <dgm:prSet presAssocID="{B2BC6ADF-5B3F-4E40-B0C8-D696BB5D5C5B}" presName="horz2" presStyleCnt="0"/>
      <dgm:spPr/>
    </dgm:pt>
    <dgm:pt modelId="{6AD20BC1-EC6C-9145-9D11-CDD3C6BAAA2E}" type="pres">
      <dgm:prSet presAssocID="{B2BC6ADF-5B3F-4E40-B0C8-D696BB5D5C5B}" presName="horzSpace2" presStyleCnt="0"/>
      <dgm:spPr/>
    </dgm:pt>
    <dgm:pt modelId="{2B008F93-4873-8142-9D9E-86E2AE755F21}" type="pres">
      <dgm:prSet presAssocID="{B2BC6ADF-5B3F-4E40-B0C8-D696BB5D5C5B}" presName="tx2" presStyleLbl="revTx" presStyleIdx="5" presStyleCnt="6"/>
      <dgm:spPr/>
      <dgm:t>
        <a:bodyPr/>
        <a:lstStyle/>
        <a:p>
          <a:endParaRPr lang="en-US"/>
        </a:p>
      </dgm:t>
    </dgm:pt>
    <dgm:pt modelId="{B97F674B-E379-A74E-A51B-2BCD5420ABF9}" type="pres">
      <dgm:prSet presAssocID="{B2BC6ADF-5B3F-4E40-B0C8-D696BB5D5C5B}" presName="vert2" presStyleCnt="0"/>
      <dgm:spPr/>
    </dgm:pt>
    <dgm:pt modelId="{ED5F9548-62B6-A84F-883D-C377548A9B87}" type="pres">
      <dgm:prSet presAssocID="{B2BC6ADF-5B3F-4E40-B0C8-D696BB5D5C5B}" presName="thinLine2b" presStyleLbl="callout" presStyleIdx="2" presStyleCnt="3"/>
      <dgm:spPr/>
    </dgm:pt>
    <dgm:pt modelId="{AE052124-AF24-A34D-BAFE-F7015F96A688}" type="pres">
      <dgm:prSet presAssocID="{B2BC6ADF-5B3F-4E40-B0C8-D696BB5D5C5B}" presName="vertSpace2b" presStyleCnt="0"/>
      <dgm:spPr/>
    </dgm:pt>
  </dgm:ptLst>
  <dgm:cxnLst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10BC936C-3550-8D47-A4D2-3517293AD98E}" srcId="{FC7B1C92-B2BE-0C40-975C-8F0ADBF671D7}" destId="{74EF9281-75E5-0A42-B301-2D87CEDCB3A2}" srcOrd="1" destOrd="0" parTransId="{B6D82194-6E1A-204F-B5F5-62C71B2CF044}" sibTransId="{C8DD367B-A10E-F742-95CA-253D7046CB80}"/>
    <dgm:cxn modelId="{9FE7B779-D6D3-A346-9A1B-2F798150A180}" type="presOf" srcId="{920D5C48-CDB0-2C44-9A84-2D1A167B74F0}" destId="{E579A7B3-14D4-674E-9891-5BA72CF9E468}" srcOrd="0" destOrd="0" presId="urn:microsoft.com/office/officeart/2008/layout/LinedList"/>
    <dgm:cxn modelId="{49F81B81-390E-5747-8659-6AB300A3FAD8}" srcId="{920D5C48-CDB0-2C44-9A84-2D1A167B74F0}" destId="{C3F39B5B-46FF-1240-809E-763DD5B13778}" srcOrd="0" destOrd="0" parTransId="{947FB352-74A4-F24B-AE28-428B7DF7EAC7}" sibTransId="{F7F5B928-F78F-D04D-9A15-220A8A902C08}"/>
    <dgm:cxn modelId="{977DF60A-A7F8-9C44-BFA5-14733879C548}" srcId="{320C14E7-FCB5-A442-9EC4-530A53CC5CA9}" destId="{B2BC6ADF-5B3F-4E40-B0C8-D696BB5D5C5B}" srcOrd="0" destOrd="0" parTransId="{901393D8-B16A-A147-A89B-4990184C686B}" sibTransId="{789E8E07-F26D-A744-86DB-B35F9E0E7E96}"/>
    <dgm:cxn modelId="{F9883516-E445-6F49-8A72-C7E16259BAA4}" type="presOf" srcId="{A19D6C54-0E04-C14C-8F26-55E51C3DE9CE}" destId="{31AA4B6E-1022-CA41-AB5D-C2A688DBB5DE}" srcOrd="0" destOrd="0" presId="urn:microsoft.com/office/officeart/2008/layout/LinedList"/>
    <dgm:cxn modelId="{806959F0-EC13-8B44-806D-1AA29DA4A3CA}" type="presOf" srcId="{C3F39B5B-46FF-1240-809E-763DD5B13778}" destId="{38CFF9A3-4C16-D84F-A185-6973EE0EF88E}" srcOrd="0" destOrd="0" presId="urn:microsoft.com/office/officeart/2008/layout/LinedList"/>
    <dgm:cxn modelId="{57104EA3-2968-1D4A-B56C-FA490799CDF0}" type="presOf" srcId="{74EF9281-75E5-0A42-B301-2D87CEDCB3A2}" destId="{06BC7165-4452-F84A-87DA-2EB12B716B0E}" srcOrd="0" destOrd="0" presId="urn:microsoft.com/office/officeart/2008/layout/LinedList"/>
    <dgm:cxn modelId="{D7FD3649-2424-4944-9BD0-7B01B4C70307}" srcId="{FC7B1C92-B2BE-0C40-975C-8F0ADBF671D7}" destId="{320C14E7-FCB5-A442-9EC4-530A53CC5CA9}" srcOrd="2" destOrd="0" parTransId="{BE39F754-9F37-DD4B-90D1-6253749791C7}" sibTransId="{EC3AFB02-C696-6544-89BE-BB74352EE4B3}"/>
    <dgm:cxn modelId="{65C8F086-109E-6D41-9B5C-3AD0E2F890AE}" type="presOf" srcId="{B2BC6ADF-5B3F-4E40-B0C8-D696BB5D5C5B}" destId="{2B008F93-4873-8142-9D9E-86E2AE755F21}" srcOrd="0" destOrd="0" presId="urn:microsoft.com/office/officeart/2008/layout/LinedList"/>
    <dgm:cxn modelId="{95616792-05E0-2B48-BA2D-BB99CEBF19E2}" type="presOf" srcId="{FC7B1C92-B2BE-0C40-975C-8F0ADBF671D7}" destId="{683F5D1E-2A13-A04B-BE5D-6BD96E9CEA6D}" srcOrd="0" destOrd="0" presId="urn:microsoft.com/office/officeart/2008/layout/LinedList"/>
    <dgm:cxn modelId="{7099FBE1-DCFC-214D-86F2-53BD6DF3F354}" srcId="{74EF9281-75E5-0A42-B301-2D87CEDCB3A2}" destId="{A19D6C54-0E04-C14C-8F26-55E51C3DE9CE}" srcOrd="0" destOrd="0" parTransId="{5D922D63-CCAE-C34E-A08E-115EE6322687}" sibTransId="{13D29076-8217-E845-9C07-259AED7D0992}"/>
    <dgm:cxn modelId="{2158F15C-9132-5144-9C46-134A6B00E0AA}" type="presOf" srcId="{320C14E7-FCB5-A442-9EC4-530A53CC5CA9}" destId="{5786853C-397D-0C4A-B03F-288AF7E8646A}" srcOrd="0" destOrd="0" presId="urn:microsoft.com/office/officeart/2008/layout/LinedList"/>
    <dgm:cxn modelId="{1E3C2403-930B-FF45-937D-D91BF8CC52A8}" type="presParOf" srcId="{683F5D1E-2A13-A04B-BE5D-6BD96E9CEA6D}" destId="{0B62BB7E-73D6-9748-84A4-4D938E7EF86B}" srcOrd="0" destOrd="0" presId="urn:microsoft.com/office/officeart/2008/layout/LinedList"/>
    <dgm:cxn modelId="{F184E6E3-45F5-324C-B4A9-C7BFD24E0BD6}" type="presParOf" srcId="{683F5D1E-2A13-A04B-BE5D-6BD96E9CEA6D}" destId="{2D970574-778A-C547-AD7A-00BA3A094F4A}" srcOrd="1" destOrd="0" presId="urn:microsoft.com/office/officeart/2008/layout/LinedList"/>
    <dgm:cxn modelId="{9B2C3A37-8CBA-264E-9863-13A06F3034FA}" type="presParOf" srcId="{2D970574-778A-C547-AD7A-00BA3A094F4A}" destId="{E579A7B3-14D4-674E-9891-5BA72CF9E468}" srcOrd="0" destOrd="0" presId="urn:microsoft.com/office/officeart/2008/layout/LinedList"/>
    <dgm:cxn modelId="{FAB83B95-ED5E-4445-B297-10D4D18D223E}" type="presParOf" srcId="{2D970574-778A-C547-AD7A-00BA3A094F4A}" destId="{71848FDB-282E-A84A-9BF2-495E568597A4}" srcOrd="1" destOrd="0" presId="urn:microsoft.com/office/officeart/2008/layout/LinedList"/>
    <dgm:cxn modelId="{381929D3-C0AD-DE4E-98F9-D637CD67C9E7}" type="presParOf" srcId="{71848FDB-282E-A84A-9BF2-495E568597A4}" destId="{6E6FB708-38C0-1C45-8B07-7F425741374E}" srcOrd="0" destOrd="0" presId="urn:microsoft.com/office/officeart/2008/layout/LinedList"/>
    <dgm:cxn modelId="{377D1F5D-24CF-A34B-AAFD-FE1E02E27F89}" type="presParOf" srcId="{71848FDB-282E-A84A-9BF2-495E568597A4}" destId="{9D31D2D6-508C-764D-87DC-C518640136A8}" srcOrd="1" destOrd="0" presId="urn:microsoft.com/office/officeart/2008/layout/LinedList"/>
    <dgm:cxn modelId="{54A6AC62-0F49-B34A-9374-6258FCACEF21}" type="presParOf" srcId="{9D31D2D6-508C-764D-87DC-C518640136A8}" destId="{9F74D5BF-3F84-5745-9B34-EBE51C3B88B0}" srcOrd="0" destOrd="0" presId="urn:microsoft.com/office/officeart/2008/layout/LinedList"/>
    <dgm:cxn modelId="{4B749AAF-ABE4-8D4C-918E-78CC6D0C294D}" type="presParOf" srcId="{9D31D2D6-508C-764D-87DC-C518640136A8}" destId="{38CFF9A3-4C16-D84F-A185-6973EE0EF88E}" srcOrd="1" destOrd="0" presId="urn:microsoft.com/office/officeart/2008/layout/LinedList"/>
    <dgm:cxn modelId="{7F9AC3A7-BC6A-8044-B342-D0F091A8BC43}" type="presParOf" srcId="{9D31D2D6-508C-764D-87DC-C518640136A8}" destId="{BB666ED5-8E71-7048-B34A-CE920B5433F0}" srcOrd="2" destOrd="0" presId="urn:microsoft.com/office/officeart/2008/layout/LinedList"/>
    <dgm:cxn modelId="{0146D85F-6C77-C64A-B6E4-44271CBD63DC}" type="presParOf" srcId="{71848FDB-282E-A84A-9BF2-495E568597A4}" destId="{7C9C1363-2A05-C241-9B4F-3B031DCB2564}" srcOrd="2" destOrd="0" presId="urn:microsoft.com/office/officeart/2008/layout/LinedList"/>
    <dgm:cxn modelId="{432FC296-58FD-6F49-BDA3-986B56F0DCC1}" type="presParOf" srcId="{71848FDB-282E-A84A-9BF2-495E568597A4}" destId="{46350E97-9745-C84D-AF20-3E524CED62DB}" srcOrd="3" destOrd="0" presId="urn:microsoft.com/office/officeart/2008/layout/LinedList"/>
    <dgm:cxn modelId="{9D873109-85D9-744D-89DD-9EB7EA4C22AF}" type="presParOf" srcId="{683F5D1E-2A13-A04B-BE5D-6BD96E9CEA6D}" destId="{5C49BFF0-D7FF-1B45-8816-6CF0C8D12732}" srcOrd="2" destOrd="0" presId="urn:microsoft.com/office/officeart/2008/layout/LinedList"/>
    <dgm:cxn modelId="{EDDED91D-0FF3-AF4B-BDAE-C86C5F422D27}" type="presParOf" srcId="{683F5D1E-2A13-A04B-BE5D-6BD96E9CEA6D}" destId="{83D923BC-6A3D-D142-9100-8B004FA7F56A}" srcOrd="3" destOrd="0" presId="urn:microsoft.com/office/officeart/2008/layout/LinedList"/>
    <dgm:cxn modelId="{A845DBBC-F1C3-3742-92CB-4B96BA5058F7}" type="presParOf" srcId="{83D923BC-6A3D-D142-9100-8B004FA7F56A}" destId="{06BC7165-4452-F84A-87DA-2EB12B716B0E}" srcOrd="0" destOrd="0" presId="urn:microsoft.com/office/officeart/2008/layout/LinedList"/>
    <dgm:cxn modelId="{0C6CC1CF-8B33-A54F-8A2D-F2F26E5C4CB3}" type="presParOf" srcId="{83D923BC-6A3D-D142-9100-8B004FA7F56A}" destId="{ACD85C50-C92A-3748-8654-9A2FC00984E1}" srcOrd="1" destOrd="0" presId="urn:microsoft.com/office/officeart/2008/layout/LinedList"/>
    <dgm:cxn modelId="{17242084-DDB4-9641-9018-E1AAABEF3628}" type="presParOf" srcId="{ACD85C50-C92A-3748-8654-9A2FC00984E1}" destId="{4F6E8914-9F53-BE43-921A-D28F9BA431A0}" srcOrd="0" destOrd="0" presId="urn:microsoft.com/office/officeart/2008/layout/LinedList"/>
    <dgm:cxn modelId="{DF7E9485-C4E9-6E40-8B78-CAD3B75C6398}" type="presParOf" srcId="{ACD85C50-C92A-3748-8654-9A2FC00984E1}" destId="{CF07ABBB-F3AD-3F40-ACCA-27D38B9577EE}" srcOrd="1" destOrd="0" presId="urn:microsoft.com/office/officeart/2008/layout/LinedList"/>
    <dgm:cxn modelId="{5B5F9E04-2648-D547-A34C-E59B37E45957}" type="presParOf" srcId="{CF07ABBB-F3AD-3F40-ACCA-27D38B9577EE}" destId="{E54B6894-EA41-DF4F-B2B2-D031ED1CEFBD}" srcOrd="0" destOrd="0" presId="urn:microsoft.com/office/officeart/2008/layout/LinedList"/>
    <dgm:cxn modelId="{DF1E8C8D-3E47-8241-B1E4-2B01723534F2}" type="presParOf" srcId="{CF07ABBB-F3AD-3F40-ACCA-27D38B9577EE}" destId="{31AA4B6E-1022-CA41-AB5D-C2A688DBB5DE}" srcOrd="1" destOrd="0" presId="urn:microsoft.com/office/officeart/2008/layout/LinedList"/>
    <dgm:cxn modelId="{77B944FB-0C03-B144-8E5C-4C478CCE5911}" type="presParOf" srcId="{CF07ABBB-F3AD-3F40-ACCA-27D38B9577EE}" destId="{12114BE2-0DF8-1541-B681-35C1038D91FC}" srcOrd="2" destOrd="0" presId="urn:microsoft.com/office/officeart/2008/layout/LinedList"/>
    <dgm:cxn modelId="{39F03A94-AD87-E941-8F1B-E0082A373C51}" type="presParOf" srcId="{ACD85C50-C92A-3748-8654-9A2FC00984E1}" destId="{910D04F8-5396-3945-AB24-E0BE7723A00F}" srcOrd="2" destOrd="0" presId="urn:microsoft.com/office/officeart/2008/layout/LinedList"/>
    <dgm:cxn modelId="{0839A5D4-A93C-9B49-AB2E-48E8568CB154}" type="presParOf" srcId="{ACD85C50-C92A-3748-8654-9A2FC00984E1}" destId="{26235F37-4732-0343-8A06-7E6A342FF9A4}" srcOrd="3" destOrd="0" presId="urn:microsoft.com/office/officeart/2008/layout/LinedList"/>
    <dgm:cxn modelId="{652B7168-6F33-F243-8F2B-C62F459542C0}" type="presParOf" srcId="{683F5D1E-2A13-A04B-BE5D-6BD96E9CEA6D}" destId="{8D4EE3C7-EE33-1649-AF07-0775E604F76F}" srcOrd="4" destOrd="0" presId="urn:microsoft.com/office/officeart/2008/layout/LinedList"/>
    <dgm:cxn modelId="{B7A0E4B4-18AF-1C4A-B486-A0E67E00ABC5}" type="presParOf" srcId="{683F5D1E-2A13-A04B-BE5D-6BD96E9CEA6D}" destId="{75B566AF-3CC5-844B-ADC9-AD9D3FE3B87E}" srcOrd="5" destOrd="0" presId="urn:microsoft.com/office/officeart/2008/layout/LinedList"/>
    <dgm:cxn modelId="{852A09FF-6BF1-AB40-85C8-23FA977C65BF}" type="presParOf" srcId="{75B566AF-3CC5-844B-ADC9-AD9D3FE3B87E}" destId="{5786853C-397D-0C4A-B03F-288AF7E8646A}" srcOrd="0" destOrd="0" presId="urn:microsoft.com/office/officeart/2008/layout/LinedList"/>
    <dgm:cxn modelId="{F1DAD2CC-A14E-5544-A5EB-0B39820BA92D}" type="presParOf" srcId="{75B566AF-3CC5-844B-ADC9-AD9D3FE3B87E}" destId="{2CFE1E72-B875-B24C-AD7A-FFFE2C49F4CF}" srcOrd="1" destOrd="0" presId="urn:microsoft.com/office/officeart/2008/layout/LinedList"/>
    <dgm:cxn modelId="{8F526780-FF65-FC49-A4E3-BA3CDA6C2353}" type="presParOf" srcId="{2CFE1E72-B875-B24C-AD7A-FFFE2C49F4CF}" destId="{342313F5-685E-0547-968F-3722FA18AA59}" srcOrd="0" destOrd="0" presId="urn:microsoft.com/office/officeart/2008/layout/LinedList"/>
    <dgm:cxn modelId="{3030049D-63DD-4345-A2DE-8DA7F995FA39}" type="presParOf" srcId="{2CFE1E72-B875-B24C-AD7A-FFFE2C49F4CF}" destId="{B57F8073-1A4C-F541-A424-5418AA0084E2}" srcOrd="1" destOrd="0" presId="urn:microsoft.com/office/officeart/2008/layout/LinedList"/>
    <dgm:cxn modelId="{645FE7E4-707F-754C-86A9-F7C7672D3D44}" type="presParOf" srcId="{B57F8073-1A4C-F541-A424-5418AA0084E2}" destId="{6AD20BC1-EC6C-9145-9D11-CDD3C6BAAA2E}" srcOrd="0" destOrd="0" presId="urn:microsoft.com/office/officeart/2008/layout/LinedList"/>
    <dgm:cxn modelId="{3387F321-6D42-7E4F-9704-5DE1AA03A62D}" type="presParOf" srcId="{B57F8073-1A4C-F541-A424-5418AA0084E2}" destId="{2B008F93-4873-8142-9D9E-86E2AE755F21}" srcOrd="1" destOrd="0" presId="urn:microsoft.com/office/officeart/2008/layout/LinedList"/>
    <dgm:cxn modelId="{5D922CBC-4A64-4441-93CE-8F6737D34A6C}" type="presParOf" srcId="{B57F8073-1A4C-F541-A424-5418AA0084E2}" destId="{B97F674B-E379-A74E-A51B-2BCD5420ABF9}" srcOrd="2" destOrd="0" presId="urn:microsoft.com/office/officeart/2008/layout/LinedList"/>
    <dgm:cxn modelId="{44ACBEBB-D747-4741-973D-578E39E12D91}" type="presParOf" srcId="{2CFE1E72-B875-B24C-AD7A-FFFE2C49F4CF}" destId="{ED5F9548-62B6-A84F-883D-C377548A9B87}" srcOrd="2" destOrd="0" presId="urn:microsoft.com/office/officeart/2008/layout/LinedList"/>
    <dgm:cxn modelId="{9FBEADAE-26A7-B74A-B589-EBA88DBCD3A6}" type="presParOf" srcId="{2CFE1E72-B875-B24C-AD7A-FFFE2C49F4CF}" destId="{AE052124-AF24-A34D-BAFE-F7015F96A68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E11E815-9398-BA48-BEA7-F68D5CF8BA2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4D4E64-0205-DD45-9F31-56C24E8D3DBB}">
      <dgm:prSet/>
      <dgm:spPr/>
      <dgm:t>
        <a:bodyPr/>
        <a:lstStyle/>
        <a:p>
          <a:pPr rtl="0"/>
          <a:r>
            <a:rPr lang="en-US" dirty="0" smtClean="0"/>
            <a:t>If you have not finished reading the book for your next book report, this is a friendly reminder to do so.</a:t>
          </a:r>
          <a:endParaRPr lang="en-US" dirty="0"/>
        </a:p>
      </dgm:t>
    </dgm:pt>
    <dgm:pt modelId="{F870E624-7C31-DE48-A744-2342A258B8F4}" type="parTrans" cxnId="{1E28C6C0-D1F4-A44C-A7F1-0FA88FF13381}">
      <dgm:prSet/>
      <dgm:spPr/>
      <dgm:t>
        <a:bodyPr/>
        <a:lstStyle/>
        <a:p>
          <a:endParaRPr lang="en-US"/>
        </a:p>
      </dgm:t>
    </dgm:pt>
    <dgm:pt modelId="{F509E7DE-CFB3-1641-8932-0EB64565BBB0}" type="sibTrans" cxnId="{1E28C6C0-D1F4-A44C-A7F1-0FA88FF13381}">
      <dgm:prSet/>
      <dgm:spPr/>
      <dgm:t>
        <a:bodyPr/>
        <a:lstStyle/>
        <a:p>
          <a:endParaRPr lang="en-US"/>
        </a:p>
      </dgm:t>
    </dgm:pt>
    <dgm:pt modelId="{41F764DD-A8F9-674F-B5EE-4401EBAC13F2}" type="pres">
      <dgm:prSet presAssocID="{FE11E815-9398-BA48-BEA7-F68D5CF8BA2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C10989-CB88-DD4F-AA87-CD8A36DCD876}" type="pres">
      <dgm:prSet presAssocID="{054D4E64-0205-DD45-9F31-56C24E8D3DBB}" presName="thickLine" presStyleLbl="alignNode1" presStyleIdx="0" presStyleCnt="1"/>
      <dgm:spPr/>
    </dgm:pt>
    <dgm:pt modelId="{24349B2E-AB56-B045-A245-986BDD3008E4}" type="pres">
      <dgm:prSet presAssocID="{054D4E64-0205-DD45-9F31-56C24E8D3DBB}" presName="horz1" presStyleCnt="0"/>
      <dgm:spPr/>
    </dgm:pt>
    <dgm:pt modelId="{F84C6370-1205-B545-AA30-7C171481D905}" type="pres">
      <dgm:prSet presAssocID="{054D4E64-0205-DD45-9F31-56C24E8D3DBB}" presName="tx1" presStyleLbl="revTx" presStyleIdx="0" presStyleCnt="1"/>
      <dgm:spPr/>
      <dgm:t>
        <a:bodyPr/>
        <a:lstStyle/>
        <a:p>
          <a:endParaRPr lang="en-US"/>
        </a:p>
      </dgm:t>
    </dgm:pt>
    <dgm:pt modelId="{D4A55022-84F7-7E44-A29F-39E99018CE3F}" type="pres">
      <dgm:prSet presAssocID="{054D4E64-0205-DD45-9F31-56C24E8D3DBB}" presName="vert1" presStyleCnt="0"/>
      <dgm:spPr/>
    </dgm:pt>
  </dgm:ptLst>
  <dgm:cxnLst>
    <dgm:cxn modelId="{E199F070-343B-3D44-96F2-32C4148D7A5E}" type="presOf" srcId="{054D4E64-0205-DD45-9F31-56C24E8D3DBB}" destId="{F84C6370-1205-B545-AA30-7C171481D905}" srcOrd="0" destOrd="0" presId="urn:microsoft.com/office/officeart/2008/layout/LinedList"/>
    <dgm:cxn modelId="{C65E8D65-6C6A-7449-AFBE-5FB50F4A69B8}" type="presOf" srcId="{FE11E815-9398-BA48-BEA7-F68D5CF8BA2E}" destId="{41F764DD-A8F9-674F-B5EE-4401EBAC13F2}" srcOrd="0" destOrd="0" presId="urn:microsoft.com/office/officeart/2008/layout/LinedList"/>
    <dgm:cxn modelId="{1E28C6C0-D1F4-A44C-A7F1-0FA88FF13381}" srcId="{FE11E815-9398-BA48-BEA7-F68D5CF8BA2E}" destId="{054D4E64-0205-DD45-9F31-56C24E8D3DBB}" srcOrd="0" destOrd="0" parTransId="{F870E624-7C31-DE48-A744-2342A258B8F4}" sibTransId="{F509E7DE-CFB3-1641-8932-0EB64565BBB0}"/>
    <dgm:cxn modelId="{B9F0A516-56B9-174B-9E47-4AE0216802B1}" type="presParOf" srcId="{41F764DD-A8F9-674F-B5EE-4401EBAC13F2}" destId="{45C10989-CB88-DD4F-AA87-CD8A36DCD876}" srcOrd="0" destOrd="0" presId="urn:microsoft.com/office/officeart/2008/layout/LinedList"/>
    <dgm:cxn modelId="{28125117-D109-3B48-BA54-C82004533F87}" type="presParOf" srcId="{41F764DD-A8F9-674F-B5EE-4401EBAC13F2}" destId="{24349B2E-AB56-B045-A245-986BDD3008E4}" srcOrd="1" destOrd="0" presId="urn:microsoft.com/office/officeart/2008/layout/LinedList"/>
    <dgm:cxn modelId="{0B146904-59AE-9E49-BCDB-9EEA02E28EBE}" type="presParOf" srcId="{24349B2E-AB56-B045-A245-986BDD3008E4}" destId="{F84C6370-1205-B545-AA30-7C171481D905}" srcOrd="0" destOrd="0" presId="urn:microsoft.com/office/officeart/2008/layout/LinedList"/>
    <dgm:cxn modelId="{6364F451-7724-BE42-AD0C-BE8C02723FFE}" type="presParOf" srcId="{24349B2E-AB56-B045-A245-986BDD3008E4}" destId="{D4A55022-84F7-7E44-A29F-39E99018CE3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What are the differences between direct and indirect characterization?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8F2E475-6275-4C48-AC16-64D6F72E97F7}" type="presOf" srcId="{E8644702-E647-1F40-B58B-EFC3646203A5}" destId="{A1F7787F-B9F8-2A49-B66C-34072CB2EC44}" srcOrd="0" destOrd="0" presId="urn:microsoft.com/office/officeart/2005/8/layout/vList2"/>
    <dgm:cxn modelId="{17994AE9-0427-014E-9862-B6B3F4394403}" type="presOf" srcId="{11740595-72C0-AD4E-99BE-831BC0FE1000}" destId="{A71A2950-E143-7E4A-AFCE-F06165853F89}" srcOrd="0" destOrd="0" presId="urn:microsoft.com/office/officeart/2005/8/layout/vList2"/>
    <dgm:cxn modelId="{E6229DD1-8AA6-0E4C-B640-3443CE99592B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D5C48-CDB0-2C44-9A84-2D1A167B74F0}">
      <dgm:prSet/>
      <dgm:spPr/>
      <dgm:t>
        <a:bodyPr/>
        <a:lstStyle/>
        <a:p>
          <a:pPr rtl="0"/>
          <a:r>
            <a:rPr lang="en-US" dirty="0" smtClean="0"/>
            <a:t>ELA12W7</a:t>
          </a:r>
          <a:endParaRPr lang="en-US" dirty="0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A8D7DF55-64B9-7846-A72E-BB5CBD76A82E}">
      <dgm:prSet/>
      <dgm:spPr/>
      <dgm:t>
        <a:bodyPr/>
        <a:lstStyle/>
        <a:p>
          <a:pPr rtl="0"/>
          <a:r>
            <a:rPr lang="en-US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dirty="0"/>
        </a:p>
      </dgm:t>
    </dgm:pt>
    <dgm:pt modelId="{EE53F4F0-308B-D542-90B4-05C3E9568165}" type="parTrans" cxnId="{DEEE3EA4-F86B-184C-8F55-7125741E907F}">
      <dgm:prSet/>
      <dgm:spPr/>
      <dgm:t>
        <a:bodyPr/>
        <a:lstStyle/>
        <a:p>
          <a:endParaRPr lang="en-US"/>
        </a:p>
      </dgm:t>
    </dgm:pt>
    <dgm:pt modelId="{992B2860-852E-EE4C-97A3-2919A0109FF8}" type="sibTrans" cxnId="{DEEE3EA4-F86B-184C-8F55-7125741E907F}">
      <dgm:prSet/>
      <dgm:spPr/>
      <dgm:t>
        <a:bodyPr/>
        <a:lstStyle/>
        <a:p>
          <a:endParaRPr lang="en-US"/>
        </a:p>
      </dgm:t>
    </dgm:pt>
    <dgm:pt modelId="{ACA2B8B2-5FDB-B240-9E7E-D08173CE2D37}">
      <dgm:prSet/>
      <dgm:spPr/>
      <dgm:t>
        <a:bodyPr/>
        <a:lstStyle/>
        <a:p>
          <a:pPr rtl="0"/>
          <a:r>
            <a:rPr lang="en-US" dirty="0" smtClean="0"/>
            <a:t>ELA12W8</a:t>
          </a:r>
          <a:endParaRPr lang="en-US" dirty="0"/>
        </a:p>
      </dgm:t>
    </dgm:pt>
    <dgm:pt modelId="{BC73F78A-264A-8A47-BA09-E6C641CD519A}" type="parTrans" cxnId="{616CACDB-04A7-1E4C-AEB7-1C48E71C8FB0}">
      <dgm:prSet/>
      <dgm:spPr/>
      <dgm:t>
        <a:bodyPr/>
        <a:lstStyle/>
        <a:p>
          <a:endParaRPr lang="en-US"/>
        </a:p>
      </dgm:t>
    </dgm:pt>
    <dgm:pt modelId="{1AA2AE89-980A-414C-9C06-AA84C330E90B}" type="sibTrans" cxnId="{616CACDB-04A7-1E4C-AEB7-1C48E71C8FB0}">
      <dgm:prSet/>
      <dgm:spPr/>
      <dgm:t>
        <a:bodyPr/>
        <a:lstStyle/>
        <a:p>
          <a:endParaRPr lang="en-US"/>
        </a:p>
      </dgm:t>
    </dgm:pt>
    <dgm:pt modelId="{B69460EB-76E8-344E-95E2-4AEC89E88A32}">
      <dgm:prSet/>
      <dgm:spPr/>
      <dgm:t>
        <a:bodyPr/>
        <a:lstStyle/>
        <a:p>
          <a:pPr rtl="0"/>
          <a:r>
            <a:rPr lang="en-US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dirty="0"/>
        </a:p>
      </dgm:t>
    </dgm:pt>
    <dgm:pt modelId="{61328CB6-9000-5A4F-AFEB-211DFF1FDFB1}" type="parTrans" cxnId="{5811A2E1-864A-8547-BB86-A5BC22FAD310}">
      <dgm:prSet/>
      <dgm:spPr/>
      <dgm:t>
        <a:bodyPr/>
        <a:lstStyle/>
        <a:p>
          <a:endParaRPr lang="en-US"/>
        </a:p>
      </dgm:t>
    </dgm:pt>
    <dgm:pt modelId="{C12B4184-C61A-D742-81C0-8E61F7B96B96}" type="sibTrans" cxnId="{5811A2E1-864A-8547-BB86-A5BC22FAD310}">
      <dgm:prSet/>
      <dgm:spPr/>
      <dgm:t>
        <a:bodyPr/>
        <a:lstStyle/>
        <a:p>
          <a:endParaRPr lang="en-US"/>
        </a:p>
      </dgm:t>
    </dgm:pt>
    <dgm:pt modelId="{A680BC98-90F2-8F49-A3FB-2350DEF862A5}">
      <dgm:prSet/>
      <dgm:spPr/>
      <dgm:t>
        <a:bodyPr/>
        <a:lstStyle/>
        <a:p>
          <a:pPr rtl="0"/>
          <a:r>
            <a:rPr lang="en-US" dirty="0" smtClean="0"/>
            <a:t>ELA12W9</a:t>
          </a:r>
          <a:endParaRPr lang="en-US" dirty="0"/>
        </a:p>
      </dgm:t>
    </dgm:pt>
    <dgm:pt modelId="{5829B382-ED6B-F34C-ACDF-7951B54CEBB6}" type="parTrans" cxnId="{83166D42-FAB1-434A-81F6-ECE097576C67}">
      <dgm:prSet/>
      <dgm:spPr/>
      <dgm:t>
        <a:bodyPr/>
        <a:lstStyle/>
        <a:p>
          <a:endParaRPr lang="en-US"/>
        </a:p>
      </dgm:t>
    </dgm:pt>
    <dgm:pt modelId="{48BE0B5F-F147-334C-B8DA-44AEC0368C62}" type="sibTrans" cxnId="{83166D42-FAB1-434A-81F6-ECE097576C67}">
      <dgm:prSet/>
      <dgm:spPr/>
      <dgm:t>
        <a:bodyPr/>
        <a:lstStyle/>
        <a:p>
          <a:endParaRPr lang="en-US"/>
        </a:p>
      </dgm:t>
    </dgm:pt>
    <dgm:pt modelId="{D4619E76-C55C-7544-B734-30BE93D53454}">
      <dgm:prSet/>
      <dgm:spPr/>
      <dgm:t>
        <a:bodyPr/>
        <a:lstStyle/>
        <a:p>
          <a:pPr rtl="0"/>
          <a:r>
            <a:rPr lang="en-US" dirty="0" smtClean="0"/>
            <a:t>Draw evidence from literary or informational texts to support analysis, reflection, and research.</a:t>
          </a:r>
          <a:endParaRPr lang="en-US" dirty="0"/>
        </a:p>
      </dgm:t>
    </dgm:pt>
    <dgm:pt modelId="{65CF3544-8475-8F43-A467-8983C67851F4}" type="parTrans" cxnId="{B137EF12-1F3E-5F44-AA9A-0B2174D55CC2}">
      <dgm:prSet/>
      <dgm:spPr/>
      <dgm:t>
        <a:bodyPr/>
        <a:lstStyle/>
        <a:p>
          <a:endParaRPr lang="en-US"/>
        </a:p>
      </dgm:t>
    </dgm:pt>
    <dgm:pt modelId="{FF1C91D9-5127-5B43-9C6A-42DAB3A9F7B4}" type="sibTrans" cxnId="{B137EF12-1F3E-5F44-AA9A-0B2174D55CC2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3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6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5B200E0-93E7-2844-854A-1F106092BF18}" type="pres">
      <dgm:prSet presAssocID="{A8D7DF55-64B9-7846-A72E-BB5CBD76A82E}" presName="vertSpace2a" presStyleCnt="0"/>
      <dgm:spPr/>
    </dgm:pt>
    <dgm:pt modelId="{401C90F8-B13F-EC4A-9ED8-12FBC3E5A242}" type="pres">
      <dgm:prSet presAssocID="{A8D7DF55-64B9-7846-A72E-BB5CBD76A82E}" presName="horz2" presStyleCnt="0"/>
      <dgm:spPr/>
    </dgm:pt>
    <dgm:pt modelId="{6B25E29A-86EB-4942-92DD-8EF8A197909C}" type="pres">
      <dgm:prSet presAssocID="{A8D7DF55-64B9-7846-A72E-BB5CBD76A82E}" presName="horzSpace2" presStyleCnt="0"/>
      <dgm:spPr/>
    </dgm:pt>
    <dgm:pt modelId="{8E61AEE7-8B96-B944-BB68-FA33367B5459}" type="pres">
      <dgm:prSet presAssocID="{A8D7DF55-64B9-7846-A72E-BB5CBD76A82E}" presName="tx2" presStyleLbl="revTx" presStyleIdx="1" presStyleCnt="6"/>
      <dgm:spPr/>
      <dgm:t>
        <a:bodyPr/>
        <a:lstStyle/>
        <a:p>
          <a:endParaRPr lang="en-US"/>
        </a:p>
      </dgm:t>
    </dgm:pt>
    <dgm:pt modelId="{1A4CE62A-2CF9-8E4C-8E8C-5DD05375EB2A}" type="pres">
      <dgm:prSet presAssocID="{A8D7DF55-64B9-7846-A72E-BB5CBD76A82E}" presName="vert2" presStyleCnt="0"/>
      <dgm:spPr/>
    </dgm:pt>
    <dgm:pt modelId="{42C67C4C-305D-F54C-B1BF-49554161E76A}" type="pres">
      <dgm:prSet presAssocID="{A8D7DF55-64B9-7846-A72E-BB5CBD76A82E}" presName="thinLine2b" presStyleLbl="callout" presStyleIdx="0" presStyleCnt="3"/>
      <dgm:spPr/>
    </dgm:pt>
    <dgm:pt modelId="{79C5670C-CCEC-9E42-82BE-1F0DDEF08E3C}" type="pres">
      <dgm:prSet presAssocID="{A8D7DF55-64B9-7846-A72E-BB5CBD76A82E}" presName="vertSpace2b" presStyleCnt="0"/>
      <dgm:spPr/>
    </dgm:pt>
    <dgm:pt modelId="{AB5E0C9B-A6AF-374C-A59E-6C09E3E98B9C}" type="pres">
      <dgm:prSet presAssocID="{ACA2B8B2-5FDB-B240-9E7E-D08173CE2D37}" presName="thickLine" presStyleLbl="alignNode1" presStyleIdx="1" presStyleCnt="3"/>
      <dgm:spPr/>
    </dgm:pt>
    <dgm:pt modelId="{8124FE1D-B9B4-E449-A11E-35FACC0C0D01}" type="pres">
      <dgm:prSet presAssocID="{ACA2B8B2-5FDB-B240-9E7E-D08173CE2D37}" presName="horz1" presStyleCnt="0"/>
      <dgm:spPr/>
    </dgm:pt>
    <dgm:pt modelId="{D42B5A33-6BB5-FE47-A929-E40BB90EB5AD}" type="pres">
      <dgm:prSet presAssocID="{ACA2B8B2-5FDB-B240-9E7E-D08173CE2D37}" presName="tx1" presStyleLbl="revTx" presStyleIdx="2" presStyleCnt="6"/>
      <dgm:spPr/>
      <dgm:t>
        <a:bodyPr/>
        <a:lstStyle/>
        <a:p>
          <a:endParaRPr lang="en-US"/>
        </a:p>
      </dgm:t>
    </dgm:pt>
    <dgm:pt modelId="{06351342-CF4A-134D-9FCE-7F55251DB356}" type="pres">
      <dgm:prSet presAssocID="{ACA2B8B2-5FDB-B240-9E7E-D08173CE2D37}" presName="vert1" presStyleCnt="0"/>
      <dgm:spPr/>
    </dgm:pt>
    <dgm:pt modelId="{D2137C93-A907-CB42-8D3F-8EA4B11FC5A6}" type="pres">
      <dgm:prSet presAssocID="{B69460EB-76E8-344E-95E2-4AEC89E88A32}" presName="vertSpace2a" presStyleCnt="0"/>
      <dgm:spPr/>
    </dgm:pt>
    <dgm:pt modelId="{F8F69460-890A-5F4E-98BB-771782DB4486}" type="pres">
      <dgm:prSet presAssocID="{B69460EB-76E8-344E-95E2-4AEC89E88A32}" presName="horz2" presStyleCnt="0"/>
      <dgm:spPr/>
    </dgm:pt>
    <dgm:pt modelId="{9DA86843-E633-DF4D-8F08-04DF441F1883}" type="pres">
      <dgm:prSet presAssocID="{B69460EB-76E8-344E-95E2-4AEC89E88A32}" presName="horzSpace2" presStyleCnt="0"/>
      <dgm:spPr/>
    </dgm:pt>
    <dgm:pt modelId="{90D19074-F065-D24C-8951-EA087DA64BD2}" type="pres">
      <dgm:prSet presAssocID="{B69460EB-76E8-344E-95E2-4AEC89E88A32}" presName="tx2" presStyleLbl="revTx" presStyleIdx="3" presStyleCnt="6"/>
      <dgm:spPr/>
      <dgm:t>
        <a:bodyPr/>
        <a:lstStyle/>
        <a:p>
          <a:endParaRPr lang="en-US"/>
        </a:p>
      </dgm:t>
    </dgm:pt>
    <dgm:pt modelId="{4BCF391B-1023-3545-9A6A-974771D2251E}" type="pres">
      <dgm:prSet presAssocID="{B69460EB-76E8-344E-95E2-4AEC89E88A32}" presName="vert2" presStyleCnt="0"/>
      <dgm:spPr/>
    </dgm:pt>
    <dgm:pt modelId="{CD711893-445C-3844-A449-8BCB6F4CCE26}" type="pres">
      <dgm:prSet presAssocID="{B69460EB-76E8-344E-95E2-4AEC89E88A32}" presName="thinLine2b" presStyleLbl="callout" presStyleIdx="1" presStyleCnt="3"/>
      <dgm:spPr/>
    </dgm:pt>
    <dgm:pt modelId="{8CA6AB92-7F96-2340-8809-E597C13BE7A0}" type="pres">
      <dgm:prSet presAssocID="{B69460EB-76E8-344E-95E2-4AEC89E88A32}" presName="vertSpace2b" presStyleCnt="0"/>
      <dgm:spPr/>
    </dgm:pt>
    <dgm:pt modelId="{6241738C-2849-E842-98D2-F99A3318AF0B}" type="pres">
      <dgm:prSet presAssocID="{A680BC98-90F2-8F49-A3FB-2350DEF862A5}" presName="thickLine" presStyleLbl="alignNode1" presStyleIdx="2" presStyleCnt="3"/>
      <dgm:spPr/>
    </dgm:pt>
    <dgm:pt modelId="{558D4C6B-96A8-A84B-8F29-7966DBD365FB}" type="pres">
      <dgm:prSet presAssocID="{A680BC98-90F2-8F49-A3FB-2350DEF862A5}" presName="horz1" presStyleCnt="0"/>
      <dgm:spPr/>
    </dgm:pt>
    <dgm:pt modelId="{8F9A0B91-CE10-0048-9FC2-388B6B3EBE20}" type="pres">
      <dgm:prSet presAssocID="{A680BC98-90F2-8F49-A3FB-2350DEF862A5}" presName="tx1" presStyleLbl="revTx" presStyleIdx="4" presStyleCnt="6"/>
      <dgm:spPr/>
      <dgm:t>
        <a:bodyPr/>
        <a:lstStyle/>
        <a:p>
          <a:endParaRPr lang="en-US"/>
        </a:p>
      </dgm:t>
    </dgm:pt>
    <dgm:pt modelId="{525747EA-3E64-4441-B64E-FD4771D18CE0}" type="pres">
      <dgm:prSet presAssocID="{A680BC98-90F2-8F49-A3FB-2350DEF862A5}" presName="vert1" presStyleCnt="0"/>
      <dgm:spPr/>
    </dgm:pt>
    <dgm:pt modelId="{7514461C-DAA1-E140-B849-4434AB3B7A6B}" type="pres">
      <dgm:prSet presAssocID="{D4619E76-C55C-7544-B734-30BE93D53454}" presName="vertSpace2a" presStyleCnt="0"/>
      <dgm:spPr/>
    </dgm:pt>
    <dgm:pt modelId="{0C43C234-10DE-5643-A257-E8E56850A2FD}" type="pres">
      <dgm:prSet presAssocID="{D4619E76-C55C-7544-B734-30BE93D53454}" presName="horz2" presStyleCnt="0"/>
      <dgm:spPr/>
    </dgm:pt>
    <dgm:pt modelId="{A24D6401-2E91-3145-A3C6-A1BA59E7E49D}" type="pres">
      <dgm:prSet presAssocID="{D4619E76-C55C-7544-B734-30BE93D53454}" presName="horzSpace2" presStyleCnt="0"/>
      <dgm:spPr/>
    </dgm:pt>
    <dgm:pt modelId="{32E4C9B5-6C79-774C-852D-30D72564D88E}" type="pres">
      <dgm:prSet presAssocID="{D4619E76-C55C-7544-B734-30BE93D53454}" presName="tx2" presStyleLbl="revTx" presStyleIdx="5" presStyleCnt="6"/>
      <dgm:spPr/>
      <dgm:t>
        <a:bodyPr/>
        <a:lstStyle/>
        <a:p>
          <a:endParaRPr lang="en-US"/>
        </a:p>
      </dgm:t>
    </dgm:pt>
    <dgm:pt modelId="{52E4B0F4-8BB6-BB42-BE64-3F19E04B4F07}" type="pres">
      <dgm:prSet presAssocID="{D4619E76-C55C-7544-B734-30BE93D53454}" presName="vert2" presStyleCnt="0"/>
      <dgm:spPr/>
    </dgm:pt>
    <dgm:pt modelId="{F6D3528B-BEDF-2544-ABFD-08D2803DE63A}" type="pres">
      <dgm:prSet presAssocID="{D4619E76-C55C-7544-B734-30BE93D53454}" presName="thinLine2b" presStyleLbl="callout" presStyleIdx="2" presStyleCnt="3"/>
      <dgm:spPr/>
    </dgm:pt>
    <dgm:pt modelId="{90714A88-7B49-0642-B7E1-F1CC13682BA7}" type="pres">
      <dgm:prSet presAssocID="{D4619E76-C55C-7544-B734-30BE93D53454}" presName="vertSpace2b" presStyleCnt="0"/>
      <dgm:spPr/>
    </dgm:pt>
  </dgm:ptLst>
  <dgm:cxnLst>
    <dgm:cxn modelId="{616CACDB-04A7-1E4C-AEB7-1C48E71C8FB0}" srcId="{FC7B1C92-B2BE-0C40-975C-8F0ADBF671D7}" destId="{ACA2B8B2-5FDB-B240-9E7E-D08173CE2D37}" srcOrd="1" destOrd="0" parTransId="{BC73F78A-264A-8A47-BA09-E6C641CD519A}" sibTransId="{1AA2AE89-980A-414C-9C06-AA84C330E90B}"/>
    <dgm:cxn modelId="{AC512E16-2EF6-1F43-AA52-69FED81C2BA5}" type="presOf" srcId="{FC7B1C92-B2BE-0C40-975C-8F0ADBF671D7}" destId="{683F5D1E-2A13-A04B-BE5D-6BD96E9CEA6D}" srcOrd="0" destOrd="0" presId="urn:microsoft.com/office/officeart/2008/layout/LinedList"/>
    <dgm:cxn modelId="{FF98114F-0F53-5A42-9F7A-D09E659AA6F6}" type="presOf" srcId="{ACA2B8B2-5FDB-B240-9E7E-D08173CE2D37}" destId="{D42B5A33-6BB5-FE47-A929-E40BB90EB5AD}" srcOrd="0" destOrd="0" presId="urn:microsoft.com/office/officeart/2008/layout/LinedList"/>
    <dgm:cxn modelId="{DEEE3EA4-F86B-184C-8F55-7125741E907F}" srcId="{920D5C48-CDB0-2C44-9A84-2D1A167B74F0}" destId="{A8D7DF55-64B9-7846-A72E-BB5CBD76A82E}" srcOrd="0" destOrd="0" parTransId="{EE53F4F0-308B-D542-90B4-05C3E9568165}" sibTransId="{992B2860-852E-EE4C-97A3-2919A0109FF8}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BDF997A1-CF42-8944-9F0D-7D5D8A9684CE}" type="presOf" srcId="{920D5C48-CDB0-2C44-9A84-2D1A167B74F0}" destId="{E579A7B3-14D4-674E-9891-5BA72CF9E468}" srcOrd="0" destOrd="0" presId="urn:microsoft.com/office/officeart/2008/layout/LinedList"/>
    <dgm:cxn modelId="{3328B7B4-71AA-324E-B280-1D20390132F1}" type="presOf" srcId="{B69460EB-76E8-344E-95E2-4AEC89E88A32}" destId="{90D19074-F065-D24C-8951-EA087DA64BD2}" srcOrd="0" destOrd="0" presId="urn:microsoft.com/office/officeart/2008/layout/LinedList"/>
    <dgm:cxn modelId="{7CFF8BFB-288C-BD4C-8501-BE00202F98D3}" type="presOf" srcId="{A680BC98-90F2-8F49-A3FB-2350DEF862A5}" destId="{8F9A0B91-CE10-0048-9FC2-388B6B3EBE20}" srcOrd="0" destOrd="0" presId="urn:microsoft.com/office/officeart/2008/layout/LinedList"/>
    <dgm:cxn modelId="{83166D42-FAB1-434A-81F6-ECE097576C67}" srcId="{FC7B1C92-B2BE-0C40-975C-8F0ADBF671D7}" destId="{A680BC98-90F2-8F49-A3FB-2350DEF862A5}" srcOrd="2" destOrd="0" parTransId="{5829B382-ED6B-F34C-ACDF-7951B54CEBB6}" sibTransId="{48BE0B5F-F147-334C-B8DA-44AEC0368C62}"/>
    <dgm:cxn modelId="{5811A2E1-864A-8547-BB86-A5BC22FAD310}" srcId="{ACA2B8B2-5FDB-B240-9E7E-D08173CE2D37}" destId="{B69460EB-76E8-344E-95E2-4AEC89E88A32}" srcOrd="0" destOrd="0" parTransId="{61328CB6-9000-5A4F-AFEB-211DFF1FDFB1}" sibTransId="{C12B4184-C61A-D742-81C0-8E61F7B96B96}"/>
    <dgm:cxn modelId="{B137EF12-1F3E-5F44-AA9A-0B2174D55CC2}" srcId="{A680BC98-90F2-8F49-A3FB-2350DEF862A5}" destId="{D4619E76-C55C-7544-B734-30BE93D53454}" srcOrd="0" destOrd="0" parTransId="{65CF3544-8475-8F43-A467-8983C67851F4}" sibTransId="{FF1C91D9-5127-5B43-9C6A-42DAB3A9F7B4}"/>
    <dgm:cxn modelId="{11BF3A85-B899-C042-BEA8-54474ED7AC49}" type="presOf" srcId="{A8D7DF55-64B9-7846-A72E-BB5CBD76A82E}" destId="{8E61AEE7-8B96-B944-BB68-FA33367B5459}" srcOrd="0" destOrd="0" presId="urn:microsoft.com/office/officeart/2008/layout/LinedList"/>
    <dgm:cxn modelId="{4790F188-F316-334B-8CC8-D46B7AF59276}" type="presOf" srcId="{D4619E76-C55C-7544-B734-30BE93D53454}" destId="{32E4C9B5-6C79-774C-852D-30D72564D88E}" srcOrd="0" destOrd="0" presId="urn:microsoft.com/office/officeart/2008/layout/LinedList"/>
    <dgm:cxn modelId="{F4841E7A-B99F-B842-934E-5756BC1B627B}" type="presParOf" srcId="{683F5D1E-2A13-A04B-BE5D-6BD96E9CEA6D}" destId="{0B62BB7E-73D6-9748-84A4-4D938E7EF86B}" srcOrd="0" destOrd="0" presId="urn:microsoft.com/office/officeart/2008/layout/LinedList"/>
    <dgm:cxn modelId="{19421D78-6EDF-9343-A676-4FC593D75844}" type="presParOf" srcId="{683F5D1E-2A13-A04B-BE5D-6BD96E9CEA6D}" destId="{2D970574-778A-C547-AD7A-00BA3A094F4A}" srcOrd="1" destOrd="0" presId="urn:microsoft.com/office/officeart/2008/layout/LinedList"/>
    <dgm:cxn modelId="{92608979-CAB3-3C47-94F5-3C0A9CDC9481}" type="presParOf" srcId="{2D970574-778A-C547-AD7A-00BA3A094F4A}" destId="{E579A7B3-14D4-674E-9891-5BA72CF9E468}" srcOrd="0" destOrd="0" presId="urn:microsoft.com/office/officeart/2008/layout/LinedList"/>
    <dgm:cxn modelId="{1B981109-C82D-DA41-A673-C7BE095C6FAD}" type="presParOf" srcId="{2D970574-778A-C547-AD7A-00BA3A094F4A}" destId="{71848FDB-282E-A84A-9BF2-495E568597A4}" srcOrd="1" destOrd="0" presId="urn:microsoft.com/office/officeart/2008/layout/LinedList"/>
    <dgm:cxn modelId="{8F1B94F8-0A94-BA4D-B986-1DE50481A37F}" type="presParOf" srcId="{71848FDB-282E-A84A-9BF2-495E568597A4}" destId="{15B200E0-93E7-2844-854A-1F106092BF18}" srcOrd="0" destOrd="0" presId="urn:microsoft.com/office/officeart/2008/layout/LinedList"/>
    <dgm:cxn modelId="{A47C7BEB-D31D-244F-9656-C344900224FD}" type="presParOf" srcId="{71848FDB-282E-A84A-9BF2-495E568597A4}" destId="{401C90F8-B13F-EC4A-9ED8-12FBC3E5A242}" srcOrd="1" destOrd="0" presId="urn:microsoft.com/office/officeart/2008/layout/LinedList"/>
    <dgm:cxn modelId="{AADA90B9-9781-314A-873A-DA1A939A7DFC}" type="presParOf" srcId="{401C90F8-B13F-EC4A-9ED8-12FBC3E5A242}" destId="{6B25E29A-86EB-4942-92DD-8EF8A197909C}" srcOrd="0" destOrd="0" presId="urn:microsoft.com/office/officeart/2008/layout/LinedList"/>
    <dgm:cxn modelId="{93D61AAF-6027-F245-BE5C-50CE5C3A15CE}" type="presParOf" srcId="{401C90F8-B13F-EC4A-9ED8-12FBC3E5A242}" destId="{8E61AEE7-8B96-B944-BB68-FA33367B5459}" srcOrd="1" destOrd="0" presId="urn:microsoft.com/office/officeart/2008/layout/LinedList"/>
    <dgm:cxn modelId="{35234480-8D97-294E-BC3E-3DACE6B7DC28}" type="presParOf" srcId="{401C90F8-B13F-EC4A-9ED8-12FBC3E5A242}" destId="{1A4CE62A-2CF9-8E4C-8E8C-5DD05375EB2A}" srcOrd="2" destOrd="0" presId="urn:microsoft.com/office/officeart/2008/layout/LinedList"/>
    <dgm:cxn modelId="{6F47D56F-0830-774A-B3F9-600736A9906C}" type="presParOf" srcId="{71848FDB-282E-A84A-9BF2-495E568597A4}" destId="{42C67C4C-305D-F54C-B1BF-49554161E76A}" srcOrd="2" destOrd="0" presId="urn:microsoft.com/office/officeart/2008/layout/LinedList"/>
    <dgm:cxn modelId="{9E3E9065-7C81-424B-B6D3-098F6C881BC5}" type="presParOf" srcId="{71848FDB-282E-A84A-9BF2-495E568597A4}" destId="{79C5670C-CCEC-9E42-82BE-1F0DDEF08E3C}" srcOrd="3" destOrd="0" presId="urn:microsoft.com/office/officeart/2008/layout/LinedList"/>
    <dgm:cxn modelId="{81DB80B3-4EC2-DB4D-8E3E-91D2D55F54AF}" type="presParOf" srcId="{683F5D1E-2A13-A04B-BE5D-6BD96E9CEA6D}" destId="{AB5E0C9B-A6AF-374C-A59E-6C09E3E98B9C}" srcOrd="2" destOrd="0" presId="urn:microsoft.com/office/officeart/2008/layout/LinedList"/>
    <dgm:cxn modelId="{F4775BDB-E72B-1749-9F32-7D64C2DB15ED}" type="presParOf" srcId="{683F5D1E-2A13-A04B-BE5D-6BD96E9CEA6D}" destId="{8124FE1D-B9B4-E449-A11E-35FACC0C0D01}" srcOrd="3" destOrd="0" presId="urn:microsoft.com/office/officeart/2008/layout/LinedList"/>
    <dgm:cxn modelId="{8AD188F9-9023-3140-BA49-E7647D700045}" type="presParOf" srcId="{8124FE1D-B9B4-E449-A11E-35FACC0C0D01}" destId="{D42B5A33-6BB5-FE47-A929-E40BB90EB5AD}" srcOrd="0" destOrd="0" presId="urn:microsoft.com/office/officeart/2008/layout/LinedList"/>
    <dgm:cxn modelId="{988125D3-3F7C-C847-97FC-B44C33B88AEF}" type="presParOf" srcId="{8124FE1D-B9B4-E449-A11E-35FACC0C0D01}" destId="{06351342-CF4A-134D-9FCE-7F55251DB356}" srcOrd="1" destOrd="0" presId="urn:microsoft.com/office/officeart/2008/layout/LinedList"/>
    <dgm:cxn modelId="{3624BEE5-D041-2D45-8115-7B17269B1822}" type="presParOf" srcId="{06351342-CF4A-134D-9FCE-7F55251DB356}" destId="{D2137C93-A907-CB42-8D3F-8EA4B11FC5A6}" srcOrd="0" destOrd="0" presId="urn:microsoft.com/office/officeart/2008/layout/LinedList"/>
    <dgm:cxn modelId="{98BAD8FF-EC99-7942-937D-E9C36F383C6A}" type="presParOf" srcId="{06351342-CF4A-134D-9FCE-7F55251DB356}" destId="{F8F69460-890A-5F4E-98BB-771782DB4486}" srcOrd="1" destOrd="0" presId="urn:microsoft.com/office/officeart/2008/layout/LinedList"/>
    <dgm:cxn modelId="{D7361D4B-222F-D84F-A8E1-98944E882C0F}" type="presParOf" srcId="{F8F69460-890A-5F4E-98BB-771782DB4486}" destId="{9DA86843-E633-DF4D-8F08-04DF441F1883}" srcOrd="0" destOrd="0" presId="urn:microsoft.com/office/officeart/2008/layout/LinedList"/>
    <dgm:cxn modelId="{ADB4C23E-F872-D848-A974-9C35E0C8F678}" type="presParOf" srcId="{F8F69460-890A-5F4E-98BB-771782DB4486}" destId="{90D19074-F065-D24C-8951-EA087DA64BD2}" srcOrd="1" destOrd="0" presId="urn:microsoft.com/office/officeart/2008/layout/LinedList"/>
    <dgm:cxn modelId="{656D603E-31DF-604F-A5FD-E31728C6B8C5}" type="presParOf" srcId="{F8F69460-890A-5F4E-98BB-771782DB4486}" destId="{4BCF391B-1023-3545-9A6A-974771D2251E}" srcOrd="2" destOrd="0" presId="urn:microsoft.com/office/officeart/2008/layout/LinedList"/>
    <dgm:cxn modelId="{C8E36569-B77B-4244-983D-CCD32A6B3563}" type="presParOf" srcId="{06351342-CF4A-134D-9FCE-7F55251DB356}" destId="{CD711893-445C-3844-A449-8BCB6F4CCE26}" srcOrd="2" destOrd="0" presId="urn:microsoft.com/office/officeart/2008/layout/LinedList"/>
    <dgm:cxn modelId="{DA13E78A-5FA9-9C45-9B50-8FE17E899ACC}" type="presParOf" srcId="{06351342-CF4A-134D-9FCE-7F55251DB356}" destId="{8CA6AB92-7F96-2340-8809-E597C13BE7A0}" srcOrd="3" destOrd="0" presId="urn:microsoft.com/office/officeart/2008/layout/LinedList"/>
    <dgm:cxn modelId="{E37AC08A-C8B7-6648-9905-BDBF26613521}" type="presParOf" srcId="{683F5D1E-2A13-A04B-BE5D-6BD96E9CEA6D}" destId="{6241738C-2849-E842-98D2-F99A3318AF0B}" srcOrd="4" destOrd="0" presId="urn:microsoft.com/office/officeart/2008/layout/LinedList"/>
    <dgm:cxn modelId="{3CCD1BEE-D6A4-FC4E-8A07-E9641DE11454}" type="presParOf" srcId="{683F5D1E-2A13-A04B-BE5D-6BD96E9CEA6D}" destId="{558D4C6B-96A8-A84B-8F29-7966DBD365FB}" srcOrd="5" destOrd="0" presId="urn:microsoft.com/office/officeart/2008/layout/LinedList"/>
    <dgm:cxn modelId="{FB30D7D5-FB45-EE48-9484-4EF9A227AB38}" type="presParOf" srcId="{558D4C6B-96A8-A84B-8F29-7966DBD365FB}" destId="{8F9A0B91-CE10-0048-9FC2-388B6B3EBE20}" srcOrd="0" destOrd="0" presId="urn:microsoft.com/office/officeart/2008/layout/LinedList"/>
    <dgm:cxn modelId="{4A1C8B34-3A2C-1A4D-B9B1-5174A26A0FEF}" type="presParOf" srcId="{558D4C6B-96A8-A84B-8F29-7966DBD365FB}" destId="{525747EA-3E64-4441-B64E-FD4771D18CE0}" srcOrd="1" destOrd="0" presId="urn:microsoft.com/office/officeart/2008/layout/LinedList"/>
    <dgm:cxn modelId="{D7295E72-24CE-8D4E-A3E3-5BDFFC8BA4F4}" type="presParOf" srcId="{525747EA-3E64-4441-B64E-FD4771D18CE0}" destId="{7514461C-DAA1-E140-B849-4434AB3B7A6B}" srcOrd="0" destOrd="0" presId="urn:microsoft.com/office/officeart/2008/layout/LinedList"/>
    <dgm:cxn modelId="{28FFCA93-91E7-0E41-8862-5562616B76F0}" type="presParOf" srcId="{525747EA-3E64-4441-B64E-FD4771D18CE0}" destId="{0C43C234-10DE-5643-A257-E8E56850A2FD}" srcOrd="1" destOrd="0" presId="urn:microsoft.com/office/officeart/2008/layout/LinedList"/>
    <dgm:cxn modelId="{2EF75917-6D87-6247-9B87-ECDA450CB1C6}" type="presParOf" srcId="{0C43C234-10DE-5643-A257-E8E56850A2FD}" destId="{A24D6401-2E91-3145-A3C6-A1BA59E7E49D}" srcOrd="0" destOrd="0" presId="urn:microsoft.com/office/officeart/2008/layout/LinedList"/>
    <dgm:cxn modelId="{5C993137-410B-D84D-BF3F-B0791D997AE9}" type="presParOf" srcId="{0C43C234-10DE-5643-A257-E8E56850A2FD}" destId="{32E4C9B5-6C79-774C-852D-30D72564D88E}" srcOrd="1" destOrd="0" presId="urn:microsoft.com/office/officeart/2008/layout/LinedList"/>
    <dgm:cxn modelId="{80B19533-5B2A-DD47-B057-BD1B43D4CA80}" type="presParOf" srcId="{0C43C234-10DE-5643-A257-E8E56850A2FD}" destId="{52E4B0F4-8BB6-BB42-BE64-3F19E04B4F07}" srcOrd="2" destOrd="0" presId="urn:microsoft.com/office/officeart/2008/layout/LinedList"/>
    <dgm:cxn modelId="{533CB8AB-22D3-594F-9A3D-319DCBF0FD30}" type="presParOf" srcId="{525747EA-3E64-4441-B64E-FD4771D18CE0}" destId="{F6D3528B-BEDF-2544-ABFD-08D2803DE63A}" srcOrd="2" destOrd="0" presId="urn:microsoft.com/office/officeart/2008/layout/LinedList"/>
    <dgm:cxn modelId="{FB5F41E6-83BA-0546-ADBC-09E5C5236469}" type="presParOf" srcId="{525747EA-3E64-4441-B64E-FD4771D18CE0}" destId="{90714A88-7B49-0642-B7E1-F1CC13682BA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DE9E3-2A3D-8C49-9122-84D56394D99F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B48B13B-AAE8-0248-9C5A-DF6E048F4693}">
      <dgm:prSet/>
      <dgm:spPr/>
      <dgm:t>
        <a:bodyPr/>
        <a:lstStyle/>
        <a:p>
          <a:pPr rtl="0"/>
          <a:r>
            <a:rPr lang="en-US" smtClean="0"/>
            <a:t>We will now separate you into groups.</a:t>
          </a:r>
          <a:endParaRPr lang="en-US"/>
        </a:p>
      </dgm:t>
    </dgm:pt>
    <dgm:pt modelId="{8282DA24-4937-384F-9D47-7CAE712BEAE8}" type="parTrans" cxnId="{3DBD01A4-B4B4-7F45-AF81-A34059C83664}">
      <dgm:prSet/>
      <dgm:spPr/>
      <dgm:t>
        <a:bodyPr/>
        <a:lstStyle/>
        <a:p>
          <a:endParaRPr lang="en-US"/>
        </a:p>
      </dgm:t>
    </dgm:pt>
    <dgm:pt modelId="{6DAD429D-C18D-1D4F-88BA-76DC7E6B25A2}" type="sibTrans" cxnId="{3DBD01A4-B4B4-7F45-AF81-A34059C83664}">
      <dgm:prSet/>
      <dgm:spPr/>
      <dgm:t>
        <a:bodyPr/>
        <a:lstStyle/>
        <a:p>
          <a:endParaRPr lang="en-US"/>
        </a:p>
      </dgm:t>
    </dgm:pt>
    <dgm:pt modelId="{E18CD17B-0BE6-9D4E-ADAD-42ED9C63073D}">
      <dgm:prSet/>
      <dgm:spPr/>
      <dgm:t>
        <a:bodyPr/>
        <a:lstStyle/>
        <a:p>
          <a:pPr rtl="0"/>
          <a:r>
            <a:rPr lang="en-US" smtClean="0"/>
            <a:t>In your groups, you will read the Prologue from </a:t>
          </a:r>
          <a:r>
            <a:rPr lang="en-US" i="1" smtClean="0"/>
            <a:t>The Canterbury Tales</a:t>
          </a:r>
          <a:r>
            <a:rPr lang="en-US" smtClean="0"/>
            <a:t>.</a:t>
          </a:r>
          <a:endParaRPr lang="en-US"/>
        </a:p>
      </dgm:t>
    </dgm:pt>
    <dgm:pt modelId="{BB919C4C-15B4-6D4B-B9F7-E572071C6B36}" type="parTrans" cxnId="{BCEA551A-EBFA-B54B-A789-95A3FD5B6C5C}">
      <dgm:prSet/>
      <dgm:spPr/>
      <dgm:t>
        <a:bodyPr/>
        <a:lstStyle/>
        <a:p>
          <a:endParaRPr lang="en-US"/>
        </a:p>
      </dgm:t>
    </dgm:pt>
    <dgm:pt modelId="{CE36FE53-98F3-3846-9DC7-B787E863948F}" type="sibTrans" cxnId="{BCEA551A-EBFA-B54B-A789-95A3FD5B6C5C}">
      <dgm:prSet/>
      <dgm:spPr/>
      <dgm:t>
        <a:bodyPr/>
        <a:lstStyle/>
        <a:p>
          <a:endParaRPr lang="en-US"/>
        </a:p>
      </dgm:t>
    </dgm:pt>
    <dgm:pt modelId="{79697069-A380-DF44-82F2-8C09BC0A868B}" type="pres">
      <dgm:prSet presAssocID="{166DE9E3-2A3D-8C49-9122-84D56394D99F}" presName="linear" presStyleCnt="0">
        <dgm:presLayoutVars>
          <dgm:animLvl val="lvl"/>
          <dgm:resizeHandles val="exact"/>
        </dgm:presLayoutVars>
      </dgm:prSet>
      <dgm:spPr/>
    </dgm:pt>
    <dgm:pt modelId="{7814B012-69B4-454B-A324-7155C32945DB}" type="pres">
      <dgm:prSet presAssocID="{EB48B13B-AAE8-0248-9C5A-DF6E048F46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100D03-0651-C349-9468-84CCD37DF864}" type="pres">
      <dgm:prSet presAssocID="{6DAD429D-C18D-1D4F-88BA-76DC7E6B25A2}" presName="spacer" presStyleCnt="0"/>
      <dgm:spPr/>
    </dgm:pt>
    <dgm:pt modelId="{C3AE7BC9-3EE8-E440-B416-4865C7E69027}" type="pres">
      <dgm:prSet presAssocID="{E18CD17B-0BE6-9D4E-ADAD-42ED9C63073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CEA551A-EBFA-B54B-A789-95A3FD5B6C5C}" srcId="{166DE9E3-2A3D-8C49-9122-84D56394D99F}" destId="{E18CD17B-0BE6-9D4E-ADAD-42ED9C63073D}" srcOrd="1" destOrd="0" parTransId="{BB919C4C-15B4-6D4B-B9F7-E572071C6B36}" sibTransId="{CE36FE53-98F3-3846-9DC7-B787E863948F}"/>
    <dgm:cxn modelId="{987289F1-0A28-7F43-AD6E-3516748A6106}" type="presOf" srcId="{166DE9E3-2A3D-8C49-9122-84D56394D99F}" destId="{79697069-A380-DF44-82F2-8C09BC0A868B}" srcOrd="0" destOrd="0" presId="urn:microsoft.com/office/officeart/2005/8/layout/vList2"/>
    <dgm:cxn modelId="{16FCD2C5-304A-7249-AC4C-95B7640FFDE3}" type="presOf" srcId="{EB48B13B-AAE8-0248-9C5A-DF6E048F4693}" destId="{7814B012-69B4-454B-A324-7155C32945DB}" srcOrd="0" destOrd="0" presId="urn:microsoft.com/office/officeart/2005/8/layout/vList2"/>
    <dgm:cxn modelId="{53CC3324-8D22-FE44-9329-F13928D4752C}" type="presOf" srcId="{E18CD17B-0BE6-9D4E-ADAD-42ED9C63073D}" destId="{C3AE7BC9-3EE8-E440-B416-4865C7E69027}" srcOrd="0" destOrd="0" presId="urn:microsoft.com/office/officeart/2005/8/layout/vList2"/>
    <dgm:cxn modelId="{3DBD01A4-B4B4-7F45-AF81-A34059C83664}" srcId="{166DE9E3-2A3D-8C49-9122-84D56394D99F}" destId="{EB48B13B-AAE8-0248-9C5A-DF6E048F4693}" srcOrd="0" destOrd="0" parTransId="{8282DA24-4937-384F-9D47-7CAE712BEAE8}" sibTransId="{6DAD429D-C18D-1D4F-88BA-76DC7E6B25A2}"/>
    <dgm:cxn modelId="{38B92D3B-AA54-8A46-A506-C7DA4F90D481}" type="presParOf" srcId="{79697069-A380-DF44-82F2-8C09BC0A868B}" destId="{7814B012-69B4-454B-A324-7155C32945DB}" srcOrd="0" destOrd="0" presId="urn:microsoft.com/office/officeart/2005/8/layout/vList2"/>
    <dgm:cxn modelId="{D1161555-1F38-B046-AB1D-2D9A3F41473C}" type="presParOf" srcId="{79697069-A380-DF44-82F2-8C09BC0A868B}" destId="{23100D03-0651-C349-9468-84CCD37DF864}" srcOrd="1" destOrd="0" presId="urn:microsoft.com/office/officeart/2005/8/layout/vList2"/>
    <dgm:cxn modelId="{B8D0BFB2-65CC-0746-A5E2-CFC6A58A4D80}" type="presParOf" srcId="{79697069-A380-DF44-82F2-8C09BC0A868B}" destId="{C3AE7BC9-3EE8-E440-B416-4865C7E690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2E1120-6F6A-6646-8C38-EECD45AE1FCA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BAAD47-1D6F-804A-A637-5E12814B3D6D}">
      <dgm:prSet/>
      <dgm:spPr/>
      <dgm:t>
        <a:bodyPr/>
        <a:lstStyle/>
        <a:p>
          <a:pPr rtl="0"/>
          <a:r>
            <a:rPr lang="en-US" smtClean="0"/>
            <a:t>We will now come together and you will share your analysis of the Prologue with the class.</a:t>
          </a:r>
          <a:endParaRPr lang="en-US"/>
        </a:p>
      </dgm:t>
    </dgm:pt>
    <dgm:pt modelId="{88C18140-DA79-C342-A376-3ED4203EE99E}" type="parTrans" cxnId="{7EAF8371-CFFF-C546-B893-EAABEDFB7614}">
      <dgm:prSet/>
      <dgm:spPr/>
      <dgm:t>
        <a:bodyPr/>
        <a:lstStyle/>
        <a:p>
          <a:endParaRPr lang="en-US"/>
        </a:p>
      </dgm:t>
    </dgm:pt>
    <dgm:pt modelId="{A438E2DA-267D-A544-BD60-F9DAAC280F66}" type="sibTrans" cxnId="{7EAF8371-CFFF-C546-B893-EAABEDFB7614}">
      <dgm:prSet/>
      <dgm:spPr/>
      <dgm:t>
        <a:bodyPr/>
        <a:lstStyle/>
        <a:p>
          <a:endParaRPr lang="en-US"/>
        </a:p>
      </dgm:t>
    </dgm:pt>
    <dgm:pt modelId="{26853C27-44BA-0040-99EA-D8E55AE6A7C2}" type="pres">
      <dgm:prSet presAssocID="{4E2E1120-6F6A-6646-8C38-EECD45AE1FCA}" presName="linear" presStyleCnt="0">
        <dgm:presLayoutVars>
          <dgm:animLvl val="lvl"/>
          <dgm:resizeHandles val="exact"/>
        </dgm:presLayoutVars>
      </dgm:prSet>
      <dgm:spPr/>
    </dgm:pt>
    <dgm:pt modelId="{1AFD8DEB-CEBB-4D45-9386-DAEAC33E6E1E}" type="pres">
      <dgm:prSet presAssocID="{61BAAD47-1D6F-804A-A637-5E12814B3D6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EAF8371-CFFF-C546-B893-EAABEDFB7614}" srcId="{4E2E1120-6F6A-6646-8C38-EECD45AE1FCA}" destId="{61BAAD47-1D6F-804A-A637-5E12814B3D6D}" srcOrd="0" destOrd="0" parTransId="{88C18140-DA79-C342-A376-3ED4203EE99E}" sibTransId="{A438E2DA-267D-A544-BD60-F9DAAC280F66}"/>
    <dgm:cxn modelId="{5925646E-BAC8-E443-BA65-6F73771A61D4}" type="presOf" srcId="{61BAAD47-1D6F-804A-A637-5E12814B3D6D}" destId="{1AFD8DEB-CEBB-4D45-9386-DAEAC33E6E1E}" srcOrd="0" destOrd="0" presId="urn:microsoft.com/office/officeart/2005/8/layout/vList2"/>
    <dgm:cxn modelId="{5471A17B-1DA8-DD4F-AE97-AC1BA71DE3EC}" type="presOf" srcId="{4E2E1120-6F6A-6646-8C38-EECD45AE1FCA}" destId="{26853C27-44BA-0040-99EA-D8E55AE6A7C2}" srcOrd="0" destOrd="0" presId="urn:microsoft.com/office/officeart/2005/8/layout/vList2"/>
    <dgm:cxn modelId="{20E24B15-19C8-1446-9966-09793E2E86A3}" type="presParOf" srcId="{26853C27-44BA-0040-99EA-D8E55AE6A7C2}" destId="{1AFD8DEB-CEBB-4D45-9386-DAEAC33E6E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F187DF-97A2-8C46-8DC4-3FEB1867C4FC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E7966-D11B-6841-8608-EE49AD165C36}">
      <dgm:prSet/>
      <dgm:spPr/>
      <dgm:t>
        <a:bodyPr/>
        <a:lstStyle/>
        <a:p>
          <a:pPr rtl="0"/>
          <a:r>
            <a:rPr lang="en-US" dirty="0" smtClean="0"/>
            <a:t>Please study for your Unit 5 Vocabulary Quiz which you will take </a:t>
          </a:r>
          <a:r>
            <a:rPr lang="en-US" smtClean="0"/>
            <a:t>this </a:t>
          </a:r>
          <a:r>
            <a:rPr lang="en-US" smtClean="0"/>
            <a:t>Wednesday, </a:t>
          </a:r>
          <a:r>
            <a:rPr lang="en-US" smtClean="0"/>
            <a:t>September </a:t>
          </a:r>
          <a:r>
            <a:rPr lang="en-US" smtClean="0"/>
            <a:t>16, </a:t>
          </a:r>
          <a:r>
            <a:rPr lang="en-US" dirty="0" smtClean="0"/>
            <a:t>2015.</a:t>
          </a:r>
          <a:endParaRPr lang="en-US" dirty="0"/>
        </a:p>
      </dgm:t>
    </dgm:pt>
    <dgm:pt modelId="{1958E84D-9A34-EC46-98BA-7339C9B9534B}" type="parTrans" cxnId="{9C663255-C72D-9041-AD75-4341FABB2BB1}">
      <dgm:prSet/>
      <dgm:spPr/>
      <dgm:t>
        <a:bodyPr/>
        <a:lstStyle/>
        <a:p>
          <a:endParaRPr lang="en-US"/>
        </a:p>
      </dgm:t>
    </dgm:pt>
    <dgm:pt modelId="{BA510581-6843-454D-92CE-08D73C5EDEE7}" type="sibTrans" cxnId="{9C663255-C72D-9041-AD75-4341FABB2BB1}">
      <dgm:prSet/>
      <dgm:spPr/>
      <dgm:t>
        <a:bodyPr/>
        <a:lstStyle/>
        <a:p>
          <a:endParaRPr lang="en-US"/>
        </a:p>
      </dgm:t>
    </dgm:pt>
    <dgm:pt modelId="{AFAF14FC-5E76-F04F-BA60-75C05BA0CE2E}">
      <dgm:prSet/>
      <dgm:spPr/>
      <dgm:t>
        <a:bodyPr/>
        <a:lstStyle/>
        <a:p>
          <a:pPr rtl="0"/>
          <a:r>
            <a:rPr lang="en-US" dirty="0" smtClean="0"/>
            <a:t>If you have not finished reading the book for your next book report, this is a friendly reminder to do so.</a:t>
          </a:r>
          <a:endParaRPr lang="en-US" dirty="0"/>
        </a:p>
      </dgm:t>
    </dgm:pt>
    <dgm:pt modelId="{3DAC1AB5-AD23-6942-9187-7E7179202E00}" type="parTrans" cxnId="{C8EAFC34-5E85-2347-8B8A-6F734EB4154A}">
      <dgm:prSet/>
      <dgm:spPr/>
      <dgm:t>
        <a:bodyPr/>
        <a:lstStyle/>
        <a:p>
          <a:endParaRPr lang="en-US"/>
        </a:p>
      </dgm:t>
    </dgm:pt>
    <dgm:pt modelId="{15F6564B-E6A2-A04B-B4C3-814AF3E779A8}" type="sibTrans" cxnId="{C8EAFC34-5E85-2347-8B8A-6F734EB4154A}">
      <dgm:prSet/>
      <dgm:spPr/>
      <dgm:t>
        <a:bodyPr/>
        <a:lstStyle/>
        <a:p>
          <a:endParaRPr lang="en-US"/>
        </a:p>
      </dgm:t>
    </dgm:pt>
    <dgm:pt modelId="{40B271DC-7E45-C04C-8886-B6FB1C8A5C87}">
      <dgm:prSet/>
      <dgm:spPr/>
      <dgm:t>
        <a:bodyPr/>
        <a:lstStyle/>
        <a:p>
          <a:pPr rtl="0"/>
          <a:r>
            <a:rPr lang="en-US" dirty="0" smtClean="0"/>
            <a:t>Your research project is due on Wednesday.</a:t>
          </a:r>
          <a:endParaRPr lang="en-US" dirty="0"/>
        </a:p>
      </dgm:t>
    </dgm:pt>
    <dgm:pt modelId="{A75F3B61-5684-564E-9288-07CB2303B583}" type="parTrans" cxnId="{ABADF651-2A1C-B34E-BEA1-A0E81053B060}">
      <dgm:prSet/>
      <dgm:spPr/>
    </dgm:pt>
    <dgm:pt modelId="{7F01B50A-E4EC-A94F-AEAE-830CB559C641}" type="sibTrans" cxnId="{ABADF651-2A1C-B34E-BEA1-A0E81053B060}">
      <dgm:prSet/>
      <dgm:spPr/>
    </dgm:pt>
    <dgm:pt modelId="{E9D5B19E-10AD-624D-950C-81573861A8D1}" type="pres">
      <dgm:prSet presAssocID="{F8F187DF-97A2-8C46-8DC4-3FEB1867C4F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829D20-3359-E041-B988-232F88BB3C25}" type="pres">
      <dgm:prSet presAssocID="{40B271DC-7E45-C04C-8886-B6FB1C8A5C87}" presName="thickLine" presStyleLbl="alignNode1" presStyleIdx="0" presStyleCnt="3"/>
      <dgm:spPr/>
    </dgm:pt>
    <dgm:pt modelId="{8058C957-B024-DF49-93D5-AAB330DAFF4F}" type="pres">
      <dgm:prSet presAssocID="{40B271DC-7E45-C04C-8886-B6FB1C8A5C87}" presName="horz1" presStyleCnt="0"/>
      <dgm:spPr/>
    </dgm:pt>
    <dgm:pt modelId="{693FA696-6C67-FE46-89A5-FB94DE8904D6}" type="pres">
      <dgm:prSet presAssocID="{40B271DC-7E45-C04C-8886-B6FB1C8A5C87}" presName="tx1" presStyleLbl="revTx" presStyleIdx="0" presStyleCnt="3"/>
      <dgm:spPr/>
      <dgm:t>
        <a:bodyPr/>
        <a:lstStyle/>
        <a:p>
          <a:endParaRPr lang="en-US"/>
        </a:p>
      </dgm:t>
    </dgm:pt>
    <dgm:pt modelId="{5E0A92AA-3436-0B44-AC97-D024B9109422}" type="pres">
      <dgm:prSet presAssocID="{40B271DC-7E45-C04C-8886-B6FB1C8A5C87}" presName="vert1" presStyleCnt="0"/>
      <dgm:spPr/>
    </dgm:pt>
    <dgm:pt modelId="{469D0589-7BEC-5F45-A0A1-3FE5AF8F41DD}" type="pres">
      <dgm:prSet presAssocID="{6C6E7966-D11B-6841-8608-EE49AD165C36}" presName="thickLine" presStyleLbl="alignNode1" presStyleIdx="1" presStyleCnt="3"/>
      <dgm:spPr/>
    </dgm:pt>
    <dgm:pt modelId="{CA386883-A980-9042-A97F-1AE74602C6AC}" type="pres">
      <dgm:prSet presAssocID="{6C6E7966-D11B-6841-8608-EE49AD165C36}" presName="horz1" presStyleCnt="0"/>
      <dgm:spPr/>
    </dgm:pt>
    <dgm:pt modelId="{E1446B83-C6EC-4340-B1DB-E1C1036CC0CA}" type="pres">
      <dgm:prSet presAssocID="{6C6E7966-D11B-6841-8608-EE49AD165C36}" presName="tx1" presStyleLbl="revTx" presStyleIdx="1" presStyleCnt="3"/>
      <dgm:spPr/>
      <dgm:t>
        <a:bodyPr/>
        <a:lstStyle/>
        <a:p>
          <a:endParaRPr lang="en-US"/>
        </a:p>
      </dgm:t>
    </dgm:pt>
    <dgm:pt modelId="{EBF008B6-10AC-864C-8B76-46813FBCAD9A}" type="pres">
      <dgm:prSet presAssocID="{6C6E7966-D11B-6841-8608-EE49AD165C36}" presName="vert1" presStyleCnt="0"/>
      <dgm:spPr/>
    </dgm:pt>
    <dgm:pt modelId="{A8E96350-72D1-B44D-949F-2F5E1456B6B3}" type="pres">
      <dgm:prSet presAssocID="{AFAF14FC-5E76-F04F-BA60-75C05BA0CE2E}" presName="thickLine" presStyleLbl="alignNode1" presStyleIdx="2" presStyleCnt="3"/>
      <dgm:spPr/>
    </dgm:pt>
    <dgm:pt modelId="{AAE3B756-C8F7-724B-9D98-1CABDB7FEAC7}" type="pres">
      <dgm:prSet presAssocID="{AFAF14FC-5E76-F04F-BA60-75C05BA0CE2E}" presName="horz1" presStyleCnt="0"/>
      <dgm:spPr/>
    </dgm:pt>
    <dgm:pt modelId="{57923BCB-64B2-6349-9D8D-32FEBC6D7880}" type="pres">
      <dgm:prSet presAssocID="{AFAF14FC-5E76-F04F-BA60-75C05BA0CE2E}" presName="tx1" presStyleLbl="revTx" presStyleIdx="2" presStyleCnt="3"/>
      <dgm:spPr/>
      <dgm:t>
        <a:bodyPr/>
        <a:lstStyle/>
        <a:p>
          <a:endParaRPr lang="en-US"/>
        </a:p>
      </dgm:t>
    </dgm:pt>
    <dgm:pt modelId="{4121A165-CBEC-A249-886F-8E0F3101D24A}" type="pres">
      <dgm:prSet presAssocID="{AFAF14FC-5E76-F04F-BA60-75C05BA0CE2E}" presName="vert1" presStyleCnt="0"/>
      <dgm:spPr/>
    </dgm:pt>
  </dgm:ptLst>
  <dgm:cxnLst>
    <dgm:cxn modelId="{C8EAFC34-5E85-2347-8B8A-6F734EB4154A}" srcId="{F8F187DF-97A2-8C46-8DC4-3FEB1867C4FC}" destId="{AFAF14FC-5E76-F04F-BA60-75C05BA0CE2E}" srcOrd="2" destOrd="0" parTransId="{3DAC1AB5-AD23-6942-9187-7E7179202E00}" sibTransId="{15F6564B-E6A2-A04B-B4C3-814AF3E779A8}"/>
    <dgm:cxn modelId="{16DA6645-03F7-1E47-A76C-FE0323DF9B82}" type="presOf" srcId="{40B271DC-7E45-C04C-8886-B6FB1C8A5C87}" destId="{693FA696-6C67-FE46-89A5-FB94DE8904D6}" srcOrd="0" destOrd="0" presId="urn:microsoft.com/office/officeart/2008/layout/LinedList"/>
    <dgm:cxn modelId="{9C663255-C72D-9041-AD75-4341FABB2BB1}" srcId="{F8F187DF-97A2-8C46-8DC4-3FEB1867C4FC}" destId="{6C6E7966-D11B-6841-8608-EE49AD165C36}" srcOrd="1" destOrd="0" parTransId="{1958E84D-9A34-EC46-98BA-7339C9B9534B}" sibTransId="{BA510581-6843-454D-92CE-08D73C5EDEE7}"/>
    <dgm:cxn modelId="{0B270854-20F2-374B-BC01-41C8E38CD991}" type="presOf" srcId="{F8F187DF-97A2-8C46-8DC4-3FEB1867C4FC}" destId="{E9D5B19E-10AD-624D-950C-81573861A8D1}" srcOrd="0" destOrd="0" presId="urn:microsoft.com/office/officeart/2008/layout/LinedList"/>
    <dgm:cxn modelId="{DAB7C736-E8E5-FC48-A23D-7B1EDAAFC599}" type="presOf" srcId="{AFAF14FC-5E76-F04F-BA60-75C05BA0CE2E}" destId="{57923BCB-64B2-6349-9D8D-32FEBC6D7880}" srcOrd="0" destOrd="0" presId="urn:microsoft.com/office/officeart/2008/layout/LinedList"/>
    <dgm:cxn modelId="{557EBAE8-C464-BF48-A0F3-1FE56C75469A}" type="presOf" srcId="{6C6E7966-D11B-6841-8608-EE49AD165C36}" destId="{E1446B83-C6EC-4340-B1DB-E1C1036CC0CA}" srcOrd="0" destOrd="0" presId="urn:microsoft.com/office/officeart/2008/layout/LinedList"/>
    <dgm:cxn modelId="{ABADF651-2A1C-B34E-BEA1-A0E81053B060}" srcId="{F8F187DF-97A2-8C46-8DC4-3FEB1867C4FC}" destId="{40B271DC-7E45-C04C-8886-B6FB1C8A5C87}" srcOrd="0" destOrd="0" parTransId="{A75F3B61-5684-564E-9288-07CB2303B583}" sibTransId="{7F01B50A-E4EC-A94F-AEAE-830CB559C641}"/>
    <dgm:cxn modelId="{D195C04D-CD8B-2043-81A3-52DBF47993F7}" type="presParOf" srcId="{E9D5B19E-10AD-624D-950C-81573861A8D1}" destId="{BB829D20-3359-E041-B988-232F88BB3C25}" srcOrd="0" destOrd="0" presId="urn:microsoft.com/office/officeart/2008/layout/LinedList"/>
    <dgm:cxn modelId="{43A8C3AD-9128-0542-B469-23403F498F29}" type="presParOf" srcId="{E9D5B19E-10AD-624D-950C-81573861A8D1}" destId="{8058C957-B024-DF49-93D5-AAB330DAFF4F}" srcOrd="1" destOrd="0" presId="urn:microsoft.com/office/officeart/2008/layout/LinedList"/>
    <dgm:cxn modelId="{C2D3791E-37B8-CD4E-877B-45B99DEF181D}" type="presParOf" srcId="{8058C957-B024-DF49-93D5-AAB330DAFF4F}" destId="{693FA696-6C67-FE46-89A5-FB94DE8904D6}" srcOrd="0" destOrd="0" presId="urn:microsoft.com/office/officeart/2008/layout/LinedList"/>
    <dgm:cxn modelId="{02CB0205-2FBE-124B-ABFF-F7EFE5765235}" type="presParOf" srcId="{8058C957-B024-DF49-93D5-AAB330DAFF4F}" destId="{5E0A92AA-3436-0B44-AC97-D024B9109422}" srcOrd="1" destOrd="0" presId="urn:microsoft.com/office/officeart/2008/layout/LinedList"/>
    <dgm:cxn modelId="{1360B253-93B1-C448-86FA-7039003D3EFB}" type="presParOf" srcId="{E9D5B19E-10AD-624D-950C-81573861A8D1}" destId="{469D0589-7BEC-5F45-A0A1-3FE5AF8F41DD}" srcOrd="2" destOrd="0" presId="urn:microsoft.com/office/officeart/2008/layout/LinedList"/>
    <dgm:cxn modelId="{BADAB9C2-D200-CE4D-B2C6-B72777759C86}" type="presParOf" srcId="{E9D5B19E-10AD-624D-950C-81573861A8D1}" destId="{CA386883-A980-9042-A97F-1AE74602C6AC}" srcOrd="3" destOrd="0" presId="urn:microsoft.com/office/officeart/2008/layout/LinedList"/>
    <dgm:cxn modelId="{A319AA23-7A25-2E4E-B83B-14130C2528B7}" type="presParOf" srcId="{CA386883-A980-9042-A97F-1AE74602C6AC}" destId="{E1446B83-C6EC-4340-B1DB-E1C1036CC0CA}" srcOrd="0" destOrd="0" presId="urn:microsoft.com/office/officeart/2008/layout/LinedList"/>
    <dgm:cxn modelId="{A4D97B20-9CDD-1C47-9782-BC85E3A5DA4C}" type="presParOf" srcId="{CA386883-A980-9042-A97F-1AE74602C6AC}" destId="{EBF008B6-10AC-864C-8B76-46813FBCAD9A}" srcOrd="1" destOrd="0" presId="urn:microsoft.com/office/officeart/2008/layout/LinedList"/>
    <dgm:cxn modelId="{EF1BE499-9FDE-C64C-B506-4EC057885549}" type="presParOf" srcId="{E9D5B19E-10AD-624D-950C-81573861A8D1}" destId="{A8E96350-72D1-B44D-949F-2F5E1456B6B3}" srcOrd="4" destOrd="0" presId="urn:microsoft.com/office/officeart/2008/layout/LinedList"/>
    <dgm:cxn modelId="{142A1078-DDC3-E146-A311-EC96D50F9D63}" type="presParOf" srcId="{E9D5B19E-10AD-624D-950C-81573861A8D1}" destId="{AAE3B756-C8F7-724B-9D98-1CABDB7FEAC7}" srcOrd="5" destOrd="0" presId="urn:microsoft.com/office/officeart/2008/layout/LinedList"/>
    <dgm:cxn modelId="{7851B2C5-34B1-9D47-8368-887D6205F228}" type="presParOf" srcId="{AAE3B756-C8F7-724B-9D98-1CABDB7FEAC7}" destId="{57923BCB-64B2-6349-9D8D-32FEBC6D7880}" srcOrd="0" destOrd="0" presId="urn:microsoft.com/office/officeart/2008/layout/LinedList"/>
    <dgm:cxn modelId="{673E2E62-95D3-C640-A8F2-DF0FB2FCF84D}" type="presParOf" srcId="{AAE3B756-C8F7-724B-9D98-1CABDB7FEAC7}" destId="{4121A165-CBEC-A249-886F-8E0F3101D2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DB202D-0770-4949-A353-535CCF2ED82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78DB07-96F2-3A43-A7DB-8F0B3AFAFAD6}">
      <dgm:prSet/>
      <dgm:spPr/>
      <dgm:t>
        <a:bodyPr/>
        <a:lstStyle/>
        <a:p>
          <a:pPr rtl="0"/>
          <a:r>
            <a:rPr lang="en-US" smtClean="0"/>
            <a:t>Welcome, please come in quietly and put your things down.</a:t>
          </a:r>
          <a:endParaRPr lang="en-US"/>
        </a:p>
      </dgm:t>
    </dgm:pt>
    <dgm:pt modelId="{B093447E-FD46-EC4D-9FE8-33AEB71F07DD}" type="parTrans" cxnId="{BE21CCA7-C3A2-D34A-BED7-834709C02092}">
      <dgm:prSet/>
      <dgm:spPr/>
      <dgm:t>
        <a:bodyPr/>
        <a:lstStyle/>
        <a:p>
          <a:endParaRPr lang="en-US"/>
        </a:p>
      </dgm:t>
    </dgm:pt>
    <dgm:pt modelId="{DB0AEE26-7D68-4F44-A881-9A4D885FDFAD}" type="sibTrans" cxnId="{BE21CCA7-C3A2-D34A-BED7-834709C02092}">
      <dgm:prSet/>
      <dgm:spPr/>
      <dgm:t>
        <a:bodyPr/>
        <a:lstStyle/>
        <a:p>
          <a:endParaRPr lang="en-US"/>
        </a:p>
      </dgm:t>
    </dgm:pt>
    <dgm:pt modelId="{22100D3F-2B6D-944C-B319-9A4E9273DD57}">
      <dgm:prSet/>
      <dgm:spPr/>
      <dgm:t>
        <a:bodyPr/>
        <a:lstStyle/>
        <a:p>
          <a:pPr rtl="0"/>
          <a:r>
            <a:rPr lang="en-US" smtClean="0"/>
            <a:t>Please complete Unit Five Exercise One on page 32. Label your paper Exercise One.</a:t>
          </a:r>
          <a:endParaRPr lang="en-US"/>
        </a:p>
      </dgm:t>
    </dgm:pt>
    <dgm:pt modelId="{7938CCF5-1676-434D-8F66-56A151504396}" type="parTrans" cxnId="{8FAD574B-A0B3-F048-ABCD-B568A0A74B95}">
      <dgm:prSet/>
      <dgm:spPr/>
      <dgm:t>
        <a:bodyPr/>
        <a:lstStyle/>
        <a:p>
          <a:endParaRPr lang="en-US"/>
        </a:p>
      </dgm:t>
    </dgm:pt>
    <dgm:pt modelId="{A5815497-F9BA-6A40-9574-A3A615224CFA}" type="sibTrans" cxnId="{8FAD574B-A0B3-F048-ABCD-B568A0A74B95}">
      <dgm:prSet/>
      <dgm:spPr/>
      <dgm:t>
        <a:bodyPr/>
        <a:lstStyle/>
        <a:p>
          <a:endParaRPr lang="en-US"/>
        </a:p>
      </dgm:t>
    </dgm:pt>
    <dgm:pt modelId="{EA8E7778-78F0-BE4B-8B0E-1C393BD42E4C}">
      <dgm:prSet/>
      <dgm:spPr/>
      <dgm:t>
        <a:bodyPr/>
        <a:lstStyle/>
        <a:p>
          <a:pPr rtl="0"/>
          <a:r>
            <a:rPr lang="en-US" smtClean="0"/>
            <a:t>You will need to write the complete sentences.</a:t>
          </a:r>
          <a:endParaRPr lang="en-US"/>
        </a:p>
      </dgm:t>
    </dgm:pt>
    <dgm:pt modelId="{2702C0B6-E133-BF42-B282-00BF6D6BA02A}" type="parTrans" cxnId="{2EC3891F-DD60-4C47-9950-5D4714C813D8}">
      <dgm:prSet/>
      <dgm:spPr/>
      <dgm:t>
        <a:bodyPr/>
        <a:lstStyle/>
        <a:p>
          <a:endParaRPr lang="en-US"/>
        </a:p>
      </dgm:t>
    </dgm:pt>
    <dgm:pt modelId="{2B37CF63-52F0-0F48-80AE-1481B4593A47}" type="sibTrans" cxnId="{2EC3891F-DD60-4C47-9950-5D4714C813D8}">
      <dgm:prSet/>
      <dgm:spPr/>
      <dgm:t>
        <a:bodyPr/>
        <a:lstStyle/>
        <a:p>
          <a:endParaRPr lang="en-US"/>
        </a:p>
      </dgm:t>
    </dgm:pt>
    <dgm:pt modelId="{B1EF9637-D4F0-4E48-9F61-51E8CD91CC33}">
      <dgm:prSet/>
      <dgm:spPr/>
      <dgm:t>
        <a:bodyPr/>
        <a:lstStyle/>
        <a:p>
          <a:pPr rtl="0"/>
          <a:r>
            <a:rPr lang="en-US" smtClean="0"/>
            <a:t>When you are finished, please return your book to the cart.</a:t>
          </a:r>
          <a:endParaRPr lang="en-US"/>
        </a:p>
      </dgm:t>
    </dgm:pt>
    <dgm:pt modelId="{BD2C1549-3804-8943-AA59-9EF55B38DDC1}" type="parTrans" cxnId="{53B92523-AB69-3248-B595-1D7D7E69B7EE}">
      <dgm:prSet/>
      <dgm:spPr/>
      <dgm:t>
        <a:bodyPr/>
        <a:lstStyle/>
        <a:p>
          <a:endParaRPr lang="en-US"/>
        </a:p>
      </dgm:t>
    </dgm:pt>
    <dgm:pt modelId="{7BCA120B-74C8-9A49-B183-4787061074A1}" type="sibTrans" cxnId="{53B92523-AB69-3248-B595-1D7D7E69B7EE}">
      <dgm:prSet/>
      <dgm:spPr/>
      <dgm:t>
        <a:bodyPr/>
        <a:lstStyle/>
        <a:p>
          <a:endParaRPr lang="en-US"/>
        </a:p>
      </dgm:t>
    </dgm:pt>
    <dgm:pt modelId="{BC87F509-9117-BF4A-B491-874A95E7CE63}" type="pres">
      <dgm:prSet presAssocID="{DCDB202D-0770-4949-A353-535CCF2ED82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ECDB49-B1E6-EF48-8974-2890D5A82D68}" type="pres">
      <dgm:prSet presAssocID="{E578DB07-96F2-3A43-A7DB-8F0B3AFAFAD6}" presName="thickLine" presStyleLbl="alignNode1" presStyleIdx="0" presStyleCnt="4"/>
      <dgm:spPr/>
    </dgm:pt>
    <dgm:pt modelId="{84FA1A83-5277-6C42-9414-A4AB707784EE}" type="pres">
      <dgm:prSet presAssocID="{E578DB07-96F2-3A43-A7DB-8F0B3AFAFAD6}" presName="horz1" presStyleCnt="0"/>
      <dgm:spPr/>
    </dgm:pt>
    <dgm:pt modelId="{9F98D5D6-0419-3749-B13B-8B703D9E9BFE}" type="pres">
      <dgm:prSet presAssocID="{E578DB07-96F2-3A43-A7DB-8F0B3AFAFAD6}" presName="tx1" presStyleLbl="revTx" presStyleIdx="0" presStyleCnt="4"/>
      <dgm:spPr/>
      <dgm:t>
        <a:bodyPr/>
        <a:lstStyle/>
        <a:p>
          <a:endParaRPr lang="en-US"/>
        </a:p>
      </dgm:t>
    </dgm:pt>
    <dgm:pt modelId="{28B3C5E8-9F2B-FC43-9E94-C0FA56070EC7}" type="pres">
      <dgm:prSet presAssocID="{E578DB07-96F2-3A43-A7DB-8F0B3AFAFAD6}" presName="vert1" presStyleCnt="0"/>
      <dgm:spPr/>
    </dgm:pt>
    <dgm:pt modelId="{436F449F-E569-EA41-AFAD-75A62219D2E7}" type="pres">
      <dgm:prSet presAssocID="{22100D3F-2B6D-944C-B319-9A4E9273DD57}" presName="thickLine" presStyleLbl="alignNode1" presStyleIdx="1" presStyleCnt="4"/>
      <dgm:spPr/>
    </dgm:pt>
    <dgm:pt modelId="{DD4CC8E6-A2FD-DE41-A4F8-9B872FE90392}" type="pres">
      <dgm:prSet presAssocID="{22100D3F-2B6D-944C-B319-9A4E9273DD57}" presName="horz1" presStyleCnt="0"/>
      <dgm:spPr/>
    </dgm:pt>
    <dgm:pt modelId="{75AA375E-1933-4B48-89AA-8586623BC47A}" type="pres">
      <dgm:prSet presAssocID="{22100D3F-2B6D-944C-B319-9A4E9273DD57}" presName="tx1" presStyleLbl="revTx" presStyleIdx="1" presStyleCnt="4"/>
      <dgm:spPr/>
      <dgm:t>
        <a:bodyPr/>
        <a:lstStyle/>
        <a:p>
          <a:endParaRPr lang="en-US"/>
        </a:p>
      </dgm:t>
    </dgm:pt>
    <dgm:pt modelId="{D2378ECB-D5A5-F246-8099-0363566CA53A}" type="pres">
      <dgm:prSet presAssocID="{22100D3F-2B6D-944C-B319-9A4E9273DD57}" presName="vert1" presStyleCnt="0"/>
      <dgm:spPr/>
    </dgm:pt>
    <dgm:pt modelId="{DED1BA4B-7FE2-314E-B87B-131AB24D0196}" type="pres">
      <dgm:prSet presAssocID="{EA8E7778-78F0-BE4B-8B0E-1C393BD42E4C}" presName="thickLine" presStyleLbl="alignNode1" presStyleIdx="2" presStyleCnt="4"/>
      <dgm:spPr/>
    </dgm:pt>
    <dgm:pt modelId="{50822319-E77F-094C-A9C0-DEDE9E1160B3}" type="pres">
      <dgm:prSet presAssocID="{EA8E7778-78F0-BE4B-8B0E-1C393BD42E4C}" presName="horz1" presStyleCnt="0"/>
      <dgm:spPr/>
    </dgm:pt>
    <dgm:pt modelId="{F160C488-1B33-BB46-8710-BE8F0A47B889}" type="pres">
      <dgm:prSet presAssocID="{EA8E7778-78F0-BE4B-8B0E-1C393BD42E4C}" presName="tx1" presStyleLbl="revTx" presStyleIdx="2" presStyleCnt="4"/>
      <dgm:spPr/>
      <dgm:t>
        <a:bodyPr/>
        <a:lstStyle/>
        <a:p>
          <a:endParaRPr lang="en-US"/>
        </a:p>
      </dgm:t>
    </dgm:pt>
    <dgm:pt modelId="{E07C1921-84F6-2049-915F-DF05DED1A58E}" type="pres">
      <dgm:prSet presAssocID="{EA8E7778-78F0-BE4B-8B0E-1C393BD42E4C}" presName="vert1" presStyleCnt="0"/>
      <dgm:spPr/>
    </dgm:pt>
    <dgm:pt modelId="{82631737-10C0-4844-9B25-8FFA4B017657}" type="pres">
      <dgm:prSet presAssocID="{B1EF9637-D4F0-4E48-9F61-51E8CD91CC33}" presName="thickLine" presStyleLbl="alignNode1" presStyleIdx="3" presStyleCnt="4"/>
      <dgm:spPr/>
    </dgm:pt>
    <dgm:pt modelId="{A0B1B55C-C45B-E04C-BD3F-CB714BC4610D}" type="pres">
      <dgm:prSet presAssocID="{B1EF9637-D4F0-4E48-9F61-51E8CD91CC33}" presName="horz1" presStyleCnt="0"/>
      <dgm:spPr/>
    </dgm:pt>
    <dgm:pt modelId="{F43C0F6E-A8A0-8D4A-9F21-5BEE4F50A356}" type="pres">
      <dgm:prSet presAssocID="{B1EF9637-D4F0-4E48-9F61-51E8CD91CC33}" presName="tx1" presStyleLbl="revTx" presStyleIdx="3" presStyleCnt="4"/>
      <dgm:spPr/>
      <dgm:t>
        <a:bodyPr/>
        <a:lstStyle/>
        <a:p>
          <a:endParaRPr lang="en-US"/>
        </a:p>
      </dgm:t>
    </dgm:pt>
    <dgm:pt modelId="{5DD29118-5FBB-AF49-B6B9-3B502836544B}" type="pres">
      <dgm:prSet presAssocID="{B1EF9637-D4F0-4E48-9F61-51E8CD91CC33}" presName="vert1" presStyleCnt="0"/>
      <dgm:spPr/>
    </dgm:pt>
  </dgm:ptLst>
  <dgm:cxnLst>
    <dgm:cxn modelId="{8FAD574B-A0B3-F048-ABCD-B568A0A74B95}" srcId="{DCDB202D-0770-4949-A353-535CCF2ED827}" destId="{22100D3F-2B6D-944C-B319-9A4E9273DD57}" srcOrd="1" destOrd="0" parTransId="{7938CCF5-1676-434D-8F66-56A151504396}" sibTransId="{A5815497-F9BA-6A40-9574-A3A615224CFA}"/>
    <dgm:cxn modelId="{699E3743-0AB9-F54F-9AFE-EDC1EEADE68F}" type="presOf" srcId="{22100D3F-2B6D-944C-B319-9A4E9273DD57}" destId="{75AA375E-1933-4B48-89AA-8586623BC47A}" srcOrd="0" destOrd="0" presId="urn:microsoft.com/office/officeart/2008/layout/LinedList"/>
    <dgm:cxn modelId="{64DB4529-9EE5-B344-98EC-E13BF14F00F3}" type="presOf" srcId="{EA8E7778-78F0-BE4B-8B0E-1C393BD42E4C}" destId="{F160C488-1B33-BB46-8710-BE8F0A47B889}" srcOrd="0" destOrd="0" presId="urn:microsoft.com/office/officeart/2008/layout/LinedList"/>
    <dgm:cxn modelId="{4A7E7EA3-1F4C-E144-98E8-89B018618BFC}" type="presOf" srcId="{DCDB202D-0770-4949-A353-535CCF2ED827}" destId="{BC87F509-9117-BF4A-B491-874A95E7CE63}" srcOrd="0" destOrd="0" presId="urn:microsoft.com/office/officeart/2008/layout/LinedList"/>
    <dgm:cxn modelId="{53B92523-AB69-3248-B595-1D7D7E69B7EE}" srcId="{DCDB202D-0770-4949-A353-535CCF2ED827}" destId="{B1EF9637-D4F0-4E48-9F61-51E8CD91CC33}" srcOrd="3" destOrd="0" parTransId="{BD2C1549-3804-8943-AA59-9EF55B38DDC1}" sibTransId="{7BCA120B-74C8-9A49-B183-4787061074A1}"/>
    <dgm:cxn modelId="{BE21CCA7-C3A2-D34A-BED7-834709C02092}" srcId="{DCDB202D-0770-4949-A353-535CCF2ED827}" destId="{E578DB07-96F2-3A43-A7DB-8F0B3AFAFAD6}" srcOrd="0" destOrd="0" parTransId="{B093447E-FD46-EC4D-9FE8-33AEB71F07DD}" sibTransId="{DB0AEE26-7D68-4F44-A881-9A4D885FDFAD}"/>
    <dgm:cxn modelId="{12DE080C-C3E2-FA47-B588-5E8A6E59B532}" type="presOf" srcId="{B1EF9637-D4F0-4E48-9F61-51E8CD91CC33}" destId="{F43C0F6E-A8A0-8D4A-9F21-5BEE4F50A356}" srcOrd="0" destOrd="0" presId="urn:microsoft.com/office/officeart/2008/layout/LinedList"/>
    <dgm:cxn modelId="{2EC3891F-DD60-4C47-9950-5D4714C813D8}" srcId="{DCDB202D-0770-4949-A353-535CCF2ED827}" destId="{EA8E7778-78F0-BE4B-8B0E-1C393BD42E4C}" srcOrd="2" destOrd="0" parTransId="{2702C0B6-E133-BF42-B282-00BF6D6BA02A}" sibTransId="{2B37CF63-52F0-0F48-80AE-1481B4593A47}"/>
    <dgm:cxn modelId="{5B84AE3E-467A-3E40-A2F1-DEDFEEC51563}" type="presOf" srcId="{E578DB07-96F2-3A43-A7DB-8F0B3AFAFAD6}" destId="{9F98D5D6-0419-3749-B13B-8B703D9E9BFE}" srcOrd="0" destOrd="0" presId="urn:microsoft.com/office/officeart/2008/layout/LinedList"/>
    <dgm:cxn modelId="{61104E81-BA0D-D545-84E8-B17618B2D4C7}" type="presParOf" srcId="{BC87F509-9117-BF4A-B491-874A95E7CE63}" destId="{A1ECDB49-B1E6-EF48-8974-2890D5A82D68}" srcOrd="0" destOrd="0" presId="urn:microsoft.com/office/officeart/2008/layout/LinedList"/>
    <dgm:cxn modelId="{AF5719D2-AEA8-334E-964A-25C8E973CCAD}" type="presParOf" srcId="{BC87F509-9117-BF4A-B491-874A95E7CE63}" destId="{84FA1A83-5277-6C42-9414-A4AB707784EE}" srcOrd="1" destOrd="0" presId="urn:microsoft.com/office/officeart/2008/layout/LinedList"/>
    <dgm:cxn modelId="{65A826C1-B9E3-6544-AF47-87264C858701}" type="presParOf" srcId="{84FA1A83-5277-6C42-9414-A4AB707784EE}" destId="{9F98D5D6-0419-3749-B13B-8B703D9E9BFE}" srcOrd="0" destOrd="0" presId="urn:microsoft.com/office/officeart/2008/layout/LinedList"/>
    <dgm:cxn modelId="{4968C658-A246-4B43-AC56-DDDAC3D48768}" type="presParOf" srcId="{84FA1A83-5277-6C42-9414-A4AB707784EE}" destId="{28B3C5E8-9F2B-FC43-9E94-C0FA56070EC7}" srcOrd="1" destOrd="0" presId="urn:microsoft.com/office/officeart/2008/layout/LinedList"/>
    <dgm:cxn modelId="{1E04E94E-8A92-5841-8615-38E4007D1CAC}" type="presParOf" srcId="{BC87F509-9117-BF4A-B491-874A95E7CE63}" destId="{436F449F-E569-EA41-AFAD-75A62219D2E7}" srcOrd="2" destOrd="0" presId="urn:microsoft.com/office/officeart/2008/layout/LinedList"/>
    <dgm:cxn modelId="{6A38419F-9629-C04D-AD79-3FC053C6850E}" type="presParOf" srcId="{BC87F509-9117-BF4A-B491-874A95E7CE63}" destId="{DD4CC8E6-A2FD-DE41-A4F8-9B872FE90392}" srcOrd="3" destOrd="0" presId="urn:microsoft.com/office/officeart/2008/layout/LinedList"/>
    <dgm:cxn modelId="{EA04C66A-2B0A-5448-9DC2-B39DBD10DB05}" type="presParOf" srcId="{DD4CC8E6-A2FD-DE41-A4F8-9B872FE90392}" destId="{75AA375E-1933-4B48-89AA-8586623BC47A}" srcOrd="0" destOrd="0" presId="urn:microsoft.com/office/officeart/2008/layout/LinedList"/>
    <dgm:cxn modelId="{E50DA68D-9AEE-D144-9EA7-4ABA6DDC7B15}" type="presParOf" srcId="{DD4CC8E6-A2FD-DE41-A4F8-9B872FE90392}" destId="{D2378ECB-D5A5-F246-8099-0363566CA53A}" srcOrd="1" destOrd="0" presId="urn:microsoft.com/office/officeart/2008/layout/LinedList"/>
    <dgm:cxn modelId="{027DDEFC-DED0-2640-8597-53D8D6EC9864}" type="presParOf" srcId="{BC87F509-9117-BF4A-B491-874A95E7CE63}" destId="{DED1BA4B-7FE2-314E-B87B-131AB24D0196}" srcOrd="4" destOrd="0" presId="urn:microsoft.com/office/officeart/2008/layout/LinedList"/>
    <dgm:cxn modelId="{F36E5309-4CF5-0A43-BCA5-105A3B9FF5D5}" type="presParOf" srcId="{BC87F509-9117-BF4A-B491-874A95E7CE63}" destId="{50822319-E77F-094C-A9C0-DEDE9E1160B3}" srcOrd="5" destOrd="0" presId="urn:microsoft.com/office/officeart/2008/layout/LinedList"/>
    <dgm:cxn modelId="{D056EBBE-F4C7-DF43-A86E-ACBC0EA8AE1D}" type="presParOf" srcId="{50822319-E77F-094C-A9C0-DEDE9E1160B3}" destId="{F160C488-1B33-BB46-8710-BE8F0A47B889}" srcOrd="0" destOrd="0" presId="urn:microsoft.com/office/officeart/2008/layout/LinedList"/>
    <dgm:cxn modelId="{7B0AD095-9D2C-604E-AF1C-81480691B96B}" type="presParOf" srcId="{50822319-E77F-094C-A9C0-DEDE9E1160B3}" destId="{E07C1921-84F6-2049-915F-DF05DED1A58E}" srcOrd="1" destOrd="0" presId="urn:microsoft.com/office/officeart/2008/layout/LinedList"/>
    <dgm:cxn modelId="{47FF68F8-16BC-944A-AF2D-3457EC5AAC01}" type="presParOf" srcId="{BC87F509-9117-BF4A-B491-874A95E7CE63}" destId="{82631737-10C0-4844-9B25-8FFA4B017657}" srcOrd="6" destOrd="0" presId="urn:microsoft.com/office/officeart/2008/layout/LinedList"/>
    <dgm:cxn modelId="{33B15991-400D-A142-A89E-B5D747A57A46}" type="presParOf" srcId="{BC87F509-9117-BF4A-B491-874A95E7CE63}" destId="{A0B1B55C-C45B-E04C-BD3F-CB714BC4610D}" srcOrd="7" destOrd="0" presId="urn:microsoft.com/office/officeart/2008/layout/LinedList"/>
    <dgm:cxn modelId="{693F3F75-0C75-F54E-82F8-8F9196955635}" type="presParOf" srcId="{A0B1B55C-C45B-E04C-BD3F-CB714BC4610D}" destId="{F43C0F6E-A8A0-8D4A-9F21-5BEE4F50A356}" srcOrd="0" destOrd="0" presId="urn:microsoft.com/office/officeart/2008/layout/LinedList"/>
    <dgm:cxn modelId="{99DBAA89-BEF4-4140-AAA4-7577B0BE79AA}" type="presParOf" srcId="{A0B1B55C-C45B-E04C-BD3F-CB714BC4610D}" destId="{5DD29118-5FBB-AF49-B6B9-3B50283654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 phldr="1"/>
      <dgm:spPr/>
      <dgm:t>
        <a:bodyPr/>
        <a:lstStyle/>
        <a:p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endParaRPr lang="en-US" dirty="0"/>
        </a:p>
      </dgm:t>
    </dgm:pt>
    <dgm:pt modelId="{8C179D5B-37C4-8944-8994-E35072DB5067}" type="parTrans" cxnId="{77944D67-73AF-2540-A39A-524FFA7354C3}">
      <dgm:prSet/>
      <dgm:spPr/>
    </dgm:pt>
    <dgm:pt modelId="{DB2FDAEA-772A-8A42-BCCB-5056E8FC2008}" type="sibTrans" cxnId="{77944D67-73AF-2540-A39A-524FFA7354C3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5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5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2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5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5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2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5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</dgm:ptLst>
  <dgm:cxnLst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49AF7B60-3EBA-1049-9DF9-154564B33DE5}" type="presOf" srcId="{CCAE178F-99AD-314B-A570-C69B8AB3AD5A}" destId="{48650E1E-5943-7A43-A4BD-C1140D792729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8FA83502-4E0C-8B41-8CFD-BFC073354130}" type="presOf" srcId="{CA5E5223-DB3A-424C-BA40-0982B46B4598}" destId="{9E979B39-6DEE-0944-9783-2C6F1C2C2866}" srcOrd="0" destOrd="0" presId="urn:microsoft.com/office/officeart/2008/layout/LinedList"/>
    <dgm:cxn modelId="{B91D9C19-88A6-654D-8F99-974D09BB8888}" type="presOf" srcId="{1564A53E-4CCC-DD42-9A69-9AC7269B94C5}" destId="{EB243F75-D165-9749-A976-6C992B0DDA12}" srcOrd="0" destOrd="0" presId="urn:microsoft.com/office/officeart/2008/layout/LinedList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2F5FCCDD-FFED-9940-A7F8-1CC0057D588C}" type="presOf" srcId="{138B3141-B342-B146-9ABA-5F19C2BF84A3}" destId="{AB9262E2-DB75-2141-A386-60FA66A52380}" srcOrd="0" destOrd="0" presId="urn:microsoft.com/office/officeart/2008/layout/LinedList"/>
    <dgm:cxn modelId="{E8D524D1-1AC8-DC40-9AE4-988FDFC17069}" type="presOf" srcId="{892AF13B-2E8E-EA4C-99D5-3862F23A6651}" destId="{C5E96AEC-1DAC-444E-B462-28EC7A64282C}" srcOrd="0" destOrd="0" presId="urn:microsoft.com/office/officeart/2008/layout/LinedList"/>
    <dgm:cxn modelId="{85871503-690C-8D47-B7E6-E60B373682F4}" type="presOf" srcId="{18DF52BF-7CAB-E744-ADA5-28511BEB532B}" destId="{23554E94-2FCD-FA44-9CF4-2D1D9C7EAA62}" srcOrd="0" destOrd="0" presId="urn:microsoft.com/office/officeart/2008/layout/LinedList"/>
    <dgm:cxn modelId="{154B1525-58E6-A54A-8CB5-A73B2653EE00}" type="presParOf" srcId="{AB9262E2-DB75-2141-A386-60FA66A52380}" destId="{24700B55-B40B-634B-8FD2-E04BB40DB606}" srcOrd="0" destOrd="0" presId="urn:microsoft.com/office/officeart/2008/layout/LinedList"/>
    <dgm:cxn modelId="{135CF535-4B68-1F41-9745-7B1010BF6DCD}" type="presParOf" srcId="{AB9262E2-DB75-2141-A386-60FA66A52380}" destId="{AE459AB0-F78F-A140-9A4F-BAA320C0E62B}" srcOrd="1" destOrd="0" presId="urn:microsoft.com/office/officeart/2008/layout/LinedList"/>
    <dgm:cxn modelId="{AEDCCD4B-79DE-1F44-95FE-025183C47A36}" type="presParOf" srcId="{AE459AB0-F78F-A140-9A4F-BAA320C0E62B}" destId="{23554E94-2FCD-FA44-9CF4-2D1D9C7EAA62}" srcOrd="0" destOrd="0" presId="urn:microsoft.com/office/officeart/2008/layout/LinedList"/>
    <dgm:cxn modelId="{2CA5B9D6-3163-4547-A8F9-2F84A573A2E5}" type="presParOf" srcId="{AE459AB0-F78F-A140-9A4F-BAA320C0E62B}" destId="{3885EF1B-6691-554C-827F-4CFD3BD7D2BA}" srcOrd="1" destOrd="0" presId="urn:microsoft.com/office/officeart/2008/layout/LinedList"/>
    <dgm:cxn modelId="{7D1838DC-A5D5-5C41-8265-72B0DEBE137E}" type="presParOf" srcId="{3885EF1B-6691-554C-827F-4CFD3BD7D2BA}" destId="{7F712C0E-D3E3-BA41-B12E-5DE18F4F44B9}" srcOrd="0" destOrd="0" presId="urn:microsoft.com/office/officeart/2008/layout/LinedList"/>
    <dgm:cxn modelId="{9671E6D2-7DF6-2849-AEFA-D89AFD5D7EC1}" type="presParOf" srcId="{3885EF1B-6691-554C-827F-4CFD3BD7D2BA}" destId="{06B73699-1FA5-DB40-A652-6ABA0A2AB3F6}" srcOrd="1" destOrd="0" presId="urn:microsoft.com/office/officeart/2008/layout/LinedList"/>
    <dgm:cxn modelId="{6129CABD-7EC9-0749-A59F-F9699DB58C5C}" type="presParOf" srcId="{06B73699-1FA5-DB40-A652-6ABA0A2AB3F6}" destId="{F2B77AB4-1C5F-3745-9341-B7BDDD4E2E3A}" srcOrd="0" destOrd="0" presId="urn:microsoft.com/office/officeart/2008/layout/LinedList"/>
    <dgm:cxn modelId="{9B44CF2B-DEBA-224B-B5D7-8E520D84BDD0}" type="presParOf" srcId="{06B73699-1FA5-DB40-A652-6ABA0A2AB3F6}" destId="{48650E1E-5943-7A43-A4BD-C1140D792729}" srcOrd="1" destOrd="0" presId="urn:microsoft.com/office/officeart/2008/layout/LinedList"/>
    <dgm:cxn modelId="{FD11BE0E-76B8-E94E-A172-E8F492B3CF70}" type="presParOf" srcId="{06B73699-1FA5-DB40-A652-6ABA0A2AB3F6}" destId="{9AE54236-73E6-7E49-A39F-E7F9CFE9E423}" srcOrd="2" destOrd="0" presId="urn:microsoft.com/office/officeart/2008/layout/LinedList"/>
    <dgm:cxn modelId="{A6F0122E-A635-3541-B5DA-06F798D2BCCA}" type="presParOf" srcId="{3885EF1B-6691-554C-827F-4CFD3BD7D2BA}" destId="{C4F54A5A-F081-9A49-8409-29D4D85D5878}" srcOrd="2" destOrd="0" presId="urn:microsoft.com/office/officeart/2008/layout/LinedList"/>
    <dgm:cxn modelId="{5F5BE6B5-E8E6-774A-822B-B00A26013E62}" type="presParOf" srcId="{3885EF1B-6691-554C-827F-4CFD3BD7D2BA}" destId="{4A448962-0F5F-5245-B315-9128747E3F35}" srcOrd="3" destOrd="0" presId="urn:microsoft.com/office/officeart/2008/layout/LinedList"/>
    <dgm:cxn modelId="{0A975DFD-4448-B64E-B8FE-012CF2F9BA05}" type="presParOf" srcId="{AB9262E2-DB75-2141-A386-60FA66A52380}" destId="{158E85FE-37DD-B34E-9D72-B8FEDF0E8DAB}" srcOrd="2" destOrd="0" presId="urn:microsoft.com/office/officeart/2008/layout/LinedList"/>
    <dgm:cxn modelId="{156B2DCC-C79C-154F-AAEB-5F5F12E03FE2}" type="presParOf" srcId="{AB9262E2-DB75-2141-A386-60FA66A52380}" destId="{1F71413A-7320-784D-8CF5-6F39516C0151}" srcOrd="3" destOrd="0" presId="urn:microsoft.com/office/officeart/2008/layout/LinedList"/>
    <dgm:cxn modelId="{327BCFF9-783C-DC4D-917A-3C5C98E0481D}" type="presParOf" srcId="{1F71413A-7320-784D-8CF5-6F39516C0151}" destId="{EB243F75-D165-9749-A976-6C992B0DDA12}" srcOrd="0" destOrd="0" presId="urn:microsoft.com/office/officeart/2008/layout/LinedList"/>
    <dgm:cxn modelId="{FD26DC20-6361-A249-8FA4-016F4038B401}" type="presParOf" srcId="{1F71413A-7320-784D-8CF5-6F39516C0151}" destId="{ADE4E08B-BFB3-064D-8895-EE479B53D3FE}" srcOrd="1" destOrd="0" presId="urn:microsoft.com/office/officeart/2008/layout/LinedList"/>
    <dgm:cxn modelId="{778FC0F4-6656-4C48-AC4A-7621A579BE80}" type="presParOf" srcId="{ADE4E08B-BFB3-064D-8895-EE479B53D3FE}" destId="{8174B471-79F4-DF4C-94FD-6B705834171E}" srcOrd="0" destOrd="0" presId="urn:microsoft.com/office/officeart/2008/layout/LinedList"/>
    <dgm:cxn modelId="{A7C8E91E-8E64-D840-B3E2-BF5836D283F4}" type="presParOf" srcId="{ADE4E08B-BFB3-064D-8895-EE479B53D3FE}" destId="{4511F93B-40F5-3C46-8852-58B5C9F72F0B}" srcOrd="1" destOrd="0" presId="urn:microsoft.com/office/officeart/2008/layout/LinedList"/>
    <dgm:cxn modelId="{29B72556-7524-6041-A379-C37E387B3437}" type="presParOf" srcId="{4511F93B-40F5-3C46-8852-58B5C9F72F0B}" destId="{6B08A3AE-3458-314E-9528-4B43969B3D2C}" srcOrd="0" destOrd="0" presId="urn:microsoft.com/office/officeart/2008/layout/LinedList"/>
    <dgm:cxn modelId="{B2B72693-27E0-984A-B4E2-E7C61E3AB7E3}" type="presParOf" srcId="{4511F93B-40F5-3C46-8852-58B5C9F72F0B}" destId="{C5E96AEC-1DAC-444E-B462-28EC7A64282C}" srcOrd="1" destOrd="0" presId="urn:microsoft.com/office/officeart/2008/layout/LinedList"/>
    <dgm:cxn modelId="{633B7DAB-1CF2-B347-B8A3-E225720777D5}" type="presParOf" srcId="{4511F93B-40F5-3C46-8852-58B5C9F72F0B}" destId="{F8F94559-05C4-0E44-8B9F-47A4AE1C9F74}" srcOrd="2" destOrd="0" presId="urn:microsoft.com/office/officeart/2008/layout/LinedList"/>
    <dgm:cxn modelId="{1A3A26BC-343A-9D43-80FF-DFF583CE9044}" type="presParOf" srcId="{ADE4E08B-BFB3-064D-8895-EE479B53D3FE}" destId="{525F52D9-377F-464E-B784-C4F9B54E505A}" srcOrd="2" destOrd="0" presId="urn:microsoft.com/office/officeart/2008/layout/LinedList"/>
    <dgm:cxn modelId="{8C7AB78A-0CE7-C941-ACC2-3D1471CBF7A7}" type="presParOf" srcId="{ADE4E08B-BFB3-064D-8895-EE479B53D3FE}" destId="{7276139A-F2D0-AA40-A21D-81AF9B38B735}" srcOrd="3" destOrd="0" presId="urn:microsoft.com/office/officeart/2008/layout/LinedList"/>
    <dgm:cxn modelId="{E656DB99-19E8-D942-A2B2-E9A9B69ECCD4}" type="presParOf" srcId="{AB9262E2-DB75-2141-A386-60FA66A52380}" destId="{41080C70-A73D-3C45-9599-301600EE484B}" srcOrd="4" destOrd="0" presId="urn:microsoft.com/office/officeart/2008/layout/LinedList"/>
    <dgm:cxn modelId="{75A1E1F7-34A9-FE4F-BE73-9EE18469D169}" type="presParOf" srcId="{AB9262E2-DB75-2141-A386-60FA66A52380}" destId="{2824FE4E-9A04-D84B-BA52-5F21F3FCF4AB}" srcOrd="5" destOrd="0" presId="urn:microsoft.com/office/officeart/2008/layout/LinedList"/>
    <dgm:cxn modelId="{F9E27683-9074-4845-9892-62AF13DFB9E0}" type="presParOf" srcId="{2824FE4E-9A04-D84B-BA52-5F21F3FCF4AB}" destId="{9E979B39-6DEE-0944-9783-2C6F1C2C2866}" srcOrd="0" destOrd="0" presId="urn:microsoft.com/office/officeart/2008/layout/LinedList"/>
    <dgm:cxn modelId="{6EA8FC4B-9337-9543-A6B5-507DC70109EC}" type="presParOf" srcId="{2824FE4E-9A04-D84B-BA52-5F21F3FCF4AB}" destId="{4EAE36B1-C74E-3142-9FFB-D22077188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DDD3E-F56B-EC4B-913B-88AA36811567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576C22-F139-B044-8F55-A73AB9836EA7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Welcome, I hope that you had a great weekend.</a:t>
          </a:r>
          <a:endParaRPr lang="en-US" sz="2600" kern="1200"/>
        </a:p>
      </dsp:txBody>
      <dsp:txXfrm>
        <a:off x="0" y="0"/>
        <a:ext cx="8229600" cy="1131490"/>
      </dsp:txXfrm>
    </dsp:sp>
    <dsp:sp modelId="{4AB925C3-3CC8-3A49-9ED3-E2BEE72FAD9E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BF2F6-D7D0-3242-B798-1153C107F6F2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Please begin copying your Unit Five Vocabulary from pages 30-31. Label your paper “Unit Five Vocabulary.”</a:t>
          </a:r>
          <a:endParaRPr lang="en-US" sz="2600" kern="1200"/>
        </a:p>
      </dsp:txBody>
      <dsp:txXfrm>
        <a:off x="0" y="1131490"/>
        <a:ext cx="8229600" cy="1131490"/>
      </dsp:txXfrm>
    </dsp:sp>
    <dsp:sp modelId="{B99F2ECD-33DF-7242-B137-0CCC5C315944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659971-E4BA-2A41-BA98-492B19B9D868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When you are finished, please return your book to the cart.</a:t>
          </a:r>
          <a:endParaRPr lang="en-US" sz="2600" kern="1200"/>
        </a:p>
      </dsp:txBody>
      <dsp:txXfrm>
        <a:off x="0" y="2262981"/>
        <a:ext cx="8229600" cy="1131490"/>
      </dsp:txXfrm>
    </dsp:sp>
    <dsp:sp modelId="{35671B94-7807-0241-A70A-D345D00E6A7F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D05BE6-F314-6B44-8288-A5613A006DF3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You will take a quiz covering these vocabulary words on Friday, September 18, 2015.</a:t>
          </a:r>
          <a:endParaRPr lang="en-US" sz="2600" kern="1200" dirty="0"/>
        </a:p>
      </dsp:txBody>
      <dsp:txXfrm>
        <a:off x="0" y="3394472"/>
        <a:ext cx="8229600" cy="11314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654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399" y="1713980"/>
        <a:ext cx="8110802" cy="109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0" y="0"/>
        <a:ext cx="1645920" cy="4525963"/>
      </dsp:txXfrm>
    </dsp:sp>
    <dsp:sp modelId="{E38A7019-DA68-DA44-B1F9-6B191A42BBDA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70718"/>
        <a:ext cx="6460236" cy="1414363"/>
      </dsp:txXfrm>
    </dsp:sp>
    <dsp:sp modelId="{9D440A47-9DD4-3B4F-BEF7-D01A49810023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203E64-F7E2-4744-93E5-ABFDF9271037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1555799"/>
        <a:ext cx="6460236" cy="1414363"/>
      </dsp:txXfrm>
    </dsp:sp>
    <dsp:sp modelId="{2B05C64F-F727-4B4E-86B4-74C621924F60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5AB18C-6767-F947-9071-B970E09DDE3B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3040881"/>
        <a:ext cx="6460236" cy="1414363"/>
      </dsp:txXfrm>
    </dsp:sp>
    <dsp:sp modelId="{AD3FD9B4-C3BB-9F4C-B9E2-A34B2D97D97F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87A85-951A-1A46-867B-571A19B0729D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3F90D-40DA-954E-B1F0-083FAE705253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Your research project is due on Wednesday.</a:t>
          </a:r>
          <a:endParaRPr lang="en-US" sz="3000" kern="1200"/>
        </a:p>
      </dsp:txBody>
      <dsp:txXfrm>
        <a:off x="0" y="2209"/>
        <a:ext cx="8229600" cy="1507181"/>
      </dsp:txXfrm>
    </dsp:sp>
    <dsp:sp modelId="{8815F5FA-46AB-0A41-9135-4CA03A2EB166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601DA3-2321-5845-887C-F233478ED6EA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Please study for your Unit 5 Vocabulary Quiz which you will take this Friday, September 18, 2015.</a:t>
          </a:r>
          <a:endParaRPr lang="en-US" sz="3000" kern="1200"/>
        </a:p>
      </dsp:txBody>
      <dsp:txXfrm>
        <a:off x="0" y="1509390"/>
        <a:ext cx="8229600" cy="1507181"/>
      </dsp:txXfrm>
    </dsp:sp>
    <dsp:sp modelId="{455E868D-1A55-9249-A62B-26CB583FFE3A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28C4D8-A8EC-9749-A463-46F4D3157005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If you have not finished reading the book for your next book report, this is a friendly reminder to do so.</a:t>
          </a:r>
          <a:endParaRPr lang="en-US" sz="3000" kern="1200"/>
        </a:p>
      </dsp:txBody>
      <dsp:txXfrm>
        <a:off x="0" y="3016572"/>
        <a:ext cx="8229600" cy="15071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07C1C-790E-9344-8585-654E0798BAD3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28925-18D6-594C-A0DA-D45B1CB22A24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Welcome, please come in quietly and put your things down.</a:t>
          </a:r>
          <a:endParaRPr lang="en-US" sz="3000" kern="1200" dirty="0"/>
        </a:p>
      </dsp:txBody>
      <dsp:txXfrm>
        <a:off x="0" y="2209"/>
        <a:ext cx="8229600" cy="1507181"/>
      </dsp:txXfrm>
    </dsp:sp>
    <dsp:sp modelId="{6C46BA7D-B8A3-8D48-ACAF-E9250DEB86BC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5F2F0-CBCB-C341-826E-B583A8471600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Please complete Unit Five Exercise Two and Three on page 32-33. Label your paper Exercise Two and Exercise Three.</a:t>
          </a:r>
          <a:endParaRPr lang="en-US" sz="3000" kern="1200" dirty="0"/>
        </a:p>
      </dsp:txBody>
      <dsp:txXfrm>
        <a:off x="0" y="1509390"/>
        <a:ext cx="8229600" cy="1507181"/>
      </dsp:txXfrm>
    </dsp:sp>
    <dsp:sp modelId="{5F622A01-E399-8E49-B636-99ABF51B41DD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95BAFC-C450-9640-9FB9-1E12B6F6DA88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You do not need to write the sentences. Only write the answers on your paper.</a:t>
          </a:r>
          <a:endParaRPr lang="en-US" sz="3000" kern="1200" dirty="0"/>
        </a:p>
      </dsp:txBody>
      <dsp:txXfrm>
        <a:off x="0" y="3016572"/>
        <a:ext cx="8229600" cy="15071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  <a:endParaRPr lang="en-US" sz="2900" kern="1200" dirty="0"/>
        </a:p>
      </dsp:txBody>
      <dsp:txXfrm>
        <a:off x="0" y="2209"/>
        <a:ext cx="1645920" cy="1507181"/>
      </dsp:txXfrm>
    </dsp:sp>
    <dsp:sp modelId="{48650E1E-5943-7A43-A4BD-C1140D79272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70651"/>
        <a:ext cx="6460236" cy="1368826"/>
      </dsp:txXfrm>
    </dsp:sp>
    <dsp:sp modelId="{C4F54A5A-F081-9A49-8409-29D4D85D5878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C5E96AEC-1DAC-444E-B462-28EC7A64282C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1577832"/>
        <a:ext cx="6460236" cy="1368826"/>
      </dsp:txXfrm>
    </dsp:sp>
    <dsp:sp modelId="{525F52D9-377F-464E-B784-C4F9B54E505A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6581"/>
          <a:ext cx="8229600" cy="449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What was life like for the average person during the Middle Ages?</a:t>
          </a:r>
          <a:endParaRPr lang="en-US" sz="6400" kern="1200" dirty="0"/>
        </a:p>
      </dsp:txBody>
      <dsp:txXfrm>
        <a:off x="219320" y="235901"/>
        <a:ext cx="7790960" cy="40541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ELA12W7</a:t>
          </a:r>
          <a:endParaRPr lang="en-US" sz="2500" kern="1200" dirty="0"/>
        </a:p>
      </dsp:txBody>
      <dsp:txXfrm>
        <a:off x="0" y="2209"/>
        <a:ext cx="1645920" cy="1507181"/>
      </dsp:txXfrm>
    </dsp:sp>
    <dsp:sp modelId="{8151577C-5BB5-274A-B300-956C015C4517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sz="1500" kern="1200" dirty="0"/>
        </a:p>
      </dsp:txBody>
      <dsp:txXfrm>
        <a:off x="1769364" y="70651"/>
        <a:ext cx="6460236" cy="1368826"/>
      </dsp:txXfrm>
    </dsp:sp>
    <dsp:sp modelId="{38C66846-3C6A-7A41-A04C-F5E0CC99714D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EF54F1-DDD9-2B40-A61D-F540BDEA79F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49AF88-AB5A-0E4F-AAB7-74E3D517867B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ELA12W8</a:t>
          </a:r>
          <a:endParaRPr lang="en-US" sz="2500" kern="1200" dirty="0"/>
        </a:p>
      </dsp:txBody>
      <dsp:txXfrm>
        <a:off x="0" y="1509390"/>
        <a:ext cx="1645920" cy="1507181"/>
      </dsp:txXfrm>
    </dsp:sp>
    <dsp:sp modelId="{D6366177-CC18-DC46-AEB5-70584D7D91D1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sz="1500" kern="1200" dirty="0"/>
        </a:p>
      </dsp:txBody>
      <dsp:txXfrm>
        <a:off x="1769364" y="1577832"/>
        <a:ext cx="6460236" cy="1368826"/>
      </dsp:txXfrm>
    </dsp:sp>
    <dsp:sp modelId="{E376FC7B-EFF1-2647-A907-9B8E01F88D95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DAE7DC-591F-AC43-9865-7F456B1D8BA0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00C50E-6842-9743-8BEF-828F8A041044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ELA12W9</a:t>
          </a:r>
          <a:endParaRPr lang="en-US" sz="2500" kern="1200" dirty="0"/>
        </a:p>
      </dsp:txBody>
      <dsp:txXfrm>
        <a:off x="0" y="3016572"/>
        <a:ext cx="1645920" cy="1507181"/>
      </dsp:txXfrm>
    </dsp:sp>
    <dsp:sp modelId="{92DC13BF-5E42-F94B-9226-C85C4EF0CA52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Draw evidence from literary or informational texts to support analysis, reflection, and research.</a:t>
          </a:r>
          <a:endParaRPr lang="en-US" sz="1500" kern="1200" dirty="0"/>
        </a:p>
      </dsp:txBody>
      <dsp:txXfrm>
        <a:off x="1769364" y="3085013"/>
        <a:ext cx="6460236" cy="1368826"/>
      </dsp:txXfrm>
    </dsp:sp>
    <dsp:sp modelId="{D4B359C0-EAA8-B747-9C47-A064989B45F0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5C44D-586B-1A4D-9F47-58473D703C6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33D0CE-0186-974D-9E9C-D80A2F2BB432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Please study for your Unit 5 Vocabulary Quiz which you will take this Friday, September 18, 2015.</a:t>
          </a:r>
          <a:endParaRPr lang="en-US" sz="3900" kern="1200" dirty="0"/>
        </a:p>
      </dsp:txBody>
      <dsp:txXfrm>
        <a:off x="0" y="0"/>
        <a:ext cx="8229600" cy="2262981"/>
      </dsp:txXfrm>
    </dsp:sp>
    <dsp:sp modelId="{6B31E297-F23F-E64D-9DD7-7E13CC5EB2BA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A5CB3-B985-A541-826E-7751C4F995CE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If you have not finished reading the book for your next book report, this is a friendly reminder to do so.</a:t>
          </a:r>
          <a:endParaRPr lang="en-US" sz="3900" kern="1200" dirty="0"/>
        </a:p>
      </dsp:txBody>
      <dsp:txXfrm>
        <a:off x="0" y="2262981"/>
        <a:ext cx="8229600" cy="226298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7DA18-1D07-BE40-B4A8-F7F2FE76B929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1E5627-6018-F340-AC29-D20934A4CA7C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Welcome, please come in quietly and put your things down.</a:t>
          </a:r>
          <a:endParaRPr lang="en-US" sz="3000" kern="1200"/>
        </a:p>
      </dsp:txBody>
      <dsp:txXfrm>
        <a:off x="0" y="2209"/>
        <a:ext cx="8229600" cy="1507181"/>
      </dsp:txXfrm>
    </dsp:sp>
    <dsp:sp modelId="{CB545ADA-5A3D-A245-A764-1C360B931C30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2D62C9-F80D-4247-9206-CB3482685B16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Please complete Unit Five Exercise Four and Five on pages 33-34. Label your paper Exercise Four and Exercise Five.</a:t>
          </a:r>
          <a:endParaRPr lang="en-US" sz="3000" kern="1200" dirty="0"/>
        </a:p>
      </dsp:txBody>
      <dsp:txXfrm>
        <a:off x="0" y="1509390"/>
        <a:ext cx="8229600" cy="1507181"/>
      </dsp:txXfrm>
    </dsp:sp>
    <dsp:sp modelId="{EC70D647-5F40-E441-91D2-AEA2CC04FC56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DA805B-B2FB-214D-B5CC-81678E43E9F5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You do not need to write the sentences. Only write the answers on your paper.</a:t>
          </a:r>
          <a:endParaRPr lang="en-US" sz="3000" kern="1200" dirty="0"/>
        </a:p>
      </dsp:txBody>
      <dsp:txXfrm>
        <a:off x="0" y="3016572"/>
        <a:ext cx="8229600" cy="150718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  <a:endParaRPr lang="en-US" sz="2900" kern="1200" dirty="0"/>
        </a:p>
      </dsp:txBody>
      <dsp:txXfrm>
        <a:off x="0" y="2209"/>
        <a:ext cx="1645920" cy="1507181"/>
      </dsp:txXfrm>
    </dsp:sp>
    <dsp:sp modelId="{48650E1E-5943-7A43-A4BD-C1140D79272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70651"/>
        <a:ext cx="6460236" cy="1368826"/>
      </dsp:txXfrm>
    </dsp:sp>
    <dsp:sp modelId="{C4F54A5A-F081-9A49-8409-29D4D85D5878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C5E96AEC-1DAC-444E-B462-28EC7A64282C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1577832"/>
        <a:ext cx="6460236" cy="1368826"/>
      </dsp:txXfrm>
    </dsp:sp>
    <dsp:sp modelId="{525F52D9-377F-464E-B784-C4F9B54E505A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  <a:endParaRPr lang="en-US" sz="2900" kern="1200" dirty="0"/>
        </a:p>
      </dsp:txBody>
      <dsp:txXfrm>
        <a:off x="0" y="2209"/>
        <a:ext cx="1645920" cy="1507181"/>
      </dsp:txXfrm>
    </dsp:sp>
    <dsp:sp modelId="{48650E1E-5943-7A43-A4BD-C1140D79272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expanding their knowledge of Latin and Greek roots by completing sentences with their vocabulary words.</a:t>
          </a:r>
          <a:endParaRPr lang="en-US" sz="2600" kern="1200" dirty="0"/>
        </a:p>
      </dsp:txBody>
      <dsp:txXfrm>
        <a:off x="1769364" y="70651"/>
        <a:ext cx="6460236" cy="1368826"/>
      </dsp:txXfrm>
    </dsp:sp>
    <dsp:sp modelId="{C4F54A5A-F081-9A49-8409-29D4D85D5878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C5E96AEC-1DAC-444E-B462-28EC7A64282C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read the prologue from </a:t>
          </a:r>
          <a:r>
            <a:rPr lang="en-US" sz="2600" i="1" kern="1200" dirty="0" smtClean="0"/>
            <a:t>The Canterbury Tales</a:t>
          </a:r>
          <a:r>
            <a:rPr lang="en-US" sz="2600" i="0" kern="1200" dirty="0" smtClean="0"/>
            <a:t>.</a:t>
          </a:r>
          <a:r>
            <a:rPr lang="en-US" sz="2600" i="1" kern="1200" dirty="0" smtClean="0"/>
            <a:t> </a:t>
          </a:r>
          <a:endParaRPr lang="en-US" sz="2600" kern="1200" dirty="0"/>
        </a:p>
      </dsp:txBody>
      <dsp:txXfrm>
        <a:off x="1769364" y="1577832"/>
        <a:ext cx="6460236" cy="1368826"/>
      </dsp:txXfrm>
    </dsp:sp>
    <dsp:sp modelId="{525F52D9-377F-464E-B784-C4F9B54E505A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  <dsp:sp modelId="{A32B715A-B4EE-4842-9ADF-BC8608CD8BD2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separate into groups to  </a:t>
          </a:r>
          <a:endParaRPr lang="en-US" sz="2600" kern="1200" dirty="0"/>
        </a:p>
      </dsp:txBody>
      <dsp:txXfrm>
        <a:off x="1769364" y="3085013"/>
        <a:ext cx="6460236" cy="1368826"/>
      </dsp:txXfrm>
    </dsp:sp>
    <dsp:sp modelId="{7D5C91D2-B909-1144-AD8D-15688A036D70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ELA12W7</a:t>
          </a:r>
          <a:endParaRPr lang="en-US" sz="2500" kern="1200" dirty="0"/>
        </a:p>
      </dsp:txBody>
      <dsp:txXfrm>
        <a:off x="0" y="2209"/>
        <a:ext cx="1645920" cy="1507181"/>
      </dsp:txXfrm>
    </dsp:sp>
    <dsp:sp modelId="{38CFF9A3-4C16-D84F-A185-6973EE0EF88E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sz="1500" kern="1200" dirty="0"/>
        </a:p>
      </dsp:txBody>
      <dsp:txXfrm>
        <a:off x="1769364" y="70651"/>
        <a:ext cx="6460236" cy="1368826"/>
      </dsp:txXfrm>
    </dsp:sp>
    <dsp:sp modelId="{7C9C1363-2A05-C241-9B4F-3B031DCB2564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49BFF0-D7FF-1B45-8816-6CF0C8D12732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C7165-4452-F84A-87DA-2EB12B716B0E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ELA12W8</a:t>
          </a:r>
          <a:endParaRPr lang="en-US" sz="2500" kern="1200" dirty="0"/>
        </a:p>
      </dsp:txBody>
      <dsp:txXfrm>
        <a:off x="0" y="1509390"/>
        <a:ext cx="1645920" cy="1507181"/>
      </dsp:txXfrm>
    </dsp:sp>
    <dsp:sp modelId="{31AA4B6E-1022-CA41-AB5D-C2A688DBB5DE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sz="1500" kern="1200" dirty="0"/>
        </a:p>
      </dsp:txBody>
      <dsp:txXfrm>
        <a:off x="1769364" y="1577832"/>
        <a:ext cx="6460236" cy="1368826"/>
      </dsp:txXfrm>
    </dsp:sp>
    <dsp:sp modelId="{910D04F8-5396-3945-AB24-E0BE7723A00F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4EE3C7-EE33-1649-AF07-0775E604F76F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86853C-397D-0C4A-B03F-288AF7E8646A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ELA12W9</a:t>
          </a:r>
          <a:endParaRPr lang="en-US" sz="2500" kern="1200" dirty="0"/>
        </a:p>
      </dsp:txBody>
      <dsp:txXfrm>
        <a:off x="0" y="3016572"/>
        <a:ext cx="1645920" cy="1507181"/>
      </dsp:txXfrm>
    </dsp:sp>
    <dsp:sp modelId="{2B008F93-4873-8142-9D9E-86E2AE755F21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Draw evidence from literary or informational texts to support analysis, reflection, and research.</a:t>
          </a:r>
          <a:endParaRPr lang="en-US" sz="1500" kern="1200" dirty="0"/>
        </a:p>
      </dsp:txBody>
      <dsp:txXfrm>
        <a:off x="1769364" y="3085013"/>
        <a:ext cx="6460236" cy="1368826"/>
      </dsp:txXfrm>
    </dsp:sp>
    <dsp:sp modelId="{ED5F9548-62B6-A84F-883D-C377548A9B87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10989-CB88-DD4F-AA87-CD8A36DCD87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4C6370-1205-B545-AA30-7C171481D905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If you have not finished reading the book for your next book report, this is a friendly reminder to do so.</a:t>
          </a:r>
          <a:endParaRPr lang="en-US" sz="5800" kern="1200" dirty="0"/>
        </a:p>
      </dsp:txBody>
      <dsp:txXfrm>
        <a:off x="0" y="0"/>
        <a:ext cx="8229600" cy="4525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16581"/>
          <a:ext cx="8229600" cy="449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What are the differences between direct and indirect characterization?</a:t>
          </a:r>
          <a:endParaRPr lang="en-US" sz="6400" kern="1200" dirty="0"/>
        </a:p>
      </dsp:txBody>
      <dsp:txXfrm>
        <a:off x="219320" y="235901"/>
        <a:ext cx="7790960" cy="4054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ELA12W7</a:t>
          </a:r>
          <a:endParaRPr lang="en-US" sz="2500" kern="1200" dirty="0"/>
        </a:p>
      </dsp:txBody>
      <dsp:txXfrm>
        <a:off x="0" y="2209"/>
        <a:ext cx="1645920" cy="1507181"/>
      </dsp:txXfrm>
    </dsp:sp>
    <dsp:sp modelId="{8E61AEE7-8B96-B944-BB68-FA33367B545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sz="1500" kern="1200" dirty="0"/>
        </a:p>
      </dsp:txBody>
      <dsp:txXfrm>
        <a:off x="1769364" y="70651"/>
        <a:ext cx="6460236" cy="1368826"/>
      </dsp:txXfrm>
    </dsp:sp>
    <dsp:sp modelId="{42C67C4C-305D-F54C-B1BF-49554161E76A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5E0C9B-A6AF-374C-A59E-6C09E3E98B9C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2B5A33-6BB5-FE47-A929-E40BB90EB5AD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ELA12W8</a:t>
          </a:r>
          <a:endParaRPr lang="en-US" sz="2500" kern="1200" dirty="0"/>
        </a:p>
      </dsp:txBody>
      <dsp:txXfrm>
        <a:off x="0" y="1509390"/>
        <a:ext cx="1645920" cy="1507181"/>
      </dsp:txXfrm>
    </dsp:sp>
    <dsp:sp modelId="{90D19074-F065-D24C-8951-EA087DA64BD2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sz="1500" kern="1200" dirty="0"/>
        </a:p>
      </dsp:txBody>
      <dsp:txXfrm>
        <a:off x="1769364" y="1577832"/>
        <a:ext cx="6460236" cy="1368826"/>
      </dsp:txXfrm>
    </dsp:sp>
    <dsp:sp modelId="{CD711893-445C-3844-A449-8BCB6F4CCE26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41738C-2849-E842-98D2-F99A3318AF0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9A0B91-CE10-0048-9FC2-388B6B3EBE20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ELA12W9</a:t>
          </a:r>
          <a:endParaRPr lang="en-US" sz="2500" kern="1200" dirty="0"/>
        </a:p>
      </dsp:txBody>
      <dsp:txXfrm>
        <a:off x="0" y="3016572"/>
        <a:ext cx="1645920" cy="1507181"/>
      </dsp:txXfrm>
    </dsp:sp>
    <dsp:sp modelId="{32E4C9B5-6C79-774C-852D-30D72564D88E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Draw evidence from literary or informational texts to support analysis, reflection, and research.</a:t>
          </a:r>
          <a:endParaRPr lang="en-US" sz="1500" kern="1200" dirty="0"/>
        </a:p>
      </dsp:txBody>
      <dsp:txXfrm>
        <a:off x="1769364" y="3085013"/>
        <a:ext cx="6460236" cy="1368826"/>
      </dsp:txXfrm>
    </dsp:sp>
    <dsp:sp modelId="{F6D3528B-BEDF-2544-ABFD-08D2803DE63A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4B012-69B4-454B-A324-7155C32945DB}">
      <dsp:nvSpPr>
        <dsp:cNvPr id="0" name=""/>
        <dsp:cNvSpPr/>
      </dsp:nvSpPr>
      <dsp:spPr>
        <a:xfrm>
          <a:off x="0" y="17481"/>
          <a:ext cx="8229600" cy="218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We will now separate you into groups.</a:t>
          </a:r>
          <a:endParaRPr lang="en-US" sz="4000" kern="1200"/>
        </a:p>
      </dsp:txBody>
      <dsp:txXfrm>
        <a:off x="106804" y="124285"/>
        <a:ext cx="8015992" cy="1974292"/>
      </dsp:txXfrm>
    </dsp:sp>
    <dsp:sp modelId="{C3AE7BC9-3EE8-E440-B416-4865C7E69027}">
      <dsp:nvSpPr>
        <dsp:cNvPr id="0" name=""/>
        <dsp:cNvSpPr/>
      </dsp:nvSpPr>
      <dsp:spPr>
        <a:xfrm>
          <a:off x="0" y="2320581"/>
          <a:ext cx="8229600" cy="218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In your groups, you will read the Prologue from </a:t>
          </a:r>
          <a:r>
            <a:rPr lang="en-US" sz="4000" i="1" kern="1200" smtClean="0"/>
            <a:t>The Canterbury Tales</a:t>
          </a:r>
          <a:r>
            <a:rPr lang="en-US" sz="4000" kern="1200" smtClean="0"/>
            <a:t>.</a:t>
          </a:r>
          <a:endParaRPr lang="en-US" sz="4000" kern="1200"/>
        </a:p>
      </dsp:txBody>
      <dsp:txXfrm>
        <a:off x="106804" y="2427385"/>
        <a:ext cx="8015992" cy="1974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D8DEB-CEBB-4D45-9386-DAEAC33E6E1E}">
      <dsp:nvSpPr>
        <dsp:cNvPr id="0" name=""/>
        <dsp:cNvSpPr/>
      </dsp:nvSpPr>
      <dsp:spPr>
        <a:xfrm>
          <a:off x="0" y="11901"/>
          <a:ext cx="8229600" cy="4502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smtClean="0"/>
            <a:t>We will now come together and you will share your analysis of the Prologue with the class.</a:t>
          </a:r>
          <a:endParaRPr lang="en-US" sz="5200" kern="1200"/>
        </a:p>
      </dsp:txBody>
      <dsp:txXfrm>
        <a:off x="219777" y="231678"/>
        <a:ext cx="7790046" cy="40626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29D20-3359-E041-B988-232F88BB3C25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3FA696-6C67-FE46-89A5-FB94DE8904D6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Your research project is due on Wednesday.</a:t>
          </a:r>
          <a:endParaRPr lang="en-US" sz="3000" kern="1200" dirty="0"/>
        </a:p>
      </dsp:txBody>
      <dsp:txXfrm>
        <a:off x="0" y="2209"/>
        <a:ext cx="8229600" cy="1507181"/>
      </dsp:txXfrm>
    </dsp:sp>
    <dsp:sp modelId="{469D0589-7BEC-5F45-A0A1-3FE5AF8F41DD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446B83-C6EC-4340-B1DB-E1C1036CC0CA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Please study for your Unit 5 Vocabulary Quiz which you will take </a:t>
          </a:r>
          <a:r>
            <a:rPr lang="en-US" sz="3000" kern="1200" smtClean="0"/>
            <a:t>this </a:t>
          </a:r>
          <a:r>
            <a:rPr lang="en-US" sz="3000" kern="1200" smtClean="0"/>
            <a:t>Wednesday, </a:t>
          </a:r>
          <a:r>
            <a:rPr lang="en-US" sz="3000" kern="1200" smtClean="0"/>
            <a:t>September </a:t>
          </a:r>
          <a:r>
            <a:rPr lang="en-US" sz="3000" kern="1200" smtClean="0"/>
            <a:t>16, </a:t>
          </a:r>
          <a:r>
            <a:rPr lang="en-US" sz="3000" kern="1200" dirty="0" smtClean="0"/>
            <a:t>2015.</a:t>
          </a:r>
          <a:endParaRPr lang="en-US" sz="3000" kern="1200" dirty="0"/>
        </a:p>
      </dsp:txBody>
      <dsp:txXfrm>
        <a:off x="0" y="1509390"/>
        <a:ext cx="8229600" cy="1507181"/>
      </dsp:txXfrm>
    </dsp:sp>
    <dsp:sp modelId="{A8E96350-72D1-B44D-949F-2F5E1456B6B3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923BCB-64B2-6349-9D8D-32FEBC6D7880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If you have not finished reading the book for your next book report, this is a friendly reminder to do so.</a:t>
          </a:r>
          <a:endParaRPr lang="en-US" sz="3000" kern="1200" dirty="0"/>
        </a:p>
      </dsp:txBody>
      <dsp:txXfrm>
        <a:off x="0" y="3016572"/>
        <a:ext cx="8229600" cy="15071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CDB49-B1E6-EF48-8974-2890D5A82D6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98D5D6-0419-3749-B13B-8B703D9E9BFE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Welcome, please come in quietly and put your things down.</a:t>
          </a:r>
          <a:endParaRPr lang="en-US" sz="3200" kern="1200"/>
        </a:p>
      </dsp:txBody>
      <dsp:txXfrm>
        <a:off x="0" y="0"/>
        <a:ext cx="8229600" cy="1131490"/>
      </dsp:txXfrm>
    </dsp:sp>
    <dsp:sp modelId="{436F449F-E569-EA41-AFAD-75A62219D2E7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AA375E-1933-4B48-89AA-8586623BC47A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Please complete Unit Five Exercise One on page 32. Label your paper Exercise One.</a:t>
          </a:r>
          <a:endParaRPr lang="en-US" sz="3200" kern="1200"/>
        </a:p>
      </dsp:txBody>
      <dsp:txXfrm>
        <a:off x="0" y="1131490"/>
        <a:ext cx="8229600" cy="1131490"/>
      </dsp:txXfrm>
    </dsp:sp>
    <dsp:sp modelId="{DED1BA4B-7FE2-314E-B87B-131AB24D0196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60C488-1B33-BB46-8710-BE8F0A47B889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You will need to write the complete sentences.</a:t>
          </a:r>
          <a:endParaRPr lang="en-US" sz="3200" kern="1200"/>
        </a:p>
      </dsp:txBody>
      <dsp:txXfrm>
        <a:off x="0" y="2262981"/>
        <a:ext cx="8229600" cy="1131490"/>
      </dsp:txXfrm>
    </dsp:sp>
    <dsp:sp modelId="{82631737-10C0-4844-9B25-8FFA4B017657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3C0F6E-A8A0-8D4A-9F21-5BEE4F50A356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When you are finished, please return your book to the cart.</a:t>
          </a:r>
          <a:endParaRPr lang="en-US" sz="3200" kern="1200"/>
        </a:p>
      </dsp:txBody>
      <dsp:txXfrm>
        <a:off x="0" y="3394472"/>
        <a:ext cx="8229600" cy="11314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  <a:endParaRPr lang="en-US" sz="2900" kern="1200" dirty="0"/>
        </a:p>
      </dsp:txBody>
      <dsp:txXfrm>
        <a:off x="0" y="2209"/>
        <a:ext cx="1645920" cy="1507181"/>
      </dsp:txXfrm>
    </dsp:sp>
    <dsp:sp modelId="{48650E1E-5943-7A43-A4BD-C1140D79272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70651"/>
        <a:ext cx="6460236" cy="1368826"/>
      </dsp:txXfrm>
    </dsp:sp>
    <dsp:sp modelId="{C4F54A5A-F081-9A49-8409-29D4D85D5878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C5E96AEC-1DAC-444E-B462-28EC7A64282C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769364" y="1577832"/>
        <a:ext cx="6460236" cy="1368826"/>
      </dsp:txXfrm>
    </dsp:sp>
    <dsp:sp modelId="{525F52D9-377F-464E-B784-C4F9B54E505A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664AB-ACAD-F841-8A1F-019206206523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F47F-9E9A-684D-A124-436750344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3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4" Type="http://schemas.openxmlformats.org/officeDocument/2006/relationships/diagramQuickStyle" Target="../diagrams/quickStyle22.xml"/><Relationship Id="rId5" Type="http://schemas.openxmlformats.org/officeDocument/2006/relationships/diagramColors" Target="../diagrams/colors22.xml"/><Relationship Id="rId6" Type="http://schemas.microsoft.com/office/2007/relationships/diagramDrawing" Target="../diagrams/drawing2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4" Type="http://schemas.openxmlformats.org/officeDocument/2006/relationships/diagramQuickStyle" Target="../diagrams/quickStyle26.xml"/><Relationship Id="rId5" Type="http://schemas.openxmlformats.org/officeDocument/2006/relationships/diagramColors" Target="../diagrams/colors26.xml"/><Relationship Id="rId6" Type="http://schemas.microsoft.com/office/2007/relationships/diagramDrawing" Target="../diagrams/drawing2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4" Type="http://schemas.openxmlformats.org/officeDocument/2006/relationships/diagramQuickStyle" Target="../diagrams/quickStyle27.xml"/><Relationship Id="rId5" Type="http://schemas.openxmlformats.org/officeDocument/2006/relationships/diagramColors" Target="../diagrams/colors27.xml"/><Relationship Id="rId6" Type="http://schemas.microsoft.com/office/2007/relationships/diagramDrawing" Target="../diagrams/drawing2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4" Type="http://schemas.openxmlformats.org/officeDocument/2006/relationships/diagramQuickStyle" Target="../diagrams/quickStyle28.xml"/><Relationship Id="rId5" Type="http://schemas.openxmlformats.org/officeDocument/2006/relationships/diagramColors" Target="../diagrams/colors28.xml"/><Relationship Id="rId6" Type="http://schemas.microsoft.com/office/2007/relationships/diagramDrawing" Target="../diagrams/drawing2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195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97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39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15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732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40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640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536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200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715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Wednesday, September 16,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7021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18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640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344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96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Thursday, September 17,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289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727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906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53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284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640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970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93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3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71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7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Friday, September 18,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880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5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255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793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Monday, September 14,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7397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Monday, </a:t>
            </a:r>
            <a:r>
              <a:rPr lang="en-US" sz="4400" smtClean="0"/>
              <a:t>September 14, </a:t>
            </a:r>
            <a:r>
              <a:rPr lang="en-US" sz="4400" dirty="0" smtClean="0"/>
              <a:t>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635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530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1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Tuesday, September 15,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640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95</TotalTime>
  <Words>1251</Words>
  <Application>Microsoft Macintosh PowerPoint</Application>
  <PresentationFormat>On-screen Show (4:3)</PresentationFormat>
  <Paragraphs>115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Executive</vt:lpstr>
      <vt:lpstr>Opening Session Monday, September 14, 2015</vt:lpstr>
      <vt:lpstr>Student Objectives Monday, September 14, 2015</vt:lpstr>
      <vt:lpstr>Essential Question(s) Monday, September 14, 2015</vt:lpstr>
      <vt:lpstr>Standards Monday, September 14, 2015</vt:lpstr>
      <vt:lpstr>Work Session Monday, September 14, 2015</vt:lpstr>
      <vt:lpstr>Closing Session Monday, September 14, 2015</vt:lpstr>
      <vt:lpstr>Announcements Monday, September 14, 2015</vt:lpstr>
      <vt:lpstr>Opening Session Tuesday, September 15, 2015</vt:lpstr>
      <vt:lpstr>Student Objectives Tuesday, September 15, 2015</vt:lpstr>
      <vt:lpstr>Essential Question(s) Tuesday, September 15, 2015</vt:lpstr>
      <vt:lpstr>Standards Tuesday, September 15, 2015</vt:lpstr>
      <vt:lpstr>Work Session Tuesday, September 15, 2015</vt:lpstr>
      <vt:lpstr>Closing Session Tuesday, September 15, 2015</vt:lpstr>
      <vt:lpstr>Announcements Tuesday, September 15, 2015</vt:lpstr>
      <vt:lpstr>Opening Session Wednesday, September 16, 2015</vt:lpstr>
      <vt:lpstr>Student Objectives Wednesday, September 16, 2015</vt:lpstr>
      <vt:lpstr>Essential Question(s) Wednesday, September 16, 2015</vt:lpstr>
      <vt:lpstr>Standards Wednesday, September 16, 2015</vt:lpstr>
      <vt:lpstr>Work Session Wednesday, September 16, 2015</vt:lpstr>
      <vt:lpstr>Closing Session Wednesday, September 16, 2015</vt:lpstr>
      <vt:lpstr>Announcements Wednesday, September 16, 2015</vt:lpstr>
      <vt:lpstr>Opening Session Thursday, September 17, 2015</vt:lpstr>
      <vt:lpstr>Student Objectives Thursday, September 17, 2015</vt:lpstr>
      <vt:lpstr>Essential Question(s) Thursday, September 17, 2015</vt:lpstr>
      <vt:lpstr>Standards Thursday, September 17, 2015</vt:lpstr>
      <vt:lpstr>Work Session Thursday, September 17, 2015</vt:lpstr>
      <vt:lpstr>Closing Session Thursday, September 17, 2015</vt:lpstr>
      <vt:lpstr>Announcements Thursday, September 17, 2015</vt:lpstr>
      <vt:lpstr>Opening Session Friday, September 18, 2015</vt:lpstr>
      <vt:lpstr>Opening Session Friday, September 18, 2015</vt:lpstr>
      <vt:lpstr>Student Objectives Friday, September 18, 2015</vt:lpstr>
      <vt:lpstr>Essential Question(s) Friday, September 18, 2015</vt:lpstr>
      <vt:lpstr>Standards Friday, September 18, 2015</vt:lpstr>
      <vt:lpstr>Work Session Friday, September 18, 2015</vt:lpstr>
      <vt:lpstr>Closing Session Friday, September 18, 2015</vt:lpstr>
      <vt:lpstr>Announcements Friday, September 18,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Thursday, August 27, 2015</dc:title>
  <dc:creator>Jordan Hatch</dc:creator>
  <cp:lastModifiedBy>Jordan Hatch</cp:lastModifiedBy>
  <cp:revision>8</cp:revision>
  <dcterms:created xsi:type="dcterms:W3CDTF">2015-08-27T04:17:00Z</dcterms:created>
  <dcterms:modified xsi:type="dcterms:W3CDTF">2015-09-14T22:01:08Z</dcterms:modified>
</cp:coreProperties>
</file>