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67" r:id="rId5"/>
    <p:sldId id="261" r:id="rId6"/>
    <p:sldId id="266" r:id="rId7"/>
    <p:sldId id="269" r:id="rId8"/>
    <p:sldId id="274" r:id="rId9"/>
    <p:sldId id="278" r:id="rId10"/>
    <p:sldId id="270" r:id="rId11"/>
    <p:sldId id="271" r:id="rId12"/>
    <p:sldId id="272" r:id="rId13"/>
    <p:sldId id="275" r:id="rId14"/>
    <p:sldId id="276" r:id="rId15"/>
    <p:sldId id="277" r:id="rId16"/>
    <p:sldId id="273" r:id="rId17"/>
    <p:sldId id="289" r:id="rId18"/>
    <p:sldId id="284" r:id="rId19"/>
    <p:sldId id="285" r:id="rId20"/>
    <p:sldId id="286" r:id="rId21"/>
    <p:sldId id="287" r:id="rId22"/>
    <p:sldId id="288" r:id="rId23"/>
    <p:sldId id="279" r:id="rId24"/>
    <p:sldId id="280" r:id="rId25"/>
    <p:sldId id="281" r:id="rId26"/>
    <p:sldId id="282" r:id="rId27"/>
    <p:sldId id="283" r:id="rId28"/>
    <p:sldId id="290" r:id="rId29"/>
    <p:sldId id="291" r:id="rId30"/>
    <p:sldId id="292" r:id="rId31"/>
    <p:sldId id="293" r:id="rId32"/>
    <p:sldId id="296" r:id="rId33"/>
    <p:sldId id="295" r:id="rId34"/>
    <p:sldId id="297" r:id="rId35"/>
    <p:sldId id="298" r:id="rId36"/>
    <p:sldId id="299" r:id="rId37"/>
    <p:sldId id="300" r:id="rId38"/>
    <p:sldId id="303" r:id="rId39"/>
    <p:sldId id="301" r:id="rId40"/>
    <p:sldId id="302"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714" y="72"/>
      </p:cViewPr>
      <p:guideLst>
        <p:guide orient="horz" pos="2160"/>
        <p:guide pos="384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DDE345-14D3-FB4A-9D81-8FC9B28724F8}"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44D2E121-A856-644B-A4E1-480C02AD2505}">
      <dgm:prSet/>
      <dgm:spPr/>
      <dgm:t>
        <a:bodyPr/>
        <a:lstStyle/>
        <a:p>
          <a:pPr rtl="0"/>
          <a:r>
            <a:rPr lang="en-US" dirty="0" smtClean="0"/>
            <a:t>On a sheet of paper, please answer the following question:</a:t>
          </a:r>
          <a:endParaRPr lang="en-US" dirty="0"/>
        </a:p>
      </dgm:t>
    </dgm:pt>
    <dgm:pt modelId="{EAD39E3B-752B-544E-BD6D-05ADA3F3740D}" type="parTrans" cxnId="{02533A69-739D-C54A-AC96-F4E238BD1CD0}">
      <dgm:prSet/>
      <dgm:spPr/>
      <dgm:t>
        <a:bodyPr/>
        <a:lstStyle/>
        <a:p>
          <a:endParaRPr lang="en-US"/>
        </a:p>
      </dgm:t>
    </dgm:pt>
    <dgm:pt modelId="{2AF8E319-FC7A-B34E-8642-AA2180221A94}" type="sibTrans" cxnId="{02533A69-739D-C54A-AC96-F4E238BD1CD0}">
      <dgm:prSet/>
      <dgm:spPr/>
      <dgm:t>
        <a:bodyPr/>
        <a:lstStyle/>
        <a:p>
          <a:endParaRPr lang="en-US"/>
        </a:p>
      </dgm:t>
    </dgm:pt>
    <dgm:pt modelId="{933645EF-3266-EE48-9DC5-9ABB2D379FFB}">
      <dgm:prSet/>
      <dgm:spPr/>
      <dgm:t>
        <a:bodyPr/>
        <a:lstStyle/>
        <a:p>
          <a:pPr rtl="0"/>
          <a:r>
            <a:rPr lang="en-US" dirty="0" smtClean="0"/>
            <a:t>What was life for the average person like during the Middle Ages? </a:t>
          </a:r>
          <a:endParaRPr lang="en-US" dirty="0"/>
        </a:p>
      </dgm:t>
    </dgm:pt>
    <dgm:pt modelId="{81B5A7A5-92D4-354B-A168-4B3C6EC3F3DF}" type="parTrans" cxnId="{F9ECC3B8-CA09-FE41-A12D-633F548B7BD5}">
      <dgm:prSet/>
      <dgm:spPr/>
    </dgm:pt>
    <dgm:pt modelId="{37503695-1B03-DF48-B9A6-DA6E32F1841A}" type="sibTrans" cxnId="{F9ECC3B8-CA09-FE41-A12D-633F548B7BD5}">
      <dgm:prSet/>
      <dgm:spPr/>
    </dgm:pt>
    <dgm:pt modelId="{32098A16-20CC-E44D-95B8-61BA0DB528D9}" type="pres">
      <dgm:prSet presAssocID="{55DDE345-14D3-FB4A-9D81-8FC9B28724F8}" presName="vert0" presStyleCnt="0">
        <dgm:presLayoutVars>
          <dgm:dir/>
          <dgm:animOne val="branch"/>
          <dgm:animLvl val="lvl"/>
        </dgm:presLayoutVars>
      </dgm:prSet>
      <dgm:spPr/>
      <dgm:t>
        <a:bodyPr/>
        <a:lstStyle/>
        <a:p>
          <a:endParaRPr lang="en-US"/>
        </a:p>
      </dgm:t>
    </dgm:pt>
    <dgm:pt modelId="{76DE812E-2DB1-9A4E-9CAF-2959A28ABEFA}" type="pres">
      <dgm:prSet presAssocID="{44D2E121-A856-644B-A4E1-480C02AD2505}" presName="thickLine" presStyleLbl="alignNode1" presStyleIdx="0" presStyleCnt="1"/>
      <dgm:spPr/>
    </dgm:pt>
    <dgm:pt modelId="{18DCAEF0-B95D-174D-B7D7-DBFA8ED6B4DC}" type="pres">
      <dgm:prSet presAssocID="{44D2E121-A856-644B-A4E1-480C02AD2505}" presName="horz1" presStyleCnt="0"/>
      <dgm:spPr/>
    </dgm:pt>
    <dgm:pt modelId="{60F4B011-8365-7D43-9285-BB06E3EF5DBA}" type="pres">
      <dgm:prSet presAssocID="{44D2E121-A856-644B-A4E1-480C02AD2505}" presName="tx1" presStyleLbl="revTx" presStyleIdx="0" presStyleCnt="2"/>
      <dgm:spPr/>
      <dgm:t>
        <a:bodyPr/>
        <a:lstStyle/>
        <a:p>
          <a:endParaRPr lang="en-US"/>
        </a:p>
      </dgm:t>
    </dgm:pt>
    <dgm:pt modelId="{1FF03F05-DC58-5249-8EEC-3E6ED36DB29E}" type="pres">
      <dgm:prSet presAssocID="{44D2E121-A856-644B-A4E1-480C02AD2505}" presName="vert1" presStyleCnt="0"/>
      <dgm:spPr/>
    </dgm:pt>
    <dgm:pt modelId="{FA709FC8-8A64-A343-A180-5C9740481844}" type="pres">
      <dgm:prSet presAssocID="{933645EF-3266-EE48-9DC5-9ABB2D379FFB}" presName="vertSpace2a" presStyleCnt="0"/>
      <dgm:spPr/>
    </dgm:pt>
    <dgm:pt modelId="{14CBA141-4D6C-FC4D-A560-FC046E99D626}" type="pres">
      <dgm:prSet presAssocID="{933645EF-3266-EE48-9DC5-9ABB2D379FFB}" presName="horz2" presStyleCnt="0"/>
      <dgm:spPr/>
    </dgm:pt>
    <dgm:pt modelId="{4FEE1405-7E94-694C-BB04-C099483A5335}" type="pres">
      <dgm:prSet presAssocID="{933645EF-3266-EE48-9DC5-9ABB2D379FFB}" presName="horzSpace2" presStyleCnt="0"/>
      <dgm:spPr/>
    </dgm:pt>
    <dgm:pt modelId="{4EF8ED32-AB85-A349-B6D6-48D39EC76AEB}" type="pres">
      <dgm:prSet presAssocID="{933645EF-3266-EE48-9DC5-9ABB2D379FFB}" presName="tx2" presStyleLbl="revTx" presStyleIdx="1" presStyleCnt="2"/>
      <dgm:spPr/>
      <dgm:t>
        <a:bodyPr/>
        <a:lstStyle/>
        <a:p>
          <a:endParaRPr lang="en-US"/>
        </a:p>
      </dgm:t>
    </dgm:pt>
    <dgm:pt modelId="{8841EEEA-1CE6-2241-8245-6EAFE812C656}" type="pres">
      <dgm:prSet presAssocID="{933645EF-3266-EE48-9DC5-9ABB2D379FFB}" presName="vert2" presStyleCnt="0"/>
      <dgm:spPr/>
    </dgm:pt>
    <dgm:pt modelId="{B76A3C43-BD35-0F4A-8CCA-CE0744B11C49}" type="pres">
      <dgm:prSet presAssocID="{933645EF-3266-EE48-9DC5-9ABB2D379FFB}" presName="thinLine2b" presStyleLbl="callout" presStyleIdx="0" presStyleCnt="1"/>
      <dgm:spPr/>
    </dgm:pt>
    <dgm:pt modelId="{F795372B-D126-9649-89EB-E8F12D271445}" type="pres">
      <dgm:prSet presAssocID="{933645EF-3266-EE48-9DC5-9ABB2D379FFB}" presName="vertSpace2b" presStyleCnt="0"/>
      <dgm:spPr/>
    </dgm:pt>
  </dgm:ptLst>
  <dgm:cxnLst>
    <dgm:cxn modelId="{7DCC6F97-5CBF-414C-845C-EB1E0F3A546E}" type="presOf" srcId="{933645EF-3266-EE48-9DC5-9ABB2D379FFB}" destId="{4EF8ED32-AB85-A349-B6D6-48D39EC76AEB}" srcOrd="0" destOrd="0" presId="urn:microsoft.com/office/officeart/2008/layout/LinedList"/>
    <dgm:cxn modelId="{02533A69-739D-C54A-AC96-F4E238BD1CD0}" srcId="{55DDE345-14D3-FB4A-9D81-8FC9B28724F8}" destId="{44D2E121-A856-644B-A4E1-480C02AD2505}" srcOrd="0" destOrd="0" parTransId="{EAD39E3B-752B-544E-BD6D-05ADA3F3740D}" sibTransId="{2AF8E319-FC7A-B34E-8642-AA2180221A94}"/>
    <dgm:cxn modelId="{BCC37E30-8CA3-2447-BB9E-4A7ACED3C9F9}" type="presOf" srcId="{44D2E121-A856-644B-A4E1-480C02AD2505}" destId="{60F4B011-8365-7D43-9285-BB06E3EF5DBA}" srcOrd="0" destOrd="0" presId="urn:microsoft.com/office/officeart/2008/layout/LinedList"/>
    <dgm:cxn modelId="{40DC0FA5-1526-AC48-BCA7-B3234FAA7B4E}" type="presOf" srcId="{55DDE345-14D3-FB4A-9D81-8FC9B28724F8}" destId="{32098A16-20CC-E44D-95B8-61BA0DB528D9}" srcOrd="0" destOrd="0" presId="urn:microsoft.com/office/officeart/2008/layout/LinedList"/>
    <dgm:cxn modelId="{F9ECC3B8-CA09-FE41-A12D-633F548B7BD5}" srcId="{44D2E121-A856-644B-A4E1-480C02AD2505}" destId="{933645EF-3266-EE48-9DC5-9ABB2D379FFB}" srcOrd="0" destOrd="0" parTransId="{81B5A7A5-92D4-354B-A168-4B3C6EC3F3DF}" sibTransId="{37503695-1B03-DF48-B9A6-DA6E32F1841A}"/>
    <dgm:cxn modelId="{74DBBC1A-F180-D74C-A9EF-49E05D8DEB5D}" type="presParOf" srcId="{32098A16-20CC-E44D-95B8-61BA0DB528D9}" destId="{76DE812E-2DB1-9A4E-9CAF-2959A28ABEFA}" srcOrd="0" destOrd="0" presId="urn:microsoft.com/office/officeart/2008/layout/LinedList"/>
    <dgm:cxn modelId="{F580A9AA-E27F-F742-A8DB-999E97589E96}" type="presParOf" srcId="{32098A16-20CC-E44D-95B8-61BA0DB528D9}" destId="{18DCAEF0-B95D-174D-B7D7-DBFA8ED6B4DC}" srcOrd="1" destOrd="0" presId="urn:microsoft.com/office/officeart/2008/layout/LinedList"/>
    <dgm:cxn modelId="{12765288-FF53-C649-A832-8BAEC65E40F7}" type="presParOf" srcId="{18DCAEF0-B95D-174D-B7D7-DBFA8ED6B4DC}" destId="{60F4B011-8365-7D43-9285-BB06E3EF5DBA}" srcOrd="0" destOrd="0" presId="urn:microsoft.com/office/officeart/2008/layout/LinedList"/>
    <dgm:cxn modelId="{7FA947DD-CDAE-CD44-8DE8-A8DFEAB8AF4B}" type="presParOf" srcId="{18DCAEF0-B95D-174D-B7D7-DBFA8ED6B4DC}" destId="{1FF03F05-DC58-5249-8EEC-3E6ED36DB29E}" srcOrd="1" destOrd="0" presId="urn:microsoft.com/office/officeart/2008/layout/LinedList"/>
    <dgm:cxn modelId="{38A42FCD-1717-674C-8DAE-B1728A54B21A}" type="presParOf" srcId="{1FF03F05-DC58-5249-8EEC-3E6ED36DB29E}" destId="{FA709FC8-8A64-A343-A180-5C9740481844}" srcOrd="0" destOrd="0" presId="urn:microsoft.com/office/officeart/2008/layout/LinedList"/>
    <dgm:cxn modelId="{17BEBCA3-9F3E-EA49-A0C9-BF1E4737A125}" type="presParOf" srcId="{1FF03F05-DC58-5249-8EEC-3E6ED36DB29E}" destId="{14CBA141-4D6C-FC4D-A560-FC046E99D626}" srcOrd="1" destOrd="0" presId="urn:microsoft.com/office/officeart/2008/layout/LinedList"/>
    <dgm:cxn modelId="{5C0C8FC0-8B10-D543-8DEF-BD495AD7C3C6}" type="presParOf" srcId="{14CBA141-4D6C-FC4D-A560-FC046E99D626}" destId="{4FEE1405-7E94-694C-BB04-C099483A5335}" srcOrd="0" destOrd="0" presId="urn:microsoft.com/office/officeart/2008/layout/LinedList"/>
    <dgm:cxn modelId="{C070C77F-FDA8-B34D-8028-B69DEE77475A}" type="presParOf" srcId="{14CBA141-4D6C-FC4D-A560-FC046E99D626}" destId="{4EF8ED32-AB85-A349-B6D6-48D39EC76AEB}" srcOrd="1" destOrd="0" presId="urn:microsoft.com/office/officeart/2008/layout/LinedList"/>
    <dgm:cxn modelId="{CB9E20E7-1253-9041-9853-EF13A3B91B2E}" type="presParOf" srcId="{14CBA141-4D6C-FC4D-A560-FC046E99D626}" destId="{8841EEEA-1CE6-2241-8245-6EAFE812C656}" srcOrd="2" destOrd="0" presId="urn:microsoft.com/office/officeart/2008/layout/LinedList"/>
    <dgm:cxn modelId="{B5689004-ADEF-5B4A-AF67-45BC8E9FF708}" type="presParOf" srcId="{1FF03F05-DC58-5249-8EEC-3E6ED36DB29E}" destId="{B76A3C43-BD35-0F4A-8CCA-CE0744B11C49}" srcOrd="2" destOrd="0" presId="urn:microsoft.com/office/officeart/2008/layout/LinedList"/>
    <dgm:cxn modelId="{9B211013-24CC-834D-A16B-5ADBEFF42093}" type="presParOf" srcId="{1FF03F05-DC58-5249-8EEC-3E6ED36DB29E}" destId="{F795372B-D126-9649-89EB-E8F12D271445}"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8E2EA14-764E-4246-B89E-3EB0D61D65DD}"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8BBDE406-BB62-6B4E-80E1-AA7B8ABFF28D}">
      <dgm:prSet/>
      <dgm:spPr/>
      <dgm:t>
        <a:bodyPr/>
        <a:lstStyle/>
        <a:p>
          <a:pPr rtl="0"/>
          <a:r>
            <a:rPr lang="en-US" dirty="0" smtClean="0"/>
            <a:t>ELAGSE11-12RL1</a:t>
          </a:r>
          <a:endParaRPr lang="en-US" dirty="0"/>
        </a:p>
      </dgm:t>
    </dgm:pt>
    <dgm:pt modelId="{375240A4-0046-EC4E-B300-4EC9095B4B1B}" type="parTrans" cxnId="{7F5C3CB9-4D77-514F-9C84-146326FD37F4}">
      <dgm:prSet/>
      <dgm:spPr/>
      <dgm:t>
        <a:bodyPr/>
        <a:lstStyle/>
        <a:p>
          <a:endParaRPr lang="en-US"/>
        </a:p>
      </dgm:t>
    </dgm:pt>
    <dgm:pt modelId="{60C50470-1A91-1A4A-A048-B0C0FEB722C0}" type="sibTrans" cxnId="{7F5C3CB9-4D77-514F-9C84-146326FD37F4}">
      <dgm:prSet/>
      <dgm:spPr/>
      <dgm:t>
        <a:bodyPr/>
        <a:lstStyle/>
        <a:p>
          <a:endParaRPr lang="en-US"/>
        </a:p>
      </dgm:t>
    </dgm:pt>
    <dgm:pt modelId="{894CE06C-8AC5-B043-B60F-B06CEBB5482E}">
      <dgm:prSet/>
      <dgm:spPr/>
      <dgm:t>
        <a:bodyPr/>
        <a:lstStyle/>
        <a:p>
          <a:pPr rtl="0"/>
          <a:r>
            <a:rPr lang="en-US" dirty="0" smtClean="0"/>
            <a:t>ELAGSE11-12RL3</a:t>
          </a:r>
          <a:endParaRPr lang="en-US" dirty="0"/>
        </a:p>
      </dgm:t>
    </dgm:pt>
    <dgm:pt modelId="{DC2631C3-C56A-4E48-A9C1-8CCF382BE98E}" type="parTrans" cxnId="{27172744-B275-8941-B4B3-577DC66C17B1}">
      <dgm:prSet/>
      <dgm:spPr/>
      <dgm:t>
        <a:bodyPr/>
        <a:lstStyle/>
        <a:p>
          <a:endParaRPr lang="en-US"/>
        </a:p>
      </dgm:t>
    </dgm:pt>
    <dgm:pt modelId="{C2077022-39C1-FB4E-993E-6D38BEC8849E}" type="sibTrans" cxnId="{27172744-B275-8941-B4B3-577DC66C17B1}">
      <dgm:prSet/>
      <dgm:spPr/>
      <dgm:t>
        <a:bodyPr/>
        <a:lstStyle/>
        <a:p>
          <a:endParaRPr lang="en-US"/>
        </a:p>
      </dgm:t>
    </dgm:pt>
    <dgm:pt modelId="{418B4676-D1A7-F64A-BF02-398028A4282B}">
      <dgm:prSet/>
      <dgm:spPr/>
      <dgm:t>
        <a:bodyPr/>
        <a:lstStyle/>
        <a:p>
          <a:pPr rtl="0"/>
          <a:r>
            <a:rPr lang="en-US" dirty="0" smtClean="0"/>
            <a:t>ELAGSE11-12RL6</a:t>
          </a:r>
          <a:endParaRPr lang="en-US" dirty="0"/>
        </a:p>
      </dgm:t>
    </dgm:pt>
    <dgm:pt modelId="{904DDF70-152B-4A4A-8D74-C90D0D6187AD}" type="parTrans" cxnId="{5A28F68E-C47A-374C-9F25-8E2503C62B90}">
      <dgm:prSet/>
      <dgm:spPr/>
      <dgm:t>
        <a:bodyPr/>
        <a:lstStyle/>
        <a:p>
          <a:endParaRPr lang="en-US"/>
        </a:p>
      </dgm:t>
    </dgm:pt>
    <dgm:pt modelId="{91F3B573-C3B7-7148-9D10-25E2F88B9B55}" type="sibTrans" cxnId="{5A28F68E-C47A-374C-9F25-8E2503C62B90}">
      <dgm:prSet/>
      <dgm:spPr/>
      <dgm:t>
        <a:bodyPr/>
        <a:lstStyle/>
        <a:p>
          <a:endParaRPr lang="en-US"/>
        </a:p>
      </dgm:t>
    </dgm:pt>
    <dgm:pt modelId="{BFA6F215-1C63-2241-A434-7E3481F55DE8}">
      <dgm:prSet/>
      <dgm:spPr/>
      <dgm:t>
        <a:bodyPr/>
        <a:lstStyle/>
        <a:p>
          <a:pPr rtl="0"/>
          <a:r>
            <a:rPr lang="en-US" dirty="0" smtClean="0"/>
            <a:t>ELAGSE11-12W9</a:t>
          </a:r>
          <a:endParaRPr lang="en-US" dirty="0"/>
        </a:p>
      </dgm:t>
    </dgm:pt>
    <dgm:pt modelId="{64FCE557-1CAE-9C47-9BAB-171820E76659}" type="parTrans" cxnId="{50ECF31E-98B4-2C45-AE8E-F445E7318276}">
      <dgm:prSet/>
      <dgm:spPr/>
      <dgm:t>
        <a:bodyPr/>
        <a:lstStyle/>
        <a:p>
          <a:endParaRPr lang="en-US"/>
        </a:p>
      </dgm:t>
    </dgm:pt>
    <dgm:pt modelId="{0B56074E-56D6-6A41-9B95-117DA7C8CC9E}" type="sibTrans" cxnId="{50ECF31E-98B4-2C45-AE8E-F445E7318276}">
      <dgm:prSet/>
      <dgm:spPr/>
      <dgm:t>
        <a:bodyPr/>
        <a:lstStyle/>
        <a:p>
          <a:endParaRPr lang="en-US"/>
        </a:p>
      </dgm:t>
    </dgm:pt>
    <dgm:pt modelId="{FE101D44-3E4F-1346-AAA8-775ECB3B1B87}">
      <dgm:prSet/>
      <dgm:spPr/>
      <dgm:t>
        <a:bodyPr/>
        <a:lstStyle/>
        <a:p>
          <a:pPr rtl="0"/>
          <a:r>
            <a:rPr lang="en-US" dirty="0" smtClean="0"/>
            <a:t>Cite strong and thorough textual evidence to support analysis of what the text says explicitly as well as inferences drawn from the text, including determining where the text leaves matters uncertain.</a:t>
          </a:r>
          <a:endParaRPr lang="en-US" dirty="0"/>
        </a:p>
      </dgm:t>
    </dgm:pt>
    <dgm:pt modelId="{2683D419-37FF-9049-8D09-A68C3C4ABFE0}" type="parTrans" cxnId="{14575395-2F0B-F447-A80F-75BA3A900D5E}">
      <dgm:prSet/>
      <dgm:spPr/>
      <dgm:t>
        <a:bodyPr/>
        <a:lstStyle/>
        <a:p>
          <a:endParaRPr lang="en-US"/>
        </a:p>
      </dgm:t>
    </dgm:pt>
    <dgm:pt modelId="{1D074CA9-FDF0-7C47-A136-6813F968EB23}" type="sibTrans" cxnId="{14575395-2F0B-F447-A80F-75BA3A900D5E}">
      <dgm:prSet/>
      <dgm:spPr/>
      <dgm:t>
        <a:bodyPr/>
        <a:lstStyle/>
        <a:p>
          <a:endParaRPr lang="en-US"/>
        </a:p>
      </dgm:t>
    </dgm:pt>
    <dgm:pt modelId="{40A38BAC-D576-1741-98DD-2C7E31456233}">
      <dgm:prSet/>
      <dgm:spPr/>
      <dgm:t>
        <a:bodyPr/>
        <a:lstStyle/>
        <a:p>
          <a:pPr rtl="0"/>
          <a:r>
            <a:rPr lang="en-US" dirty="0" smtClean="0"/>
            <a:t>Analyze the impact of the author’s choices regarding how to develop and relate elements of a story or drama (e.g., where a story is set, how the action is ordered, how the characters are introduced and developed).</a:t>
          </a:r>
          <a:endParaRPr lang="en-US" dirty="0"/>
        </a:p>
      </dgm:t>
    </dgm:pt>
    <dgm:pt modelId="{B2ECEDFC-470C-434D-8F09-42F3C00D1D73}" type="parTrans" cxnId="{DF74BA3A-3F77-0C40-98CD-D56FD1CA6FBA}">
      <dgm:prSet/>
      <dgm:spPr/>
      <dgm:t>
        <a:bodyPr/>
        <a:lstStyle/>
        <a:p>
          <a:endParaRPr lang="en-US"/>
        </a:p>
      </dgm:t>
    </dgm:pt>
    <dgm:pt modelId="{1FC8EC71-80CF-7349-A889-E6D987E89DA7}" type="sibTrans" cxnId="{DF74BA3A-3F77-0C40-98CD-D56FD1CA6FBA}">
      <dgm:prSet/>
      <dgm:spPr/>
      <dgm:t>
        <a:bodyPr/>
        <a:lstStyle/>
        <a:p>
          <a:endParaRPr lang="en-US"/>
        </a:p>
      </dgm:t>
    </dgm:pt>
    <dgm:pt modelId="{F7EC0B89-CE51-7B4B-A29C-3D81A750440E}">
      <dgm:prSet/>
      <dgm:spPr/>
      <dgm:t>
        <a:bodyPr/>
        <a:lstStyle/>
        <a:p>
          <a:pPr rtl="0"/>
          <a:r>
            <a:rPr lang="en-US" dirty="0" smtClean="0"/>
            <a:t>Analyze a case in which grasping point of view requires distinguishing what is directly stated in a text from what is really meant (e.g., satire, sarcasm, irony, or understatement).</a:t>
          </a:r>
          <a:endParaRPr lang="en-US" dirty="0"/>
        </a:p>
      </dgm:t>
    </dgm:pt>
    <dgm:pt modelId="{DFC8AF6B-A18A-104F-BF47-2F66F5972F1C}" type="parTrans" cxnId="{443F8A98-81EA-3E43-B393-F77136FC07D9}">
      <dgm:prSet/>
      <dgm:spPr/>
      <dgm:t>
        <a:bodyPr/>
        <a:lstStyle/>
        <a:p>
          <a:endParaRPr lang="en-US"/>
        </a:p>
      </dgm:t>
    </dgm:pt>
    <dgm:pt modelId="{4E1519A7-BF7A-8440-AEAD-89BD7C73B881}" type="sibTrans" cxnId="{443F8A98-81EA-3E43-B393-F77136FC07D9}">
      <dgm:prSet/>
      <dgm:spPr/>
      <dgm:t>
        <a:bodyPr/>
        <a:lstStyle/>
        <a:p>
          <a:endParaRPr lang="en-US"/>
        </a:p>
      </dgm:t>
    </dgm:pt>
    <dgm:pt modelId="{52A74F43-B1D4-EB4B-B62A-B02B0C3B8FBD}">
      <dgm:prSet/>
      <dgm:spPr/>
      <dgm:t>
        <a:bodyPr/>
        <a:lstStyle/>
        <a:p>
          <a:pPr rtl="0"/>
          <a:r>
            <a:rPr lang="en-US" dirty="0" smtClean="0"/>
            <a:t> Draw evidence from literary or informational texts to support analysis, reflection, and research.</a:t>
          </a:r>
          <a:endParaRPr lang="en-US" dirty="0"/>
        </a:p>
      </dgm:t>
    </dgm:pt>
    <dgm:pt modelId="{E9A7FBBE-5416-1440-ACF3-F9FDC1CC070B}" type="parTrans" cxnId="{B2D157D6-7CCD-E244-B4D6-80296A013F66}">
      <dgm:prSet/>
      <dgm:spPr/>
      <dgm:t>
        <a:bodyPr/>
        <a:lstStyle/>
        <a:p>
          <a:endParaRPr lang="en-US"/>
        </a:p>
      </dgm:t>
    </dgm:pt>
    <dgm:pt modelId="{28CEE279-F423-7749-BD4C-EE6072F98301}" type="sibTrans" cxnId="{B2D157D6-7CCD-E244-B4D6-80296A013F66}">
      <dgm:prSet/>
      <dgm:spPr/>
      <dgm:t>
        <a:bodyPr/>
        <a:lstStyle/>
        <a:p>
          <a:endParaRPr lang="en-US"/>
        </a:p>
      </dgm:t>
    </dgm:pt>
    <dgm:pt modelId="{C1A109E9-E63D-444B-A62E-AAE2CD9BF11A}" type="pres">
      <dgm:prSet presAssocID="{98E2EA14-764E-4246-B89E-3EB0D61D65DD}" presName="vert0" presStyleCnt="0">
        <dgm:presLayoutVars>
          <dgm:dir/>
          <dgm:animOne val="branch"/>
          <dgm:animLvl val="lvl"/>
        </dgm:presLayoutVars>
      </dgm:prSet>
      <dgm:spPr/>
      <dgm:t>
        <a:bodyPr/>
        <a:lstStyle/>
        <a:p>
          <a:endParaRPr lang="en-US"/>
        </a:p>
      </dgm:t>
    </dgm:pt>
    <dgm:pt modelId="{9A519C87-84C8-E949-90C1-AC96C8013B4C}" type="pres">
      <dgm:prSet presAssocID="{8BBDE406-BB62-6B4E-80E1-AA7B8ABFF28D}" presName="thickLine" presStyleLbl="alignNode1" presStyleIdx="0" presStyleCnt="4"/>
      <dgm:spPr/>
    </dgm:pt>
    <dgm:pt modelId="{22046355-BE71-B04B-BFC7-8DD10861A7E5}" type="pres">
      <dgm:prSet presAssocID="{8BBDE406-BB62-6B4E-80E1-AA7B8ABFF28D}" presName="horz1" presStyleCnt="0"/>
      <dgm:spPr/>
    </dgm:pt>
    <dgm:pt modelId="{2FBAD065-6899-5F46-BF56-8306E2A14065}" type="pres">
      <dgm:prSet presAssocID="{8BBDE406-BB62-6B4E-80E1-AA7B8ABFF28D}" presName="tx1" presStyleLbl="revTx" presStyleIdx="0" presStyleCnt="8"/>
      <dgm:spPr/>
      <dgm:t>
        <a:bodyPr/>
        <a:lstStyle/>
        <a:p>
          <a:endParaRPr lang="en-US"/>
        </a:p>
      </dgm:t>
    </dgm:pt>
    <dgm:pt modelId="{301A28AC-68CE-8A44-A5E3-AE4A4949AEF0}" type="pres">
      <dgm:prSet presAssocID="{8BBDE406-BB62-6B4E-80E1-AA7B8ABFF28D}" presName="vert1" presStyleCnt="0"/>
      <dgm:spPr/>
    </dgm:pt>
    <dgm:pt modelId="{E4DC4C66-EC6A-C149-AAB6-49C26A10A2C4}" type="pres">
      <dgm:prSet presAssocID="{FE101D44-3E4F-1346-AAA8-775ECB3B1B87}" presName="vertSpace2a" presStyleCnt="0"/>
      <dgm:spPr/>
    </dgm:pt>
    <dgm:pt modelId="{CDCEED50-5016-1E4C-AD75-73CC5F2EDB88}" type="pres">
      <dgm:prSet presAssocID="{FE101D44-3E4F-1346-AAA8-775ECB3B1B87}" presName="horz2" presStyleCnt="0"/>
      <dgm:spPr/>
    </dgm:pt>
    <dgm:pt modelId="{EFC0FCCD-A49C-B94C-A3F9-AE40E9530427}" type="pres">
      <dgm:prSet presAssocID="{FE101D44-3E4F-1346-AAA8-775ECB3B1B87}" presName="horzSpace2" presStyleCnt="0"/>
      <dgm:spPr/>
    </dgm:pt>
    <dgm:pt modelId="{6170F224-6BF8-BE43-A780-E2312F4A05B0}" type="pres">
      <dgm:prSet presAssocID="{FE101D44-3E4F-1346-AAA8-775ECB3B1B87}" presName="tx2" presStyleLbl="revTx" presStyleIdx="1" presStyleCnt="8"/>
      <dgm:spPr/>
      <dgm:t>
        <a:bodyPr/>
        <a:lstStyle/>
        <a:p>
          <a:endParaRPr lang="en-US"/>
        </a:p>
      </dgm:t>
    </dgm:pt>
    <dgm:pt modelId="{29511BF2-19EE-E949-ABCC-82D5919FD5F2}" type="pres">
      <dgm:prSet presAssocID="{FE101D44-3E4F-1346-AAA8-775ECB3B1B87}" presName="vert2" presStyleCnt="0"/>
      <dgm:spPr/>
    </dgm:pt>
    <dgm:pt modelId="{2D899A55-4614-C14A-9307-8B2CD7F91558}" type="pres">
      <dgm:prSet presAssocID="{FE101D44-3E4F-1346-AAA8-775ECB3B1B87}" presName="thinLine2b" presStyleLbl="callout" presStyleIdx="0" presStyleCnt="4"/>
      <dgm:spPr/>
    </dgm:pt>
    <dgm:pt modelId="{17734BE1-BD8B-E841-8D90-1CF1696D0D73}" type="pres">
      <dgm:prSet presAssocID="{FE101D44-3E4F-1346-AAA8-775ECB3B1B87}" presName="vertSpace2b" presStyleCnt="0"/>
      <dgm:spPr/>
    </dgm:pt>
    <dgm:pt modelId="{6336188E-B2DE-D14D-B449-0768A1E437F9}" type="pres">
      <dgm:prSet presAssocID="{894CE06C-8AC5-B043-B60F-B06CEBB5482E}" presName="thickLine" presStyleLbl="alignNode1" presStyleIdx="1" presStyleCnt="4"/>
      <dgm:spPr/>
    </dgm:pt>
    <dgm:pt modelId="{7CFD6442-70BB-7F48-8032-2C1D8A09D77D}" type="pres">
      <dgm:prSet presAssocID="{894CE06C-8AC5-B043-B60F-B06CEBB5482E}" presName="horz1" presStyleCnt="0"/>
      <dgm:spPr/>
    </dgm:pt>
    <dgm:pt modelId="{A499F8C9-8837-824A-886C-0B4898D2EC65}" type="pres">
      <dgm:prSet presAssocID="{894CE06C-8AC5-B043-B60F-B06CEBB5482E}" presName="tx1" presStyleLbl="revTx" presStyleIdx="2" presStyleCnt="8"/>
      <dgm:spPr/>
      <dgm:t>
        <a:bodyPr/>
        <a:lstStyle/>
        <a:p>
          <a:endParaRPr lang="en-US"/>
        </a:p>
      </dgm:t>
    </dgm:pt>
    <dgm:pt modelId="{92E3CED6-F7A3-9F45-8FA4-353277058EC5}" type="pres">
      <dgm:prSet presAssocID="{894CE06C-8AC5-B043-B60F-B06CEBB5482E}" presName="vert1" presStyleCnt="0"/>
      <dgm:spPr/>
    </dgm:pt>
    <dgm:pt modelId="{33A6ACE7-CAE2-E745-84D0-C6D414B0ECC3}" type="pres">
      <dgm:prSet presAssocID="{40A38BAC-D576-1741-98DD-2C7E31456233}" presName="vertSpace2a" presStyleCnt="0"/>
      <dgm:spPr/>
    </dgm:pt>
    <dgm:pt modelId="{E4103F45-A975-444F-A2FE-35109E1221AD}" type="pres">
      <dgm:prSet presAssocID="{40A38BAC-D576-1741-98DD-2C7E31456233}" presName="horz2" presStyleCnt="0"/>
      <dgm:spPr/>
    </dgm:pt>
    <dgm:pt modelId="{3CD4EAD3-9B70-674F-B1B8-1EE302A5C17B}" type="pres">
      <dgm:prSet presAssocID="{40A38BAC-D576-1741-98DD-2C7E31456233}" presName="horzSpace2" presStyleCnt="0"/>
      <dgm:spPr/>
    </dgm:pt>
    <dgm:pt modelId="{416D0DB5-93BB-6A4B-801A-B2DC3BF9ADF2}" type="pres">
      <dgm:prSet presAssocID="{40A38BAC-D576-1741-98DD-2C7E31456233}" presName="tx2" presStyleLbl="revTx" presStyleIdx="3" presStyleCnt="8"/>
      <dgm:spPr/>
      <dgm:t>
        <a:bodyPr/>
        <a:lstStyle/>
        <a:p>
          <a:endParaRPr lang="en-US"/>
        </a:p>
      </dgm:t>
    </dgm:pt>
    <dgm:pt modelId="{1A9924EA-DF6B-4341-BDB7-12B75DE10FDE}" type="pres">
      <dgm:prSet presAssocID="{40A38BAC-D576-1741-98DD-2C7E31456233}" presName="vert2" presStyleCnt="0"/>
      <dgm:spPr/>
    </dgm:pt>
    <dgm:pt modelId="{E7FF0E8E-25E1-C441-97EC-3B7142B99D10}" type="pres">
      <dgm:prSet presAssocID="{40A38BAC-D576-1741-98DD-2C7E31456233}" presName="thinLine2b" presStyleLbl="callout" presStyleIdx="1" presStyleCnt="4"/>
      <dgm:spPr/>
    </dgm:pt>
    <dgm:pt modelId="{ADB1191F-CBF7-8046-8484-528AA842410E}" type="pres">
      <dgm:prSet presAssocID="{40A38BAC-D576-1741-98DD-2C7E31456233}" presName="vertSpace2b" presStyleCnt="0"/>
      <dgm:spPr/>
    </dgm:pt>
    <dgm:pt modelId="{20F62608-4F36-DE4C-BCE0-6C5856A5D90E}" type="pres">
      <dgm:prSet presAssocID="{418B4676-D1A7-F64A-BF02-398028A4282B}" presName="thickLine" presStyleLbl="alignNode1" presStyleIdx="2" presStyleCnt="4"/>
      <dgm:spPr/>
    </dgm:pt>
    <dgm:pt modelId="{4BD847E3-4035-AC4A-9377-6BB55D850F03}" type="pres">
      <dgm:prSet presAssocID="{418B4676-D1A7-F64A-BF02-398028A4282B}" presName="horz1" presStyleCnt="0"/>
      <dgm:spPr/>
    </dgm:pt>
    <dgm:pt modelId="{866BAE5C-E35B-B649-9830-9D189003F990}" type="pres">
      <dgm:prSet presAssocID="{418B4676-D1A7-F64A-BF02-398028A4282B}" presName="tx1" presStyleLbl="revTx" presStyleIdx="4" presStyleCnt="8"/>
      <dgm:spPr/>
      <dgm:t>
        <a:bodyPr/>
        <a:lstStyle/>
        <a:p>
          <a:endParaRPr lang="en-US"/>
        </a:p>
      </dgm:t>
    </dgm:pt>
    <dgm:pt modelId="{93A0816C-D790-3148-B8E0-B0F7051C16CB}" type="pres">
      <dgm:prSet presAssocID="{418B4676-D1A7-F64A-BF02-398028A4282B}" presName="vert1" presStyleCnt="0"/>
      <dgm:spPr/>
    </dgm:pt>
    <dgm:pt modelId="{E5FF0CCA-9A8C-6648-8902-A98EAB67683C}" type="pres">
      <dgm:prSet presAssocID="{F7EC0B89-CE51-7B4B-A29C-3D81A750440E}" presName="vertSpace2a" presStyleCnt="0"/>
      <dgm:spPr/>
    </dgm:pt>
    <dgm:pt modelId="{5978604D-26A0-E04F-866E-E2C99FFDBCE1}" type="pres">
      <dgm:prSet presAssocID="{F7EC0B89-CE51-7B4B-A29C-3D81A750440E}" presName="horz2" presStyleCnt="0"/>
      <dgm:spPr/>
    </dgm:pt>
    <dgm:pt modelId="{157F1B8C-2322-F64E-8113-ACE76AF5433F}" type="pres">
      <dgm:prSet presAssocID="{F7EC0B89-CE51-7B4B-A29C-3D81A750440E}" presName="horzSpace2" presStyleCnt="0"/>
      <dgm:spPr/>
    </dgm:pt>
    <dgm:pt modelId="{9D0F41F6-EC6B-8A4D-9A6E-13F7F9FAEA35}" type="pres">
      <dgm:prSet presAssocID="{F7EC0B89-CE51-7B4B-A29C-3D81A750440E}" presName="tx2" presStyleLbl="revTx" presStyleIdx="5" presStyleCnt="8"/>
      <dgm:spPr/>
      <dgm:t>
        <a:bodyPr/>
        <a:lstStyle/>
        <a:p>
          <a:endParaRPr lang="en-US"/>
        </a:p>
      </dgm:t>
    </dgm:pt>
    <dgm:pt modelId="{8A06F349-98FA-3541-AE99-92460355AFCE}" type="pres">
      <dgm:prSet presAssocID="{F7EC0B89-CE51-7B4B-A29C-3D81A750440E}" presName="vert2" presStyleCnt="0"/>
      <dgm:spPr/>
    </dgm:pt>
    <dgm:pt modelId="{2B7ADE68-E355-3F47-BEC9-D0054498E560}" type="pres">
      <dgm:prSet presAssocID="{F7EC0B89-CE51-7B4B-A29C-3D81A750440E}" presName="thinLine2b" presStyleLbl="callout" presStyleIdx="2" presStyleCnt="4"/>
      <dgm:spPr/>
    </dgm:pt>
    <dgm:pt modelId="{9DFE397D-CB48-A649-8FB5-E68BEE8E0B0D}" type="pres">
      <dgm:prSet presAssocID="{F7EC0B89-CE51-7B4B-A29C-3D81A750440E}" presName="vertSpace2b" presStyleCnt="0"/>
      <dgm:spPr/>
    </dgm:pt>
    <dgm:pt modelId="{F39F17DE-084C-5F4D-AD4A-0197C7A22BDF}" type="pres">
      <dgm:prSet presAssocID="{BFA6F215-1C63-2241-A434-7E3481F55DE8}" presName="thickLine" presStyleLbl="alignNode1" presStyleIdx="3" presStyleCnt="4"/>
      <dgm:spPr/>
    </dgm:pt>
    <dgm:pt modelId="{68187BBB-6C57-F047-8C63-C4BAC98BE27B}" type="pres">
      <dgm:prSet presAssocID="{BFA6F215-1C63-2241-A434-7E3481F55DE8}" presName="horz1" presStyleCnt="0"/>
      <dgm:spPr/>
    </dgm:pt>
    <dgm:pt modelId="{322380FE-2122-5C4C-AD48-FC03C6575357}" type="pres">
      <dgm:prSet presAssocID="{BFA6F215-1C63-2241-A434-7E3481F55DE8}" presName="tx1" presStyleLbl="revTx" presStyleIdx="6" presStyleCnt="8"/>
      <dgm:spPr/>
      <dgm:t>
        <a:bodyPr/>
        <a:lstStyle/>
        <a:p>
          <a:endParaRPr lang="en-US"/>
        </a:p>
      </dgm:t>
    </dgm:pt>
    <dgm:pt modelId="{42C7E61C-322A-3D48-B4EF-353B9FD3058D}" type="pres">
      <dgm:prSet presAssocID="{BFA6F215-1C63-2241-A434-7E3481F55DE8}" presName="vert1" presStyleCnt="0"/>
      <dgm:spPr/>
    </dgm:pt>
    <dgm:pt modelId="{90AA4FDB-30BB-5445-99B4-27752239623C}" type="pres">
      <dgm:prSet presAssocID="{52A74F43-B1D4-EB4B-B62A-B02B0C3B8FBD}" presName="vertSpace2a" presStyleCnt="0"/>
      <dgm:spPr/>
    </dgm:pt>
    <dgm:pt modelId="{D5F4AD5F-F3DB-E044-82AD-F71AD7801B3A}" type="pres">
      <dgm:prSet presAssocID="{52A74F43-B1D4-EB4B-B62A-B02B0C3B8FBD}" presName="horz2" presStyleCnt="0"/>
      <dgm:spPr/>
    </dgm:pt>
    <dgm:pt modelId="{74EBF5C7-D8F8-FF4C-9E84-933982912391}" type="pres">
      <dgm:prSet presAssocID="{52A74F43-B1D4-EB4B-B62A-B02B0C3B8FBD}" presName="horzSpace2" presStyleCnt="0"/>
      <dgm:spPr/>
    </dgm:pt>
    <dgm:pt modelId="{731D688D-6978-1A48-8739-C3CEAE22329D}" type="pres">
      <dgm:prSet presAssocID="{52A74F43-B1D4-EB4B-B62A-B02B0C3B8FBD}" presName="tx2" presStyleLbl="revTx" presStyleIdx="7" presStyleCnt="8"/>
      <dgm:spPr/>
      <dgm:t>
        <a:bodyPr/>
        <a:lstStyle/>
        <a:p>
          <a:endParaRPr lang="en-US"/>
        </a:p>
      </dgm:t>
    </dgm:pt>
    <dgm:pt modelId="{5B025CE9-8399-C144-9CA8-CD2052A360EA}" type="pres">
      <dgm:prSet presAssocID="{52A74F43-B1D4-EB4B-B62A-B02B0C3B8FBD}" presName="vert2" presStyleCnt="0"/>
      <dgm:spPr/>
    </dgm:pt>
    <dgm:pt modelId="{B17902FF-2F6A-9B45-B906-5F599B8F5ECF}" type="pres">
      <dgm:prSet presAssocID="{52A74F43-B1D4-EB4B-B62A-B02B0C3B8FBD}" presName="thinLine2b" presStyleLbl="callout" presStyleIdx="3" presStyleCnt="4"/>
      <dgm:spPr/>
    </dgm:pt>
    <dgm:pt modelId="{EA004952-6807-5046-BBAC-CA96CF3E6CCC}" type="pres">
      <dgm:prSet presAssocID="{52A74F43-B1D4-EB4B-B62A-B02B0C3B8FBD}" presName="vertSpace2b" presStyleCnt="0"/>
      <dgm:spPr/>
    </dgm:pt>
  </dgm:ptLst>
  <dgm:cxnLst>
    <dgm:cxn modelId="{337DBBD0-9B6B-1D4B-84D0-2DF253A46CF1}" type="presOf" srcId="{40A38BAC-D576-1741-98DD-2C7E31456233}" destId="{416D0DB5-93BB-6A4B-801A-B2DC3BF9ADF2}" srcOrd="0" destOrd="0" presId="urn:microsoft.com/office/officeart/2008/layout/LinedList"/>
    <dgm:cxn modelId="{189E5371-71DC-BF4B-BBB8-0034FE6E215B}" type="presOf" srcId="{FE101D44-3E4F-1346-AAA8-775ECB3B1B87}" destId="{6170F224-6BF8-BE43-A780-E2312F4A05B0}" srcOrd="0" destOrd="0" presId="urn:microsoft.com/office/officeart/2008/layout/LinedList"/>
    <dgm:cxn modelId="{5A28F68E-C47A-374C-9F25-8E2503C62B90}" srcId="{98E2EA14-764E-4246-B89E-3EB0D61D65DD}" destId="{418B4676-D1A7-F64A-BF02-398028A4282B}" srcOrd="2" destOrd="0" parTransId="{904DDF70-152B-4A4A-8D74-C90D0D6187AD}" sibTransId="{91F3B573-C3B7-7148-9D10-25E2F88B9B55}"/>
    <dgm:cxn modelId="{F9B07D7D-1926-7A43-9BEE-C901DAEE9EA3}" type="presOf" srcId="{BFA6F215-1C63-2241-A434-7E3481F55DE8}" destId="{322380FE-2122-5C4C-AD48-FC03C6575357}" srcOrd="0" destOrd="0" presId="urn:microsoft.com/office/officeart/2008/layout/LinedList"/>
    <dgm:cxn modelId="{14575395-2F0B-F447-A80F-75BA3A900D5E}" srcId="{8BBDE406-BB62-6B4E-80E1-AA7B8ABFF28D}" destId="{FE101D44-3E4F-1346-AAA8-775ECB3B1B87}" srcOrd="0" destOrd="0" parTransId="{2683D419-37FF-9049-8D09-A68C3C4ABFE0}" sibTransId="{1D074CA9-FDF0-7C47-A136-6813F968EB23}"/>
    <dgm:cxn modelId="{27172744-B275-8941-B4B3-577DC66C17B1}" srcId="{98E2EA14-764E-4246-B89E-3EB0D61D65DD}" destId="{894CE06C-8AC5-B043-B60F-B06CEBB5482E}" srcOrd="1" destOrd="0" parTransId="{DC2631C3-C56A-4E48-A9C1-8CCF382BE98E}" sibTransId="{C2077022-39C1-FB4E-993E-6D38BEC8849E}"/>
    <dgm:cxn modelId="{80266DE6-377E-1A4D-8FBF-067FC6DEDD91}" type="presOf" srcId="{418B4676-D1A7-F64A-BF02-398028A4282B}" destId="{866BAE5C-E35B-B649-9830-9D189003F990}" srcOrd="0" destOrd="0" presId="urn:microsoft.com/office/officeart/2008/layout/LinedList"/>
    <dgm:cxn modelId="{75250DF4-589C-F04A-B965-AE1A2334BC52}" type="presOf" srcId="{894CE06C-8AC5-B043-B60F-B06CEBB5482E}" destId="{A499F8C9-8837-824A-886C-0B4898D2EC65}" srcOrd="0" destOrd="0" presId="urn:microsoft.com/office/officeart/2008/layout/LinedList"/>
    <dgm:cxn modelId="{DF74BA3A-3F77-0C40-98CD-D56FD1CA6FBA}" srcId="{894CE06C-8AC5-B043-B60F-B06CEBB5482E}" destId="{40A38BAC-D576-1741-98DD-2C7E31456233}" srcOrd="0" destOrd="0" parTransId="{B2ECEDFC-470C-434D-8F09-42F3C00D1D73}" sibTransId="{1FC8EC71-80CF-7349-A889-E6D987E89DA7}"/>
    <dgm:cxn modelId="{6BDA8C50-A715-9941-AB37-417E673BE551}" type="presOf" srcId="{8BBDE406-BB62-6B4E-80E1-AA7B8ABFF28D}" destId="{2FBAD065-6899-5F46-BF56-8306E2A14065}" srcOrd="0" destOrd="0" presId="urn:microsoft.com/office/officeart/2008/layout/LinedList"/>
    <dgm:cxn modelId="{BC42D50E-FC1C-9942-AB76-93E1D747C5AC}" type="presOf" srcId="{98E2EA14-764E-4246-B89E-3EB0D61D65DD}" destId="{C1A109E9-E63D-444B-A62E-AAE2CD9BF11A}" srcOrd="0" destOrd="0" presId="urn:microsoft.com/office/officeart/2008/layout/LinedList"/>
    <dgm:cxn modelId="{7F5C3CB9-4D77-514F-9C84-146326FD37F4}" srcId="{98E2EA14-764E-4246-B89E-3EB0D61D65DD}" destId="{8BBDE406-BB62-6B4E-80E1-AA7B8ABFF28D}" srcOrd="0" destOrd="0" parTransId="{375240A4-0046-EC4E-B300-4EC9095B4B1B}" sibTransId="{60C50470-1A91-1A4A-A048-B0C0FEB722C0}"/>
    <dgm:cxn modelId="{94F7FBAA-3072-1641-B1AA-BF6294FD1CE9}" type="presOf" srcId="{52A74F43-B1D4-EB4B-B62A-B02B0C3B8FBD}" destId="{731D688D-6978-1A48-8739-C3CEAE22329D}" srcOrd="0" destOrd="0" presId="urn:microsoft.com/office/officeart/2008/layout/LinedList"/>
    <dgm:cxn modelId="{E6F65433-FF02-9F49-A181-651439F83001}" type="presOf" srcId="{F7EC0B89-CE51-7B4B-A29C-3D81A750440E}" destId="{9D0F41F6-EC6B-8A4D-9A6E-13F7F9FAEA35}" srcOrd="0" destOrd="0" presId="urn:microsoft.com/office/officeart/2008/layout/LinedList"/>
    <dgm:cxn modelId="{50ECF31E-98B4-2C45-AE8E-F445E7318276}" srcId="{98E2EA14-764E-4246-B89E-3EB0D61D65DD}" destId="{BFA6F215-1C63-2241-A434-7E3481F55DE8}" srcOrd="3" destOrd="0" parTransId="{64FCE557-1CAE-9C47-9BAB-171820E76659}" sibTransId="{0B56074E-56D6-6A41-9B95-117DA7C8CC9E}"/>
    <dgm:cxn modelId="{443F8A98-81EA-3E43-B393-F77136FC07D9}" srcId="{418B4676-D1A7-F64A-BF02-398028A4282B}" destId="{F7EC0B89-CE51-7B4B-A29C-3D81A750440E}" srcOrd="0" destOrd="0" parTransId="{DFC8AF6B-A18A-104F-BF47-2F66F5972F1C}" sibTransId="{4E1519A7-BF7A-8440-AEAD-89BD7C73B881}"/>
    <dgm:cxn modelId="{B2D157D6-7CCD-E244-B4D6-80296A013F66}" srcId="{BFA6F215-1C63-2241-A434-7E3481F55DE8}" destId="{52A74F43-B1D4-EB4B-B62A-B02B0C3B8FBD}" srcOrd="0" destOrd="0" parTransId="{E9A7FBBE-5416-1440-ACF3-F9FDC1CC070B}" sibTransId="{28CEE279-F423-7749-BD4C-EE6072F98301}"/>
    <dgm:cxn modelId="{5A6FC8C9-E66D-7740-9DBB-45DDB1B7A633}" type="presParOf" srcId="{C1A109E9-E63D-444B-A62E-AAE2CD9BF11A}" destId="{9A519C87-84C8-E949-90C1-AC96C8013B4C}" srcOrd="0" destOrd="0" presId="urn:microsoft.com/office/officeart/2008/layout/LinedList"/>
    <dgm:cxn modelId="{0FBDE552-55E6-5341-B065-9EB6538F7CDF}" type="presParOf" srcId="{C1A109E9-E63D-444B-A62E-AAE2CD9BF11A}" destId="{22046355-BE71-B04B-BFC7-8DD10861A7E5}" srcOrd="1" destOrd="0" presId="urn:microsoft.com/office/officeart/2008/layout/LinedList"/>
    <dgm:cxn modelId="{A0748B3E-9DAF-9447-8E22-60D8B7770C9F}" type="presParOf" srcId="{22046355-BE71-B04B-BFC7-8DD10861A7E5}" destId="{2FBAD065-6899-5F46-BF56-8306E2A14065}" srcOrd="0" destOrd="0" presId="urn:microsoft.com/office/officeart/2008/layout/LinedList"/>
    <dgm:cxn modelId="{C2869DAA-446D-BA42-9D10-FCABAF3114F0}" type="presParOf" srcId="{22046355-BE71-B04B-BFC7-8DD10861A7E5}" destId="{301A28AC-68CE-8A44-A5E3-AE4A4949AEF0}" srcOrd="1" destOrd="0" presId="urn:microsoft.com/office/officeart/2008/layout/LinedList"/>
    <dgm:cxn modelId="{767E22C8-B782-BC44-86AA-5349EA2337AA}" type="presParOf" srcId="{301A28AC-68CE-8A44-A5E3-AE4A4949AEF0}" destId="{E4DC4C66-EC6A-C149-AAB6-49C26A10A2C4}" srcOrd="0" destOrd="0" presId="urn:microsoft.com/office/officeart/2008/layout/LinedList"/>
    <dgm:cxn modelId="{A37C1B57-C54B-BF4B-97EF-86ADA78A445A}" type="presParOf" srcId="{301A28AC-68CE-8A44-A5E3-AE4A4949AEF0}" destId="{CDCEED50-5016-1E4C-AD75-73CC5F2EDB88}" srcOrd="1" destOrd="0" presId="urn:microsoft.com/office/officeart/2008/layout/LinedList"/>
    <dgm:cxn modelId="{52B711E0-D4B7-C740-9EF1-AA3134C6AA75}" type="presParOf" srcId="{CDCEED50-5016-1E4C-AD75-73CC5F2EDB88}" destId="{EFC0FCCD-A49C-B94C-A3F9-AE40E9530427}" srcOrd="0" destOrd="0" presId="urn:microsoft.com/office/officeart/2008/layout/LinedList"/>
    <dgm:cxn modelId="{73D04407-E56A-B047-8AE8-F61D375E1F02}" type="presParOf" srcId="{CDCEED50-5016-1E4C-AD75-73CC5F2EDB88}" destId="{6170F224-6BF8-BE43-A780-E2312F4A05B0}" srcOrd="1" destOrd="0" presId="urn:microsoft.com/office/officeart/2008/layout/LinedList"/>
    <dgm:cxn modelId="{0B2F93B3-ED66-1643-B98E-3B11249AA1E2}" type="presParOf" srcId="{CDCEED50-5016-1E4C-AD75-73CC5F2EDB88}" destId="{29511BF2-19EE-E949-ABCC-82D5919FD5F2}" srcOrd="2" destOrd="0" presId="urn:microsoft.com/office/officeart/2008/layout/LinedList"/>
    <dgm:cxn modelId="{8D6B6230-9D0E-8747-8A60-52F34C217E85}" type="presParOf" srcId="{301A28AC-68CE-8A44-A5E3-AE4A4949AEF0}" destId="{2D899A55-4614-C14A-9307-8B2CD7F91558}" srcOrd="2" destOrd="0" presId="urn:microsoft.com/office/officeart/2008/layout/LinedList"/>
    <dgm:cxn modelId="{61C1019E-3680-FA48-95DB-10B04AC9700A}" type="presParOf" srcId="{301A28AC-68CE-8A44-A5E3-AE4A4949AEF0}" destId="{17734BE1-BD8B-E841-8D90-1CF1696D0D73}" srcOrd="3" destOrd="0" presId="urn:microsoft.com/office/officeart/2008/layout/LinedList"/>
    <dgm:cxn modelId="{B730E58B-3B30-A945-98EF-F5CD892CBD40}" type="presParOf" srcId="{C1A109E9-E63D-444B-A62E-AAE2CD9BF11A}" destId="{6336188E-B2DE-D14D-B449-0768A1E437F9}" srcOrd="2" destOrd="0" presId="urn:microsoft.com/office/officeart/2008/layout/LinedList"/>
    <dgm:cxn modelId="{D7D6C4D8-F041-C347-B303-F5E9A78042CA}" type="presParOf" srcId="{C1A109E9-E63D-444B-A62E-AAE2CD9BF11A}" destId="{7CFD6442-70BB-7F48-8032-2C1D8A09D77D}" srcOrd="3" destOrd="0" presId="urn:microsoft.com/office/officeart/2008/layout/LinedList"/>
    <dgm:cxn modelId="{338ADA52-7567-CF4D-A4F6-A166A0C36B14}" type="presParOf" srcId="{7CFD6442-70BB-7F48-8032-2C1D8A09D77D}" destId="{A499F8C9-8837-824A-886C-0B4898D2EC65}" srcOrd="0" destOrd="0" presId="urn:microsoft.com/office/officeart/2008/layout/LinedList"/>
    <dgm:cxn modelId="{31B8A116-84E5-CF4C-A223-590937435E62}" type="presParOf" srcId="{7CFD6442-70BB-7F48-8032-2C1D8A09D77D}" destId="{92E3CED6-F7A3-9F45-8FA4-353277058EC5}" srcOrd="1" destOrd="0" presId="urn:microsoft.com/office/officeart/2008/layout/LinedList"/>
    <dgm:cxn modelId="{1FEC97B9-93FA-1D42-AF8E-20CB4CC95DF2}" type="presParOf" srcId="{92E3CED6-F7A3-9F45-8FA4-353277058EC5}" destId="{33A6ACE7-CAE2-E745-84D0-C6D414B0ECC3}" srcOrd="0" destOrd="0" presId="urn:microsoft.com/office/officeart/2008/layout/LinedList"/>
    <dgm:cxn modelId="{49DCAD64-6105-FD45-B715-1D0F3073D49A}" type="presParOf" srcId="{92E3CED6-F7A3-9F45-8FA4-353277058EC5}" destId="{E4103F45-A975-444F-A2FE-35109E1221AD}" srcOrd="1" destOrd="0" presId="urn:microsoft.com/office/officeart/2008/layout/LinedList"/>
    <dgm:cxn modelId="{2AE0AE69-5DD6-0C4E-88F3-30D310284406}" type="presParOf" srcId="{E4103F45-A975-444F-A2FE-35109E1221AD}" destId="{3CD4EAD3-9B70-674F-B1B8-1EE302A5C17B}" srcOrd="0" destOrd="0" presId="urn:microsoft.com/office/officeart/2008/layout/LinedList"/>
    <dgm:cxn modelId="{CA2F17A8-C477-3C40-8ED7-B2825E0E0AFA}" type="presParOf" srcId="{E4103F45-A975-444F-A2FE-35109E1221AD}" destId="{416D0DB5-93BB-6A4B-801A-B2DC3BF9ADF2}" srcOrd="1" destOrd="0" presId="urn:microsoft.com/office/officeart/2008/layout/LinedList"/>
    <dgm:cxn modelId="{C67C8C67-C969-0343-B855-4E496FBE0E3D}" type="presParOf" srcId="{E4103F45-A975-444F-A2FE-35109E1221AD}" destId="{1A9924EA-DF6B-4341-BDB7-12B75DE10FDE}" srcOrd="2" destOrd="0" presId="urn:microsoft.com/office/officeart/2008/layout/LinedList"/>
    <dgm:cxn modelId="{DE8AB9D8-DF67-7E4B-8E67-42C6A2992506}" type="presParOf" srcId="{92E3CED6-F7A3-9F45-8FA4-353277058EC5}" destId="{E7FF0E8E-25E1-C441-97EC-3B7142B99D10}" srcOrd="2" destOrd="0" presId="urn:microsoft.com/office/officeart/2008/layout/LinedList"/>
    <dgm:cxn modelId="{A9E87610-42E2-0145-B6E6-FAD98D6AE33B}" type="presParOf" srcId="{92E3CED6-F7A3-9F45-8FA4-353277058EC5}" destId="{ADB1191F-CBF7-8046-8484-528AA842410E}" srcOrd="3" destOrd="0" presId="urn:microsoft.com/office/officeart/2008/layout/LinedList"/>
    <dgm:cxn modelId="{9F34C162-A421-D843-9BEA-E59DD615CCAC}" type="presParOf" srcId="{C1A109E9-E63D-444B-A62E-AAE2CD9BF11A}" destId="{20F62608-4F36-DE4C-BCE0-6C5856A5D90E}" srcOrd="4" destOrd="0" presId="urn:microsoft.com/office/officeart/2008/layout/LinedList"/>
    <dgm:cxn modelId="{FB4B4C6B-F36C-2341-BBF9-D7A7000EF332}" type="presParOf" srcId="{C1A109E9-E63D-444B-A62E-AAE2CD9BF11A}" destId="{4BD847E3-4035-AC4A-9377-6BB55D850F03}" srcOrd="5" destOrd="0" presId="urn:microsoft.com/office/officeart/2008/layout/LinedList"/>
    <dgm:cxn modelId="{41AB1649-D7D2-8548-8432-F37185B7CB3A}" type="presParOf" srcId="{4BD847E3-4035-AC4A-9377-6BB55D850F03}" destId="{866BAE5C-E35B-B649-9830-9D189003F990}" srcOrd="0" destOrd="0" presId="urn:microsoft.com/office/officeart/2008/layout/LinedList"/>
    <dgm:cxn modelId="{0AAEC8D7-E2CA-0A47-9DCF-C29DC4F861A2}" type="presParOf" srcId="{4BD847E3-4035-AC4A-9377-6BB55D850F03}" destId="{93A0816C-D790-3148-B8E0-B0F7051C16CB}" srcOrd="1" destOrd="0" presId="urn:microsoft.com/office/officeart/2008/layout/LinedList"/>
    <dgm:cxn modelId="{1E204B6F-E5EB-2E4E-B276-4E8E75A7E211}" type="presParOf" srcId="{93A0816C-D790-3148-B8E0-B0F7051C16CB}" destId="{E5FF0CCA-9A8C-6648-8902-A98EAB67683C}" srcOrd="0" destOrd="0" presId="urn:microsoft.com/office/officeart/2008/layout/LinedList"/>
    <dgm:cxn modelId="{15BD1BF2-D44F-E24A-A917-2989F6E111F0}" type="presParOf" srcId="{93A0816C-D790-3148-B8E0-B0F7051C16CB}" destId="{5978604D-26A0-E04F-866E-E2C99FFDBCE1}" srcOrd="1" destOrd="0" presId="urn:microsoft.com/office/officeart/2008/layout/LinedList"/>
    <dgm:cxn modelId="{FB183A21-4532-EF47-8EDE-D830B92C9037}" type="presParOf" srcId="{5978604D-26A0-E04F-866E-E2C99FFDBCE1}" destId="{157F1B8C-2322-F64E-8113-ACE76AF5433F}" srcOrd="0" destOrd="0" presId="urn:microsoft.com/office/officeart/2008/layout/LinedList"/>
    <dgm:cxn modelId="{7456309E-BD33-3F4B-BE6F-8E0C5182CCEB}" type="presParOf" srcId="{5978604D-26A0-E04F-866E-E2C99FFDBCE1}" destId="{9D0F41F6-EC6B-8A4D-9A6E-13F7F9FAEA35}" srcOrd="1" destOrd="0" presId="urn:microsoft.com/office/officeart/2008/layout/LinedList"/>
    <dgm:cxn modelId="{DEB278AF-EF75-874B-A81C-C38DC0CB8A50}" type="presParOf" srcId="{5978604D-26A0-E04F-866E-E2C99FFDBCE1}" destId="{8A06F349-98FA-3541-AE99-92460355AFCE}" srcOrd="2" destOrd="0" presId="urn:microsoft.com/office/officeart/2008/layout/LinedList"/>
    <dgm:cxn modelId="{58B801F1-E18F-B948-BCAE-CCA73722862E}" type="presParOf" srcId="{93A0816C-D790-3148-B8E0-B0F7051C16CB}" destId="{2B7ADE68-E355-3F47-BEC9-D0054498E560}" srcOrd="2" destOrd="0" presId="urn:microsoft.com/office/officeart/2008/layout/LinedList"/>
    <dgm:cxn modelId="{19F8C23D-38ED-3948-A0C4-27E52D6E8593}" type="presParOf" srcId="{93A0816C-D790-3148-B8E0-B0F7051C16CB}" destId="{9DFE397D-CB48-A649-8FB5-E68BEE8E0B0D}" srcOrd="3" destOrd="0" presId="urn:microsoft.com/office/officeart/2008/layout/LinedList"/>
    <dgm:cxn modelId="{5D352452-3FA6-F64C-8E28-6167D35580AB}" type="presParOf" srcId="{C1A109E9-E63D-444B-A62E-AAE2CD9BF11A}" destId="{F39F17DE-084C-5F4D-AD4A-0197C7A22BDF}" srcOrd="6" destOrd="0" presId="urn:microsoft.com/office/officeart/2008/layout/LinedList"/>
    <dgm:cxn modelId="{B22C90A7-16B3-0D47-B32A-3ADFDB121BF5}" type="presParOf" srcId="{C1A109E9-E63D-444B-A62E-AAE2CD9BF11A}" destId="{68187BBB-6C57-F047-8C63-C4BAC98BE27B}" srcOrd="7" destOrd="0" presId="urn:microsoft.com/office/officeart/2008/layout/LinedList"/>
    <dgm:cxn modelId="{E8AE730A-4CCB-C04B-9EFD-806242E1F9D1}" type="presParOf" srcId="{68187BBB-6C57-F047-8C63-C4BAC98BE27B}" destId="{322380FE-2122-5C4C-AD48-FC03C6575357}" srcOrd="0" destOrd="0" presId="urn:microsoft.com/office/officeart/2008/layout/LinedList"/>
    <dgm:cxn modelId="{8DB39FA3-0A42-7745-BD0B-1151E1D0B8DC}" type="presParOf" srcId="{68187BBB-6C57-F047-8C63-C4BAC98BE27B}" destId="{42C7E61C-322A-3D48-B4EF-353B9FD3058D}" srcOrd="1" destOrd="0" presId="urn:microsoft.com/office/officeart/2008/layout/LinedList"/>
    <dgm:cxn modelId="{9819BB0E-F2EF-5B47-87A6-5ABC3876F995}" type="presParOf" srcId="{42C7E61C-322A-3D48-B4EF-353B9FD3058D}" destId="{90AA4FDB-30BB-5445-99B4-27752239623C}" srcOrd="0" destOrd="0" presId="urn:microsoft.com/office/officeart/2008/layout/LinedList"/>
    <dgm:cxn modelId="{8AD9CC95-5CB0-C042-8119-E45DAC0489DF}" type="presParOf" srcId="{42C7E61C-322A-3D48-B4EF-353B9FD3058D}" destId="{D5F4AD5F-F3DB-E044-82AD-F71AD7801B3A}" srcOrd="1" destOrd="0" presId="urn:microsoft.com/office/officeart/2008/layout/LinedList"/>
    <dgm:cxn modelId="{019E8E2E-17C2-234A-A6B0-5990F47BBC18}" type="presParOf" srcId="{D5F4AD5F-F3DB-E044-82AD-F71AD7801B3A}" destId="{74EBF5C7-D8F8-FF4C-9E84-933982912391}" srcOrd="0" destOrd="0" presId="urn:microsoft.com/office/officeart/2008/layout/LinedList"/>
    <dgm:cxn modelId="{55DB4193-966F-5243-955D-336F5E2A34B8}" type="presParOf" srcId="{D5F4AD5F-F3DB-E044-82AD-F71AD7801B3A}" destId="{731D688D-6978-1A48-8739-C3CEAE22329D}" srcOrd="1" destOrd="0" presId="urn:microsoft.com/office/officeart/2008/layout/LinedList"/>
    <dgm:cxn modelId="{30942C12-211D-8F4E-B1E6-2858A87DF545}" type="presParOf" srcId="{D5F4AD5F-F3DB-E044-82AD-F71AD7801B3A}" destId="{5B025CE9-8399-C144-9CA8-CD2052A360EA}" srcOrd="2" destOrd="0" presId="urn:microsoft.com/office/officeart/2008/layout/LinedList"/>
    <dgm:cxn modelId="{42BCF340-E767-754F-B81B-F8D1E0AA6F95}" type="presParOf" srcId="{42C7E61C-322A-3D48-B4EF-353B9FD3058D}" destId="{B17902FF-2F6A-9B45-B906-5F599B8F5ECF}" srcOrd="2" destOrd="0" presId="urn:microsoft.com/office/officeart/2008/layout/LinedList"/>
    <dgm:cxn modelId="{2CD62B53-018B-8C4D-B278-F60A0106A32A}" type="presParOf" srcId="{42C7E61C-322A-3D48-B4EF-353B9FD3058D}" destId="{EA004952-6807-5046-BBAC-CA96CF3E6CCC}"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8AF39B9-4989-5044-ADEA-BD381536916E}"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5243F894-A14E-5040-AE8D-2B31AAA42026}">
      <dgm:prSet/>
      <dgm:spPr/>
      <dgm:t>
        <a:bodyPr/>
        <a:lstStyle/>
        <a:p>
          <a:pPr rtl="0"/>
          <a:r>
            <a:rPr lang="en-US" dirty="0" smtClean="0"/>
            <a:t>Please open your BLUE LITERATURE BOOK to page &lt;insert page number here&gt;.</a:t>
          </a:r>
          <a:endParaRPr lang="en-US" dirty="0"/>
        </a:p>
      </dgm:t>
    </dgm:pt>
    <dgm:pt modelId="{FE1CE17C-5AD7-694F-BCB2-5EE9401F4592}" type="parTrans" cxnId="{1E1B91FD-BCED-A641-8F32-DAAE877778F9}">
      <dgm:prSet/>
      <dgm:spPr/>
      <dgm:t>
        <a:bodyPr/>
        <a:lstStyle/>
        <a:p>
          <a:endParaRPr lang="en-US"/>
        </a:p>
      </dgm:t>
    </dgm:pt>
    <dgm:pt modelId="{5C5F1A11-356E-0C44-BB37-800BBFD2CB87}" type="sibTrans" cxnId="{1E1B91FD-BCED-A641-8F32-DAAE877778F9}">
      <dgm:prSet/>
      <dgm:spPr/>
      <dgm:t>
        <a:bodyPr/>
        <a:lstStyle/>
        <a:p>
          <a:endParaRPr lang="en-US"/>
        </a:p>
      </dgm:t>
    </dgm:pt>
    <dgm:pt modelId="{B704D633-5714-AB4F-820D-258727356BF9}">
      <dgm:prSet/>
      <dgm:spPr/>
      <dgm:t>
        <a:bodyPr/>
        <a:lstStyle/>
        <a:p>
          <a:pPr rtl="0"/>
          <a:r>
            <a:rPr lang="en-US" dirty="0" smtClean="0"/>
            <a:t>Today you will begin reading the first part of the prologue to the Canterbury Tales by Geoffrey Chaucer.</a:t>
          </a:r>
          <a:endParaRPr lang="en-US" dirty="0"/>
        </a:p>
      </dgm:t>
    </dgm:pt>
    <dgm:pt modelId="{9C8D2EAF-45D6-7748-ADD3-B7145B1C5591}" type="parTrans" cxnId="{B5F6D4C9-7B3C-6C42-858E-81AA78CAA1C5}">
      <dgm:prSet/>
      <dgm:spPr/>
      <dgm:t>
        <a:bodyPr/>
        <a:lstStyle/>
        <a:p>
          <a:endParaRPr lang="en-US"/>
        </a:p>
      </dgm:t>
    </dgm:pt>
    <dgm:pt modelId="{AA61A434-1CB3-2241-9EAB-C72D18BC5BFB}" type="sibTrans" cxnId="{B5F6D4C9-7B3C-6C42-858E-81AA78CAA1C5}">
      <dgm:prSet/>
      <dgm:spPr/>
      <dgm:t>
        <a:bodyPr/>
        <a:lstStyle/>
        <a:p>
          <a:endParaRPr lang="en-US"/>
        </a:p>
      </dgm:t>
    </dgm:pt>
    <dgm:pt modelId="{5FC3933C-A7BC-C04A-AB6A-CF4AB71530F7}" type="pres">
      <dgm:prSet presAssocID="{C8AF39B9-4989-5044-ADEA-BD381536916E}" presName="vert0" presStyleCnt="0">
        <dgm:presLayoutVars>
          <dgm:dir/>
          <dgm:animOne val="branch"/>
          <dgm:animLvl val="lvl"/>
        </dgm:presLayoutVars>
      </dgm:prSet>
      <dgm:spPr/>
      <dgm:t>
        <a:bodyPr/>
        <a:lstStyle/>
        <a:p>
          <a:endParaRPr lang="en-US"/>
        </a:p>
      </dgm:t>
    </dgm:pt>
    <dgm:pt modelId="{9FA32536-CC36-8344-9CF0-6538B0C0F7F3}" type="pres">
      <dgm:prSet presAssocID="{5243F894-A14E-5040-AE8D-2B31AAA42026}" presName="thickLine" presStyleLbl="alignNode1" presStyleIdx="0" presStyleCnt="2"/>
      <dgm:spPr/>
    </dgm:pt>
    <dgm:pt modelId="{400B2EBA-BDCA-A84E-9FCF-67D4E416C618}" type="pres">
      <dgm:prSet presAssocID="{5243F894-A14E-5040-AE8D-2B31AAA42026}" presName="horz1" presStyleCnt="0"/>
      <dgm:spPr/>
    </dgm:pt>
    <dgm:pt modelId="{2DC2D2A2-A647-5246-8894-5C823E2022A2}" type="pres">
      <dgm:prSet presAssocID="{5243F894-A14E-5040-AE8D-2B31AAA42026}" presName="tx1" presStyleLbl="revTx" presStyleIdx="0" presStyleCnt="2"/>
      <dgm:spPr/>
      <dgm:t>
        <a:bodyPr/>
        <a:lstStyle/>
        <a:p>
          <a:endParaRPr lang="en-US"/>
        </a:p>
      </dgm:t>
    </dgm:pt>
    <dgm:pt modelId="{20E977C8-62BC-144E-9858-4A937A7B0939}" type="pres">
      <dgm:prSet presAssocID="{5243F894-A14E-5040-AE8D-2B31AAA42026}" presName="vert1" presStyleCnt="0"/>
      <dgm:spPr/>
    </dgm:pt>
    <dgm:pt modelId="{0DC653D0-8BD7-7F4B-B5BC-FB8E3F9691EA}" type="pres">
      <dgm:prSet presAssocID="{B704D633-5714-AB4F-820D-258727356BF9}" presName="thickLine" presStyleLbl="alignNode1" presStyleIdx="1" presStyleCnt="2"/>
      <dgm:spPr/>
    </dgm:pt>
    <dgm:pt modelId="{92AD860B-E149-BA48-9F40-8F3A4FB5A1F4}" type="pres">
      <dgm:prSet presAssocID="{B704D633-5714-AB4F-820D-258727356BF9}" presName="horz1" presStyleCnt="0"/>
      <dgm:spPr/>
    </dgm:pt>
    <dgm:pt modelId="{C52B70AA-D0C7-AD4F-BE5E-3CD7D6EAEEF8}" type="pres">
      <dgm:prSet presAssocID="{B704D633-5714-AB4F-820D-258727356BF9}" presName="tx1" presStyleLbl="revTx" presStyleIdx="1" presStyleCnt="2"/>
      <dgm:spPr/>
      <dgm:t>
        <a:bodyPr/>
        <a:lstStyle/>
        <a:p>
          <a:endParaRPr lang="en-US"/>
        </a:p>
      </dgm:t>
    </dgm:pt>
    <dgm:pt modelId="{CAF112BB-C1FD-8D46-A8C9-7ABAEDE5D99C}" type="pres">
      <dgm:prSet presAssocID="{B704D633-5714-AB4F-820D-258727356BF9}" presName="vert1" presStyleCnt="0"/>
      <dgm:spPr/>
    </dgm:pt>
  </dgm:ptLst>
  <dgm:cxnLst>
    <dgm:cxn modelId="{B5F6D4C9-7B3C-6C42-858E-81AA78CAA1C5}" srcId="{C8AF39B9-4989-5044-ADEA-BD381536916E}" destId="{B704D633-5714-AB4F-820D-258727356BF9}" srcOrd="1" destOrd="0" parTransId="{9C8D2EAF-45D6-7748-ADD3-B7145B1C5591}" sibTransId="{AA61A434-1CB3-2241-9EAB-C72D18BC5BFB}"/>
    <dgm:cxn modelId="{07398B45-56E6-3547-8E46-BCC0AF4DA300}" type="presOf" srcId="{C8AF39B9-4989-5044-ADEA-BD381536916E}" destId="{5FC3933C-A7BC-C04A-AB6A-CF4AB71530F7}" srcOrd="0" destOrd="0" presId="urn:microsoft.com/office/officeart/2008/layout/LinedList"/>
    <dgm:cxn modelId="{47BEAA96-A3F2-A64C-ABBF-417854011646}" type="presOf" srcId="{5243F894-A14E-5040-AE8D-2B31AAA42026}" destId="{2DC2D2A2-A647-5246-8894-5C823E2022A2}" srcOrd="0" destOrd="0" presId="urn:microsoft.com/office/officeart/2008/layout/LinedList"/>
    <dgm:cxn modelId="{1E1B91FD-BCED-A641-8F32-DAAE877778F9}" srcId="{C8AF39B9-4989-5044-ADEA-BD381536916E}" destId="{5243F894-A14E-5040-AE8D-2B31AAA42026}" srcOrd="0" destOrd="0" parTransId="{FE1CE17C-5AD7-694F-BCB2-5EE9401F4592}" sibTransId="{5C5F1A11-356E-0C44-BB37-800BBFD2CB87}"/>
    <dgm:cxn modelId="{BD3FDE0F-8B5D-0949-8BA6-48C8CD311FEE}" type="presOf" srcId="{B704D633-5714-AB4F-820D-258727356BF9}" destId="{C52B70AA-D0C7-AD4F-BE5E-3CD7D6EAEEF8}" srcOrd="0" destOrd="0" presId="urn:microsoft.com/office/officeart/2008/layout/LinedList"/>
    <dgm:cxn modelId="{D42C3F6C-F10C-9C4E-AD13-1790CA91D4DD}" type="presParOf" srcId="{5FC3933C-A7BC-C04A-AB6A-CF4AB71530F7}" destId="{9FA32536-CC36-8344-9CF0-6538B0C0F7F3}" srcOrd="0" destOrd="0" presId="urn:microsoft.com/office/officeart/2008/layout/LinedList"/>
    <dgm:cxn modelId="{4863594E-091C-AE42-9A66-C9ADE81F3F28}" type="presParOf" srcId="{5FC3933C-A7BC-C04A-AB6A-CF4AB71530F7}" destId="{400B2EBA-BDCA-A84E-9FCF-67D4E416C618}" srcOrd="1" destOrd="0" presId="urn:microsoft.com/office/officeart/2008/layout/LinedList"/>
    <dgm:cxn modelId="{F2D69329-1CEF-E04F-8948-FA5145D5B0E8}" type="presParOf" srcId="{400B2EBA-BDCA-A84E-9FCF-67D4E416C618}" destId="{2DC2D2A2-A647-5246-8894-5C823E2022A2}" srcOrd="0" destOrd="0" presId="urn:microsoft.com/office/officeart/2008/layout/LinedList"/>
    <dgm:cxn modelId="{8A4B6CE2-6A16-DB43-89D2-C6FF74ECE85F}" type="presParOf" srcId="{400B2EBA-BDCA-A84E-9FCF-67D4E416C618}" destId="{20E977C8-62BC-144E-9858-4A937A7B0939}" srcOrd="1" destOrd="0" presId="urn:microsoft.com/office/officeart/2008/layout/LinedList"/>
    <dgm:cxn modelId="{AED11841-D7CE-4440-8635-F270449F8F48}" type="presParOf" srcId="{5FC3933C-A7BC-C04A-AB6A-CF4AB71530F7}" destId="{0DC653D0-8BD7-7F4B-B5BC-FB8E3F9691EA}" srcOrd="2" destOrd="0" presId="urn:microsoft.com/office/officeart/2008/layout/LinedList"/>
    <dgm:cxn modelId="{C9C20807-83CF-7840-BBEE-5BFC5E37843E}" type="presParOf" srcId="{5FC3933C-A7BC-C04A-AB6A-CF4AB71530F7}" destId="{92AD860B-E149-BA48-9F40-8F3A4FB5A1F4}" srcOrd="3" destOrd="0" presId="urn:microsoft.com/office/officeart/2008/layout/LinedList"/>
    <dgm:cxn modelId="{5552E46B-65C4-5C49-BB76-6E93FC599F7B}" type="presParOf" srcId="{92AD860B-E149-BA48-9F40-8F3A4FB5A1F4}" destId="{C52B70AA-D0C7-AD4F-BE5E-3CD7D6EAEEF8}" srcOrd="0" destOrd="0" presId="urn:microsoft.com/office/officeart/2008/layout/LinedList"/>
    <dgm:cxn modelId="{56CF4EA0-CF49-2A4C-B0D7-F90F22BA465B}" type="presParOf" srcId="{92AD860B-E149-BA48-9F40-8F3A4FB5A1F4}" destId="{CAF112BB-C1FD-8D46-A8C9-7ABAEDE5D99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8AF39B9-4989-5044-ADEA-BD381536916E}"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5243F894-A14E-5040-AE8D-2B31AAA42026}">
      <dgm:prSet/>
      <dgm:spPr/>
      <dgm:t>
        <a:bodyPr/>
        <a:lstStyle/>
        <a:p>
          <a:pPr rtl="0"/>
          <a:r>
            <a:rPr lang="en-US" dirty="0" smtClean="0"/>
            <a:t>One of the reasons that Chaucer’s work is so well known is Chaucer’s ability to contrast each character’s class or status with what that character is really like as a person.</a:t>
          </a:r>
          <a:endParaRPr lang="en-US" dirty="0"/>
        </a:p>
      </dgm:t>
    </dgm:pt>
    <dgm:pt modelId="{FE1CE17C-5AD7-694F-BCB2-5EE9401F4592}" type="parTrans" cxnId="{1E1B91FD-BCED-A641-8F32-DAAE877778F9}">
      <dgm:prSet/>
      <dgm:spPr/>
      <dgm:t>
        <a:bodyPr/>
        <a:lstStyle/>
        <a:p>
          <a:endParaRPr lang="en-US"/>
        </a:p>
      </dgm:t>
    </dgm:pt>
    <dgm:pt modelId="{5C5F1A11-356E-0C44-BB37-800BBFD2CB87}" type="sibTrans" cxnId="{1E1B91FD-BCED-A641-8F32-DAAE877778F9}">
      <dgm:prSet/>
      <dgm:spPr/>
      <dgm:t>
        <a:bodyPr/>
        <a:lstStyle/>
        <a:p>
          <a:endParaRPr lang="en-US"/>
        </a:p>
      </dgm:t>
    </dgm:pt>
    <dgm:pt modelId="{204B446D-39DA-2147-B9E3-2BBB09FE1B51}">
      <dgm:prSet/>
      <dgm:spPr/>
      <dgm:t>
        <a:bodyPr/>
        <a:lstStyle/>
        <a:p>
          <a:pPr rtl="0"/>
          <a:r>
            <a:rPr lang="en-US" dirty="0" smtClean="0"/>
            <a:t>To do this effectively, Chaucer uses irony and expects his reader’s to infer, or make conclusions, about each character based on their descriptions in the Prologue.</a:t>
          </a:r>
          <a:endParaRPr lang="en-US" dirty="0"/>
        </a:p>
      </dgm:t>
    </dgm:pt>
    <dgm:pt modelId="{2B4CBCF6-5545-884B-8572-7153A60C6A63}" type="parTrans" cxnId="{234C2143-CA18-E445-A301-B98193F43732}">
      <dgm:prSet/>
      <dgm:spPr/>
    </dgm:pt>
    <dgm:pt modelId="{F15D9E84-652A-4948-9676-1A36408393C9}" type="sibTrans" cxnId="{234C2143-CA18-E445-A301-B98193F43732}">
      <dgm:prSet/>
      <dgm:spPr/>
    </dgm:pt>
    <dgm:pt modelId="{5FC3933C-A7BC-C04A-AB6A-CF4AB71530F7}" type="pres">
      <dgm:prSet presAssocID="{C8AF39B9-4989-5044-ADEA-BD381536916E}" presName="vert0" presStyleCnt="0">
        <dgm:presLayoutVars>
          <dgm:dir/>
          <dgm:animOne val="branch"/>
          <dgm:animLvl val="lvl"/>
        </dgm:presLayoutVars>
      </dgm:prSet>
      <dgm:spPr/>
      <dgm:t>
        <a:bodyPr/>
        <a:lstStyle/>
        <a:p>
          <a:endParaRPr lang="en-US"/>
        </a:p>
      </dgm:t>
    </dgm:pt>
    <dgm:pt modelId="{9FA32536-CC36-8344-9CF0-6538B0C0F7F3}" type="pres">
      <dgm:prSet presAssocID="{5243F894-A14E-5040-AE8D-2B31AAA42026}" presName="thickLine" presStyleLbl="alignNode1" presStyleIdx="0" presStyleCnt="2"/>
      <dgm:spPr/>
    </dgm:pt>
    <dgm:pt modelId="{400B2EBA-BDCA-A84E-9FCF-67D4E416C618}" type="pres">
      <dgm:prSet presAssocID="{5243F894-A14E-5040-AE8D-2B31AAA42026}" presName="horz1" presStyleCnt="0"/>
      <dgm:spPr/>
    </dgm:pt>
    <dgm:pt modelId="{2DC2D2A2-A647-5246-8894-5C823E2022A2}" type="pres">
      <dgm:prSet presAssocID="{5243F894-A14E-5040-AE8D-2B31AAA42026}" presName="tx1" presStyleLbl="revTx" presStyleIdx="0" presStyleCnt="2"/>
      <dgm:spPr/>
      <dgm:t>
        <a:bodyPr/>
        <a:lstStyle/>
        <a:p>
          <a:endParaRPr lang="en-US"/>
        </a:p>
      </dgm:t>
    </dgm:pt>
    <dgm:pt modelId="{20E977C8-62BC-144E-9858-4A937A7B0939}" type="pres">
      <dgm:prSet presAssocID="{5243F894-A14E-5040-AE8D-2B31AAA42026}" presName="vert1" presStyleCnt="0"/>
      <dgm:spPr/>
    </dgm:pt>
    <dgm:pt modelId="{AA1745C1-6A78-2D4D-9284-9F827668EE58}" type="pres">
      <dgm:prSet presAssocID="{204B446D-39DA-2147-B9E3-2BBB09FE1B51}" presName="thickLine" presStyleLbl="alignNode1" presStyleIdx="1" presStyleCnt="2"/>
      <dgm:spPr/>
    </dgm:pt>
    <dgm:pt modelId="{9464653A-C8CC-A546-8403-C66CCE85F2B1}" type="pres">
      <dgm:prSet presAssocID="{204B446D-39DA-2147-B9E3-2BBB09FE1B51}" presName="horz1" presStyleCnt="0"/>
      <dgm:spPr/>
    </dgm:pt>
    <dgm:pt modelId="{28C657DC-2143-AA41-9CFA-DF0818CA7BF2}" type="pres">
      <dgm:prSet presAssocID="{204B446D-39DA-2147-B9E3-2BBB09FE1B51}" presName="tx1" presStyleLbl="revTx" presStyleIdx="1" presStyleCnt="2"/>
      <dgm:spPr/>
      <dgm:t>
        <a:bodyPr/>
        <a:lstStyle/>
        <a:p>
          <a:endParaRPr lang="en-US"/>
        </a:p>
      </dgm:t>
    </dgm:pt>
    <dgm:pt modelId="{C15A0629-054D-C24D-9631-AA3BF02ADC2B}" type="pres">
      <dgm:prSet presAssocID="{204B446D-39DA-2147-B9E3-2BBB09FE1B51}" presName="vert1" presStyleCnt="0"/>
      <dgm:spPr/>
    </dgm:pt>
  </dgm:ptLst>
  <dgm:cxnLst>
    <dgm:cxn modelId="{61A71EBB-CAD4-9A43-833C-4BFE690CBE11}" type="presOf" srcId="{5243F894-A14E-5040-AE8D-2B31AAA42026}" destId="{2DC2D2A2-A647-5246-8894-5C823E2022A2}" srcOrd="0" destOrd="0" presId="urn:microsoft.com/office/officeart/2008/layout/LinedList"/>
    <dgm:cxn modelId="{234C2143-CA18-E445-A301-B98193F43732}" srcId="{C8AF39B9-4989-5044-ADEA-BD381536916E}" destId="{204B446D-39DA-2147-B9E3-2BBB09FE1B51}" srcOrd="1" destOrd="0" parTransId="{2B4CBCF6-5545-884B-8572-7153A60C6A63}" sibTransId="{F15D9E84-652A-4948-9676-1A36408393C9}"/>
    <dgm:cxn modelId="{DEB553C3-1698-C94D-9BCC-F7B9C89F0C4C}" type="presOf" srcId="{C8AF39B9-4989-5044-ADEA-BD381536916E}" destId="{5FC3933C-A7BC-C04A-AB6A-CF4AB71530F7}" srcOrd="0" destOrd="0" presId="urn:microsoft.com/office/officeart/2008/layout/LinedList"/>
    <dgm:cxn modelId="{1E1B91FD-BCED-A641-8F32-DAAE877778F9}" srcId="{C8AF39B9-4989-5044-ADEA-BD381536916E}" destId="{5243F894-A14E-5040-AE8D-2B31AAA42026}" srcOrd="0" destOrd="0" parTransId="{FE1CE17C-5AD7-694F-BCB2-5EE9401F4592}" sibTransId="{5C5F1A11-356E-0C44-BB37-800BBFD2CB87}"/>
    <dgm:cxn modelId="{DEFDE7D9-585B-3F4C-A794-3B6798B6A6E2}" type="presOf" srcId="{204B446D-39DA-2147-B9E3-2BBB09FE1B51}" destId="{28C657DC-2143-AA41-9CFA-DF0818CA7BF2}" srcOrd="0" destOrd="0" presId="urn:microsoft.com/office/officeart/2008/layout/LinedList"/>
    <dgm:cxn modelId="{6542659D-8C16-9948-A36F-A28997DBC2AE}" type="presParOf" srcId="{5FC3933C-A7BC-C04A-AB6A-CF4AB71530F7}" destId="{9FA32536-CC36-8344-9CF0-6538B0C0F7F3}" srcOrd="0" destOrd="0" presId="urn:microsoft.com/office/officeart/2008/layout/LinedList"/>
    <dgm:cxn modelId="{CF69727A-EC8A-3843-A4B5-6855F5A746E0}" type="presParOf" srcId="{5FC3933C-A7BC-C04A-AB6A-CF4AB71530F7}" destId="{400B2EBA-BDCA-A84E-9FCF-67D4E416C618}" srcOrd="1" destOrd="0" presId="urn:microsoft.com/office/officeart/2008/layout/LinedList"/>
    <dgm:cxn modelId="{9D0E4240-58B5-4F44-B1F9-A673B8B0F5CD}" type="presParOf" srcId="{400B2EBA-BDCA-A84E-9FCF-67D4E416C618}" destId="{2DC2D2A2-A647-5246-8894-5C823E2022A2}" srcOrd="0" destOrd="0" presId="urn:microsoft.com/office/officeart/2008/layout/LinedList"/>
    <dgm:cxn modelId="{3CF2925B-BE2C-7144-8334-3E9DA17C9E89}" type="presParOf" srcId="{400B2EBA-BDCA-A84E-9FCF-67D4E416C618}" destId="{20E977C8-62BC-144E-9858-4A937A7B0939}" srcOrd="1" destOrd="0" presId="urn:microsoft.com/office/officeart/2008/layout/LinedList"/>
    <dgm:cxn modelId="{84E45A57-286D-234F-AA21-653356ACBC10}" type="presParOf" srcId="{5FC3933C-A7BC-C04A-AB6A-CF4AB71530F7}" destId="{AA1745C1-6A78-2D4D-9284-9F827668EE58}" srcOrd="2" destOrd="0" presId="urn:microsoft.com/office/officeart/2008/layout/LinedList"/>
    <dgm:cxn modelId="{7B01AA7D-C56A-DD40-A1CF-3443C6E4F631}" type="presParOf" srcId="{5FC3933C-A7BC-C04A-AB6A-CF4AB71530F7}" destId="{9464653A-C8CC-A546-8403-C66CCE85F2B1}" srcOrd="3" destOrd="0" presId="urn:microsoft.com/office/officeart/2008/layout/LinedList"/>
    <dgm:cxn modelId="{D6FFC94F-AE9F-844C-9466-C65EDEE5B393}" type="presParOf" srcId="{9464653A-C8CC-A546-8403-C66CCE85F2B1}" destId="{28C657DC-2143-AA41-9CFA-DF0818CA7BF2}" srcOrd="0" destOrd="0" presId="urn:microsoft.com/office/officeart/2008/layout/LinedList"/>
    <dgm:cxn modelId="{202B7FBA-047A-4440-B7CA-4D9AE5663F30}" type="presParOf" srcId="{9464653A-C8CC-A546-8403-C66CCE85F2B1}" destId="{C15A0629-054D-C24D-9631-AA3BF02ADC2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8AF39B9-4989-5044-ADEA-BD381536916E}"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5243F894-A14E-5040-AE8D-2B31AAA42026}">
      <dgm:prSet/>
      <dgm:spPr/>
      <dgm:t>
        <a:bodyPr/>
        <a:lstStyle/>
        <a:p>
          <a:pPr rtl="0"/>
          <a:r>
            <a:rPr lang="en-US" dirty="0" smtClean="0"/>
            <a:t>Chaucer also contrasts characters. Such as the brave knight with his lover-boy and shallow son, the Squire.</a:t>
          </a:r>
          <a:endParaRPr lang="en-US" dirty="0"/>
        </a:p>
      </dgm:t>
    </dgm:pt>
    <dgm:pt modelId="{FE1CE17C-5AD7-694F-BCB2-5EE9401F4592}" type="parTrans" cxnId="{1E1B91FD-BCED-A641-8F32-DAAE877778F9}">
      <dgm:prSet/>
      <dgm:spPr/>
      <dgm:t>
        <a:bodyPr/>
        <a:lstStyle/>
        <a:p>
          <a:endParaRPr lang="en-US"/>
        </a:p>
      </dgm:t>
    </dgm:pt>
    <dgm:pt modelId="{5C5F1A11-356E-0C44-BB37-800BBFD2CB87}" type="sibTrans" cxnId="{1E1B91FD-BCED-A641-8F32-DAAE877778F9}">
      <dgm:prSet/>
      <dgm:spPr/>
      <dgm:t>
        <a:bodyPr/>
        <a:lstStyle/>
        <a:p>
          <a:endParaRPr lang="en-US"/>
        </a:p>
      </dgm:t>
    </dgm:pt>
    <dgm:pt modelId="{5FC3933C-A7BC-C04A-AB6A-CF4AB71530F7}" type="pres">
      <dgm:prSet presAssocID="{C8AF39B9-4989-5044-ADEA-BD381536916E}" presName="vert0" presStyleCnt="0">
        <dgm:presLayoutVars>
          <dgm:dir/>
          <dgm:animOne val="branch"/>
          <dgm:animLvl val="lvl"/>
        </dgm:presLayoutVars>
      </dgm:prSet>
      <dgm:spPr/>
      <dgm:t>
        <a:bodyPr/>
        <a:lstStyle/>
        <a:p>
          <a:endParaRPr lang="en-US"/>
        </a:p>
      </dgm:t>
    </dgm:pt>
    <dgm:pt modelId="{9FA32536-CC36-8344-9CF0-6538B0C0F7F3}" type="pres">
      <dgm:prSet presAssocID="{5243F894-A14E-5040-AE8D-2B31AAA42026}" presName="thickLine" presStyleLbl="alignNode1" presStyleIdx="0" presStyleCnt="1"/>
      <dgm:spPr/>
    </dgm:pt>
    <dgm:pt modelId="{400B2EBA-BDCA-A84E-9FCF-67D4E416C618}" type="pres">
      <dgm:prSet presAssocID="{5243F894-A14E-5040-AE8D-2B31AAA42026}" presName="horz1" presStyleCnt="0"/>
      <dgm:spPr/>
    </dgm:pt>
    <dgm:pt modelId="{2DC2D2A2-A647-5246-8894-5C823E2022A2}" type="pres">
      <dgm:prSet presAssocID="{5243F894-A14E-5040-AE8D-2B31AAA42026}" presName="tx1" presStyleLbl="revTx" presStyleIdx="0" presStyleCnt="1"/>
      <dgm:spPr/>
      <dgm:t>
        <a:bodyPr/>
        <a:lstStyle/>
        <a:p>
          <a:endParaRPr lang="en-US"/>
        </a:p>
      </dgm:t>
    </dgm:pt>
    <dgm:pt modelId="{20E977C8-62BC-144E-9858-4A937A7B0939}" type="pres">
      <dgm:prSet presAssocID="{5243F894-A14E-5040-AE8D-2B31AAA42026}" presName="vert1" presStyleCnt="0"/>
      <dgm:spPr/>
    </dgm:pt>
  </dgm:ptLst>
  <dgm:cxnLst>
    <dgm:cxn modelId="{1E1B91FD-BCED-A641-8F32-DAAE877778F9}" srcId="{C8AF39B9-4989-5044-ADEA-BD381536916E}" destId="{5243F894-A14E-5040-AE8D-2B31AAA42026}" srcOrd="0" destOrd="0" parTransId="{FE1CE17C-5AD7-694F-BCB2-5EE9401F4592}" sibTransId="{5C5F1A11-356E-0C44-BB37-800BBFD2CB87}"/>
    <dgm:cxn modelId="{6DB6CB6E-44DE-EA48-9144-DE47719C5872}" type="presOf" srcId="{C8AF39B9-4989-5044-ADEA-BD381536916E}" destId="{5FC3933C-A7BC-C04A-AB6A-CF4AB71530F7}" srcOrd="0" destOrd="0" presId="urn:microsoft.com/office/officeart/2008/layout/LinedList"/>
    <dgm:cxn modelId="{27071DE9-2CE8-0543-BE44-DECCA656A95F}" type="presOf" srcId="{5243F894-A14E-5040-AE8D-2B31AAA42026}" destId="{2DC2D2A2-A647-5246-8894-5C823E2022A2}" srcOrd="0" destOrd="0" presId="urn:microsoft.com/office/officeart/2008/layout/LinedList"/>
    <dgm:cxn modelId="{226B1DAE-96B5-CD43-8B4B-833ECE49DA15}" type="presParOf" srcId="{5FC3933C-A7BC-C04A-AB6A-CF4AB71530F7}" destId="{9FA32536-CC36-8344-9CF0-6538B0C0F7F3}" srcOrd="0" destOrd="0" presId="urn:microsoft.com/office/officeart/2008/layout/LinedList"/>
    <dgm:cxn modelId="{753B8B42-ECE4-5340-8F69-098B5A86F728}" type="presParOf" srcId="{5FC3933C-A7BC-C04A-AB6A-CF4AB71530F7}" destId="{400B2EBA-BDCA-A84E-9FCF-67D4E416C618}" srcOrd="1" destOrd="0" presId="urn:microsoft.com/office/officeart/2008/layout/LinedList"/>
    <dgm:cxn modelId="{61F893FB-4E40-1E4C-92B8-DCA1610CB367}" type="presParOf" srcId="{400B2EBA-BDCA-A84E-9FCF-67D4E416C618}" destId="{2DC2D2A2-A647-5246-8894-5C823E2022A2}" srcOrd="0" destOrd="0" presId="urn:microsoft.com/office/officeart/2008/layout/LinedList"/>
    <dgm:cxn modelId="{5898CAF2-9635-F640-9A66-9D00DFAE3DC4}" type="presParOf" srcId="{400B2EBA-BDCA-A84E-9FCF-67D4E416C618}" destId="{20E977C8-62BC-144E-9858-4A937A7B093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8AF39B9-4989-5044-ADEA-BD381536916E}"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5243F894-A14E-5040-AE8D-2B31AAA42026}">
      <dgm:prSet/>
      <dgm:spPr/>
      <dgm:t>
        <a:bodyPr/>
        <a:lstStyle/>
        <a:p>
          <a:pPr rtl="0"/>
          <a:r>
            <a:rPr lang="en-US" dirty="0" smtClean="0"/>
            <a:t>You should receive a handout titled, “Canterbury Tales Character Graphic Organizer.</a:t>
          </a:r>
        </a:p>
      </dgm:t>
    </dgm:pt>
    <dgm:pt modelId="{FE1CE17C-5AD7-694F-BCB2-5EE9401F4592}" type="parTrans" cxnId="{1E1B91FD-BCED-A641-8F32-DAAE877778F9}">
      <dgm:prSet/>
      <dgm:spPr/>
      <dgm:t>
        <a:bodyPr/>
        <a:lstStyle/>
        <a:p>
          <a:endParaRPr lang="en-US"/>
        </a:p>
      </dgm:t>
    </dgm:pt>
    <dgm:pt modelId="{5C5F1A11-356E-0C44-BB37-800BBFD2CB87}" type="sibTrans" cxnId="{1E1B91FD-BCED-A641-8F32-DAAE877778F9}">
      <dgm:prSet/>
      <dgm:spPr/>
      <dgm:t>
        <a:bodyPr/>
        <a:lstStyle/>
        <a:p>
          <a:endParaRPr lang="en-US"/>
        </a:p>
      </dgm:t>
    </dgm:pt>
    <dgm:pt modelId="{5FB07491-552C-B84F-942D-59CE9AAE818A}">
      <dgm:prSet/>
      <dgm:spPr/>
      <dgm:t>
        <a:bodyPr/>
        <a:lstStyle/>
        <a:p>
          <a:pPr rtl="0"/>
          <a:r>
            <a:rPr lang="en-US" dirty="0" smtClean="0"/>
            <a:t>Please complete the graphic organizer as you read the prologue today.</a:t>
          </a:r>
        </a:p>
      </dgm:t>
    </dgm:pt>
    <dgm:pt modelId="{E4AFED2A-07ED-5841-81BA-6EE748BA3A50}" type="parTrans" cxnId="{AEDEBDD7-F7AD-D54E-9E9A-F1572B6A6BC8}">
      <dgm:prSet/>
      <dgm:spPr/>
    </dgm:pt>
    <dgm:pt modelId="{9748108E-0743-B147-8859-E29BAA36E948}" type="sibTrans" cxnId="{AEDEBDD7-F7AD-D54E-9E9A-F1572B6A6BC8}">
      <dgm:prSet/>
      <dgm:spPr/>
    </dgm:pt>
    <dgm:pt modelId="{E03699B0-D250-1B4B-A6DA-9B494F2DA76B}">
      <dgm:prSet/>
      <dgm:spPr/>
      <dgm:t>
        <a:bodyPr/>
        <a:lstStyle/>
        <a:p>
          <a:pPr rtl="0"/>
          <a:r>
            <a:rPr lang="en-US" dirty="0" smtClean="0"/>
            <a:t>Turn in your Graphic Organizer to the substitute before you leave today.</a:t>
          </a:r>
        </a:p>
      </dgm:t>
    </dgm:pt>
    <dgm:pt modelId="{ECBC2C31-BEC2-9F48-AD59-A72056608D82}" type="parTrans" cxnId="{9675E941-3F8E-4A47-8D14-D9EB5A89BA30}">
      <dgm:prSet/>
      <dgm:spPr/>
    </dgm:pt>
    <dgm:pt modelId="{430DE807-D3DC-A54F-AAE3-1A17D0F4B1F6}" type="sibTrans" cxnId="{9675E941-3F8E-4A47-8D14-D9EB5A89BA30}">
      <dgm:prSet/>
      <dgm:spPr/>
    </dgm:pt>
    <dgm:pt modelId="{5FC3933C-A7BC-C04A-AB6A-CF4AB71530F7}" type="pres">
      <dgm:prSet presAssocID="{C8AF39B9-4989-5044-ADEA-BD381536916E}" presName="vert0" presStyleCnt="0">
        <dgm:presLayoutVars>
          <dgm:dir/>
          <dgm:animOne val="branch"/>
          <dgm:animLvl val="lvl"/>
        </dgm:presLayoutVars>
      </dgm:prSet>
      <dgm:spPr/>
      <dgm:t>
        <a:bodyPr/>
        <a:lstStyle/>
        <a:p>
          <a:endParaRPr lang="en-US"/>
        </a:p>
      </dgm:t>
    </dgm:pt>
    <dgm:pt modelId="{9FA32536-CC36-8344-9CF0-6538B0C0F7F3}" type="pres">
      <dgm:prSet presAssocID="{5243F894-A14E-5040-AE8D-2B31AAA42026}" presName="thickLine" presStyleLbl="alignNode1" presStyleIdx="0" presStyleCnt="3"/>
      <dgm:spPr/>
    </dgm:pt>
    <dgm:pt modelId="{400B2EBA-BDCA-A84E-9FCF-67D4E416C618}" type="pres">
      <dgm:prSet presAssocID="{5243F894-A14E-5040-AE8D-2B31AAA42026}" presName="horz1" presStyleCnt="0"/>
      <dgm:spPr/>
    </dgm:pt>
    <dgm:pt modelId="{2DC2D2A2-A647-5246-8894-5C823E2022A2}" type="pres">
      <dgm:prSet presAssocID="{5243F894-A14E-5040-AE8D-2B31AAA42026}" presName="tx1" presStyleLbl="revTx" presStyleIdx="0" presStyleCnt="3"/>
      <dgm:spPr/>
      <dgm:t>
        <a:bodyPr/>
        <a:lstStyle/>
        <a:p>
          <a:endParaRPr lang="en-US"/>
        </a:p>
      </dgm:t>
    </dgm:pt>
    <dgm:pt modelId="{20E977C8-62BC-144E-9858-4A937A7B0939}" type="pres">
      <dgm:prSet presAssocID="{5243F894-A14E-5040-AE8D-2B31AAA42026}" presName="vert1" presStyleCnt="0"/>
      <dgm:spPr/>
    </dgm:pt>
    <dgm:pt modelId="{281CC4E2-9586-2F46-806B-88F477AA2AC6}" type="pres">
      <dgm:prSet presAssocID="{5FB07491-552C-B84F-942D-59CE9AAE818A}" presName="thickLine" presStyleLbl="alignNode1" presStyleIdx="1" presStyleCnt="3"/>
      <dgm:spPr/>
    </dgm:pt>
    <dgm:pt modelId="{36D801A2-CAC4-A548-A17F-4D9F19FCDEB1}" type="pres">
      <dgm:prSet presAssocID="{5FB07491-552C-B84F-942D-59CE9AAE818A}" presName="horz1" presStyleCnt="0"/>
      <dgm:spPr/>
    </dgm:pt>
    <dgm:pt modelId="{30BE3601-C858-0A41-9192-4153212F0CB9}" type="pres">
      <dgm:prSet presAssocID="{5FB07491-552C-B84F-942D-59CE9AAE818A}" presName="tx1" presStyleLbl="revTx" presStyleIdx="1" presStyleCnt="3"/>
      <dgm:spPr/>
      <dgm:t>
        <a:bodyPr/>
        <a:lstStyle/>
        <a:p>
          <a:endParaRPr lang="en-US"/>
        </a:p>
      </dgm:t>
    </dgm:pt>
    <dgm:pt modelId="{1834E164-976E-2B44-AA9E-7935E1A6FC1F}" type="pres">
      <dgm:prSet presAssocID="{5FB07491-552C-B84F-942D-59CE9AAE818A}" presName="vert1" presStyleCnt="0"/>
      <dgm:spPr/>
    </dgm:pt>
    <dgm:pt modelId="{D6B214BE-B29B-0D43-B8A5-0F495674CD64}" type="pres">
      <dgm:prSet presAssocID="{E03699B0-D250-1B4B-A6DA-9B494F2DA76B}" presName="thickLine" presStyleLbl="alignNode1" presStyleIdx="2" presStyleCnt="3"/>
      <dgm:spPr/>
    </dgm:pt>
    <dgm:pt modelId="{48A70968-E44E-A74B-8DC3-640D56929988}" type="pres">
      <dgm:prSet presAssocID="{E03699B0-D250-1B4B-A6DA-9B494F2DA76B}" presName="horz1" presStyleCnt="0"/>
      <dgm:spPr/>
    </dgm:pt>
    <dgm:pt modelId="{317D445B-432C-9D4E-95D1-7FEA61B0C4B5}" type="pres">
      <dgm:prSet presAssocID="{E03699B0-D250-1B4B-A6DA-9B494F2DA76B}" presName="tx1" presStyleLbl="revTx" presStyleIdx="2" presStyleCnt="3"/>
      <dgm:spPr/>
      <dgm:t>
        <a:bodyPr/>
        <a:lstStyle/>
        <a:p>
          <a:endParaRPr lang="en-US"/>
        </a:p>
      </dgm:t>
    </dgm:pt>
    <dgm:pt modelId="{5C49856A-E085-614E-8790-E84A7D15BD6A}" type="pres">
      <dgm:prSet presAssocID="{E03699B0-D250-1B4B-A6DA-9B494F2DA76B}" presName="vert1" presStyleCnt="0"/>
      <dgm:spPr/>
    </dgm:pt>
  </dgm:ptLst>
  <dgm:cxnLst>
    <dgm:cxn modelId="{5E66DD39-7568-1A4D-A06A-ABEFDBA4BBF7}" type="presOf" srcId="{C8AF39B9-4989-5044-ADEA-BD381536916E}" destId="{5FC3933C-A7BC-C04A-AB6A-CF4AB71530F7}" srcOrd="0" destOrd="0" presId="urn:microsoft.com/office/officeart/2008/layout/LinedList"/>
    <dgm:cxn modelId="{088AA7C1-26F1-C846-92A7-6522B44522FB}" type="presOf" srcId="{5FB07491-552C-B84F-942D-59CE9AAE818A}" destId="{30BE3601-C858-0A41-9192-4153212F0CB9}" srcOrd="0" destOrd="0" presId="urn:microsoft.com/office/officeart/2008/layout/LinedList"/>
    <dgm:cxn modelId="{1E1B91FD-BCED-A641-8F32-DAAE877778F9}" srcId="{C8AF39B9-4989-5044-ADEA-BD381536916E}" destId="{5243F894-A14E-5040-AE8D-2B31AAA42026}" srcOrd="0" destOrd="0" parTransId="{FE1CE17C-5AD7-694F-BCB2-5EE9401F4592}" sibTransId="{5C5F1A11-356E-0C44-BB37-800BBFD2CB87}"/>
    <dgm:cxn modelId="{D56FA7E3-73DB-5B47-8373-AA65D253925A}" type="presOf" srcId="{5243F894-A14E-5040-AE8D-2B31AAA42026}" destId="{2DC2D2A2-A647-5246-8894-5C823E2022A2}" srcOrd="0" destOrd="0" presId="urn:microsoft.com/office/officeart/2008/layout/LinedList"/>
    <dgm:cxn modelId="{AEDEBDD7-F7AD-D54E-9E9A-F1572B6A6BC8}" srcId="{C8AF39B9-4989-5044-ADEA-BD381536916E}" destId="{5FB07491-552C-B84F-942D-59CE9AAE818A}" srcOrd="1" destOrd="0" parTransId="{E4AFED2A-07ED-5841-81BA-6EE748BA3A50}" sibTransId="{9748108E-0743-B147-8859-E29BAA36E948}"/>
    <dgm:cxn modelId="{9675E941-3F8E-4A47-8D14-D9EB5A89BA30}" srcId="{C8AF39B9-4989-5044-ADEA-BD381536916E}" destId="{E03699B0-D250-1B4B-A6DA-9B494F2DA76B}" srcOrd="2" destOrd="0" parTransId="{ECBC2C31-BEC2-9F48-AD59-A72056608D82}" sibTransId="{430DE807-D3DC-A54F-AAE3-1A17D0F4B1F6}"/>
    <dgm:cxn modelId="{B5CC2D6C-B8FD-D442-9FC8-554EAFF1C71A}" type="presOf" srcId="{E03699B0-D250-1B4B-A6DA-9B494F2DA76B}" destId="{317D445B-432C-9D4E-95D1-7FEA61B0C4B5}" srcOrd="0" destOrd="0" presId="urn:microsoft.com/office/officeart/2008/layout/LinedList"/>
    <dgm:cxn modelId="{98569299-0AA4-4744-98D7-E9C3A499B399}" type="presParOf" srcId="{5FC3933C-A7BC-C04A-AB6A-CF4AB71530F7}" destId="{9FA32536-CC36-8344-9CF0-6538B0C0F7F3}" srcOrd="0" destOrd="0" presId="urn:microsoft.com/office/officeart/2008/layout/LinedList"/>
    <dgm:cxn modelId="{A1D7B121-9BD9-7F43-BA34-167260FD3CE1}" type="presParOf" srcId="{5FC3933C-A7BC-C04A-AB6A-CF4AB71530F7}" destId="{400B2EBA-BDCA-A84E-9FCF-67D4E416C618}" srcOrd="1" destOrd="0" presId="urn:microsoft.com/office/officeart/2008/layout/LinedList"/>
    <dgm:cxn modelId="{CE7EE4D8-4B72-E340-9CD3-90D850E007EA}" type="presParOf" srcId="{400B2EBA-BDCA-A84E-9FCF-67D4E416C618}" destId="{2DC2D2A2-A647-5246-8894-5C823E2022A2}" srcOrd="0" destOrd="0" presId="urn:microsoft.com/office/officeart/2008/layout/LinedList"/>
    <dgm:cxn modelId="{49DBF9F4-790C-BE42-B35A-4B8338F7B35A}" type="presParOf" srcId="{400B2EBA-BDCA-A84E-9FCF-67D4E416C618}" destId="{20E977C8-62BC-144E-9858-4A937A7B0939}" srcOrd="1" destOrd="0" presId="urn:microsoft.com/office/officeart/2008/layout/LinedList"/>
    <dgm:cxn modelId="{4F6AAA73-8110-B04B-81B3-9AC353B59691}" type="presParOf" srcId="{5FC3933C-A7BC-C04A-AB6A-CF4AB71530F7}" destId="{281CC4E2-9586-2F46-806B-88F477AA2AC6}" srcOrd="2" destOrd="0" presId="urn:microsoft.com/office/officeart/2008/layout/LinedList"/>
    <dgm:cxn modelId="{7072E453-4259-574A-B7F3-9B697EA23364}" type="presParOf" srcId="{5FC3933C-A7BC-C04A-AB6A-CF4AB71530F7}" destId="{36D801A2-CAC4-A548-A17F-4D9F19FCDEB1}" srcOrd="3" destOrd="0" presId="urn:microsoft.com/office/officeart/2008/layout/LinedList"/>
    <dgm:cxn modelId="{C8DB7C4A-0829-7A42-A886-6A2A8BF8CCCA}" type="presParOf" srcId="{36D801A2-CAC4-A548-A17F-4D9F19FCDEB1}" destId="{30BE3601-C858-0A41-9192-4153212F0CB9}" srcOrd="0" destOrd="0" presId="urn:microsoft.com/office/officeart/2008/layout/LinedList"/>
    <dgm:cxn modelId="{AE234683-5402-3840-B897-458C2CEAB923}" type="presParOf" srcId="{36D801A2-CAC4-A548-A17F-4D9F19FCDEB1}" destId="{1834E164-976E-2B44-AA9E-7935E1A6FC1F}" srcOrd="1" destOrd="0" presId="urn:microsoft.com/office/officeart/2008/layout/LinedList"/>
    <dgm:cxn modelId="{1CFE4358-8001-8148-8CE4-9D7C9B777B5E}" type="presParOf" srcId="{5FC3933C-A7BC-C04A-AB6A-CF4AB71530F7}" destId="{D6B214BE-B29B-0D43-B8A5-0F495674CD64}" srcOrd="4" destOrd="0" presId="urn:microsoft.com/office/officeart/2008/layout/LinedList"/>
    <dgm:cxn modelId="{AD058071-3FA2-F542-8BC8-BE4379CB65D4}" type="presParOf" srcId="{5FC3933C-A7BC-C04A-AB6A-CF4AB71530F7}" destId="{48A70968-E44E-A74B-8DC3-640D56929988}" srcOrd="5" destOrd="0" presId="urn:microsoft.com/office/officeart/2008/layout/LinedList"/>
    <dgm:cxn modelId="{B7785BD0-CEC5-974D-A3A0-1E5FB0C966C4}" type="presParOf" srcId="{48A70968-E44E-A74B-8DC3-640D56929988}" destId="{317D445B-432C-9D4E-95D1-7FEA61B0C4B5}" srcOrd="0" destOrd="0" presId="urn:microsoft.com/office/officeart/2008/layout/LinedList"/>
    <dgm:cxn modelId="{197D5F80-09A4-FD4B-A87A-0C8108920152}" type="presParOf" srcId="{48A70968-E44E-A74B-8DC3-640D56929988}" destId="{5C49856A-E085-614E-8790-E84A7D15BD6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70FC67B-B7BA-4D46-BE69-83BD453FF774}"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63D7397F-1826-3F4A-82D9-BAEEBDF6A493}">
      <dgm:prSet/>
      <dgm:spPr/>
      <dgm:t>
        <a:bodyPr/>
        <a:lstStyle/>
        <a:p>
          <a:pPr rtl="0"/>
          <a:r>
            <a:rPr lang="en-US" dirty="0" smtClean="0"/>
            <a:t>There are no announcements today.</a:t>
          </a:r>
          <a:endParaRPr lang="en-US" dirty="0"/>
        </a:p>
      </dgm:t>
    </dgm:pt>
    <dgm:pt modelId="{49ACF8C1-C8B7-7B48-94A1-635F694AA974}" type="parTrans" cxnId="{6E27BA50-3718-D74D-99CA-6AF9F7E331D6}">
      <dgm:prSet/>
      <dgm:spPr/>
      <dgm:t>
        <a:bodyPr/>
        <a:lstStyle/>
        <a:p>
          <a:endParaRPr lang="en-US"/>
        </a:p>
      </dgm:t>
    </dgm:pt>
    <dgm:pt modelId="{02009C50-DA83-E04A-85B6-177B20388B35}" type="sibTrans" cxnId="{6E27BA50-3718-D74D-99CA-6AF9F7E331D6}">
      <dgm:prSet/>
      <dgm:spPr/>
      <dgm:t>
        <a:bodyPr/>
        <a:lstStyle/>
        <a:p>
          <a:endParaRPr lang="en-US"/>
        </a:p>
      </dgm:t>
    </dgm:pt>
    <dgm:pt modelId="{F1A85A5B-A26D-7946-8C7E-33392945E789}" type="pres">
      <dgm:prSet presAssocID="{770FC67B-B7BA-4D46-BE69-83BD453FF774}" presName="vert0" presStyleCnt="0">
        <dgm:presLayoutVars>
          <dgm:dir/>
          <dgm:animOne val="branch"/>
          <dgm:animLvl val="lvl"/>
        </dgm:presLayoutVars>
      </dgm:prSet>
      <dgm:spPr/>
      <dgm:t>
        <a:bodyPr/>
        <a:lstStyle/>
        <a:p>
          <a:endParaRPr lang="en-US"/>
        </a:p>
      </dgm:t>
    </dgm:pt>
    <dgm:pt modelId="{719D951D-1FB5-7645-B8DC-C31A35854B22}" type="pres">
      <dgm:prSet presAssocID="{63D7397F-1826-3F4A-82D9-BAEEBDF6A493}" presName="thickLine" presStyleLbl="alignNode1" presStyleIdx="0" presStyleCnt="1"/>
      <dgm:spPr/>
    </dgm:pt>
    <dgm:pt modelId="{F0E65AF9-B5CD-D94B-B9AA-8A9C12CC3615}" type="pres">
      <dgm:prSet presAssocID="{63D7397F-1826-3F4A-82D9-BAEEBDF6A493}" presName="horz1" presStyleCnt="0"/>
      <dgm:spPr/>
    </dgm:pt>
    <dgm:pt modelId="{577ED965-6D0C-E046-A68E-42DE9B518E15}" type="pres">
      <dgm:prSet presAssocID="{63D7397F-1826-3F4A-82D9-BAEEBDF6A493}" presName="tx1" presStyleLbl="revTx" presStyleIdx="0" presStyleCnt="1"/>
      <dgm:spPr/>
      <dgm:t>
        <a:bodyPr/>
        <a:lstStyle/>
        <a:p>
          <a:endParaRPr lang="en-US"/>
        </a:p>
      </dgm:t>
    </dgm:pt>
    <dgm:pt modelId="{4B9BC22B-4F66-444B-AF1A-1DA78D5CB532}" type="pres">
      <dgm:prSet presAssocID="{63D7397F-1826-3F4A-82D9-BAEEBDF6A493}" presName="vert1" presStyleCnt="0"/>
      <dgm:spPr/>
    </dgm:pt>
  </dgm:ptLst>
  <dgm:cxnLst>
    <dgm:cxn modelId="{A7C7D928-5D3A-9C41-A97D-38468D3BB7A5}" type="presOf" srcId="{63D7397F-1826-3F4A-82D9-BAEEBDF6A493}" destId="{577ED965-6D0C-E046-A68E-42DE9B518E15}" srcOrd="0" destOrd="0" presId="urn:microsoft.com/office/officeart/2008/layout/LinedList"/>
    <dgm:cxn modelId="{6E27BA50-3718-D74D-99CA-6AF9F7E331D6}" srcId="{770FC67B-B7BA-4D46-BE69-83BD453FF774}" destId="{63D7397F-1826-3F4A-82D9-BAEEBDF6A493}" srcOrd="0" destOrd="0" parTransId="{49ACF8C1-C8B7-7B48-94A1-635F694AA974}" sibTransId="{02009C50-DA83-E04A-85B6-177B20388B35}"/>
    <dgm:cxn modelId="{B4AE0581-844C-B24B-8DE7-C1BA01DF9C6C}" type="presOf" srcId="{770FC67B-B7BA-4D46-BE69-83BD453FF774}" destId="{F1A85A5B-A26D-7946-8C7E-33392945E789}" srcOrd="0" destOrd="0" presId="urn:microsoft.com/office/officeart/2008/layout/LinedList"/>
    <dgm:cxn modelId="{EA2E4CA8-5531-3042-8F90-4E16A4C0B75F}" type="presParOf" srcId="{F1A85A5B-A26D-7946-8C7E-33392945E789}" destId="{719D951D-1FB5-7645-B8DC-C31A35854B22}" srcOrd="0" destOrd="0" presId="urn:microsoft.com/office/officeart/2008/layout/LinedList"/>
    <dgm:cxn modelId="{88481E73-374B-4542-A3BB-82A924D034DD}" type="presParOf" srcId="{F1A85A5B-A26D-7946-8C7E-33392945E789}" destId="{F0E65AF9-B5CD-D94B-B9AA-8A9C12CC3615}" srcOrd="1" destOrd="0" presId="urn:microsoft.com/office/officeart/2008/layout/LinedList"/>
    <dgm:cxn modelId="{60BDED5F-8F81-0442-AA8C-0A8515E85C6E}" type="presParOf" srcId="{F0E65AF9-B5CD-D94B-B9AA-8A9C12CC3615}" destId="{577ED965-6D0C-E046-A68E-42DE9B518E15}" srcOrd="0" destOrd="0" presId="urn:microsoft.com/office/officeart/2008/layout/LinedList"/>
    <dgm:cxn modelId="{B31DFD3B-B97B-EB4A-9B11-6853C5536256}" type="presParOf" srcId="{F0E65AF9-B5CD-D94B-B9AA-8A9C12CC3615}" destId="{4B9BC22B-4F66-444B-AF1A-1DA78D5CB53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5DDE345-14D3-FB4A-9D81-8FC9B28724F8}"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ED232717-4D6C-C843-85FC-CADA8089AF31}">
      <dgm:prSet/>
      <dgm:spPr/>
      <dgm:t>
        <a:bodyPr/>
        <a:lstStyle/>
        <a:p>
          <a:pPr rtl="0"/>
          <a:r>
            <a:rPr lang="en-US" dirty="0" smtClean="0"/>
            <a:t>If you are in 6</a:t>
          </a:r>
          <a:r>
            <a:rPr lang="en-US" baseline="30000" dirty="0" smtClean="0"/>
            <a:t>th</a:t>
          </a:r>
          <a:r>
            <a:rPr lang="en-US" dirty="0" smtClean="0"/>
            <a:t> period, we will finish with your Middle Ages Research presentations today.</a:t>
          </a:r>
          <a:endParaRPr lang="en-US" dirty="0"/>
        </a:p>
      </dgm:t>
    </dgm:pt>
    <dgm:pt modelId="{C5CF3B5A-12E6-A54D-B198-99B573385ED4}" type="parTrans" cxnId="{7B0AC4AA-4403-6549-B471-B98F98C2BA64}">
      <dgm:prSet/>
      <dgm:spPr/>
    </dgm:pt>
    <dgm:pt modelId="{472C1853-C186-1F48-BF99-CF8B9CE19EF0}" type="sibTrans" cxnId="{7B0AC4AA-4403-6549-B471-B98F98C2BA64}">
      <dgm:prSet/>
      <dgm:spPr/>
    </dgm:pt>
    <dgm:pt modelId="{613CF1A2-C6E3-F74C-B807-643CBFB7E074}">
      <dgm:prSet/>
      <dgm:spPr/>
      <dgm:t>
        <a:bodyPr/>
        <a:lstStyle/>
        <a:p>
          <a:pPr rtl="0"/>
          <a:r>
            <a:rPr lang="en-US" dirty="0" smtClean="0"/>
            <a:t>If you are in any other class period, please go forward in the PowerPoint.</a:t>
          </a:r>
          <a:endParaRPr lang="en-US" dirty="0"/>
        </a:p>
      </dgm:t>
    </dgm:pt>
    <dgm:pt modelId="{1BF503E1-B35D-E848-8FA0-7438C1AFA722}" type="parTrans" cxnId="{F7D20964-8ED3-1341-A383-47AF7D09352A}">
      <dgm:prSet/>
      <dgm:spPr/>
    </dgm:pt>
    <dgm:pt modelId="{B9C29407-4A41-4242-B806-B79F8374029A}" type="sibTrans" cxnId="{F7D20964-8ED3-1341-A383-47AF7D09352A}">
      <dgm:prSet/>
      <dgm:spPr/>
    </dgm:pt>
    <dgm:pt modelId="{32098A16-20CC-E44D-95B8-61BA0DB528D9}" type="pres">
      <dgm:prSet presAssocID="{55DDE345-14D3-FB4A-9D81-8FC9B28724F8}" presName="vert0" presStyleCnt="0">
        <dgm:presLayoutVars>
          <dgm:dir/>
          <dgm:animOne val="branch"/>
          <dgm:animLvl val="lvl"/>
        </dgm:presLayoutVars>
      </dgm:prSet>
      <dgm:spPr/>
      <dgm:t>
        <a:bodyPr/>
        <a:lstStyle/>
        <a:p>
          <a:endParaRPr lang="en-US"/>
        </a:p>
      </dgm:t>
    </dgm:pt>
    <dgm:pt modelId="{9228E0C7-AE4B-BF4D-A7AB-21BC35532E8D}" type="pres">
      <dgm:prSet presAssocID="{ED232717-4D6C-C843-85FC-CADA8089AF31}" presName="thickLine" presStyleLbl="alignNode1" presStyleIdx="0" presStyleCnt="2"/>
      <dgm:spPr/>
    </dgm:pt>
    <dgm:pt modelId="{571C9044-A807-E24A-ADE4-AE6B5331DFF7}" type="pres">
      <dgm:prSet presAssocID="{ED232717-4D6C-C843-85FC-CADA8089AF31}" presName="horz1" presStyleCnt="0"/>
      <dgm:spPr/>
    </dgm:pt>
    <dgm:pt modelId="{D89B9695-86E4-C54D-9335-D2C4035E7F87}" type="pres">
      <dgm:prSet presAssocID="{ED232717-4D6C-C843-85FC-CADA8089AF31}" presName="tx1" presStyleLbl="revTx" presStyleIdx="0" presStyleCnt="2"/>
      <dgm:spPr/>
      <dgm:t>
        <a:bodyPr/>
        <a:lstStyle/>
        <a:p>
          <a:endParaRPr lang="en-US"/>
        </a:p>
      </dgm:t>
    </dgm:pt>
    <dgm:pt modelId="{EB38CF97-30B7-3A46-A9A1-8C519A4D25DC}" type="pres">
      <dgm:prSet presAssocID="{ED232717-4D6C-C843-85FC-CADA8089AF31}" presName="vert1" presStyleCnt="0"/>
      <dgm:spPr/>
    </dgm:pt>
    <dgm:pt modelId="{84F6EA09-EFE6-1841-9A52-AAD6DA0D1FE1}" type="pres">
      <dgm:prSet presAssocID="{613CF1A2-C6E3-F74C-B807-643CBFB7E074}" presName="thickLine" presStyleLbl="alignNode1" presStyleIdx="1" presStyleCnt="2"/>
      <dgm:spPr/>
    </dgm:pt>
    <dgm:pt modelId="{8CEAE12F-1600-9B45-81DC-C2E7E3A6C1A0}" type="pres">
      <dgm:prSet presAssocID="{613CF1A2-C6E3-F74C-B807-643CBFB7E074}" presName="horz1" presStyleCnt="0"/>
      <dgm:spPr/>
    </dgm:pt>
    <dgm:pt modelId="{217FE90D-CD81-7C4D-B7BE-39E8B27B5C6D}" type="pres">
      <dgm:prSet presAssocID="{613CF1A2-C6E3-F74C-B807-643CBFB7E074}" presName="tx1" presStyleLbl="revTx" presStyleIdx="1" presStyleCnt="2"/>
      <dgm:spPr/>
      <dgm:t>
        <a:bodyPr/>
        <a:lstStyle/>
        <a:p>
          <a:endParaRPr lang="en-US"/>
        </a:p>
      </dgm:t>
    </dgm:pt>
    <dgm:pt modelId="{747AF5E7-5179-1749-80C8-2A3639CE61CE}" type="pres">
      <dgm:prSet presAssocID="{613CF1A2-C6E3-F74C-B807-643CBFB7E074}" presName="vert1" presStyleCnt="0"/>
      <dgm:spPr/>
    </dgm:pt>
  </dgm:ptLst>
  <dgm:cxnLst>
    <dgm:cxn modelId="{2B6C0D1D-602A-CA43-8322-607AFF60FF70}" type="presOf" srcId="{55DDE345-14D3-FB4A-9D81-8FC9B28724F8}" destId="{32098A16-20CC-E44D-95B8-61BA0DB528D9}" srcOrd="0" destOrd="0" presId="urn:microsoft.com/office/officeart/2008/layout/LinedList"/>
    <dgm:cxn modelId="{E0C0CF1F-2323-B148-9412-9A7BF339EA14}" type="presOf" srcId="{613CF1A2-C6E3-F74C-B807-643CBFB7E074}" destId="{217FE90D-CD81-7C4D-B7BE-39E8B27B5C6D}" srcOrd="0" destOrd="0" presId="urn:microsoft.com/office/officeart/2008/layout/LinedList"/>
    <dgm:cxn modelId="{F7D20964-8ED3-1341-A383-47AF7D09352A}" srcId="{55DDE345-14D3-FB4A-9D81-8FC9B28724F8}" destId="{613CF1A2-C6E3-F74C-B807-643CBFB7E074}" srcOrd="1" destOrd="0" parTransId="{1BF503E1-B35D-E848-8FA0-7438C1AFA722}" sibTransId="{B9C29407-4A41-4242-B806-B79F8374029A}"/>
    <dgm:cxn modelId="{7B0AC4AA-4403-6549-B471-B98F98C2BA64}" srcId="{55DDE345-14D3-FB4A-9D81-8FC9B28724F8}" destId="{ED232717-4D6C-C843-85FC-CADA8089AF31}" srcOrd="0" destOrd="0" parTransId="{C5CF3B5A-12E6-A54D-B198-99B573385ED4}" sibTransId="{472C1853-C186-1F48-BF99-CF8B9CE19EF0}"/>
    <dgm:cxn modelId="{3FD5D2F0-9696-9C4D-A08C-4161F998734D}" type="presOf" srcId="{ED232717-4D6C-C843-85FC-CADA8089AF31}" destId="{D89B9695-86E4-C54D-9335-D2C4035E7F87}" srcOrd="0" destOrd="0" presId="urn:microsoft.com/office/officeart/2008/layout/LinedList"/>
    <dgm:cxn modelId="{FF80F2B4-9757-A149-848E-BB8FB0E4258E}" type="presParOf" srcId="{32098A16-20CC-E44D-95B8-61BA0DB528D9}" destId="{9228E0C7-AE4B-BF4D-A7AB-21BC35532E8D}" srcOrd="0" destOrd="0" presId="urn:microsoft.com/office/officeart/2008/layout/LinedList"/>
    <dgm:cxn modelId="{A3CD5606-D9F3-0645-85F2-97CDDF6EDF7E}" type="presParOf" srcId="{32098A16-20CC-E44D-95B8-61BA0DB528D9}" destId="{571C9044-A807-E24A-ADE4-AE6B5331DFF7}" srcOrd="1" destOrd="0" presId="urn:microsoft.com/office/officeart/2008/layout/LinedList"/>
    <dgm:cxn modelId="{334B36A2-19DE-0D49-83CB-0D5E5C64054A}" type="presParOf" srcId="{571C9044-A807-E24A-ADE4-AE6B5331DFF7}" destId="{D89B9695-86E4-C54D-9335-D2C4035E7F87}" srcOrd="0" destOrd="0" presId="urn:microsoft.com/office/officeart/2008/layout/LinedList"/>
    <dgm:cxn modelId="{45F384F5-FFA3-A143-8591-43EB946427E8}" type="presParOf" srcId="{571C9044-A807-E24A-ADE4-AE6B5331DFF7}" destId="{EB38CF97-30B7-3A46-A9A1-8C519A4D25DC}" srcOrd="1" destOrd="0" presId="urn:microsoft.com/office/officeart/2008/layout/LinedList"/>
    <dgm:cxn modelId="{4E76C605-DAAD-5C4E-B11B-473A4EBAF3BB}" type="presParOf" srcId="{32098A16-20CC-E44D-95B8-61BA0DB528D9}" destId="{84F6EA09-EFE6-1841-9A52-AAD6DA0D1FE1}" srcOrd="2" destOrd="0" presId="urn:microsoft.com/office/officeart/2008/layout/LinedList"/>
    <dgm:cxn modelId="{D99AAF37-200B-8148-AA0A-9EB49E3F641A}" type="presParOf" srcId="{32098A16-20CC-E44D-95B8-61BA0DB528D9}" destId="{8CEAE12F-1600-9B45-81DC-C2E7E3A6C1A0}" srcOrd="3" destOrd="0" presId="urn:microsoft.com/office/officeart/2008/layout/LinedList"/>
    <dgm:cxn modelId="{17306C2A-090A-5A4B-862E-902D6C7EA929}" type="presParOf" srcId="{8CEAE12F-1600-9B45-81DC-C2E7E3A6C1A0}" destId="{217FE90D-CD81-7C4D-B7BE-39E8B27B5C6D}" srcOrd="0" destOrd="0" presId="urn:microsoft.com/office/officeart/2008/layout/LinedList"/>
    <dgm:cxn modelId="{84CE0BE3-27B8-8D4A-BFFC-AB7139B9CEB5}" type="presParOf" srcId="{8CEAE12F-1600-9B45-81DC-C2E7E3A6C1A0}" destId="{747AF5E7-5179-1749-80C8-2A3639CE61C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5DDE345-14D3-FB4A-9D81-8FC9B28724F8}"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44D2E121-A856-644B-A4E1-480C02AD2505}">
      <dgm:prSet/>
      <dgm:spPr/>
      <dgm:t>
        <a:bodyPr/>
        <a:lstStyle/>
        <a:p>
          <a:pPr rtl="0"/>
          <a:r>
            <a:rPr lang="en-US" dirty="0" smtClean="0"/>
            <a:t>Please watch the video to your right.</a:t>
          </a:r>
          <a:endParaRPr lang="en-US" dirty="0"/>
        </a:p>
      </dgm:t>
    </dgm:pt>
    <dgm:pt modelId="{EAD39E3B-752B-544E-BD6D-05ADA3F3740D}" type="parTrans" cxnId="{02533A69-739D-C54A-AC96-F4E238BD1CD0}">
      <dgm:prSet/>
      <dgm:spPr/>
      <dgm:t>
        <a:bodyPr/>
        <a:lstStyle/>
        <a:p>
          <a:endParaRPr lang="en-US"/>
        </a:p>
      </dgm:t>
    </dgm:pt>
    <dgm:pt modelId="{2AF8E319-FC7A-B34E-8642-AA2180221A94}" type="sibTrans" cxnId="{02533A69-739D-C54A-AC96-F4E238BD1CD0}">
      <dgm:prSet/>
      <dgm:spPr/>
      <dgm:t>
        <a:bodyPr/>
        <a:lstStyle/>
        <a:p>
          <a:endParaRPr lang="en-US"/>
        </a:p>
      </dgm:t>
    </dgm:pt>
    <dgm:pt modelId="{1397DD63-3B7D-8649-880C-5CC0D6426893}">
      <dgm:prSet/>
      <dgm:spPr/>
      <dgm:t>
        <a:bodyPr/>
        <a:lstStyle/>
        <a:p>
          <a:pPr rtl="0"/>
          <a:endParaRPr lang="en-US" dirty="0"/>
        </a:p>
      </dgm:t>
    </dgm:pt>
    <dgm:pt modelId="{05FB015F-F305-E24F-AFC4-7EA698D7DB61}" type="parTrans" cxnId="{DE62321E-0506-2543-81DB-85530C3BF790}">
      <dgm:prSet/>
      <dgm:spPr/>
      <dgm:t>
        <a:bodyPr/>
        <a:lstStyle/>
        <a:p>
          <a:endParaRPr lang="en-US"/>
        </a:p>
      </dgm:t>
    </dgm:pt>
    <dgm:pt modelId="{270D9237-0382-9542-9C95-7D995E3E6EE0}" type="sibTrans" cxnId="{DE62321E-0506-2543-81DB-85530C3BF790}">
      <dgm:prSet/>
      <dgm:spPr/>
      <dgm:t>
        <a:bodyPr/>
        <a:lstStyle/>
        <a:p>
          <a:endParaRPr lang="en-US"/>
        </a:p>
      </dgm:t>
    </dgm:pt>
    <dgm:pt modelId="{32098A16-20CC-E44D-95B8-61BA0DB528D9}" type="pres">
      <dgm:prSet presAssocID="{55DDE345-14D3-FB4A-9D81-8FC9B28724F8}" presName="vert0" presStyleCnt="0">
        <dgm:presLayoutVars>
          <dgm:dir/>
          <dgm:animOne val="branch"/>
          <dgm:animLvl val="lvl"/>
        </dgm:presLayoutVars>
      </dgm:prSet>
      <dgm:spPr/>
      <dgm:t>
        <a:bodyPr/>
        <a:lstStyle/>
        <a:p>
          <a:endParaRPr lang="en-US"/>
        </a:p>
      </dgm:t>
    </dgm:pt>
    <dgm:pt modelId="{76DE812E-2DB1-9A4E-9CAF-2959A28ABEFA}" type="pres">
      <dgm:prSet presAssocID="{44D2E121-A856-644B-A4E1-480C02AD2505}" presName="thickLine" presStyleLbl="alignNode1" presStyleIdx="0" presStyleCnt="1"/>
      <dgm:spPr/>
    </dgm:pt>
    <dgm:pt modelId="{18DCAEF0-B95D-174D-B7D7-DBFA8ED6B4DC}" type="pres">
      <dgm:prSet presAssocID="{44D2E121-A856-644B-A4E1-480C02AD2505}" presName="horz1" presStyleCnt="0"/>
      <dgm:spPr/>
    </dgm:pt>
    <dgm:pt modelId="{60F4B011-8365-7D43-9285-BB06E3EF5DBA}" type="pres">
      <dgm:prSet presAssocID="{44D2E121-A856-644B-A4E1-480C02AD2505}" presName="tx1" presStyleLbl="revTx" presStyleIdx="0" presStyleCnt="2"/>
      <dgm:spPr/>
      <dgm:t>
        <a:bodyPr/>
        <a:lstStyle/>
        <a:p>
          <a:endParaRPr lang="en-US"/>
        </a:p>
      </dgm:t>
    </dgm:pt>
    <dgm:pt modelId="{1FF03F05-DC58-5249-8EEC-3E6ED36DB29E}" type="pres">
      <dgm:prSet presAssocID="{44D2E121-A856-644B-A4E1-480C02AD2505}" presName="vert1" presStyleCnt="0"/>
      <dgm:spPr/>
    </dgm:pt>
    <dgm:pt modelId="{78950E6E-F4D7-7F40-A138-8856CB400EB2}" type="pres">
      <dgm:prSet presAssocID="{1397DD63-3B7D-8649-880C-5CC0D6426893}" presName="vertSpace2a" presStyleCnt="0"/>
      <dgm:spPr/>
    </dgm:pt>
    <dgm:pt modelId="{F3D9EDB3-B236-EE4C-B65E-2947086F20C1}" type="pres">
      <dgm:prSet presAssocID="{1397DD63-3B7D-8649-880C-5CC0D6426893}" presName="horz2" presStyleCnt="0"/>
      <dgm:spPr/>
    </dgm:pt>
    <dgm:pt modelId="{928E1462-ED64-5C41-A1AD-9B506F09DFEB}" type="pres">
      <dgm:prSet presAssocID="{1397DD63-3B7D-8649-880C-5CC0D6426893}" presName="horzSpace2" presStyleCnt="0"/>
      <dgm:spPr/>
    </dgm:pt>
    <dgm:pt modelId="{B4D815F8-FC70-A54C-8C9E-B787CED32089}" type="pres">
      <dgm:prSet presAssocID="{1397DD63-3B7D-8649-880C-5CC0D6426893}" presName="tx2" presStyleLbl="revTx" presStyleIdx="1" presStyleCnt="2"/>
      <dgm:spPr/>
      <dgm:t>
        <a:bodyPr/>
        <a:lstStyle/>
        <a:p>
          <a:endParaRPr lang="en-US"/>
        </a:p>
      </dgm:t>
    </dgm:pt>
    <dgm:pt modelId="{5B667653-A03C-9643-A6B0-01E42AF373C1}" type="pres">
      <dgm:prSet presAssocID="{1397DD63-3B7D-8649-880C-5CC0D6426893}" presName="vert2" presStyleCnt="0"/>
      <dgm:spPr/>
    </dgm:pt>
    <dgm:pt modelId="{74B04058-4E87-CD41-97BD-A60A2EA23FE3}" type="pres">
      <dgm:prSet presAssocID="{1397DD63-3B7D-8649-880C-5CC0D6426893}" presName="thinLine2b" presStyleLbl="callout" presStyleIdx="0" presStyleCnt="1"/>
      <dgm:spPr/>
    </dgm:pt>
    <dgm:pt modelId="{50FCC5DC-F88A-034B-A6D4-C101DC41923D}" type="pres">
      <dgm:prSet presAssocID="{1397DD63-3B7D-8649-880C-5CC0D6426893}" presName="vertSpace2b" presStyleCnt="0"/>
      <dgm:spPr/>
    </dgm:pt>
  </dgm:ptLst>
  <dgm:cxnLst>
    <dgm:cxn modelId="{DE62321E-0506-2543-81DB-85530C3BF790}" srcId="{44D2E121-A856-644B-A4E1-480C02AD2505}" destId="{1397DD63-3B7D-8649-880C-5CC0D6426893}" srcOrd="0" destOrd="0" parTransId="{05FB015F-F305-E24F-AFC4-7EA698D7DB61}" sibTransId="{270D9237-0382-9542-9C95-7D995E3E6EE0}"/>
    <dgm:cxn modelId="{E2BB932A-B237-D044-8836-A998BD724DF5}" type="presOf" srcId="{44D2E121-A856-644B-A4E1-480C02AD2505}" destId="{60F4B011-8365-7D43-9285-BB06E3EF5DBA}" srcOrd="0" destOrd="0" presId="urn:microsoft.com/office/officeart/2008/layout/LinedList"/>
    <dgm:cxn modelId="{02533A69-739D-C54A-AC96-F4E238BD1CD0}" srcId="{55DDE345-14D3-FB4A-9D81-8FC9B28724F8}" destId="{44D2E121-A856-644B-A4E1-480C02AD2505}" srcOrd="0" destOrd="0" parTransId="{EAD39E3B-752B-544E-BD6D-05ADA3F3740D}" sibTransId="{2AF8E319-FC7A-B34E-8642-AA2180221A94}"/>
    <dgm:cxn modelId="{2024B931-F716-494B-B6BF-AF9E8083A2CA}" type="presOf" srcId="{55DDE345-14D3-FB4A-9D81-8FC9B28724F8}" destId="{32098A16-20CC-E44D-95B8-61BA0DB528D9}" srcOrd="0" destOrd="0" presId="urn:microsoft.com/office/officeart/2008/layout/LinedList"/>
    <dgm:cxn modelId="{9BEA2824-177A-3D4F-8D90-5B9B0BFBD0AE}" type="presOf" srcId="{1397DD63-3B7D-8649-880C-5CC0D6426893}" destId="{B4D815F8-FC70-A54C-8C9E-B787CED32089}" srcOrd="0" destOrd="0" presId="urn:microsoft.com/office/officeart/2008/layout/LinedList"/>
    <dgm:cxn modelId="{163EDCD3-D74A-AE4E-BEE2-5C6F7237B26A}" type="presParOf" srcId="{32098A16-20CC-E44D-95B8-61BA0DB528D9}" destId="{76DE812E-2DB1-9A4E-9CAF-2959A28ABEFA}" srcOrd="0" destOrd="0" presId="urn:microsoft.com/office/officeart/2008/layout/LinedList"/>
    <dgm:cxn modelId="{973EDD37-543F-3241-9746-A2664C7EDF62}" type="presParOf" srcId="{32098A16-20CC-E44D-95B8-61BA0DB528D9}" destId="{18DCAEF0-B95D-174D-B7D7-DBFA8ED6B4DC}" srcOrd="1" destOrd="0" presId="urn:microsoft.com/office/officeart/2008/layout/LinedList"/>
    <dgm:cxn modelId="{84292F21-8B5B-C546-88C5-FE725123DDB3}" type="presParOf" srcId="{18DCAEF0-B95D-174D-B7D7-DBFA8ED6B4DC}" destId="{60F4B011-8365-7D43-9285-BB06E3EF5DBA}" srcOrd="0" destOrd="0" presId="urn:microsoft.com/office/officeart/2008/layout/LinedList"/>
    <dgm:cxn modelId="{1467F0BF-C6E8-C147-B2DD-B7DEC2B99D24}" type="presParOf" srcId="{18DCAEF0-B95D-174D-B7D7-DBFA8ED6B4DC}" destId="{1FF03F05-DC58-5249-8EEC-3E6ED36DB29E}" srcOrd="1" destOrd="0" presId="urn:microsoft.com/office/officeart/2008/layout/LinedList"/>
    <dgm:cxn modelId="{0665427E-2C74-914D-A363-4A464C19D586}" type="presParOf" srcId="{1FF03F05-DC58-5249-8EEC-3E6ED36DB29E}" destId="{78950E6E-F4D7-7F40-A138-8856CB400EB2}" srcOrd="0" destOrd="0" presId="urn:microsoft.com/office/officeart/2008/layout/LinedList"/>
    <dgm:cxn modelId="{6ACC6866-F3BE-E047-8950-4DB0D58FE84C}" type="presParOf" srcId="{1FF03F05-DC58-5249-8EEC-3E6ED36DB29E}" destId="{F3D9EDB3-B236-EE4C-B65E-2947086F20C1}" srcOrd="1" destOrd="0" presId="urn:microsoft.com/office/officeart/2008/layout/LinedList"/>
    <dgm:cxn modelId="{42F2AA9F-6FB5-6A4A-B36E-DB163CDF6856}" type="presParOf" srcId="{F3D9EDB3-B236-EE4C-B65E-2947086F20C1}" destId="{928E1462-ED64-5C41-A1AD-9B506F09DFEB}" srcOrd="0" destOrd="0" presId="urn:microsoft.com/office/officeart/2008/layout/LinedList"/>
    <dgm:cxn modelId="{FADB9149-58D5-A64C-A354-0819449531D9}" type="presParOf" srcId="{F3D9EDB3-B236-EE4C-B65E-2947086F20C1}" destId="{B4D815F8-FC70-A54C-8C9E-B787CED32089}" srcOrd="1" destOrd="0" presId="urn:microsoft.com/office/officeart/2008/layout/LinedList"/>
    <dgm:cxn modelId="{22FFEEA8-8F29-A340-A3EB-625B10BD85E9}" type="presParOf" srcId="{F3D9EDB3-B236-EE4C-B65E-2947086F20C1}" destId="{5B667653-A03C-9643-A6B0-01E42AF373C1}" srcOrd="2" destOrd="0" presId="urn:microsoft.com/office/officeart/2008/layout/LinedList"/>
    <dgm:cxn modelId="{A5D920AA-472C-3440-BD3D-A39F8D06F9D0}" type="presParOf" srcId="{1FF03F05-DC58-5249-8EEC-3E6ED36DB29E}" destId="{74B04058-4E87-CD41-97BD-A60A2EA23FE3}" srcOrd="2" destOrd="0" presId="urn:microsoft.com/office/officeart/2008/layout/LinedList"/>
    <dgm:cxn modelId="{0508A517-8C1D-F84F-8543-3FC030786F5D}" type="presParOf" srcId="{1FF03F05-DC58-5249-8EEC-3E6ED36DB29E}" destId="{50FCC5DC-F88A-034B-A6D4-C101DC41923D}"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5DDE345-14D3-FB4A-9D81-8FC9B28724F8}"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44D2E121-A856-644B-A4E1-480C02AD2505}">
      <dgm:prSet/>
      <dgm:spPr/>
      <dgm:t>
        <a:bodyPr/>
        <a:lstStyle/>
        <a:p>
          <a:pPr rtl="0"/>
          <a:r>
            <a:rPr lang="en-US" dirty="0" smtClean="0"/>
            <a:t>On a sheet of paper, please answer the following question in 3-5 sentences:</a:t>
          </a:r>
          <a:endParaRPr lang="en-US" dirty="0"/>
        </a:p>
      </dgm:t>
    </dgm:pt>
    <dgm:pt modelId="{EAD39E3B-752B-544E-BD6D-05ADA3F3740D}" type="parTrans" cxnId="{02533A69-739D-C54A-AC96-F4E238BD1CD0}">
      <dgm:prSet/>
      <dgm:spPr/>
      <dgm:t>
        <a:bodyPr/>
        <a:lstStyle/>
        <a:p>
          <a:endParaRPr lang="en-US"/>
        </a:p>
      </dgm:t>
    </dgm:pt>
    <dgm:pt modelId="{2AF8E319-FC7A-B34E-8642-AA2180221A94}" type="sibTrans" cxnId="{02533A69-739D-C54A-AC96-F4E238BD1CD0}">
      <dgm:prSet/>
      <dgm:spPr/>
      <dgm:t>
        <a:bodyPr/>
        <a:lstStyle/>
        <a:p>
          <a:endParaRPr lang="en-US"/>
        </a:p>
      </dgm:t>
    </dgm:pt>
    <dgm:pt modelId="{933645EF-3266-EE48-9DC5-9ABB2D379FFB}">
      <dgm:prSet/>
      <dgm:spPr/>
      <dgm:t>
        <a:bodyPr/>
        <a:lstStyle/>
        <a:p>
          <a:pPr rtl="0"/>
          <a:r>
            <a:rPr lang="en-US" dirty="0" smtClean="0"/>
            <a:t>What assumptions did you make about the masked man before you watched the commercial? </a:t>
          </a:r>
        </a:p>
        <a:p>
          <a:pPr rtl="0"/>
          <a:r>
            <a:rPr lang="en-US" dirty="0" smtClean="0"/>
            <a:t>Did what you assumed about the man turn out to be true?</a:t>
          </a:r>
          <a:endParaRPr lang="en-US" dirty="0"/>
        </a:p>
      </dgm:t>
    </dgm:pt>
    <dgm:pt modelId="{81B5A7A5-92D4-354B-A168-4B3C6EC3F3DF}" type="parTrans" cxnId="{F9ECC3B8-CA09-FE41-A12D-633F548B7BD5}">
      <dgm:prSet/>
      <dgm:spPr/>
    </dgm:pt>
    <dgm:pt modelId="{37503695-1B03-DF48-B9A6-DA6E32F1841A}" type="sibTrans" cxnId="{F9ECC3B8-CA09-FE41-A12D-633F548B7BD5}">
      <dgm:prSet/>
      <dgm:spPr/>
    </dgm:pt>
    <dgm:pt modelId="{32098A16-20CC-E44D-95B8-61BA0DB528D9}" type="pres">
      <dgm:prSet presAssocID="{55DDE345-14D3-FB4A-9D81-8FC9B28724F8}" presName="vert0" presStyleCnt="0">
        <dgm:presLayoutVars>
          <dgm:dir/>
          <dgm:animOne val="branch"/>
          <dgm:animLvl val="lvl"/>
        </dgm:presLayoutVars>
      </dgm:prSet>
      <dgm:spPr/>
      <dgm:t>
        <a:bodyPr/>
        <a:lstStyle/>
        <a:p>
          <a:endParaRPr lang="en-US"/>
        </a:p>
      </dgm:t>
    </dgm:pt>
    <dgm:pt modelId="{76DE812E-2DB1-9A4E-9CAF-2959A28ABEFA}" type="pres">
      <dgm:prSet presAssocID="{44D2E121-A856-644B-A4E1-480C02AD2505}" presName="thickLine" presStyleLbl="alignNode1" presStyleIdx="0" presStyleCnt="1"/>
      <dgm:spPr/>
    </dgm:pt>
    <dgm:pt modelId="{18DCAEF0-B95D-174D-B7D7-DBFA8ED6B4DC}" type="pres">
      <dgm:prSet presAssocID="{44D2E121-A856-644B-A4E1-480C02AD2505}" presName="horz1" presStyleCnt="0"/>
      <dgm:spPr/>
    </dgm:pt>
    <dgm:pt modelId="{60F4B011-8365-7D43-9285-BB06E3EF5DBA}" type="pres">
      <dgm:prSet presAssocID="{44D2E121-A856-644B-A4E1-480C02AD2505}" presName="tx1" presStyleLbl="revTx" presStyleIdx="0" presStyleCnt="2"/>
      <dgm:spPr/>
      <dgm:t>
        <a:bodyPr/>
        <a:lstStyle/>
        <a:p>
          <a:endParaRPr lang="en-US"/>
        </a:p>
      </dgm:t>
    </dgm:pt>
    <dgm:pt modelId="{1FF03F05-DC58-5249-8EEC-3E6ED36DB29E}" type="pres">
      <dgm:prSet presAssocID="{44D2E121-A856-644B-A4E1-480C02AD2505}" presName="vert1" presStyleCnt="0"/>
      <dgm:spPr/>
    </dgm:pt>
    <dgm:pt modelId="{FA709FC8-8A64-A343-A180-5C9740481844}" type="pres">
      <dgm:prSet presAssocID="{933645EF-3266-EE48-9DC5-9ABB2D379FFB}" presName="vertSpace2a" presStyleCnt="0"/>
      <dgm:spPr/>
    </dgm:pt>
    <dgm:pt modelId="{14CBA141-4D6C-FC4D-A560-FC046E99D626}" type="pres">
      <dgm:prSet presAssocID="{933645EF-3266-EE48-9DC5-9ABB2D379FFB}" presName="horz2" presStyleCnt="0"/>
      <dgm:spPr/>
    </dgm:pt>
    <dgm:pt modelId="{4FEE1405-7E94-694C-BB04-C099483A5335}" type="pres">
      <dgm:prSet presAssocID="{933645EF-3266-EE48-9DC5-9ABB2D379FFB}" presName="horzSpace2" presStyleCnt="0"/>
      <dgm:spPr/>
    </dgm:pt>
    <dgm:pt modelId="{4EF8ED32-AB85-A349-B6D6-48D39EC76AEB}" type="pres">
      <dgm:prSet presAssocID="{933645EF-3266-EE48-9DC5-9ABB2D379FFB}" presName="tx2" presStyleLbl="revTx" presStyleIdx="1" presStyleCnt="2"/>
      <dgm:spPr/>
      <dgm:t>
        <a:bodyPr/>
        <a:lstStyle/>
        <a:p>
          <a:endParaRPr lang="en-US"/>
        </a:p>
      </dgm:t>
    </dgm:pt>
    <dgm:pt modelId="{8841EEEA-1CE6-2241-8245-6EAFE812C656}" type="pres">
      <dgm:prSet presAssocID="{933645EF-3266-EE48-9DC5-9ABB2D379FFB}" presName="vert2" presStyleCnt="0"/>
      <dgm:spPr/>
    </dgm:pt>
    <dgm:pt modelId="{B76A3C43-BD35-0F4A-8CCA-CE0744B11C49}" type="pres">
      <dgm:prSet presAssocID="{933645EF-3266-EE48-9DC5-9ABB2D379FFB}" presName="thinLine2b" presStyleLbl="callout" presStyleIdx="0" presStyleCnt="1"/>
      <dgm:spPr/>
    </dgm:pt>
    <dgm:pt modelId="{F795372B-D126-9649-89EB-E8F12D271445}" type="pres">
      <dgm:prSet presAssocID="{933645EF-3266-EE48-9DC5-9ABB2D379FFB}" presName="vertSpace2b" presStyleCnt="0"/>
      <dgm:spPr/>
    </dgm:pt>
  </dgm:ptLst>
  <dgm:cxnLst>
    <dgm:cxn modelId="{B7F099FE-C62B-1745-AD0D-D95DC3485D0B}" type="presOf" srcId="{933645EF-3266-EE48-9DC5-9ABB2D379FFB}" destId="{4EF8ED32-AB85-A349-B6D6-48D39EC76AEB}" srcOrd="0" destOrd="0" presId="urn:microsoft.com/office/officeart/2008/layout/LinedList"/>
    <dgm:cxn modelId="{02533A69-739D-C54A-AC96-F4E238BD1CD0}" srcId="{55DDE345-14D3-FB4A-9D81-8FC9B28724F8}" destId="{44D2E121-A856-644B-A4E1-480C02AD2505}" srcOrd="0" destOrd="0" parTransId="{EAD39E3B-752B-544E-BD6D-05ADA3F3740D}" sibTransId="{2AF8E319-FC7A-B34E-8642-AA2180221A94}"/>
    <dgm:cxn modelId="{7D3A4E9C-327E-4847-8016-B59DC0413DF3}" type="presOf" srcId="{55DDE345-14D3-FB4A-9D81-8FC9B28724F8}" destId="{32098A16-20CC-E44D-95B8-61BA0DB528D9}" srcOrd="0" destOrd="0" presId="urn:microsoft.com/office/officeart/2008/layout/LinedList"/>
    <dgm:cxn modelId="{F26FAD13-72E2-3F4A-8137-57B3AC94AF65}" type="presOf" srcId="{44D2E121-A856-644B-A4E1-480C02AD2505}" destId="{60F4B011-8365-7D43-9285-BB06E3EF5DBA}" srcOrd="0" destOrd="0" presId="urn:microsoft.com/office/officeart/2008/layout/LinedList"/>
    <dgm:cxn modelId="{F9ECC3B8-CA09-FE41-A12D-633F548B7BD5}" srcId="{44D2E121-A856-644B-A4E1-480C02AD2505}" destId="{933645EF-3266-EE48-9DC5-9ABB2D379FFB}" srcOrd="0" destOrd="0" parTransId="{81B5A7A5-92D4-354B-A168-4B3C6EC3F3DF}" sibTransId="{37503695-1B03-DF48-B9A6-DA6E32F1841A}"/>
    <dgm:cxn modelId="{C94C9734-27EE-9447-AEEE-36F534C3363D}" type="presParOf" srcId="{32098A16-20CC-E44D-95B8-61BA0DB528D9}" destId="{76DE812E-2DB1-9A4E-9CAF-2959A28ABEFA}" srcOrd="0" destOrd="0" presId="urn:microsoft.com/office/officeart/2008/layout/LinedList"/>
    <dgm:cxn modelId="{8ECDA28E-C1D9-DC49-91DA-55FA78779FA4}" type="presParOf" srcId="{32098A16-20CC-E44D-95B8-61BA0DB528D9}" destId="{18DCAEF0-B95D-174D-B7D7-DBFA8ED6B4DC}" srcOrd="1" destOrd="0" presId="urn:microsoft.com/office/officeart/2008/layout/LinedList"/>
    <dgm:cxn modelId="{42A8CA26-D6F1-D947-BCD1-A06BD2ABE1D8}" type="presParOf" srcId="{18DCAEF0-B95D-174D-B7D7-DBFA8ED6B4DC}" destId="{60F4B011-8365-7D43-9285-BB06E3EF5DBA}" srcOrd="0" destOrd="0" presId="urn:microsoft.com/office/officeart/2008/layout/LinedList"/>
    <dgm:cxn modelId="{9B9B3CDD-0BC9-B04A-AFD6-73FCD41ECDFA}" type="presParOf" srcId="{18DCAEF0-B95D-174D-B7D7-DBFA8ED6B4DC}" destId="{1FF03F05-DC58-5249-8EEC-3E6ED36DB29E}" srcOrd="1" destOrd="0" presId="urn:microsoft.com/office/officeart/2008/layout/LinedList"/>
    <dgm:cxn modelId="{C80639D3-919D-1D47-A63F-E63A0B916ACC}" type="presParOf" srcId="{1FF03F05-DC58-5249-8EEC-3E6ED36DB29E}" destId="{FA709FC8-8A64-A343-A180-5C9740481844}" srcOrd="0" destOrd="0" presId="urn:microsoft.com/office/officeart/2008/layout/LinedList"/>
    <dgm:cxn modelId="{CA2D29FA-B7FA-8144-9999-8D0BD85ED670}" type="presParOf" srcId="{1FF03F05-DC58-5249-8EEC-3E6ED36DB29E}" destId="{14CBA141-4D6C-FC4D-A560-FC046E99D626}" srcOrd="1" destOrd="0" presId="urn:microsoft.com/office/officeart/2008/layout/LinedList"/>
    <dgm:cxn modelId="{E102A2C7-EB74-9F45-B975-DC305A942DB1}" type="presParOf" srcId="{14CBA141-4D6C-FC4D-A560-FC046E99D626}" destId="{4FEE1405-7E94-694C-BB04-C099483A5335}" srcOrd="0" destOrd="0" presId="urn:microsoft.com/office/officeart/2008/layout/LinedList"/>
    <dgm:cxn modelId="{AD2A8C1E-B8B2-D142-A192-98E7C9EF5E28}" type="presParOf" srcId="{14CBA141-4D6C-FC4D-A560-FC046E99D626}" destId="{4EF8ED32-AB85-A349-B6D6-48D39EC76AEB}" srcOrd="1" destOrd="0" presId="urn:microsoft.com/office/officeart/2008/layout/LinedList"/>
    <dgm:cxn modelId="{E11F9F17-29BE-8A45-B8EE-A0414B8F57C7}" type="presParOf" srcId="{14CBA141-4D6C-FC4D-A560-FC046E99D626}" destId="{8841EEEA-1CE6-2241-8245-6EAFE812C656}" srcOrd="2" destOrd="0" presId="urn:microsoft.com/office/officeart/2008/layout/LinedList"/>
    <dgm:cxn modelId="{6A41D9BA-6657-0D42-926A-CC44B46E7E80}" type="presParOf" srcId="{1FF03F05-DC58-5249-8EEC-3E6ED36DB29E}" destId="{B76A3C43-BD35-0F4A-8CCA-CE0744B11C49}" srcOrd="2" destOrd="0" presId="urn:microsoft.com/office/officeart/2008/layout/LinedList"/>
    <dgm:cxn modelId="{91287AFC-8071-BF4B-BE28-4B2B0ED0C257}" type="presParOf" srcId="{1FF03F05-DC58-5249-8EEC-3E6ED36DB29E}" destId="{F795372B-D126-9649-89EB-E8F12D271445}"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0696B40-78F2-E549-A41E-F184F8732F7B}"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000C9773-BED2-9A4C-877E-64D58A253099}">
      <dgm:prSet/>
      <dgm:spPr/>
      <dgm:t>
        <a:bodyPr/>
        <a:lstStyle/>
        <a:p>
          <a:pPr rtl="0"/>
          <a:r>
            <a:rPr lang="en-US" dirty="0" smtClean="0"/>
            <a:t>What is the speaker’s attitude toward the various characters and classes within the Prologue of the Canterbury Tales based on the language he uses to describe them? </a:t>
          </a:r>
          <a:endParaRPr lang="en-US" dirty="0"/>
        </a:p>
      </dgm:t>
    </dgm:pt>
    <dgm:pt modelId="{0B4B5529-DDE6-5342-BC0C-0CA1E0C7967F}" type="parTrans" cxnId="{CF1ABB69-BB15-504A-B0F9-F76C21257763}">
      <dgm:prSet/>
      <dgm:spPr/>
      <dgm:t>
        <a:bodyPr/>
        <a:lstStyle/>
        <a:p>
          <a:endParaRPr lang="en-US"/>
        </a:p>
      </dgm:t>
    </dgm:pt>
    <dgm:pt modelId="{E28DD0AD-15A0-9B4C-BBF5-1A22DD5A483F}" type="sibTrans" cxnId="{CF1ABB69-BB15-504A-B0F9-F76C21257763}">
      <dgm:prSet/>
      <dgm:spPr/>
      <dgm:t>
        <a:bodyPr/>
        <a:lstStyle/>
        <a:p>
          <a:endParaRPr lang="en-US"/>
        </a:p>
      </dgm:t>
    </dgm:pt>
    <dgm:pt modelId="{9C81E0BF-B898-C749-95C6-79BE788EF3FD}">
      <dgm:prSet/>
      <dgm:spPr/>
      <dgm:t>
        <a:bodyPr/>
        <a:lstStyle/>
        <a:p>
          <a:pPr rtl="0"/>
          <a:r>
            <a:rPr lang="en-US" smtClean="0"/>
            <a:t>How does Chaucer use direct and indirect characterization to develop how we, as readers interpret each character in the Prologue of the Canterbury Tales? </a:t>
          </a:r>
          <a:endParaRPr lang="en-US"/>
        </a:p>
      </dgm:t>
    </dgm:pt>
    <dgm:pt modelId="{5FFA9F4F-2142-D240-AFC6-2B4F14F637F8}" type="parTrans" cxnId="{C1CBA373-5893-474C-A689-B81A49C38F32}">
      <dgm:prSet/>
      <dgm:spPr/>
      <dgm:t>
        <a:bodyPr/>
        <a:lstStyle/>
        <a:p>
          <a:endParaRPr lang="en-US"/>
        </a:p>
      </dgm:t>
    </dgm:pt>
    <dgm:pt modelId="{E7A9543C-F8E5-B84E-A519-30423E468B4B}" type="sibTrans" cxnId="{C1CBA373-5893-474C-A689-B81A49C38F32}">
      <dgm:prSet/>
      <dgm:spPr/>
      <dgm:t>
        <a:bodyPr/>
        <a:lstStyle/>
        <a:p>
          <a:endParaRPr lang="en-US"/>
        </a:p>
      </dgm:t>
    </dgm:pt>
    <dgm:pt modelId="{EEE8266B-280A-7D43-8CD5-120715576CFC}" type="pres">
      <dgm:prSet presAssocID="{70696B40-78F2-E549-A41E-F184F8732F7B}" presName="vert0" presStyleCnt="0">
        <dgm:presLayoutVars>
          <dgm:dir/>
          <dgm:animOne val="branch"/>
          <dgm:animLvl val="lvl"/>
        </dgm:presLayoutVars>
      </dgm:prSet>
      <dgm:spPr/>
      <dgm:t>
        <a:bodyPr/>
        <a:lstStyle/>
        <a:p>
          <a:endParaRPr lang="en-US"/>
        </a:p>
      </dgm:t>
    </dgm:pt>
    <dgm:pt modelId="{462C561A-8265-C34D-ADDD-5CC1F848841B}" type="pres">
      <dgm:prSet presAssocID="{000C9773-BED2-9A4C-877E-64D58A253099}" presName="thickLine" presStyleLbl="alignNode1" presStyleIdx="0" presStyleCnt="2"/>
      <dgm:spPr/>
    </dgm:pt>
    <dgm:pt modelId="{4754B7BE-D522-A642-9316-F0FEBFF4F5B8}" type="pres">
      <dgm:prSet presAssocID="{000C9773-BED2-9A4C-877E-64D58A253099}" presName="horz1" presStyleCnt="0"/>
      <dgm:spPr/>
    </dgm:pt>
    <dgm:pt modelId="{533DBC94-CA63-624F-8A8E-D251C96E5637}" type="pres">
      <dgm:prSet presAssocID="{000C9773-BED2-9A4C-877E-64D58A253099}" presName="tx1" presStyleLbl="revTx" presStyleIdx="0" presStyleCnt="2"/>
      <dgm:spPr/>
      <dgm:t>
        <a:bodyPr/>
        <a:lstStyle/>
        <a:p>
          <a:endParaRPr lang="en-US"/>
        </a:p>
      </dgm:t>
    </dgm:pt>
    <dgm:pt modelId="{CACD9D92-14E7-024D-A378-95F8AD879EA8}" type="pres">
      <dgm:prSet presAssocID="{000C9773-BED2-9A4C-877E-64D58A253099}" presName="vert1" presStyleCnt="0"/>
      <dgm:spPr/>
    </dgm:pt>
    <dgm:pt modelId="{BC66ADD7-F842-AB40-BF7D-68F570B4CE87}" type="pres">
      <dgm:prSet presAssocID="{9C81E0BF-B898-C749-95C6-79BE788EF3FD}" presName="thickLine" presStyleLbl="alignNode1" presStyleIdx="1" presStyleCnt="2"/>
      <dgm:spPr/>
    </dgm:pt>
    <dgm:pt modelId="{5F8D4845-1A5F-C846-ADD0-5E5A2B812391}" type="pres">
      <dgm:prSet presAssocID="{9C81E0BF-B898-C749-95C6-79BE788EF3FD}" presName="horz1" presStyleCnt="0"/>
      <dgm:spPr/>
    </dgm:pt>
    <dgm:pt modelId="{A53EC573-5B27-1E4F-97AB-27D5748C0FD5}" type="pres">
      <dgm:prSet presAssocID="{9C81E0BF-B898-C749-95C6-79BE788EF3FD}" presName="tx1" presStyleLbl="revTx" presStyleIdx="1" presStyleCnt="2"/>
      <dgm:spPr/>
      <dgm:t>
        <a:bodyPr/>
        <a:lstStyle/>
        <a:p>
          <a:endParaRPr lang="en-US"/>
        </a:p>
      </dgm:t>
    </dgm:pt>
    <dgm:pt modelId="{89F930CE-E6F3-2846-87A0-7D89B478C3B9}" type="pres">
      <dgm:prSet presAssocID="{9C81E0BF-B898-C749-95C6-79BE788EF3FD}" presName="vert1" presStyleCnt="0"/>
      <dgm:spPr/>
    </dgm:pt>
  </dgm:ptLst>
  <dgm:cxnLst>
    <dgm:cxn modelId="{CF1ABB69-BB15-504A-B0F9-F76C21257763}" srcId="{70696B40-78F2-E549-A41E-F184F8732F7B}" destId="{000C9773-BED2-9A4C-877E-64D58A253099}" srcOrd="0" destOrd="0" parTransId="{0B4B5529-DDE6-5342-BC0C-0CA1E0C7967F}" sibTransId="{E28DD0AD-15A0-9B4C-BBF5-1A22DD5A483F}"/>
    <dgm:cxn modelId="{1AFB0150-746C-CB4F-8354-ABFAB2024713}" type="presOf" srcId="{70696B40-78F2-E549-A41E-F184F8732F7B}" destId="{EEE8266B-280A-7D43-8CD5-120715576CFC}" srcOrd="0" destOrd="0" presId="urn:microsoft.com/office/officeart/2008/layout/LinedList"/>
    <dgm:cxn modelId="{EF5555BB-3688-2E49-ABFD-68DCE85CCB8B}" type="presOf" srcId="{000C9773-BED2-9A4C-877E-64D58A253099}" destId="{533DBC94-CA63-624F-8A8E-D251C96E5637}" srcOrd="0" destOrd="0" presId="urn:microsoft.com/office/officeart/2008/layout/LinedList"/>
    <dgm:cxn modelId="{9DDAD6C0-7272-824E-AA82-CA66DE4D2AAA}" type="presOf" srcId="{9C81E0BF-B898-C749-95C6-79BE788EF3FD}" destId="{A53EC573-5B27-1E4F-97AB-27D5748C0FD5}" srcOrd="0" destOrd="0" presId="urn:microsoft.com/office/officeart/2008/layout/LinedList"/>
    <dgm:cxn modelId="{C1CBA373-5893-474C-A689-B81A49C38F32}" srcId="{70696B40-78F2-E549-A41E-F184F8732F7B}" destId="{9C81E0BF-B898-C749-95C6-79BE788EF3FD}" srcOrd="1" destOrd="0" parTransId="{5FFA9F4F-2142-D240-AFC6-2B4F14F637F8}" sibTransId="{E7A9543C-F8E5-B84E-A519-30423E468B4B}"/>
    <dgm:cxn modelId="{E98148E5-45D3-CB48-849F-4B68AE18F112}" type="presParOf" srcId="{EEE8266B-280A-7D43-8CD5-120715576CFC}" destId="{462C561A-8265-C34D-ADDD-5CC1F848841B}" srcOrd="0" destOrd="0" presId="urn:microsoft.com/office/officeart/2008/layout/LinedList"/>
    <dgm:cxn modelId="{CEBA8612-2598-6246-B0D4-F47FE8672694}" type="presParOf" srcId="{EEE8266B-280A-7D43-8CD5-120715576CFC}" destId="{4754B7BE-D522-A642-9316-F0FEBFF4F5B8}" srcOrd="1" destOrd="0" presId="urn:microsoft.com/office/officeart/2008/layout/LinedList"/>
    <dgm:cxn modelId="{639A1DC5-7D21-C248-8710-B2E10D8F612C}" type="presParOf" srcId="{4754B7BE-D522-A642-9316-F0FEBFF4F5B8}" destId="{533DBC94-CA63-624F-8A8E-D251C96E5637}" srcOrd="0" destOrd="0" presId="urn:microsoft.com/office/officeart/2008/layout/LinedList"/>
    <dgm:cxn modelId="{4728D66C-E571-9A47-A013-D4AE7E9F8EA3}" type="presParOf" srcId="{4754B7BE-D522-A642-9316-F0FEBFF4F5B8}" destId="{CACD9D92-14E7-024D-A378-95F8AD879EA8}" srcOrd="1" destOrd="0" presId="urn:microsoft.com/office/officeart/2008/layout/LinedList"/>
    <dgm:cxn modelId="{17711A6B-ECB6-0447-AEC8-8EADE983DF3C}" type="presParOf" srcId="{EEE8266B-280A-7D43-8CD5-120715576CFC}" destId="{BC66ADD7-F842-AB40-BF7D-68F570B4CE87}" srcOrd="2" destOrd="0" presId="urn:microsoft.com/office/officeart/2008/layout/LinedList"/>
    <dgm:cxn modelId="{107838BC-83BB-A74E-A6CD-9F4C3D44D69A}" type="presParOf" srcId="{EEE8266B-280A-7D43-8CD5-120715576CFC}" destId="{5F8D4845-1A5F-C846-ADD0-5E5A2B812391}" srcOrd="3" destOrd="0" presId="urn:microsoft.com/office/officeart/2008/layout/LinedList"/>
    <dgm:cxn modelId="{367131A5-EDE7-8E44-990A-806721E03540}" type="presParOf" srcId="{5F8D4845-1A5F-C846-ADD0-5E5A2B812391}" destId="{A53EC573-5B27-1E4F-97AB-27D5748C0FD5}" srcOrd="0" destOrd="0" presId="urn:microsoft.com/office/officeart/2008/layout/LinedList"/>
    <dgm:cxn modelId="{EB6D4D0F-307D-C548-B835-2827F2233878}" type="presParOf" srcId="{5F8D4845-1A5F-C846-ADD0-5E5A2B812391}" destId="{89F930CE-E6F3-2846-87A0-7D89B478C3B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DF5F35-1936-1742-A3E4-622318B214E7}"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32320BC0-B09C-1240-A924-E177693BCB77}">
      <dgm:prSet/>
      <dgm:spPr/>
      <dgm:t>
        <a:bodyPr/>
        <a:lstStyle/>
        <a:p>
          <a:pPr rtl="0"/>
          <a:r>
            <a:rPr lang="en-US" dirty="0" smtClean="0"/>
            <a:t>What was life like during the Middle Ages?</a:t>
          </a:r>
        </a:p>
      </dgm:t>
    </dgm:pt>
    <dgm:pt modelId="{E9499EAA-E5F9-034B-B904-42DE8DCAAF95}" type="parTrans" cxnId="{82307A2A-7210-CE4A-B235-3560E323FB48}">
      <dgm:prSet/>
      <dgm:spPr/>
      <dgm:t>
        <a:bodyPr/>
        <a:lstStyle/>
        <a:p>
          <a:endParaRPr lang="en-US"/>
        </a:p>
      </dgm:t>
    </dgm:pt>
    <dgm:pt modelId="{84F9FCAD-0F03-BF43-B0C7-458B50B120EE}" type="sibTrans" cxnId="{82307A2A-7210-CE4A-B235-3560E323FB48}">
      <dgm:prSet/>
      <dgm:spPr/>
      <dgm:t>
        <a:bodyPr/>
        <a:lstStyle/>
        <a:p>
          <a:endParaRPr lang="en-US"/>
        </a:p>
      </dgm:t>
    </dgm:pt>
    <dgm:pt modelId="{60699476-6222-5443-91FF-615BA874C8BD}" type="pres">
      <dgm:prSet presAssocID="{D5DF5F35-1936-1742-A3E4-622318B214E7}" presName="linear" presStyleCnt="0">
        <dgm:presLayoutVars>
          <dgm:animLvl val="lvl"/>
          <dgm:resizeHandles val="exact"/>
        </dgm:presLayoutVars>
      </dgm:prSet>
      <dgm:spPr/>
      <dgm:t>
        <a:bodyPr/>
        <a:lstStyle/>
        <a:p>
          <a:endParaRPr lang="en-US"/>
        </a:p>
      </dgm:t>
    </dgm:pt>
    <dgm:pt modelId="{8B8A9DFE-B9B6-3347-A688-FBEEDBA36EAE}" type="pres">
      <dgm:prSet presAssocID="{32320BC0-B09C-1240-A924-E177693BCB77}" presName="parentText" presStyleLbl="node1" presStyleIdx="0" presStyleCnt="1">
        <dgm:presLayoutVars>
          <dgm:chMax val="0"/>
          <dgm:bulletEnabled val="1"/>
        </dgm:presLayoutVars>
      </dgm:prSet>
      <dgm:spPr/>
      <dgm:t>
        <a:bodyPr/>
        <a:lstStyle/>
        <a:p>
          <a:endParaRPr lang="en-US"/>
        </a:p>
      </dgm:t>
    </dgm:pt>
  </dgm:ptLst>
  <dgm:cxnLst>
    <dgm:cxn modelId="{82307A2A-7210-CE4A-B235-3560E323FB48}" srcId="{D5DF5F35-1936-1742-A3E4-622318B214E7}" destId="{32320BC0-B09C-1240-A924-E177693BCB77}" srcOrd="0" destOrd="0" parTransId="{E9499EAA-E5F9-034B-B904-42DE8DCAAF95}" sibTransId="{84F9FCAD-0F03-BF43-B0C7-458B50B120EE}"/>
    <dgm:cxn modelId="{238C9316-9620-254B-AFD7-29AB3C06271B}" type="presOf" srcId="{D5DF5F35-1936-1742-A3E4-622318B214E7}" destId="{60699476-6222-5443-91FF-615BA874C8BD}" srcOrd="0" destOrd="0" presId="urn:microsoft.com/office/officeart/2005/8/layout/vList2"/>
    <dgm:cxn modelId="{A59344D3-4C5A-3E4B-99D4-D424C934D187}" type="presOf" srcId="{32320BC0-B09C-1240-A924-E177693BCB77}" destId="{8B8A9DFE-B9B6-3347-A688-FBEEDBA36EAE}" srcOrd="0" destOrd="0" presId="urn:microsoft.com/office/officeart/2005/8/layout/vList2"/>
    <dgm:cxn modelId="{6CD5BBF8-67CD-F545-9988-75F48D7150D5}" type="presParOf" srcId="{60699476-6222-5443-91FF-615BA874C8BD}" destId="{8B8A9DFE-B9B6-3347-A688-FBEEDBA36EA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8E2EA14-764E-4246-B89E-3EB0D61D65DD}"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8BBDE406-BB62-6B4E-80E1-AA7B8ABFF28D}">
      <dgm:prSet/>
      <dgm:spPr/>
      <dgm:t>
        <a:bodyPr/>
        <a:lstStyle/>
        <a:p>
          <a:pPr rtl="0"/>
          <a:r>
            <a:rPr lang="en-US" dirty="0" smtClean="0"/>
            <a:t>ELAGSE11-12RL1</a:t>
          </a:r>
          <a:endParaRPr lang="en-US" dirty="0"/>
        </a:p>
      </dgm:t>
    </dgm:pt>
    <dgm:pt modelId="{375240A4-0046-EC4E-B300-4EC9095B4B1B}" type="parTrans" cxnId="{7F5C3CB9-4D77-514F-9C84-146326FD37F4}">
      <dgm:prSet/>
      <dgm:spPr/>
      <dgm:t>
        <a:bodyPr/>
        <a:lstStyle/>
        <a:p>
          <a:endParaRPr lang="en-US"/>
        </a:p>
      </dgm:t>
    </dgm:pt>
    <dgm:pt modelId="{60C50470-1A91-1A4A-A048-B0C0FEB722C0}" type="sibTrans" cxnId="{7F5C3CB9-4D77-514F-9C84-146326FD37F4}">
      <dgm:prSet/>
      <dgm:spPr/>
      <dgm:t>
        <a:bodyPr/>
        <a:lstStyle/>
        <a:p>
          <a:endParaRPr lang="en-US"/>
        </a:p>
      </dgm:t>
    </dgm:pt>
    <dgm:pt modelId="{894CE06C-8AC5-B043-B60F-B06CEBB5482E}">
      <dgm:prSet/>
      <dgm:spPr/>
      <dgm:t>
        <a:bodyPr/>
        <a:lstStyle/>
        <a:p>
          <a:pPr rtl="0"/>
          <a:r>
            <a:rPr lang="en-US" dirty="0" smtClean="0"/>
            <a:t>ELAGSE11-12RL3</a:t>
          </a:r>
          <a:endParaRPr lang="en-US" dirty="0"/>
        </a:p>
      </dgm:t>
    </dgm:pt>
    <dgm:pt modelId="{DC2631C3-C56A-4E48-A9C1-8CCF382BE98E}" type="parTrans" cxnId="{27172744-B275-8941-B4B3-577DC66C17B1}">
      <dgm:prSet/>
      <dgm:spPr/>
      <dgm:t>
        <a:bodyPr/>
        <a:lstStyle/>
        <a:p>
          <a:endParaRPr lang="en-US"/>
        </a:p>
      </dgm:t>
    </dgm:pt>
    <dgm:pt modelId="{C2077022-39C1-FB4E-993E-6D38BEC8849E}" type="sibTrans" cxnId="{27172744-B275-8941-B4B3-577DC66C17B1}">
      <dgm:prSet/>
      <dgm:spPr/>
      <dgm:t>
        <a:bodyPr/>
        <a:lstStyle/>
        <a:p>
          <a:endParaRPr lang="en-US"/>
        </a:p>
      </dgm:t>
    </dgm:pt>
    <dgm:pt modelId="{418B4676-D1A7-F64A-BF02-398028A4282B}">
      <dgm:prSet/>
      <dgm:spPr/>
      <dgm:t>
        <a:bodyPr/>
        <a:lstStyle/>
        <a:p>
          <a:pPr rtl="0"/>
          <a:r>
            <a:rPr lang="en-US" dirty="0" smtClean="0"/>
            <a:t>ELAGSE11-12RL6</a:t>
          </a:r>
          <a:endParaRPr lang="en-US" dirty="0"/>
        </a:p>
      </dgm:t>
    </dgm:pt>
    <dgm:pt modelId="{904DDF70-152B-4A4A-8D74-C90D0D6187AD}" type="parTrans" cxnId="{5A28F68E-C47A-374C-9F25-8E2503C62B90}">
      <dgm:prSet/>
      <dgm:spPr/>
      <dgm:t>
        <a:bodyPr/>
        <a:lstStyle/>
        <a:p>
          <a:endParaRPr lang="en-US"/>
        </a:p>
      </dgm:t>
    </dgm:pt>
    <dgm:pt modelId="{91F3B573-C3B7-7148-9D10-25E2F88B9B55}" type="sibTrans" cxnId="{5A28F68E-C47A-374C-9F25-8E2503C62B90}">
      <dgm:prSet/>
      <dgm:spPr/>
      <dgm:t>
        <a:bodyPr/>
        <a:lstStyle/>
        <a:p>
          <a:endParaRPr lang="en-US"/>
        </a:p>
      </dgm:t>
    </dgm:pt>
    <dgm:pt modelId="{BFA6F215-1C63-2241-A434-7E3481F55DE8}">
      <dgm:prSet/>
      <dgm:spPr/>
      <dgm:t>
        <a:bodyPr/>
        <a:lstStyle/>
        <a:p>
          <a:pPr rtl="0"/>
          <a:r>
            <a:rPr lang="en-US" dirty="0" smtClean="0"/>
            <a:t>ELAGSE11-12W9</a:t>
          </a:r>
          <a:endParaRPr lang="en-US" dirty="0"/>
        </a:p>
      </dgm:t>
    </dgm:pt>
    <dgm:pt modelId="{64FCE557-1CAE-9C47-9BAB-171820E76659}" type="parTrans" cxnId="{50ECF31E-98B4-2C45-AE8E-F445E7318276}">
      <dgm:prSet/>
      <dgm:spPr/>
      <dgm:t>
        <a:bodyPr/>
        <a:lstStyle/>
        <a:p>
          <a:endParaRPr lang="en-US"/>
        </a:p>
      </dgm:t>
    </dgm:pt>
    <dgm:pt modelId="{0B56074E-56D6-6A41-9B95-117DA7C8CC9E}" type="sibTrans" cxnId="{50ECF31E-98B4-2C45-AE8E-F445E7318276}">
      <dgm:prSet/>
      <dgm:spPr/>
      <dgm:t>
        <a:bodyPr/>
        <a:lstStyle/>
        <a:p>
          <a:endParaRPr lang="en-US"/>
        </a:p>
      </dgm:t>
    </dgm:pt>
    <dgm:pt modelId="{FE101D44-3E4F-1346-AAA8-775ECB3B1B87}">
      <dgm:prSet/>
      <dgm:spPr/>
      <dgm:t>
        <a:bodyPr/>
        <a:lstStyle/>
        <a:p>
          <a:pPr rtl="0"/>
          <a:r>
            <a:rPr lang="en-US" dirty="0" smtClean="0"/>
            <a:t>Cite strong and thorough textual evidence to support analysis of what the text says explicitly as well as inferences drawn from the text, including determining where the text leaves matters uncertain.</a:t>
          </a:r>
          <a:endParaRPr lang="en-US" dirty="0"/>
        </a:p>
      </dgm:t>
    </dgm:pt>
    <dgm:pt modelId="{2683D419-37FF-9049-8D09-A68C3C4ABFE0}" type="parTrans" cxnId="{14575395-2F0B-F447-A80F-75BA3A900D5E}">
      <dgm:prSet/>
      <dgm:spPr/>
      <dgm:t>
        <a:bodyPr/>
        <a:lstStyle/>
        <a:p>
          <a:endParaRPr lang="en-US"/>
        </a:p>
      </dgm:t>
    </dgm:pt>
    <dgm:pt modelId="{1D074CA9-FDF0-7C47-A136-6813F968EB23}" type="sibTrans" cxnId="{14575395-2F0B-F447-A80F-75BA3A900D5E}">
      <dgm:prSet/>
      <dgm:spPr/>
      <dgm:t>
        <a:bodyPr/>
        <a:lstStyle/>
        <a:p>
          <a:endParaRPr lang="en-US"/>
        </a:p>
      </dgm:t>
    </dgm:pt>
    <dgm:pt modelId="{40A38BAC-D576-1741-98DD-2C7E31456233}">
      <dgm:prSet/>
      <dgm:spPr/>
      <dgm:t>
        <a:bodyPr/>
        <a:lstStyle/>
        <a:p>
          <a:pPr rtl="0"/>
          <a:r>
            <a:rPr lang="en-US" dirty="0" smtClean="0"/>
            <a:t>Analyze the impact of the author’s choices regarding how to develop and relate elements of a story or drama (e.g., where a story is set, how the action is ordered, how the characters are introduced and developed).</a:t>
          </a:r>
          <a:endParaRPr lang="en-US" dirty="0"/>
        </a:p>
      </dgm:t>
    </dgm:pt>
    <dgm:pt modelId="{B2ECEDFC-470C-434D-8F09-42F3C00D1D73}" type="parTrans" cxnId="{DF74BA3A-3F77-0C40-98CD-D56FD1CA6FBA}">
      <dgm:prSet/>
      <dgm:spPr/>
      <dgm:t>
        <a:bodyPr/>
        <a:lstStyle/>
        <a:p>
          <a:endParaRPr lang="en-US"/>
        </a:p>
      </dgm:t>
    </dgm:pt>
    <dgm:pt modelId="{1FC8EC71-80CF-7349-A889-E6D987E89DA7}" type="sibTrans" cxnId="{DF74BA3A-3F77-0C40-98CD-D56FD1CA6FBA}">
      <dgm:prSet/>
      <dgm:spPr/>
      <dgm:t>
        <a:bodyPr/>
        <a:lstStyle/>
        <a:p>
          <a:endParaRPr lang="en-US"/>
        </a:p>
      </dgm:t>
    </dgm:pt>
    <dgm:pt modelId="{F7EC0B89-CE51-7B4B-A29C-3D81A750440E}">
      <dgm:prSet/>
      <dgm:spPr/>
      <dgm:t>
        <a:bodyPr/>
        <a:lstStyle/>
        <a:p>
          <a:pPr rtl="0"/>
          <a:r>
            <a:rPr lang="en-US" dirty="0" smtClean="0"/>
            <a:t>Analyze a case in which grasping point of view requires distinguishing what is directly stated in a text from what is really meant (e.g., satire, sarcasm, irony, or understatement).</a:t>
          </a:r>
          <a:endParaRPr lang="en-US" dirty="0"/>
        </a:p>
      </dgm:t>
    </dgm:pt>
    <dgm:pt modelId="{DFC8AF6B-A18A-104F-BF47-2F66F5972F1C}" type="parTrans" cxnId="{443F8A98-81EA-3E43-B393-F77136FC07D9}">
      <dgm:prSet/>
      <dgm:spPr/>
      <dgm:t>
        <a:bodyPr/>
        <a:lstStyle/>
        <a:p>
          <a:endParaRPr lang="en-US"/>
        </a:p>
      </dgm:t>
    </dgm:pt>
    <dgm:pt modelId="{4E1519A7-BF7A-8440-AEAD-89BD7C73B881}" type="sibTrans" cxnId="{443F8A98-81EA-3E43-B393-F77136FC07D9}">
      <dgm:prSet/>
      <dgm:spPr/>
      <dgm:t>
        <a:bodyPr/>
        <a:lstStyle/>
        <a:p>
          <a:endParaRPr lang="en-US"/>
        </a:p>
      </dgm:t>
    </dgm:pt>
    <dgm:pt modelId="{52A74F43-B1D4-EB4B-B62A-B02B0C3B8FBD}">
      <dgm:prSet/>
      <dgm:spPr/>
      <dgm:t>
        <a:bodyPr/>
        <a:lstStyle/>
        <a:p>
          <a:pPr rtl="0"/>
          <a:r>
            <a:rPr lang="en-US" dirty="0" smtClean="0"/>
            <a:t> Draw evidence from literary or informational texts to support analysis, reflection, and research.</a:t>
          </a:r>
          <a:endParaRPr lang="en-US" dirty="0"/>
        </a:p>
      </dgm:t>
    </dgm:pt>
    <dgm:pt modelId="{E9A7FBBE-5416-1440-ACF3-F9FDC1CC070B}" type="parTrans" cxnId="{B2D157D6-7CCD-E244-B4D6-80296A013F66}">
      <dgm:prSet/>
      <dgm:spPr/>
      <dgm:t>
        <a:bodyPr/>
        <a:lstStyle/>
        <a:p>
          <a:endParaRPr lang="en-US"/>
        </a:p>
      </dgm:t>
    </dgm:pt>
    <dgm:pt modelId="{28CEE279-F423-7749-BD4C-EE6072F98301}" type="sibTrans" cxnId="{B2D157D6-7CCD-E244-B4D6-80296A013F66}">
      <dgm:prSet/>
      <dgm:spPr/>
      <dgm:t>
        <a:bodyPr/>
        <a:lstStyle/>
        <a:p>
          <a:endParaRPr lang="en-US"/>
        </a:p>
      </dgm:t>
    </dgm:pt>
    <dgm:pt modelId="{C1A109E9-E63D-444B-A62E-AAE2CD9BF11A}" type="pres">
      <dgm:prSet presAssocID="{98E2EA14-764E-4246-B89E-3EB0D61D65DD}" presName="vert0" presStyleCnt="0">
        <dgm:presLayoutVars>
          <dgm:dir/>
          <dgm:animOne val="branch"/>
          <dgm:animLvl val="lvl"/>
        </dgm:presLayoutVars>
      </dgm:prSet>
      <dgm:spPr/>
      <dgm:t>
        <a:bodyPr/>
        <a:lstStyle/>
        <a:p>
          <a:endParaRPr lang="en-US"/>
        </a:p>
      </dgm:t>
    </dgm:pt>
    <dgm:pt modelId="{9A519C87-84C8-E949-90C1-AC96C8013B4C}" type="pres">
      <dgm:prSet presAssocID="{8BBDE406-BB62-6B4E-80E1-AA7B8ABFF28D}" presName="thickLine" presStyleLbl="alignNode1" presStyleIdx="0" presStyleCnt="4"/>
      <dgm:spPr/>
    </dgm:pt>
    <dgm:pt modelId="{22046355-BE71-B04B-BFC7-8DD10861A7E5}" type="pres">
      <dgm:prSet presAssocID="{8BBDE406-BB62-6B4E-80E1-AA7B8ABFF28D}" presName="horz1" presStyleCnt="0"/>
      <dgm:spPr/>
    </dgm:pt>
    <dgm:pt modelId="{2FBAD065-6899-5F46-BF56-8306E2A14065}" type="pres">
      <dgm:prSet presAssocID="{8BBDE406-BB62-6B4E-80E1-AA7B8ABFF28D}" presName="tx1" presStyleLbl="revTx" presStyleIdx="0" presStyleCnt="8"/>
      <dgm:spPr/>
      <dgm:t>
        <a:bodyPr/>
        <a:lstStyle/>
        <a:p>
          <a:endParaRPr lang="en-US"/>
        </a:p>
      </dgm:t>
    </dgm:pt>
    <dgm:pt modelId="{301A28AC-68CE-8A44-A5E3-AE4A4949AEF0}" type="pres">
      <dgm:prSet presAssocID="{8BBDE406-BB62-6B4E-80E1-AA7B8ABFF28D}" presName="vert1" presStyleCnt="0"/>
      <dgm:spPr/>
    </dgm:pt>
    <dgm:pt modelId="{E4DC4C66-EC6A-C149-AAB6-49C26A10A2C4}" type="pres">
      <dgm:prSet presAssocID="{FE101D44-3E4F-1346-AAA8-775ECB3B1B87}" presName="vertSpace2a" presStyleCnt="0"/>
      <dgm:spPr/>
    </dgm:pt>
    <dgm:pt modelId="{CDCEED50-5016-1E4C-AD75-73CC5F2EDB88}" type="pres">
      <dgm:prSet presAssocID="{FE101D44-3E4F-1346-AAA8-775ECB3B1B87}" presName="horz2" presStyleCnt="0"/>
      <dgm:spPr/>
    </dgm:pt>
    <dgm:pt modelId="{EFC0FCCD-A49C-B94C-A3F9-AE40E9530427}" type="pres">
      <dgm:prSet presAssocID="{FE101D44-3E4F-1346-AAA8-775ECB3B1B87}" presName="horzSpace2" presStyleCnt="0"/>
      <dgm:spPr/>
    </dgm:pt>
    <dgm:pt modelId="{6170F224-6BF8-BE43-A780-E2312F4A05B0}" type="pres">
      <dgm:prSet presAssocID="{FE101D44-3E4F-1346-AAA8-775ECB3B1B87}" presName="tx2" presStyleLbl="revTx" presStyleIdx="1" presStyleCnt="8"/>
      <dgm:spPr/>
      <dgm:t>
        <a:bodyPr/>
        <a:lstStyle/>
        <a:p>
          <a:endParaRPr lang="en-US"/>
        </a:p>
      </dgm:t>
    </dgm:pt>
    <dgm:pt modelId="{29511BF2-19EE-E949-ABCC-82D5919FD5F2}" type="pres">
      <dgm:prSet presAssocID="{FE101D44-3E4F-1346-AAA8-775ECB3B1B87}" presName="vert2" presStyleCnt="0"/>
      <dgm:spPr/>
    </dgm:pt>
    <dgm:pt modelId="{2D899A55-4614-C14A-9307-8B2CD7F91558}" type="pres">
      <dgm:prSet presAssocID="{FE101D44-3E4F-1346-AAA8-775ECB3B1B87}" presName="thinLine2b" presStyleLbl="callout" presStyleIdx="0" presStyleCnt="4"/>
      <dgm:spPr/>
    </dgm:pt>
    <dgm:pt modelId="{17734BE1-BD8B-E841-8D90-1CF1696D0D73}" type="pres">
      <dgm:prSet presAssocID="{FE101D44-3E4F-1346-AAA8-775ECB3B1B87}" presName="vertSpace2b" presStyleCnt="0"/>
      <dgm:spPr/>
    </dgm:pt>
    <dgm:pt modelId="{6336188E-B2DE-D14D-B449-0768A1E437F9}" type="pres">
      <dgm:prSet presAssocID="{894CE06C-8AC5-B043-B60F-B06CEBB5482E}" presName="thickLine" presStyleLbl="alignNode1" presStyleIdx="1" presStyleCnt="4"/>
      <dgm:spPr/>
    </dgm:pt>
    <dgm:pt modelId="{7CFD6442-70BB-7F48-8032-2C1D8A09D77D}" type="pres">
      <dgm:prSet presAssocID="{894CE06C-8AC5-B043-B60F-B06CEBB5482E}" presName="horz1" presStyleCnt="0"/>
      <dgm:spPr/>
    </dgm:pt>
    <dgm:pt modelId="{A499F8C9-8837-824A-886C-0B4898D2EC65}" type="pres">
      <dgm:prSet presAssocID="{894CE06C-8AC5-B043-B60F-B06CEBB5482E}" presName="tx1" presStyleLbl="revTx" presStyleIdx="2" presStyleCnt="8"/>
      <dgm:spPr/>
      <dgm:t>
        <a:bodyPr/>
        <a:lstStyle/>
        <a:p>
          <a:endParaRPr lang="en-US"/>
        </a:p>
      </dgm:t>
    </dgm:pt>
    <dgm:pt modelId="{92E3CED6-F7A3-9F45-8FA4-353277058EC5}" type="pres">
      <dgm:prSet presAssocID="{894CE06C-8AC5-B043-B60F-B06CEBB5482E}" presName="vert1" presStyleCnt="0"/>
      <dgm:spPr/>
    </dgm:pt>
    <dgm:pt modelId="{33A6ACE7-CAE2-E745-84D0-C6D414B0ECC3}" type="pres">
      <dgm:prSet presAssocID="{40A38BAC-D576-1741-98DD-2C7E31456233}" presName="vertSpace2a" presStyleCnt="0"/>
      <dgm:spPr/>
    </dgm:pt>
    <dgm:pt modelId="{E4103F45-A975-444F-A2FE-35109E1221AD}" type="pres">
      <dgm:prSet presAssocID="{40A38BAC-D576-1741-98DD-2C7E31456233}" presName="horz2" presStyleCnt="0"/>
      <dgm:spPr/>
    </dgm:pt>
    <dgm:pt modelId="{3CD4EAD3-9B70-674F-B1B8-1EE302A5C17B}" type="pres">
      <dgm:prSet presAssocID="{40A38BAC-D576-1741-98DD-2C7E31456233}" presName="horzSpace2" presStyleCnt="0"/>
      <dgm:spPr/>
    </dgm:pt>
    <dgm:pt modelId="{416D0DB5-93BB-6A4B-801A-B2DC3BF9ADF2}" type="pres">
      <dgm:prSet presAssocID="{40A38BAC-D576-1741-98DD-2C7E31456233}" presName="tx2" presStyleLbl="revTx" presStyleIdx="3" presStyleCnt="8"/>
      <dgm:spPr/>
      <dgm:t>
        <a:bodyPr/>
        <a:lstStyle/>
        <a:p>
          <a:endParaRPr lang="en-US"/>
        </a:p>
      </dgm:t>
    </dgm:pt>
    <dgm:pt modelId="{1A9924EA-DF6B-4341-BDB7-12B75DE10FDE}" type="pres">
      <dgm:prSet presAssocID="{40A38BAC-D576-1741-98DD-2C7E31456233}" presName="vert2" presStyleCnt="0"/>
      <dgm:spPr/>
    </dgm:pt>
    <dgm:pt modelId="{E7FF0E8E-25E1-C441-97EC-3B7142B99D10}" type="pres">
      <dgm:prSet presAssocID="{40A38BAC-D576-1741-98DD-2C7E31456233}" presName="thinLine2b" presStyleLbl="callout" presStyleIdx="1" presStyleCnt="4"/>
      <dgm:spPr/>
    </dgm:pt>
    <dgm:pt modelId="{ADB1191F-CBF7-8046-8484-528AA842410E}" type="pres">
      <dgm:prSet presAssocID="{40A38BAC-D576-1741-98DD-2C7E31456233}" presName="vertSpace2b" presStyleCnt="0"/>
      <dgm:spPr/>
    </dgm:pt>
    <dgm:pt modelId="{20F62608-4F36-DE4C-BCE0-6C5856A5D90E}" type="pres">
      <dgm:prSet presAssocID="{418B4676-D1A7-F64A-BF02-398028A4282B}" presName="thickLine" presStyleLbl="alignNode1" presStyleIdx="2" presStyleCnt="4"/>
      <dgm:spPr/>
    </dgm:pt>
    <dgm:pt modelId="{4BD847E3-4035-AC4A-9377-6BB55D850F03}" type="pres">
      <dgm:prSet presAssocID="{418B4676-D1A7-F64A-BF02-398028A4282B}" presName="horz1" presStyleCnt="0"/>
      <dgm:spPr/>
    </dgm:pt>
    <dgm:pt modelId="{866BAE5C-E35B-B649-9830-9D189003F990}" type="pres">
      <dgm:prSet presAssocID="{418B4676-D1A7-F64A-BF02-398028A4282B}" presName="tx1" presStyleLbl="revTx" presStyleIdx="4" presStyleCnt="8"/>
      <dgm:spPr/>
      <dgm:t>
        <a:bodyPr/>
        <a:lstStyle/>
        <a:p>
          <a:endParaRPr lang="en-US"/>
        </a:p>
      </dgm:t>
    </dgm:pt>
    <dgm:pt modelId="{93A0816C-D790-3148-B8E0-B0F7051C16CB}" type="pres">
      <dgm:prSet presAssocID="{418B4676-D1A7-F64A-BF02-398028A4282B}" presName="vert1" presStyleCnt="0"/>
      <dgm:spPr/>
    </dgm:pt>
    <dgm:pt modelId="{E5FF0CCA-9A8C-6648-8902-A98EAB67683C}" type="pres">
      <dgm:prSet presAssocID="{F7EC0B89-CE51-7B4B-A29C-3D81A750440E}" presName="vertSpace2a" presStyleCnt="0"/>
      <dgm:spPr/>
    </dgm:pt>
    <dgm:pt modelId="{5978604D-26A0-E04F-866E-E2C99FFDBCE1}" type="pres">
      <dgm:prSet presAssocID="{F7EC0B89-CE51-7B4B-A29C-3D81A750440E}" presName="horz2" presStyleCnt="0"/>
      <dgm:spPr/>
    </dgm:pt>
    <dgm:pt modelId="{157F1B8C-2322-F64E-8113-ACE76AF5433F}" type="pres">
      <dgm:prSet presAssocID="{F7EC0B89-CE51-7B4B-A29C-3D81A750440E}" presName="horzSpace2" presStyleCnt="0"/>
      <dgm:spPr/>
    </dgm:pt>
    <dgm:pt modelId="{9D0F41F6-EC6B-8A4D-9A6E-13F7F9FAEA35}" type="pres">
      <dgm:prSet presAssocID="{F7EC0B89-CE51-7B4B-A29C-3D81A750440E}" presName="tx2" presStyleLbl="revTx" presStyleIdx="5" presStyleCnt="8"/>
      <dgm:spPr/>
      <dgm:t>
        <a:bodyPr/>
        <a:lstStyle/>
        <a:p>
          <a:endParaRPr lang="en-US"/>
        </a:p>
      </dgm:t>
    </dgm:pt>
    <dgm:pt modelId="{8A06F349-98FA-3541-AE99-92460355AFCE}" type="pres">
      <dgm:prSet presAssocID="{F7EC0B89-CE51-7B4B-A29C-3D81A750440E}" presName="vert2" presStyleCnt="0"/>
      <dgm:spPr/>
    </dgm:pt>
    <dgm:pt modelId="{2B7ADE68-E355-3F47-BEC9-D0054498E560}" type="pres">
      <dgm:prSet presAssocID="{F7EC0B89-CE51-7B4B-A29C-3D81A750440E}" presName="thinLine2b" presStyleLbl="callout" presStyleIdx="2" presStyleCnt="4"/>
      <dgm:spPr/>
    </dgm:pt>
    <dgm:pt modelId="{9DFE397D-CB48-A649-8FB5-E68BEE8E0B0D}" type="pres">
      <dgm:prSet presAssocID="{F7EC0B89-CE51-7B4B-A29C-3D81A750440E}" presName="vertSpace2b" presStyleCnt="0"/>
      <dgm:spPr/>
    </dgm:pt>
    <dgm:pt modelId="{F39F17DE-084C-5F4D-AD4A-0197C7A22BDF}" type="pres">
      <dgm:prSet presAssocID="{BFA6F215-1C63-2241-A434-7E3481F55DE8}" presName="thickLine" presStyleLbl="alignNode1" presStyleIdx="3" presStyleCnt="4"/>
      <dgm:spPr/>
    </dgm:pt>
    <dgm:pt modelId="{68187BBB-6C57-F047-8C63-C4BAC98BE27B}" type="pres">
      <dgm:prSet presAssocID="{BFA6F215-1C63-2241-A434-7E3481F55DE8}" presName="horz1" presStyleCnt="0"/>
      <dgm:spPr/>
    </dgm:pt>
    <dgm:pt modelId="{322380FE-2122-5C4C-AD48-FC03C6575357}" type="pres">
      <dgm:prSet presAssocID="{BFA6F215-1C63-2241-A434-7E3481F55DE8}" presName="tx1" presStyleLbl="revTx" presStyleIdx="6" presStyleCnt="8"/>
      <dgm:spPr/>
      <dgm:t>
        <a:bodyPr/>
        <a:lstStyle/>
        <a:p>
          <a:endParaRPr lang="en-US"/>
        </a:p>
      </dgm:t>
    </dgm:pt>
    <dgm:pt modelId="{42C7E61C-322A-3D48-B4EF-353B9FD3058D}" type="pres">
      <dgm:prSet presAssocID="{BFA6F215-1C63-2241-A434-7E3481F55DE8}" presName="vert1" presStyleCnt="0"/>
      <dgm:spPr/>
    </dgm:pt>
    <dgm:pt modelId="{90AA4FDB-30BB-5445-99B4-27752239623C}" type="pres">
      <dgm:prSet presAssocID="{52A74F43-B1D4-EB4B-B62A-B02B0C3B8FBD}" presName="vertSpace2a" presStyleCnt="0"/>
      <dgm:spPr/>
    </dgm:pt>
    <dgm:pt modelId="{D5F4AD5F-F3DB-E044-82AD-F71AD7801B3A}" type="pres">
      <dgm:prSet presAssocID="{52A74F43-B1D4-EB4B-B62A-B02B0C3B8FBD}" presName="horz2" presStyleCnt="0"/>
      <dgm:spPr/>
    </dgm:pt>
    <dgm:pt modelId="{74EBF5C7-D8F8-FF4C-9E84-933982912391}" type="pres">
      <dgm:prSet presAssocID="{52A74F43-B1D4-EB4B-B62A-B02B0C3B8FBD}" presName="horzSpace2" presStyleCnt="0"/>
      <dgm:spPr/>
    </dgm:pt>
    <dgm:pt modelId="{731D688D-6978-1A48-8739-C3CEAE22329D}" type="pres">
      <dgm:prSet presAssocID="{52A74F43-B1D4-EB4B-B62A-B02B0C3B8FBD}" presName="tx2" presStyleLbl="revTx" presStyleIdx="7" presStyleCnt="8"/>
      <dgm:spPr/>
      <dgm:t>
        <a:bodyPr/>
        <a:lstStyle/>
        <a:p>
          <a:endParaRPr lang="en-US"/>
        </a:p>
      </dgm:t>
    </dgm:pt>
    <dgm:pt modelId="{5B025CE9-8399-C144-9CA8-CD2052A360EA}" type="pres">
      <dgm:prSet presAssocID="{52A74F43-B1D4-EB4B-B62A-B02B0C3B8FBD}" presName="vert2" presStyleCnt="0"/>
      <dgm:spPr/>
    </dgm:pt>
    <dgm:pt modelId="{B17902FF-2F6A-9B45-B906-5F599B8F5ECF}" type="pres">
      <dgm:prSet presAssocID="{52A74F43-B1D4-EB4B-B62A-B02B0C3B8FBD}" presName="thinLine2b" presStyleLbl="callout" presStyleIdx="3" presStyleCnt="4"/>
      <dgm:spPr/>
    </dgm:pt>
    <dgm:pt modelId="{EA004952-6807-5046-BBAC-CA96CF3E6CCC}" type="pres">
      <dgm:prSet presAssocID="{52A74F43-B1D4-EB4B-B62A-B02B0C3B8FBD}" presName="vertSpace2b" presStyleCnt="0"/>
      <dgm:spPr/>
    </dgm:pt>
  </dgm:ptLst>
  <dgm:cxnLst>
    <dgm:cxn modelId="{4F582F21-42DB-5740-97C2-0F932188523F}" type="presOf" srcId="{98E2EA14-764E-4246-B89E-3EB0D61D65DD}" destId="{C1A109E9-E63D-444B-A62E-AAE2CD9BF11A}" srcOrd="0" destOrd="0" presId="urn:microsoft.com/office/officeart/2008/layout/LinedList"/>
    <dgm:cxn modelId="{BEB1C3F9-070F-F04B-B01F-79EDA4942F98}" type="presOf" srcId="{8BBDE406-BB62-6B4E-80E1-AA7B8ABFF28D}" destId="{2FBAD065-6899-5F46-BF56-8306E2A14065}" srcOrd="0" destOrd="0" presId="urn:microsoft.com/office/officeart/2008/layout/LinedList"/>
    <dgm:cxn modelId="{CFFCD0CB-522D-724D-9F00-9267523FF256}" type="presOf" srcId="{52A74F43-B1D4-EB4B-B62A-B02B0C3B8FBD}" destId="{731D688D-6978-1A48-8739-C3CEAE22329D}" srcOrd="0" destOrd="0" presId="urn:microsoft.com/office/officeart/2008/layout/LinedList"/>
    <dgm:cxn modelId="{27172744-B275-8941-B4B3-577DC66C17B1}" srcId="{98E2EA14-764E-4246-B89E-3EB0D61D65DD}" destId="{894CE06C-8AC5-B043-B60F-B06CEBB5482E}" srcOrd="1" destOrd="0" parTransId="{DC2631C3-C56A-4E48-A9C1-8CCF382BE98E}" sibTransId="{C2077022-39C1-FB4E-993E-6D38BEC8849E}"/>
    <dgm:cxn modelId="{677476E3-DE53-3043-90B2-E241C2CF2EDF}" type="presOf" srcId="{40A38BAC-D576-1741-98DD-2C7E31456233}" destId="{416D0DB5-93BB-6A4B-801A-B2DC3BF9ADF2}" srcOrd="0" destOrd="0" presId="urn:microsoft.com/office/officeart/2008/layout/LinedList"/>
    <dgm:cxn modelId="{443F8A98-81EA-3E43-B393-F77136FC07D9}" srcId="{418B4676-D1A7-F64A-BF02-398028A4282B}" destId="{F7EC0B89-CE51-7B4B-A29C-3D81A750440E}" srcOrd="0" destOrd="0" parTransId="{DFC8AF6B-A18A-104F-BF47-2F66F5972F1C}" sibTransId="{4E1519A7-BF7A-8440-AEAD-89BD7C73B881}"/>
    <dgm:cxn modelId="{7F5C3CB9-4D77-514F-9C84-146326FD37F4}" srcId="{98E2EA14-764E-4246-B89E-3EB0D61D65DD}" destId="{8BBDE406-BB62-6B4E-80E1-AA7B8ABFF28D}" srcOrd="0" destOrd="0" parTransId="{375240A4-0046-EC4E-B300-4EC9095B4B1B}" sibTransId="{60C50470-1A91-1A4A-A048-B0C0FEB722C0}"/>
    <dgm:cxn modelId="{50ECF31E-98B4-2C45-AE8E-F445E7318276}" srcId="{98E2EA14-764E-4246-B89E-3EB0D61D65DD}" destId="{BFA6F215-1C63-2241-A434-7E3481F55DE8}" srcOrd="3" destOrd="0" parTransId="{64FCE557-1CAE-9C47-9BAB-171820E76659}" sibTransId="{0B56074E-56D6-6A41-9B95-117DA7C8CC9E}"/>
    <dgm:cxn modelId="{E7C4D673-1624-B44C-9165-0D440AB427A6}" type="presOf" srcId="{F7EC0B89-CE51-7B4B-A29C-3D81A750440E}" destId="{9D0F41F6-EC6B-8A4D-9A6E-13F7F9FAEA35}" srcOrd="0" destOrd="0" presId="urn:microsoft.com/office/officeart/2008/layout/LinedList"/>
    <dgm:cxn modelId="{5A28F68E-C47A-374C-9F25-8E2503C62B90}" srcId="{98E2EA14-764E-4246-B89E-3EB0D61D65DD}" destId="{418B4676-D1A7-F64A-BF02-398028A4282B}" srcOrd="2" destOrd="0" parTransId="{904DDF70-152B-4A4A-8D74-C90D0D6187AD}" sibTransId="{91F3B573-C3B7-7148-9D10-25E2F88B9B55}"/>
    <dgm:cxn modelId="{549F1A9B-46AB-2F43-A0F4-C166F44A85BF}" type="presOf" srcId="{BFA6F215-1C63-2241-A434-7E3481F55DE8}" destId="{322380FE-2122-5C4C-AD48-FC03C6575357}" srcOrd="0" destOrd="0" presId="urn:microsoft.com/office/officeart/2008/layout/LinedList"/>
    <dgm:cxn modelId="{14575395-2F0B-F447-A80F-75BA3A900D5E}" srcId="{8BBDE406-BB62-6B4E-80E1-AA7B8ABFF28D}" destId="{FE101D44-3E4F-1346-AAA8-775ECB3B1B87}" srcOrd="0" destOrd="0" parTransId="{2683D419-37FF-9049-8D09-A68C3C4ABFE0}" sibTransId="{1D074CA9-FDF0-7C47-A136-6813F968EB23}"/>
    <dgm:cxn modelId="{9D6A6126-7452-4D43-93AB-3B8B505A5B6C}" type="presOf" srcId="{FE101D44-3E4F-1346-AAA8-775ECB3B1B87}" destId="{6170F224-6BF8-BE43-A780-E2312F4A05B0}" srcOrd="0" destOrd="0" presId="urn:microsoft.com/office/officeart/2008/layout/LinedList"/>
    <dgm:cxn modelId="{DF74BA3A-3F77-0C40-98CD-D56FD1CA6FBA}" srcId="{894CE06C-8AC5-B043-B60F-B06CEBB5482E}" destId="{40A38BAC-D576-1741-98DD-2C7E31456233}" srcOrd="0" destOrd="0" parTransId="{B2ECEDFC-470C-434D-8F09-42F3C00D1D73}" sibTransId="{1FC8EC71-80CF-7349-A889-E6D987E89DA7}"/>
    <dgm:cxn modelId="{9153E697-06B4-594B-8744-32E01E16FA42}" type="presOf" srcId="{894CE06C-8AC5-B043-B60F-B06CEBB5482E}" destId="{A499F8C9-8837-824A-886C-0B4898D2EC65}" srcOrd="0" destOrd="0" presId="urn:microsoft.com/office/officeart/2008/layout/LinedList"/>
    <dgm:cxn modelId="{2E0576D7-4CCD-8940-84E3-716D1E01E964}" type="presOf" srcId="{418B4676-D1A7-F64A-BF02-398028A4282B}" destId="{866BAE5C-E35B-B649-9830-9D189003F990}" srcOrd="0" destOrd="0" presId="urn:microsoft.com/office/officeart/2008/layout/LinedList"/>
    <dgm:cxn modelId="{B2D157D6-7CCD-E244-B4D6-80296A013F66}" srcId="{BFA6F215-1C63-2241-A434-7E3481F55DE8}" destId="{52A74F43-B1D4-EB4B-B62A-B02B0C3B8FBD}" srcOrd="0" destOrd="0" parTransId="{E9A7FBBE-5416-1440-ACF3-F9FDC1CC070B}" sibTransId="{28CEE279-F423-7749-BD4C-EE6072F98301}"/>
    <dgm:cxn modelId="{2C85F5B9-E8CA-4A4D-A594-8A3D7632ADE3}" type="presParOf" srcId="{C1A109E9-E63D-444B-A62E-AAE2CD9BF11A}" destId="{9A519C87-84C8-E949-90C1-AC96C8013B4C}" srcOrd="0" destOrd="0" presId="urn:microsoft.com/office/officeart/2008/layout/LinedList"/>
    <dgm:cxn modelId="{D259310A-A0F1-B740-99E2-F781329DF392}" type="presParOf" srcId="{C1A109E9-E63D-444B-A62E-AAE2CD9BF11A}" destId="{22046355-BE71-B04B-BFC7-8DD10861A7E5}" srcOrd="1" destOrd="0" presId="urn:microsoft.com/office/officeart/2008/layout/LinedList"/>
    <dgm:cxn modelId="{1CFD747C-F2BD-5348-AEB3-0DE40CC81352}" type="presParOf" srcId="{22046355-BE71-B04B-BFC7-8DD10861A7E5}" destId="{2FBAD065-6899-5F46-BF56-8306E2A14065}" srcOrd="0" destOrd="0" presId="urn:microsoft.com/office/officeart/2008/layout/LinedList"/>
    <dgm:cxn modelId="{5AF4C86D-1328-604D-9C0D-19A57B50FC7D}" type="presParOf" srcId="{22046355-BE71-B04B-BFC7-8DD10861A7E5}" destId="{301A28AC-68CE-8A44-A5E3-AE4A4949AEF0}" srcOrd="1" destOrd="0" presId="urn:microsoft.com/office/officeart/2008/layout/LinedList"/>
    <dgm:cxn modelId="{DF9E7993-ACF7-7649-B07C-7E1334966B6C}" type="presParOf" srcId="{301A28AC-68CE-8A44-A5E3-AE4A4949AEF0}" destId="{E4DC4C66-EC6A-C149-AAB6-49C26A10A2C4}" srcOrd="0" destOrd="0" presId="urn:microsoft.com/office/officeart/2008/layout/LinedList"/>
    <dgm:cxn modelId="{887ED41C-B397-F74C-9225-74FD71A310D0}" type="presParOf" srcId="{301A28AC-68CE-8A44-A5E3-AE4A4949AEF0}" destId="{CDCEED50-5016-1E4C-AD75-73CC5F2EDB88}" srcOrd="1" destOrd="0" presId="urn:microsoft.com/office/officeart/2008/layout/LinedList"/>
    <dgm:cxn modelId="{613EBEB5-F5BB-9844-8F7D-3176F61C1410}" type="presParOf" srcId="{CDCEED50-5016-1E4C-AD75-73CC5F2EDB88}" destId="{EFC0FCCD-A49C-B94C-A3F9-AE40E9530427}" srcOrd="0" destOrd="0" presId="urn:microsoft.com/office/officeart/2008/layout/LinedList"/>
    <dgm:cxn modelId="{E9DBE370-590D-7A47-8BD8-6FAD846269C0}" type="presParOf" srcId="{CDCEED50-5016-1E4C-AD75-73CC5F2EDB88}" destId="{6170F224-6BF8-BE43-A780-E2312F4A05B0}" srcOrd="1" destOrd="0" presId="urn:microsoft.com/office/officeart/2008/layout/LinedList"/>
    <dgm:cxn modelId="{B8505781-49CD-6242-A32F-2E5907120F19}" type="presParOf" srcId="{CDCEED50-5016-1E4C-AD75-73CC5F2EDB88}" destId="{29511BF2-19EE-E949-ABCC-82D5919FD5F2}" srcOrd="2" destOrd="0" presId="urn:microsoft.com/office/officeart/2008/layout/LinedList"/>
    <dgm:cxn modelId="{C007B414-0820-524B-994E-166A62C31019}" type="presParOf" srcId="{301A28AC-68CE-8A44-A5E3-AE4A4949AEF0}" destId="{2D899A55-4614-C14A-9307-8B2CD7F91558}" srcOrd="2" destOrd="0" presId="urn:microsoft.com/office/officeart/2008/layout/LinedList"/>
    <dgm:cxn modelId="{DC5AD25E-9487-6744-82E6-E61619DFC657}" type="presParOf" srcId="{301A28AC-68CE-8A44-A5E3-AE4A4949AEF0}" destId="{17734BE1-BD8B-E841-8D90-1CF1696D0D73}" srcOrd="3" destOrd="0" presId="urn:microsoft.com/office/officeart/2008/layout/LinedList"/>
    <dgm:cxn modelId="{2E2A01F6-AC98-5947-95C2-7803616D37C1}" type="presParOf" srcId="{C1A109E9-E63D-444B-A62E-AAE2CD9BF11A}" destId="{6336188E-B2DE-D14D-B449-0768A1E437F9}" srcOrd="2" destOrd="0" presId="urn:microsoft.com/office/officeart/2008/layout/LinedList"/>
    <dgm:cxn modelId="{F7EC10F9-1146-064F-B6E1-A60FFAA410A3}" type="presParOf" srcId="{C1A109E9-E63D-444B-A62E-AAE2CD9BF11A}" destId="{7CFD6442-70BB-7F48-8032-2C1D8A09D77D}" srcOrd="3" destOrd="0" presId="urn:microsoft.com/office/officeart/2008/layout/LinedList"/>
    <dgm:cxn modelId="{FAEAB0BC-A433-944B-B0E6-F3AAEFDC5E96}" type="presParOf" srcId="{7CFD6442-70BB-7F48-8032-2C1D8A09D77D}" destId="{A499F8C9-8837-824A-886C-0B4898D2EC65}" srcOrd="0" destOrd="0" presId="urn:microsoft.com/office/officeart/2008/layout/LinedList"/>
    <dgm:cxn modelId="{3645ACF9-D5CE-D247-909F-A0138F588675}" type="presParOf" srcId="{7CFD6442-70BB-7F48-8032-2C1D8A09D77D}" destId="{92E3CED6-F7A3-9F45-8FA4-353277058EC5}" srcOrd="1" destOrd="0" presId="urn:microsoft.com/office/officeart/2008/layout/LinedList"/>
    <dgm:cxn modelId="{E99CB4F8-FA8D-734B-9690-37221C961876}" type="presParOf" srcId="{92E3CED6-F7A3-9F45-8FA4-353277058EC5}" destId="{33A6ACE7-CAE2-E745-84D0-C6D414B0ECC3}" srcOrd="0" destOrd="0" presId="urn:microsoft.com/office/officeart/2008/layout/LinedList"/>
    <dgm:cxn modelId="{B0C0904F-7DCC-5E45-82C8-159CF9A17056}" type="presParOf" srcId="{92E3CED6-F7A3-9F45-8FA4-353277058EC5}" destId="{E4103F45-A975-444F-A2FE-35109E1221AD}" srcOrd="1" destOrd="0" presId="urn:microsoft.com/office/officeart/2008/layout/LinedList"/>
    <dgm:cxn modelId="{64E77AC7-BA70-5148-B867-FF59FE2DD35C}" type="presParOf" srcId="{E4103F45-A975-444F-A2FE-35109E1221AD}" destId="{3CD4EAD3-9B70-674F-B1B8-1EE302A5C17B}" srcOrd="0" destOrd="0" presId="urn:microsoft.com/office/officeart/2008/layout/LinedList"/>
    <dgm:cxn modelId="{70A34FD0-759A-8C42-AD8A-0026FC93400B}" type="presParOf" srcId="{E4103F45-A975-444F-A2FE-35109E1221AD}" destId="{416D0DB5-93BB-6A4B-801A-B2DC3BF9ADF2}" srcOrd="1" destOrd="0" presId="urn:microsoft.com/office/officeart/2008/layout/LinedList"/>
    <dgm:cxn modelId="{ECCEA27D-B9B1-2A46-904C-F4AEC11C78F7}" type="presParOf" srcId="{E4103F45-A975-444F-A2FE-35109E1221AD}" destId="{1A9924EA-DF6B-4341-BDB7-12B75DE10FDE}" srcOrd="2" destOrd="0" presId="urn:microsoft.com/office/officeart/2008/layout/LinedList"/>
    <dgm:cxn modelId="{005FC60D-F287-3B4C-8A42-DB3CBA7AF76C}" type="presParOf" srcId="{92E3CED6-F7A3-9F45-8FA4-353277058EC5}" destId="{E7FF0E8E-25E1-C441-97EC-3B7142B99D10}" srcOrd="2" destOrd="0" presId="urn:microsoft.com/office/officeart/2008/layout/LinedList"/>
    <dgm:cxn modelId="{AF1FBBC8-3078-9746-B53A-B635183AFE06}" type="presParOf" srcId="{92E3CED6-F7A3-9F45-8FA4-353277058EC5}" destId="{ADB1191F-CBF7-8046-8484-528AA842410E}" srcOrd="3" destOrd="0" presId="urn:microsoft.com/office/officeart/2008/layout/LinedList"/>
    <dgm:cxn modelId="{346B5009-552F-ED4A-BC4A-F639F6C7DD5B}" type="presParOf" srcId="{C1A109E9-E63D-444B-A62E-AAE2CD9BF11A}" destId="{20F62608-4F36-DE4C-BCE0-6C5856A5D90E}" srcOrd="4" destOrd="0" presId="urn:microsoft.com/office/officeart/2008/layout/LinedList"/>
    <dgm:cxn modelId="{B8ADA04D-F3AE-074C-A141-3CA022213FBF}" type="presParOf" srcId="{C1A109E9-E63D-444B-A62E-AAE2CD9BF11A}" destId="{4BD847E3-4035-AC4A-9377-6BB55D850F03}" srcOrd="5" destOrd="0" presId="urn:microsoft.com/office/officeart/2008/layout/LinedList"/>
    <dgm:cxn modelId="{1D0729C8-AAEE-9340-860E-B0817EA4EA8D}" type="presParOf" srcId="{4BD847E3-4035-AC4A-9377-6BB55D850F03}" destId="{866BAE5C-E35B-B649-9830-9D189003F990}" srcOrd="0" destOrd="0" presId="urn:microsoft.com/office/officeart/2008/layout/LinedList"/>
    <dgm:cxn modelId="{DFF9E5E7-066B-5C41-9AC2-5CC2124E060C}" type="presParOf" srcId="{4BD847E3-4035-AC4A-9377-6BB55D850F03}" destId="{93A0816C-D790-3148-B8E0-B0F7051C16CB}" srcOrd="1" destOrd="0" presId="urn:microsoft.com/office/officeart/2008/layout/LinedList"/>
    <dgm:cxn modelId="{00BF2080-EA41-9644-AEAC-D4F4FACFA21E}" type="presParOf" srcId="{93A0816C-D790-3148-B8E0-B0F7051C16CB}" destId="{E5FF0CCA-9A8C-6648-8902-A98EAB67683C}" srcOrd="0" destOrd="0" presId="urn:microsoft.com/office/officeart/2008/layout/LinedList"/>
    <dgm:cxn modelId="{EB25F2EB-0083-1A45-867F-3A8B86EB02E0}" type="presParOf" srcId="{93A0816C-D790-3148-B8E0-B0F7051C16CB}" destId="{5978604D-26A0-E04F-866E-E2C99FFDBCE1}" srcOrd="1" destOrd="0" presId="urn:microsoft.com/office/officeart/2008/layout/LinedList"/>
    <dgm:cxn modelId="{90025BE6-A026-7740-AEAE-70A43B80B280}" type="presParOf" srcId="{5978604D-26A0-E04F-866E-E2C99FFDBCE1}" destId="{157F1B8C-2322-F64E-8113-ACE76AF5433F}" srcOrd="0" destOrd="0" presId="urn:microsoft.com/office/officeart/2008/layout/LinedList"/>
    <dgm:cxn modelId="{0B7B5E0E-0D71-8249-B508-D08B83C30477}" type="presParOf" srcId="{5978604D-26A0-E04F-866E-E2C99FFDBCE1}" destId="{9D0F41F6-EC6B-8A4D-9A6E-13F7F9FAEA35}" srcOrd="1" destOrd="0" presId="urn:microsoft.com/office/officeart/2008/layout/LinedList"/>
    <dgm:cxn modelId="{F45DF611-71F7-5446-9133-9A7F9E0DC6B9}" type="presParOf" srcId="{5978604D-26A0-E04F-866E-E2C99FFDBCE1}" destId="{8A06F349-98FA-3541-AE99-92460355AFCE}" srcOrd="2" destOrd="0" presId="urn:microsoft.com/office/officeart/2008/layout/LinedList"/>
    <dgm:cxn modelId="{94E2918F-D4C2-004D-9CE8-03761B330AC0}" type="presParOf" srcId="{93A0816C-D790-3148-B8E0-B0F7051C16CB}" destId="{2B7ADE68-E355-3F47-BEC9-D0054498E560}" srcOrd="2" destOrd="0" presId="urn:microsoft.com/office/officeart/2008/layout/LinedList"/>
    <dgm:cxn modelId="{51D509B4-233C-1946-BF54-EBDDA8C6D38A}" type="presParOf" srcId="{93A0816C-D790-3148-B8E0-B0F7051C16CB}" destId="{9DFE397D-CB48-A649-8FB5-E68BEE8E0B0D}" srcOrd="3" destOrd="0" presId="urn:microsoft.com/office/officeart/2008/layout/LinedList"/>
    <dgm:cxn modelId="{9F5EBDD9-13F1-A34A-94B8-40745B709E7E}" type="presParOf" srcId="{C1A109E9-E63D-444B-A62E-AAE2CD9BF11A}" destId="{F39F17DE-084C-5F4D-AD4A-0197C7A22BDF}" srcOrd="6" destOrd="0" presId="urn:microsoft.com/office/officeart/2008/layout/LinedList"/>
    <dgm:cxn modelId="{37923BC8-1678-6948-9918-7A06B8255415}" type="presParOf" srcId="{C1A109E9-E63D-444B-A62E-AAE2CD9BF11A}" destId="{68187BBB-6C57-F047-8C63-C4BAC98BE27B}" srcOrd="7" destOrd="0" presId="urn:microsoft.com/office/officeart/2008/layout/LinedList"/>
    <dgm:cxn modelId="{9F8778CA-9AA2-1844-8CFF-27B73FCB8F9F}" type="presParOf" srcId="{68187BBB-6C57-F047-8C63-C4BAC98BE27B}" destId="{322380FE-2122-5C4C-AD48-FC03C6575357}" srcOrd="0" destOrd="0" presId="urn:microsoft.com/office/officeart/2008/layout/LinedList"/>
    <dgm:cxn modelId="{EC47D319-A21F-6C4B-9DFD-EA07EA556631}" type="presParOf" srcId="{68187BBB-6C57-F047-8C63-C4BAC98BE27B}" destId="{42C7E61C-322A-3D48-B4EF-353B9FD3058D}" srcOrd="1" destOrd="0" presId="urn:microsoft.com/office/officeart/2008/layout/LinedList"/>
    <dgm:cxn modelId="{3856BC98-0BF5-C844-8894-6CDDCCEAF63A}" type="presParOf" srcId="{42C7E61C-322A-3D48-B4EF-353B9FD3058D}" destId="{90AA4FDB-30BB-5445-99B4-27752239623C}" srcOrd="0" destOrd="0" presId="urn:microsoft.com/office/officeart/2008/layout/LinedList"/>
    <dgm:cxn modelId="{9FBB4CD4-FDB2-4E4F-BE9C-D3588D9EC7A5}" type="presParOf" srcId="{42C7E61C-322A-3D48-B4EF-353B9FD3058D}" destId="{D5F4AD5F-F3DB-E044-82AD-F71AD7801B3A}" srcOrd="1" destOrd="0" presId="urn:microsoft.com/office/officeart/2008/layout/LinedList"/>
    <dgm:cxn modelId="{C2F06A25-3BB9-604B-94DB-D8B29A04A01B}" type="presParOf" srcId="{D5F4AD5F-F3DB-E044-82AD-F71AD7801B3A}" destId="{74EBF5C7-D8F8-FF4C-9E84-933982912391}" srcOrd="0" destOrd="0" presId="urn:microsoft.com/office/officeart/2008/layout/LinedList"/>
    <dgm:cxn modelId="{21AF4C16-F5F3-DC44-89CA-1EA0251B32EE}" type="presParOf" srcId="{D5F4AD5F-F3DB-E044-82AD-F71AD7801B3A}" destId="{731D688D-6978-1A48-8739-C3CEAE22329D}" srcOrd="1" destOrd="0" presId="urn:microsoft.com/office/officeart/2008/layout/LinedList"/>
    <dgm:cxn modelId="{CB0D0EAE-DA53-3B43-9D73-AA1A476CEA15}" type="presParOf" srcId="{D5F4AD5F-F3DB-E044-82AD-F71AD7801B3A}" destId="{5B025CE9-8399-C144-9CA8-CD2052A360EA}" srcOrd="2" destOrd="0" presId="urn:microsoft.com/office/officeart/2008/layout/LinedList"/>
    <dgm:cxn modelId="{CFE828E7-AD7A-644C-BF59-B631E4813540}" type="presParOf" srcId="{42C7E61C-322A-3D48-B4EF-353B9FD3058D}" destId="{B17902FF-2F6A-9B45-B906-5F599B8F5ECF}" srcOrd="2" destOrd="0" presId="urn:microsoft.com/office/officeart/2008/layout/LinedList"/>
    <dgm:cxn modelId="{E541CBC7-3612-C245-80F2-F18315C31EE1}" type="presParOf" srcId="{42C7E61C-322A-3D48-B4EF-353B9FD3058D}" destId="{EA004952-6807-5046-BBAC-CA96CF3E6CCC}"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8AF39B9-4989-5044-ADEA-BD381536916E}"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5243F894-A14E-5040-AE8D-2B31AAA42026}">
      <dgm:prSet/>
      <dgm:spPr/>
      <dgm:t>
        <a:bodyPr/>
        <a:lstStyle/>
        <a:p>
          <a:pPr rtl="0"/>
          <a:r>
            <a:rPr lang="en-US" dirty="0" smtClean="0"/>
            <a:t>Please open your BLUE LITERATURE BOOK to page &lt;insert page number here&gt;.</a:t>
          </a:r>
          <a:endParaRPr lang="en-US" dirty="0"/>
        </a:p>
      </dgm:t>
    </dgm:pt>
    <dgm:pt modelId="{FE1CE17C-5AD7-694F-BCB2-5EE9401F4592}" type="parTrans" cxnId="{1E1B91FD-BCED-A641-8F32-DAAE877778F9}">
      <dgm:prSet/>
      <dgm:spPr/>
      <dgm:t>
        <a:bodyPr/>
        <a:lstStyle/>
        <a:p>
          <a:endParaRPr lang="en-US"/>
        </a:p>
      </dgm:t>
    </dgm:pt>
    <dgm:pt modelId="{5C5F1A11-356E-0C44-BB37-800BBFD2CB87}" type="sibTrans" cxnId="{1E1B91FD-BCED-A641-8F32-DAAE877778F9}">
      <dgm:prSet/>
      <dgm:spPr/>
      <dgm:t>
        <a:bodyPr/>
        <a:lstStyle/>
        <a:p>
          <a:endParaRPr lang="en-US"/>
        </a:p>
      </dgm:t>
    </dgm:pt>
    <dgm:pt modelId="{B704D633-5714-AB4F-820D-258727356BF9}">
      <dgm:prSet/>
      <dgm:spPr/>
      <dgm:t>
        <a:bodyPr/>
        <a:lstStyle/>
        <a:p>
          <a:pPr rtl="0"/>
          <a:r>
            <a:rPr lang="en-US" dirty="0" smtClean="0"/>
            <a:t>Today you will begin reading the first part of the prologue to the Canterbury Tales by Geoffrey Chaucer.</a:t>
          </a:r>
          <a:endParaRPr lang="en-US" dirty="0"/>
        </a:p>
      </dgm:t>
    </dgm:pt>
    <dgm:pt modelId="{9C8D2EAF-45D6-7748-ADD3-B7145B1C5591}" type="parTrans" cxnId="{B5F6D4C9-7B3C-6C42-858E-81AA78CAA1C5}">
      <dgm:prSet/>
      <dgm:spPr/>
      <dgm:t>
        <a:bodyPr/>
        <a:lstStyle/>
        <a:p>
          <a:endParaRPr lang="en-US"/>
        </a:p>
      </dgm:t>
    </dgm:pt>
    <dgm:pt modelId="{AA61A434-1CB3-2241-9EAB-C72D18BC5BFB}" type="sibTrans" cxnId="{B5F6D4C9-7B3C-6C42-858E-81AA78CAA1C5}">
      <dgm:prSet/>
      <dgm:spPr/>
      <dgm:t>
        <a:bodyPr/>
        <a:lstStyle/>
        <a:p>
          <a:endParaRPr lang="en-US"/>
        </a:p>
      </dgm:t>
    </dgm:pt>
    <dgm:pt modelId="{5FC3933C-A7BC-C04A-AB6A-CF4AB71530F7}" type="pres">
      <dgm:prSet presAssocID="{C8AF39B9-4989-5044-ADEA-BD381536916E}" presName="vert0" presStyleCnt="0">
        <dgm:presLayoutVars>
          <dgm:dir/>
          <dgm:animOne val="branch"/>
          <dgm:animLvl val="lvl"/>
        </dgm:presLayoutVars>
      </dgm:prSet>
      <dgm:spPr/>
      <dgm:t>
        <a:bodyPr/>
        <a:lstStyle/>
        <a:p>
          <a:endParaRPr lang="en-US"/>
        </a:p>
      </dgm:t>
    </dgm:pt>
    <dgm:pt modelId="{9FA32536-CC36-8344-9CF0-6538B0C0F7F3}" type="pres">
      <dgm:prSet presAssocID="{5243F894-A14E-5040-AE8D-2B31AAA42026}" presName="thickLine" presStyleLbl="alignNode1" presStyleIdx="0" presStyleCnt="2"/>
      <dgm:spPr/>
    </dgm:pt>
    <dgm:pt modelId="{400B2EBA-BDCA-A84E-9FCF-67D4E416C618}" type="pres">
      <dgm:prSet presAssocID="{5243F894-A14E-5040-AE8D-2B31AAA42026}" presName="horz1" presStyleCnt="0"/>
      <dgm:spPr/>
    </dgm:pt>
    <dgm:pt modelId="{2DC2D2A2-A647-5246-8894-5C823E2022A2}" type="pres">
      <dgm:prSet presAssocID="{5243F894-A14E-5040-AE8D-2B31AAA42026}" presName="tx1" presStyleLbl="revTx" presStyleIdx="0" presStyleCnt="2"/>
      <dgm:spPr/>
      <dgm:t>
        <a:bodyPr/>
        <a:lstStyle/>
        <a:p>
          <a:endParaRPr lang="en-US"/>
        </a:p>
      </dgm:t>
    </dgm:pt>
    <dgm:pt modelId="{20E977C8-62BC-144E-9858-4A937A7B0939}" type="pres">
      <dgm:prSet presAssocID="{5243F894-A14E-5040-AE8D-2B31AAA42026}" presName="vert1" presStyleCnt="0"/>
      <dgm:spPr/>
    </dgm:pt>
    <dgm:pt modelId="{0DC653D0-8BD7-7F4B-B5BC-FB8E3F9691EA}" type="pres">
      <dgm:prSet presAssocID="{B704D633-5714-AB4F-820D-258727356BF9}" presName="thickLine" presStyleLbl="alignNode1" presStyleIdx="1" presStyleCnt="2"/>
      <dgm:spPr/>
    </dgm:pt>
    <dgm:pt modelId="{92AD860B-E149-BA48-9F40-8F3A4FB5A1F4}" type="pres">
      <dgm:prSet presAssocID="{B704D633-5714-AB4F-820D-258727356BF9}" presName="horz1" presStyleCnt="0"/>
      <dgm:spPr/>
    </dgm:pt>
    <dgm:pt modelId="{C52B70AA-D0C7-AD4F-BE5E-3CD7D6EAEEF8}" type="pres">
      <dgm:prSet presAssocID="{B704D633-5714-AB4F-820D-258727356BF9}" presName="tx1" presStyleLbl="revTx" presStyleIdx="1" presStyleCnt="2"/>
      <dgm:spPr/>
      <dgm:t>
        <a:bodyPr/>
        <a:lstStyle/>
        <a:p>
          <a:endParaRPr lang="en-US"/>
        </a:p>
      </dgm:t>
    </dgm:pt>
    <dgm:pt modelId="{CAF112BB-C1FD-8D46-A8C9-7ABAEDE5D99C}" type="pres">
      <dgm:prSet presAssocID="{B704D633-5714-AB4F-820D-258727356BF9}" presName="vert1" presStyleCnt="0"/>
      <dgm:spPr/>
    </dgm:pt>
  </dgm:ptLst>
  <dgm:cxnLst>
    <dgm:cxn modelId="{B5F6D4C9-7B3C-6C42-858E-81AA78CAA1C5}" srcId="{C8AF39B9-4989-5044-ADEA-BD381536916E}" destId="{B704D633-5714-AB4F-820D-258727356BF9}" srcOrd="1" destOrd="0" parTransId="{9C8D2EAF-45D6-7748-ADD3-B7145B1C5591}" sibTransId="{AA61A434-1CB3-2241-9EAB-C72D18BC5BFB}"/>
    <dgm:cxn modelId="{571FABE9-660A-CD40-BC07-5D654A2BC864}" type="presOf" srcId="{5243F894-A14E-5040-AE8D-2B31AAA42026}" destId="{2DC2D2A2-A647-5246-8894-5C823E2022A2}" srcOrd="0" destOrd="0" presId="urn:microsoft.com/office/officeart/2008/layout/LinedList"/>
    <dgm:cxn modelId="{292E90B9-ECCA-D444-BBA6-753AE9F9ACF8}" type="presOf" srcId="{C8AF39B9-4989-5044-ADEA-BD381536916E}" destId="{5FC3933C-A7BC-C04A-AB6A-CF4AB71530F7}" srcOrd="0" destOrd="0" presId="urn:microsoft.com/office/officeart/2008/layout/LinedList"/>
    <dgm:cxn modelId="{B8563F9B-0309-F345-BFFC-266C510CB79B}" type="presOf" srcId="{B704D633-5714-AB4F-820D-258727356BF9}" destId="{C52B70AA-D0C7-AD4F-BE5E-3CD7D6EAEEF8}" srcOrd="0" destOrd="0" presId="urn:microsoft.com/office/officeart/2008/layout/LinedList"/>
    <dgm:cxn modelId="{1E1B91FD-BCED-A641-8F32-DAAE877778F9}" srcId="{C8AF39B9-4989-5044-ADEA-BD381536916E}" destId="{5243F894-A14E-5040-AE8D-2B31AAA42026}" srcOrd="0" destOrd="0" parTransId="{FE1CE17C-5AD7-694F-BCB2-5EE9401F4592}" sibTransId="{5C5F1A11-356E-0C44-BB37-800BBFD2CB87}"/>
    <dgm:cxn modelId="{4F9B89F5-B8FE-784D-8C0A-5CD8614CFBB3}" type="presParOf" srcId="{5FC3933C-A7BC-C04A-AB6A-CF4AB71530F7}" destId="{9FA32536-CC36-8344-9CF0-6538B0C0F7F3}" srcOrd="0" destOrd="0" presId="urn:microsoft.com/office/officeart/2008/layout/LinedList"/>
    <dgm:cxn modelId="{D5C162D7-D967-CC4E-B786-71BDA635BEA0}" type="presParOf" srcId="{5FC3933C-A7BC-C04A-AB6A-CF4AB71530F7}" destId="{400B2EBA-BDCA-A84E-9FCF-67D4E416C618}" srcOrd="1" destOrd="0" presId="urn:microsoft.com/office/officeart/2008/layout/LinedList"/>
    <dgm:cxn modelId="{A9149826-B295-CB43-A124-2021EF30AABC}" type="presParOf" srcId="{400B2EBA-BDCA-A84E-9FCF-67D4E416C618}" destId="{2DC2D2A2-A647-5246-8894-5C823E2022A2}" srcOrd="0" destOrd="0" presId="urn:microsoft.com/office/officeart/2008/layout/LinedList"/>
    <dgm:cxn modelId="{ABAD50D9-219E-2C46-AA36-04B4E104D076}" type="presParOf" srcId="{400B2EBA-BDCA-A84E-9FCF-67D4E416C618}" destId="{20E977C8-62BC-144E-9858-4A937A7B0939}" srcOrd="1" destOrd="0" presId="urn:microsoft.com/office/officeart/2008/layout/LinedList"/>
    <dgm:cxn modelId="{8ECAD36E-1CB9-BF48-BFC1-23F24A9A1245}" type="presParOf" srcId="{5FC3933C-A7BC-C04A-AB6A-CF4AB71530F7}" destId="{0DC653D0-8BD7-7F4B-B5BC-FB8E3F9691EA}" srcOrd="2" destOrd="0" presId="urn:microsoft.com/office/officeart/2008/layout/LinedList"/>
    <dgm:cxn modelId="{65C81983-11E8-C349-943C-79D148D535D0}" type="presParOf" srcId="{5FC3933C-A7BC-C04A-AB6A-CF4AB71530F7}" destId="{92AD860B-E149-BA48-9F40-8F3A4FB5A1F4}" srcOrd="3" destOrd="0" presId="urn:microsoft.com/office/officeart/2008/layout/LinedList"/>
    <dgm:cxn modelId="{14A7E0AE-69A0-4D49-BC00-7EBC06E696A8}" type="presParOf" srcId="{92AD860B-E149-BA48-9F40-8F3A4FB5A1F4}" destId="{C52B70AA-D0C7-AD4F-BE5E-3CD7D6EAEEF8}" srcOrd="0" destOrd="0" presId="urn:microsoft.com/office/officeart/2008/layout/LinedList"/>
    <dgm:cxn modelId="{3BF9859D-5D67-EE41-A4B3-F1C348B9B429}" type="presParOf" srcId="{92AD860B-E149-BA48-9F40-8F3A4FB5A1F4}" destId="{CAF112BB-C1FD-8D46-A8C9-7ABAEDE5D99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8AF39B9-4989-5044-ADEA-BD381536916E}"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5243F894-A14E-5040-AE8D-2B31AAA42026}">
      <dgm:prSet/>
      <dgm:spPr/>
      <dgm:t>
        <a:bodyPr/>
        <a:lstStyle/>
        <a:p>
          <a:pPr rtl="0"/>
          <a:r>
            <a:rPr lang="en-US" dirty="0" smtClean="0"/>
            <a:t>Please open your BLUE LITERATURE BOOK to page &lt;insert page number here&gt;.</a:t>
          </a:r>
          <a:endParaRPr lang="en-US" dirty="0"/>
        </a:p>
      </dgm:t>
    </dgm:pt>
    <dgm:pt modelId="{FE1CE17C-5AD7-694F-BCB2-5EE9401F4592}" type="parTrans" cxnId="{1E1B91FD-BCED-A641-8F32-DAAE877778F9}">
      <dgm:prSet/>
      <dgm:spPr/>
      <dgm:t>
        <a:bodyPr/>
        <a:lstStyle/>
        <a:p>
          <a:endParaRPr lang="en-US"/>
        </a:p>
      </dgm:t>
    </dgm:pt>
    <dgm:pt modelId="{5C5F1A11-356E-0C44-BB37-800BBFD2CB87}" type="sibTrans" cxnId="{1E1B91FD-BCED-A641-8F32-DAAE877778F9}">
      <dgm:prSet/>
      <dgm:spPr/>
      <dgm:t>
        <a:bodyPr/>
        <a:lstStyle/>
        <a:p>
          <a:endParaRPr lang="en-US"/>
        </a:p>
      </dgm:t>
    </dgm:pt>
    <dgm:pt modelId="{B704D633-5714-AB4F-820D-258727356BF9}">
      <dgm:prSet/>
      <dgm:spPr/>
      <dgm:t>
        <a:bodyPr/>
        <a:lstStyle/>
        <a:p>
          <a:pPr rtl="0"/>
          <a:r>
            <a:rPr lang="en-US" dirty="0" smtClean="0"/>
            <a:t>Today you will begin reading the first part of the prologue to the Canterbury Tales by Geoffrey Chaucer.</a:t>
          </a:r>
          <a:endParaRPr lang="en-US" dirty="0"/>
        </a:p>
      </dgm:t>
    </dgm:pt>
    <dgm:pt modelId="{9C8D2EAF-45D6-7748-ADD3-B7145B1C5591}" type="parTrans" cxnId="{B5F6D4C9-7B3C-6C42-858E-81AA78CAA1C5}">
      <dgm:prSet/>
      <dgm:spPr/>
      <dgm:t>
        <a:bodyPr/>
        <a:lstStyle/>
        <a:p>
          <a:endParaRPr lang="en-US"/>
        </a:p>
      </dgm:t>
    </dgm:pt>
    <dgm:pt modelId="{AA61A434-1CB3-2241-9EAB-C72D18BC5BFB}" type="sibTrans" cxnId="{B5F6D4C9-7B3C-6C42-858E-81AA78CAA1C5}">
      <dgm:prSet/>
      <dgm:spPr/>
      <dgm:t>
        <a:bodyPr/>
        <a:lstStyle/>
        <a:p>
          <a:endParaRPr lang="en-US"/>
        </a:p>
      </dgm:t>
    </dgm:pt>
    <dgm:pt modelId="{5FC3933C-A7BC-C04A-AB6A-CF4AB71530F7}" type="pres">
      <dgm:prSet presAssocID="{C8AF39B9-4989-5044-ADEA-BD381536916E}" presName="vert0" presStyleCnt="0">
        <dgm:presLayoutVars>
          <dgm:dir/>
          <dgm:animOne val="branch"/>
          <dgm:animLvl val="lvl"/>
        </dgm:presLayoutVars>
      </dgm:prSet>
      <dgm:spPr/>
      <dgm:t>
        <a:bodyPr/>
        <a:lstStyle/>
        <a:p>
          <a:endParaRPr lang="en-US"/>
        </a:p>
      </dgm:t>
    </dgm:pt>
    <dgm:pt modelId="{9FA32536-CC36-8344-9CF0-6538B0C0F7F3}" type="pres">
      <dgm:prSet presAssocID="{5243F894-A14E-5040-AE8D-2B31AAA42026}" presName="thickLine" presStyleLbl="alignNode1" presStyleIdx="0" presStyleCnt="2"/>
      <dgm:spPr/>
    </dgm:pt>
    <dgm:pt modelId="{400B2EBA-BDCA-A84E-9FCF-67D4E416C618}" type="pres">
      <dgm:prSet presAssocID="{5243F894-A14E-5040-AE8D-2B31AAA42026}" presName="horz1" presStyleCnt="0"/>
      <dgm:spPr/>
    </dgm:pt>
    <dgm:pt modelId="{2DC2D2A2-A647-5246-8894-5C823E2022A2}" type="pres">
      <dgm:prSet presAssocID="{5243F894-A14E-5040-AE8D-2B31AAA42026}" presName="tx1" presStyleLbl="revTx" presStyleIdx="0" presStyleCnt="2"/>
      <dgm:spPr/>
      <dgm:t>
        <a:bodyPr/>
        <a:lstStyle/>
        <a:p>
          <a:endParaRPr lang="en-US"/>
        </a:p>
      </dgm:t>
    </dgm:pt>
    <dgm:pt modelId="{20E977C8-62BC-144E-9858-4A937A7B0939}" type="pres">
      <dgm:prSet presAssocID="{5243F894-A14E-5040-AE8D-2B31AAA42026}" presName="vert1" presStyleCnt="0"/>
      <dgm:spPr/>
    </dgm:pt>
    <dgm:pt modelId="{0DC653D0-8BD7-7F4B-B5BC-FB8E3F9691EA}" type="pres">
      <dgm:prSet presAssocID="{B704D633-5714-AB4F-820D-258727356BF9}" presName="thickLine" presStyleLbl="alignNode1" presStyleIdx="1" presStyleCnt="2"/>
      <dgm:spPr/>
    </dgm:pt>
    <dgm:pt modelId="{92AD860B-E149-BA48-9F40-8F3A4FB5A1F4}" type="pres">
      <dgm:prSet presAssocID="{B704D633-5714-AB4F-820D-258727356BF9}" presName="horz1" presStyleCnt="0"/>
      <dgm:spPr/>
    </dgm:pt>
    <dgm:pt modelId="{C52B70AA-D0C7-AD4F-BE5E-3CD7D6EAEEF8}" type="pres">
      <dgm:prSet presAssocID="{B704D633-5714-AB4F-820D-258727356BF9}" presName="tx1" presStyleLbl="revTx" presStyleIdx="1" presStyleCnt="2"/>
      <dgm:spPr/>
      <dgm:t>
        <a:bodyPr/>
        <a:lstStyle/>
        <a:p>
          <a:endParaRPr lang="en-US"/>
        </a:p>
      </dgm:t>
    </dgm:pt>
    <dgm:pt modelId="{CAF112BB-C1FD-8D46-A8C9-7ABAEDE5D99C}" type="pres">
      <dgm:prSet presAssocID="{B704D633-5714-AB4F-820D-258727356BF9}" presName="vert1" presStyleCnt="0"/>
      <dgm:spPr/>
    </dgm:pt>
  </dgm:ptLst>
  <dgm:cxnLst>
    <dgm:cxn modelId="{D288A3D2-63E4-764C-9B6B-6041086A71EE}" type="presOf" srcId="{C8AF39B9-4989-5044-ADEA-BD381536916E}" destId="{5FC3933C-A7BC-C04A-AB6A-CF4AB71530F7}" srcOrd="0" destOrd="0" presId="urn:microsoft.com/office/officeart/2008/layout/LinedList"/>
    <dgm:cxn modelId="{B5F6D4C9-7B3C-6C42-858E-81AA78CAA1C5}" srcId="{C8AF39B9-4989-5044-ADEA-BD381536916E}" destId="{B704D633-5714-AB4F-820D-258727356BF9}" srcOrd="1" destOrd="0" parTransId="{9C8D2EAF-45D6-7748-ADD3-B7145B1C5591}" sibTransId="{AA61A434-1CB3-2241-9EAB-C72D18BC5BFB}"/>
    <dgm:cxn modelId="{E3CC29F1-FA46-3B45-952B-99C91EB5F7C5}" type="presOf" srcId="{5243F894-A14E-5040-AE8D-2B31AAA42026}" destId="{2DC2D2A2-A647-5246-8894-5C823E2022A2}" srcOrd="0" destOrd="0" presId="urn:microsoft.com/office/officeart/2008/layout/LinedList"/>
    <dgm:cxn modelId="{1E1B91FD-BCED-A641-8F32-DAAE877778F9}" srcId="{C8AF39B9-4989-5044-ADEA-BD381536916E}" destId="{5243F894-A14E-5040-AE8D-2B31AAA42026}" srcOrd="0" destOrd="0" parTransId="{FE1CE17C-5AD7-694F-BCB2-5EE9401F4592}" sibTransId="{5C5F1A11-356E-0C44-BB37-800BBFD2CB87}"/>
    <dgm:cxn modelId="{B29CA19B-0273-E642-AB84-4CD6811CFEA9}" type="presOf" srcId="{B704D633-5714-AB4F-820D-258727356BF9}" destId="{C52B70AA-D0C7-AD4F-BE5E-3CD7D6EAEEF8}" srcOrd="0" destOrd="0" presId="urn:microsoft.com/office/officeart/2008/layout/LinedList"/>
    <dgm:cxn modelId="{5A623E4A-F09F-8444-BB07-F32477CE1C0B}" type="presParOf" srcId="{5FC3933C-A7BC-C04A-AB6A-CF4AB71530F7}" destId="{9FA32536-CC36-8344-9CF0-6538B0C0F7F3}" srcOrd="0" destOrd="0" presId="urn:microsoft.com/office/officeart/2008/layout/LinedList"/>
    <dgm:cxn modelId="{AA77A115-960E-C44F-9722-348CB1929330}" type="presParOf" srcId="{5FC3933C-A7BC-C04A-AB6A-CF4AB71530F7}" destId="{400B2EBA-BDCA-A84E-9FCF-67D4E416C618}" srcOrd="1" destOrd="0" presId="urn:microsoft.com/office/officeart/2008/layout/LinedList"/>
    <dgm:cxn modelId="{ABC33C9B-7519-A64B-9108-ED8DB4E875F7}" type="presParOf" srcId="{400B2EBA-BDCA-A84E-9FCF-67D4E416C618}" destId="{2DC2D2A2-A647-5246-8894-5C823E2022A2}" srcOrd="0" destOrd="0" presId="urn:microsoft.com/office/officeart/2008/layout/LinedList"/>
    <dgm:cxn modelId="{A058DC50-77C4-D84A-AC60-1DF97CA4E5FB}" type="presParOf" srcId="{400B2EBA-BDCA-A84E-9FCF-67D4E416C618}" destId="{20E977C8-62BC-144E-9858-4A937A7B0939}" srcOrd="1" destOrd="0" presId="urn:microsoft.com/office/officeart/2008/layout/LinedList"/>
    <dgm:cxn modelId="{54B42A78-1AB3-A24C-9282-BA3BEF986BF6}" type="presParOf" srcId="{5FC3933C-A7BC-C04A-AB6A-CF4AB71530F7}" destId="{0DC653D0-8BD7-7F4B-B5BC-FB8E3F9691EA}" srcOrd="2" destOrd="0" presId="urn:microsoft.com/office/officeart/2008/layout/LinedList"/>
    <dgm:cxn modelId="{E80A6857-5C98-0141-A57F-F7C7A42FC0BC}" type="presParOf" srcId="{5FC3933C-A7BC-C04A-AB6A-CF4AB71530F7}" destId="{92AD860B-E149-BA48-9F40-8F3A4FB5A1F4}" srcOrd="3" destOrd="0" presId="urn:microsoft.com/office/officeart/2008/layout/LinedList"/>
    <dgm:cxn modelId="{F1878014-FAFD-8145-A1F6-EF5C3ABF7253}" type="presParOf" srcId="{92AD860B-E149-BA48-9F40-8F3A4FB5A1F4}" destId="{C52B70AA-D0C7-AD4F-BE5E-3CD7D6EAEEF8}" srcOrd="0" destOrd="0" presId="urn:microsoft.com/office/officeart/2008/layout/LinedList"/>
    <dgm:cxn modelId="{448C51E1-328F-194B-B78F-1924E9FAE2F1}" type="presParOf" srcId="{92AD860B-E149-BA48-9F40-8F3A4FB5A1F4}" destId="{CAF112BB-C1FD-8D46-A8C9-7ABAEDE5D99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8AF39B9-4989-5044-ADEA-BD381536916E}"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5243F894-A14E-5040-AE8D-2B31AAA42026}">
      <dgm:prSet/>
      <dgm:spPr/>
      <dgm:t>
        <a:bodyPr/>
        <a:lstStyle/>
        <a:p>
          <a:pPr rtl="0"/>
          <a:r>
            <a:rPr lang="en-US" dirty="0" smtClean="0"/>
            <a:t>One of the reasons that Chaucer’s work is so well known is Chaucer’s ability to contrast each character’s class or status with what that character is really like as a person.</a:t>
          </a:r>
          <a:endParaRPr lang="en-US" dirty="0"/>
        </a:p>
      </dgm:t>
    </dgm:pt>
    <dgm:pt modelId="{FE1CE17C-5AD7-694F-BCB2-5EE9401F4592}" type="parTrans" cxnId="{1E1B91FD-BCED-A641-8F32-DAAE877778F9}">
      <dgm:prSet/>
      <dgm:spPr/>
      <dgm:t>
        <a:bodyPr/>
        <a:lstStyle/>
        <a:p>
          <a:endParaRPr lang="en-US"/>
        </a:p>
      </dgm:t>
    </dgm:pt>
    <dgm:pt modelId="{5C5F1A11-356E-0C44-BB37-800BBFD2CB87}" type="sibTrans" cxnId="{1E1B91FD-BCED-A641-8F32-DAAE877778F9}">
      <dgm:prSet/>
      <dgm:spPr/>
      <dgm:t>
        <a:bodyPr/>
        <a:lstStyle/>
        <a:p>
          <a:endParaRPr lang="en-US"/>
        </a:p>
      </dgm:t>
    </dgm:pt>
    <dgm:pt modelId="{204B446D-39DA-2147-B9E3-2BBB09FE1B51}">
      <dgm:prSet/>
      <dgm:spPr/>
      <dgm:t>
        <a:bodyPr/>
        <a:lstStyle/>
        <a:p>
          <a:pPr rtl="0"/>
          <a:r>
            <a:rPr lang="en-US" dirty="0" smtClean="0"/>
            <a:t>To do this effectively, Chaucer uses irony and expects his reader’s to infer, or make conclusions, about each character based on their descriptions in the Prologue.</a:t>
          </a:r>
          <a:endParaRPr lang="en-US" dirty="0"/>
        </a:p>
      </dgm:t>
    </dgm:pt>
    <dgm:pt modelId="{2B4CBCF6-5545-884B-8572-7153A60C6A63}" type="parTrans" cxnId="{234C2143-CA18-E445-A301-B98193F43732}">
      <dgm:prSet/>
      <dgm:spPr/>
    </dgm:pt>
    <dgm:pt modelId="{F15D9E84-652A-4948-9676-1A36408393C9}" type="sibTrans" cxnId="{234C2143-CA18-E445-A301-B98193F43732}">
      <dgm:prSet/>
      <dgm:spPr/>
    </dgm:pt>
    <dgm:pt modelId="{5FC3933C-A7BC-C04A-AB6A-CF4AB71530F7}" type="pres">
      <dgm:prSet presAssocID="{C8AF39B9-4989-5044-ADEA-BD381536916E}" presName="vert0" presStyleCnt="0">
        <dgm:presLayoutVars>
          <dgm:dir/>
          <dgm:animOne val="branch"/>
          <dgm:animLvl val="lvl"/>
        </dgm:presLayoutVars>
      </dgm:prSet>
      <dgm:spPr/>
      <dgm:t>
        <a:bodyPr/>
        <a:lstStyle/>
        <a:p>
          <a:endParaRPr lang="en-US"/>
        </a:p>
      </dgm:t>
    </dgm:pt>
    <dgm:pt modelId="{9FA32536-CC36-8344-9CF0-6538B0C0F7F3}" type="pres">
      <dgm:prSet presAssocID="{5243F894-A14E-5040-AE8D-2B31AAA42026}" presName="thickLine" presStyleLbl="alignNode1" presStyleIdx="0" presStyleCnt="2"/>
      <dgm:spPr/>
    </dgm:pt>
    <dgm:pt modelId="{400B2EBA-BDCA-A84E-9FCF-67D4E416C618}" type="pres">
      <dgm:prSet presAssocID="{5243F894-A14E-5040-AE8D-2B31AAA42026}" presName="horz1" presStyleCnt="0"/>
      <dgm:spPr/>
    </dgm:pt>
    <dgm:pt modelId="{2DC2D2A2-A647-5246-8894-5C823E2022A2}" type="pres">
      <dgm:prSet presAssocID="{5243F894-A14E-5040-AE8D-2B31AAA42026}" presName="tx1" presStyleLbl="revTx" presStyleIdx="0" presStyleCnt="2"/>
      <dgm:spPr/>
      <dgm:t>
        <a:bodyPr/>
        <a:lstStyle/>
        <a:p>
          <a:endParaRPr lang="en-US"/>
        </a:p>
      </dgm:t>
    </dgm:pt>
    <dgm:pt modelId="{20E977C8-62BC-144E-9858-4A937A7B0939}" type="pres">
      <dgm:prSet presAssocID="{5243F894-A14E-5040-AE8D-2B31AAA42026}" presName="vert1" presStyleCnt="0"/>
      <dgm:spPr/>
    </dgm:pt>
    <dgm:pt modelId="{AA1745C1-6A78-2D4D-9284-9F827668EE58}" type="pres">
      <dgm:prSet presAssocID="{204B446D-39DA-2147-B9E3-2BBB09FE1B51}" presName="thickLine" presStyleLbl="alignNode1" presStyleIdx="1" presStyleCnt="2"/>
      <dgm:spPr/>
    </dgm:pt>
    <dgm:pt modelId="{9464653A-C8CC-A546-8403-C66CCE85F2B1}" type="pres">
      <dgm:prSet presAssocID="{204B446D-39DA-2147-B9E3-2BBB09FE1B51}" presName="horz1" presStyleCnt="0"/>
      <dgm:spPr/>
    </dgm:pt>
    <dgm:pt modelId="{28C657DC-2143-AA41-9CFA-DF0818CA7BF2}" type="pres">
      <dgm:prSet presAssocID="{204B446D-39DA-2147-B9E3-2BBB09FE1B51}" presName="tx1" presStyleLbl="revTx" presStyleIdx="1" presStyleCnt="2"/>
      <dgm:spPr/>
      <dgm:t>
        <a:bodyPr/>
        <a:lstStyle/>
        <a:p>
          <a:endParaRPr lang="en-US"/>
        </a:p>
      </dgm:t>
    </dgm:pt>
    <dgm:pt modelId="{C15A0629-054D-C24D-9631-AA3BF02ADC2B}" type="pres">
      <dgm:prSet presAssocID="{204B446D-39DA-2147-B9E3-2BBB09FE1B51}" presName="vert1" presStyleCnt="0"/>
      <dgm:spPr/>
    </dgm:pt>
  </dgm:ptLst>
  <dgm:cxnLst>
    <dgm:cxn modelId="{CB57E23C-B5A6-484D-8090-F5414FF66E8B}" type="presOf" srcId="{5243F894-A14E-5040-AE8D-2B31AAA42026}" destId="{2DC2D2A2-A647-5246-8894-5C823E2022A2}" srcOrd="0" destOrd="0" presId="urn:microsoft.com/office/officeart/2008/layout/LinedList"/>
    <dgm:cxn modelId="{234C2143-CA18-E445-A301-B98193F43732}" srcId="{C8AF39B9-4989-5044-ADEA-BD381536916E}" destId="{204B446D-39DA-2147-B9E3-2BBB09FE1B51}" srcOrd="1" destOrd="0" parTransId="{2B4CBCF6-5545-884B-8572-7153A60C6A63}" sibTransId="{F15D9E84-652A-4948-9676-1A36408393C9}"/>
    <dgm:cxn modelId="{00D9B3B5-4706-5845-8D5F-3081C2EC5838}" type="presOf" srcId="{204B446D-39DA-2147-B9E3-2BBB09FE1B51}" destId="{28C657DC-2143-AA41-9CFA-DF0818CA7BF2}" srcOrd="0" destOrd="0" presId="urn:microsoft.com/office/officeart/2008/layout/LinedList"/>
    <dgm:cxn modelId="{1E1B91FD-BCED-A641-8F32-DAAE877778F9}" srcId="{C8AF39B9-4989-5044-ADEA-BD381536916E}" destId="{5243F894-A14E-5040-AE8D-2B31AAA42026}" srcOrd="0" destOrd="0" parTransId="{FE1CE17C-5AD7-694F-BCB2-5EE9401F4592}" sibTransId="{5C5F1A11-356E-0C44-BB37-800BBFD2CB87}"/>
    <dgm:cxn modelId="{8F2A6CBD-235F-4548-A74E-C12A11320F48}" type="presOf" srcId="{C8AF39B9-4989-5044-ADEA-BD381536916E}" destId="{5FC3933C-A7BC-C04A-AB6A-CF4AB71530F7}" srcOrd="0" destOrd="0" presId="urn:microsoft.com/office/officeart/2008/layout/LinedList"/>
    <dgm:cxn modelId="{1C632743-ADC1-A24B-A950-7B38304904F3}" type="presParOf" srcId="{5FC3933C-A7BC-C04A-AB6A-CF4AB71530F7}" destId="{9FA32536-CC36-8344-9CF0-6538B0C0F7F3}" srcOrd="0" destOrd="0" presId="urn:microsoft.com/office/officeart/2008/layout/LinedList"/>
    <dgm:cxn modelId="{16C2050C-0DC0-E34C-ADFD-B0A25EAF90DC}" type="presParOf" srcId="{5FC3933C-A7BC-C04A-AB6A-CF4AB71530F7}" destId="{400B2EBA-BDCA-A84E-9FCF-67D4E416C618}" srcOrd="1" destOrd="0" presId="urn:microsoft.com/office/officeart/2008/layout/LinedList"/>
    <dgm:cxn modelId="{36DC50AD-38AD-534E-8C29-0FF6636D044E}" type="presParOf" srcId="{400B2EBA-BDCA-A84E-9FCF-67D4E416C618}" destId="{2DC2D2A2-A647-5246-8894-5C823E2022A2}" srcOrd="0" destOrd="0" presId="urn:microsoft.com/office/officeart/2008/layout/LinedList"/>
    <dgm:cxn modelId="{452E4596-B780-794F-A1C3-DAE14C69ABB5}" type="presParOf" srcId="{400B2EBA-BDCA-A84E-9FCF-67D4E416C618}" destId="{20E977C8-62BC-144E-9858-4A937A7B0939}" srcOrd="1" destOrd="0" presId="urn:microsoft.com/office/officeart/2008/layout/LinedList"/>
    <dgm:cxn modelId="{A838B6D9-F765-AF4E-89E4-D9787C97752F}" type="presParOf" srcId="{5FC3933C-A7BC-C04A-AB6A-CF4AB71530F7}" destId="{AA1745C1-6A78-2D4D-9284-9F827668EE58}" srcOrd="2" destOrd="0" presId="urn:microsoft.com/office/officeart/2008/layout/LinedList"/>
    <dgm:cxn modelId="{C1F5FDE9-C75D-8448-8D47-A4BCECF04146}" type="presParOf" srcId="{5FC3933C-A7BC-C04A-AB6A-CF4AB71530F7}" destId="{9464653A-C8CC-A546-8403-C66CCE85F2B1}" srcOrd="3" destOrd="0" presId="urn:microsoft.com/office/officeart/2008/layout/LinedList"/>
    <dgm:cxn modelId="{9813A6DD-70FB-6443-9455-F3AD29ADECB5}" type="presParOf" srcId="{9464653A-C8CC-A546-8403-C66CCE85F2B1}" destId="{28C657DC-2143-AA41-9CFA-DF0818CA7BF2}" srcOrd="0" destOrd="0" presId="urn:microsoft.com/office/officeart/2008/layout/LinedList"/>
    <dgm:cxn modelId="{3326FC3B-29C8-BA49-8C42-BCDDF0D3EFB0}" type="presParOf" srcId="{9464653A-C8CC-A546-8403-C66CCE85F2B1}" destId="{C15A0629-054D-C24D-9631-AA3BF02ADC2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8AF39B9-4989-5044-ADEA-BD381536916E}"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5243F894-A14E-5040-AE8D-2B31AAA42026}">
      <dgm:prSet/>
      <dgm:spPr/>
      <dgm:t>
        <a:bodyPr/>
        <a:lstStyle/>
        <a:p>
          <a:pPr rtl="0"/>
          <a:r>
            <a:rPr lang="en-US" dirty="0" smtClean="0"/>
            <a:t>Chaucer also contrasts characters. Such as the brave knight with his lover-boy and shallow son, the Squire.</a:t>
          </a:r>
          <a:endParaRPr lang="en-US" dirty="0"/>
        </a:p>
      </dgm:t>
    </dgm:pt>
    <dgm:pt modelId="{FE1CE17C-5AD7-694F-BCB2-5EE9401F4592}" type="parTrans" cxnId="{1E1B91FD-BCED-A641-8F32-DAAE877778F9}">
      <dgm:prSet/>
      <dgm:spPr/>
      <dgm:t>
        <a:bodyPr/>
        <a:lstStyle/>
        <a:p>
          <a:endParaRPr lang="en-US"/>
        </a:p>
      </dgm:t>
    </dgm:pt>
    <dgm:pt modelId="{5C5F1A11-356E-0C44-BB37-800BBFD2CB87}" type="sibTrans" cxnId="{1E1B91FD-BCED-A641-8F32-DAAE877778F9}">
      <dgm:prSet/>
      <dgm:spPr/>
      <dgm:t>
        <a:bodyPr/>
        <a:lstStyle/>
        <a:p>
          <a:endParaRPr lang="en-US"/>
        </a:p>
      </dgm:t>
    </dgm:pt>
    <dgm:pt modelId="{5FC3933C-A7BC-C04A-AB6A-CF4AB71530F7}" type="pres">
      <dgm:prSet presAssocID="{C8AF39B9-4989-5044-ADEA-BD381536916E}" presName="vert0" presStyleCnt="0">
        <dgm:presLayoutVars>
          <dgm:dir/>
          <dgm:animOne val="branch"/>
          <dgm:animLvl val="lvl"/>
        </dgm:presLayoutVars>
      </dgm:prSet>
      <dgm:spPr/>
      <dgm:t>
        <a:bodyPr/>
        <a:lstStyle/>
        <a:p>
          <a:endParaRPr lang="en-US"/>
        </a:p>
      </dgm:t>
    </dgm:pt>
    <dgm:pt modelId="{9FA32536-CC36-8344-9CF0-6538B0C0F7F3}" type="pres">
      <dgm:prSet presAssocID="{5243F894-A14E-5040-AE8D-2B31AAA42026}" presName="thickLine" presStyleLbl="alignNode1" presStyleIdx="0" presStyleCnt="1"/>
      <dgm:spPr/>
    </dgm:pt>
    <dgm:pt modelId="{400B2EBA-BDCA-A84E-9FCF-67D4E416C618}" type="pres">
      <dgm:prSet presAssocID="{5243F894-A14E-5040-AE8D-2B31AAA42026}" presName="horz1" presStyleCnt="0"/>
      <dgm:spPr/>
    </dgm:pt>
    <dgm:pt modelId="{2DC2D2A2-A647-5246-8894-5C823E2022A2}" type="pres">
      <dgm:prSet presAssocID="{5243F894-A14E-5040-AE8D-2B31AAA42026}" presName="tx1" presStyleLbl="revTx" presStyleIdx="0" presStyleCnt="1"/>
      <dgm:spPr/>
      <dgm:t>
        <a:bodyPr/>
        <a:lstStyle/>
        <a:p>
          <a:endParaRPr lang="en-US"/>
        </a:p>
      </dgm:t>
    </dgm:pt>
    <dgm:pt modelId="{20E977C8-62BC-144E-9858-4A937A7B0939}" type="pres">
      <dgm:prSet presAssocID="{5243F894-A14E-5040-AE8D-2B31AAA42026}" presName="vert1" presStyleCnt="0"/>
      <dgm:spPr/>
    </dgm:pt>
  </dgm:ptLst>
  <dgm:cxnLst>
    <dgm:cxn modelId="{1E1B91FD-BCED-A641-8F32-DAAE877778F9}" srcId="{C8AF39B9-4989-5044-ADEA-BD381536916E}" destId="{5243F894-A14E-5040-AE8D-2B31AAA42026}" srcOrd="0" destOrd="0" parTransId="{FE1CE17C-5AD7-694F-BCB2-5EE9401F4592}" sibTransId="{5C5F1A11-356E-0C44-BB37-800BBFD2CB87}"/>
    <dgm:cxn modelId="{5ECB5EAA-5729-EB42-9773-BB4B8EB22BDC}" type="presOf" srcId="{C8AF39B9-4989-5044-ADEA-BD381536916E}" destId="{5FC3933C-A7BC-C04A-AB6A-CF4AB71530F7}" srcOrd="0" destOrd="0" presId="urn:microsoft.com/office/officeart/2008/layout/LinedList"/>
    <dgm:cxn modelId="{ED26CD67-611D-9F42-8E58-ED143983B565}" type="presOf" srcId="{5243F894-A14E-5040-AE8D-2B31AAA42026}" destId="{2DC2D2A2-A647-5246-8894-5C823E2022A2}" srcOrd="0" destOrd="0" presId="urn:microsoft.com/office/officeart/2008/layout/LinedList"/>
    <dgm:cxn modelId="{5ED03284-3C0E-8C40-A39F-D5C5A71A44CD}" type="presParOf" srcId="{5FC3933C-A7BC-C04A-AB6A-CF4AB71530F7}" destId="{9FA32536-CC36-8344-9CF0-6538B0C0F7F3}" srcOrd="0" destOrd="0" presId="urn:microsoft.com/office/officeart/2008/layout/LinedList"/>
    <dgm:cxn modelId="{CFCE849C-4119-CB44-94CF-F4EAC7327CB3}" type="presParOf" srcId="{5FC3933C-A7BC-C04A-AB6A-CF4AB71530F7}" destId="{400B2EBA-BDCA-A84E-9FCF-67D4E416C618}" srcOrd="1" destOrd="0" presId="urn:microsoft.com/office/officeart/2008/layout/LinedList"/>
    <dgm:cxn modelId="{4FD1C050-7C83-F244-A1C6-9031F6918A9A}" type="presParOf" srcId="{400B2EBA-BDCA-A84E-9FCF-67D4E416C618}" destId="{2DC2D2A2-A647-5246-8894-5C823E2022A2}" srcOrd="0" destOrd="0" presId="urn:microsoft.com/office/officeart/2008/layout/LinedList"/>
    <dgm:cxn modelId="{0A7616BA-393B-474D-8230-34A5D689D910}" type="presParOf" srcId="{400B2EBA-BDCA-A84E-9FCF-67D4E416C618}" destId="{20E977C8-62BC-144E-9858-4A937A7B093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8AF39B9-4989-5044-ADEA-BD381536916E}"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5243F894-A14E-5040-AE8D-2B31AAA42026}">
      <dgm:prSet/>
      <dgm:spPr/>
      <dgm:t>
        <a:bodyPr/>
        <a:lstStyle/>
        <a:p>
          <a:pPr rtl="0"/>
          <a:r>
            <a:rPr lang="en-US" dirty="0" smtClean="0"/>
            <a:t>You should receive a handout titled, “Canterbury Tales Character Graphic Organizer.</a:t>
          </a:r>
        </a:p>
      </dgm:t>
    </dgm:pt>
    <dgm:pt modelId="{FE1CE17C-5AD7-694F-BCB2-5EE9401F4592}" type="parTrans" cxnId="{1E1B91FD-BCED-A641-8F32-DAAE877778F9}">
      <dgm:prSet/>
      <dgm:spPr/>
      <dgm:t>
        <a:bodyPr/>
        <a:lstStyle/>
        <a:p>
          <a:endParaRPr lang="en-US"/>
        </a:p>
      </dgm:t>
    </dgm:pt>
    <dgm:pt modelId="{5C5F1A11-356E-0C44-BB37-800BBFD2CB87}" type="sibTrans" cxnId="{1E1B91FD-BCED-A641-8F32-DAAE877778F9}">
      <dgm:prSet/>
      <dgm:spPr/>
      <dgm:t>
        <a:bodyPr/>
        <a:lstStyle/>
        <a:p>
          <a:endParaRPr lang="en-US"/>
        </a:p>
      </dgm:t>
    </dgm:pt>
    <dgm:pt modelId="{5FB07491-552C-B84F-942D-59CE9AAE818A}">
      <dgm:prSet/>
      <dgm:spPr/>
      <dgm:t>
        <a:bodyPr/>
        <a:lstStyle/>
        <a:p>
          <a:pPr rtl="0"/>
          <a:r>
            <a:rPr lang="en-US" dirty="0" smtClean="0"/>
            <a:t>Please complete the graphic organizer as you read the prologue today.</a:t>
          </a:r>
        </a:p>
      </dgm:t>
    </dgm:pt>
    <dgm:pt modelId="{E4AFED2A-07ED-5841-81BA-6EE748BA3A50}" type="parTrans" cxnId="{AEDEBDD7-F7AD-D54E-9E9A-F1572B6A6BC8}">
      <dgm:prSet/>
      <dgm:spPr/>
    </dgm:pt>
    <dgm:pt modelId="{9748108E-0743-B147-8859-E29BAA36E948}" type="sibTrans" cxnId="{AEDEBDD7-F7AD-D54E-9E9A-F1572B6A6BC8}">
      <dgm:prSet/>
      <dgm:spPr/>
    </dgm:pt>
    <dgm:pt modelId="{E03699B0-D250-1B4B-A6DA-9B494F2DA76B}">
      <dgm:prSet/>
      <dgm:spPr/>
      <dgm:t>
        <a:bodyPr/>
        <a:lstStyle/>
        <a:p>
          <a:pPr rtl="0"/>
          <a:r>
            <a:rPr lang="en-US" dirty="0" smtClean="0"/>
            <a:t>Turn in your Graphic Organizer to the substitute before you leave today.</a:t>
          </a:r>
        </a:p>
      </dgm:t>
    </dgm:pt>
    <dgm:pt modelId="{ECBC2C31-BEC2-9F48-AD59-A72056608D82}" type="parTrans" cxnId="{9675E941-3F8E-4A47-8D14-D9EB5A89BA30}">
      <dgm:prSet/>
      <dgm:spPr/>
    </dgm:pt>
    <dgm:pt modelId="{430DE807-D3DC-A54F-AAE3-1A17D0F4B1F6}" type="sibTrans" cxnId="{9675E941-3F8E-4A47-8D14-D9EB5A89BA30}">
      <dgm:prSet/>
      <dgm:spPr/>
    </dgm:pt>
    <dgm:pt modelId="{5FC3933C-A7BC-C04A-AB6A-CF4AB71530F7}" type="pres">
      <dgm:prSet presAssocID="{C8AF39B9-4989-5044-ADEA-BD381536916E}" presName="vert0" presStyleCnt="0">
        <dgm:presLayoutVars>
          <dgm:dir/>
          <dgm:animOne val="branch"/>
          <dgm:animLvl val="lvl"/>
        </dgm:presLayoutVars>
      </dgm:prSet>
      <dgm:spPr/>
      <dgm:t>
        <a:bodyPr/>
        <a:lstStyle/>
        <a:p>
          <a:endParaRPr lang="en-US"/>
        </a:p>
      </dgm:t>
    </dgm:pt>
    <dgm:pt modelId="{9FA32536-CC36-8344-9CF0-6538B0C0F7F3}" type="pres">
      <dgm:prSet presAssocID="{5243F894-A14E-5040-AE8D-2B31AAA42026}" presName="thickLine" presStyleLbl="alignNode1" presStyleIdx="0" presStyleCnt="3"/>
      <dgm:spPr/>
    </dgm:pt>
    <dgm:pt modelId="{400B2EBA-BDCA-A84E-9FCF-67D4E416C618}" type="pres">
      <dgm:prSet presAssocID="{5243F894-A14E-5040-AE8D-2B31AAA42026}" presName="horz1" presStyleCnt="0"/>
      <dgm:spPr/>
    </dgm:pt>
    <dgm:pt modelId="{2DC2D2A2-A647-5246-8894-5C823E2022A2}" type="pres">
      <dgm:prSet presAssocID="{5243F894-A14E-5040-AE8D-2B31AAA42026}" presName="tx1" presStyleLbl="revTx" presStyleIdx="0" presStyleCnt="3"/>
      <dgm:spPr/>
      <dgm:t>
        <a:bodyPr/>
        <a:lstStyle/>
        <a:p>
          <a:endParaRPr lang="en-US"/>
        </a:p>
      </dgm:t>
    </dgm:pt>
    <dgm:pt modelId="{20E977C8-62BC-144E-9858-4A937A7B0939}" type="pres">
      <dgm:prSet presAssocID="{5243F894-A14E-5040-AE8D-2B31AAA42026}" presName="vert1" presStyleCnt="0"/>
      <dgm:spPr/>
    </dgm:pt>
    <dgm:pt modelId="{281CC4E2-9586-2F46-806B-88F477AA2AC6}" type="pres">
      <dgm:prSet presAssocID="{5FB07491-552C-B84F-942D-59CE9AAE818A}" presName="thickLine" presStyleLbl="alignNode1" presStyleIdx="1" presStyleCnt="3"/>
      <dgm:spPr/>
    </dgm:pt>
    <dgm:pt modelId="{36D801A2-CAC4-A548-A17F-4D9F19FCDEB1}" type="pres">
      <dgm:prSet presAssocID="{5FB07491-552C-B84F-942D-59CE9AAE818A}" presName="horz1" presStyleCnt="0"/>
      <dgm:spPr/>
    </dgm:pt>
    <dgm:pt modelId="{30BE3601-C858-0A41-9192-4153212F0CB9}" type="pres">
      <dgm:prSet presAssocID="{5FB07491-552C-B84F-942D-59CE9AAE818A}" presName="tx1" presStyleLbl="revTx" presStyleIdx="1" presStyleCnt="3"/>
      <dgm:spPr/>
      <dgm:t>
        <a:bodyPr/>
        <a:lstStyle/>
        <a:p>
          <a:endParaRPr lang="en-US"/>
        </a:p>
      </dgm:t>
    </dgm:pt>
    <dgm:pt modelId="{1834E164-976E-2B44-AA9E-7935E1A6FC1F}" type="pres">
      <dgm:prSet presAssocID="{5FB07491-552C-B84F-942D-59CE9AAE818A}" presName="vert1" presStyleCnt="0"/>
      <dgm:spPr/>
    </dgm:pt>
    <dgm:pt modelId="{D6B214BE-B29B-0D43-B8A5-0F495674CD64}" type="pres">
      <dgm:prSet presAssocID="{E03699B0-D250-1B4B-A6DA-9B494F2DA76B}" presName="thickLine" presStyleLbl="alignNode1" presStyleIdx="2" presStyleCnt="3"/>
      <dgm:spPr/>
    </dgm:pt>
    <dgm:pt modelId="{48A70968-E44E-A74B-8DC3-640D56929988}" type="pres">
      <dgm:prSet presAssocID="{E03699B0-D250-1B4B-A6DA-9B494F2DA76B}" presName="horz1" presStyleCnt="0"/>
      <dgm:spPr/>
    </dgm:pt>
    <dgm:pt modelId="{317D445B-432C-9D4E-95D1-7FEA61B0C4B5}" type="pres">
      <dgm:prSet presAssocID="{E03699B0-D250-1B4B-A6DA-9B494F2DA76B}" presName="tx1" presStyleLbl="revTx" presStyleIdx="2" presStyleCnt="3"/>
      <dgm:spPr/>
      <dgm:t>
        <a:bodyPr/>
        <a:lstStyle/>
        <a:p>
          <a:endParaRPr lang="en-US"/>
        </a:p>
      </dgm:t>
    </dgm:pt>
    <dgm:pt modelId="{5C49856A-E085-614E-8790-E84A7D15BD6A}" type="pres">
      <dgm:prSet presAssocID="{E03699B0-D250-1B4B-A6DA-9B494F2DA76B}" presName="vert1" presStyleCnt="0"/>
      <dgm:spPr/>
    </dgm:pt>
  </dgm:ptLst>
  <dgm:cxnLst>
    <dgm:cxn modelId="{70B74FEE-01EE-2442-B453-11794590B3DB}" type="presOf" srcId="{5243F894-A14E-5040-AE8D-2B31AAA42026}" destId="{2DC2D2A2-A647-5246-8894-5C823E2022A2}" srcOrd="0" destOrd="0" presId="urn:microsoft.com/office/officeart/2008/layout/LinedList"/>
    <dgm:cxn modelId="{1E1B91FD-BCED-A641-8F32-DAAE877778F9}" srcId="{C8AF39B9-4989-5044-ADEA-BD381536916E}" destId="{5243F894-A14E-5040-AE8D-2B31AAA42026}" srcOrd="0" destOrd="0" parTransId="{FE1CE17C-5AD7-694F-BCB2-5EE9401F4592}" sibTransId="{5C5F1A11-356E-0C44-BB37-800BBFD2CB87}"/>
    <dgm:cxn modelId="{780B28EB-A669-DE4E-8CB6-7E2F9219D3B7}" type="presOf" srcId="{E03699B0-D250-1B4B-A6DA-9B494F2DA76B}" destId="{317D445B-432C-9D4E-95D1-7FEA61B0C4B5}" srcOrd="0" destOrd="0" presId="urn:microsoft.com/office/officeart/2008/layout/LinedList"/>
    <dgm:cxn modelId="{C8F12076-CF01-B04A-BA58-1926C5E5B55D}" type="presOf" srcId="{5FB07491-552C-B84F-942D-59CE9AAE818A}" destId="{30BE3601-C858-0A41-9192-4153212F0CB9}" srcOrd="0" destOrd="0" presId="urn:microsoft.com/office/officeart/2008/layout/LinedList"/>
    <dgm:cxn modelId="{AEDEBDD7-F7AD-D54E-9E9A-F1572B6A6BC8}" srcId="{C8AF39B9-4989-5044-ADEA-BD381536916E}" destId="{5FB07491-552C-B84F-942D-59CE9AAE818A}" srcOrd="1" destOrd="0" parTransId="{E4AFED2A-07ED-5841-81BA-6EE748BA3A50}" sibTransId="{9748108E-0743-B147-8859-E29BAA36E948}"/>
    <dgm:cxn modelId="{08083727-7EC2-D145-A8C3-D1BD45DD3E8E}" type="presOf" srcId="{C8AF39B9-4989-5044-ADEA-BD381536916E}" destId="{5FC3933C-A7BC-C04A-AB6A-CF4AB71530F7}" srcOrd="0" destOrd="0" presId="urn:microsoft.com/office/officeart/2008/layout/LinedList"/>
    <dgm:cxn modelId="{9675E941-3F8E-4A47-8D14-D9EB5A89BA30}" srcId="{C8AF39B9-4989-5044-ADEA-BD381536916E}" destId="{E03699B0-D250-1B4B-A6DA-9B494F2DA76B}" srcOrd="2" destOrd="0" parTransId="{ECBC2C31-BEC2-9F48-AD59-A72056608D82}" sibTransId="{430DE807-D3DC-A54F-AAE3-1A17D0F4B1F6}"/>
    <dgm:cxn modelId="{B0297B28-40AD-284E-983C-6672AD908F11}" type="presParOf" srcId="{5FC3933C-A7BC-C04A-AB6A-CF4AB71530F7}" destId="{9FA32536-CC36-8344-9CF0-6538B0C0F7F3}" srcOrd="0" destOrd="0" presId="urn:microsoft.com/office/officeart/2008/layout/LinedList"/>
    <dgm:cxn modelId="{91C1B72C-C124-D340-97F8-2DE5725DDE24}" type="presParOf" srcId="{5FC3933C-A7BC-C04A-AB6A-CF4AB71530F7}" destId="{400B2EBA-BDCA-A84E-9FCF-67D4E416C618}" srcOrd="1" destOrd="0" presId="urn:microsoft.com/office/officeart/2008/layout/LinedList"/>
    <dgm:cxn modelId="{E7D3537F-6EB7-604B-8E0F-57FD41A29754}" type="presParOf" srcId="{400B2EBA-BDCA-A84E-9FCF-67D4E416C618}" destId="{2DC2D2A2-A647-5246-8894-5C823E2022A2}" srcOrd="0" destOrd="0" presId="urn:microsoft.com/office/officeart/2008/layout/LinedList"/>
    <dgm:cxn modelId="{74E6CB08-9F70-4D47-B893-541AB8341C7B}" type="presParOf" srcId="{400B2EBA-BDCA-A84E-9FCF-67D4E416C618}" destId="{20E977C8-62BC-144E-9858-4A937A7B0939}" srcOrd="1" destOrd="0" presId="urn:microsoft.com/office/officeart/2008/layout/LinedList"/>
    <dgm:cxn modelId="{7638B5EE-0B29-B848-B4C4-84B441E60968}" type="presParOf" srcId="{5FC3933C-A7BC-C04A-AB6A-CF4AB71530F7}" destId="{281CC4E2-9586-2F46-806B-88F477AA2AC6}" srcOrd="2" destOrd="0" presId="urn:microsoft.com/office/officeart/2008/layout/LinedList"/>
    <dgm:cxn modelId="{3AE25043-FDF6-3346-A621-8C1A4FDE38D3}" type="presParOf" srcId="{5FC3933C-A7BC-C04A-AB6A-CF4AB71530F7}" destId="{36D801A2-CAC4-A548-A17F-4D9F19FCDEB1}" srcOrd="3" destOrd="0" presId="urn:microsoft.com/office/officeart/2008/layout/LinedList"/>
    <dgm:cxn modelId="{E8EF626B-6001-3D49-A527-87BDB6A2763B}" type="presParOf" srcId="{36D801A2-CAC4-A548-A17F-4D9F19FCDEB1}" destId="{30BE3601-C858-0A41-9192-4153212F0CB9}" srcOrd="0" destOrd="0" presId="urn:microsoft.com/office/officeart/2008/layout/LinedList"/>
    <dgm:cxn modelId="{BE37B4E6-7A80-1541-97B4-D662A927CFD6}" type="presParOf" srcId="{36D801A2-CAC4-A548-A17F-4D9F19FCDEB1}" destId="{1834E164-976E-2B44-AA9E-7935E1A6FC1F}" srcOrd="1" destOrd="0" presId="urn:microsoft.com/office/officeart/2008/layout/LinedList"/>
    <dgm:cxn modelId="{80282D0E-C685-4D49-9148-5F2F9E42B564}" type="presParOf" srcId="{5FC3933C-A7BC-C04A-AB6A-CF4AB71530F7}" destId="{D6B214BE-B29B-0D43-B8A5-0F495674CD64}" srcOrd="4" destOrd="0" presId="urn:microsoft.com/office/officeart/2008/layout/LinedList"/>
    <dgm:cxn modelId="{4BC9F91F-00C8-1B42-92F1-F0B2D2AA065C}" type="presParOf" srcId="{5FC3933C-A7BC-C04A-AB6A-CF4AB71530F7}" destId="{48A70968-E44E-A74B-8DC3-640D56929988}" srcOrd="5" destOrd="0" presId="urn:microsoft.com/office/officeart/2008/layout/LinedList"/>
    <dgm:cxn modelId="{F4EEAEB5-0184-F645-A2FE-F7381142EEA4}" type="presParOf" srcId="{48A70968-E44E-A74B-8DC3-640D56929988}" destId="{317D445B-432C-9D4E-95D1-7FEA61B0C4B5}" srcOrd="0" destOrd="0" presId="urn:microsoft.com/office/officeart/2008/layout/LinedList"/>
    <dgm:cxn modelId="{A1EC1199-7D60-D742-9A12-D9866F093DE1}" type="presParOf" srcId="{48A70968-E44E-A74B-8DC3-640D56929988}" destId="{5C49856A-E085-614E-8790-E84A7D15BD6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70FC67B-B7BA-4D46-BE69-83BD453FF774}"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63D7397F-1826-3F4A-82D9-BAEEBDF6A493}">
      <dgm:prSet/>
      <dgm:spPr/>
      <dgm:t>
        <a:bodyPr/>
        <a:lstStyle/>
        <a:p>
          <a:pPr rtl="0"/>
          <a:r>
            <a:rPr lang="en-US" dirty="0" smtClean="0"/>
            <a:t>There are no announcements today.</a:t>
          </a:r>
          <a:endParaRPr lang="en-US" dirty="0"/>
        </a:p>
      </dgm:t>
    </dgm:pt>
    <dgm:pt modelId="{49ACF8C1-C8B7-7B48-94A1-635F694AA974}" type="parTrans" cxnId="{6E27BA50-3718-D74D-99CA-6AF9F7E331D6}">
      <dgm:prSet/>
      <dgm:spPr/>
      <dgm:t>
        <a:bodyPr/>
        <a:lstStyle/>
        <a:p>
          <a:endParaRPr lang="en-US"/>
        </a:p>
      </dgm:t>
    </dgm:pt>
    <dgm:pt modelId="{02009C50-DA83-E04A-85B6-177B20388B35}" type="sibTrans" cxnId="{6E27BA50-3718-D74D-99CA-6AF9F7E331D6}">
      <dgm:prSet/>
      <dgm:spPr/>
      <dgm:t>
        <a:bodyPr/>
        <a:lstStyle/>
        <a:p>
          <a:endParaRPr lang="en-US"/>
        </a:p>
      </dgm:t>
    </dgm:pt>
    <dgm:pt modelId="{F1A85A5B-A26D-7946-8C7E-33392945E789}" type="pres">
      <dgm:prSet presAssocID="{770FC67B-B7BA-4D46-BE69-83BD453FF774}" presName="vert0" presStyleCnt="0">
        <dgm:presLayoutVars>
          <dgm:dir/>
          <dgm:animOne val="branch"/>
          <dgm:animLvl val="lvl"/>
        </dgm:presLayoutVars>
      </dgm:prSet>
      <dgm:spPr/>
      <dgm:t>
        <a:bodyPr/>
        <a:lstStyle/>
        <a:p>
          <a:endParaRPr lang="en-US"/>
        </a:p>
      </dgm:t>
    </dgm:pt>
    <dgm:pt modelId="{719D951D-1FB5-7645-B8DC-C31A35854B22}" type="pres">
      <dgm:prSet presAssocID="{63D7397F-1826-3F4A-82D9-BAEEBDF6A493}" presName="thickLine" presStyleLbl="alignNode1" presStyleIdx="0" presStyleCnt="1"/>
      <dgm:spPr/>
    </dgm:pt>
    <dgm:pt modelId="{F0E65AF9-B5CD-D94B-B9AA-8A9C12CC3615}" type="pres">
      <dgm:prSet presAssocID="{63D7397F-1826-3F4A-82D9-BAEEBDF6A493}" presName="horz1" presStyleCnt="0"/>
      <dgm:spPr/>
    </dgm:pt>
    <dgm:pt modelId="{577ED965-6D0C-E046-A68E-42DE9B518E15}" type="pres">
      <dgm:prSet presAssocID="{63D7397F-1826-3F4A-82D9-BAEEBDF6A493}" presName="tx1" presStyleLbl="revTx" presStyleIdx="0" presStyleCnt="1"/>
      <dgm:spPr/>
      <dgm:t>
        <a:bodyPr/>
        <a:lstStyle/>
        <a:p>
          <a:endParaRPr lang="en-US"/>
        </a:p>
      </dgm:t>
    </dgm:pt>
    <dgm:pt modelId="{4B9BC22B-4F66-444B-AF1A-1DA78D5CB532}" type="pres">
      <dgm:prSet presAssocID="{63D7397F-1826-3F4A-82D9-BAEEBDF6A493}" presName="vert1" presStyleCnt="0"/>
      <dgm:spPr/>
    </dgm:pt>
  </dgm:ptLst>
  <dgm:cxnLst>
    <dgm:cxn modelId="{C6B5048C-4710-F746-B833-33E4B92DC915}" type="presOf" srcId="{63D7397F-1826-3F4A-82D9-BAEEBDF6A493}" destId="{577ED965-6D0C-E046-A68E-42DE9B518E15}" srcOrd="0" destOrd="0" presId="urn:microsoft.com/office/officeart/2008/layout/LinedList"/>
    <dgm:cxn modelId="{6E27BA50-3718-D74D-99CA-6AF9F7E331D6}" srcId="{770FC67B-B7BA-4D46-BE69-83BD453FF774}" destId="{63D7397F-1826-3F4A-82D9-BAEEBDF6A493}" srcOrd="0" destOrd="0" parTransId="{49ACF8C1-C8B7-7B48-94A1-635F694AA974}" sibTransId="{02009C50-DA83-E04A-85B6-177B20388B35}"/>
    <dgm:cxn modelId="{70818DE3-07A0-994F-9640-C3D99C8C76EB}" type="presOf" srcId="{770FC67B-B7BA-4D46-BE69-83BD453FF774}" destId="{F1A85A5B-A26D-7946-8C7E-33392945E789}" srcOrd="0" destOrd="0" presId="urn:microsoft.com/office/officeart/2008/layout/LinedList"/>
    <dgm:cxn modelId="{B918CBC4-CDFC-8743-A857-6979FBFF1907}" type="presParOf" srcId="{F1A85A5B-A26D-7946-8C7E-33392945E789}" destId="{719D951D-1FB5-7645-B8DC-C31A35854B22}" srcOrd="0" destOrd="0" presId="urn:microsoft.com/office/officeart/2008/layout/LinedList"/>
    <dgm:cxn modelId="{91C570A0-B04E-8542-8EE0-8EC04DD01608}" type="presParOf" srcId="{F1A85A5B-A26D-7946-8C7E-33392945E789}" destId="{F0E65AF9-B5CD-D94B-B9AA-8A9C12CC3615}" srcOrd="1" destOrd="0" presId="urn:microsoft.com/office/officeart/2008/layout/LinedList"/>
    <dgm:cxn modelId="{30301F88-0D67-A642-A899-C838D394EFC8}" type="presParOf" srcId="{F0E65AF9-B5CD-D94B-B9AA-8A9C12CC3615}" destId="{577ED965-6D0C-E046-A68E-42DE9B518E15}" srcOrd="0" destOrd="0" presId="urn:microsoft.com/office/officeart/2008/layout/LinedList"/>
    <dgm:cxn modelId="{F6C74C42-CDDF-9843-81CB-7284E9E49A19}" type="presParOf" srcId="{F0E65AF9-B5CD-D94B-B9AA-8A9C12CC3615}" destId="{4B9BC22B-4F66-444B-AF1A-1DA78D5CB53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5DDE345-14D3-FB4A-9D81-8FC9B28724F8}"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44D2E121-A856-644B-A4E1-480C02AD2505}">
      <dgm:prSet/>
      <dgm:spPr/>
      <dgm:t>
        <a:bodyPr/>
        <a:lstStyle/>
        <a:p>
          <a:pPr rtl="0"/>
          <a:r>
            <a:rPr lang="en-US" dirty="0" smtClean="0"/>
            <a:t>Please take out your character sheet from yesterday.</a:t>
          </a:r>
          <a:endParaRPr lang="en-US" dirty="0"/>
        </a:p>
      </dgm:t>
    </dgm:pt>
    <dgm:pt modelId="{EAD39E3B-752B-544E-BD6D-05ADA3F3740D}" type="parTrans" cxnId="{02533A69-739D-C54A-AC96-F4E238BD1CD0}">
      <dgm:prSet/>
      <dgm:spPr/>
      <dgm:t>
        <a:bodyPr/>
        <a:lstStyle/>
        <a:p>
          <a:endParaRPr lang="en-US"/>
        </a:p>
      </dgm:t>
    </dgm:pt>
    <dgm:pt modelId="{2AF8E319-FC7A-B34E-8642-AA2180221A94}" type="sibTrans" cxnId="{02533A69-739D-C54A-AC96-F4E238BD1CD0}">
      <dgm:prSet/>
      <dgm:spPr/>
      <dgm:t>
        <a:bodyPr/>
        <a:lstStyle/>
        <a:p>
          <a:endParaRPr lang="en-US"/>
        </a:p>
      </dgm:t>
    </dgm:pt>
    <dgm:pt modelId="{32098A16-20CC-E44D-95B8-61BA0DB528D9}" type="pres">
      <dgm:prSet presAssocID="{55DDE345-14D3-FB4A-9D81-8FC9B28724F8}" presName="vert0" presStyleCnt="0">
        <dgm:presLayoutVars>
          <dgm:dir/>
          <dgm:animOne val="branch"/>
          <dgm:animLvl val="lvl"/>
        </dgm:presLayoutVars>
      </dgm:prSet>
      <dgm:spPr/>
      <dgm:t>
        <a:bodyPr/>
        <a:lstStyle/>
        <a:p>
          <a:endParaRPr lang="en-US"/>
        </a:p>
      </dgm:t>
    </dgm:pt>
    <dgm:pt modelId="{76DE812E-2DB1-9A4E-9CAF-2959A28ABEFA}" type="pres">
      <dgm:prSet presAssocID="{44D2E121-A856-644B-A4E1-480C02AD2505}" presName="thickLine" presStyleLbl="alignNode1" presStyleIdx="0" presStyleCnt="1"/>
      <dgm:spPr/>
    </dgm:pt>
    <dgm:pt modelId="{18DCAEF0-B95D-174D-B7D7-DBFA8ED6B4DC}" type="pres">
      <dgm:prSet presAssocID="{44D2E121-A856-644B-A4E1-480C02AD2505}" presName="horz1" presStyleCnt="0"/>
      <dgm:spPr/>
    </dgm:pt>
    <dgm:pt modelId="{60F4B011-8365-7D43-9285-BB06E3EF5DBA}" type="pres">
      <dgm:prSet presAssocID="{44D2E121-A856-644B-A4E1-480C02AD2505}" presName="tx1" presStyleLbl="revTx" presStyleIdx="0" presStyleCnt="1"/>
      <dgm:spPr/>
      <dgm:t>
        <a:bodyPr/>
        <a:lstStyle/>
        <a:p>
          <a:endParaRPr lang="en-US"/>
        </a:p>
      </dgm:t>
    </dgm:pt>
    <dgm:pt modelId="{1FF03F05-DC58-5249-8EEC-3E6ED36DB29E}" type="pres">
      <dgm:prSet presAssocID="{44D2E121-A856-644B-A4E1-480C02AD2505}" presName="vert1" presStyleCnt="0"/>
      <dgm:spPr/>
    </dgm:pt>
  </dgm:ptLst>
  <dgm:cxnLst>
    <dgm:cxn modelId="{02533A69-739D-C54A-AC96-F4E238BD1CD0}" srcId="{55DDE345-14D3-FB4A-9D81-8FC9B28724F8}" destId="{44D2E121-A856-644B-A4E1-480C02AD2505}" srcOrd="0" destOrd="0" parTransId="{EAD39E3B-752B-544E-BD6D-05ADA3F3740D}" sibTransId="{2AF8E319-FC7A-B34E-8642-AA2180221A94}"/>
    <dgm:cxn modelId="{53418BFA-B479-4616-8175-EFE647A67C7C}" type="presOf" srcId="{44D2E121-A856-644B-A4E1-480C02AD2505}" destId="{60F4B011-8365-7D43-9285-BB06E3EF5DBA}" srcOrd="0" destOrd="0" presId="urn:microsoft.com/office/officeart/2008/layout/LinedList"/>
    <dgm:cxn modelId="{5BFB9052-C198-47F3-B8E6-AA6E6DB5F803}" type="presOf" srcId="{55DDE345-14D3-FB4A-9D81-8FC9B28724F8}" destId="{32098A16-20CC-E44D-95B8-61BA0DB528D9}" srcOrd="0" destOrd="0" presId="urn:microsoft.com/office/officeart/2008/layout/LinedList"/>
    <dgm:cxn modelId="{5C84F196-A9AD-484A-96D4-C947084C55B7}" type="presParOf" srcId="{32098A16-20CC-E44D-95B8-61BA0DB528D9}" destId="{76DE812E-2DB1-9A4E-9CAF-2959A28ABEFA}" srcOrd="0" destOrd="0" presId="urn:microsoft.com/office/officeart/2008/layout/LinedList"/>
    <dgm:cxn modelId="{A81A77E2-11B8-4AEE-9C81-6B75B2CEA861}" type="presParOf" srcId="{32098A16-20CC-E44D-95B8-61BA0DB528D9}" destId="{18DCAEF0-B95D-174D-B7D7-DBFA8ED6B4DC}" srcOrd="1" destOrd="0" presId="urn:microsoft.com/office/officeart/2008/layout/LinedList"/>
    <dgm:cxn modelId="{13C3E73E-4B8C-4584-A099-A4F030755A55}" type="presParOf" srcId="{18DCAEF0-B95D-174D-B7D7-DBFA8ED6B4DC}" destId="{60F4B011-8365-7D43-9285-BB06E3EF5DBA}" srcOrd="0" destOrd="0" presId="urn:microsoft.com/office/officeart/2008/layout/LinedList"/>
    <dgm:cxn modelId="{9373D052-4077-403F-8B65-7212F42A6E02}" type="presParOf" srcId="{18DCAEF0-B95D-174D-B7D7-DBFA8ED6B4DC}" destId="{1FF03F05-DC58-5249-8EEC-3E6ED36DB29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0696B40-78F2-E549-A41E-F184F8732F7B}"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000C9773-BED2-9A4C-877E-64D58A253099}">
      <dgm:prSet/>
      <dgm:spPr/>
      <dgm:t>
        <a:bodyPr/>
        <a:lstStyle/>
        <a:p>
          <a:pPr rtl="0"/>
          <a:r>
            <a:rPr lang="en-US" dirty="0" smtClean="0"/>
            <a:t>What is the speaker’s attitude toward the various characters and classes within the Prologue of the Canterbury Tales based on the language he uses to describe them? </a:t>
          </a:r>
          <a:endParaRPr lang="en-US" dirty="0"/>
        </a:p>
      </dgm:t>
    </dgm:pt>
    <dgm:pt modelId="{0B4B5529-DDE6-5342-BC0C-0CA1E0C7967F}" type="parTrans" cxnId="{CF1ABB69-BB15-504A-B0F9-F76C21257763}">
      <dgm:prSet/>
      <dgm:spPr/>
      <dgm:t>
        <a:bodyPr/>
        <a:lstStyle/>
        <a:p>
          <a:endParaRPr lang="en-US"/>
        </a:p>
      </dgm:t>
    </dgm:pt>
    <dgm:pt modelId="{E28DD0AD-15A0-9B4C-BBF5-1A22DD5A483F}" type="sibTrans" cxnId="{CF1ABB69-BB15-504A-B0F9-F76C21257763}">
      <dgm:prSet/>
      <dgm:spPr/>
      <dgm:t>
        <a:bodyPr/>
        <a:lstStyle/>
        <a:p>
          <a:endParaRPr lang="en-US"/>
        </a:p>
      </dgm:t>
    </dgm:pt>
    <dgm:pt modelId="{9C81E0BF-B898-C749-95C6-79BE788EF3FD}">
      <dgm:prSet/>
      <dgm:spPr/>
      <dgm:t>
        <a:bodyPr/>
        <a:lstStyle/>
        <a:p>
          <a:pPr rtl="0"/>
          <a:r>
            <a:rPr lang="en-US" smtClean="0"/>
            <a:t>How does Chaucer use direct and indirect characterization to develop how we, as readers interpret each character in the Prologue of the Canterbury Tales? </a:t>
          </a:r>
          <a:endParaRPr lang="en-US"/>
        </a:p>
      </dgm:t>
    </dgm:pt>
    <dgm:pt modelId="{5FFA9F4F-2142-D240-AFC6-2B4F14F637F8}" type="parTrans" cxnId="{C1CBA373-5893-474C-A689-B81A49C38F32}">
      <dgm:prSet/>
      <dgm:spPr/>
      <dgm:t>
        <a:bodyPr/>
        <a:lstStyle/>
        <a:p>
          <a:endParaRPr lang="en-US"/>
        </a:p>
      </dgm:t>
    </dgm:pt>
    <dgm:pt modelId="{E7A9543C-F8E5-B84E-A519-30423E468B4B}" type="sibTrans" cxnId="{C1CBA373-5893-474C-A689-B81A49C38F32}">
      <dgm:prSet/>
      <dgm:spPr/>
      <dgm:t>
        <a:bodyPr/>
        <a:lstStyle/>
        <a:p>
          <a:endParaRPr lang="en-US"/>
        </a:p>
      </dgm:t>
    </dgm:pt>
    <dgm:pt modelId="{EEE8266B-280A-7D43-8CD5-120715576CFC}" type="pres">
      <dgm:prSet presAssocID="{70696B40-78F2-E549-A41E-F184F8732F7B}" presName="vert0" presStyleCnt="0">
        <dgm:presLayoutVars>
          <dgm:dir/>
          <dgm:animOne val="branch"/>
          <dgm:animLvl val="lvl"/>
        </dgm:presLayoutVars>
      </dgm:prSet>
      <dgm:spPr/>
      <dgm:t>
        <a:bodyPr/>
        <a:lstStyle/>
        <a:p>
          <a:endParaRPr lang="en-US"/>
        </a:p>
      </dgm:t>
    </dgm:pt>
    <dgm:pt modelId="{462C561A-8265-C34D-ADDD-5CC1F848841B}" type="pres">
      <dgm:prSet presAssocID="{000C9773-BED2-9A4C-877E-64D58A253099}" presName="thickLine" presStyleLbl="alignNode1" presStyleIdx="0" presStyleCnt="2"/>
      <dgm:spPr/>
    </dgm:pt>
    <dgm:pt modelId="{4754B7BE-D522-A642-9316-F0FEBFF4F5B8}" type="pres">
      <dgm:prSet presAssocID="{000C9773-BED2-9A4C-877E-64D58A253099}" presName="horz1" presStyleCnt="0"/>
      <dgm:spPr/>
    </dgm:pt>
    <dgm:pt modelId="{533DBC94-CA63-624F-8A8E-D251C96E5637}" type="pres">
      <dgm:prSet presAssocID="{000C9773-BED2-9A4C-877E-64D58A253099}" presName="tx1" presStyleLbl="revTx" presStyleIdx="0" presStyleCnt="2"/>
      <dgm:spPr/>
      <dgm:t>
        <a:bodyPr/>
        <a:lstStyle/>
        <a:p>
          <a:endParaRPr lang="en-US"/>
        </a:p>
      </dgm:t>
    </dgm:pt>
    <dgm:pt modelId="{CACD9D92-14E7-024D-A378-95F8AD879EA8}" type="pres">
      <dgm:prSet presAssocID="{000C9773-BED2-9A4C-877E-64D58A253099}" presName="vert1" presStyleCnt="0"/>
      <dgm:spPr/>
    </dgm:pt>
    <dgm:pt modelId="{BC66ADD7-F842-AB40-BF7D-68F570B4CE87}" type="pres">
      <dgm:prSet presAssocID="{9C81E0BF-B898-C749-95C6-79BE788EF3FD}" presName="thickLine" presStyleLbl="alignNode1" presStyleIdx="1" presStyleCnt="2"/>
      <dgm:spPr/>
    </dgm:pt>
    <dgm:pt modelId="{5F8D4845-1A5F-C846-ADD0-5E5A2B812391}" type="pres">
      <dgm:prSet presAssocID="{9C81E0BF-B898-C749-95C6-79BE788EF3FD}" presName="horz1" presStyleCnt="0"/>
      <dgm:spPr/>
    </dgm:pt>
    <dgm:pt modelId="{A53EC573-5B27-1E4F-97AB-27D5748C0FD5}" type="pres">
      <dgm:prSet presAssocID="{9C81E0BF-B898-C749-95C6-79BE788EF3FD}" presName="tx1" presStyleLbl="revTx" presStyleIdx="1" presStyleCnt="2"/>
      <dgm:spPr/>
      <dgm:t>
        <a:bodyPr/>
        <a:lstStyle/>
        <a:p>
          <a:endParaRPr lang="en-US"/>
        </a:p>
      </dgm:t>
    </dgm:pt>
    <dgm:pt modelId="{89F930CE-E6F3-2846-87A0-7D89B478C3B9}" type="pres">
      <dgm:prSet presAssocID="{9C81E0BF-B898-C749-95C6-79BE788EF3FD}" presName="vert1" presStyleCnt="0"/>
      <dgm:spPr/>
    </dgm:pt>
  </dgm:ptLst>
  <dgm:cxnLst>
    <dgm:cxn modelId="{4EA9BD41-2B4F-4655-BE05-40F9B1306C79}" type="presOf" srcId="{70696B40-78F2-E549-A41E-F184F8732F7B}" destId="{EEE8266B-280A-7D43-8CD5-120715576CFC}" srcOrd="0" destOrd="0" presId="urn:microsoft.com/office/officeart/2008/layout/LinedList"/>
    <dgm:cxn modelId="{CF1ABB69-BB15-504A-B0F9-F76C21257763}" srcId="{70696B40-78F2-E549-A41E-F184F8732F7B}" destId="{000C9773-BED2-9A4C-877E-64D58A253099}" srcOrd="0" destOrd="0" parTransId="{0B4B5529-DDE6-5342-BC0C-0CA1E0C7967F}" sibTransId="{E28DD0AD-15A0-9B4C-BBF5-1A22DD5A483F}"/>
    <dgm:cxn modelId="{12EDC311-7757-4CEB-B9E8-C36A876E7E4B}" type="presOf" srcId="{000C9773-BED2-9A4C-877E-64D58A253099}" destId="{533DBC94-CA63-624F-8A8E-D251C96E5637}" srcOrd="0" destOrd="0" presId="urn:microsoft.com/office/officeart/2008/layout/LinedList"/>
    <dgm:cxn modelId="{31A335FC-30B9-43AB-9E41-8E61F51CD0DB}" type="presOf" srcId="{9C81E0BF-B898-C749-95C6-79BE788EF3FD}" destId="{A53EC573-5B27-1E4F-97AB-27D5748C0FD5}" srcOrd="0" destOrd="0" presId="urn:microsoft.com/office/officeart/2008/layout/LinedList"/>
    <dgm:cxn modelId="{C1CBA373-5893-474C-A689-B81A49C38F32}" srcId="{70696B40-78F2-E549-A41E-F184F8732F7B}" destId="{9C81E0BF-B898-C749-95C6-79BE788EF3FD}" srcOrd="1" destOrd="0" parTransId="{5FFA9F4F-2142-D240-AFC6-2B4F14F637F8}" sibTransId="{E7A9543C-F8E5-B84E-A519-30423E468B4B}"/>
    <dgm:cxn modelId="{F170CDBE-7E6F-4393-9777-1545841D7081}" type="presParOf" srcId="{EEE8266B-280A-7D43-8CD5-120715576CFC}" destId="{462C561A-8265-C34D-ADDD-5CC1F848841B}" srcOrd="0" destOrd="0" presId="urn:microsoft.com/office/officeart/2008/layout/LinedList"/>
    <dgm:cxn modelId="{F05C7930-1640-40F8-9F23-30DBF4958426}" type="presParOf" srcId="{EEE8266B-280A-7D43-8CD5-120715576CFC}" destId="{4754B7BE-D522-A642-9316-F0FEBFF4F5B8}" srcOrd="1" destOrd="0" presId="urn:microsoft.com/office/officeart/2008/layout/LinedList"/>
    <dgm:cxn modelId="{C4976C80-DE9B-4A2C-A74C-F909A16C4941}" type="presParOf" srcId="{4754B7BE-D522-A642-9316-F0FEBFF4F5B8}" destId="{533DBC94-CA63-624F-8A8E-D251C96E5637}" srcOrd="0" destOrd="0" presId="urn:microsoft.com/office/officeart/2008/layout/LinedList"/>
    <dgm:cxn modelId="{77061460-95FB-46AB-9FAB-5CB31C3AC222}" type="presParOf" srcId="{4754B7BE-D522-A642-9316-F0FEBFF4F5B8}" destId="{CACD9D92-14E7-024D-A378-95F8AD879EA8}" srcOrd="1" destOrd="0" presId="urn:microsoft.com/office/officeart/2008/layout/LinedList"/>
    <dgm:cxn modelId="{BF721E79-CDF4-4D40-8904-7C244D58D611}" type="presParOf" srcId="{EEE8266B-280A-7D43-8CD5-120715576CFC}" destId="{BC66ADD7-F842-AB40-BF7D-68F570B4CE87}" srcOrd="2" destOrd="0" presId="urn:microsoft.com/office/officeart/2008/layout/LinedList"/>
    <dgm:cxn modelId="{356F9B49-C90E-4439-ADF8-12121A80A120}" type="presParOf" srcId="{EEE8266B-280A-7D43-8CD5-120715576CFC}" destId="{5F8D4845-1A5F-C846-ADD0-5E5A2B812391}" srcOrd="3" destOrd="0" presId="urn:microsoft.com/office/officeart/2008/layout/LinedList"/>
    <dgm:cxn modelId="{4D429FBC-9AE4-467E-AAB0-EA8FEED6D0FB}" type="presParOf" srcId="{5F8D4845-1A5F-C846-ADD0-5E5A2B812391}" destId="{A53EC573-5B27-1E4F-97AB-27D5748C0FD5}" srcOrd="0" destOrd="0" presId="urn:microsoft.com/office/officeart/2008/layout/LinedList"/>
    <dgm:cxn modelId="{70CB0779-1A47-48A3-933D-D09A9266949F}" type="presParOf" srcId="{5F8D4845-1A5F-C846-ADD0-5E5A2B812391}" destId="{89F930CE-E6F3-2846-87A0-7D89B478C3B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8E2EA14-764E-4246-B89E-3EB0D61D65DD}"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8BBDE406-BB62-6B4E-80E1-AA7B8ABFF28D}">
      <dgm:prSet/>
      <dgm:spPr/>
      <dgm:t>
        <a:bodyPr/>
        <a:lstStyle/>
        <a:p>
          <a:pPr rtl="0"/>
          <a:r>
            <a:rPr lang="en-US" dirty="0" smtClean="0"/>
            <a:t>ELAGSE11-12RL1</a:t>
          </a:r>
          <a:endParaRPr lang="en-US" dirty="0"/>
        </a:p>
      </dgm:t>
    </dgm:pt>
    <dgm:pt modelId="{375240A4-0046-EC4E-B300-4EC9095B4B1B}" type="parTrans" cxnId="{7F5C3CB9-4D77-514F-9C84-146326FD37F4}">
      <dgm:prSet/>
      <dgm:spPr/>
      <dgm:t>
        <a:bodyPr/>
        <a:lstStyle/>
        <a:p>
          <a:endParaRPr lang="en-US"/>
        </a:p>
      </dgm:t>
    </dgm:pt>
    <dgm:pt modelId="{60C50470-1A91-1A4A-A048-B0C0FEB722C0}" type="sibTrans" cxnId="{7F5C3CB9-4D77-514F-9C84-146326FD37F4}">
      <dgm:prSet/>
      <dgm:spPr/>
      <dgm:t>
        <a:bodyPr/>
        <a:lstStyle/>
        <a:p>
          <a:endParaRPr lang="en-US"/>
        </a:p>
      </dgm:t>
    </dgm:pt>
    <dgm:pt modelId="{894CE06C-8AC5-B043-B60F-B06CEBB5482E}">
      <dgm:prSet/>
      <dgm:spPr/>
      <dgm:t>
        <a:bodyPr/>
        <a:lstStyle/>
        <a:p>
          <a:pPr rtl="0"/>
          <a:r>
            <a:rPr lang="en-US" dirty="0" smtClean="0"/>
            <a:t>ELAGSE11-12RL3</a:t>
          </a:r>
          <a:endParaRPr lang="en-US" dirty="0"/>
        </a:p>
      </dgm:t>
    </dgm:pt>
    <dgm:pt modelId="{DC2631C3-C56A-4E48-A9C1-8CCF382BE98E}" type="parTrans" cxnId="{27172744-B275-8941-B4B3-577DC66C17B1}">
      <dgm:prSet/>
      <dgm:spPr/>
      <dgm:t>
        <a:bodyPr/>
        <a:lstStyle/>
        <a:p>
          <a:endParaRPr lang="en-US"/>
        </a:p>
      </dgm:t>
    </dgm:pt>
    <dgm:pt modelId="{C2077022-39C1-FB4E-993E-6D38BEC8849E}" type="sibTrans" cxnId="{27172744-B275-8941-B4B3-577DC66C17B1}">
      <dgm:prSet/>
      <dgm:spPr/>
      <dgm:t>
        <a:bodyPr/>
        <a:lstStyle/>
        <a:p>
          <a:endParaRPr lang="en-US"/>
        </a:p>
      </dgm:t>
    </dgm:pt>
    <dgm:pt modelId="{418B4676-D1A7-F64A-BF02-398028A4282B}">
      <dgm:prSet/>
      <dgm:spPr/>
      <dgm:t>
        <a:bodyPr/>
        <a:lstStyle/>
        <a:p>
          <a:pPr rtl="0"/>
          <a:r>
            <a:rPr lang="en-US" dirty="0" smtClean="0"/>
            <a:t>ELAGSE11-12RL6</a:t>
          </a:r>
          <a:endParaRPr lang="en-US" dirty="0"/>
        </a:p>
      </dgm:t>
    </dgm:pt>
    <dgm:pt modelId="{904DDF70-152B-4A4A-8D74-C90D0D6187AD}" type="parTrans" cxnId="{5A28F68E-C47A-374C-9F25-8E2503C62B90}">
      <dgm:prSet/>
      <dgm:spPr/>
      <dgm:t>
        <a:bodyPr/>
        <a:lstStyle/>
        <a:p>
          <a:endParaRPr lang="en-US"/>
        </a:p>
      </dgm:t>
    </dgm:pt>
    <dgm:pt modelId="{91F3B573-C3B7-7148-9D10-25E2F88B9B55}" type="sibTrans" cxnId="{5A28F68E-C47A-374C-9F25-8E2503C62B90}">
      <dgm:prSet/>
      <dgm:spPr/>
      <dgm:t>
        <a:bodyPr/>
        <a:lstStyle/>
        <a:p>
          <a:endParaRPr lang="en-US"/>
        </a:p>
      </dgm:t>
    </dgm:pt>
    <dgm:pt modelId="{BFA6F215-1C63-2241-A434-7E3481F55DE8}">
      <dgm:prSet/>
      <dgm:spPr/>
      <dgm:t>
        <a:bodyPr/>
        <a:lstStyle/>
        <a:p>
          <a:pPr rtl="0"/>
          <a:r>
            <a:rPr lang="en-US" dirty="0" smtClean="0"/>
            <a:t>ELAGSE11-12W9</a:t>
          </a:r>
          <a:endParaRPr lang="en-US" dirty="0"/>
        </a:p>
      </dgm:t>
    </dgm:pt>
    <dgm:pt modelId="{64FCE557-1CAE-9C47-9BAB-171820E76659}" type="parTrans" cxnId="{50ECF31E-98B4-2C45-AE8E-F445E7318276}">
      <dgm:prSet/>
      <dgm:spPr/>
      <dgm:t>
        <a:bodyPr/>
        <a:lstStyle/>
        <a:p>
          <a:endParaRPr lang="en-US"/>
        </a:p>
      </dgm:t>
    </dgm:pt>
    <dgm:pt modelId="{0B56074E-56D6-6A41-9B95-117DA7C8CC9E}" type="sibTrans" cxnId="{50ECF31E-98B4-2C45-AE8E-F445E7318276}">
      <dgm:prSet/>
      <dgm:spPr/>
      <dgm:t>
        <a:bodyPr/>
        <a:lstStyle/>
        <a:p>
          <a:endParaRPr lang="en-US"/>
        </a:p>
      </dgm:t>
    </dgm:pt>
    <dgm:pt modelId="{FE101D44-3E4F-1346-AAA8-775ECB3B1B87}">
      <dgm:prSet/>
      <dgm:spPr/>
      <dgm:t>
        <a:bodyPr/>
        <a:lstStyle/>
        <a:p>
          <a:pPr rtl="0"/>
          <a:r>
            <a:rPr lang="en-US" dirty="0" smtClean="0"/>
            <a:t>Cite strong and thorough textual evidence to support analysis of what the text says explicitly as well as inferences drawn from the text, including determining where the text leaves matters uncertain.</a:t>
          </a:r>
          <a:endParaRPr lang="en-US" dirty="0"/>
        </a:p>
      </dgm:t>
    </dgm:pt>
    <dgm:pt modelId="{2683D419-37FF-9049-8D09-A68C3C4ABFE0}" type="parTrans" cxnId="{14575395-2F0B-F447-A80F-75BA3A900D5E}">
      <dgm:prSet/>
      <dgm:spPr/>
      <dgm:t>
        <a:bodyPr/>
        <a:lstStyle/>
        <a:p>
          <a:endParaRPr lang="en-US"/>
        </a:p>
      </dgm:t>
    </dgm:pt>
    <dgm:pt modelId="{1D074CA9-FDF0-7C47-A136-6813F968EB23}" type="sibTrans" cxnId="{14575395-2F0B-F447-A80F-75BA3A900D5E}">
      <dgm:prSet/>
      <dgm:spPr/>
      <dgm:t>
        <a:bodyPr/>
        <a:lstStyle/>
        <a:p>
          <a:endParaRPr lang="en-US"/>
        </a:p>
      </dgm:t>
    </dgm:pt>
    <dgm:pt modelId="{40A38BAC-D576-1741-98DD-2C7E31456233}">
      <dgm:prSet/>
      <dgm:spPr/>
      <dgm:t>
        <a:bodyPr/>
        <a:lstStyle/>
        <a:p>
          <a:pPr rtl="0"/>
          <a:r>
            <a:rPr lang="en-US" dirty="0" smtClean="0"/>
            <a:t>Analyze the impact of the author’s choices regarding how to develop and relate elements of a story or drama (e.g., where a story is set, how the action is ordered, how the characters are introduced and developed).</a:t>
          </a:r>
          <a:endParaRPr lang="en-US" dirty="0"/>
        </a:p>
      </dgm:t>
    </dgm:pt>
    <dgm:pt modelId="{B2ECEDFC-470C-434D-8F09-42F3C00D1D73}" type="parTrans" cxnId="{DF74BA3A-3F77-0C40-98CD-D56FD1CA6FBA}">
      <dgm:prSet/>
      <dgm:spPr/>
      <dgm:t>
        <a:bodyPr/>
        <a:lstStyle/>
        <a:p>
          <a:endParaRPr lang="en-US"/>
        </a:p>
      </dgm:t>
    </dgm:pt>
    <dgm:pt modelId="{1FC8EC71-80CF-7349-A889-E6D987E89DA7}" type="sibTrans" cxnId="{DF74BA3A-3F77-0C40-98CD-D56FD1CA6FBA}">
      <dgm:prSet/>
      <dgm:spPr/>
      <dgm:t>
        <a:bodyPr/>
        <a:lstStyle/>
        <a:p>
          <a:endParaRPr lang="en-US"/>
        </a:p>
      </dgm:t>
    </dgm:pt>
    <dgm:pt modelId="{F7EC0B89-CE51-7B4B-A29C-3D81A750440E}">
      <dgm:prSet/>
      <dgm:spPr/>
      <dgm:t>
        <a:bodyPr/>
        <a:lstStyle/>
        <a:p>
          <a:pPr rtl="0"/>
          <a:r>
            <a:rPr lang="en-US" dirty="0" smtClean="0"/>
            <a:t>Analyze a case in which grasping point of view requires distinguishing what is directly stated in a text from what is really meant (e.g., satire, sarcasm, irony, or understatement).</a:t>
          </a:r>
          <a:endParaRPr lang="en-US" dirty="0"/>
        </a:p>
      </dgm:t>
    </dgm:pt>
    <dgm:pt modelId="{DFC8AF6B-A18A-104F-BF47-2F66F5972F1C}" type="parTrans" cxnId="{443F8A98-81EA-3E43-B393-F77136FC07D9}">
      <dgm:prSet/>
      <dgm:spPr/>
      <dgm:t>
        <a:bodyPr/>
        <a:lstStyle/>
        <a:p>
          <a:endParaRPr lang="en-US"/>
        </a:p>
      </dgm:t>
    </dgm:pt>
    <dgm:pt modelId="{4E1519A7-BF7A-8440-AEAD-89BD7C73B881}" type="sibTrans" cxnId="{443F8A98-81EA-3E43-B393-F77136FC07D9}">
      <dgm:prSet/>
      <dgm:spPr/>
      <dgm:t>
        <a:bodyPr/>
        <a:lstStyle/>
        <a:p>
          <a:endParaRPr lang="en-US"/>
        </a:p>
      </dgm:t>
    </dgm:pt>
    <dgm:pt modelId="{52A74F43-B1D4-EB4B-B62A-B02B0C3B8FBD}">
      <dgm:prSet/>
      <dgm:spPr/>
      <dgm:t>
        <a:bodyPr/>
        <a:lstStyle/>
        <a:p>
          <a:pPr rtl="0"/>
          <a:r>
            <a:rPr lang="en-US" dirty="0" smtClean="0"/>
            <a:t> Draw evidence from literary or informational texts to support analysis, reflection, and research.</a:t>
          </a:r>
          <a:endParaRPr lang="en-US" dirty="0"/>
        </a:p>
      </dgm:t>
    </dgm:pt>
    <dgm:pt modelId="{E9A7FBBE-5416-1440-ACF3-F9FDC1CC070B}" type="parTrans" cxnId="{B2D157D6-7CCD-E244-B4D6-80296A013F66}">
      <dgm:prSet/>
      <dgm:spPr/>
      <dgm:t>
        <a:bodyPr/>
        <a:lstStyle/>
        <a:p>
          <a:endParaRPr lang="en-US"/>
        </a:p>
      </dgm:t>
    </dgm:pt>
    <dgm:pt modelId="{28CEE279-F423-7749-BD4C-EE6072F98301}" type="sibTrans" cxnId="{B2D157D6-7CCD-E244-B4D6-80296A013F66}">
      <dgm:prSet/>
      <dgm:spPr/>
      <dgm:t>
        <a:bodyPr/>
        <a:lstStyle/>
        <a:p>
          <a:endParaRPr lang="en-US"/>
        </a:p>
      </dgm:t>
    </dgm:pt>
    <dgm:pt modelId="{C1A109E9-E63D-444B-A62E-AAE2CD9BF11A}" type="pres">
      <dgm:prSet presAssocID="{98E2EA14-764E-4246-B89E-3EB0D61D65DD}" presName="vert0" presStyleCnt="0">
        <dgm:presLayoutVars>
          <dgm:dir/>
          <dgm:animOne val="branch"/>
          <dgm:animLvl val="lvl"/>
        </dgm:presLayoutVars>
      </dgm:prSet>
      <dgm:spPr/>
      <dgm:t>
        <a:bodyPr/>
        <a:lstStyle/>
        <a:p>
          <a:endParaRPr lang="en-US"/>
        </a:p>
      </dgm:t>
    </dgm:pt>
    <dgm:pt modelId="{9A519C87-84C8-E949-90C1-AC96C8013B4C}" type="pres">
      <dgm:prSet presAssocID="{8BBDE406-BB62-6B4E-80E1-AA7B8ABFF28D}" presName="thickLine" presStyleLbl="alignNode1" presStyleIdx="0" presStyleCnt="4"/>
      <dgm:spPr/>
    </dgm:pt>
    <dgm:pt modelId="{22046355-BE71-B04B-BFC7-8DD10861A7E5}" type="pres">
      <dgm:prSet presAssocID="{8BBDE406-BB62-6B4E-80E1-AA7B8ABFF28D}" presName="horz1" presStyleCnt="0"/>
      <dgm:spPr/>
    </dgm:pt>
    <dgm:pt modelId="{2FBAD065-6899-5F46-BF56-8306E2A14065}" type="pres">
      <dgm:prSet presAssocID="{8BBDE406-BB62-6B4E-80E1-AA7B8ABFF28D}" presName="tx1" presStyleLbl="revTx" presStyleIdx="0" presStyleCnt="8"/>
      <dgm:spPr/>
      <dgm:t>
        <a:bodyPr/>
        <a:lstStyle/>
        <a:p>
          <a:endParaRPr lang="en-US"/>
        </a:p>
      </dgm:t>
    </dgm:pt>
    <dgm:pt modelId="{301A28AC-68CE-8A44-A5E3-AE4A4949AEF0}" type="pres">
      <dgm:prSet presAssocID="{8BBDE406-BB62-6B4E-80E1-AA7B8ABFF28D}" presName="vert1" presStyleCnt="0"/>
      <dgm:spPr/>
    </dgm:pt>
    <dgm:pt modelId="{E4DC4C66-EC6A-C149-AAB6-49C26A10A2C4}" type="pres">
      <dgm:prSet presAssocID="{FE101D44-3E4F-1346-AAA8-775ECB3B1B87}" presName="vertSpace2a" presStyleCnt="0"/>
      <dgm:spPr/>
    </dgm:pt>
    <dgm:pt modelId="{CDCEED50-5016-1E4C-AD75-73CC5F2EDB88}" type="pres">
      <dgm:prSet presAssocID="{FE101D44-3E4F-1346-AAA8-775ECB3B1B87}" presName="horz2" presStyleCnt="0"/>
      <dgm:spPr/>
    </dgm:pt>
    <dgm:pt modelId="{EFC0FCCD-A49C-B94C-A3F9-AE40E9530427}" type="pres">
      <dgm:prSet presAssocID="{FE101D44-3E4F-1346-AAA8-775ECB3B1B87}" presName="horzSpace2" presStyleCnt="0"/>
      <dgm:spPr/>
    </dgm:pt>
    <dgm:pt modelId="{6170F224-6BF8-BE43-A780-E2312F4A05B0}" type="pres">
      <dgm:prSet presAssocID="{FE101D44-3E4F-1346-AAA8-775ECB3B1B87}" presName="tx2" presStyleLbl="revTx" presStyleIdx="1" presStyleCnt="8"/>
      <dgm:spPr/>
      <dgm:t>
        <a:bodyPr/>
        <a:lstStyle/>
        <a:p>
          <a:endParaRPr lang="en-US"/>
        </a:p>
      </dgm:t>
    </dgm:pt>
    <dgm:pt modelId="{29511BF2-19EE-E949-ABCC-82D5919FD5F2}" type="pres">
      <dgm:prSet presAssocID="{FE101D44-3E4F-1346-AAA8-775ECB3B1B87}" presName="vert2" presStyleCnt="0"/>
      <dgm:spPr/>
    </dgm:pt>
    <dgm:pt modelId="{2D899A55-4614-C14A-9307-8B2CD7F91558}" type="pres">
      <dgm:prSet presAssocID="{FE101D44-3E4F-1346-AAA8-775ECB3B1B87}" presName="thinLine2b" presStyleLbl="callout" presStyleIdx="0" presStyleCnt="4"/>
      <dgm:spPr/>
    </dgm:pt>
    <dgm:pt modelId="{17734BE1-BD8B-E841-8D90-1CF1696D0D73}" type="pres">
      <dgm:prSet presAssocID="{FE101D44-3E4F-1346-AAA8-775ECB3B1B87}" presName="vertSpace2b" presStyleCnt="0"/>
      <dgm:spPr/>
    </dgm:pt>
    <dgm:pt modelId="{6336188E-B2DE-D14D-B449-0768A1E437F9}" type="pres">
      <dgm:prSet presAssocID="{894CE06C-8AC5-B043-B60F-B06CEBB5482E}" presName="thickLine" presStyleLbl="alignNode1" presStyleIdx="1" presStyleCnt="4"/>
      <dgm:spPr/>
    </dgm:pt>
    <dgm:pt modelId="{7CFD6442-70BB-7F48-8032-2C1D8A09D77D}" type="pres">
      <dgm:prSet presAssocID="{894CE06C-8AC5-B043-B60F-B06CEBB5482E}" presName="horz1" presStyleCnt="0"/>
      <dgm:spPr/>
    </dgm:pt>
    <dgm:pt modelId="{A499F8C9-8837-824A-886C-0B4898D2EC65}" type="pres">
      <dgm:prSet presAssocID="{894CE06C-8AC5-B043-B60F-B06CEBB5482E}" presName="tx1" presStyleLbl="revTx" presStyleIdx="2" presStyleCnt="8"/>
      <dgm:spPr/>
      <dgm:t>
        <a:bodyPr/>
        <a:lstStyle/>
        <a:p>
          <a:endParaRPr lang="en-US"/>
        </a:p>
      </dgm:t>
    </dgm:pt>
    <dgm:pt modelId="{92E3CED6-F7A3-9F45-8FA4-353277058EC5}" type="pres">
      <dgm:prSet presAssocID="{894CE06C-8AC5-B043-B60F-B06CEBB5482E}" presName="vert1" presStyleCnt="0"/>
      <dgm:spPr/>
    </dgm:pt>
    <dgm:pt modelId="{33A6ACE7-CAE2-E745-84D0-C6D414B0ECC3}" type="pres">
      <dgm:prSet presAssocID="{40A38BAC-D576-1741-98DD-2C7E31456233}" presName="vertSpace2a" presStyleCnt="0"/>
      <dgm:spPr/>
    </dgm:pt>
    <dgm:pt modelId="{E4103F45-A975-444F-A2FE-35109E1221AD}" type="pres">
      <dgm:prSet presAssocID="{40A38BAC-D576-1741-98DD-2C7E31456233}" presName="horz2" presStyleCnt="0"/>
      <dgm:spPr/>
    </dgm:pt>
    <dgm:pt modelId="{3CD4EAD3-9B70-674F-B1B8-1EE302A5C17B}" type="pres">
      <dgm:prSet presAssocID="{40A38BAC-D576-1741-98DD-2C7E31456233}" presName="horzSpace2" presStyleCnt="0"/>
      <dgm:spPr/>
    </dgm:pt>
    <dgm:pt modelId="{416D0DB5-93BB-6A4B-801A-B2DC3BF9ADF2}" type="pres">
      <dgm:prSet presAssocID="{40A38BAC-D576-1741-98DD-2C7E31456233}" presName="tx2" presStyleLbl="revTx" presStyleIdx="3" presStyleCnt="8"/>
      <dgm:spPr/>
      <dgm:t>
        <a:bodyPr/>
        <a:lstStyle/>
        <a:p>
          <a:endParaRPr lang="en-US"/>
        </a:p>
      </dgm:t>
    </dgm:pt>
    <dgm:pt modelId="{1A9924EA-DF6B-4341-BDB7-12B75DE10FDE}" type="pres">
      <dgm:prSet presAssocID="{40A38BAC-D576-1741-98DD-2C7E31456233}" presName="vert2" presStyleCnt="0"/>
      <dgm:spPr/>
    </dgm:pt>
    <dgm:pt modelId="{E7FF0E8E-25E1-C441-97EC-3B7142B99D10}" type="pres">
      <dgm:prSet presAssocID="{40A38BAC-D576-1741-98DD-2C7E31456233}" presName="thinLine2b" presStyleLbl="callout" presStyleIdx="1" presStyleCnt="4"/>
      <dgm:spPr/>
    </dgm:pt>
    <dgm:pt modelId="{ADB1191F-CBF7-8046-8484-528AA842410E}" type="pres">
      <dgm:prSet presAssocID="{40A38BAC-D576-1741-98DD-2C7E31456233}" presName="vertSpace2b" presStyleCnt="0"/>
      <dgm:spPr/>
    </dgm:pt>
    <dgm:pt modelId="{20F62608-4F36-DE4C-BCE0-6C5856A5D90E}" type="pres">
      <dgm:prSet presAssocID="{418B4676-D1A7-F64A-BF02-398028A4282B}" presName="thickLine" presStyleLbl="alignNode1" presStyleIdx="2" presStyleCnt="4"/>
      <dgm:spPr/>
    </dgm:pt>
    <dgm:pt modelId="{4BD847E3-4035-AC4A-9377-6BB55D850F03}" type="pres">
      <dgm:prSet presAssocID="{418B4676-D1A7-F64A-BF02-398028A4282B}" presName="horz1" presStyleCnt="0"/>
      <dgm:spPr/>
    </dgm:pt>
    <dgm:pt modelId="{866BAE5C-E35B-B649-9830-9D189003F990}" type="pres">
      <dgm:prSet presAssocID="{418B4676-D1A7-F64A-BF02-398028A4282B}" presName="tx1" presStyleLbl="revTx" presStyleIdx="4" presStyleCnt="8"/>
      <dgm:spPr/>
      <dgm:t>
        <a:bodyPr/>
        <a:lstStyle/>
        <a:p>
          <a:endParaRPr lang="en-US"/>
        </a:p>
      </dgm:t>
    </dgm:pt>
    <dgm:pt modelId="{93A0816C-D790-3148-B8E0-B0F7051C16CB}" type="pres">
      <dgm:prSet presAssocID="{418B4676-D1A7-F64A-BF02-398028A4282B}" presName="vert1" presStyleCnt="0"/>
      <dgm:spPr/>
    </dgm:pt>
    <dgm:pt modelId="{E5FF0CCA-9A8C-6648-8902-A98EAB67683C}" type="pres">
      <dgm:prSet presAssocID="{F7EC0B89-CE51-7B4B-A29C-3D81A750440E}" presName="vertSpace2a" presStyleCnt="0"/>
      <dgm:spPr/>
    </dgm:pt>
    <dgm:pt modelId="{5978604D-26A0-E04F-866E-E2C99FFDBCE1}" type="pres">
      <dgm:prSet presAssocID="{F7EC0B89-CE51-7B4B-A29C-3D81A750440E}" presName="horz2" presStyleCnt="0"/>
      <dgm:spPr/>
    </dgm:pt>
    <dgm:pt modelId="{157F1B8C-2322-F64E-8113-ACE76AF5433F}" type="pres">
      <dgm:prSet presAssocID="{F7EC0B89-CE51-7B4B-A29C-3D81A750440E}" presName="horzSpace2" presStyleCnt="0"/>
      <dgm:spPr/>
    </dgm:pt>
    <dgm:pt modelId="{9D0F41F6-EC6B-8A4D-9A6E-13F7F9FAEA35}" type="pres">
      <dgm:prSet presAssocID="{F7EC0B89-CE51-7B4B-A29C-3D81A750440E}" presName="tx2" presStyleLbl="revTx" presStyleIdx="5" presStyleCnt="8"/>
      <dgm:spPr/>
      <dgm:t>
        <a:bodyPr/>
        <a:lstStyle/>
        <a:p>
          <a:endParaRPr lang="en-US"/>
        </a:p>
      </dgm:t>
    </dgm:pt>
    <dgm:pt modelId="{8A06F349-98FA-3541-AE99-92460355AFCE}" type="pres">
      <dgm:prSet presAssocID="{F7EC0B89-CE51-7B4B-A29C-3D81A750440E}" presName="vert2" presStyleCnt="0"/>
      <dgm:spPr/>
    </dgm:pt>
    <dgm:pt modelId="{2B7ADE68-E355-3F47-BEC9-D0054498E560}" type="pres">
      <dgm:prSet presAssocID="{F7EC0B89-CE51-7B4B-A29C-3D81A750440E}" presName="thinLine2b" presStyleLbl="callout" presStyleIdx="2" presStyleCnt="4"/>
      <dgm:spPr/>
    </dgm:pt>
    <dgm:pt modelId="{9DFE397D-CB48-A649-8FB5-E68BEE8E0B0D}" type="pres">
      <dgm:prSet presAssocID="{F7EC0B89-CE51-7B4B-A29C-3D81A750440E}" presName="vertSpace2b" presStyleCnt="0"/>
      <dgm:spPr/>
    </dgm:pt>
    <dgm:pt modelId="{F39F17DE-084C-5F4D-AD4A-0197C7A22BDF}" type="pres">
      <dgm:prSet presAssocID="{BFA6F215-1C63-2241-A434-7E3481F55DE8}" presName="thickLine" presStyleLbl="alignNode1" presStyleIdx="3" presStyleCnt="4"/>
      <dgm:spPr/>
    </dgm:pt>
    <dgm:pt modelId="{68187BBB-6C57-F047-8C63-C4BAC98BE27B}" type="pres">
      <dgm:prSet presAssocID="{BFA6F215-1C63-2241-A434-7E3481F55DE8}" presName="horz1" presStyleCnt="0"/>
      <dgm:spPr/>
    </dgm:pt>
    <dgm:pt modelId="{322380FE-2122-5C4C-AD48-FC03C6575357}" type="pres">
      <dgm:prSet presAssocID="{BFA6F215-1C63-2241-A434-7E3481F55DE8}" presName="tx1" presStyleLbl="revTx" presStyleIdx="6" presStyleCnt="8"/>
      <dgm:spPr/>
      <dgm:t>
        <a:bodyPr/>
        <a:lstStyle/>
        <a:p>
          <a:endParaRPr lang="en-US"/>
        </a:p>
      </dgm:t>
    </dgm:pt>
    <dgm:pt modelId="{42C7E61C-322A-3D48-B4EF-353B9FD3058D}" type="pres">
      <dgm:prSet presAssocID="{BFA6F215-1C63-2241-A434-7E3481F55DE8}" presName="vert1" presStyleCnt="0"/>
      <dgm:spPr/>
    </dgm:pt>
    <dgm:pt modelId="{90AA4FDB-30BB-5445-99B4-27752239623C}" type="pres">
      <dgm:prSet presAssocID="{52A74F43-B1D4-EB4B-B62A-B02B0C3B8FBD}" presName="vertSpace2a" presStyleCnt="0"/>
      <dgm:spPr/>
    </dgm:pt>
    <dgm:pt modelId="{D5F4AD5F-F3DB-E044-82AD-F71AD7801B3A}" type="pres">
      <dgm:prSet presAssocID="{52A74F43-B1D4-EB4B-B62A-B02B0C3B8FBD}" presName="horz2" presStyleCnt="0"/>
      <dgm:spPr/>
    </dgm:pt>
    <dgm:pt modelId="{74EBF5C7-D8F8-FF4C-9E84-933982912391}" type="pres">
      <dgm:prSet presAssocID="{52A74F43-B1D4-EB4B-B62A-B02B0C3B8FBD}" presName="horzSpace2" presStyleCnt="0"/>
      <dgm:spPr/>
    </dgm:pt>
    <dgm:pt modelId="{731D688D-6978-1A48-8739-C3CEAE22329D}" type="pres">
      <dgm:prSet presAssocID="{52A74F43-B1D4-EB4B-B62A-B02B0C3B8FBD}" presName="tx2" presStyleLbl="revTx" presStyleIdx="7" presStyleCnt="8"/>
      <dgm:spPr/>
      <dgm:t>
        <a:bodyPr/>
        <a:lstStyle/>
        <a:p>
          <a:endParaRPr lang="en-US"/>
        </a:p>
      </dgm:t>
    </dgm:pt>
    <dgm:pt modelId="{5B025CE9-8399-C144-9CA8-CD2052A360EA}" type="pres">
      <dgm:prSet presAssocID="{52A74F43-B1D4-EB4B-B62A-B02B0C3B8FBD}" presName="vert2" presStyleCnt="0"/>
      <dgm:spPr/>
    </dgm:pt>
    <dgm:pt modelId="{B17902FF-2F6A-9B45-B906-5F599B8F5ECF}" type="pres">
      <dgm:prSet presAssocID="{52A74F43-B1D4-EB4B-B62A-B02B0C3B8FBD}" presName="thinLine2b" presStyleLbl="callout" presStyleIdx="3" presStyleCnt="4"/>
      <dgm:spPr/>
    </dgm:pt>
    <dgm:pt modelId="{EA004952-6807-5046-BBAC-CA96CF3E6CCC}" type="pres">
      <dgm:prSet presAssocID="{52A74F43-B1D4-EB4B-B62A-B02B0C3B8FBD}" presName="vertSpace2b" presStyleCnt="0"/>
      <dgm:spPr/>
    </dgm:pt>
  </dgm:ptLst>
  <dgm:cxnLst>
    <dgm:cxn modelId="{EFE827AA-872F-4BE6-8FBA-452F6F3D9660}" type="presOf" srcId="{98E2EA14-764E-4246-B89E-3EB0D61D65DD}" destId="{C1A109E9-E63D-444B-A62E-AAE2CD9BF11A}" srcOrd="0" destOrd="0" presId="urn:microsoft.com/office/officeart/2008/layout/LinedList"/>
    <dgm:cxn modelId="{5A28F68E-C47A-374C-9F25-8E2503C62B90}" srcId="{98E2EA14-764E-4246-B89E-3EB0D61D65DD}" destId="{418B4676-D1A7-F64A-BF02-398028A4282B}" srcOrd="2" destOrd="0" parTransId="{904DDF70-152B-4A4A-8D74-C90D0D6187AD}" sibTransId="{91F3B573-C3B7-7148-9D10-25E2F88B9B55}"/>
    <dgm:cxn modelId="{C6B3D285-F253-47E3-8137-578E52F6A47E}" type="presOf" srcId="{BFA6F215-1C63-2241-A434-7E3481F55DE8}" destId="{322380FE-2122-5C4C-AD48-FC03C6575357}" srcOrd="0" destOrd="0" presId="urn:microsoft.com/office/officeart/2008/layout/LinedList"/>
    <dgm:cxn modelId="{14575395-2F0B-F447-A80F-75BA3A900D5E}" srcId="{8BBDE406-BB62-6B4E-80E1-AA7B8ABFF28D}" destId="{FE101D44-3E4F-1346-AAA8-775ECB3B1B87}" srcOrd="0" destOrd="0" parTransId="{2683D419-37FF-9049-8D09-A68C3C4ABFE0}" sibTransId="{1D074CA9-FDF0-7C47-A136-6813F968EB23}"/>
    <dgm:cxn modelId="{27172744-B275-8941-B4B3-577DC66C17B1}" srcId="{98E2EA14-764E-4246-B89E-3EB0D61D65DD}" destId="{894CE06C-8AC5-B043-B60F-B06CEBB5482E}" srcOrd="1" destOrd="0" parTransId="{DC2631C3-C56A-4E48-A9C1-8CCF382BE98E}" sibTransId="{C2077022-39C1-FB4E-993E-6D38BEC8849E}"/>
    <dgm:cxn modelId="{DF74BA3A-3F77-0C40-98CD-D56FD1CA6FBA}" srcId="{894CE06C-8AC5-B043-B60F-B06CEBB5482E}" destId="{40A38BAC-D576-1741-98DD-2C7E31456233}" srcOrd="0" destOrd="0" parTransId="{B2ECEDFC-470C-434D-8F09-42F3C00D1D73}" sibTransId="{1FC8EC71-80CF-7349-A889-E6D987E89DA7}"/>
    <dgm:cxn modelId="{7F5C3CB9-4D77-514F-9C84-146326FD37F4}" srcId="{98E2EA14-764E-4246-B89E-3EB0D61D65DD}" destId="{8BBDE406-BB62-6B4E-80E1-AA7B8ABFF28D}" srcOrd="0" destOrd="0" parTransId="{375240A4-0046-EC4E-B300-4EC9095B4B1B}" sibTransId="{60C50470-1A91-1A4A-A048-B0C0FEB722C0}"/>
    <dgm:cxn modelId="{EDF3B78B-8B0D-4BAE-80C5-61FE3D6DC694}" type="presOf" srcId="{894CE06C-8AC5-B043-B60F-B06CEBB5482E}" destId="{A499F8C9-8837-824A-886C-0B4898D2EC65}" srcOrd="0" destOrd="0" presId="urn:microsoft.com/office/officeart/2008/layout/LinedList"/>
    <dgm:cxn modelId="{C998A6B9-126D-47E5-A406-E1D6CC8D3124}" type="presOf" srcId="{8BBDE406-BB62-6B4E-80E1-AA7B8ABFF28D}" destId="{2FBAD065-6899-5F46-BF56-8306E2A14065}" srcOrd="0" destOrd="0" presId="urn:microsoft.com/office/officeart/2008/layout/LinedList"/>
    <dgm:cxn modelId="{09F7C1E1-3BBF-4400-82EB-E8A3007FA811}" type="presOf" srcId="{F7EC0B89-CE51-7B4B-A29C-3D81A750440E}" destId="{9D0F41F6-EC6B-8A4D-9A6E-13F7F9FAEA35}" srcOrd="0" destOrd="0" presId="urn:microsoft.com/office/officeart/2008/layout/LinedList"/>
    <dgm:cxn modelId="{CBFED5EA-7749-434B-8EFD-72841A02838C}" type="presOf" srcId="{418B4676-D1A7-F64A-BF02-398028A4282B}" destId="{866BAE5C-E35B-B649-9830-9D189003F990}" srcOrd="0" destOrd="0" presId="urn:microsoft.com/office/officeart/2008/layout/LinedList"/>
    <dgm:cxn modelId="{7D912B72-C5C4-4C0C-93F4-C65CECD19012}" type="presOf" srcId="{40A38BAC-D576-1741-98DD-2C7E31456233}" destId="{416D0DB5-93BB-6A4B-801A-B2DC3BF9ADF2}" srcOrd="0" destOrd="0" presId="urn:microsoft.com/office/officeart/2008/layout/LinedList"/>
    <dgm:cxn modelId="{50ECF31E-98B4-2C45-AE8E-F445E7318276}" srcId="{98E2EA14-764E-4246-B89E-3EB0D61D65DD}" destId="{BFA6F215-1C63-2241-A434-7E3481F55DE8}" srcOrd="3" destOrd="0" parTransId="{64FCE557-1CAE-9C47-9BAB-171820E76659}" sibTransId="{0B56074E-56D6-6A41-9B95-117DA7C8CC9E}"/>
    <dgm:cxn modelId="{443F8A98-81EA-3E43-B393-F77136FC07D9}" srcId="{418B4676-D1A7-F64A-BF02-398028A4282B}" destId="{F7EC0B89-CE51-7B4B-A29C-3D81A750440E}" srcOrd="0" destOrd="0" parTransId="{DFC8AF6B-A18A-104F-BF47-2F66F5972F1C}" sibTransId="{4E1519A7-BF7A-8440-AEAD-89BD7C73B881}"/>
    <dgm:cxn modelId="{B2D157D6-7CCD-E244-B4D6-80296A013F66}" srcId="{BFA6F215-1C63-2241-A434-7E3481F55DE8}" destId="{52A74F43-B1D4-EB4B-B62A-B02B0C3B8FBD}" srcOrd="0" destOrd="0" parTransId="{E9A7FBBE-5416-1440-ACF3-F9FDC1CC070B}" sibTransId="{28CEE279-F423-7749-BD4C-EE6072F98301}"/>
    <dgm:cxn modelId="{37267B88-A5CB-4F92-A7D5-70EAB9F6F6E8}" type="presOf" srcId="{FE101D44-3E4F-1346-AAA8-775ECB3B1B87}" destId="{6170F224-6BF8-BE43-A780-E2312F4A05B0}" srcOrd="0" destOrd="0" presId="urn:microsoft.com/office/officeart/2008/layout/LinedList"/>
    <dgm:cxn modelId="{556E1C41-924B-4800-975B-40F8993C4DD9}" type="presOf" srcId="{52A74F43-B1D4-EB4B-B62A-B02B0C3B8FBD}" destId="{731D688D-6978-1A48-8739-C3CEAE22329D}" srcOrd="0" destOrd="0" presId="urn:microsoft.com/office/officeart/2008/layout/LinedList"/>
    <dgm:cxn modelId="{53757A88-EC59-461C-9E73-134A14E25E0C}" type="presParOf" srcId="{C1A109E9-E63D-444B-A62E-AAE2CD9BF11A}" destId="{9A519C87-84C8-E949-90C1-AC96C8013B4C}" srcOrd="0" destOrd="0" presId="urn:microsoft.com/office/officeart/2008/layout/LinedList"/>
    <dgm:cxn modelId="{A7A9CB91-1F6A-452B-8352-CD4385A3FE6F}" type="presParOf" srcId="{C1A109E9-E63D-444B-A62E-AAE2CD9BF11A}" destId="{22046355-BE71-B04B-BFC7-8DD10861A7E5}" srcOrd="1" destOrd="0" presId="urn:microsoft.com/office/officeart/2008/layout/LinedList"/>
    <dgm:cxn modelId="{3665FD33-83FD-49D0-9B9E-C7950D9140A6}" type="presParOf" srcId="{22046355-BE71-B04B-BFC7-8DD10861A7E5}" destId="{2FBAD065-6899-5F46-BF56-8306E2A14065}" srcOrd="0" destOrd="0" presId="urn:microsoft.com/office/officeart/2008/layout/LinedList"/>
    <dgm:cxn modelId="{D2A40EA4-E761-4492-A70F-B786AA65B874}" type="presParOf" srcId="{22046355-BE71-B04B-BFC7-8DD10861A7E5}" destId="{301A28AC-68CE-8A44-A5E3-AE4A4949AEF0}" srcOrd="1" destOrd="0" presId="urn:microsoft.com/office/officeart/2008/layout/LinedList"/>
    <dgm:cxn modelId="{895EA327-A2F9-4F00-A356-B02E3067148D}" type="presParOf" srcId="{301A28AC-68CE-8A44-A5E3-AE4A4949AEF0}" destId="{E4DC4C66-EC6A-C149-AAB6-49C26A10A2C4}" srcOrd="0" destOrd="0" presId="urn:microsoft.com/office/officeart/2008/layout/LinedList"/>
    <dgm:cxn modelId="{62A6C3F1-F167-4FD9-8242-8EEA9C15BCF2}" type="presParOf" srcId="{301A28AC-68CE-8A44-A5E3-AE4A4949AEF0}" destId="{CDCEED50-5016-1E4C-AD75-73CC5F2EDB88}" srcOrd="1" destOrd="0" presId="urn:microsoft.com/office/officeart/2008/layout/LinedList"/>
    <dgm:cxn modelId="{84ADB3CD-CA7A-4F4C-AD9D-BF3FCCDAEBDA}" type="presParOf" srcId="{CDCEED50-5016-1E4C-AD75-73CC5F2EDB88}" destId="{EFC0FCCD-A49C-B94C-A3F9-AE40E9530427}" srcOrd="0" destOrd="0" presId="urn:microsoft.com/office/officeart/2008/layout/LinedList"/>
    <dgm:cxn modelId="{E2F85BBC-C753-4616-820A-3B63887EC8F4}" type="presParOf" srcId="{CDCEED50-5016-1E4C-AD75-73CC5F2EDB88}" destId="{6170F224-6BF8-BE43-A780-E2312F4A05B0}" srcOrd="1" destOrd="0" presId="urn:microsoft.com/office/officeart/2008/layout/LinedList"/>
    <dgm:cxn modelId="{2594890C-3E05-433D-990E-C18951E09017}" type="presParOf" srcId="{CDCEED50-5016-1E4C-AD75-73CC5F2EDB88}" destId="{29511BF2-19EE-E949-ABCC-82D5919FD5F2}" srcOrd="2" destOrd="0" presId="urn:microsoft.com/office/officeart/2008/layout/LinedList"/>
    <dgm:cxn modelId="{1F6DD8C2-8529-4E0C-8447-CF8D6616DC3F}" type="presParOf" srcId="{301A28AC-68CE-8A44-A5E3-AE4A4949AEF0}" destId="{2D899A55-4614-C14A-9307-8B2CD7F91558}" srcOrd="2" destOrd="0" presId="urn:microsoft.com/office/officeart/2008/layout/LinedList"/>
    <dgm:cxn modelId="{BF6C9998-727B-4BB6-95C8-7E38724A11FF}" type="presParOf" srcId="{301A28AC-68CE-8A44-A5E3-AE4A4949AEF0}" destId="{17734BE1-BD8B-E841-8D90-1CF1696D0D73}" srcOrd="3" destOrd="0" presId="urn:microsoft.com/office/officeart/2008/layout/LinedList"/>
    <dgm:cxn modelId="{A87EE8FE-5A2D-470C-B66E-BF0B56C973F9}" type="presParOf" srcId="{C1A109E9-E63D-444B-A62E-AAE2CD9BF11A}" destId="{6336188E-B2DE-D14D-B449-0768A1E437F9}" srcOrd="2" destOrd="0" presId="urn:microsoft.com/office/officeart/2008/layout/LinedList"/>
    <dgm:cxn modelId="{00E90483-CAF7-4287-A001-5D1F6EC73501}" type="presParOf" srcId="{C1A109E9-E63D-444B-A62E-AAE2CD9BF11A}" destId="{7CFD6442-70BB-7F48-8032-2C1D8A09D77D}" srcOrd="3" destOrd="0" presId="urn:microsoft.com/office/officeart/2008/layout/LinedList"/>
    <dgm:cxn modelId="{752127DC-F6E3-4FD5-BE98-1B934F2C021E}" type="presParOf" srcId="{7CFD6442-70BB-7F48-8032-2C1D8A09D77D}" destId="{A499F8C9-8837-824A-886C-0B4898D2EC65}" srcOrd="0" destOrd="0" presId="urn:microsoft.com/office/officeart/2008/layout/LinedList"/>
    <dgm:cxn modelId="{ED1AE10B-BC34-4800-B1FE-FE7B4D09F44C}" type="presParOf" srcId="{7CFD6442-70BB-7F48-8032-2C1D8A09D77D}" destId="{92E3CED6-F7A3-9F45-8FA4-353277058EC5}" srcOrd="1" destOrd="0" presId="urn:microsoft.com/office/officeart/2008/layout/LinedList"/>
    <dgm:cxn modelId="{EBEBE3EC-9729-43E4-87CE-F1F4F7E0F54A}" type="presParOf" srcId="{92E3CED6-F7A3-9F45-8FA4-353277058EC5}" destId="{33A6ACE7-CAE2-E745-84D0-C6D414B0ECC3}" srcOrd="0" destOrd="0" presId="urn:microsoft.com/office/officeart/2008/layout/LinedList"/>
    <dgm:cxn modelId="{B743C7E0-52F0-49C5-9F09-9CCBB0DCC6D3}" type="presParOf" srcId="{92E3CED6-F7A3-9F45-8FA4-353277058EC5}" destId="{E4103F45-A975-444F-A2FE-35109E1221AD}" srcOrd="1" destOrd="0" presId="urn:microsoft.com/office/officeart/2008/layout/LinedList"/>
    <dgm:cxn modelId="{EE12C90A-5F93-4ED9-B303-B52A092E3710}" type="presParOf" srcId="{E4103F45-A975-444F-A2FE-35109E1221AD}" destId="{3CD4EAD3-9B70-674F-B1B8-1EE302A5C17B}" srcOrd="0" destOrd="0" presId="urn:microsoft.com/office/officeart/2008/layout/LinedList"/>
    <dgm:cxn modelId="{10D5605B-D01D-426B-8C4B-52CBD3530130}" type="presParOf" srcId="{E4103F45-A975-444F-A2FE-35109E1221AD}" destId="{416D0DB5-93BB-6A4B-801A-B2DC3BF9ADF2}" srcOrd="1" destOrd="0" presId="urn:microsoft.com/office/officeart/2008/layout/LinedList"/>
    <dgm:cxn modelId="{716D9D5B-E111-45D9-A719-6D51B22957A2}" type="presParOf" srcId="{E4103F45-A975-444F-A2FE-35109E1221AD}" destId="{1A9924EA-DF6B-4341-BDB7-12B75DE10FDE}" srcOrd="2" destOrd="0" presId="urn:microsoft.com/office/officeart/2008/layout/LinedList"/>
    <dgm:cxn modelId="{92A78E62-BED9-4D87-AB25-7836DE55CC03}" type="presParOf" srcId="{92E3CED6-F7A3-9F45-8FA4-353277058EC5}" destId="{E7FF0E8E-25E1-C441-97EC-3B7142B99D10}" srcOrd="2" destOrd="0" presId="urn:microsoft.com/office/officeart/2008/layout/LinedList"/>
    <dgm:cxn modelId="{9CFEBD61-E58C-45C3-AE0E-D743340434F7}" type="presParOf" srcId="{92E3CED6-F7A3-9F45-8FA4-353277058EC5}" destId="{ADB1191F-CBF7-8046-8484-528AA842410E}" srcOrd="3" destOrd="0" presId="urn:microsoft.com/office/officeart/2008/layout/LinedList"/>
    <dgm:cxn modelId="{C9AB894C-1CB0-465A-A192-937B82427BB5}" type="presParOf" srcId="{C1A109E9-E63D-444B-A62E-AAE2CD9BF11A}" destId="{20F62608-4F36-DE4C-BCE0-6C5856A5D90E}" srcOrd="4" destOrd="0" presId="urn:microsoft.com/office/officeart/2008/layout/LinedList"/>
    <dgm:cxn modelId="{812665CB-7835-4ECC-B156-20E7F060FA54}" type="presParOf" srcId="{C1A109E9-E63D-444B-A62E-AAE2CD9BF11A}" destId="{4BD847E3-4035-AC4A-9377-6BB55D850F03}" srcOrd="5" destOrd="0" presId="urn:microsoft.com/office/officeart/2008/layout/LinedList"/>
    <dgm:cxn modelId="{BF40CF10-1562-4678-BBB5-D000A6A8CC6F}" type="presParOf" srcId="{4BD847E3-4035-AC4A-9377-6BB55D850F03}" destId="{866BAE5C-E35B-B649-9830-9D189003F990}" srcOrd="0" destOrd="0" presId="urn:microsoft.com/office/officeart/2008/layout/LinedList"/>
    <dgm:cxn modelId="{4DA12C20-5CE3-49C7-A38B-24017A3021E8}" type="presParOf" srcId="{4BD847E3-4035-AC4A-9377-6BB55D850F03}" destId="{93A0816C-D790-3148-B8E0-B0F7051C16CB}" srcOrd="1" destOrd="0" presId="urn:microsoft.com/office/officeart/2008/layout/LinedList"/>
    <dgm:cxn modelId="{8DDF3425-340D-45FB-A878-BBD231F4E5E7}" type="presParOf" srcId="{93A0816C-D790-3148-B8E0-B0F7051C16CB}" destId="{E5FF0CCA-9A8C-6648-8902-A98EAB67683C}" srcOrd="0" destOrd="0" presId="urn:microsoft.com/office/officeart/2008/layout/LinedList"/>
    <dgm:cxn modelId="{CFECC1D8-6FC4-4CD6-89B1-670D2FA5F16A}" type="presParOf" srcId="{93A0816C-D790-3148-B8E0-B0F7051C16CB}" destId="{5978604D-26A0-E04F-866E-E2C99FFDBCE1}" srcOrd="1" destOrd="0" presId="urn:microsoft.com/office/officeart/2008/layout/LinedList"/>
    <dgm:cxn modelId="{976BB33C-874C-4715-B7A5-7AD5D8E30F08}" type="presParOf" srcId="{5978604D-26A0-E04F-866E-E2C99FFDBCE1}" destId="{157F1B8C-2322-F64E-8113-ACE76AF5433F}" srcOrd="0" destOrd="0" presId="urn:microsoft.com/office/officeart/2008/layout/LinedList"/>
    <dgm:cxn modelId="{BF77EA76-9CCB-405F-80A8-C211372D4999}" type="presParOf" srcId="{5978604D-26A0-E04F-866E-E2C99FFDBCE1}" destId="{9D0F41F6-EC6B-8A4D-9A6E-13F7F9FAEA35}" srcOrd="1" destOrd="0" presId="urn:microsoft.com/office/officeart/2008/layout/LinedList"/>
    <dgm:cxn modelId="{D49050A6-D287-46C5-8E6F-8D133862EE43}" type="presParOf" srcId="{5978604D-26A0-E04F-866E-E2C99FFDBCE1}" destId="{8A06F349-98FA-3541-AE99-92460355AFCE}" srcOrd="2" destOrd="0" presId="urn:microsoft.com/office/officeart/2008/layout/LinedList"/>
    <dgm:cxn modelId="{80532F42-F3BD-4ECD-9469-2A660DBB207C}" type="presParOf" srcId="{93A0816C-D790-3148-B8E0-B0F7051C16CB}" destId="{2B7ADE68-E355-3F47-BEC9-D0054498E560}" srcOrd="2" destOrd="0" presId="urn:microsoft.com/office/officeart/2008/layout/LinedList"/>
    <dgm:cxn modelId="{A0E70EA0-FD78-4B99-AC22-613271B9FFD7}" type="presParOf" srcId="{93A0816C-D790-3148-B8E0-B0F7051C16CB}" destId="{9DFE397D-CB48-A649-8FB5-E68BEE8E0B0D}" srcOrd="3" destOrd="0" presId="urn:microsoft.com/office/officeart/2008/layout/LinedList"/>
    <dgm:cxn modelId="{D870BA5B-6A22-478B-AB47-5B5CAFB93078}" type="presParOf" srcId="{C1A109E9-E63D-444B-A62E-AAE2CD9BF11A}" destId="{F39F17DE-084C-5F4D-AD4A-0197C7A22BDF}" srcOrd="6" destOrd="0" presId="urn:microsoft.com/office/officeart/2008/layout/LinedList"/>
    <dgm:cxn modelId="{2E7D8AB0-AC9D-4333-AA0F-E72286478F16}" type="presParOf" srcId="{C1A109E9-E63D-444B-A62E-AAE2CD9BF11A}" destId="{68187BBB-6C57-F047-8C63-C4BAC98BE27B}" srcOrd="7" destOrd="0" presId="urn:microsoft.com/office/officeart/2008/layout/LinedList"/>
    <dgm:cxn modelId="{6AE3057E-4412-4002-B4E8-EB74B1A168F2}" type="presParOf" srcId="{68187BBB-6C57-F047-8C63-C4BAC98BE27B}" destId="{322380FE-2122-5C4C-AD48-FC03C6575357}" srcOrd="0" destOrd="0" presId="urn:microsoft.com/office/officeart/2008/layout/LinedList"/>
    <dgm:cxn modelId="{3F2901DB-2E4E-4C4F-B1D3-D76AC8C68CA3}" type="presParOf" srcId="{68187BBB-6C57-F047-8C63-C4BAC98BE27B}" destId="{42C7E61C-322A-3D48-B4EF-353B9FD3058D}" srcOrd="1" destOrd="0" presId="urn:microsoft.com/office/officeart/2008/layout/LinedList"/>
    <dgm:cxn modelId="{863BBF24-C54C-4ABF-88B2-DFB47A1B1458}" type="presParOf" srcId="{42C7E61C-322A-3D48-B4EF-353B9FD3058D}" destId="{90AA4FDB-30BB-5445-99B4-27752239623C}" srcOrd="0" destOrd="0" presId="urn:microsoft.com/office/officeart/2008/layout/LinedList"/>
    <dgm:cxn modelId="{56762C4D-4228-4D78-A2C3-AB5C6B99275E}" type="presParOf" srcId="{42C7E61C-322A-3D48-B4EF-353B9FD3058D}" destId="{D5F4AD5F-F3DB-E044-82AD-F71AD7801B3A}" srcOrd="1" destOrd="0" presId="urn:microsoft.com/office/officeart/2008/layout/LinedList"/>
    <dgm:cxn modelId="{85F0E713-9FA9-44F9-8DD3-A8BFBE06807E}" type="presParOf" srcId="{D5F4AD5F-F3DB-E044-82AD-F71AD7801B3A}" destId="{74EBF5C7-D8F8-FF4C-9E84-933982912391}" srcOrd="0" destOrd="0" presId="urn:microsoft.com/office/officeart/2008/layout/LinedList"/>
    <dgm:cxn modelId="{4B62E799-B785-44A4-BD95-88867B8D7DD2}" type="presParOf" srcId="{D5F4AD5F-F3DB-E044-82AD-F71AD7801B3A}" destId="{731D688D-6978-1A48-8739-C3CEAE22329D}" srcOrd="1" destOrd="0" presId="urn:microsoft.com/office/officeart/2008/layout/LinedList"/>
    <dgm:cxn modelId="{BF5F336C-9F6F-419D-8EC6-585DFBAAAEF0}" type="presParOf" srcId="{D5F4AD5F-F3DB-E044-82AD-F71AD7801B3A}" destId="{5B025CE9-8399-C144-9CA8-CD2052A360EA}" srcOrd="2" destOrd="0" presId="urn:microsoft.com/office/officeart/2008/layout/LinedList"/>
    <dgm:cxn modelId="{B226C0A3-1680-49A3-9181-B5AADD17B2E5}" type="presParOf" srcId="{42C7E61C-322A-3D48-B4EF-353B9FD3058D}" destId="{B17902FF-2F6A-9B45-B906-5F599B8F5ECF}" srcOrd="2" destOrd="0" presId="urn:microsoft.com/office/officeart/2008/layout/LinedList"/>
    <dgm:cxn modelId="{601F2A34-5E2A-44FB-B151-759AB2EB27C3}" type="presParOf" srcId="{42C7E61C-322A-3D48-B4EF-353B9FD3058D}" destId="{EA004952-6807-5046-BBAC-CA96CF3E6CCC}"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7B1C92-B2BE-0C40-975C-8F0ADBF671D7}"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920D5C48-CDB0-2C44-9A84-2D1A167B74F0}">
      <dgm:prSet/>
      <dgm:spPr/>
      <dgm:t>
        <a:bodyPr/>
        <a:lstStyle/>
        <a:p>
          <a:pPr rtl="0"/>
          <a:r>
            <a:rPr lang="en-US" dirty="0" smtClean="0"/>
            <a:t>ELA12W7</a:t>
          </a:r>
          <a:endParaRPr lang="en-US" dirty="0"/>
        </a:p>
      </dgm:t>
    </dgm:pt>
    <dgm:pt modelId="{07E210E3-D361-6F4A-B50D-F47FFA44AD9D}" type="parTrans" cxnId="{D9B7DE4F-5976-DB41-A358-AFF018D2D5E7}">
      <dgm:prSet/>
      <dgm:spPr/>
      <dgm:t>
        <a:bodyPr/>
        <a:lstStyle/>
        <a:p>
          <a:endParaRPr lang="en-US"/>
        </a:p>
      </dgm:t>
    </dgm:pt>
    <dgm:pt modelId="{177DC358-725A-7243-9C68-314070DF27DB}" type="sibTrans" cxnId="{D9B7DE4F-5976-DB41-A358-AFF018D2D5E7}">
      <dgm:prSet/>
      <dgm:spPr/>
      <dgm:t>
        <a:bodyPr/>
        <a:lstStyle/>
        <a:p>
          <a:endParaRPr lang="en-US"/>
        </a:p>
      </dgm:t>
    </dgm:pt>
    <dgm:pt modelId="{149E67DF-DAEE-3E4F-B0B0-8F530F03E324}">
      <dgm:prSet/>
      <dgm:spPr/>
      <dgm:t>
        <a:bodyPr/>
        <a:lstStyle/>
        <a:p>
          <a:pPr rtl="0"/>
          <a:r>
            <a:rPr lang="en-US" dirty="0" smtClean="0"/>
            <a:t>Conduct short as well as more sustained research projects to answer a question (including a self-generated question) or solve a problem; narrow or broaden the inquiry when appropriate; synthesize multiple sources on the subject, demonstrating understanding of the subject under investigation. </a:t>
          </a:r>
          <a:endParaRPr lang="en-US" dirty="0"/>
        </a:p>
      </dgm:t>
    </dgm:pt>
    <dgm:pt modelId="{261D62B5-3A1E-4F43-A810-B187204C4521}" type="parTrans" cxnId="{6C521AE4-BB2C-2043-A880-1568534832E5}">
      <dgm:prSet/>
      <dgm:spPr/>
      <dgm:t>
        <a:bodyPr/>
        <a:lstStyle/>
        <a:p>
          <a:endParaRPr lang="en-US"/>
        </a:p>
      </dgm:t>
    </dgm:pt>
    <dgm:pt modelId="{1A963249-658C-0E48-A4FE-F74642CAED0D}" type="sibTrans" cxnId="{6C521AE4-BB2C-2043-A880-1568534832E5}">
      <dgm:prSet/>
      <dgm:spPr/>
      <dgm:t>
        <a:bodyPr/>
        <a:lstStyle/>
        <a:p>
          <a:endParaRPr lang="en-US"/>
        </a:p>
      </dgm:t>
    </dgm:pt>
    <dgm:pt modelId="{74AED0A4-FE2B-C444-A4EF-CF4257949413}">
      <dgm:prSet/>
      <dgm:spPr/>
      <dgm:t>
        <a:bodyPr/>
        <a:lstStyle/>
        <a:p>
          <a:pPr rtl="0"/>
          <a:r>
            <a:rPr lang="en-US" dirty="0" smtClean="0"/>
            <a:t>ELA12W8</a:t>
          </a:r>
          <a:endParaRPr lang="en-US" dirty="0"/>
        </a:p>
      </dgm:t>
    </dgm:pt>
    <dgm:pt modelId="{9E582D3A-957C-E744-B126-5E077BBFB8D8}" type="parTrans" cxnId="{B0F96A0E-06D2-5741-834F-CB42770049B0}">
      <dgm:prSet/>
      <dgm:spPr/>
      <dgm:t>
        <a:bodyPr/>
        <a:lstStyle/>
        <a:p>
          <a:endParaRPr lang="en-US"/>
        </a:p>
      </dgm:t>
    </dgm:pt>
    <dgm:pt modelId="{E1392A8E-3704-C04C-9488-401BB134623A}" type="sibTrans" cxnId="{B0F96A0E-06D2-5741-834F-CB42770049B0}">
      <dgm:prSet/>
      <dgm:spPr/>
      <dgm:t>
        <a:bodyPr/>
        <a:lstStyle/>
        <a:p>
          <a:endParaRPr lang="en-US"/>
        </a:p>
      </dgm:t>
    </dgm:pt>
    <dgm:pt modelId="{110700DF-F987-F345-8ECD-D0818E2E3516}">
      <dgm:prSet/>
      <dgm:spPr/>
      <dgm:t>
        <a:bodyPr/>
        <a:lstStyle/>
        <a:p>
          <a:pPr rtl="0"/>
          <a:r>
            <a:rPr lang="en-US" dirty="0" smtClean="0"/>
            <a:t>Gather relevant information from multiple authoritative print and digital sources, using advanced searches effectively; assess the strengths and limitations of each source in terms of the task, purpose, and audience; integrate information into the text selectively to maintain the flow of ideas, avoiding plagiarism and overreliance on any one source and following a standard format for citation. </a:t>
          </a:r>
          <a:endParaRPr lang="en-US" dirty="0"/>
        </a:p>
      </dgm:t>
    </dgm:pt>
    <dgm:pt modelId="{10C7866F-18E8-9F40-9390-A1D3DB416BE3}" type="parTrans" cxnId="{712EBA68-5475-CB4E-A77D-28BFEC8C2BEA}">
      <dgm:prSet/>
      <dgm:spPr/>
      <dgm:t>
        <a:bodyPr/>
        <a:lstStyle/>
        <a:p>
          <a:endParaRPr lang="en-US"/>
        </a:p>
      </dgm:t>
    </dgm:pt>
    <dgm:pt modelId="{358688DB-E795-3747-BF40-D8E1CB6780B4}" type="sibTrans" cxnId="{712EBA68-5475-CB4E-A77D-28BFEC8C2BEA}">
      <dgm:prSet/>
      <dgm:spPr/>
      <dgm:t>
        <a:bodyPr/>
        <a:lstStyle/>
        <a:p>
          <a:endParaRPr lang="en-US"/>
        </a:p>
      </dgm:t>
    </dgm:pt>
    <dgm:pt modelId="{58AE3790-F100-2841-8EB0-C3FDFAAA5B09}">
      <dgm:prSet/>
      <dgm:spPr/>
      <dgm:t>
        <a:bodyPr/>
        <a:lstStyle/>
        <a:p>
          <a:pPr rtl="0"/>
          <a:r>
            <a:rPr lang="en-US" dirty="0" smtClean="0"/>
            <a:t>ELA12W9</a:t>
          </a:r>
          <a:endParaRPr lang="en-US" dirty="0"/>
        </a:p>
      </dgm:t>
    </dgm:pt>
    <dgm:pt modelId="{DEE04F35-E8AA-E74E-BE4D-10D2506A4021}" type="parTrans" cxnId="{90A118F5-8578-7949-A2D7-E1A4F13C5F64}">
      <dgm:prSet/>
      <dgm:spPr/>
      <dgm:t>
        <a:bodyPr/>
        <a:lstStyle/>
        <a:p>
          <a:endParaRPr lang="en-US"/>
        </a:p>
      </dgm:t>
    </dgm:pt>
    <dgm:pt modelId="{601D0C25-5479-2F40-BA16-7BD377B525B2}" type="sibTrans" cxnId="{90A118F5-8578-7949-A2D7-E1A4F13C5F64}">
      <dgm:prSet/>
      <dgm:spPr/>
      <dgm:t>
        <a:bodyPr/>
        <a:lstStyle/>
        <a:p>
          <a:endParaRPr lang="en-US"/>
        </a:p>
      </dgm:t>
    </dgm:pt>
    <dgm:pt modelId="{AA7AF972-201D-884B-B25E-4CC5AFD40441}">
      <dgm:prSet/>
      <dgm:spPr/>
      <dgm:t>
        <a:bodyPr/>
        <a:lstStyle/>
        <a:p>
          <a:pPr rtl="0"/>
          <a:r>
            <a:rPr lang="en-US" dirty="0" smtClean="0"/>
            <a:t>Draw evidence from literary or informational texts to support analysis, reflection, and research.</a:t>
          </a:r>
          <a:endParaRPr lang="en-US" dirty="0"/>
        </a:p>
      </dgm:t>
    </dgm:pt>
    <dgm:pt modelId="{1D091F7B-9770-4D45-978A-23DF05DCFD10}" type="parTrans" cxnId="{9E266A00-BAE8-9546-84F9-FF143D6EACCF}">
      <dgm:prSet/>
      <dgm:spPr/>
      <dgm:t>
        <a:bodyPr/>
        <a:lstStyle/>
        <a:p>
          <a:endParaRPr lang="en-US"/>
        </a:p>
      </dgm:t>
    </dgm:pt>
    <dgm:pt modelId="{07CC5736-BFD5-954A-9C3A-5FB85C93A73E}" type="sibTrans" cxnId="{9E266A00-BAE8-9546-84F9-FF143D6EACCF}">
      <dgm:prSet/>
      <dgm:spPr/>
      <dgm:t>
        <a:bodyPr/>
        <a:lstStyle/>
        <a:p>
          <a:endParaRPr lang="en-US"/>
        </a:p>
      </dgm:t>
    </dgm:pt>
    <dgm:pt modelId="{683F5D1E-2A13-A04B-BE5D-6BD96E9CEA6D}" type="pres">
      <dgm:prSet presAssocID="{FC7B1C92-B2BE-0C40-975C-8F0ADBF671D7}" presName="vert0" presStyleCnt="0">
        <dgm:presLayoutVars>
          <dgm:dir/>
          <dgm:animOne val="branch"/>
          <dgm:animLvl val="lvl"/>
        </dgm:presLayoutVars>
      </dgm:prSet>
      <dgm:spPr/>
      <dgm:t>
        <a:bodyPr/>
        <a:lstStyle/>
        <a:p>
          <a:endParaRPr lang="en-US"/>
        </a:p>
      </dgm:t>
    </dgm:pt>
    <dgm:pt modelId="{0B62BB7E-73D6-9748-84A4-4D938E7EF86B}" type="pres">
      <dgm:prSet presAssocID="{920D5C48-CDB0-2C44-9A84-2D1A167B74F0}" presName="thickLine" presStyleLbl="alignNode1" presStyleIdx="0" presStyleCnt="3"/>
      <dgm:spPr/>
    </dgm:pt>
    <dgm:pt modelId="{2D970574-778A-C547-AD7A-00BA3A094F4A}" type="pres">
      <dgm:prSet presAssocID="{920D5C48-CDB0-2C44-9A84-2D1A167B74F0}" presName="horz1" presStyleCnt="0"/>
      <dgm:spPr/>
    </dgm:pt>
    <dgm:pt modelId="{E579A7B3-14D4-674E-9891-5BA72CF9E468}" type="pres">
      <dgm:prSet presAssocID="{920D5C48-CDB0-2C44-9A84-2D1A167B74F0}" presName="tx1" presStyleLbl="revTx" presStyleIdx="0" presStyleCnt="6"/>
      <dgm:spPr/>
      <dgm:t>
        <a:bodyPr/>
        <a:lstStyle/>
        <a:p>
          <a:endParaRPr lang="en-US"/>
        </a:p>
      </dgm:t>
    </dgm:pt>
    <dgm:pt modelId="{71848FDB-282E-A84A-9BF2-495E568597A4}" type="pres">
      <dgm:prSet presAssocID="{920D5C48-CDB0-2C44-9A84-2D1A167B74F0}" presName="vert1" presStyleCnt="0"/>
      <dgm:spPr/>
    </dgm:pt>
    <dgm:pt modelId="{A06014A7-E312-B743-831E-EAFEA50DC374}" type="pres">
      <dgm:prSet presAssocID="{149E67DF-DAEE-3E4F-B0B0-8F530F03E324}" presName="vertSpace2a" presStyleCnt="0"/>
      <dgm:spPr/>
    </dgm:pt>
    <dgm:pt modelId="{B617E1D1-656F-BA42-8898-D7AD684DA6CD}" type="pres">
      <dgm:prSet presAssocID="{149E67DF-DAEE-3E4F-B0B0-8F530F03E324}" presName="horz2" presStyleCnt="0"/>
      <dgm:spPr/>
    </dgm:pt>
    <dgm:pt modelId="{548CA346-60F0-8047-810B-B66C45B96ED3}" type="pres">
      <dgm:prSet presAssocID="{149E67DF-DAEE-3E4F-B0B0-8F530F03E324}" presName="horzSpace2" presStyleCnt="0"/>
      <dgm:spPr/>
    </dgm:pt>
    <dgm:pt modelId="{8151577C-5BB5-274A-B300-956C015C4517}" type="pres">
      <dgm:prSet presAssocID="{149E67DF-DAEE-3E4F-B0B0-8F530F03E324}" presName="tx2" presStyleLbl="revTx" presStyleIdx="1" presStyleCnt="6"/>
      <dgm:spPr/>
      <dgm:t>
        <a:bodyPr/>
        <a:lstStyle/>
        <a:p>
          <a:endParaRPr lang="en-US"/>
        </a:p>
      </dgm:t>
    </dgm:pt>
    <dgm:pt modelId="{B9CD1C0C-F6E6-1C43-9AAE-4BFEAC898A5F}" type="pres">
      <dgm:prSet presAssocID="{149E67DF-DAEE-3E4F-B0B0-8F530F03E324}" presName="vert2" presStyleCnt="0"/>
      <dgm:spPr/>
    </dgm:pt>
    <dgm:pt modelId="{38C66846-3C6A-7A41-A04C-F5E0CC99714D}" type="pres">
      <dgm:prSet presAssocID="{149E67DF-DAEE-3E4F-B0B0-8F530F03E324}" presName="thinLine2b" presStyleLbl="callout" presStyleIdx="0" presStyleCnt="3"/>
      <dgm:spPr/>
    </dgm:pt>
    <dgm:pt modelId="{FA683D1A-CADF-124C-A9EC-1B5332521BE1}" type="pres">
      <dgm:prSet presAssocID="{149E67DF-DAEE-3E4F-B0B0-8F530F03E324}" presName="vertSpace2b" presStyleCnt="0"/>
      <dgm:spPr/>
    </dgm:pt>
    <dgm:pt modelId="{1DEF54F1-DDD9-2B40-A61D-F540BDEA79FB}" type="pres">
      <dgm:prSet presAssocID="{74AED0A4-FE2B-C444-A4EF-CF4257949413}" presName="thickLine" presStyleLbl="alignNode1" presStyleIdx="1" presStyleCnt="3"/>
      <dgm:spPr/>
    </dgm:pt>
    <dgm:pt modelId="{6D50144C-58B9-EB42-9B02-D6A9340DAD55}" type="pres">
      <dgm:prSet presAssocID="{74AED0A4-FE2B-C444-A4EF-CF4257949413}" presName="horz1" presStyleCnt="0"/>
      <dgm:spPr/>
    </dgm:pt>
    <dgm:pt modelId="{AB49AF88-AB5A-0E4F-AAB7-74E3D517867B}" type="pres">
      <dgm:prSet presAssocID="{74AED0A4-FE2B-C444-A4EF-CF4257949413}" presName="tx1" presStyleLbl="revTx" presStyleIdx="2" presStyleCnt="6"/>
      <dgm:spPr/>
      <dgm:t>
        <a:bodyPr/>
        <a:lstStyle/>
        <a:p>
          <a:endParaRPr lang="en-US"/>
        </a:p>
      </dgm:t>
    </dgm:pt>
    <dgm:pt modelId="{FC15BAF5-02A0-1842-843D-80D8F800424F}" type="pres">
      <dgm:prSet presAssocID="{74AED0A4-FE2B-C444-A4EF-CF4257949413}" presName="vert1" presStyleCnt="0"/>
      <dgm:spPr/>
    </dgm:pt>
    <dgm:pt modelId="{D68B0439-DD9B-EC45-9003-F62E78E18BFE}" type="pres">
      <dgm:prSet presAssocID="{110700DF-F987-F345-8ECD-D0818E2E3516}" presName="vertSpace2a" presStyleCnt="0"/>
      <dgm:spPr/>
    </dgm:pt>
    <dgm:pt modelId="{E7C2F027-D06C-FF4A-8FB0-967A62B356F5}" type="pres">
      <dgm:prSet presAssocID="{110700DF-F987-F345-8ECD-D0818E2E3516}" presName="horz2" presStyleCnt="0"/>
      <dgm:spPr/>
    </dgm:pt>
    <dgm:pt modelId="{4DED5C80-6AC5-1F42-888B-8015DE7115B7}" type="pres">
      <dgm:prSet presAssocID="{110700DF-F987-F345-8ECD-D0818E2E3516}" presName="horzSpace2" presStyleCnt="0"/>
      <dgm:spPr/>
    </dgm:pt>
    <dgm:pt modelId="{D6366177-CC18-DC46-AEB5-70584D7D91D1}" type="pres">
      <dgm:prSet presAssocID="{110700DF-F987-F345-8ECD-D0818E2E3516}" presName="tx2" presStyleLbl="revTx" presStyleIdx="3" presStyleCnt="6"/>
      <dgm:spPr/>
      <dgm:t>
        <a:bodyPr/>
        <a:lstStyle/>
        <a:p>
          <a:endParaRPr lang="en-US"/>
        </a:p>
      </dgm:t>
    </dgm:pt>
    <dgm:pt modelId="{0A3BBFDB-98BC-294B-8D5C-D8DFE3FA2A64}" type="pres">
      <dgm:prSet presAssocID="{110700DF-F987-F345-8ECD-D0818E2E3516}" presName="vert2" presStyleCnt="0"/>
      <dgm:spPr/>
    </dgm:pt>
    <dgm:pt modelId="{E376FC7B-EFF1-2647-A907-9B8E01F88D95}" type="pres">
      <dgm:prSet presAssocID="{110700DF-F987-F345-8ECD-D0818E2E3516}" presName="thinLine2b" presStyleLbl="callout" presStyleIdx="1" presStyleCnt="3"/>
      <dgm:spPr/>
    </dgm:pt>
    <dgm:pt modelId="{26EC3DE3-CEB5-924A-B240-12E093EF66A9}" type="pres">
      <dgm:prSet presAssocID="{110700DF-F987-F345-8ECD-D0818E2E3516}" presName="vertSpace2b" presStyleCnt="0"/>
      <dgm:spPr/>
    </dgm:pt>
    <dgm:pt modelId="{46DAE7DC-591F-AC43-9865-7F456B1D8BA0}" type="pres">
      <dgm:prSet presAssocID="{58AE3790-F100-2841-8EB0-C3FDFAAA5B09}" presName="thickLine" presStyleLbl="alignNode1" presStyleIdx="2" presStyleCnt="3"/>
      <dgm:spPr/>
    </dgm:pt>
    <dgm:pt modelId="{EC40F4E2-7CCC-8D4C-B2FA-66FBE4FACC9E}" type="pres">
      <dgm:prSet presAssocID="{58AE3790-F100-2841-8EB0-C3FDFAAA5B09}" presName="horz1" presStyleCnt="0"/>
      <dgm:spPr/>
    </dgm:pt>
    <dgm:pt modelId="{1E00C50E-6842-9743-8BEF-828F8A041044}" type="pres">
      <dgm:prSet presAssocID="{58AE3790-F100-2841-8EB0-C3FDFAAA5B09}" presName="tx1" presStyleLbl="revTx" presStyleIdx="4" presStyleCnt="6"/>
      <dgm:spPr/>
      <dgm:t>
        <a:bodyPr/>
        <a:lstStyle/>
        <a:p>
          <a:endParaRPr lang="en-US"/>
        </a:p>
      </dgm:t>
    </dgm:pt>
    <dgm:pt modelId="{74BC22FB-CA73-A24A-A98B-4E35EF92DFBD}" type="pres">
      <dgm:prSet presAssocID="{58AE3790-F100-2841-8EB0-C3FDFAAA5B09}" presName="vert1" presStyleCnt="0"/>
      <dgm:spPr/>
    </dgm:pt>
    <dgm:pt modelId="{57BF42D8-D5BE-FA4D-A20A-BF200CE92666}" type="pres">
      <dgm:prSet presAssocID="{AA7AF972-201D-884B-B25E-4CC5AFD40441}" presName="vertSpace2a" presStyleCnt="0"/>
      <dgm:spPr/>
    </dgm:pt>
    <dgm:pt modelId="{E9FEBFF7-EC63-644D-973A-F40A1132ACD2}" type="pres">
      <dgm:prSet presAssocID="{AA7AF972-201D-884B-B25E-4CC5AFD40441}" presName="horz2" presStyleCnt="0"/>
      <dgm:spPr/>
    </dgm:pt>
    <dgm:pt modelId="{36168893-B3DE-F049-B90C-3684FC443653}" type="pres">
      <dgm:prSet presAssocID="{AA7AF972-201D-884B-B25E-4CC5AFD40441}" presName="horzSpace2" presStyleCnt="0"/>
      <dgm:spPr/>
    </dgm:pt>
    <dgm:pt modelId="{92DC13BF-5E42-F94B-9226-C85C4EF0CA52}" type="pres">
      <dgm:prSet presAssocID="{AA7AF972-201D-884B-B25E-4CC5AFD40441}" presName="tx2" presStyleLbl="revTx" presStyleIdx="5" presStyleCnt="6"/>
      <dgm:spPr/>
      <dgm:t>
        <a:bodyPr/>
        <a:lstStyle/>
        <a:p>
          <a:endParaRPr lang="en-US"/>
        </a:p>
      </dgm:t>
    </dgm:pt>
    <dgm:pt modelId="{F6D8C509-311F-D040-89AE-607C5C23AD63}" type="pres">
      <dgm:prSet presAssocID="{AA7AF972-201D-884B-B25E-4CC5AFD40441}" presName="vert2" presStyleCnt="0"/>
      <dgm:spPr/>
    </dgm:pt>
    <dgm:pt modelId="{D4B359C0-EAA8-B747-9C47-A064989B45F0}" type="pres">
      <dgm:prSet presAssocID="{AA7AF972-201D-884B-B25E-4CC5AFD40441}" presName="thinLine2b" presStyleLbl="callout" presStyleIdx="2" presStyleCnt="3"/>
      <dgm:spPr/>
    </dgm:pt>
    <dgm:pt modelId="{1018A40F-C543-6C4F-9251-0C55B1940A25}" type="pres">
      <dgm:prSet presAssocID="{AA7AF972-201D-884B-B25E-4CC5AFD40441}" presName="vertSpace2b" presStyleCnt="0"/>
      <dgm:spPr/>
    </dgm:pt>
  </dgm:ptLst>
  <dgm:cxnLst>
    <dgm:cxn modelId="{823F3E8B-C6F8-A546-8BB6-5BD6B6CAE0F9}" type="presOf" srcId="{920D5C48-CDB0-2C44-9A84-2D1A167B74F0}" destId="{E579A7B3-14D4-674E-9891-5BA72CF9E468}" srcOrd="0" destOrd="0" presId="urn:microsoft.com/office/officeart/2008/layout/LinedList"/>
    <dgm:cxn modelId="{712EBA68-5475-CB4E-A77D-28BFEC8C2BEA}" srcId="{74AED0A4-FE2B-C444-A4EF-CF4257949413}" destId="{110700DF-F987-F345-8ECD-D0818E2E3516}" srcOrd="0" destOrd="0" parTransId="{10C7866F-18E8-9F40-9390-A1D3DB416BE3}" sibTransId="{358688DB-E795-3747-BF40-D8E1CB6780B4}"/>
    <dgm:cxn modelId="{FA142D93-62AF-524B-A94C-197833518693}" type="presOf" srcId="{110700DF-F987-F345-8ECD-D0818E2E3516}" destId="{D6366177-CC18-DC46-AEB5-70584D7D91D1}" srcOrd="0" destOrd="0" presId="urn:microsoft.com/office/officeart/2008/layout/LinedList"/>
    <dgm:cxn modelId="{90A118F5-8578-7949-A2D7-E1A4F13C5F64}" srcId="{FC7B1C92-B2BE-0C40-975C-8F0ADBF671D7}" destId="{58AE3790-F100-2841-8EB0-C3FDFAAA5B09}" srcOrd="2" destOrd="0" parTransId="{DEE04F35-E8AA-E74E-BE4D-10D2506A4021}" sibTransId="{601D0C25-5479-2F40-BA16-7BD377B525B2}"/>
    <dgm:cxn modelId="{B99B173A-05FE-924C-A200-D2D2D6399786}" type="presOf" srcId="{149E67DF-DAEE-3E4F-B0B0-8F530F03E324}" destId="{8151577C-5BB5-274A-B300-956C015C4517}" srcOrd="0" destOrd="0" presId="urn:microsoft.com/office/officeart/2008/layout/LinedList"/>
    <dgm:cxn modelId="{D9B7DE4F-5976-DB41-A358-AFF018D2D5E7}" srcId="{FC7B1C92-B2BE-0C40-975C-8F0ADBF671D7}" destId="{920D5C48-CDB0-2C44-9A84-2D1A167B74F0}" srcOrd="0" destOrd="0" parTransId="{07E210E3-D361-6F4A-B50D-F47FFA44AD9D}" sibTransId="{177DC358-725A-7243-9C68-314070DF27DB}"/>
    <dgm:cxn modelId="{697484D1-7829-0B4D-A43F-A503CABDB5C8}" type="presOf" srcId="{AA7AF972-201D-884B-B25E-4CC5AFD40441}" destId="{92DC13BF-5E42-F94B-9226-C85C4EF0CA52}" srcOrd="0" destOrd="0" presId="urn:microsoft.com/office/officeart/2008/layout/LinedList"/>
    <dgm:cxn modelId="{6C521AE4-BB2C-2043-A880-1568534832E5}" srcId="{920D5C48-CDB0-2C44-9A84-2D1A167B74F0}" destId="{149E67DF-DAEE-3E4F-B0B0-8F530F03E324}" srcOrd="0" destOrd="0" parTransId="{261D62B5-3A1E-4F43-A810-B187204C4521}" sibTransId="{1A963249-658C-0E48-A4FE-F74642CAED0D}"/>
    <dgm:cxn modelId="{8E57DD0C-8E92-DA4B-8877-3C6B65FAD42E}" type="presOf" srcId="{58AE3790-F100-2841-8EB0-C3FDFAAA5B09}" destId="{1E00C50E-6842-9743-8BEF-828F8A041044}" srcOrd="0" destOrd="0" presId="urn:microsoft.com/office/officeart/2008/layout/LinedList"/>
    <dgm:cxn modelId="{B0F96A0E-06D2-5741-834F-CB42770049B0}" srcId="{FC7B1C92-B2BE-0C40-975C-8F0ADBF671D7}" destId="{74AED0A4-FE2B-C444-A4EF-CF4257949413}" srcOrd="1" destOrd="0" parTransId="{9E582D3A-957C-E744-B126-5E077BBFB8D8}" sibTransId="{E1392A8E-3704-C04C-9488-401BB134623A}"/>
    <dgm:cxn modelId="{38FD40BA-0727-D645-84D3-9F820A2D0C76}" type="presOf" srcId="{FC7B1C92-B2BE-0C40-975C-8F0ADBF671D7}" destId="{683F5D1E-2A13-A04B-BE5D-6BD96E9CEA6D}" srcOrd="0" destOrd="0" presId="urn:microsoft.com/office/officeart/2008/layout/LinedList"/>
    <dgm:cxn modelId="{9E266A00-BAE8-9546-84F9-FF143D6EACCF}" srcId="{58AE3790-F100-2841-8EB0-C3FDFAAA5B09}" destId="{AA7AF972-201D-884B-B25E-4CC5AFD40441}" srcOrd="0" destOrd="0" parTransId="{1D091F7B-9770-4D45-978A-23DF05DCFD10}" sibTransId="{07CC5736-BFD5-954A-9C3A-5FB85C93A73E}"/>
    <dgm:cxn modelId="{C8C0E539-07F0-764A-A838-0FB18426411F}" type="presOf" srcId="{74AED0A4-FE2B-C444-A4EF-CF4257949413}" destId="{AB49AF88-AB5A-0E4F-AAB7-74E3D517867B}" srcOrd="0" destOrd="0" presId="urn:microsoft.com/office/officeart/2008/layout/LinedList"/>
    <dgm:cxn modelId="{F54454E1-D81B-F04D-A1D8-B291C9679245}" type="presParOf" srcId="{683F5D1E-2A13-A04B-BE5D-6BD96E9CEA6D}" destId="{0B62BB7E-73D6-9748-84A4-4D938E7EF86B}" srcOrd="0" destOrd="0" presId="urn:microsoft.com/office/officeart/2008/layout/LinedList"/>
    <dgm:cxn modelId="{ACBE5687-F8A2-D046-9B9C-C03F424AC932}" type="presParOf" srcId="{683F5D1E-2A13-A04B-BE5D-6BD96E9CEA6D}" destId="{2D970574-778A-C547-AD7A-00BA3A094F4A}" srcOrd="1" destOrd="0" presId="urn:microsoft.com/office/officeart/2008/layout/LinedList"/>
    <dgm:cxn modelId="{C0F62493-E339-B648-B6E7-67C782FE6F5D}" type="presParOf" srcId="{2D970574-778A-C547-AD7A-00BA3A094F4A}" destId="{E579A7B3-14D4-674E-9891-5BA72CF9E468}" srcOrd="0" destOrd="0" presId="urn:microsoft.com/office/officeart/2008/layout/LinedList"/>
    <dgm:cxn modelId="{89310458-0DAC-5F43-967C-89E4B6DD5A61}" type="presParOf" srcId="{2D970574-778A-C547-AD7A-00BA3A094F4A}" destId="{71848FDB-282E-A84A-9BF2-495E568597A4}" srcOrd="1" destOrd="0" presId="urn:microsoft.com/office/officeart/2008/layout/LinedList"/>
    <dgm:cxn modelId="{8F8D7DA3-8B03-5140-8825-132EFAF8B3ED}" type="presParOf" srcId="{71848FDB-282E-A84A-9BF2-495E568597A4}" destId="{A06014A7-E312-B743-831E-EAFEA50DC374}" srcOrd="0" destOrd="0" presId="urn:microsoft.com/office/officeart/2008/layout/LinedList"/>
    <dgm:cxn modelId="{07DCDBB6-83AB-094E-8BE8-091EFE1CA5FA}" type="presParOf" srcId="{71848FDB-282E-A84A-9BF2-495E568597A4}" destId="{B617E1D1-656F-BA42-8898-D7AD684DA6CD}" srcOrd="1" destOrd="0" presId="urn:microsoft.com/office/officeart/2008/layout/LinedList"/>
    <dgm:cxn modelId="{EB35F903-FC84-2F49-A6D6-A4D74B9334C3}" type="presParOf" srcId="{B617E1D1-656F-BA42-8898-D7AD684DA6CD}" destId="{548CA346-60F0-8047-810B-B66C45B96ED3}" srcOrd="0" destOrd="0" presId="urn:microsoft.com/office/officeart/2008/layout/LinedList"/>
    <dgm:cxn modelId="{3BE7C36F-3B4A-DE4B-BE83-61B5E322196F}" type="presParOf" srcId="{B617E1D1-656F-BA42-8898-D7AD684DA6CD}" destId="{8151577C-5BB5-274A-B300-956C015C4517}" srcOrd="1" destOrd="0" presId="urn:microsoft.com/office/officeart/2008/layout/LinedList"/>
    <dgm:cxn modelId="{85F0F218-4B45-FD49-BA0C-D84F0A9A89E6}" type="presParOf" srcId="{B617E1D1-656F-BA42-8898-D7AD684DA6CD}" destId="{B9CD1C0C-F6E6-1C43-9AAE-4BFEAC898A5F}" srcOrd="2" destOrd="0" presId="urn:microsoft.com/office/officeart/2008/layout/LinedList"/>
    <dgm:cxn modelId="{98B92DE2-348A-7B40-B556-6420AB03D644}" type="presParOf" srcId="{71848FDB-282E-A84A-9BF2-495E568597A4}" destId="{38C66846-3C6A-7A41-A04C-F5E0CC99714D}" srcOrd="2" destOrd="0" presId="urn:microsoft.com/office/officeart/2008/layout/LinedList"/>
    <dgm:cxn modelId="{D79D920F-32C2-FF47-B0FA-B521805C5B83}" type="presParOf" srcId="{71848FDB-282E-A84A-9BF2-495E568597A4}" destId="{FA683D1A-CADF-124C-A9EC-1B5332521BE1}" srcOrd="3" destOrd="0" presId="urn:microsoft.com/office/officeart/2008/layout/LinedList"/>
    <dgm:cxn modelId="{39E4CDCD-E03D-E14E-882B-D618646A126A}" type="presParOf" srcId="{683F5D1E-2A13-A04B-BE5D-6BD96E9CEA6D}" destId="{1DEF54F1-DDD9-2B40-A61D-F540BDEA79FB}" srcOrd="2" destOrd="0" presId="urn:microsoft.com/office/officeart/2008/layout/LinedList"/>
    <dgm:cxn modelId="{768E0D9B-F39C-0040-8F73-B4EF4F964C63}" type="presParOf" srcId="{683F5D1E-2A13-A04B-BE5D-6BD96E9CEA6D}" destId="{6D50144C-58B9-EB42-9B02-D6A9340DAD55}" srcOrd="3" destOrd="0" presId="urn:microsoft.com/office/officeart/2008/layout/LinedList"/>
    <dgm:cxn modelId="{5AC90D7D-6C82-C34C-9C61-327549394058}" type="presParOf" srcId="{6D50144C-58B9-EB42-9B02-D6A9340DAD55}" destId="{AB49AF88-AB5A-0E4F-AAB7-74E3D517867B}" srcOrd="0" destOrd="0" presId="urn:microsoft.com/office/officeart/2008/layout/LinedList"/>
    <dgm:cxn modelId="{BBC6B881-FD21-BE48-91BB-7F21C966A843}" type="presParOf" srcId="{6D50144C-58B9-EB42-9B02-D6A9340DAD55}" destId="{FC15BAF5-02A0-1842-843D-80D8F800424F}" srcOrd="1" destOrd="0" presId="urn:microsoft.com/office/officeart/2008/layout/LinedList"/>
    <dgm:cxn modelId="{73471866-DFF6-0443-A194-C76A495B9B5F}" type="presParOf" srcId="{FC15BAF5-02A0-1842-843D-80D8F800424F}" destId="{D68B0439-DD9B-EC45-9003-F62E78E18BFE}" srcOrd="0" destOrd="0" presId="urn:microsoft.com/office/officeart/2008/layout/LinedList"/>
    <dgm:cxn modelId="{96E39CB5-2006-664C-B4D5-DB6C8FB3DE07}" type="presParOf" srcId="{FC15BAF5-02A0-1842-843D-80D8F800424F}" destId="{E7C2F027-D06C-FF4A-8FB0-967A62B356F5}" srcOrd="1" destOrd="0" presId="urn:microsoft.com/office/officeart/2008/layout/LinedList"/>
    <dgm:cxn modelId="{CF20539E-DAD3-0F46-9AFD-528C808ED92E}" type="presParOf" srcId="{E7C2F027-D06C-FF4A-8FB0-967A62B356F5}" destId="{4DED5C80-6AC5-1F42-888B-8015DE7115B7}" srcOrd="0" destOrd="0" presId="urn:microsoft.com/office/officeart/2008/layout/LinedList"/>
    <dgm:cxn modelId="{7B6F88FB-C235-2D42-941F-79405FB2D4C3}" type="presParOf" srcId="{E7C2F027-D06C-FF4A-8FB0-967A62B356F5}" destId="{D6366177-CC18-DC46-AEB5-70584D7D91D1}" srcOrd="1" destOrd="0" presId="urn:microsoft.com/office/officeart/2008/layout/LinedList"/>
    <dgm:cxn modelId="{F57F6381-C3CC-8042-9897-AA34C3636275}" type="presParOf" srcId="{E7C2F027-D06C-FF4A-8FB0-967A62B356F5}" destId="{0A3BBFDB-98BC-294B-8D5C-D8DFE3FA2A64}" srcOrd="2" destOrd="0" presId="urn:microsoft.com/office/officeart/2008/layout/LinedList"/>
    <dgm:cxn modelId="{E49A5BC7-B3A3-0444-A0C6-755B280872E4}" type="presParOf" srcId="{FC15BAF5-02A0-1842-843D-80D8F800424F}" destId="{E376FC7B-EFF1-2647-A907-9B8E01F88D95}" srcOrd="2" destOrd="0" presId="urn:microsoft.com/office/officeart/2008/layout/LinedList"/>
    <dgm:cxn modelId="{3F003F97-4307-C343-9FBF-26754BADE152}" type="presParOf" srcId="{FC15BAF5-02A0-1842-843D-80D8F800424F}" destId="{26EC3DE3-CEB5-924A-B240-12E093EF66A9}" srcOrd="3" destOrd="0" presId="urn:microsoft.com/office/officeart/2008/layout/LinedList"/>
    <dgm:cxn modelId="{BF14EC05-E690-D14A-A98F-34A54775B061}" type="presParOf" srcId="{683F5D1E-2A13-A04B-BE5D-6BD96E9CEA6D}" destId="{46DAE7DC-591F-AC43-9865-7F456B1D8BA0}" srcOrd="4" destOrd="0" presId="urn:microsoft.com/office/officeart/2008/layout/LinedList"/>
    <dgm:cxn modelId="{6C2AAB20-5364-6D46-9D9C-4097B975F803}" type="presParOf" srcId="{683F5D1E-2A13-A04B-BE5D-6BD96E9CEA6D}" destId="{EC40F4E2-7CCC-8D4C-B2FA-66FBE4FACC9E}" srcOrd="5" destOrd="0" presId="urn:microsoft.com/office/officeart/2008/layout/LinedList"/>
    <dgm:cxn modelId="{BAD70FE7-C6A0-AE48-A0F4-4F8E8DB9B8E4}" type="presParOf" srcId="{EC40F4E2-7CCC-8D4C-B2FA-66FBE4FACC9E}" destId="{1E00C50E-6842-9743-8BEF-828F8A041044}" srcOrd="0" destOrd="0" presId="urn:microsoft.com/office/officeart/2008/layout/LinedList"/>
    <dgm:cxn modelId="{EFAADF40-8A48-D849-9F32-AFA60B88BCD5}" type="presParOf" srcId="{EC40F4E2-7CCC-8D4C-B2FA-66FBE4FACC9E}" destId="{74BC22FB-CA73-A24A-A98B-4E35EF92DFBD}" srcOrd="1" destOrd="0" presId="urn:microsoft.com/office/officeart/2008/layout/LinedList"/>
    <dgm:cxn modelId="{AAEE7B1A-8197-4048-B94F-7801571DB4E2}" type="presParOf" srcId="{74BC22FB-CA73-A24A-A98B-4E35EF92DFBD}" destId="{57BF42D8-D5BE-FA4D-A20A-BF200CE92666}" srcOrd="0" destOrd="0" presId="urn:microsoft.com/office/officeart/2008/layout/LinedList"/>
    <dgm:cxn modelId="{B0D3721A-1697-FF4E-8AD5-D463EBEE4047}" type="presParOf" srcId="{74BC22FB-CA73-A24A-A98B-4E35EF92DFBD}" destId="{E9FEBFF7-EC63-644D-973A-F40A1132ACD2}" srcOrd="1" destOrd="0" presId="urn:microsoft.com/office/officeart/2008/layout/LinedList"/>
    <dgm:cxn modelId="{1E47BFB9-8CF1-5442-AFFA-6E71DF9A59F6}" type="presParOf" srcId="{E9FEBFF7-EC63-644D-973A-F40A1132ACD2}" destId="{36168893-B3DE-F049-B90C-3684FC443653}" srcOrd="0" destOrd="0" presId="urn:microsoft.com/office/officeart/2008/layout/LinedList"/>
    <dgm:cxn modelId="{5D55BE85-6EB8-654D-8E69-BC2DC9371AE1}" type="presParOf" srcId="{E9FEBFF7-EC63-644D-973A-F40A1132ACD2}" destId="{92DC13BF-5E42-F94B-9226-C85C4EF0CA52}" srcOrd="1" destOrd="0" presId="urn:microsoft.com/office/officeart/2008/layout/LinedList"/>
    <dgm:cxn modelId="{C292A8D7-83E6-8C43-B019-626E9C0FB9D2}" type="presParOf" srcId="{E9FEBFF7-EC63-644D-973A-F40A1132ACD2}" destId="{F6D8C509-311F-D040-89AE-607C5C23AD63}" srcOrd="2" destOrd="0" presId="urn:microsoft.com/office/officeart/2008/layout/LinedList"/>
    <dgm:cxn modelId="{A68062D3-F446-1F49-ACE0-1775C5EC44A7}" type="presParOf" srcId="{74BC22FB-CA73-A24A-A98B-4E35EF92DFBD}" destId="{D4B359C0-EAA8-B747-9C47-A064989B45F0}" srcOrd="2" destOrd="0" presId="urn:microsoft.com/office/officeart/2008/layout/LinedList"/>
    <dgm:cxn modelId="{27447D01-7B5B-D74E-8DA4-6336383EB615}" type="presParOf" srcId="{74BC22FB-CA73-A24A-A98B-4E35EF92DFBD}" destId="{1018A40F-C543-6C4F-9251-0C55B1940A25}"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8AF39B9-4989-5044-ADEA-BD381536916E}"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5243F894-A14E-5040-AE8D-2B31AAA42026}">
      <dgm:prSet/>
      <dgm:spPr/>
      <dgm:t>
        <a:bodyPr/>
        <a:lstStyle/>
        <a:p>
          <a:pPr rtl="0"/>
          <a:r>
            <a:rPr lang="en-US" dirty="0" smtClean="0"/>
            <a:t>Please open your BLUE LITERATURE BOOK to page </a:t>
          </a:r>
          <a:r>
            <a:rPr lang="en-US" dirty="0" smtClean="0"/>
            <a:t>119.</a:t>
          </a:r>
          <a:endParaRPr lang="en-US" dirty="0"/>
        </a:p>
      </dgm:t>
    </dgm:pt>
    <dgm:pt modelId="{FE1CE17C-5AD7-694F-BCB2-5EE9401F4592}" type="parTrans" cxnId="{1E1B91FD-BCED-A641-8F32-DAAE877778F9}">
      <dgm:prSet/>
      <dgm:spPr/>
      <dgm:t>
        <a:bodyPr/>
        <a:lstStyle/>
        <a:p>
          <a:endParaRPr lang="en-US"/>
        </a:p>
      </dgm:t>
    </dgm:pt>
    <dgm:pt modelId="{5C5F1A11-356E-0C44-BB37-800BBFD2CB87}" type="sibTrans" cxnId="{1E1B91FD-BCED-A641-8F32-DAAE877778F9}">
      <dgm:prSet/>
      <dgm:spPr/>
      <dgm:t>
        <a:bodyPr/>
        <a:lstStyle/>
        <a:p>
          <a:endParaRPr lang="en-US"/>
        </a:p>
      </dgm:t>
    </dgm:pt>
    <dgm:pt modelId="{B704D633-5714-AB4F-820D-258727356BF9}">
      <dgm:prSet/>
      <dgm:spPr/>
      <dgm:t>
        <a:bodyPr/>
        <a:lstStyle/>
        <a:p>
          <a:pPr rtl="0"/>
          <a:r>
            <a:rPr lang="en-US" dirty="0" smtClean="0"/>
            <a:t>Today you will begin reading </a:t>
          </a:r>
          <a:r>
            <a:rPr lang="en-US" dirty="0" smtClean="0"/>
            <a:t>“The Nun’s Priest Tale” in the </a:t>
          </a:r>
          <a:r>
            <a:rPr lang="en-US" dirty="0" smtClean="0"/>
            <a:t>Canterbury Tales by Geoffrey </a:t>
          </a:r>
          <a:r>
            <a:rPr lang="en-US" dirty="0" smtClean="0"/>
            <a:t>Chaucer.</a:t>
          </a:r>
          <a:endParaRPr lang="en-US" dirty="0"/>
        </a:p>
      </dgm:t>
    </dgm:pt>
    <dgm:pt modelId="{9C8D2EAF-45D6-7748-ADD3-B7145B1C5591}" type="parTrans" cxnId="{B5F6D4C9-7B3C-6C42-858E-81AA78CAA1C5}">
      <dgm:prSet/>
      <dgm:spPr/>
      <dgm:t>
        <a:bodyPr/>
        <a:lstStyle/>
        <a:p>
          <a:endParaRPr lang="en-US"/>
        </a:p>
      </dgm:t>
    </dgm:pt>
    <dgm:pt modelId="{AA61A434-1CB3-2241-9EAB-C72D18BC5BFB}" type="sibTrans" cxnId="{B5F6D4C9-7B3C-6C42-858E-81AA78CAA1C5}">
      <dgm:prSet/>
      <dgm:spPr/>
      <dgm:t>
        <a:bodyPr/>
        <a:lstStyle/>
        <a:p>
          <a:endParaRPr lang="en-US"/>
        </a:p>
      </dgm:t>
    </dgm:pt>
    <dgm:pt modelId="{5FC3933C-A7BC-C04A-AB6A-CF4AB71530F7}" type="pres">
      <dgm:prSet presAssocID="{C8AF39B9-4989-5044-ADEA-BD381536916E}" presName="vert0" presStyleCnt="0">
        <dgm:presLayoutVars>
          <dgm:dir/>
          <dgm:animOne val="branch"/>
          <dgm:animLvl val="lvl"/>
        </dgm:presLayoutVars>
      </dgm:prSet>
      <dgm:spPr/>
      <dgm:t>
        <a:bodyPr/>
        <a:lstStyle/>
        <a:p>
          <a:endParaRPr lang="en-US"/>
        </a:p>
      </dgm:t>
    </dgm:pt>
    <dgm:pt modelId="{9FA32536-CC36-8344-9CF0-6538B0C0F7F3}" type="pres">
      <dgm:prSet presAssocID="{5243F894-A14E-5040-AE8D-2B31AAA42026}" presName="thickLine" presStyleLbl="alignNode1" presStyleIdx="0" presStyleCnt="2"/>
      <dgm:spPr/>
    </dgm:pt>
    <dgm:pt modelId="{400B2EBA-BDCA-A84E-9FCF-67D4E416C618}" type="pres">
      <dgm:prSet presAssocID="{5243F894-A14E-5040-AE8D-2B31AAA42026}" presName="horz1" presStyleCnt="0"/>
      <dgm:spPr/>
    </dgm:pt>
    <dgm:pt modelId="{2DC2D2A2-A647-5246-8894-5C823E2022A2}" type="pres">
      <dgm:prSet presAssocID="{5243F894-A14E-5040-AE8D-2B31AAA42026}" presName="tx1" presStyleLbl="revTx" presStyleIdx="0" presStyleCnt="2"/>
      <dgm:spPr/>
      <dgm:t>
        <a:bodyPr/>
        <a:lstStyle/>
        <a:p>
          <a:endParaRPr lang="en-US"/>
        </a:p>
      </dgm:t>
    </dgm:pt>
    <dgm:pt modelId="{20E977C8-62BC-144E-9858-4A937A7B0939}" type="pres">
      <dgm:prSet presAssocID="{5243F894-A14E-5040-AE8D-2B31AAA42026}" presName="vert1" presStyleCnt="0"/>
      <dgm:spPr/>
    </dgm:pt>
    <dgm:pt modelId="{0DC653D0-8BD7-7F4B-B5BC-FB8E3F9691EA}" type="pres">
      <dgm:prSet presAssocID="{B704D633-5714-AB4F-820D-258727356BF9}" presName="thickLine" presStyleLbl="alignNode1" presStyleIdx="1" presStyleCnt="2"/>
      <dgm:spPr/>
    </dgm:pt>
    <dgm:pt modelId="{92AD860B-E149-BA48-9F40-8F3A4FB5A1F4}" type="pres">
      <dgm:prSet presAssocID="{B704D633-5714-AB4F-820D-258727356BF9}" presName="horz1" presStyleCnt="0"/>
      <dgm:spPr/>
    </dgm:pt>
    <dgm:pt modelId="{C52B70AA-D0C7-AD4F-BE5E-3CD7D6EAEEF8}" type="pres">
      <dgm:prSet presAssocID="{B704D633-5714-AB4F-820D-258727356BF9}" presName="tx1" presStyleLbl="revTx" presStyleIdx="1" presStyleCnt="2"/>
      <dgm:spPr/>
      <dgm:t>
        <a:bodyPr/>
        <a:lstStyle/>
        <a:p>
          <a:endParaRPr lang="en-US"/>
        </a:p>
      </dgm:t>
    </dgm:pt>
    <dgm:pt modelId="{CAF112BB-C1FD-8D46-A8C9-7ABAEDE5D99C}" type="pres">
      <dgm:prSet presAssocID="{B704D633-5714-AB4F-820D-258727356BF9}" presName="vert1" presStyleCnt="0"/>
      <dgm:spPr/>
    </dgm:pt>
  </dgm:ptLst>
  <dgm:cxnLst>
    <dgm:cxn modelId="{B44E8FDA-61BF-4F5F-8D3C-2787C6B46A45}" type="presOf" srcId="{B704D633-5714-AB4F-820D-258727356BF9}" destId="{C52B70AA-D0C7-AD4F-BE5E-3CD7D6EAEEF8}" srcOrd="0" destOrd="0" presId="urn:microsoft.com/office/officeart/2008/layout/LinedList"/>
    <dgm:cxn modelId="{B5F6D4C9-7B3C-6C42-858E-81AA78CAA1C5}" srcId="{C8AF39B9-4989-5044-ADEA-BD381536916E}" destId="{B704D633-5714-AB4F-820D-258727356BF9}" srcOrd="1" destOrd="0" parTransId="{9C8D2EAF-45D6-7748-ADD3-B7145B1C5591}" sibTransId="{AA61A434-1CB3-2241-9EAB-C72D18BC5BFB}"/>
    <dgm:cxn modelId="{DC04AD40-D267-4F2E-9BD3-84E7C7C02B3B}" type="presOf" srcId="{C8AF39B9-4989-5044-ADEA-BD381536916E}" destId="{5FC3933C-A7BC-C04A-AB6A-CF4AB71530F7}" srcOrd="0" destOrd="0" presId="urn:microsoft.com/office/officeart/2008/layout/LinedList"/>
    <dgm:cxn modelId="{1E1B91FD-BCED-A641-8F32-DAAE877778F9}" srcId="{C8AF39B9-4989-5044-ADEA-BD381536916E}" destId="{5243F894-A14E-5040-AE8D-2B31AAA42026}" srcOrd="0" destOrd="0" parTransId="{FE1CE17C-5AD7-694F-BCB2-5EE9401F4592}" sibTransId="{5C5F1A11-356E-0C44-BB37-800BBFD2CB87}"/>
    <dgm:cxn modelId="{0F862A5A-A97D-47D5-B6F7-344D48CA5B6D}" type="presOf" srcId="{5243F894-A14E-5040-AE8D-2B31AAA42026}" destId="{2DC2D2A2-A647-5246-8894-5C823E2022A2}" srcOrd="0" destOrd="0" presId="urn:microsoft.com/office/officeart/2008/layout/LinedList"/>
    <dgm:cxn modelId="{C341E340-74D9-4771-8A93-04C90191CD17}" type="presParOf" srcId="{5FC3933C-A7BC-C04A-AB6A-CF4AB71530F7}" destId="{9FA32536-CC36-8344-9CF0-6538B0C0F7F3}" srcOrd="0" destOrd="0" presId="urn:microsoft.com/office/officeart/2008/layout/LinedList"/>
    <dgm:cxn modelId="{32EB903B-E7FC-41F7-B36F-46C0C7EB2DD4}" type="presParOf" srcId="{5FC3933C-A7BC-C04A-AB6A-CF4AB71530F7}" destId="{400B2EBA-BDCA-A84E-9FCF-67D4E416C618}" srcOrd="1" destOrd="0" presId="urn:microsoft.com/office/officeart/2008/layout/LinedList"/>
    <dgm:cxn modelId="{7BE2954D-822D-402E-9309-113328337F11}" type="presParOf" srcId="{400B2EBA-BDCA-A84E-9FCF-67D4E416C618}" destId="{2DC2D2A2-A647-5246-8894-5C823E2022A2}" srcOrd="0" destOrd="0" presId="urn:microsoft.com/office/officeart/2008/layout/LinedList"/>
    <dgm:cxn modelId="{982E9432-CF00-4C31-8E24-8A9979A246FC}" type="presParOf" srcId="{400B2EBA-BDCA-A84E-9FCF-67D4E416C618}" destId="{20E977C8-62BC-144E-9858-4A937A7B0939}" srcOrd="1" destOrd="0" presId="urn:microsoft.com/office/officeart/2008/layout/LinedList"/>
    <dgm:cxn modelId="{1F2945A8-947B-4B60-8EB5-D82ED0B8D170}" type="presParOf" srcId="{5FC3933C-A7BC-C04A-AB6A-CF4AB71530F7}" destId="{0DC653D0-8BD7-7F4B-B5BC-FB8E3F9691EA}" srcOrd="2" destOrd="0" presId="urn:microsoft.com/office/officeart/2008/layout/LinedList"/>
    <dgm:cxn modelId="{BE48AAE0-B616-45BC-AFB4-12BD95382E13}" type="presParOf" srcId="{5FC3933C-A7BC-C04A-AB6A-CF4AB71530F7}" destId="{92AD860B-E149-BA48-9F40-8F3A4FB5A1F4}" srcOrd="3" destOrd="0" presId="urn:microsoft.com/office/officeart/2008/layout/LinedList"/>
    <dgm:cxn modelId="{43EAD543-0CC9-44CD-B820-D013999B4F3D}" type="presParOf" srcId="{92AD860B-E149-BA48-9F40-8F3A4FB5A1F4}" destId="{C52B70AA-D0C7-AD4F-BE5E-3CD7D6EAEEF8}" srcOrd="0" destOrd="0" presId="urn:microsoft.com/office/officeart/2008/layout/LinedList"/>
    <dgm:cxn modelId="{CB82E084-78E5-4C92-A86A-7E971933134C}" type="presParOf" srcId="{92AD860B-E149-BA48-9F40-8F3A4FB5A1F4}" destId="{CAF112BB-C1FD-8D46-A8C9-7ABAEDE5D99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5DDE345-14D3-FB4A-9D81-8FC9B28724F8}"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44D2E121-A856-644B-A4E1-480C02AD2505}">
      <dgm:prSet/>
      <dgm:spPr/>
      <dgm:t>
        <a:bodyPr/>
        <a:lstStyle/>
        <a:p>
          <a:pPr rtl="0"/>
          <a:r>
            <a:rPr lang="en-US" dirty="0" smtClean="0"/>
            <a:t>On a sheet of paper, please answer the following question in 3-5 sentences:</a:t>
          </a:r>
          <a:endParaRPr lang="en-US" dirty="0"/>
        </a:p>
      </dgm:t>
    </dgm:pt>
    <dgm:pt modelId="{EAD39E3B-752B-544E-BD6D-05ADA3F3740D}" type="parTrans" cxnId="{02533A69-739D-C54A-AC96-F4E238BD1CD0}">
      <dgm:prSet/>
      <dgm:spPr/>
      <dgm:t>
        <a:bodyPr/>
        <a:lstStyle/>
        <a:p>
          <a:endParaRPr lang="en-US"/>
        </a:p>
      </dgm:t>
    </dgm:pt>
    <dgm:pt modelId="{2AF8E319-FC7A-B34E-8642-AA2180221A94}" type="sibTrans" cxnId="{02533A69-739D-C54A-AC96-F4E238BD1CD0}">
      <dgm:prSet/>
      <dgm:spPr/>
      <dgm:t>
        <a:bodyPr/>
        <a:lstStyle/>
        <a:p>
          <a:endParaRPr lang="en-US"/>
        </a:p>
      </dgm:t>
    </dgm:pt>
    <dgm:pt modelId="{933645EF-3266-EE48-9DC5-9ABB2D379FFB}">
      <dgm:prSet/>
      <dgm:spPr/>
      <dgm:t>
        <a:bodyPr/>
        <a:lstStyle/>
        <a:p>
          <a:pPr rtl="0"/>
          <a:r>
            <a:rPr lang="en-US" dirty="0" smtClean="0"/>
            <a:t>What is the “moral” to this parable?</a:t>
          </a:r>
          <a:br>
            <a:rPr lang="en-US" dirty="0" smtClean="0"/>
          </a:br>
          <a:endParaRPr lang="en-US" dirty="0"/>
        </a:p>
      </dgm:t>
    </dgm:pt>
    <dgm:pt modelId="{81B5A7A5-92D4-354B-A168-4B3C6EC3F3DF}" type="parTrans" cxnId="{F9ECC3B8-CA09-FE41-A12D-633F548B7BD5}">
      <dgm:prSet/>
      <dgm:spPr/>
      <dgm:t>
        <a:bodyPr/>
        <a:lstStyle/>
        <a:p>
          <a:endParaRPr lang="en-US"/>
        </a:p>
      </dgm:t>
    </dgm:pt>
    <dgm:pt modelId="{37503695-1B03-DF48-B9A6-DA6E32F1841A}" type="sibTrans" cxnId="{F9ECC3B8-CA09-FE41-A12D-633F548B7BD5}">
      <dgm:prSet/>
      <dgm:spPr/>
      <dgm:t>
        <a:bodyPr/>
        <a:lstStyle/>
        <a:p>
          <a:endParaRPr lang="en-US"/>
        </a:p>
      </dgm:t>
    </dgm:pt>
    <dgm:pt modelId="{D4CF71C2-3634-4D72-AE2A-0FC34E1F452E}">
      <dgm:prSet/>
      <dgm:spPr/>
      <dgm:t>
        <a:bodyPr/>
        <a:lstStyle/>
        <a:p>
          <a:pPr rtl="0"/>
          <a:r>
            <a:rPr lang="en-US" smtClean="0"/>
            <a:t>In your own experience, do people attach too much importance to how a person or thing is described, neglecting the reality? </a:t>
          </a:r>
          <a:r>
            <a:rPr lang="en-US" dirty="0" smtClean="0"/>
            <a:t>Explain your answer by making a connection to Chaucer’s tale and frame.</a:t>
          </a:r>
          <a:endParaRPr lang="en-US" dirty="0"/>
        </a:p>
      </dgm:t>
    </dgm:pt>
    <dgm:pt modelId="{BB4E7B35-69B3-4A05-A2AF-46EA89664107}" type="parTrans" cxnId="{2C96BA73-2CF5-4AAC-9513-445025029B15}">
      <dgm:prSet/>
      <dgm:spPr/>
      <dgm:t>
        <a:bodyPr/>
        <a:lstStyle/>
        <a:p>
          <a:endParaRPr lang="en-US"/>
        </a:p>
      </dgm:t>
    </dgm:pt>
    <dgm:pt modelId="{74ED925A-507D-4FFE-B479-A7ACE72CC46B}" type="sibTrans" cxnId="{2C96BA73-2CF5-4AAC-9513-445025029B15}">
      <dgm:prSet/>
      <dgm:spPr/>
      <dgm:t>
        <a:bodyPr/>
        <a:lstStyle/>
        <a:p>
          <a:endParaRPr lang="en-US"/>
        </a:p>
      </dgm:t>
    </dgm:pt>
    <dgm:pt modelId="{32098A16-20CC-E44D-95B8-61BA0DB528D9}" type="pres">
      <dgm:prSet presAssocID="{55DDE345-14D3-FB4A-9D81-8FC9B28724F8}" presName="vert0" presStyleCnt="0">
        <dgm:presLayoutVars>
          <dgm:dir/>
          <dgm:animOne val="branch"/>
          <dgm:animLvl val="lvl"/>
        </dgm:presLayoutVars>
      </dgm:prSet>
      <dgm:spPr/>
      <dgm:t>
        <a:bodyPr/>
        <a:lstStyle/>
        <a:p>
          <a:endParaRPr lang="en-US"/>
        </a:p>
      </dgm:t>
    </dgm:pt>
    <dgm:pt modelId="{76DE812E-2DB1-9A4E-9CAF-2959A28ABEFA}" type="pres">
      <dgm:prSet presAssocID="{44D2E121-A856-644B-A4E1-480C02AD2505}" presName="thickLine" presStyleLbl="alignNode1" presStyleIdx="0" presStyleCnt="1"/>
      <dgm:spPr/>
    </dgm:pt>
    <dgm:pt modelId="{18DCAEF0-B95D-174D-B7D7-DBFA8ED6B4DC}" type="pres">
      <dgm:prSet presAssocID="{44D2E121-A856-644B-A4E1-480C02AD2505}" presName="horz1" presStyleCnt="0"/>
      <dgm:spPr/>
    </dgm:pt>
    <dgm:pt modelId="{60F4B011-8365-7D43-9285-BB06E3EF5DBA}" type="pres">
      <dgm:prSet presAssocID="{44D2E121-A856-644B-A4E1-480C02AD2505}" presName="tx1" presStyleLbl="revTx" presStyleIdx="0" presStyleCnt="3"/>
      <dgm:spPr/>
      <dgm:t>
        <a:bodyPr/>
        <a:lstStyle/>
        <a:p>
          <a:endParaRPr lang="en-US"/>
        </a:p>
      </dgm:t>
    </dgm:pt>
    <dgm:pt modelId="{1FF03F05-DC58-5249-8EEC-3E6ED36DB29E}" type="pres">
      <dgm:prSet presAssocID="{44D2E121-A856-644B-A4E1-480C02AD2505}" presName="vert1" presStyleCnt="0"/>
      <dgm:spPr/>
    </dgm:pt>
    <dgm:pt modelId="{FA709FC8-8A64-A343-A180-5C9740481844}" type="pres">
      <dgm:prSet presAssocID="{933645EF-3266-EE48-9DC5-9ABB2D379FFB}" presName="vertSpace2a" presStyleCnt="0"/>
      <dgm:spPr/>
    </dgm:pt>
    <dgm:pt modelId="{14CBA141-4D6C-FC4D-A560-FC046E99D626}" type="pres">
      <dgm:prSet presAssocID="{933645EF-3266-EE48-9DC5-9ABB2D379FFB}" presName="horz2" presStyleCnt="0"/>
      <dgm:spPr/>
    </dgm:pt>
    <dgm:pt modelId="{4FEE1405-7E94-694C-BB04-C099483A5335}" type="pres">
      <dgm:prSet presAssocID="{933645EF-3266-EE48-9DC5-9ABB2D379FFB}" presName="horzSpace2" presStyleCnt="0"/>
      <dgm:spPr/>
    </dgm:pt>
    <dgm:pt modelId="{4EF8ED32-AB85-A349-B6D6-48D39EC76AEB}" type="pres">
      <dgm:prSet presAssocID="{933645EF-3266-EE48-9DC5-9ABB2D379FFB}" presName="tx2" presStyleLbl="revTx" presStyleIdx="1" presStyleCnt="3"/>
      <dgm:spPr/>
      <dgm:t>
        <a:bodyPr/>
        <a:lstStyle/>
        <a:p>
          <a:endParaRPr lang="en-US"/>
        </a:p>
      </dgm:t>
    </dgm:pt>
    <dgm:pt modelId="{8841EEEA-1CE6-2241-8245-6EAFE812C656}" type="pres">
      <dgm:prSet presAssocID="{933645EF-3266-EE48-9DC5-9ABB2D379FFB}" presName="vert2" presStyleCnt="0"/>
      <dgm:spPr/>
    </dgm:pt>
    <dgm:pt modelId="{B76A3C43-BD35-0F4A-8CCA-CE0744B11C49}" type="pres">
      <dgm:prSet presAssocID="{933645EF-3266-EE48-9DC5-9ABB2D379FFB}" presName="thinLine2b" presStyleLbl="callout" presStyleIdx="0" presStyleCnt="2" custLinFactY="-100000" custLinFactNeighborY="-188191"/>
      <dgm:spPr/>
    </dgm:pt>
    <dgm:pt modelId="{F795372B-D126-9649-89EB-E8F12D271445}" type="pres">
      <dgm:prSet presAssocID="{933645EF-3266-EE48-9DC5-9ABB2D379FFB}" presName="vertSpace2b" presStyleCnt="0"/>
      <dgm:spPr/>
    </dgm:pt>
    <dgm:pt modelId="{E8E41D55-7FFB-4117-85B5-BBDEE9A6CBF1}" type="pres">
      <dgm:prSet presAssocID="{D4CF71C2-3634-4D72-AE2A-0FC34E1F452E}" presName="horz2" presStyleCnt="0"/>
      <dgm:spPr/>
    </dgm:pt>
    <dgm:pt modelId="{EE9A539A-82E0-4ECD-B905-32184F0E3E26}" type="pres">
      <dgm:prSet presAssocID="{D4CF71C2-3634-4D72-AE2A-0FC34E1F452E}" presName="horzSpace2" presStyleCnt="0"/>
      <dgm:spPr/>
    </dgm:pt>
    <dgm:pt modelId="{54E7A690-05D6-48DC-889E-4340BC98C472}" type="pres">
      <dgm:prSet presAssocID="{D4CF71C2-3634-4D72-AE2A-0FC34E1F452E}" presName="tx2" presStyleLbl="revTx" presStyleIdx="2" presStyleCnt="3"/>
      <dgm:spPr/>
      <dgm:t>
        <a:bodyPr/>
        <a:lstStyle/>
        <a:p>
          <a:endParaRPr lang="en-US"/>
        </a:p>
      </dgm:t>
    </dgm:pt>
    <dgm:pt modelId="{409FF42A-432C-4016-8C54-4737EC82DF12}" type="pres">
      <dgm:prSet presAssocID="{D4CF71C2-3634-4D72-AE2A-0FC34E1F452E}" presName="vert2" presStyleCnt="0"/>
      <dgm:spPr/>
    </dgm:pt>
    <dgm:pt modelId="{C90675E2-8872-4C79-8D58-ED2F083B974C}" type="pres">
      <dgm:prSet presAssocID="{D4CF71C2-3634-4D72-AE2A-0FC34E1F452E}" presName="thinLine2b" presStyleLbl="callout" presStyleIdx="1" presStyleCnt="2"/>
      <dgm:spPr/>
    </dgm:pt>
    <dgm:pt modelId="{CB3A2A5C-DCED-4911-9392-39B718147A41}" type="pres">
      <dgm:prSet presAssocID="{D4CF71C2-3634-4D72-AE2A-0FC34E1F452E}" presName="vertSpace2b" presStyleCnt="0"/>
      <dgm:spPr/>
    </dgm:pt>
  </dgm:ptLst>
  <dgm:cxnLst>
    <dgm:cxn modelId="{13EDD91B-3B69-41C4-9049-520D427FF29F}" type="presOf" srcId="{44D2E121-A856-644B-A4E1-480C02AD2505}" destId="{60F4B011-8365-7D43-9285-BB06E3EF5DBA}" srcOrd="0" destOrd="0" presId="urn:microsoft.com/office/officeart/2008/layout/LinedList"/>
    <dgm:cxn modelId="{2C96BA73-2CF5-4AAC-9513-445025029B15}" srcId="{44D2E121-A856-644B-A4E1-480C02AD2505}" destId="{D4CF71C2-3634-4D72-AE2A-0FC34E1F452E}" srcOrd="1" destOrd="0" parTransId="{BB4E7B35-69B3-4A05-A2AF-46EA89664107}" sibTransId="{74ED925A-507D-4FFE-B479-A7ACE72CC46B}"/>
    <dgm:cxn modelId="{996FC332-F5F8-479F-B9CF-3306B45C7E3D}" type="presOf" srcId="{55DDE345-14D3-FB4A-9D81-8FC9B28724F8}" destId="{32098A16-20CC-E44D-95B8-61BA0DB528D9}" srcOrd="0" destOrd="0" presId="urn:microsoft.com/office/officeart/2008/layout/LinedList"/>
    <dgm:cxn modelId="{A4C33949-F4AB-49D9-84CF-1C3C1091FCB0}" type="presOf" srcId="{D4CF71C2-3634-4D72-AE2A-0FC34E1F452E}" destId="{54E7A690-05D6-48DC-889E-4340BC98C472}" srcOrd="0" destOrd="0" presId="urn:microsoft.com/office/officeart/2008/layout/LinedList"/>
    <dgm:cxn modelId="{F9ECC3B8-CA09-FE41-A12D-633F548B7BD5}" srcId="{44D2E121-A856-644B-A4E1-480C02AD2505}" destId="{933645EF-3266-EE48-9DC5-9ABB2D379FFB}" srcOrd="0" destOrd="0" parTransId="{81B5A7A5-92D4-354B-A168-4B3C6EC3F3DF}" sibTransId="{37503695-1B03-DF48-B9A6-DA6E32F1841A}"/>
    <dgm:cxn modelId="{EF0EC98D-7E59-4A1F-ADBB-45E7979FF4EE}" type="presOf" srcId="{933645EF-3266-EE48-9DC5-9ABB2D379FFB}" destId="{4EF8ED32-AB85-A349-B6D6-48D39EC76AEB}" srcOrd="0" destOrd="0" presId="urn:microsoft.com/office/officeart/2008/layout/LinedList"/>
    <dgm:cxn modelId="{02533A69-739D-C54A-AC96-F4E238BD1CD0}" srcId="{55DDE345-14D3-FB4A-9D81-8FC9B28724F8}" destId="{44D2E121-A856-644B-A4E1-480C02AD2505}" srcOrd="0" destOrd="0" parTransId="{EAD39E3B-752B-544E-BD6D-05ADA3F3740D}" sibTransId="{2AF8E319-FC7A-B34E-8642-AA2180221A94}"/>
    <dgm:cxn modelId="{DC89CD3E-BA82-450D-900F-490B5F07F33A}" type="presParOf" srcId="{32098A16-20CC-E44D-95B8-61BA0DB528D9}" destId="{76DE812E-2DB1-9A4E-9CAF-2959A28ABEFA}" srcOrd="0" destOrd="0" presId="urn:microsoft.com/office/officeart/2008/layout/LinedList"/>
    <dgm:cxn modelId="{4F9E91AD-BC75-43AD-A73F-883B6327E613}" type="presParOf" srcId="{32098A16-20CC-E44D-95B8-61BA0DB528D9}" destId="{18DCAEF0-B95D-174D-B7D7-DBFA8ED6B4DC}" srcOrd="1" destOrd="0" presId="urn:microsoft.com/office/officeart/2008/layout/LinedList"/>
    <dgm:cxn modelId="{C489D028-1B15-4A7F-94B3-B45D32FD3471}" type="presParOf" srcId="{18DCAEF0-B95D-174D-B7D7-DBFA8ED6B4DC}" destId="{60F4B011-8365-7D43-9285-BB06E3EF5DBA}" srcOrd="0" destOrd="0" presId="urn:microsoft.com/office/officeart/2008/layout/LinedList"/>
    <dgm:cxn modelId="{31E579F7-CD71-4C3F-B00D-11186D80BC48}" type="presParOf" srcId="{18DCAEF0-B95D-174D-B7D7-DBFA8ED6B4DC}" destId="{1FF03F05-DC58-5249-8EEC-3E6ED36DB29E}" srcOrd="1" destOrd="0" presId="urn:microsoft.com/office/officeart/2008/layout/LinedList"/>
    <dgm:cxn modelId="{9FA83932-10AC-42A5-A63B-5A2BF908D780}" type="presParOf" srcId="{1FF03F05-DC58-5249-8EEC-3E6ED36DB29E}" destId="{FA709FC8-8A64-A343-A180-5C9740481844}" srcOrd="0" destOrd="0" presId="urn:microsoft.com/office/officeart/2008/layout/LinedList"/>
    <dgm:cxn modelId="{54E6F0C8-112A-4AFF-B310-695021301462}" type="presParOf" srcId="{1FF03F05-DC58-5249-8EEC-3E6ED36DB29E}" destId="{14CBA141-4D6C-FC4D-A560-FC046E99D626}" srcOrd="1" destOrd="0" presId="urn:microsoft.com/office/officeart/2008/layout/LinedList"/>
    <dgm:cxn modelId="{3B40A49D-EE2A-4ADB-8F26-66D930C033E3}" type="presParOf" srcId="{14CBA141-4D6C-FC4D-A560-FC046E99D626}" destId="{4FEE1405-7E94-694C-BB04-C099483A5335}" srcOrd="0" destOrd="0" presId="urn:microsoft.com/office/officeart/2008/layout/LinedList"/>
    <dgm:cxn modelId="{C4E9D88A-8C38-4764-8578-C4692309E895}" type="presParOf" srcId="{14CBA141-4D6C-FC4D-A560-FC046E99D626}" destId="{4EF8ED32-AB85-A349-B6D6-48D39EC76AEB}" srcOrd="1" destOrd="0" presId="urn:microsoft.com/office/officeart/2008/layout/LinedList"/>
    <dgm:cxn modelId="{40612059-6C9D-4E51-B8FD-88E8C90F7329}" type="presParOf" srcId="{14CBA141-4D6C-FC4D-A560-FC046E99D626}" destId="{8841EEEA-1CE6-2241-8245-6EAFE812C656}" srcOrd="2" destOrd="0" presId="urn:microsoft.com/office/officeart/2008/layout/LinedList"/>
    <dgm:cxn modelId="{B5CD7EBB-6249-4A51-ACF1-61D4703C43A1}" type="presParOf" srcId="{1FF03F05-DC58-5249-8EEC-3E6ED36DB29E}" destId="{B76A3C43-BD35-0F4A-8CCA-CE0744B11C49}" srcOrd="2" destOrd="0" presId="urn:microsoft.com/office/officeart/2008/layout/LinedList"/>
    <dgm:cxn modelId="{443A2837-C1CE-4E96-8FA6-4FB06BB7FE0E}" type="presParOf" srcId="{1FF03F05-DC58-5249-8EEC-3E6ED36DB29E}" destId="{F795372B-D126-9649-89EB-E8F12D271445}" srcOrd="3" destOrd="0" presId="urn:microsoft.com/office/officeart/2008/layout/LinedList"/>
    <dgm:cxn modelId="{59ADF3F6-9316-4AE3-A049-F8387DEA9601}" type="presParOf" srcId="{1FF03F05-DC58-5249-8EEC-3E6ED36DB29E}" destId="{E8E41D55-7FFB-4117-85B5-BBDEE9A6CBF1}" srcOrd="4" destOrd="0" presId="urn:microsoft.com/office/officeart/2008/layout/LinedList"/>
    <dgm:cxn modelId="{2895F2A7-09B7-4C82-8421-F58F9D907C3C}" type="presParOf" srcId="{E8E41D55-7FFB-4117-85B5-BBDEE9A6CBF1}" destId="{EE9A539A-82E0-4ECD-B905-32184F0E3E26}" srcOrd="0" destOrd="0" presId="urn:microsoft.com/office/officeart/2008/layout/LinedList"/>
    <dgm:cxn modelId="{A8B414CA-2551-437C-B120-606EE6B7732A}" type="presParOf" srcId="{E8E41D55-7FFB-4117-85B5-BBDEE9A6CBF1}" destId="{54E7A690-05D6-48DC-889E-4340BC98C472}" srcOrd="1" destOrd="0" presId="urn:microsoft.com/office/officeart/2008/layout/LinedList"/>
    <dgm:cxn modelId="{35BC0CDD-128A-4619-8357-BE2E305F044F}" type="presParOf" srcId="{E8E41D55-7FFB-4117-85B5-BBDEE9A6CBF1}" destId="{409FF42A-432C-4016-8C54-4737EC82DF12}" srcOrd="2" destOrd="0" presId="urn:microsoft.com/office/officeart/2008/layout/LinedList"/>
    <dgm:cxn modelId="{2641421D-6F92-48F8-97E4-6BEE9A397C15}" type="presParOf" srcId="{1FF03F05-DC58-5249-8EEC-3E6ED36DB29E}" destId="{C90675E2-8872-4C79-8D58-ED2F083B974C}" srcOrd="5" destOrd="0" presId="urn:microsoft.com/office/officeart/2008/layout/LinedList"/>
    <dgm:cxn modelId="{5D6E941E-1FD2-4A9D-BF13-8065510AEDC1}" type="presParOf" srcId="{1FF03F05-DC58-5249-8EEC-3E6ED36DB29E}" destId="{CB3A2A5C-DCED-4911-9392-39B718147A41}"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70FC67B-B7BA-4D46-BE69-83BD453FF774}"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63D7397F-1826-3F4A-82D9-BAEEBDF6A493}">
      <dgm:prSet/>
      <dgm:spPr/>
      <dgm:t>
        <a:bodyPr/>
        <a:lstStyle/>
        <a:p>
          <a:pPr rtl="0"/>
          <a:r>
            <a:rPr lang="en-US" dirty="0" smtClean="0"/>
            <a:t>There are no announcements today.</a:t>
          </a:r>
          <a:endParaRPr lang="en-US" dirty="0"/>
        </a:p>
      </dgm:t>
    </dgm:pt>
    <dgm:pt modelId="{49ACF8C1-C8B7-7B48-94A1-635F694AA974}" type="parTrans" cxnId="{6E27BA50-3718-D74D-99CA-6AF9F7E331D6}">
      <dgm:prSet/>
      <dgm:spPr/>
      <dgm:t>
        <a:bodyPr/>
        <a:lstStyle/>
        <a:p>
          <a:endParaRPr lang="en-US"/>
        </a:p>
      </dgm:t>
    </dgm:pt>
    <dgm:pt modelId="{02009C50-DA83-E04A-85B6-177B20388B35}" type="sibTrans" cxnId="{6E27BA50-3718-D74D-99CA-6AF9F7E331D6}">
      <dgm:prSet/>
      <dgm:spPr/>
      <dgm:t>
        <a:bodyPr/>
        <a:lstStyle/>
        <a:p>
          <a:endParaRPr lang="en-US"/>
        </a:p>
      </dgm:t>
    </dgm:pt>
    <dgm:pt modelId="{F1A85A5B-A26D-7946-8C7E-33392945E789}" type="pres">
      <dgm:prSet presAssocID="{770FC67B-B7BA-4D46-BE69-83BD453FF774}" presName="vert0" presStyleCnt="0">
        <dgm:presLayoutVars>
          <dgm:dir/>
          <dgm:animOne val="branch"/>
          <dgm:animLvl val="lvl"/>
        </dgm:presLayoutVars>
      </dgm:prSet>
      <dgm:spPr/>
      <dgm:t>
        <a:bodyPr/>
        <a:lstStyle/>
        <a:p>
          <a:endParaRPr lang="en-US"/>
        </a:p>
      </dgm:t>
    </dgm:pt>
    <dgm:pt modelId="{719D951D-1FB5-7645-B8DC-C31A35854B22}" type="pres">
      <dgm:prSet presAssocID="{63D7397F-1826-3F4A-82D9-BAEEBDF6A493}" presName="thickLine" presStyleLbl="alignNode1" presStyleIdx="0" presStyleCnt="1"/>
      <dgm:spPr/>
    </dgm:pt>
    <dgm:pt modelId="{F0E65AF9-B5CD-D94B-B9AA-8A9C12CC3615}" type="pres">
      <dgm:prSet presAssocID="{63D7397F-1826-3F4A-82D9-BAEEBDF6A493}" presName="horz1" presStyleCnt="0"/>
      <dgm:spPr/>
    </dgm:pt>
    <dgm:pt modelId="{577ED965-6D0C-E046-A68E-42DE9B518E15}" type="pres">
      <dgm:prSet presAssocID="{63D7397F-1826-3F4A-82D9-BAEEBDF6A493}" presName="tx1" presStyleLbl="revTx" presStyleIdx="0" presStyleCnt="1"/>
      <dgm:spPr/>
      <dgm:t>
        <a:bodyPr/>
        <a:lstStyle/>
        <a:p>
          <a:endParaRPr lang="en-US"/>
        </a:p>
      </dgm:t>
    </dgm:pt>
    <dgm:pt modelId="{4B9BC22B-4F66-444B-AF1A-1DA78D5CB532}" type="pres">
      <dgm:prSet presAssocID="{63D7397F-1826-3F4A-82D9-BAEEBDF6A493}" presName="vert1" presStyleCnt="0"/>
      <dgm:spPr/>
    </dgm:pt>
  </dgm:ptLst>
  <dgm:cxnLst>
    <dgm:cxn modelId="{F3CADF81-9995-4C53-9D9F-338E0C967363}" type="presOf" srcId="{770FC67B-B7BA-4D46-BE69-83BD453FF774}" destId="{F1A85A5B-A26D-7946-8C7E-33392945E789}" srcOrd="0" destOrd="0" presId="urn:microsoft.com/office/officeart/2008/layout/LinedList"/>
    <dgm:cxn modelId="{6E27BA50-3718-D74D-99CA-6AF9F7E331D6}" srcId="{770FC67B-B7BA-4D46-BE69-83BD453FF774}" destId="{63D7397F-1826-3F4A-82D9-BAEEBDF6A493}" srcOrd="0" destOrd="0" parTransId="{49ACF8C1-C8B7-7B48-94A1-635F694AA974}" sibTransId="{02009C50-DA83-E04A-85B6-177B20388B35}"/>
    <dgm:cxn modelId="{84196418-4C6B-4B94-A421-CD288C5F3D60}" type="presOf" srcId="{63D7397F-1826-3F4A-82D9-BAEEBDF6A493}" destId="{577ED965-6D0C-E046-A68E-42DE9B518E15}" srcOrd="0" destOrd="0" presId="urn:microsoft.com/office/officeart/2008/layout/LinedList"/>
    <dgm:cxn modelId="{6E69312E-4E65-44C2-98D7-0BE40BF3A193}" type="presParOf" srcId="{F1A85A5B-A26D-7946-8C7E-33392945E789}" destId="{719D951D-1FB5-7645-B8DC-C31A35854B22}" srcOrd="0" destOrd="0" presId="urn:microsoft.com/office/officeart/2008/layout/LinedList"/>
    <dgm:cxn modelId="{7422752D-5B90-4ED9-82D3-406575518D34}" type="presParOf" srcId="{F1A85A5B-A26D-7946-8C7E-33392945E789}" destId="{F0E65AF9-B5CD-D94B-B9AA-8A9C12CC3615}" srcOrd="1" destOrd="0" presId="urn:microsoft.com/office/officeart/2008/layout/LinedList"/>
    <dgm:cxn modelId="{40873B87-E289-4869-B687-D6094833322E}" type="presParOf" srcId="{F0E65AF9-B5CD-D94B-B9AA-8A9C12CC3615}" destId="{577ED965-6D0C-E046-A68E-42DE9B518E15}" srcOrd="0" destOrd="0" presId="urn:microsoft.com/office/officeart/2008/layout/LinedList"/>
    <dgm:cxn modelId="{87948975-0EB2-4A81-A8D9-ED0869C70DE4}" type="presParOf" srcId="{F0E65AF9-B5CD-D94B-B9AA-8A9C12CC3615}" destId="{4B9BC22B-4F66-444B-AF1A-1DA78D5CB53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5DDE345-14D3-FB4A-9D81-8FC9B28724F8}"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44D2E121-A856-644B-A4E1-480C02AD2505}">
      <dgm:prSet/>
      <dgm:spPr/>
      <dgm:t>
        <a:bodyPr/>
        <a:lstStyle/>
        <a:p>
          <a:pPr rtl="0"/>
          <a:r>
            <a:rPr lang="en-US" dirty="0" smtClean="0"/>
            <a:t>Read the poem on the board, it is a poem called “Washing Day,” by Anna </a:t>
          </a:r>
          <a:r>
            <a:rPr lang="en-US" dirty="0" err="1" smtClean="0"/>
            <a:t>Barbauld</a:t>
          </a:r>
          <a:r>
            <a:rPr lang="en-US" dirty="0" smtClean="0"/>
            <a:t>.</a:t>
          </a:r>
        </a:p>
      </dgm:t>
    </dgm:pt>
    <dgm:pt modelId="{EAD39E3B-752B-544E-BD6D-05ADA3F3740D}" type="parTrans" cxnId="{02533A69-739D-C54A-AC96-F4E238BD1CD0}">
      <dgm:prSet/>
      <dgm:spPr/>
      <dgm:t>
        <a:bodyPr/>
        <a:lstStyle/>
        <a:p>
          <a:endParaRPr lang="en-US"/>
        </a:p>
      </dgm:t>
    </dgm:pt>
    <dgm:pt modelId="{2AF8E319-FC7A-B34E-8642-AA2180221A94}" type="sibTrans" cxnId="{02533A69-739D-C54A-AC96-F4E238BD1CD0}">
      <dgm:prSet/>
      <dgm:spPr/>
      <dgm:t>
        <a:bodyPr/>
        <a:lstStyle/>
        <a:p>
          <a:endParaRPr lang="en-US"/>
        </a:p>
      </dgm:t>
    </dgm:pt>
    <dgm:pt modelId="{089A7D14-A529-4965-A398-6831555F7A81}">
      <dgm:prSet/>
      <dgm:spPr/>
      <dgm:t>
        <a:bodyPr/>
        <a:lstStyle/>
        <a:p>
          <a:pPr rtl="0"/>
          <a:r>
            <a:rPr lang="en-US" dirty="0" smtClean="0"/>
            <a:t>After reading the poem, image yourself in the position of a woman during the fourteenth century.</a:t>
          </a:r>
        </a:p>
      </dgm:t>
    </dgm:pt>
    <dgm:pt modelId="{F90E3B28-C9A6-45C4-9369-8DE90142A2D9}" type="parTrans" cxnId="{1A7D2B19-4C56-432D-AC47-2D7F43E7B97F}">
      <dgm:prSet/>
      <dgm:spPr/>
    </dgm:pt>
    <dgm:pt modelId="{F60356CF-B148-4306-BDAC-A3F5A54F6398}" type="sibTrans" cxnId="{1A7D2B19-4C56-432D-AC47-2D7F43E7B97F}">
      <dgm:prSet/>
      <dgm:spPr/>
    </dgm:pt>
    <dgm:pt modelId="{0E02F481-23E7-4A51-A9B7-A58138CEC4BD}">
      <dgm:prSet/>
      <dgm:spPr/>
      <dgm:t>
        <a:bodyPr/>
        <a:lstStyle/>
        <a:p>
          <a:pPr rtl="0"/>
          <a:r>
            <a:rPr lang="en-US" dirty="0" smtClean="0"/>
            <a:t>Write a 3-5 sentence paragraph from that point of view telling the reader what an average day in your life is like.</a:t>
          </a:r>
        </a:p>
      </dgm:t>
    </dgm:pt>
    <dgm:pt modelId="{6B4DC440-F011-4AAA-AD59-F22A7EE9909E}" type="parTrans" cxnId="{3D662647-6A29-489A-B5D3-9E174C98684E}">
      <dgm:prSet/>
      <dgm:spPr/>
    </dgm:pt>
    <dgm:pt modelId="{7F4DAD73-7560-48BF-AD1D-4E6D86643865}" type="sibTrans" cxnId="{3D662647-6A29-489A-B5D3-9E174C98684E}">
      <dgm:prSet/>
      <dgm:spPr/>
    </dgm:pt>
    <dgm:pt modelId="{32098A16-20CC-E44D-95B8-61BA0DB528D9}" type="pres">
      <dgm:prSet presAssocID="{55DDE345-14D3-FB4A-9D81-8FC9B28724F8}" presName="vert0" presStyleCnt="0">
        <dgm:presLayoutVars>
          <dgm:dir/>
          <dgm:animOne val="branch"/>
          <dgm:animLvl val="lvl"/>
        </dgm:presLayoutVars>
      </dgm:prSet>
      <dgm:spPr/>
      <dgm:t>
        <a:bodyPr/>
        <a:lstStyle/>
        <a:p>
          <a:endParaRPr lang="en-US"/>
        </a:p>
      </dgm:t>
    </dgm:pt>
    <dgm:pt modelId="{76DE812E-2DB1-9A4E-9CAF-2959A28ABEFA}" type="pres">
      <dgm:prSet presAssocID="{44D2E121-A856-644B-A4E1-480C02AD2505}" presName="thickLine" presStyleLbl="alignNode1" presStyleIdx="0" presStyleCnt="3"/>
      <dgm:spPr/>
    </dgm:pt>
    <dgm:pt modelId="{18DCAEF0-B95D-174D-B7D7-DBFA8ED6B4DC}" type="pres">
      <dgm:prSet presAssocID="{44D2E121-A856-644B-A4E1-480C02AD2505}" presName="horz1" presStyleCnt="0"/>
      <dgm:spPr/>
    </dgm:pt>
    <dgm:pt modelId="{60F4B011-8365-7D43-9285-BB06E3EF5DBA}" type="pres">
      <dgm:prSet presAssocID="{44D2E121-A856-644B-A4E1-480C02AD2505}" presName="tx1" presStyleLbl="revTx" presStyleIdx="0" presStyleCnt="3"/>
      <dgm:spPr/>
      <dgm:t>
        <a:bodyPr/>
        <a:lstStyle/>
        <a:p>
          <a:endParaRPr lang="en-US"/>
        </a:p>
      </dgm:t>
    </dgm:pt>
    <dgm:pt modelId="{1FF03F05-DC58-5249-8EEC-3E6ED36DB29E}" type="pres">
      <dgm:prSet presAssocID="{44D2E121-A856-644B-A4E1-480C02AD2505}" presName="vert1" presStyleCnt="0"/>
      <dgm:spPr/>
    </dgm:pt>
    <dgm:pt modelId="{645BC023-936B-4054-9C34-73B48561562A}" type="pres">
      <dgm:prSet presAssocID="{089A7D14-A529-4965-A398-6831555F7A81}" presName="thickLine" presStyleLbl="alignNode1" presStyleIdx="1" presStyleCnt="3"/>
      <dgm:spPr/>
    </dgm:pt>
    <dgm:pt modelId="{AF8F7B2F-35A7-4FD0-84E7-BBA912570B08}" type="pres">
      <dgm:prSet presAssocID="{089A7D14-A529-4965-A398-6831555F7A81}" presName="horz1" presStyleCnt="0"/>
      <dgm:spPr/>
    </dgm:pt>
    <dgm:pt modelId="{418B188A-4CA9-4946-8E76-20553446BBD8}" type="pres">
      <dgm:prSet presAssocID="{089A7D14-A529-4965-A398-6831555F7A81}" presName="tx1" presStyleLbl="revTx" presStyleIdx="1" presStyleCnt="3"/>
      <dgm:spPr/>
      <dgm:t>
        <a:bodyPr/>
        <a:lstStyle/>
        <a:p>
          <a:endParaRPr lang="en-US"/>
        </a:p>
      </dgm:t>
    </dgm:pt>
    <dgm:pt modelId="{98AA6594-D198-4EF5-8478-EB37B2A4BB35}" type="pres">
      <dgm:prSet presAssocID="{089A7D14-A529-4965-A398-6831555F7A81}" presName="vert1" presStyleCnt="0"/>
      <dgm:spPr/>
    </dgm:pt>
    <dgm:pt modelId="{E6B4D3B7-5041-43CA-8006-614C05046CD8}" type="pres">
      <dgm:prSet presAssocID="{0E02F481-23E7-4A51-A9B7-A58138CEC4BD}" presName="thickLine" presStyleLbl="alignNode1" presStyleIdx="2" presStyleCnt="3"/>
      <dgm:spPr/>
    </dgm:pt>
    <dgm:pt modelId="{7494C837-35B3-45C1-84E2-02813113CAE3}" type="pres">
      <dgm:prSet presAssocID="{0E02F481-23E7-4A51-A9B7-A58138CEC4BD}" presName="horz1" presStyleCnt="0"/>
      <dgm:spPr/>
    </dgm:pt>
    <dgm:pt modelId="{E5FEB1E2-30C9-459A-A32B-24F5F3077BFB}" type="pres">
      <dgm:prSet presAssocID="{0E02F481-23E7-4A51-A9B7-A58138CEC4BD}" presName="tx1" presStyleLbl="revTx" presStyleIdx="2" presStyleCnt="3"/>
      <dgm:spPr/>
      <dgm:t>
        <a:bodyPr/>
        <a:lstStyle/>
        <a:p>
          <a:endParaRPr lang="en-US"/>
        </a:p>
      </dgm:t>
    </dgm:pt>
    <dgm:pt modelId="{43E28439-043C-45A1-AF5D-DBA0B23F3180}" type="pres">
      <dgm:prSet presAssocID="{0E02F481-23E7-4A51-A9B7-A58138CEC4BD}" presName="vert1" presStyleCnt="0"/>
      <dgm:spPr/>
    </dgm:pt>
  </dgm:ptLst>
  <dgm:cxnLst>
    <dgm:cxn modelId="{3D662647-6A29-489A-B5D3-9E174C98684E}" srcId="{55DDE345-14D3-FB4A-9D81-8FC9B28724F8}" destId="{0E02F481-23E7-4A51-A9B7-A58138CEC4BD}" srcOrd="2" destOrd="0" parTransId="{6B4DC440-F011-4AAA-AD59-F22A7EE9909E}" sibTransId="{7F4DAD73-7560-48BF-AD1D-4E6D86643865}"/>
    <dgm:cxn modelId="{02533A69-739D-C54A-AC96-F4E238BD1CD0}" srcId="{55DDE345-14D3-FB4A-9D81-8FC9B28724F8}" destId="{44D2E121-A856-644B-A4E1-480C02AD2505}" srcOrd="0" destOrd="0" parTransId="{EAD39E3B-752B-544E-BD6D-05ADA3F3740D}" sibTransId="{2AF8E319-FC7A-B34E-8642-AA2180221A94}"/>
    <dgm:cxn modelId="{F1F08980-C74C-4F1A-B6A9-3E42F18D2AE5}" type="presOf" srcId="{0E02F481-23E7-4A51-A9B7-A58138CEC4BD}" destId="{E5FEB1E2-30C9-459A-A32B-24F5F3077BFB}" srcOrd="0" destOrd="0" presId="urn:microsoft.com/office/officeart/2008/layout/LinedList"/>
    <dgm:cxn modelId="{1A7D2B19-4C56-432D-AC47-2D7F43E7B97F}" srcId="{55DDE345-14D3-FB4A-9D81-8FC9B28724F8}" destId="{089A7D14-A529-4965-A398-6831555F7A81}" srcOrd="1" destOrd="0" parTransId="{F90E3B28-C9A6-45C4-9369-8DE90142A2D9}" sibTransId="{F60356CF-B148-4306-BDAC-A3F5A54F6398}"/>
    <dgm:cxn modelId="{CE4C3A6A-9D30-43EB-ADCD-84C30EF41AF1}" type="presOf" srcId="{089A7D14-A529-4965-A398-6831555F7A81}" destId="{418B188A-4CA9-4946-8E76-20553446BBD8}" srcOrd="0" destOrd="0" presId="urn:microsoft.com/office/officeart/2008/layout/LinedList"/>
    <dgm:cxn modelId="{956E65D6-94B4-4E22-A71D-B1EE0A79DE87}" type="presOf" srcId="{55DDE345-14D3-FB4A-9D81-8FC9B28724F8}" destId="{32098A16-20CC-E44D-95B8-61BA0DB528D9}" srcOrd="0" destOrd="0" presId="urn:microsoft.com/office/officeart/2008/layout/LinedList"/>
    <dgm:cxn modelId="{1B88787B-C579-4D58-822F-C9BDEE96C688}" type="presOf" srcId="{44D2E121-A856-644B-A4E1-480C02AD2505}" destId="{60F4B011-8365-7D43-9285-BB06E3EF5DBA}" srcOrd="0" destOrd="0" presId="urn:microsoft.com/office/officeart/2008/layout/LinedList"/>
    <dgm:cxn modelId="{EEB6C620-2BE7-432A-8C79-8409D9EEE2C6}" type="presParOf" srcId="{32098A16-20CC-E44D-95B8-61BA0DB528D9}" destId="{76DE812E-2DB1-9A4E-9CAF-2959A28ABEFA}" srcOrd="0" destOrd="0" presId="urn:microsoft.com/office/officeart/2008/layout/LinedList"/>
    <dgm:cxn modelId="{396B0F92-9ECD-4B9A-97EE-7E8D5A092840}" type="presParOf" srcId="{32098A16-20CC-E44D-95B8-61BA0DB528D9}" destId="{18DCAEF0-B95D-174D-B7D7-DBFA8ED6B4DC}" srcOrd="1" destOrd="0" presId="urn:microsoft.com/office/officeart/2008/layout/LinedList"/>
    <dgm:cxn modelId="{9C70C19F-71C7-4ACF-8FB4-823DA6A3F4FD}" type="presParOf" srcId="{18DCAEF0-B95D-174D-B7D7-DBFA8ED6B4DC}" destId="{60F4B011-8365-7D43-9285-BB06E3EF5DBA}" srcOrd="0" destOrd="0" presId="urn:microsoft.com/office/officeart/2008/layout/LinedList"/>
    <dgm:cxn modelId="{A3754F72-3AB1-4006-953F-4D9CD1210557}" type="presParOf" srcId="{18DCAEF0-B95D-174D-B7D7-DBFA8ED6B4DC}" destId="{1FF03F05-DC58-5249-8EEC-3E6ED36DB29E}" srcOrd="1" destOrd="0" presId="urn:microsoft.com/office/officeart/2008/layout/LinedList"/>
    <dgm:cxn modelId="{7BE4FDCF-23ED-44E2-9ABB-305BAC9D8F75}" type="presParOf" srcId="{32098A16-20CC-E44D-95B8-61BA0DB528D9}" destId="{645BC023-936B-4054-9C34-73B48561562A}" srcOrd="2" destOrd="0" presId="urn:microsoft.com/office/officeart/2008/layout/LinedList"/>
    <dgm:cxn modelId="{34369B48-D1E0-4C46-901A-2A22638F10E6}" type="presParOf" srcId="{32098A16-20CC-E44D-95B8-61BA0DB528D9}" destId="{AF8F7B2F-35A7-4FD0-84E7-BBA912570B08}" srcOrd="3" destOrd="0" presId="urn:microsoft.com/office/officeart/2008/layout/LinedList"/>
    <dgm:cxn modelId="{4B66AD1A-2E35-4981-BFF2-4C7ADFF72DF1}" type="presParOf" srcId="{AF8F7B2F-35A7-4FD0-84E7-BBA912570B08}" destId="{418B188A-4CA9-4946-8E76-20553446BBD8}" srcOrd="0" destOrd="0" presId="urn:microsoft.com/office/officeart/2008/layout/LinedList"/>
    <dgm:cxn modelId="{BB1B5CEC-4F3D-4729-A700-9F115EBBC9E6}" type="presParOf" srcId="{AF8F7B2F-35A7-4FD0-84E7-BBA912570B08}" destId="{98AA6594-D198-4EF5-8478-EB37B2A4BB35}" srcOrd="1" destOrd="0" presId="urn:microsoft.com/office/officeart/2008/layout/LinedList"/>
    <dgm:cxn modelId="{6DB70201-A1F1-4986-ACC3-9581B8E47C19}" type="presParOf" srcId="{32098A16-20CC-E44D-95B8-61BA0DB528D9}" destId="{E6B4D3B7-5041-43CA-8006-614C05046CD8}" srcOrd="4" destOrd="0" presId="urn:microsoft.com/office/officeart/2008/layout/LinedList"/>
    <dgm:cxn modelId="{2F552150-51A0-4717-802B-856990D1F5C3}" type="presParOf" srcId="{32098A16-20CC-E44D-95B8-61BA0DB528D9}" destId="{7494C837-35B3-45C1-84E2-02813113CAE3}" srcOrd="5" destOrd="0" presId="urn:microsoft.com/office/officeart/2008/layout/LinedList"/>
    <dgm:cxn modelId="{F7D9B1A0-7CE3-4014-9511-7B7C0CFF1B2E}" type="presParOf" srcId="{7494C837-35B3-45C1-84E2-02813113CAE3}" destId="{E5FEB1E2-30C9-459A-A32B-24F5F3077BFB}" srcOrd="0" destOrd="0" presId="urn:microsoft.com/office/officeart/2008/layout/LinedList"/>
    <dgm:cxn modelId="{BD4B82E5-BF2A-4808-A69F-DFC01406E954}" type="presParOf" srcId="{7494C837-35B3-45C1-84E2-02813113CAE3}" destId="{43E28439-043C-45A1-AF5D-DBA0B23F318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0696B40-78F2-E549-A41E-F184F8732F7B}"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000C9773-BED2-9A4C-877E-64D58A253099}">
      <dgm:prSet/>
      <dgm:spPr/>
      <dgm:t>
        <a:bodyPr/>
        <a:lstStyle/>
        <a:p>
          <a:pPr rtl="0"/>
          <a:r>
            <a:rPr lang="en-US" dirty="0" smtClean="0"/>
            <a:t>What is the speaker’s attitude toward the various characters and classes within the Prologue of the Canterbury Tales based on the language he uses to describe them? </a:t>
          </a:r>
          <a:endParaRPr lang="en-US" dirty="0"/>
        </a:p>
      </dgm:t>
    </dgm:pt>
    <dgm:pt modelId="{0B4B5529-DDE6-5342-BC0C-0CA1E0C7967F}" type="parTrans" cxnId="{CF1ABB69-BB15-504A-B0F9-F76C21257763}">
      <dgm:prSet/>
      <dgm:spPr/>
      <dgm:t>
        <a:bodyPr/>
        <a:lstStyle/>
        <a:p>
          <a:endParaRPr lang="en-US"/>
        </a:p>
      </dgm:t>
    </dgm:pt>
    <dgm:pt modelId="{E28DD0AD-15A0-9B4C-BBF5-1A22DD5A483F}" type="sibTrans" cxnId="{CF1ABB69-BB15-504A-B0F9-F76C21257763}">
      <dgm:prSet/>
      <dgm:spPr/>
      <dgm:t>
        <a:bodyPr/>
        <a:lstStyle/>
        <a:p>
          <a:endParaRPr lang="en-US"/>
        </a:p>
      </dgm:t>
    </dgm:pt>
    <dgm:pt modelId="{9C81E0BF-B898-C749-95C6-79BE788EF3FD}">
      <dgm:prSet/>
      <dgm:spPr/>
      <dgm:t>
        <a:bodyPr/>
        <a:lstStyle/>
        <a:p>
          <a:pPr rtl="0"/>
          <a:r>
            <a:rPr lang="en-US" dirty="0" smtClean="0"/>
            <a:t>How does Chaucer use direct and indirect characterization to develop how we, as readers interpret each character in the Prologue of the Canterbury Tales</a:t>
          </a:r>
          <a:r>
            <a:rPr lang="en-US" dirty="0" smtClean="0"/>
            <a:t>?</a:t>
          </a:r>
          <a:endParaRPr lang="en-US" dirty="0"/>
        </a:p>
      </dgm:t>
    </dgm:pt>
    <dgm:pt modelId="{5FFA9F4F-2142-D240-AFC6-2B4F14F637F8}" type="parTrans" cxnId="{C1CBA373-5893-474C-A689-B81A49C38F32}">
      <dgm:prSet/>
      <dgm:spPr/>
      <dgm:t>
        <a:bodyPr/>
        <a:lstStyle/>
        <a:p>
          <a:endParaRPr lang="en-US"/>
        </a:p>
      </dgm:t>
    </dgm:pt>
    <dgm:pt modelId="{E7A9543C-F8E5-B84E-A519-30423E468B4B}" type="sibTrans" cxnId="{C1CBA373-5893-474C-A689-B81A49C38F32}">
      <dgm:prSet/>
      <dgm:spPr/>
      <dgm:t>
        <a:bodyPr/>
        <a:lstStyle/>
        <a:p>
          <a:endParaRPr lang="en-US"/>
        </a:p>
      </dgm:t>
    </dgm:pt>
    <dgm:pt modelId="{B763C324-5D89-4569-B3E1-868F04C73BEE}">
      <dgm:prSet/>
      <dgm:spPr/>
      <dgm:t>
        <a:bodyPr/>
        <a:lstStyle/>
        <a:p>
          <a:pPr rtl="0"/>
          <a:r>
            <a:rPr lang="en-US" dirty="0" smtClean="0"/>
            <a:t>How does Chaucer represent women to his readers’? </a:t>
          </a:r>
          <a:endParaRPr lang="en-US" dirty="0"/>
        </a:p>
      </dgm:t>
    </dgm:pt>
    <dgm:pt modelId="{4DF9F7D0-112D-4C01-936B-6F4B031A2E41}" type="parTrans" cxnId="{62E84572-8559-4DEB-9002-35591303B473}">
      <dgm:prSet/>
      <dgm:spPr/>
    </dgm:pt>
    <dgm:pt modelId="{03A0720E-2674-4670-BE3D-43951B12DF11}" type="sibTrans" cxnId="{62E84572-8559-4DEB-9002-35591303B473}">
      <dgm:prSet/>
      <dgm:spPr/>
    </dgm:pt>
    <dgm:pt modelId="{EEE8266B-280A-7D43-8CD5-120715576CFC}" type="pres">
      <dgm:prSet presAssocID="{70696B40-78F2-E549-A41E-F184F8732F7B}" presName="vert0" presStyleCnt="0">
        <dgm:presLayoutVars>
          <dgm:dir/>
          <dgm:animOne val="branch"/>
          <dgm:animLvl val="lvl"/>
        </dgm:presLayoutVars>
      </dgm:prSet>
      <dgm:spPr/>
      <dgm:t>
        <a:bodyPr/>
        <a:lstStyle/>
        <a:p>
          <a:endParaRPr lang="en-US"/>
        </a:p>
      </dgm:t>
    </dgm:pt>
    <dgm:pt modelId="{462C561A-8265-C34D-ADDD-5CC1F848841B}" type="pres">
      <dgm:prSet presAssocID="{000C9773-BED2-9A4C-877E-64D58A253099}" presName="thickLine" presStyleLbl="alignNode1" presStyleIdx="0" presStyleCnt="3"/>
      <dgm:spPr/>
    </dgm:pt>
    <dgm:pt modelId="{4754B7BE-D522-A642-9316-F0FEBFF4F5B8}" type="pres">
      <dgm:prSet presAssocID="{000C9773-BED2-9A4C-877E-64D58A253099}" presName="horz1" presStyleCnt="0"/>
      <dgm:spPr/>
    </dgm:pt>
    <dgm:pt modelId="{533DBC94-CA63-624F-8A8E-D251C96E5637}" type="pres">
      <dgm:prSet presAssocID="{000C9773-BED2-9A4C-877E-64D58A253099}" presName="tx1" presStyleLbl="revTx" presStyleIdx="0" presStyleCnt="3"/>
      <dgm:spPr/>
      <dgm:t>
        <a:bodyPr/>
        <a:lstStyle/>
        <a:p>
          <a:endParaRPr lang="en-US"/>
        </a:p>
      </dgm:t>
    </dgm:pt>
    <dgm:pt modelId="{CACD9D92-14E7-024D-A378-95F8AD879EA8}" type="pres">
      <dgm:prSet presAssocID="{000C9773-BED2-9A4C-877E-64D58A253099}" presName="vert1" presStyleCnt="0"/>
      <dgm:spPr/>
    </dgm:pt>
    <dgm:pt modelId="{BC66ADD7-F842-AB40-BF7D-68F570B4CE87}" type="pres">
      <dgm:prSet presAssocID="{9C81E0BF-B898-C749-95C6-79BE788EF3FD}" presName="thickLine" presStyleLbl="alignNode1" presStyleIdx="1" presStyleCnt="3"/>
      <dgm:spPr/>
    </dgm:pt>
    <dgm:pt modelId="{5F8D4845-1A5F-C846-ADD0-5E5A2B812391}" type="pres">
      <dgm:prSet presAssocID="{9C81E0BF-B898-C749-95C6-79BE788EF3FD}" presName="horz1" presStyleCnt="0"/>
      <dgm:spPr/>
    </dgm:pt>
    <dgm:pt modelId="{A53EC573-5B27-1E4F-97AB-27D5748C0FD5}" type="pres">
      <dgm:prSet presAssocID="{9C81E0BF-B898-C749-95C6-79BE788EF3FD}" presName="tx1" presStyleLbl="revTx" presStyleIdx="1" presStyleCnt="3"/>
      <dgm:spPr/>
      <dgm:t>
        <a:bodyPr/>
        <a:lstStyle/>
        <a:p>
          <a:endParaRPr lang="en-US"/>
        </a:p>
      </dgm:t>
    </dgm:pt>
    <dgm:pt modelId="{89F930CE-E6F3-2846-87A0-7D89B478C3B9}" type="pres">
      <dgm:prSet presAssocID="{9C81E0BF-B898-C749-95C6-79BE788EF3FD}" presName="vert1" presStyleCnt="0"/>
      <dgm:spPr/>
    </dgm:pt>
    <dgm:pt modelId="{BCFBCA78-9903-4082-AD90-6FC918F0311F}" type="pres">
      <dgm:prSet presAssocID="{B763C324-5D89-4569-B3E1-868F04C73BEE}" presName="thickLine" presStyleLbl="alignNode1" presStyleIdx="2" presStyleCnt="3"/>
      <dgm:spPr/>
    </dgm:pt>
    <dgm:pt modelId="{67495F67-444A-4B25-B7F6-77D27FA7C783}" type="pres">
      <dgm:prSet presAssocID="{B763C324-5D89-4569-B3E1-868F04C73BEE}" presName="horz1" presStyleCnt="0"/>
      <dgm:spPr/>
    </dgm:pt>
    <dgm:pt modelId="{EAAA3F89-7060-4123-B57A-ADCB018AB364}" type="pres">
      <dgm:prSet presAssocID="{B763C324-5D89-4569-B3E1-868F04C73BEE}" presName="tx1" presStyleLbl="revTx" presStyleIdx="2" presStyleCnt="3"/>
      <dgm:spPr/>
      <dgm:t>
        <a:bodyPr/>
        <a:lstStyle/>
        <a:p>
          <a:endParaRPr lang="en-US"/>
        </a:p>
      </dgm:t>
    </dgm:pt>
    <dgm:pt modelId="{FA5FACF8-8381-499F-AD2E-9B4415058C15}" type="pres">
      <dgm:prSet presAssocID="{B763C324-5D89-4569-B3E1-868F04C73BEE}" presName="vert1" presStyleCnt="0"/>
      <dgm:spPr/>
    </dgm:pt>
  </dgm:ptLst>
  <dgm:cxnLst>
    <dgm:cxn modelId="{C1CBA373-5893-474C-A689-B81A49C38F32}" srcId="{70696B40-78F2-E549-A41E-F184F8732F7B}" destId="{9C81E0BF-B898-C749-95C6-79BE788EF3FD}" srcOrd="1" destOrd="0" parTransId="{5FFA9F4F-2142-D240-AFC6-2B4F14F637F8}" sibTransId="{E7A9543C-F8E5-B84E-A519-30423E468B4B}"/>
    <dgm:cxn modelId="{BBB18447-AD5B-4AC6-ACC9-72E46FDD10C5}" type="presOf" srcId="{000C9773-BED2-9A4C-877E-64D58A253099}" destId="{533DBC94-CA63-624F-8A8E-D251C96E5637}" srcOrd="0" destOrd="0" presId="urn:microsoft.com/office/officeart/2008/layout/LinedList"/>
    <dgm:cxn modelId="{C9369EB1-2AF4-4F40-8ED0-8A730B84D819}" type="presOf" srcId="{9C81E0BF-B898-C749-95C6-79BE788EF3FD}" destId="{A53EC573-5B27-1E4F-97AB-27D5748C0FD5}" srcOrd="0" destOrd="0" presId="urn:microsoft.com/office/officeart/2008/layout/LinedList"/>
    <dgm:cxn modelId="{9A329B50-8F18-41F8-A2A0-0A1B94532C35}" type="presOf" srcId="{B763C324-5D89-4569-B3E1-868F04C73BEE}" destId="{EAAA3F89-7060-4123-B57A-ADCB018AB364}" srcOrd="0" destOrd="0" presId="urn:microsoft.com/office/officeart/2008/layout/LinedList"/>
    <dgm:cxn modelId="{CF1ABB69-BB15-504A-B0F9-F76C21257763}" srcId="{70696B40-78F2-E549-A41E-F184F8732F7B}" destId="{000C9773-BED2-9A4C-877E-64D58A253099}" srcOrd="0" destOrd="0" parTransId="{0B4B5529-DDE6-5342-BC0C-0CA1E0C7967F}" sibTransId="{E28DD0AD-15A0-9B4C-BBF5-1A22DD5A483F}"/>
    <dgm:cxn modelId="{62E84572-8559-4DEB-9002-35591303B473}" srcId="{70696B40-78F2-E549-A41E-F184F8732F7B}" destId="{B763C324-5D89-4569-B3E1-868F04C73BEE}" srcOrd="2" destOrd="0" parTransId="{4DF9F7D0-112D-4C01-936B-6F4B031A2E41}" sibTransId="{03A0720E-2674-4670-BE3D-43951B12DF11}"/>
    <dgm:cxn modelId="{D9BDC7FB-F31A-4BD9-B37F-F731A9F0A697}" type="presOf" srcId="{70696B40-78F2-E549-A41E-F184F8732F7B}" destId="{EEE8266B-280A-7D43-8CD5-120715576CFC}" srcOrd="0" destOrd="0" presId="urn:microsoft.com/office/officeart/2008/layout/LinedList"/>
    <dgm:cxn modelId="{EE3D10A6-6951-40AB-8BD0-CF3FF9AA8B46}" type="presParOf" srcId="{EEE8266B-280A-7D43-8CD5-120715576CFC}" destId="{462C561A-8265-C34D-ADDD-5CC1F848841B}" srcOrd="0" destOrd="0" presId="urn:microsoft.com/office/officeart/2008/layout/LinedList"/>
    <dgm:cxn modelId="{2FD505AF-F11E-438A-A11C-183159DDA6D9}" type="presParOf" srcId="{EEE8266B-280A-7D43-8CD5-120715576CFC}" destId="{4754B7BE-D522-A642-9316-F0FEBFF4F5B8}" srcOrd="1" destOrd="0" presId="urn:microsoft.com/office/officeart/2008/layout/LinedList"/>
    <dgm:cxn modelId="{120550A6-012A-4DE5-BC3A-BBBD7E2ECD5F}" type="presParOf" srcId="{4754B7BE-D522-A642-9316-F0FEBFF4F5B8}" destId="{533DBC94-CA63-624F-8A8E-D251C96E5637}" srcOrd="0" destOrd="0" presId="urn:microsoft.com/office/officeart/2008/layout/LinedList"/>
    <dgm:cxn modelId="{AB7AC530-2BF5-4513-89CB-5CEC140DDD5A}" type="presParOf" srcId="{4754B7BE-D522-A642-9316-F0FEBFF4F5B8}" destId="{CACD9D92-14E7-024D-A378-95F8AD879EA8}" srcOrd="1" destOrd="0" presId="urn:microsoft.com/office/officeart/2008/layout/LinedList"/>
    <dgm:cxn modelId="{F0AE231F-57A5-4FC5-A368-91D117CD84E0}" type="presParOf" srcId="{EEE8266B-280A-7D43-8CD5-120715576CFC}" destId="{BC66ADD7-F842-AB40-BF7D-68F570B4CE87}" srcOrd="2" destOrd="0" presId="urn:microsoft.com/office/officeart/2008/layout/LinedList"/>
    <dgm:cxn modelId="{A22BE7CD-2927-4128-A1F1-4A3E6DFAD09B}" type="presParOf" srcId="{EEE8266B-280A-7D43-8CD5-120715576CFC}" destId="{5F8D4845-1A5F-C846-ADD0-5E5A2B812391}" srcOrd="3" destOrd="0" presId="urn:microsoft.com/office/officeart/2008/layout/LinedList"/>
    <dgm:cxn modelId="{98B62DE1-D433-41E8-A284-73E1484B6EDA}" type="presParOf" srcId="{5F8D4845-1A5F-C846-ADD0-5E5A2B812391}" destId="{A53EC573-5B27-1E4F-97AB-27D5748C0FD5}" srcOrd="0" destOrd="0" presId="urn:microsoft.com/office/officeart/2008/layout/LinedList"/>
    <dgm:cxn modelId="{BBF82942-1985-420B-9F84-EE46CB216FAD}" type="presParOf" srcId="{5F8D4845-1A5F-C846-ADD0-5E5A2B812391}" destId="{89F930CE-E6F3-2846-87A0-7D89B478C3B9}" srcOrd="1" destOrd="0" presId="urn:microsoft.com/office/officeart/2008/layout/LinedList"/>
    <dgm:cxn modelId="{DB7EC93F-3BCF-4A08-8A26-A96CC8EE398E}" type="presParOf" srcId="{EEE8266B-280A-7D43-8CD5-120715576CFC}" destId="{BCFBCA78-9903-4082-AD90-6FC918F0311F}" srcOrd="4" destOrd="0" presId="urn:microsoft.com/office/officeart/2008/layout/LinedList"/>
    <dgm:cxn modelId="{FF8C8D71-DDF9-4BE9-B254-1912D085BD1A}" type="presParOf" srcId="{EEE8266B-280A-7D43-8CD5-120715576CFC}" destId="{67495F67-444A-4B25-B7F6-77D27FA7C783}" srcOrd="5" destOrd="0" presId="urn:microsoft.com/office/officeart/2008/layout/LinedList"/>
    <dgm:cxn modelId="{BF254313-1F73-473B-8069-6C82CCDECB69}" type="presParOf" srcId="{67495F67-444A-4B25-B7F6-77D27FA7C783}" destId="{EAAA3F89-7060-4123-B57A-ADCB018AB364}" srcOrd="0" destOrd="0" presId="urn:microsoft.com/office/officeart/2008/layout/LinedList"/>
    <dgm:cxn modelId="{5F39FE51-0B6F-4683-91D2-0EA8956DC27F}" type="presParOf" srcId="{67495F67-444A-4B25-B7F6-77D27FA7C783}" destId="{FA5FACF8-8381-499F-AD2E-9B4415058C1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98E2EA14-764E-4246-B89E-3EB0D61D65DD}"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8BBDE406-BB62-6B4E-80E1-AA7B8ABFF28D}">
      <dgm:prSet/>
      <dgm:spPr/>
      <dgm:t>
        <a:bodyPr/>
        <a:lstStyle/>
        <a:p>
          <a:pPr rtl="0"/>
          <a:r>
            <a:rPr lang="en-US" dirty="0" smtClean="0"/>
            <a:t>ELAGSE11-12RL1</a:t>
          </a:r>
          <a:endParaRPr lang="en-US" dirty="0"/>
        </a:p>
      </dgm:t>
    </dgm:pt>
    <dgm:pt modelId="{375240A4-0046-EC4E-B300-4EC9095B4B1B}" type="parTrans" cxnId="{7F5C3CB9-4D77-514F-9C84-146326FD37F4}">
      <dgm:prSet/>
      <dgm:spPr/>
      <dgm:t>
        <a:bodyPr/>
        <a:lstStyle/>
        <a:p>
          <a:endParaRPr lang="en-US"/>
        </a:p>
      </dgm:t>
    </dgm:pt>
    <dgm:pt modelId="{60C50470-1A91-1A4A-A048-B0C0FEB722C0}" type="sibTrans" cxnId="{7F5C3CB9-4D77-514F-9C84-146326FD37F4}">
      <dgm:prSet/>
      <dgm:spPr/>
      <dgm:t>
        <a:bodyPr/>
        <a:lstStyle/>
        <a:p>
          <a:endParaRPr lang="en-US"/>
        </a:p>
      </dgm:t>
    </dgm:pt>
    <dgm:pt modelId="{894CE06C-8AC5-B043-B60F-B06CEBB5482E}">
      <dgm:prSet/>
      <dgm:spPr/>
      <dgm:t>
        <a:bodyPr/>
        <a:lstStyle/>
        <a:p>
          <a:pPr rtl="0"/>
          <a:r>
            <a:rPr lang="en-US" dirty="0" smtClean="0"/>
            <a:t>ELAGSE11-12RL3</a:t>
          </a:r>
          <a:endParaRPr lang="en-US" dirty="0"/>
        </a:p>
      </dgm:t>
    </dgm:pt>
    <dgm:pt modelId="{DC2631C3-C56A-4E48-A9C1-8CCF382BE98E}" type="parTrans" cxnId="{27172744-B275-8941-B4B3-577DC66C17B1}">
      <dgm:prSet/>
      <dgm:spPr/>
      <dgm:t>
        <a:bodyPr/>
        <a:lstStyle/>
        <a:p>
          <a:endParaRPr lang="en-US"/>
        </a:p>
      </dgm:t>
    </dgm:pt>
    <dgm:pt modelId="{C2077022-39C1-FB4E-993E-6D38BEC8849E}" type="sibTrans" cxnId="{27172744-B275-8941-B4B3-577DC66C17B1}">
      <dgm:prSet/>
      <dgm:spPr/>
      <dgm:t>
        <a:bodyPr/>
        <a:lstStyle/>
        <a:p>
          <a:endParaRPr lang="en-US"/>
        </a:p>
      </dgm:t>
    </dgm:pt>
    <dgm:pt modelId="{418B4676-D1A7-F64A-BF02-398028A4282B}">
      <dgm:prSet/>
      <dgm:spPr/>
      <dgm:t>
        <a:bodyPr/>
        <a:lstStyle/>
        <a:p>
          <a:pPr rtl="0"/>
          <a:r>
            <a:rPr lang="en-US" dirty="0" smtClean="0"/>
            <a:t>ELAGSE11-12RL6</a:t>
          </a:r>
          <a:endParaRPr lang="en-US" dirty="0"/>
        </a:p>
      </dgm:t>
    </dgm:pt>
    <dgm:pt modelId="{904DDF70-152B-4A4A-8D74-C90D0D6187AD}" type="parTrans" cxnId="{5A28F68E-C47A-374C-9F25-8E2503C62B90}">
      <dgm:prSet/>
      <dgm:spPr/>
      <dgm:t>
        <a:bodyPr/>
        <a:lstStyle/>
        <a:p>
          <a:endParaRPr lang="en-US"/>
        </a:p>
      </dgm:t>
    </dgm:pt>
    <dgm:pt modelId="{91F3B573-C3B7-7148-9D10-25E2F88B9B55}" type="sibTrans" cxnId="{5A28F68E-C47A-374C-9F25-8E2503C62B90}">
      <dgm:prSet/>
      <dgm:spPr/>
      <dgm:t>
        <a:bodyPr/>
        <a:lstStyle/>
        <a:p>
          <a:endParaRPr lang="en-US"/>
        </a:p>
      </dgm:t>
    </dgm:pt>
    <dgm:pt modelId="{BFA6F215-1C63-2241-A434-7E3481F55DE8}">
      <dgm:prSet/>
      <dgm:spPr/>
      <dgm:t>
        <a:bodyPr/>
        <a:lstStyle/>
        <a:p>
          <a:pPr rtl="0"/>
          <a:r>
            <a:rPr lang="en-US" dirty="0" smtClean="0"/>
            <a:t>ELAGSE11-12W9</a:t>
          </a:r>
          <a:endParaRPr lang="en-US" dirty="0"/>
        </a:p>
      </dgm:t>
    </dgm:pt>
    <dgm:pt modelId="{64FCE557-1CAE-9C47-9BAB-171820E76659}" type="parTrans" cxnId="{50ECF31E-98B4-2C45-AE8E-F445E7318276}">
      <dgm:prSet/>
      <dgm:spPr/>
      <dgm:t>
        <a:bodyPr/>
        <a:lstStyle/>
        <a:p>
          <a:endParaRPr lang="en-US"/>
        </a:p>
      </dgm:t>
    </dgm:pt>
    <dgm:pt modelId="{0B56074E-56D6-6A41-9B95-117DA7C8CC9E}" type="sibTrans" cxnId="{50ECF31E-98B4-2C45-AE8E-F445E7318276}">
      <dgm:prSet/>
      <dgm:spPr/>
      <dgm:t>
        <a:bodyPr/>
        <a:lstStyle/>
        <a:p>
          <a:endParaRPr lang="en-US"/>
        </a:p>
      </dgm:t>
    </dgm:pt>
    <dgm:pt modelId="{FE101D44-3E4F-1346-AAA8-775ECB3B1B87}">
      <dgm:prSet/>
      <dgm:spPr/>
      <dgm:t>
        <a:bodyPr/>
        <a:lstStyle/>
        <a:p>
          <a:pPr rtl="0"/>
          <a:r>
            <a:rPr lang="en-US" dirty="0" smtClean="0"/>
            <a:t>Cite strong and thorough textual evidence to support analysis of what the text says explicitly as well as inferences drawn from the text, including determining where the text leaves matters uncertain.</a:t>
          </a:r>
          <a:endParaRPr lang="en-US" dirty="0"/>
        </a:p>
      </dgm:t>
    </dgm:pt>
    <dgm:pt modelId="{2683D419-37FF-9049-8D09-A68C3C4ABFE0}" type="parTrans" cxnId="{14575395-2F0B-F447-A80F-75BA3A900D5E}">
      <dgm:prSet/>
      <dgm:spPr/>
      <dgm:t>
        <a:bodyPr/>
        <a:lstStyle/>
        <a:p>
          <a:endParaRPr lang="en-US"/>
        </a:p>
      </dgm:t>
    </dgm:pt>
    <dgm:pt modelId="{1D074CA9-FDF0-7C47-A136-6813F968EB23}" type="sibTrans" cxnId="{14575395-2F0B-F447-A80F-75BA3A900D5E}">
      <dgm:prSet/>
      <dgm:spPr/>
      <dgm:t>
        <a:bodyPr/>
        <a:lstStyle/>
        <a:p>
          <a:endParaRPr lang="en-US"/>
        </a:p>
      </dgm:t>
    </dgm:pt>
    <dgm:pt modelId="{40A38BAC-D576-1741-98DD-2C7E31456233}">
      <dgm:prSet/>
      <dgm:spPr/>
      <dgm:t>
        <a:bodyPr/>
        <a:lstStyle/>
        <a:p>
          <a:pPr rtl="0"/>
          <a:r>
            <a:rPr lang="en-US" dirty="0" smtClean="0"/>
            <a:t>Analyze the impact of the author’s choices regarding how to develop and relate elements of a story or drama (e.g., where a story is set, how the action is ordered, how the characters are introduced and developed).</a:t>
          </a:r>
          <a:endParaRPr lang="en-US" dirty="0"/>
        </a:p>
      </dgm:t>
    </dgm:pt>
    <dgm:pt modelId="{B2ECEDFC-470C-434D-8F09-42F3C00D1D73}" type="parTrans" cxnId="{DF74BA3A-3F77-0C40-98CD-D56FD1CA6FBA}">
      <dgm:prSet/>
      <dgm:spPr/>
      <dgm:t>
        <a:bodyPr/>
        <a:lstStyle/>
        <a:p>
          <a:endParaRPr lang="en-US"/>
        </a:p>
      </dgm:t>
    </dgm:pt>
    <dgm:pt modelId="{1FC8EC71-80CF-7349-A889-E6D987E89DA7}" type="sibTrans" cxnId="{DF74BA3A-3F77-0C40-98CD-D56FD1CA6FBA}">
      <dgm:prSet/>
      <dgm:spPr/>
      <dgm:t>
        <a:bodyPr/>
        <a:lstStyle/>
        <a:p>
          <a:endParaRPr lang="en-US"/>
        </a:p>
      </dgm:t>
    </dgm:pt>
    <dgm:pt modelId="{F7EC0B89-CE51-7B4B-A29C-3D81A750440E}">
      <dgm:prSet/>
      <dgm:spPr/>
      <dgm:t>
        <a:bodyPr/>
        <a:lstStyle/>
        <a:p>
          <a:pPr rtl="0"/>
          <a:r>
            <a:rPr lang="en-US" dirty="0" smtClean="0"/>
            <a:t>Analyze a case in which grasping point of view requires distinguishing what is directly stated in a text from what is really meant (e.g., satire, sarcasm, irony, or understatement).</a:t>
          </a:r>
          <a:endParaRPr lang="en-US" dirty="0"/>
        </a:p>
      </dgm:t>
    </dgm:pt>
    <dgm:pt modelId="{DFC8AF6B-A18A-104F-BF47-2F66F5972F1C}" type="parTrans" cxnId="{443F8A98-81EA-3E43-B393-F77136FC07D9}">
      <dgm:prSet/>
      <dgm:spPr/>
      <dgm:t>
        <a:bodyPr/>
        <a:lstStyle/>
        <a:p>
          <a:endParaRPr lang="en-US"/>
        </a:p>
      </dgm:t>
    </dgm:pt>
    <dgm:pt modelId="{4E1519A7-BF7A-8440-AEAD-89BD7C73B881}" type="sibTrans" cxnId="{443F8A98-81EA-3E43-B393-F77136FC07D9}">
      <dgm:prSet/>
      <dgm:spPr/>
      <dgm:t>
        <a:bodyPr/>
        <a:lstStyle/>
        <a:p>
          <a:endParaRPr lang="en-US"/>
        </a:p>
      </dgm:t>
    </dgm:pt>
    <dgm:pt modelId="{52A74F43-B1D4-EB4B-B62A-B02B0C3B8FBD}">
      <dgm:prSet/>
      <dgm:spPr/>
      <dgm:t>
        <a:bodyPr/>
        <a:lstStyle/>
        <a:p>
          <a:pPr rtl="0"/>
          <a:r>
            <a:rPr lang="en-US" dirty="0" smtClean="0"/>
            <a:t> Draw evidence from literary or informational texts to support analysis, reflection, and research.</a:t>
          </a:r>
          <a:endParaRPr lang="en-US" dirty="0"/>
        </a:p>
      </dgm:t>
    </dgm:pt>
    <dgm:pt modelId="{E9A7FBBE-5416-1440-ACF3-F9FDC1CC070B}" type="parTrans" cxnId="{B2D157D6-7CCD-E244-B4D6-80296A013F66}">
      <dgm:prSet/>
      <dgm:spPr/>
      <dgm:t>
        <a:bodyPr/>
        <a:lstStyle/>
        <a:p>
          <a:endParaRPr lang="en-US"/>
        </a:p>
      </dgm:t>
    </dgm:pt>
    <dgm:pt modelId="{28CEE279-F423-7749-BD4C-EE6072F98301}" type="sibTrans" cxnId="{B2D157D6-7CCD-E244-B4D6-80296A013F66}">
      <dgm:prSet/>
      <dgm:spPr/>
      <dgm:t>
        <a:bodyPr/>
        <a:lstStyle/>
        <a:p>
          <a:endParaRPr lang="en-US"/>
        </a:p>
      </dgm:t>
    </dgm:pt>
    <dgm:pt modelId="{C1A109E9-E63D-444B-A62E-AAE2CD9BF11A}" type="pres">
      <dgm:prSet presAssocID="{98E2EA14-764E-4246-B89E-3EB0D61D65DD}" presName="vert0" presStyleCnt="0">
        <dgm:presLayoutVars>
          <dgm:dir/>
          <dgm:animOne val="branch"/>
          <dgm:animLvl val="lvl"/>
        </dgm:presLayoutVars>
      </dgm:prSet>
      <dgm:spPr/>
      <dgm:t>
        <a:bodyPr/>
        <a:lstStyle/>
        <a:p>
          <a:endParaRPr lang="en-US"/>
        </a:p>
      </dgm:t>
    </dgm:pt>
    <dgm:pt modelId="{9A519C87-84C8-E949-90C1-AC96C8013B4C}" type="pres">
      <dgm:prSet presAssocID="{8BBDE406-BB62-6B4E-80E1-AA7B8ABFF28D}" presName="thickLine" presStyleLbl="alignNode1" presStyleIdx="0" presStyleCnt="4"/>
      <dgm:spPr/>
    </dgm:pt>
    <dgm:pt modelId="{22046355-BE71-B04B-BFC7-8DD10861A7E5}" type="pres">
      <dgm:prSet presAssocID="{8BBDE406-BB62-6B4E-80E1-AA7B8ABFF28D}" presName="horz1" presStyleCnt="0"/>
      <dgm:spPr/>
    </dgm:pt>
    <dgm:pt modelId="{2FBAD065-6899-5F46-BF56-8306E2A14065}" type="pres">
      <dgm:prSet presAssocID="{8BBDE406-BB62-6B4E-80E1-AA7B8ABFF28D}" presName="tx1" presStyleLbl="revTx" presStyleIdx="0" presStyleCnt="8"/>
      <dgm:spPr/>
      <dgm:t>
        <a:bodyPr/>
        <a:lstStyle/>
        <a:p>
          <a:endParaRPr lang="en-US"/>
        </a:p>
      </dgm:t>
    </dgm:pt>
    <dgm:pt modelId="{301A28AC-68CE-8A44-A5E3-AE4A4949AEF0}" type="pres">
      <dgm:prSet presAssocID="{8BBDE406-BB62-6B4E-80E1-AA7B8ABFF28D}" presName="vert1" presStyleCnt="0"/>
      <dgm:spPr/>
    </dgm:pt>
    <dgm:pt modelId="{E4DC4C66-EC6A-C149-AAB6-49C26A10A2C4}" type="pres">
      <dgm:prSet presAssocID="{FE101D44-3E4F-1346-AAA8-775ECB3B1B87}" presName="vertSpace2a" presStyleCnt="0"/>
      <dgm:spPr/>
    </dgm:pt>
    <dgm:pt modelId="{CDCEED50-5016-1E4C-AD75-73CC5F2EDB88}" type="pres">
      <dgm:prSet presAssocID="{FE101D44-3E4F-1346-AAA8-775ECB3B1B87}" presName="horz2" presStyleCnt="0"/>
      <dgm:spPr/>
    </dgm:pt>
    <dgm:pt modelId="{EFC0FCCD-A49C-B94C-A3F9-AE40E9530427}" type="pres">
      <dgm:prSet presAssocID="{FE101D44-3E4F-1346-AAA8-775ECB3B1B87}" presName="horzSpace2" presStyleCnt="0"/>
      <dgm:spPr/>
    </dgm:pt>
    <dgm:pt modelId="{6170F224-6BF8-BE43-A780-E2312F4A05B0}" type="pres">
      <dgm:prSet presAssocID="{FE101D44-3E4F-1346-AAA8-775ECB3B1B87}" presName="tx2" presStyleLbl="revTx" presStyleIdx="1" presStyleCnt="8"/>
      <dgm:spPr/>
      <dgm:t>
        <a:bodyPr/>
        <a:lstStyle/>
        <a:p>
          <a:endParaRPr lang="en-US"/>
        </a:p>
      </dgm:t>
    </dgm:pt>
    <dgm:pt modelId="{29511BF2-19EE-E949-ABCC-82D5919FD5F2}" type="pres">
      <dgm:prSet presAssocID="{FE101D44-3E4F-1346-AAA8-775ECB3B1B87}" presName="vert2" presStyleCnt="0"/>
      <dgm:spPr/>
    </dgm:pt>
    <dgm:pt modelId="{2D899A55-4614-C14A-9307-8B2CD7F91558}" type="pres">
      <dgm:prSet presAssocID="{FE101D44-3E4F-1346-AAA8-775ECB3B1B87}" presName="thinLine2b" presStyleLbl="callout" presStyleIdx="0" presStyleCnt="4"/>
      <dgm:spPr/>
    </dgm:pt>
    <dgm:pt modelId="{17734BE1-BD8B-E841-8D90-1CF1696D0D73}" type="pres">
      <dgm:prSet presAssocID="{FE101D44-3E4F-1346-AAA8-775ECB3B1B87}" presName="vertSpace2b" presStyleCnt="0"/>
      <dgm:spPr/>
    </dgm:pt>
    <dgm:pt modelId="{6336188E-B2DE-D14D-B449-0768A1E437F9}" type="pres">
      <dgm:prSet presAssocID="{894CE06C-8AC5-B043-B60F-B06CEBB5482E}" presName="thickLine" presStyleLbl="alignNode1" presStyleIdx="1" presStyleCnt="4"/>
      <dgm:spPr/>
    </dgm:pt>
    <dgm:pt modelId="{7CFD6442-70BB-7F48-8032-2C1D8A09D77D}" type="pres">
      <dgm:prSet presAssocID="{894CE06C-8AC5-B043-B60F-B06CEBB5482E}" presName="horz1" presStyleCnt="0"/>
      <dgm:spPr/>
    </dgm:pt>
    <dgm:pt modelId="{A499F8C9-8837-824A-886C-0B4898D2EC65}" type="pres">
      <dgm:prSet presAssocID="{894CE06C-8AC5-B043-B60F-B06CEBB5482E}" presName="tx1" presStyleLbl="revTx" presStyleIdx="2" presStyleCnt="8"/>
      <dgm:spPr/>
      <dgm:t>
        <a:bodyPr/>
        <a:lstStyle/>
        <a:p>
          <a:endParaRPr lang="en-US"/>
        </a:p>
      </dgm:t>
    </dgm:pt>
    <dgm:pt modelId="{92E3CED6-F7A3-9F45-8FA4-353277058EC5}" type="pres">
      <dgm:prSet presAssocID="{894CE06C-8AC5-B043-B60F-B06CEBB5482E}" presName="vert1" presStyleCnt="0"/>
      <dgm:spPr/>
    </dgm:pt>
    <dgm:pt modelId="{33A6ACE7-CAE2-E745-84D0-C6D414B0ECC3}" type="pres">
      <dgm:prSet presAssocID="{40A38BAC-D576-1741-98DD-2C7E31456233}" presName="vertSpace2a" presStyleCnt="0"/>
      <dgm:spPr/>
    </dgm:pt>
    <dgm:pt modelId="{E4103F45-A975-444F-A2FE-35109E1221AD}" type="pres">
      <dgm:prSet presAssocID="{40A38BAC-D576-1741-98DD-2C7E31456233}" presName="horz2" presStyleCnt="0"/>
      <dgm:spPr/>
    </dgm:pt>
    <dgm:pt modelId="{3CD4EAD3-9B70-674F-B1B8-1EE302A5C17B}" type="pres">
      <dgm:prSet presAssocID="{40A38BAC-D576-1741-98DD-2C7E31456233}" presName="horzSpace2" presStyleCnt="0"/>
      <dgm:spPr/>
    </dgm:pt>
    <dgm:pt modelId="{416D0DB5-93BB-6A4B-801A-B2DC3BF9ADF2}" type="pres">
      <dgm:prSet presAssocID="{40A38BAC-D576-1741-98DD-2C7E31456233}" presName="tx2" presStyleLbl="revTx" presStyleIdx="3" presStyleCnt="8"/>
      <dgm:spPr/>
      <dgm:t>
        <a:bodyPr/>
        <a:lstStyle/>
        <a:p>
          <a:endParaRPr lang="en-US"/>
        </a:p>
      </dgm:t>
    </dgm:pt>
    <dgm:pt modelId="{1A9924EA-DF6B-4341-BDB7-12B75DE10FDE}" type="pres">
      <dgm:prSet presAssocID="{40A38BAC-D576-1741-98DD-2C7E31456233}" presName="vert2" presStyleCnt="0"/>
      <dgm:spPr/>
    </dgm:pt>
    <dgm:pt modelId="{E7FF0E8E-25E1-C441-97EC-3B7142B99D10}" type="pres">
      <dgm:prSet presAssocID="{40A38BAC-D576-1741-98DD-2C7E31456233}" presName="thinLine2b" presStyleLbl="callout" presStyleIdx="1" presStyleCnt="4"/>
      <dgm:spPr/>
    </dgm:pt>
    <dgm:pt modelId="{ADB1191F-CBF7-8046-8484-528AA842410E}" type="pres">
      <dgm:prSet presAssocID="{40A38BAC-D576-1741-98DD-2C7E31456233}" presName="vertSpace2b" presStyleCnt="0"/>
      <dgm:spPr/>
    </dgm:pt>
    <dgm:pt modelId="{20F62608-4F36-DE4C-BCE0-6C5856A5D90E}" type="pres">
      <dgm:prSet presAssocID="{418B4676-D1A7-F64A-BF02-398028A4282B}" presName="thickLine" presStyleLbl="alignNode1" presStyleIdx="2" presStyleCnt="4"/>
      <dgm:spPr/>
    </dgm:pt>
    <dgm:pt modelId="{4BD847E3-4035-AC4A-9377-6BB55D850F03}" type="pres">
      <dgm:prSet presAssocID="{418B4676-D1A7-F64A-BF02-398028A4282B}" presName="horz1" presStyleCnt="0"/>
      <dgm:spPr/>
    </dgm:pt>
    <dgm:pt modelId="{866BAE5C-E35B-B649-9830-9D189003F990}" type="pres">
      <dgm:prSet presAssocID="{418B4676-D1A7-F64A-BF02-398028A4282B}" presName="tx1" presStyleLbl="revTx" presStyleIdx="4" presStyleCnt="8"/>
      <dgm:spPr/>
      <dgm:t>
        <a:bodyPr/>
        <a:lstStyle/>
        <a:p>
          <a:endParaRPr lang="en-US"/>
        </a:p>
      </dgm:t>
    </dgm:pt>
    <dgm:pt modelId="{93A0816C-D790-3148-B8E0-B0F7051C16CB}" type="pres">
      <dgm:prSet presAssocID="{418B4676-D1A7-F64A-BF02-398028A4282B}" presName="vert1" presStyleCnt="0"/>
      <dgm:spPr/>
    </dgm:pt>
    <dgm:pt modelId="{E5FF0CCA-9A8C-6648-8902-A98EAB67683C}" type="pres">
      <dgm:prSet presAssocID="{F7EC0B89-CE51-7B4B-A29C-3D81A750440E}" presName="vertSpace2a" presStyleCnt="0"/>
      <dgm:spPr/>
    </dgm:pt>
    <dgm:pt modelId="{5978604D-26A0-E04F-866E-E2C99FFDBCE1}" type="pres">
      <dgm:prSet presAssocID="{F7EC0B89-CE51-7B4B-A29C-3D81A750440E}" presName="horz2" presStyleCnt="0"/>
      <dgm:spPr/>
    </dgm:pt>
    <dgm:pt modelId="{157F1B8C-2322-F64E-8113-ACE76AF5433F}" type="pres">
      <dgm:prSet presAssocID="{F7EC0B89-CE51-7B4B-A29C-3D81A750440E}" presName="horzSpace2" presStyleCnt="0"/>
      <dgm:spPr/>
    </dgm:pt>
    <dgm:pt modelId="{9D0F41F6-EC6B-8A4D-9A6E-13F7F9FAEA35}" type="pres">
      <dgm:prSet presAssocID="{F7EC0B89-CE51-7B4B-A29C-3D81A750440E}" presName="tx2" presStyleLbl="revTx" presStyleIdx="5" presStyleCnt="8"/>
      <dgm:spPr/>
      <dgm:t>
        <a:bodyPr/>
        <a:lstStyle/>
        <a:p>
          <a:endParaRPr lang="en-US"/>
        </a:p>
      </dgm:t>
    </dgm:pt>
    <dgm:pt modelId="{8A06F349-98FA-3541-AE99-92460355AFCE}" type="pres">
      <dgm:prSet presAssocID="{F7EC0B89-CE51-7B4B-A29C-3D81A750440E}" presName="vert2" presStyleCnt="0"/>
      <dgm:spPr/>
    </dgm:pt>
    <dgm:pt modelId="{2B7ADE68-E355-3F47-BEC9-D0054498E560}" type="pres">
      <dgm:prSet presAssocID="{F7EC0B89-CE51-7B4B-A29C-3D81A750440E}" presName="thinLine2b" presStyleLbl="callout" presStyleIdx="2" presStyleCnt="4"/>
      <dgm:spPr/>
    </dgm:pt>
    <dgm:pt modelId="{9DFE397D-CB48-A649-8FB5-E68BEE8E0B0D}" type="pres">
      <dgm:prSet presAssocID="{F7EC0B89-CE51-7B4B-A29C-3D81A750440E}" presName="vertSpace2b" presStyleCnt="0"/>
      <dgm:spPr/>
    </dgm:pt>
    <dgm:pt modelId="{F39F17DE-084C-5F4D-AD4A-0197C7A22BDF}" type="pres">
      <dgm:prSet presAssocID="{BFA6F215-1C63-2241-A434-7E3481F55DE8}" presName="thickLine" presStyleLbl="alignNode1" presStyleIdx="3" presStyleCnt="4"/>
      <dgm:spPr/>
    </dgm:pt>
    <dgm:pt modelId="{68187BBB-6C57-F047-8C63-C4BAC98BE27B}" type="pres">
      <dgm:prSet presAssocID="{BFA6F215-1C63-2241-A434-7E3481F55DE8}" presName="horz1" presStyleCnt="0"/>
      <dgm:spPr/>
    </dgm:pt>
    <dgm:pt modelId="{322380FE-2122-5C4C-AD48-FC03C6575357}" type="pres">
      <dgm:prSet presAssocID="{BFA6F215-1C63-2241-A434-7E3481F55DE8}" presName="tx1" presStyleLbl="revTx" presStyleIdx="6" presStyleCnt="8"/>
      <dgm:spPr/>
      <dgm:t>
        <a:bodyPr/>
        <a:lstStyle/>
        <a:p>
          <a:endParaRPr lang="en-US"/>
        </a:p>
      </dgm:t>
    </dgm:pt>
    <dgm:pt modelId="{42C7E61C-322A-3D48-B4EF-353B9FD3058D}" type="pres">
      <dgm:prSet presAssocID="{BFA6F215-1C63-2241-A434-7E3481F55DE8}" presName="vert1" presStyleCnt="0"/>
      <dgm:spPr/>
    </dgm:pt>
    <dgm:pt modelId="{90AA4FDB-30BB-5445-99B4-27752239623C}" type="pres">
      <dgm:prSet presAssocID="{52A74F43-B1D4-EB4B-B62A-B02B0C3B8FBD}" presName="vertSpace2a" presStyleCnt="0"/>
      <dgm:spPr/>
    </dgm:pt>
    <dgm:pt modelId="{D5F4AD5F-F3DB-E044-82AD-F71AD7801B3A}" type="pres">
      <dgm:prSet presAssocID="{52A74F43-B1D4-EB4B-B62A-B02B0C3B8FBD}" presName="horz2" presStyleCnt="0"/>
      <dgm:spPr/>
    </dgm:pt>
    <dgm:pt modelId="{74EBF5C7-D8F8-FF4C-9E84-933982912391}" type="pres">
      <dgm:prSet presAssocID="{52A74F43-B1D4-EB4B-B62A-B02B0C3B8FBD}" presName="horzSpace2" presStyleCnt="0"/>
      <dgm:spPr/>
    </dgm:pt>
    <dgm:pt modelId="{731D688D-6978-1A48-8739-C3CEAE22329D}" type="pres">
      <dgm:prSet presAssocID="{52A74F43-B1D4-EB4B-B62A-B02B0C3B8FBD}" presName="tx2" presStyleLbl="revTx" presStyleIdx="7" presStyleCnt="8"/>
      <dgm:spPr/>
      <dgm:t>
        <a:bodyPr/>
        <a:lstStyle/>
        <a:p>
          <a:endParaRPr lang="en-US"/>
        </a:p>
      </dgm:t>
    </dgm:pt>
    <dgm:pt modelId="{5B025CE9-8399-C144-9CA8-CD2052A360EA}" type="pres">
      <dgm:prSet presAssocID="{52A74F43-B1D4-EB4B-B62A-B02B0C3B8FBD}" presName="vert2" presStyleCnt="0"/>
      <dgm:spPr/>
    </dgm:pt>
    <dgm:pt modelId="{B17902FF-2F6A-9B45-B906-5F599B8F5ECF}" type="pres">
      <dgm:prSet presAssocID="{52A74F43-B1D4-EB4B-B62A-B02B0C3B8FBD}" presName="thinLine2b" presStyleLbl="callout" presStyleIdx="3" presStyleCnt="4"/>
      <dgm:spPr/>
    </dgm:pt>
    <dgm:pt modelId="{EA004952-6807-5046-BBAC-CA96CF3E6CCC}" type="pres">
      <dgm:prSet presAssocID="{52A74F43-B1D4-EB4B-B62A-B02B0C3B8FBD}" presName="vertSpace2b" presStyleCnt="0"/>
      <dgm:spPr/>
    </dgm:pt>
  </dgm:ptLst>
  <dgm:cxnLst>
    <dgm:cxn modelId="{F82FCF07-39C7-4C96-80A6-7EC8B7B36530}" type="presOf" srcId="{52A74F43-B1D4-EB4B-B62A-B02B0C3B8FBD}" destId="{731D688D-6978-1A48-8739-C3CEAE22329D}" srcOrd="0" destOrd="0" presId="urn:microsoft.com/office/officeart/2008/layout/LinedList"/>
    <dgm:cxn modelId="{27172744-B275-8941-B4B3-577DC66C17B1}" srcId="{98E2EA14-764E-4246-B89E-3EB0D61D65DD}" destId="{894CE06C-8AC5-B043-B60F-B06CEBB5482E}" srcOrd="1" destOrd="0" parTransId="{DC2631C3-C56A-4E48-A9C1-8CCF382BE98E}" sibTransId="{C2077022-39C1-FB4E-993E-6D38BEC8849E}"/>
    <dgm:cxn modelId="{443F8A98-81EA-3E43-B393-F77136FC07D9}" srcId="{418B4676-D1A7-F64A-BF02-398028A4282B}" destId="{F7EC0B89-CE51-7B4B-A29C-3D81A750440E}" srcOrd="0" destOrd="0" parTransId="{DFC8AF6B-A18A-104F-BF47-2F66F5972F1C}" sibTransId="{4E1519A7-BF7A-8440-AEAD-89BD7C73B881}"/>
    <dgm:cxn modelId="{F4D83F0E-9EC2-4541-BE7A-DFCB7CC16D38}" type="presOf" srcId="{BFA6F215-1C63-2241-A434-7E3481F55DE8}" destId="{322380FE-2122-5C4C-AD48-FC03C6575357}" srcOrd="0" destOrd="0" presId="urn:microsoft.com/office/officeart/2008/layout/LinedList"/>
    <dgm:cxn modelId="{7EEB2A4B-F218-413B-A405-AEE047ABA17D}" type="presOf" srcId="{418B4676-D1A7-F64A-BF02-398028A4282B}" destId="{866BAE5C-E35B-B649-9830-9D189003F990}" srcOrd="0" destOrd="0" presId="urn:microsoft.com/office/officeart/2008/layout/LinedList"/>
    <dgm:cxn modelId="{7F5C3CB9-4D77-514F-9C84-146326FD37F4}" srcId="{98E2EA14-764E-4246-B89E-3EB0D61D65DD}" destId="{8BBDE406-BB62-6B4E-80E1-AA7B8ABFF28D}" srcOrd="0" destOrd="0" parTransId="{375240A4-0046-EC4E-B300-4EC9095B4B1B}" sibTransId="{60C50470-1A91-1A4A-A048-B0C0FEB722C0}"/>
    <dgm:cxn modelId="{3F90A1E7-1BA3-43C6-B644-EC158F6DB260}" type="presOf" srcId="{98E2EA14-764E-4246-B89E-3EB0D61D65DD}" destId="{C1A109E9-E63D-444B-A62E-AAE2CD9BF11A}" srcOrd="0" destOrd="0" presId="urn:microsoft.com/office/officeart/2008/layout/LinedList"/>
    <dgm:cxn modelId="{2B6D74DD-9E50-4A7F-BD1D-110D62871DF7}" type="presOf" srcId="{894CE06C-8AC5-B043-B60F-B06CEBB5482E}" destId="{A499F8C9-8837-824A-886C-0B4898D2EC65}" srcOrd="0" destOrd="0" presId="urn:microsoft.com/office/officeart/2008/layout/LinedList"/>
    <dgm:cxn modelId="{50ECF31E-98B4-2C45-AE8E-F445E7318276}" srcId="{98E2EA14-764E-4246-B89E-3EB0D61D65DD}" destId="{BFA6F215-1C63-2241-A434-7E3481F55DE8}" srcOrd="3" destOrd="0" parTransId="{64FCE557-1CAE-9C47-9BAB-171820E76659}" sibTransId="{0B56074E-56D6-6A41-9B95-117DA7C8CC9E}"/>
    <dgm:cxn modelId="{5A28F68E-C47A-374C-9F25-8E2503C62B90}" srcId="{98E2EA14-764E-4246-B89E-3EB0D61D65DD}" destId="{418B4676-D1A7-F64A-BF02-398028A4282B}" srcOrd="2" destOrd="0" parTransId="{904DDF70-152B-4A4A-8D74-C90D0D6187AD}" sibTransId="{91F3B573-C3B7-7148-9D10-25E2F88B9B55}"/>
    <dgm:cxn modelId="{6F5ABE2E-3EEE-4A75-8181-6E37447FCD84}" type="presOf" srcId="{FE101D44-3E4F-1346-AAA8-775ECB3B1B87}" destId="{6170F224-6BF8-BE43-A780-E2312F4A05B0}" srcOrd="0" destOrd="0" presId="urn:microsoft.com/office/officeart/2008/layout/LinedList"/>
    <dgm:cxn modelId="{14575395-2F0B-F447-A80F-75BA3A900D5E}" srcId="{8BBDE406-BB62-6B4E-80E1-AA7B8ABFF28D}" destId="{FE101D44-3E4F-1346-AAA8-775ECB3B1B87}" srcOrd="0" destOrd="0" parTransId="{2683D419-37FF-9049-8D09-A68C3C4ABFE0}" sibTransId="{1D074CA9-FDF0-7C47-A136-6813F968EB23}"/>
    <dgm:cxn modelId="{E86CB5A6-F90C-4352-B543-615821AB406B}" type="presOf" srcId="{40A38BAC-D576-1741-98DD-2C7E31456233}" destId="{416D0DB5-93BB-6A4B-801A-B2DC3BF9ADF2}" srcOrd="0" destOrd="0" presId="urn:microsoft.com/office/officeart/2008/layout/LinedList"/>
    <dgm:cxn modelId="{DF74BA3A-3F77-0C40-98CD-D56FD1CA6FBA}" srcId="{894CE06C-8AC5-B043-B60F-B06CEBB5482E}" destId="{40A38BAC-D576-1741-98DD-2C7E31456233}" srcOrd="0" destOrd="0" parTransId="{B2ECEDFC-470C-434D-8F09-42F3C00D1D73}" sibTransId="{1FC8EC71-80CF-7349-A889-E6D987E89DA7}"/>
    <dgm:cxn modelId="{9481BA85-8962-4C1A-B33A-89BA6B7D09C6}" type="presOf" srcId="{F7EC0B89-CE51-7B4B-A29C-3D81A750440E}" destId="{9D0F41F6-EC6B-8A4D-9A6E-13F7F9FAEA35}" srcOrd="0" destOrd="0" presId="urn:microsoft.com/office/officeart/2008/layout/LinedList"/>
    <dgm:cxn modelId="{9B40F41E-92C7-41C1-984D-7D97BB0EBC3B}" type="presOf" srcId="{8BBDE406-BB62-6B4E-80E1-AA7B8ABFF28D}" destId="{2FBAD065-6899-5F46-BF56-8306E2A14065}" srcOrd="0" destOrd="0" presId="urn:microsoft.com/office/officeart/2008/layout/LinedList"/>
    <dgm:cxn modelId="{B2D157D6-7CCD-E244-B4D6-80296A013F66}" srcId="{BFA6F215-1C63-2241-A434-7E3481F55DE8}" destId="{52A74F43-B1D4-EB4B-B62A-B02B0C3B8FBD}" srcOrd="0" destOrd="0" parTransId="{E9A7FBBE-5416-1440-ACF3-F9FDC1CC070B}" sibTransId="{28CEE279-F423-7749-BD4C-EE6072F98301}"/>
    <dgm:cxn modelId="{EB136D2E-BB08-4D0A-A6AE-46960F4057A4}" type="presParOf" srcId="{C1A109E9-E63D-444B-A62E-AAE2CD9BF11A}" destId="{9A519C87-84C8-E949-90C1-AC96C8013B4C}" srcOrd="0" destOrd="0" presId="urn:microsoft.com/office/officeart/2008/layout/LinedList"/>
    <dgm:cxn modelId="{A40B93D1-5C22-4A26-973A-35F874FF2F15}" type="presParOf" srcId="{C1A109E9-E63D-444B-A62E-AAE2CD9BF11A}" destId="{22046355-BE71-B04B-BFC7-8DD10861A7E5}" srcOrd="1" destOrd="0" presId="urn:microsoft.com/office/officeart/2008/layout/LinedList"/>
    <dgm:cxn modelId="{06435B65-0F8A-4EB5-8DBB-28DA3C1F253E}" type="presParOf" srcId="{22046355-BE71-B04B-BFC7-8DD10861A7E5}" destId="{2FBAD065-6899-5F46-BF56-8306E2A14065}" srcOrd="0" destOrd="0" presId="urn:microsoft.com/office/officeart/2008/layout/LinedList"/>
    <dgm:cxn modelId="{EF46C29C-D325-461C-A137-67AEFFE8A3BB}" type="presParOf" srcId="{22046355-BE71-B04B-BFC7-8DD10861A7E5}" destId="{301A28AC-68CE-8A44-A5E3-AE4A4949AEF0}" srcOrd="1" destOrd="0" presId="urn:microsoft.com/office/officeart/2008/layout/LinedList"/>
    <dgm:cxn modelId="{7F15BE31-6D3B-48DE-A68A-F446BD55D50B}" type="presParOf" srcId="{301A28AC-68CE-8A44-A5E3-AE4A4949AEF0}" destId="{E4DC4C66-EC6A-C149-AAB6-49C26A10A2C4}" srcOrd="0" destOrd="0" presId="urn:microsoft.com/office/officeart/2008/layout/LinedList"/>
    <dgm:cxn modelId="{39CB940C-EDDF-4180-AB06-19694B584D70}" type="presParOf" srcId="{301A28AC-68CE-8A44-A5E3-AE4A4949AEF0}" destId="{CDCEED50-5016-1E4C-AD75-73CC5F2EDB88}" srcOrd="1" destOrd="0" presId="urn:microsoft.com/office/officeart/2008/layout/LinedList"/>
    <dgm:cxn modelId="{97F8DC6E-8658-4815-A7D2-26D5B47244CE}" type="presParOf" srcId="{CDCEED50-5016-1E4C-AD75-73CC5F2EDB88}" destId="{EFC0FCCD-A49C-B94C-A3F9-AE40E9530427}" srcOrd="0" destOrd="0" presId="urn:microsoft.com/office/officeart/2008/layout/LinedList"/>
    <dgm:cxn modelId="{52E07C60-E9EC-4B23-80E4-CF5C3F91E0AC}" type="presParOf" srcId="{CDCEED50-5016-1E4C-AD75-73CC5F2EDB88}" destId="{6170F224-6BF8-BE43-A780-E2312F4A05B0}" srcOrd="1" destOrd="0" presId="urn:microsoft.com/office/officeart/2008/layout/LinedList"/>
    <dgm:cxn modelId="{1D1355E5-F146-494B-B553-D8A4C2A05599}" type="presParOf" srcId="{CDCEED50-5016-1E4C-AD75-73CC5F2EDB88}" destId="{29511BF2-19EE-E949-ABCC-82D5919FD5F2}" srcOrd="2" destOrd="0" presId="urn:microsoft.com/office/officeart/2008/layout/LinedList"/>
    <dgm:cxn modelId="{F31957AA-F63F-48B5-AD48-AF3C3547E28A}" type="presParOf" srcId="{301A28AC-68CE-8A44-A5E3-AE4A4949AEF0}" destId="{2D899A55-4614-C14A-9307-8B2CD7F91558}" srcOrd="2" destOrd="0" presId="urn:microsoft.com/office/officeart/2008/layout/LinedList"/>
    <dgm:cxn modelId="{5BF0482A-09E7-492A-8288-754DAB754CD1}" type="presParOf" srcId="{301A28AC-68CE-8A44-A5E3-AE4A4949AEF0}" destId="{17734BE1-BD8B-E841-8D90-1CF1696D0D73}" srcOrd="3" destOrd="0" presId="urn:microsoft.com/office/officeart/2008/layout/LinedList"/>
    <dgm:cxn modelId="{F5A82B54-47FE-4343-8031-DA0E7232FD8E}" type="presParOf" srcId="{C1A109E9-E63D-444B-A62E-AAE2CD9BF11A}" destId="{6336188E-B2DE-D14D-B449-0768A1E437F9}" srcOrd="2" destOrd="0" presId="urn:microsoft.com/office/officeart/2008/layout/LinedList"/>
    <dgm:cxn modelId="{77E62E84-CCBB-43FA-9410-7F694C496FD4}" type="presParOf" srcId="{C1A109E9-E63D-444B-A62E-AAE2CD9BF11A}" destId="{7CFD6442-70BB-7F48-8032-2C1D8A09D77D}" srcOrd="3" destOrd="0" presId="urn:microsoft.com/office/officeart/2008/layout/LinedList"/>
    <dgm:cxn modelId="{1781D8E4-DA4E-4C6D-8CAA-56E811056927}" type="presParOf" srcId="{7CFD6442-70BB-7F48-8032-2C1D8A09D77D}" destId="{A499F8C9-8837-824A-886C-0B4898D2EC65}" srcOrd="0" destOrd="0" presId="urn:microsoft.com/office/officeart/2008/layout/LinedList"/>
    <dgm:cxn modelId="{BA1CA61B-EE39-4D16-B77A-0D21809C6D40}" type="presParOf" srcId="{7CFD6442-70BB-7F48-8032-2C1D8A09D77D}" destId="{92E3CED6-F7A3-9F45-8FA4-353277058EC5}" srcOrd="1" destOrd="0" presId="urn:microsoft.com/office/officeart/2008/layout/LinedList"/>
    <dgm:cxn modelId="{DDE84A37-A443-4BEC-98ED-C990160690D2}" type="presParOf" srcId="{92E3CED6-F7A3-9F45-8FA4-353277058EC5}" destId="{33A6ACE7-CAE2-E745-84D0-C6D414B0ECC3}" srcOrd="0" destOrd="0" presId="urn:microsoft.com/office/officeart/2008/layout/LinedList"/>
    <dgm:cxn modelId="{95432FED-7668-4F66-9002-985C8723C835}" type="presParOf" srcId="{92E3CED6-F7A3-9F45-8FA4-353277058EC5}" destId="{E4103F45-A975-444F-A2FE-35109E1221AD}" srcOrd="1" destOrd="0" presId="urn:microsoft.com/office/officeart/2008/layout/LinedList"/>
    <dgm:cxn modelId="{D821821E-F01D-443A-B147-1F733F76FE49}" type="presParOf" srcId="{E4103F45-A975-444F-A2FE-35109E1221AD}" destId="{3CD4EAD3-9B70-674F-B1B8-1EE302A5C17B}" srcOrd="0" destOrd="0" presId="urn:microsoft.com/office/officeart/2008/layout/LinedList"/>
    <dgm:cxn modelId="{0C9DE5FE-A523-4A6B-BFBF-9D67324CDC2F}" type="presParOf" srcId="{E4103F45-A975-444F-A2FE-35109E1221AD}" destId="{416D0DB5-93BB-6A4B-801A-B2DC3BF9ADF2}" srcOrd="1" destOrd="0" presId="urn:microsoft.com/office/officeart/2008/layout/LinedList"/>
    <dgm:cxn modelId="{213B310D-A18A-493A-ABD0-D7447D9E0A6B}" type="presParOf" srcId="{E4103F45-A975-444F-A2FE-35109E1221AD}" destId="{1A9924EA-DF6B-4341-BDB7-12B75DE10FDE}" srcOrd="2" destOrd="0" presId="urn:microsoft.com/office/officeart/2008/layout/LinedList"/>
    <dgm:cxn modelId="{17EC9637-F96E-4502-B7B5-E370A6AE91AC}" type="presParOf" srcId="{92E3CED6-F7A3-9F45-8FA4-353277058EC5}" destId="{E7FF0E8E-25E1-C441-97EC-3B7142B99D10}" srcOrd="2" destOrd="0" presId="urn:microsoft.com/office/officeart/2008/layout/LinedList"/>
    <dgm:cxn modelId="{96005D51-6DB2-4564-87A7-111225D5F03C}" type="presParOf" srcId="{92E3CED6-F7A3-9F45-8FA4-353277058EC5}" destId="{ADB1191F-CBF7-8046-8484-528AA842410E}" srcOrd="3" destOrd="0" presId="urn:microsoft.com/office/officeart/2008/layout/LinedList"/>
    <dgm:cxn modelId="{C417C043-0337-44EC-A381-0C30C668BE00}" type="presParOf" srcId="{C1A109E9-E63D-444B-A62E-AAE2CD9BF11A}" destId="{20F62608-4F36-DE4C-BCE0-6C5856A5D90E}" srcOrd="4" destOrd="0" presId="urn:microsoft.com/office/officeart/2008/layout/LinedList"/>
    <dgm:cxn modelId="{9A65269D-F3FB-4F2B-9CC6-6FF5F8AD5FF5}" type="presParOf" srcId="{C1A109E9-E63D-444B-A62E-AAE2CD9BF11A}" destId="{4BD847E3-4035-AC4A-9377-6BB55D850F03}" srcOrd="5" destOrd="0" presId="urn:microsoft.com/office/officeart/2008/layout/LinedList"/>
    <dgm:cxn modelId="{23B58C23-D00D-43C1-95A7-D85C406F8067}" type="presParOf" srcId="{4BD847E3-4035-AC4A-9377-6BB55D850F03}" destId="{866BAE5C-E35B-B649-9830-9D189003F990}" srcOrd="0" destOrd="0" presId="urn:microsoft.com/office/officeart/2008/layout/LinedList"/>
    <dgm:cxn modelId="{0D48E7E5-4788-4BF8-A5D9-6EAE91BEF5A9}" type="presParOf" srcId="{4BD847E3-4035-AC4A-9377-6BB55D850F03}" destId="{93A0816C-D790-3148-B8E0-B0F7051C16CB}" srcOrd="1" destOrd="0" presId="urn:microsoft.com/office/officeart/2008/layout/LinedList"/>
    <dgm:cxn modelId="{77F953A9-D598-43E6-B2B5-28818CF517AD}" type="presParOf" srcId="{93A0816C-D790-3148-B8E0-B0F7051C16CB}" destId="{E5FF0CCA-9A8C-6648-8902-A98EAB67683C}" srcOrd="0" destOrd="0" presId="urn:microsoft.com/office/officeart/2008/layout/LinedList"/>
    <dgm:cxn modelId="{3FE53825-FBD2-4C8E-8B8C-E6D61A311B38}" type="presParOf" srcId="{93A0816C-D790-3148-B8E0-B0F7051C16CB}" destId="{5978604D-26A0-E04F-866E-E2C99FFDBCE1}" srcOrd="1" destOrd="0" presId="urn:microsoft.com/office/officeart/2008/layout/LinedList"/>
    <dgm:cxn modelId="{4B820920-24C0-4E81-95C8-3FB3EA66A5D8}" type="presParOf" srcId="{5978604D-26A0-E04F-866E-E2C99FFDBCE1}" destId="{157F1B8C-2322-F64E-8113-ACE76AF5433F}" srcOrd="0" destOrd="0" presId="urn:microsoft.com/office/officeart/2008/layout/LinedList"/>
    <dgm:cxn modelId="{2B00B6DC-080F-4E69-9FF8-BD84C53E5159}" type="presParOf" srcId="{5978604D-26A0-E04F-866E-E2C99FFDBCE1}" destId="{9D0F41F6-EC6B-8A4D-9A6E-13F7F9FAEA35}" srcOrd="1" destOrd="0" presId="urn:microsoft.com/office/officeart/2008/layout/LinedList"/>
    <dgm:cxn modelId="{10030914-9663-4E80-B964-2136345CCDB4}" type="presParOf" srcId="{5978604D-26A0-E04F-866E-E2C99FFDBCE1}" destId="{8A06F349-98FA-3541-AE99-92460355AFCE}" srcOrd="2" destOrd="0" presId="urn:microsoft.com/office/officeart/2008/layout/LinedList"/>
    <dgm:cxn modelId="{EB155814-DD2C-45F0-B22A-07A6CF5DD1DF}" type="presParOf" srcId="{93A0816C-D790-3148-B8E0-B0F7051C16CB}" destId="{2B7ADE68-E355-3F47-BEC9-D0054498E560}" srcOrd="2" destOrd="0" presId="urn:microsoft.com/office/officeart/2008/layout/LinedList"/>
    <dgm:cxn modelId="{62659A8F-4B19-42CF-99FE-87D9D0C76F9B}" type="presParOf" srcId="{93A0816C-D790-3148-B8E0-B0F7051C16CB}" destId="{9DFE397D-CB48-A649-8FB5-E68BEE8E0B0D}" srcOrd="3" destOrd="0" presId="urn:microsoft.com/office/officeart/2008/layout/LinedList"/>
    <dgm:cxn modelId="{C40CC6E5-7B61-48FB-BD79-9FCDEBC336EC}" type="presParOf" srcId="{C1A109E9-E63D-444B-A62E-AAE2CD9BF11A}" destId="{F39F17DE-084C-5F4D-AD4A-0197C7A22BDF}" srcOrd="6" destOrd="0" presId="urn:microsoft.com/office/officeart/2008/layout/LinedList"/>
    <dgm:cxn modelId="{6A03FAF5-8CE7-453E-87B1-EAD681033566}" type="presParOf" srcId="{C1A109E9-E63D-444B-A62E-AAE2CD9BF11A}" destId="{68187BBB-6C57-F047-8C63-C4BAC98BE27B}" srcOrd="7" destOrd="0" presId="urn:microsoft.com/office/officeart/2008/layout/LinedList"/>
    <dgm:cxn modelId="{78D7658F-6998-43B8-A492-08138AAE51EB}" type="presParOf" srcId="{68187BBB-6C57-F047-8C63-C4BAC98BE27B}" destId="{322380FE-2122-5C4C-AD48-FC03C6575357}" srcOrd="0" destOrd="0" presId="urn:microsoft.com/office/officeart/2008/layout/LinedList"/>
    <dgm:cxn modelId="{252F0076-D6CD-45D3-9406-D25CCACE3EAD}" type="presParOf" srcId="{68187BBB-6C57-F047-8C63-C4BAC98BE27B}" destId="{42C7E61C-322A-3D48-B4EF-353B9FD3058D}" srcOrd="1" destOrd="0" presId="urn:microsoft.com/office/officeart/2008/layout/LinedList"/>
    <dgm:cxn modelId="{88B6BA8A-3D4A-46B6-AEEE-3639CB0215CE}" type="presParOf" srcId="{42C7E61C-322A-3D48-B4EF-353B9FD3058D}" destId="{90AA4FDB-30BB-5445-99B4-27752239623C}" srcOrd="0" destOrd="0" presId="urn:microsoft.com/office/officeart/2008/layout/LinedList"/>
    <dgm:cxn modelId="{A41185A1-CC38-436B-B394-F712B5005EBA}" type="presParOf" srcId="{42C7E61C-322A-3D48-B4EF-353B9FD3058D}" destId="{D5F4AD5F-F3DB-E044-82AD-F71AD7801B3A}" srcOrd="1" destOrd="0" presId="urn:microsoft.com/office/officeart/2008/layout/LinedList"/>
    <dgm:cxn modelId="{5DB9E5E1-E465-47A5-BEDC-2CF53829B761}" type="presParOf" srcId="{D5F4AD5F-F3DB-E044-82AD-F71AD7801B3A}" destId="{74EBF5C7-D8F8-FF4C-9E84-933982912391}" srcOrd="0" destOrd="0" presId="urn:microsoft.com/office/officeart/2008/layout/LinedList"/>
    <dgm:cxn modelId="{D937E4B6-27B9-4ABF-A4B0-B109A571C0EE}" type="presParOf" srcId="{D5F4AD5F-F3DB-E044-82AD-F71AD7801B3A}" destId="{731D688D-6978-1A48-8739-C3CEAE22329D}" srcOrd="1" destOrd="0" presId="urn:microsoft.com/office/officeart/2008/layout/LinedList"/>
    <dgm:cxn modelId="{73A10B61-2C22-43EE-825C-1BE1EAD273D8}" type="presParOf" srcId="{D5F4AD5F-F3DB-E044-82AD-F71AD7801B3A}" destId="{5B025CE9-8399-C144-9CA8-CD2052A360EA}" srcOrd="2" destOrd="0" presId="urn:microsoft.com/office/officeart/2008/layout/LinedList"/>
    <dgm:cxn modelId="{61AC3C67-6524-4174-8A31-5C58F56A44BF}" type="presParOf" srcId="{42C7E61C-322A-3D48-B4EF-353B9FD3058D}" destId="{B17902FF-2F6A-9B45-B906-5F599B8F5ECF}" srcOrd="2" destOrd="0" presId="urn:microsoft.com/office/officeart/2008/layout/LinedList"/>
    <dgm:cxn modelId="{67DE3A02-B36C-4486-BD2C-348A824FE1B1}" type="presParOf" srcId="{42C7E61C-322A-3D48-B4EF-353B9FD3058D}" destId="{EA004952-6807-5046-BBAC-CA96CF3E6CCC}"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C8AF39B9-4989-5044-ADEA-BD381536916E}"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5243F894-A14E-5040-AE8D-2B31AAA42026}">
      <dgm:prSet/>
      <dgm:spPr/>
      <dgm:t>
        <a:bodyPr/>
        <a:lstStyle/>
        <a:p>
          <a:pPr rtl="0"/>
          <a:r>
            <a:rPr lang="en-US" dirty="0" smtClean="0"/>
            <a:t>Aristocratic Class</a:t>
          </a:r>
        </a:p>
      </dgm:t>
    </dgm:pt>
    <dgm:pt modelId="{FE1CE17C-5AD7-694F-BCB2-5EE9401F4592}" type="parTrans" cxnId="{1E1B91FD-BCED-A641-8F32-DAAE877778F9}">
      <dgm:prSet/>
      <dgm:spPr/>
      <dgm:t>
        <a:bodyPr/>
        <a:lstStyle/>
        <a:p>
          <a:endParaRPr lang="en-US"/>
        </a:p>
      </dgm:t>
    </dgm:pt>
    <dgm:pt modelId="{5C5F1A11-356E-0C44-BB37-800BBFD2CB87}" type="sibTrans" cxnId="{1E1B91FD-BCED-A641-8F32-DAAE877778F9}">
      <dgm:prSet/>
      <dgm:spPr/>
      <dgm:t>
        <a:bodyPr/>
        <a:lstStyle/>
        <a:p>
          <a:endParaRPr lang="en-US"/>
        </a:p>
      </dgm:t>
    </dgm:pt>
    <dgm:pt modelId="{DB440DC3-9ADD-494F-B49B-69EC037E0785}">
      <dgm:prSet/>
      <dgm:spPr/>
      <dgm:t>
        <a:bodyPr/>
        <a:lstStyle/>
        <a:p>
          <a:pPr rtl="0"/>
          <a:r>
            <a:rPr lang="en-US" dirty="0" smtClean="0"/>
            <a:t>Ecclesiastical Class</a:t>
          </a:r>
          <a:endParaRPr lang="en-US" dirty="0"/>
        </a:p>
      </dgm:t>
    </dgm:pt>
    <dgm:pt modelId="{844B509A-3C4D-4B22-A65B-02F85C27B38D}" type="parTrans" cxnId="{DABF07F1-2DE6-4D49-AA6A-E88C1F1A76B7}">
      <dgm:prSet/>
      <dgm:spPr/>
      <dgm:t>
        <a:bodyPr/>
        <a:lstStyle/>
        <a:p>
          <a:endParaRPr lang="en-US"/>
        </a:p>
      </dgm:t>
    </dgm:pt>
    <dgm:pt modelId="{3AA68C6B-CE05-4BBA-9C1F-555636259C97}" type="sibTrans" cxnId="{DABF07F1-2DE6-4D49-AA6A-E88C1F1A76B7}">
      <dgm:prSet/>
      <dgm:spPr/>
      <dgm:t>
        <a:bodyPr/>
        <a:lstStyle/>
        <a:p>
          <a:endParaRPr lang="en-US"/>
        </a:p>
      </dgm:t>
    </dgm:pt>
    <dgm:pt modelId="{C34EB271-706B-43F3-994B-199A0DE77330}">
      <dgm:prSet/>
      <dgm:spPr/>
      <dgm:t>
        <a:bodyPr/>
        <a:lstStyle/>
        <a:p>
          <a:pPr rtl="0"/>
          <a:r>
            <a:rPr lang="en-US" dirty="0" smtClean="0"/>
            <a:t>Knight, Squire, Yeoman </a:t>
          </a:r>
          <a:endParaRPr lang="en-US" dirty="0"/>
        </a:p>
      </dgm:t>
    </dgm:pt>
    <dgm:pt modelId="{E519AB52-CD34-467E-BE7B-DCD0312A2889}" type="parTrans" cxnId="{ABB40B4F-6194-4DA3-A16A-D4545CDA0B11}">
      <dgm:prSet/>
      <dgm:spPr/>
      <dgm:t>
        <a:bodyPr/>
        <a:lstStyle/>
        <a:p>
          <a:endParaRPr lang="en-US"/>
        </a:p>
      </dgm:t>
    </dgm:pt>
    <dgm:pt modelId="{88EFEBE6-1029-4334-BF7C-D02923B7707B}" type="sibTrans" cxnId="{ABB40B4F-6194-4DA3-A16A-D4545CDA0B11}">
      <dgm:prSet/>
      <dgm:spPr/>
      <dgm:t>
        <a:bodyPr/>
        <a:lstStyle/>
        <a:p>
          <a:endParaRPr lang="en-US"/>
        </a:p>
      </dgm:t>
    </dgm:pt>
    <dgm:pt modelId="{5359E41D-BBFB-4340-A5AC-754814BE46A1}">
      <dgm:prSet/>
      <dgm:spPr/>
      <dgm:t>
        <a:bodyPr/>
        <a:lstStyle/>
        <a:p>
          <a:pPr rtl="0"/>
          <a:r>
            <a:rPr lang="en-US" dirty="0" smtClean="0"/>
            <a:t>Lower Class</a:t>
          </a:r>
          <a:endParaRPr lang="en-US" dirty="0"/>
        </a:p>
      </dgm:t>
    </dgm:pt>
    <dgm:pt modelId="{5F4296ED-BDB7-4641-AC05-222B98E420D7}" type="parTrans" cxnId="{E295C498-DC68-4868-BC6D-4E555BE8E659}">
      <dgm:prSet/>
      <dgm:spPr/>
      <dgm:t>
        <a:bodyPr/>
        <a:lstStyle/>
        <a:p>
          <a:endParaRPr lang="en-US"/>
        </a:p>
      </dgm:t>
    </dgm:pt>
    <dgm:pt modelId="{DCD40773-5EF5-42FE-8AB8-A40BCCCC721B}" type="sibTrans" cxnId="{E295C498-DC68-4868-BC6D-4E555BE8E659}">
      <dgm:prSet/>
      <dgm:spPr/>
      <dgm:t>
        <a:bodyPr/>
        <a:lstStyle/>
        <a:p>
          <a:endParaRPr lang="en-US"/>
        </a:p>
      </dgm:t>
    </dgm:pt>
    <dgm:pt modelId="{9A883464-1316-4D46-AC39-096072032A29}">
      <dgm:prSet/>
      <dgm:spPr/>
      <dgm:t>
        <a:bodyPr/>
        <a:lstStyle/>
        <a:p>
          <a:pPr rtl="0"/>
          <a:r>
            <a:rPr lang="en-US" dirty="0" smtClean="0"/>
            <a:t>Middle Class</a:t>
          </a:r>
          <a:endParaRPr lang="en-US" dirty="0"/>
        </a:p>
      </dgm:t>
    </dgm:pt>
    <dgm:pt modelId="{FF175FD5-AC16-49AB-9C5D-34F29453357B}" type="parTrans" cxnId="{F97C3EFF-1FCC-4C0C-BCE9-4AF1F4319645}">
      <dgm:prSet/>
      <dgm:spPr/>
      <dgm:t>
        <a:bodyPr/>
        <a:lstStyle/>
        <a:p>
          <a:endParaRPr lang="en-US"/>
        </a:p>
      </dgm:t>
    </dgm:pt>
    <dgm:pt modelId="{3FB7894B-DC74-46FA-A9BA-927411977868}" type="sibTrans" cxnId="{F97C3EFF-1FCC-4C0C-BCE9-4AF1F4319645}">
      <dgm:prSet/>
      <dgm:spPr/>
      <dgm:t>
        <a:bodyPr/>
        <a:lstStyle/>
        <a:p>
          <a:endParaRPr lang="en-US"/>
        </a:p>
      </dgm:t>
    </dgm:pt>
    <dgm:pt modelId="{A3E27F2B-3A58-41F8-AFF7-E7F925BF2AE0}">
      <dgm:prSet/>
      <dgm:spPr/>
      <dgm:t>
        <a:bodyPr/>
        <a:lstStyle/>
        <a:p>
          <a:pPr rtl="0"/>
          <a:r>
            <a:rPr lang="en-US" dirty="0" smtClean="0"/>
            <a:t>Cook, Shipman, Doctor, Wife of Bath</a:t>
          </a:r>
          <a:endParaRPr lang="en-US" dirty="0"/>
        </a:p>
      </dgm:t>
    </dgm:pt>
    <dgm:pt modelId="{B70F8CE6-8299-4083-AFDB-280DB4BA8DB0}" type="parTrans" cxnId="{8C3F2AF5-3CF8-465F-8812-FD2D3B5E8A57}">
      <dgm:prSet/>
      <dgm:spPr/>
      <dgm:t>
        <a:bodyPr/>
        <a:lstStyle/>
        <a:p>
          <a:endParaRPr lang="en-US"/>
        </a:p>
      </dgm:t>
    </dgm:pt>
    <dgm:pt modelId="{F40A5E01-4D64-44E6-964B-971ACDD9FF25}" type="sibTrans" cxnId="{8C3F2AF5-3CF8-465F-8812-FD2D3B5E8A57}">
      <dgm:prSet/>
      <dgm:spPr/>
      <dgm:t>
        <a:bodyPr/>
        <a:lstStyle/>
        <a:p>
          <a:endParaRPr lang="en-US"/>
        </a:p>
      </dgm:t>
    </dgm:pt>
    <dgm:pt modelId="{446FC61B-53AE-4397-AFE7-C7AED98B52F0}">
      <dgm:prSet/>
      <dgm:spPr/>
      <dgm:t>
        <a:bodyPr/>
        <a:lstStyle/>
        <a:p>
          <a:pPr rtl="0"/>
          <a:r>
            <a:rPr lang="en-US" dirty="0" smtClean="0"/>
            <a:t>Prioress, Priest, Monk, Friar, Pardoner</a:t>
          </a:r>
          <a:endParaRPr lang="en-US" dirty="0"/>
        </a:p>
      </dgm:t>
    </dgm:pt>
    <dgm:pt modelId="{2452C979-8AD9-4953-B657-7B553FB8C549}" type="parTrans" cxnId="{1406BFCB-0BF4-4346-AE62-D67969ECC716}">
      <dgm:prSet/>
      <dgm:spPr/>
      <dgm:t>
        <a:bodyPr/>
        <a:lstStyle/>
        <a:p>
          <a:endParaRPr lang="en-US"/>
        </a:p>
      </dgm:t>
    </dgm:pt>
    <dgm:pt modelId="{6EA43633-7502-4258-9FC5-42D7ABC796E2}" type="sibTrans" cxnId="{1406BFCB-0BF4-4346-AE62-D67969ECC716}">
      <dgm:prSet/>
      <dgm:spPr/>
      <dgm:t>
        <a:bodyPr/>
        <a:lstStyle/>
        <a:p>
          <a:endParaRPr lang="en-US"/>
        </a:p>
      </dgm:t>
    </dgm:pt>
    <dgm:pt modelId="{FB0E9F74-5942-42AE-9908-B3269A900F94}">
      <dgm:prSet/>
      <dgm:spPr/>
      <dgm:t>
        <a:bodyPr/>
        <a:lstStyle/>
        <a:p>
          <a:pPr rtl="0"/>
          <a:endParaRPr lang="en-US" dirty="0"/>
        </a:p>
      </dgm:t>
    </dgm:pt>
    <dgm:pt modelId="{B306734F-4924-41F6-889F-9FB2E22F2728}" type="parTrans" cxnId="{ACD08874-FCA5-4914-9E1E-7E8342104E2B}">
      <dgm:prSet/>
      <dgm:spPr/>
      <dgm:t>
        <a:bodyPr/>
        <a:lstStyle/>
        <a:p>
          <a:endParaRPr lang="en-US"/>
        </a:p>
      </dgm:t>
    </dgm:pt>
    <dgm:pt modelId="{F55050FA-6405-4F89-84AF-47D99F34442F}" type="sibTrans" cxnId="{ACD08874-FCA5-4914-9E1E-7E8342104E2B}">
      <dgm:prSet/>
      <dgm:spPr/>
      <dgm:t>
        <a:bodyPr/>
        <a:lstStyle/>
        <a:p>
          <a:endParaRPr lang="en-US"/>
        </a:p>
      </dgm:t>
    </dgm:pt>
    <dgm:pt modelId="{F706DBA9-4472-4B91-B924-F2816D782C7E}">
      <dgm:prSet/>
      <dgm:spPr/>
      <dgm:t>
        <a:bodyPr/>
        <a:lstStyle/>
        <a:p>
          <a:pPr rtl="0"/>
          <a:r>
            <a:rPr lang="en-US" dirty="0" smtClean="0"/>
            <a:t>The Upper Class</a:t>
          </a:r>
          <a:endParaRPr lang="en-US" dirty="0"/>
        </a:p>
      </dgm:t>
    </dgm:pt>
    <dgm:pt modelId="{A7F1A816-D445-4874-9BBC-E8F9E4D3820E}" type="parTrans" cxnId="{FE13826A-EB08-499E-AC11-075B67610637}">
      <dgm:prSet/>
      <dgm:spPr/>
      <dgm:t>
        <a:bodyPr/>
        <a:lstStyle/>
        <a:p>
          <a:endParaRPr lang="en-US"/>
        </a:p>
      </dgm:t>
    </dgm:pt>
    <dgm:pt modelId="{19E7BA38-C90C-4E75-96EE-2FB486CF7044}" type="sibTrans" cxnId="{FE13826A-EB08-499E-AC11-075B67610637}">
      <dgm:prSet/>
      <dgm:spPr/>
      <dgm:t>
        <a:bodyPr/>
        <a:lstStyle/>
        <a:p>
          <a:endParaRPr lang="en-US"/>
        </a:p>
      </dgm:t>
    </dgm:pt>
    <dgm:pt modelId="{2C758A50-4F16-4032-890A-162D68B2CC4D}">
      <dgm:prSet/>
      <dgm:spPr/>
      <dgm:t>
        <a:bodyPr/>
        <a:lstStyle/>
        <a:p>
          <a:pPr rtl="0"/>
          <a:r>
            <a:rPr lang="en-US" dirty="0" smtClean="0"/>
            <a:t>Merchant, Man of Law, Clerk, Franklin</a:t>
          </a:r>
          <a:endParaRPr lang="en-US" dirty="0"/>
        </a:p>
      </dgm:t>
    </dgm:pt>
    <dgm:pt modelId="{EDBFE002-C48D-49EA-90A7-FEB2F0C2AF5D}" type="parTrans" cxnId="{DC5BA5F7-ED0F-4482-B0AC-6DC64006D9D3}">
      <dgm:prSet/>
      <dgm:spPr/>
      <dgm:t>
        <a:bodyPr/>
        <a:lstStyle/>
        <a:p>
          <a:endParaRPr lang="en-US"/>
        </a:p>
      </dgm:t>
    </dgm:pt>
    <dgm:pt modelId="{BF8BBF34-AEE2-4D20-A4B2-B7F9B8ED5FBC}" type="sibTrans" cxnId="{DC5BA5F7-ED0F-4482-B0AC-6DC64006D9D3}">
      <dgm:prSet/>
      <dgm:spPr/>
      <dgm:t>
        <a:bodyPr/>
        <a:lstStyle/>
        <a:p>
          <a:endParaRPr lang="en-US"/>
        </a:p>
      </dgm:t>
    </dgm:pt>
    <dgm:pt modelId="{012E761C-021E-4A3A-88FA-3E287A9FF033}">
      <dgm:prSet/>
      <dgm:spPr/>
      <dgm:t>
        <a:bodyPr/>
        <a:lstStyle/>
        <a:p>
          <a:pPr rtl="0"/>
          <a:r>
            <a:rPr lang="en-US" dirty="0" err="1" smtClean="0"/>
            <a:t>Manciple</a:t>
          </a:r>
          <a:r>
            <a:rPr lang="en-US" dirty="0" smtClean="0"/>
            <a:t>, Miller, Reeve, </a:t>
          </a:r>
          <a:r>
            <a:rPr lang="en-US" dirty="0" err="1" smtClean="0"/>
            <a:t>Summoner</a:t>
          </a:r>
          <a:r>
            <a:rPr lang="en-US" dirty="0" smtClean="0"/>
            <a:t> </a:t>
          </a:r>
          <a:endParaRPr lang="en-US" dirty="0"/>
        </a:p>
      </dgm:t>
    </dgm:pt>
    <dgm:pt modelId="{C97BE832-1495-42FF-8982-B8D6DF5499AF}" type="parTrans" cxnId="{350E76D6-EB03-4C0A-9987-E509916AEAFB}">
      <dgm:prSet/>
      <dgm:spPr/>
      <dgm:t>
        <a:bodyPr/>
        <a:lstStyle/>
        <a:p>
          <a:endParaRPr lang="en-US"/>
        </a:p>
      </dgm:t>
    </dgm:pt>
    <dgm:pt modelId="{88C9A04A-7A3F-4BE7-958E-DA2D17362D71}" type="sibTrans" cxnId="{350E76D6-EB03-4C0A-9987-E509916AEAFB}">
      <dgm:prSet/>
      <dgm:spPr/>
      <dgm:t>
        <a:bodyPr/>
        <a:lstStyle/>
        <a:p>
          <a:endParaRPr lang="en-US"/>
        </a:p>
      </dgm:t>
    </dgm:pt>
    <dgm:pt modelId="{5FC3933C-A7BC-C04A-AB6A-CF4AB71530F7}" type="pres">
      <dgm:prSet presAssocID="{C8AF39B9-4989-5044-ADEA-BD381536916E}" presName="vert0" presStyleCnt="0">
        <dgm:presLayoutVars>
          <dgm:dir/>
          <dgm:animOne val="branch"/>
          <dgm:animLvl val="lvl"/>
        </dgm:presLayoutVars>
      </dgm:prSet>
      <dgm:spPr/>
      <dgm:t>
        <a:bodyPr/>
        <a:lstStyle/>
        <a:p>
          <a:endParaRPr lang="en-US"/>
        </a:p>
      </dgm:t>
    </dgm:pt>
    <dgm:pt modelId="{9FA32536-CC36-8344-9CF0-6538B0C0F7F3}" type="pres">
      <dgm:prSet presAssocID="{5243F894-A14E-5040-AE8D-2B31AAA42026}" presName="thickLine" presStyleLbl="alignNode1" presStyleIdx="0" presStyleCnt="5"/>
      <dgm:spPr/>
    </dgm:pt>
    <dgm:pt modelId="{400B2EBA-BDCA-A84E-9FCF-67D4E416C618}" type="pres">
      <dgm:prSet presAssocID="{5243F894-A14E-5040-AE8D-2B31AAA42026}" presName="horz1" presStyleCnt="0"/>
      <dgm:spPr/>
    </dgm:pt>
    <dgm:pt modelId="{2DC2D2A2-A647-5246-8894-5C823E2022A2}" type="pres">
      <dgm:prSet presAssocID="{5243F894-A14E-5040-AE8D-2B31AAA42026}" presName="tx1" presStyleLbl="revTx" presStyleIdx="0" presStyleCnt="11"/>
      <dgm:spPr/>
      <dgm:t>
        <a:bodyPr/>
        <a:lstStyle/>
        <a:p>
          <a:endParaRPr lang="en-US"/>
        </a:p>
      </dgm:t>
    </dgm:pt>
    <dgm:pt modelId="{20E977C8-62BC-144E-9858-4A937A7B0939}" type="pres">
      <dgm:prSet presAssocID="{5243F894-A14E-5040-AE8D-2B31AAA42026}" presName="vert1" presStyleCnt="0"/>
      <dgm:spPr/>
    </dgm:pt>
    <dgm:pt modelId="{639B7180-0AC7-41D3-B5C1-D5B99139055D}" type="pres">
      <dgm:prSet presAssocID="{C34EB271-706B-43F3-994B-199A0DE77330}" presName="vertSpace2a" presStyleCnt="0"/>
      <dgm:spPr/>
    </dgm:pt>
    <dgm:pt modelId="{45E31CFA-253E-4D9D-AB7F-581C643DDD9E}" type="pres">
      <dgm:prSet presAssocID="{C34EB271-706B-43F3-994B-199A0DE77330}" presName="horz2" presStyleCnt="0"/>
      <dgm:spPr/>
    </dgm:pt>
    <dgm:pt modelId="{ADA92290-3B06-4D35-AA6F-419CA84DB5F0}" type="pres">
      <dgm:prSet presAssocID="{C34EB271-706B-43F3-994B-199A0DE77330}" presName="horzSpace2" presStyleCnt="0"/>
      <dgm:spPr/>
    </dgm:pt>
    <dgm:pt modelId="{034F868F-92A9-408F-9D8A-AD956A520647}" type="pres">
      <dgm:prSet presAssocID="{C34EB271-706B-43F3-994B-199A0DE77330}" presName="tx2" presStyleLbl="revTx" presStyleIdx="1" presStyleCnt="11"/>
      <dgm:spPr/>
      <dgm:t>
        <a:bodyPr/>
        <a:lstStyle/>
        <a:p>
          <a:endParaRPr lang="en-US"/>
        </a:p>
      </dgm:t>
    </dgm:pt>
    <dgm:pt modelId="{3D3C8E0D-A5D3-4D01-9635-7E571C845887}" type="pres">
      <dgm:prSet presAssocID="{C34EB271-706B-43F3-994B-199A0DE77330}" presName="vert2" presStyleCnt="0"/>
      <dgm:spPr/>
    </dgm:pt>
    <dgm:pt modelId="{FEF6C3F9-9262-46C9-AC20-24EB6AD4BFDA}" type="pres">
      <dgm:prSet presAssocID="{C34EB271-706B-43F3-994B-199A0DE77330}" presName="thinLine2b" presStyleLbl="callout" presStyleIdx="0" presStyleCnt="6"/>
      <dgm:spPr/>
    </dgm:pt>
    <dgm:pt modelId="{8F3FF559-731D-4E8A-A732-F127C6370A0C}" type="pres">
      <dgm:prSet presAssocID="{C34EB271-706B-43F3-994B-199A0DE77330}" presName="vertSpace2b" presStyleCnt="0"/>
      <dgm:spPr/>
    </dgm:pt>
    <dgm:pt modelId="{7707ED6F-09FB-47E3-AE99-31B4873A3114}" type="pres">
      <dgm:prSet presAssocID="{F706DBA9-4472-4B91-B924-F2816D782C7E}" presName="thickLine" presStyleLbl="alignNode1" presStyleIdx="1" presStyleCnt="5"/>
      <dgm:spPr/>
    </dgm:pt>
    <dgm:pt modelId="{54F640B7-BF3C-4A3D-BDBF-1027FF6B1150}" type="pres">
      <dgm:prSet presAssocID="{F706DBA9-4472-4B91-B924-F2816D782C7E}" presName="horz1" presStyleCnt="0"/>
      <dgm:spPr/>
    </dgm:pt>
    <dgm:pt modelId="{20685ABD-8BD3-445B-A55C-64A9620FA627}" type="pres">
      <dgm:prSet presAssocID="{F706DBA9-4472-4B91-B924-F2816D782C7E}" presName="tx1" presStyleLbl="revTx" presStyleIdx="2" presStyleCnt="11"/>
      <dgm:spPr/>
      <dgm:t>
        <a:bodyPr/>
        <a:lstStyle/>
        <a:p>
          <a:endParaRPr lang="en-US"/>
        </a:p>
      </dgm:t>
    </dgm:pt>
    <dgm:pt modelId="{20441D94-AEF7-4646-855B-17D1E5E0436D}" type="pres">
      <dgm:prSet presAssocID="{F706DBA9-4472-4B91-B924-F2816D782C7E}" presName="vert1" presStyleCnt="0"/>
      <dgm:spPr/>
    </dgm:pt>
    <dgm:pt modelId="{D842BCB1-D58B-46E0-8B1C-53E3898DA5BB}" type="pres">
      <dgm:prSet presAssocID="{2C758A50-4F16-4032-890A-162D68B2CC4D}" presName="vertSpace2a" presStyleCnt="0"/>
      <dgm:spPr/>
    </dgm:pt>
    <dgm:pt modelId="{E95BEB83-0D11-4E58-BF00-6288F57B6456}" type="pres">
      <dgm:prSet presAssocID="{2C758A50-4F16-4032-890A-162D68B2CC4D}" presName="horz2" presStyleCnt="0"/>
      <dgm:spPr/>
    </dgm:pt>
    <dgm:pt modelId="{A0771AB9-1343-4DB5-8F1A-850918DC048A}" type="pres">
      <dgm:prSet presAssocID="{2C758A50-4F16-4032-890A-162D68B2CC4D}" presName="horzSpace2" presStyleCnt="0"/>
      <dgm:spPr/>
    </dgm:pt>
    <dgm:pt modelId="{0FF078FF-FAF8-4CEE-BD7E-CDEDBD545A76}" type="pres">
      <dgm:prSet presAssocID="{2C758A50-4F16-4032-890A-162D68B2CC4D}" presName="tx2" presStyleLbl="revTx" presStyleIdx="3" presStyleCnt="11"/>
      <dgm:spPr/>
      <dgm:t>
        <a:bodyPr/>
        <a:lstStyle/>
        <a:p>
          <a:endParaRPr lang="en-US"/>
        </a:p>
      </dgm:t>
    </dgm:pt>
    <dgm:pt modelId="{947F95AA-0502-4F0C-A0A5-A69C8E165891}" type="pres">
      <dgm:prSet presAssocID="{2C758A50-4F16-4032-890A-162D68B2CC4D}" presName="vert2" presStyleCnt="0"/>
      <dgm:spPr/>
    </dgm:pt>
    <dgm:pt modelId="{CF83A5DA-2932-4C76-BA1C-91B100693C22}" type="pres">
      <dgm:prSet presAssocID="{2C758A50-4F16-4032-890A-162D68B2CC4D}" presName="thinLine2b" presStyleLbl="callout" presStyleIdx="1" presStyleCnt="6"/>
      <dgm:spPr/>
    </dgm:pt>
    <dgm:pt modelId="{F91D69CE-780B-44EF-AA57-EFB9E677655F}" type="pres">
      <dgm:prSet presAssocID="{2C758A50-4F16-4032-890A-162D68B2CC4D}" presName="vertSpace2b" presStyleCnt="0"/>
      <dgm:spPr/>
    </dgm:pt>
    <dgm:pt modelId="{8E7094A7-0A80-4C9B-A2B4-D209F7B33462}" type="pres">
      <dgm:prSet presAssocID="{DB440DC3-9ADD-494F-B49B-69EC037E0785}" presName="thickLine" presStyleLbl="alignNode1" presStyleIdx="2" presStyleCnt="5"/>
      <dgm:spPr/>
    </dgm:pt>
    <dgm:pt modelId="{AB27FA9C-8540-47AD-9497-71AB6B6D1A75}" type="pres">
      <dgm:prSet presAssocID="{DB440DC3-9ADD-494F-B49B-69EC037E0785}" presName="horz1" presStyleCnt="0"/>
      <dgm:spPr/>
    </dgm:pt>
    <dgm:pt modelId="{259EED64-4D83-49D8-A13D-DD2926B47CA7}" type="pres">
      <dgm:prSet presAssocID="{DB440DC3-9ADD-494F-B49B-69EC037E0785}" presName="tx1" presStyleLbl="revTx" presStyleIdx="4" presStyleCnt="11"/>
      <dgm:spPr/>
      <dgm:t>
        <a:bodyPr/>
        <a:lstStyle/>
        <a:p>
          <a:endParaRPr lang="en-US"/>
        </a:p>
      </dgm:t>
    </dgm:pt>
    <dgm:pt modelId="{DFE9FDFA-B1A6-4204-B92F-7FD6102F1771}" type="pres">
      <dgm:prSet presAssocID="{DB440DC3-9ADD-494F-B49B-69EC037E0785}" presName="vert1" presStyleCnt="0"/>
      <dgm:spPr/>
    </dgm:pt>
    <dgm:pt modelId="{6D41BB06-AAF7-4B21-8EA3-090E8E89B9ED}" type="pres">
      <dgm:prSet presAssocID="{446FC61B-53AE-4397-AFE7-C7AED98B52F0}" presName="vertSpace2a" presStyleCnt="0"/>
      <dgm:spPr/>
    </dgm:pt>
    <dgm:pt modelId="{311B7704-33F6-474A-8A1F-2D2146BCED70}" type="pres">
      <dgm:prSet presAssocID="{446FC61B-53AE-4397-AFE7-C7AED98B52F0}" presName="horz2" presStyleCnt="0"/>
      <dgm:spPr/>
    </dgm:pt>
    <dgm:pt modelId="{52EA27EB-446E-4DC8-BA7B-8B05D27A6318}" type="pres">
      <dgm:prSet presAssocID="{446FC61B-53AE-4397-AFE7-C7AED98B52F0}" presName="horzSpace2" presStyleCnt="0"/>
      <dgm:spPr/>
    </dgm:pt>
    <dgm:pt modelId="{6A786AB0-D26D-419C-87E9-969453C876C3}" type="pres">
      <dgm:prSet presAssocID="{446FC61B-53AE-4397-AFE7-C7AED98B52F0}" presName="tx2" presStyleLbl="revTx" presStyleIdx="5" presStyleCnt="11"/>
      <dgm:spPr/>
      <dgm:t>
        <a:bodyPr/>
        <a:lstStyle/>
        <a:p>
          <a:endParaRPr lang="en-US"/>
        </a:p>
      </dgm:t>
    </dgm:pt>
    <dgm:pt modelId="{0B6AFB9B-F156-48F7-A723-AD5FEF883804}" type="pres">
      <dgm:prSet presAssocID="{446FC61B-53AE-4397-AFE7-C7AED98B52F0}" presName="vert2" presStyleCnt="0"/>
      <dgm:spPr/>
    </dgm:pt>
    <dgm:pt modelId="{E2816281-AAA2-4932-B453-7C2F16E4FACE}" type="pres">
      <dgm:prSet presAssocID="{446FC61B-53AE-4397-AFE7-C7AED98B52F0}" presName="thinLine2b" presStyleLbl="callout" presStyleIdx="2" presStyleCnt="6"/>
      <dgm:spPr/>
    </dgm:pt>
    <dgm:pt modelId="{1A0984FB-055C-481B-A03E-8395A6C9E022}" type="pres">
      <dgm:prSet presAssocID="{446FC61B-53AE-4397-AFE7-C7AED98B52F0}" presName="vertSpace2b" presStyleCnt="0"/>
      <dgm:spPr/>
    </dgm:pt>
    <dgm:pt modelId="{B45F400E-AC9D-45CE-B824-DA463768B8BC}" type="pres">
      <dgm:prSet presAssocID="{9A883464-1316-4D46-AC39-096072032A29}" presName="thickLine" presStyleLbl="alignNode1" presStyleIdx="3" presStyleCnt="5"/>
      <dgm:spPr/>
    </dgm:pt>
    <dgm:pt modelId="{5C5153ED-C864-4325-9867-F2A65604D18C}" type="pres">
      <dgm:prSet presAssocID="{9A883464-1316-4D46-AC39-096072032A29}" presName="horz1" presStyleCnt="0"/>
      <dgm:spPr/>
    </dgm:pt>
    <dgm:pt modelId="{93EE8F4B-52F8-4EB4-85C7-4738084906C0}" type="pres">
      <dgm:prSet presAssocID="{9A883464-1316-4D46-AC39-096072032A29}" presName="tx1" presStyleLbl="revTx" presStyleIdx="6" presStyleCnt="11"/>
      <dgm:spPr/>
      <dgm:t>
        <a:bodyPr/>
        <a:lstStyle/>
        <a:p>
          <a:endParaRPr lang="en-US"/>
        </a:p>
      </dgm:t>
    </dgm:pt>
    <dgm:pt modelId="{16F29630-6ABD-4B03-B054-0DE264FA1537}" type="pres">
      <dgm:prSet presAssocID="{9A883464-1316-4D46-AC39-096072032A29}" presName="vert1" presStyleCnt="0"/>
      <dgm:spPr/>
    </dgm:pt>
    <dgm:pt modelId="{37B7047F-7A88-45D2-A8D6-862235DC2620}" type="pres">
      <dgm:prSet presAssocID="{A3E27F2B-3A58-41F8-AFF7-E7F925BF2AE0}" presName="vertSpace2a" presStyleCnt="0"/>
      <dgm:spPr/>
    </dgm:pt>
    <dgm:pt modelId="{5BE533CA-17E0-458A-9B00-8C4DA477F11B}" type="pres">
      <dgm:prSet presAssocID="{A3E27F2B-3A58-41F8-AFF7-E7F925BF2AE0}" presName="horz2" presStyleCnt="0"/>
      <dgm:spPr/>
    </dgm:pt>
    <dgm:pt modelId="{9C189B65-5991-485E-AF9A-9A0AADFF4842}" type="pres">
      <dgm:prSet presAssocID="{A3E27F2B-3A58-41F8-AFF7-E7F925BF2AE0}" presName="horzSpace2" presStyleCnt="0"/>
      <dgm:spPr/>
    </dgm:pt>
    <dgm:pt modelId="{87714001-282E-4D8B-ACFC-52470DCC6F5C}" type="pres">
      <dgm:prSet presAssocID="{A3E27F2B-3A58-41F8-AFF7-E7F925BF2AE0}" presName="tx2" presStyleLbl="revTx" presStyleIdx="7" presStyleCnt="11"/>
      <dgm:spPr/>
      <dgm:t>
        <a:bodyPr/>
        <a:lstStyle/>
        <a:p>
          <a:endParaRPr lang="en-US"/>
        </a:p>
      </dgm:t>
    </dgm:pt>
    <dgm:pt modelId="{5969FB28-C9DD-4759-90D9-64384AA834CB}" type="pres">
      <dgm:prSet presAssocID="{A3E27F2B-3A58-41F8-AFF7-E7F925BF2AE0}" presName="vert2" presStyleCnt="0"/>
      <dgm:spPr/>
    </dgm:pt>
    <dgm:pt modelId="{563ADF04-9511-4C9A-AFA6-7497066021FD}" type="pres">
      <dgm:prSet presAssocID="{A3E27F2B-3A58-41F8-AFF7-E7F925BF2AE0}" presName="thinLine2b" presStyleLbl="callout" presStyleIdx="3" presStyleCnt="6"/>
      <dgm:spPr/>
    </dgm:pt>
    <dgm:pt modelId="{68E9D5A7-5B5C-4BD4-9C10-1F4F8EFF0F44}" type="pres">
      <dgm:prSet presAssocID="{A3E27F2B-3A58-41F8-AFF7-E7F925BF2AE0}" presName="vertSpace2b" presStyleCnt="0"/>
      <dgm:spPr/>
    </dgm:pt>
    <dgm:pt modelId="{444D36B5-BB5B-4F6F-ABA6-37DF8F271FB7}" type="pres">
      <dgm:prSet presAssocID="{5359E41D-BBFB-4340-A5AC-754814BE46A1}" presName="thickLine" presStyleLbl="alignNode1" presStyleIdx="4" presStyleCnt="5"/>
      <dgm:spPr/>
    </dgm:pt>
    <dgm:pt modelId="{688660A4-7A36-4E92-91C9-FF6C91BE0346}" type="pres">
      <dgm:prSet presAssocID="{5359E41D-BBFB-4340-A5AC-754814BE46A1}" presName="horz1" presStyleCnt="0"/>
      <dgm:spPr/>
    </dgm:pt>
    <dgm:pt modelId="{80A47173-0F64-409A-9664-E720A3F3A830}" type="pres">
      <dgm:prSet presAssocID="{5359E41D-BBFB-4340-A5AC-754814BE46A1}" presName="tx1" presStyleLbl="revTx" presStyleIdx="8" presStyleCnt="11"/>
      <dgm:spPr/>
      <dgm:t>
        <a:bodyPr/>
        <a:lstStyle/>
        <a:p>
          <a:endParaRPr lang="en-US"/>
        </a:p>
      </dgm:t>
    </dgm:pt>
    <dgm:pt modelId="{728FF24B-7C9F-4FF3-87A6-91C189471A5A}" type="pres">
      <dgm:prSet presAssocID="{5359E41D-BBFB-4340-A5AC-754814BE46A1}" presName="vert1" presStyleCnt="0"/>
      <dgm:spPr/>
    </dgm:pt>
    <dgm:pt modelId="{8D7ADDA5-ECA6-4152-B5DB-90D3859F58AD}" type="pres">
      <dgm:prSet presAssocID="{012E761C-021E-4A3A-88FA-3E287A9FF033}" presName="vertSpace2a" presStyleCnt="0"/>
      <dgm:spPr/>
    </dgm:pt>
    <dgm:pt modelId="{980B81C7-D8C2-440C-8DEF-CFB7C3743BC6}" type="pres">
      <dgm:prSet presAssocID="{012E761C-021E-4A3A-88FA-3E287A9FF033}" presName="horz2" presStyleCnt="0"/>
      <dgm:spPr/>
    </dgm:pt>
    <dgm:pt modelId="{7357743E-3323-4753-8BEE-C5EC89C363E4}" type="pres">
      <dgm:prSet presAssocID="{012E761C-021E-4A3A-88FA-3E287A9FF033}" presName="horzSpace2" presStyleCnt="0"/>
      <dgm:spPr/>
    </dgm:pt>
    <dgm:pt modelId="{F987E119-E485-40A4-92E5-BAD6A75CFD26}" type="pres">
      <dgm:prSet presAssocID="{012E761C-021E-4A3A-88FA-3E287A9FF033}" presName="tx2" presStyleLbl="revTx" presStyleIdx="9" presStyleCnt="11"/>
      <dgm:spPr/>
      <dgm:t>
        <a:bodyPr/>
        <a:lstStyle/>
        <a:p>
          <a:endParaRPr lang="en-US"/>
        </a:p>
      </dgm:t>
    </dgm:pt>
    <dgm:pt modelId="{E24BD156-DF32-489B-A9FF-821A7ED4D931}" type="pres">
      <dgm:prSet presAssocID="{012E761C-021E-4A3A-88FA-3E287A9FF033}" presName="vert2" presStyleCnt="0"/>
      <dgm:spPr/>
    </dgm:pt>
    <dgm:pt modelId="{C111E8A8-0D72-4BA1-88E0-6B0F20E43037}" type="pres">
      <dgm:prSet presAssocID="{012E761C-021E-4A3A-88FA-3E287A9FF033}" presName="thinLine2b" presStyleLbl="callout" presStyleIdx="4" presStyleCnt="6"/>
      <dgm:spPr/>
    </dgm:pt>
    <dgm:pt modelId="{E978B6C2-0DC8-45B8-B60E-EA2DA84FC8A7}" type="pres">
      <dgm:prSet presAssocID="{012E761C-021E-4A3A-88FA-3E287A9FF033}" presName="vertSpace2b" presStyleCnt="0"/>
      <dgm:spPr/>
    </dgm:pt>
    <dgm:pt modelId="{86867A64-3813-4F64-A1FE-4766E57425C2}" type="pres">
      <dgm:prSet presAssocID="{FB0E9F74-5942-42AE-9908-B3269A900F94}" presName="horz2" presStyleCnt="0"/>
      <dgm:spPr/>
    </dgm:pt>
    <dgm:pt modelId="{C499BAFD-93D1-48F5-A1B7-8A3348FBE8D9}" type="pres">
      <dgm:prSet presAssocID="{FB0E9F74-5942-42AE-9908-B3269A900F94}" presName="horzSpace2" presStyleCnt="0"/>
      <dgm:spPr/>
    </dgm:pt>
    <dgm:pt modelId="{6F80A66E-7190-4967-BCDB-409BCE9B00BE}" type="pres">
      <dgm:prSet presAssocID="{FB0E9F74-5942-42AE-9908-B3269A900F94}" presName="tx2" presStyleLbl="revTx" presStyleIdx="10" presStyleCnt="11"/>
      <dgm:spPr/>
      <dgm:t>
        <a:bodyPr/>
        <a:lstStyle/>
        <a:p>
          <a:endParaRPr lang="en-US"/>
        </a:p>
      </dgm:t>
    </dgm:pt>
    <dgm:pt modelId="{4AE5144B-9C93-458B-803A-A4DD74E4F79E}" type="pres">
      <dgm:prSet presAssocID="{FB0E9F74-5942-42AE-9908-B3269A900F94}" presName="vert2" presStyleCnt="0"/>
      <dgm:spPr/>
    </dgm:pt>
    <dgm:pt modelId="{4061FD56-0A66-44C4-AB7B-5B8DDD1D6636}" type="pres">
      <dgm:prSet presAssocID="{FB0E9F74-5942-42AE-9908-B3269A900F94}" presName="thinLine2b" presStyleLbl="callout" presStyleIdx="5" presStyleCnt="6"/>
      <dgm:spPr/>
    </dgm:pt>
    <dgm:pt modelId="{E512079D-592C-4AE1-8896-BDA19AB36A9C}" type="pres">
      <dgm:prSet presAssocID="{FB0E9F74-5942-42AE-9908-B3269A900F94}" presName="vertSpace2b" presStyleCnt="0"/>
      <dgm:spPr/>
    </dgm:pt>
  </dgm:ptLst>
  <dgm:cxnLst>
    <dgm:cxn modelId="{1406BFCB-0BF4-4346-AE62-D67969ECC716}" srcId="{DB440DC3-9ADD-494F-B49B-69EC037E0785}" destId="{446FC61B-53AE-4397-AFE7-C7AED98B52F0}" srcOrd="0" destOrd="0" parTransId="{2452C979-8AD9-4953-B657-7B553FB8C549}" sibTransId="{6EA43633-7502-4258-9FC5-42D7ABC796E2}"/>
    <dgm:cxn modelId="{2348E557-7157-4310-8983-B58A29E85B37}" type="presOf" srcId="{5243F894-A14E-5040-AE8D-2B31AAA42026}" destId="{2DC2D2A2-A647-5246-8894-5C823E2022A2}" srcOrd="0" destOrd="0" presId="urn:microsoft.com/office/officeart/2008/layout/LinedList"/>
    <dgm:cxn modelId="{F8741535-8FC5-485D-900D-03DB9592AE34}" type="presOf" srcId="{012E761C-021E-4A3A-88FA-3E287A9FF033}" destId="{F987E119-E485-40A4-92E5-BAD6A75CFD26}" srcOrd="0" destOrd="0" presId="urn:microsoft.com/office/officeart/2008/layout/LinedList"/>
    <dgm:cxn modelId="{2E8FB2C9-696E-48BE-942F-0496B247AB91}" type="presOf" srcId="{C8AF39B9-4989-5044-ADEA-BD381536916E}" destId="{5FC3933C-A7BC-C04A-AB6A-CF4AB71530F7}" srcOrd="0" destOrd="0" presId="urn:microsoft.com/office/officeart/2008/layout/LinedList"/>
    <dgm:cxn modelId="{ACD08874-FCA5-4914-9E1E-7E8342104E2B}" srcId="{5359E41D-BBFB-4340-A5AC-754814BE46A1}" destId="{FB0E9F74-5942-42AE-9908-B3269A900F94}" srcOrd="1" destOrd="0" parTransId="{B306734F-4924-41F6-889F-9FB2E22F2728}" sibTransId="{F55050FA-6405-4F89-84AF-47D99F34442F}"/>
    <dgm:cxn modelId="{CFEF6C4A-7BAE-4B77-B87F-EF9C6262C101}" type="presOf" srcId="{F706DBA9-4472-4B91-B924-F2816D782C7E}" destId="{20685ABD-8BD3-445B-A55C-64A9620FA627}" srcOrd="0" destOrd="0" presId="urn:microsoft.com/office/officeart/2008/layout/LinedList"/>
    <dgm:cxn modelId="{F97C3EFF-1FCC-4C0C-BCE9-4AF1F4319645}" srcId="{C8AF39B9-4989-5044-ADEA-BD381536916E}" destId="{9A883464-1316-4D46-AC39-096072032A29}" srcOrd="3" destOrd="0" parTransId="{FF175FD5-AC16-49AB-9C5D-34F29453357B}" sibTransId="{3FB7894B-DC74-46FA-A9BA-927411977868}"/>
    <dgm:cxn modelId="{DABF07F1-2DE6-4D49-AA6A-E88C1F1A76B7}" srcId="{C8AF39B9-4989-5044-ADEA-BD381536916E}" destId="{DB440DC3-9ADD-494F-B49B-69EC037E0785}" srcOrd="2" destOrd="0" parTransId="{844B509A-3C4D-4B22-A65B-02F85C27B38D}" sibTransId="{3AA68C6B-CE05-4BBA-9C1F-555636259C97}"/>
    <dgm:cxn modelId="{CA02EAAB-6EAC-4761-9ADA-54C4C01ABF77}" type="presOf" srcId="{DB440DC3-9ADD-494F-B49B-69EC037E0785}" destId="{259EED64-4D83-49D8-A13D-DD2926B47CA7}" srcOrd="0" destOrd="0" presId="urn:microsoft.com/office/officeart/2008/layout/LinedList"/>
    <dgm:cxn modelId="{289116DD-E26F-431B-8496-70F23A109184}" type="presOf" srcId="{A3E27F2B-3A58-41F8-AFF7-E7F925BF2AE0}" destId="{87714001-282E-4D8B-ACFC-52470DCC6F5C}" srcOrd="0" destOrd="0" presId="urn:microsoft.com/office/officeart/2008/layout/LinedList"/>
    <dgm:cxn modelId="{3EB29D08-C623-43F9-A6CC-CEFB54DAE07A}" type="presOf" srcId="{446FC61B-53AE-4397-AFE7-C7AED98B52F0}" destId="{6A786AB0-D26D-419C-87E9-969453C876C3}" srcOrd="0" destOrd="0" presId="urn:microsoft.com/office/officeart/2008/layout/LinedList"/>
    <dgm:cxn modelId="{FE13826A-EB08-499E-AC11-075B67610637}" srcId="{C8AF39B9-4989-5044-ADEA-BD381536916E}" destId="{F706DBA9-4472-4B91-B924-F2816D782C7E}" srcOrd="1" destOrd="0" parTransId="{A7F1A816-D445-4874-9BBC-E8F9E4D3820E}" sibTransId="{19E7BA38-C90C-4E75-96EE-2FB486CF7044}"/>
    <dgm:cxn modelId="{E295C498-DC68-4868-BC6D-4E555BE8E659}" srcId="{C8AF39B9-4989-5044-ADEA-BD381536916E}" destId="{5359E41D-BBFB-4340-A5AC-754814BE46A1}" srcOrd="4" destOrd="0" parTransId="{5F4296ED-BDB7-4641-AC05-222B98E420D7}" sibTransId="{DCD40773-5EF5-42FE-8AB8-A40BCCCC721B}"/>
    <dgm:cxn modelId="{57963731-0DE4-450D-9070-87844D783048}" type="presOf" srcId="{5359E41D-BBFB-4340-A5AC-754814BE46A1}" destId="{80A47173-0F64-409A-9664-E720A3F3A830}" srcOrd="0" destOrd="0" presId="urn:microsoft.com/office/officeart/2008/layout/LinedList"/>
    <dgm:cxn modelId="{1E1B91FD-BCED-A641-8F32-DAAE877778F9}" srcId="{C8AF39B9-4989-5044-ADEA-BD381536916E}" destId="{5243F894-A14E-5040-AE8D-2B31AAA42026}" srcOrd="0" destOrd="0" parTransId="{FE1CE17C-5AD7-694F-BCB2-5EE9401F4592}" sibTransId="{5C5F1A11-356E-0C44-BB37-800BBFD2CB87}"/>
    <dgm:cxn modelId="{DC5BA5F7-ED0F-4482-B0AC-6DC64006D9D3}" srcId="{F706DBA9-4472-4B91-B924-F2816D782C7E}" destId="{2C758A50-4F16-4032-890A-162D68B2CC4D}" srcOrd="0" destOrd="0" parTransId="{EDBFE002-C48D-49EA-90A7-FEB2F0C2AF5D}" sibTransId="{BF8BBF34-AEE2-4D20-A4B2-B7F9B8ED5FBC}"/>
    <dgm:cxn modelId="{136FFC0C-3E9E-408C-8CFB-951F8D2466D6}" type="presOf" srcId="{9A883464-1316-4D46-AC39-096072032A29}" destId="{93EE8F4B-52F8-4EB4-85C7-4738084906C0}" srcOrd="0" destOrd="0" presId="urn:microsoft.com/office/officeart/2008/layout/LinedList"/>
    <dgm:cxn modelId="{7B7D0678-26FA-46CF-92C3-C788672D3332}" type="presOf" srcId="{2C758A50-4F16-4032-890A-162D68B2CC4D}" destId="{0FF078FF-FAF8-4CEE-BD7E-CDEDBD545A76}" srcOrd="0" destOrd="0" presId="urn:microsoft.com/office/officeart/2008/layout/LinedList"/>
    <dgm:cxn modelId="{C95B78C3-8710-4850-83D7-B5EEE5C18D1C}" type="presOf" srcId="{FB0E9F74-5942-42AE-9908-B3269A900F94}" destId="{6F80A66E-7190-4967-BCDB-409BCE9B00BE}" srcOrd="0" destOrd="0" presId="urn:microsoft.com/office/officeart/2008/layout/LinedList"/>
    <dgm:cxn modelId="{ABB40B4F-6194-4DA3-A16A-D4545CDA0B11}" srcId="{5243F894-A14E-5040-AE8D-2B31AAA42026}" destId="{C34EB271-706B-43F3-994B-199A0DE77330}" srcOrd="0" destOrd="0" parTransId="{E519AB52-CD34-467E-BE7B-DCD0312A2889}" sibTransId="{88EFEBE6-1029-4334-BF7C-D02923B7707B}"/>
    <dgm:cxn modelId="{AA3990B8-315B-4460-9C51-C53899702094}" type="presOf" srcId="{C34EB271-706B-43F3-994B-199A0DE77330}" destId="{034F868F-92A9-408F-9D8A-AD956A520647}" srcOrd="0" destOrd="0" presId="urn:microsoft.com/office/officeart/2008/layout/LinedList"/>
    <dgm:cxn modelId="{350E76D6-EB03-4C0A-9987-E509916AEAFB}" srcId="{5359E41D-BBFB-4340-A5AC-754814BE46A1}" destId="{012E761C-021E-4A3A-88FA-3E287A9FF033}" srcOrd="0" destOrd="0" parTransId="{C97BE832-1495-42FF-8982-B8D6DF5499AF}" sibTransId="{88C9A04A-7A3F-4BE7-958E-DA2D17362D71}"/>
    <dgm:cxn modelId="{8C3F2AF5-3CF8-465F-8812-FD2D3B5E8A57}" srcId="{9A883464-1316-4D46-AC39-096072032A29}" destId="{A3E27F2B-3A58-41F8-AFF7-E7F925BF2AE0}" srcOrd="0" destOrd="0" parTransId="{B70F8CE6-8299-4083-AFDB-280DB4BA8DB0}" sibTransId="{F40A5E01-4D64-44E6-964B-971ACDD9FF25}"/>
    <dgm:cxn modelId="{73121358-363D-4E94-9CA0-7778F577B871}" type="presParOf" srcId="{5FC3933C-A7BC-C04A-AB6A-CF4AB71530F7}" destId="{9FA32536-CC36-8344-9CF0-6538B0C0F7F3}" srcOrd="0" destOrd="0" presId="urn:microsoft.com/office/officeart/2008/layout/LinedList"/>
    <dgm:cxn modelId="{7CAC03FB-C4B1-4B28-8A19-D1D74490E860}" type="presParOf" srcId="{5FC3933C-A7BC-C04A-AB6A-CF4AB71530F7}" destId="{400B2EBA-BDCA-A84E-9FCF-67D4E416C618}" srcOrd="1" destOrd="0" presId="urn:microsoft.com/office/officeart/2008/layout/LinedList"/>
    <dgm:cxn modelId="{E0AFCBB8-B523-4C37-ABF2-420B179B7A6B}" type="presParOf" srcId="{400B2EBA-BDCA-A84E-9FCF-67D4E416C618}" destId="{2DC2D2A2-A647-5246-8894-5C823E2022A2}" srcOrd="0" destOrd="0" presId="urn:microsoft.com/office/officeart/2008/layout/LinedList"/>
    <dgm:cxn modelId="{B323DBAE-1747-45E4-8420-50241487451C}" type="presParOf" srcId="{400B2EBA-BDCA-A84E-9FCF-67D4E416C618}" destId="{20E977C8-62BC-144E-9858-4A937A7B0939}" srcOrd="1" destOrd="0" presId="urn:microsoft.com/office/officeart/2008/layout/LinedList"/>
    <dgm:cxn modelId="{517F832E-534F-49FB-8026-E7B4EC1DEDCD}" type="presParOf" srcId="{20E977C8-62BC-144E-9858-4A937A7B0939}" destId="{639B7180-0AC7-41D3-B5C1-D5B99139055D}" srcOrd="0" destOrd="0" presId="urn:microsoft.com/office/officeart/2008/layout/LinedList"/>
    <dgm:cxn modelId="{C02A6374-BDC5-4AB7-8C1B-B8AE3D64E43C}" type="presParOf" srcId="{20E977C8-62BC-144E-9858-4A937A7B0939}" destId="{45E31CFA-253E-4D9D-AB7F-581C643DDD9E}" srcOrd="1" destOrd="0" presId="urn:microsoft.com/office/officeart/2008/layout/LinedList"/>
    <dgm:cxn modelId="{D5F9D121-6D97-4BC8-967A-280CE6D7231A}" type="presParOf" srcId="{45E31CFA-253E-4D9D-AB7F-581C643DDD9E}" destId="{ADA92290-3B06-4D35-AA6F-419CA84DB5F0}" srcOrd="0" destOrd="0" presId="urn:microsoft.com/office/officeart/2008/layout/LinedList"/>
    <dgm:cxn modelId="{43419351-F001-4829-A434-C19D707FEB33}" type="presParOf" srcId="{45E31CFA-253E-4D9D-AB7F-581C643DDD9E}" destId="{034F868F-92A9-408F-9D8A-AD956A520647}" srcOrd="1" destOrd="0" presId="urn:microsoft.com/office/officeart/2008/layout/LinedList"/>
    <dgm:cxn modelId="{FEFF7B12-C130-4EC5-9200-BF970A163E32}" type="presParOf" srcId="{45E31CFA-253E-4D9D-AB7F-581C643DDD9E}" destId="{3D3C8E0D-A5D3-4D01-9635-7E571C845887}" srcOrd="2" destOrd="0" presId="urn:microsoft.com/office/officeart/2008/layout/LinedList"/>
    <dgm:cxn modelId="{E9A12159-7255-48A1-A0C9-C6F9D08AF6ED}" type="presParOf" srcId="{20E977C8-62BC-144E-9858-4A937A7B0939}" destId="{FEF6C3F9-9262-46C9-AC20-24EB6AD4BFDA}" srcOrd="2" destOrd="0" presId="urn:microsoft.com/office/officeart/2008/layout/LinedList"/>
    <dgm:cxn modelId="{0FAAC8FD-B0D1-4C74-8740-806DD44CE960}" type="presParOf" srcId="{20E977C8-62BC-144E-9858-4A937A7B0939}" destId="{8F3FF559-731D-4E8A-A732-F127C6370A0C}" srcOrd="3" destOrd="0" presId="urn:microsoft.com/office/officeart/2008/layout/LinedList"/>
    <dgm:cxn modelId="{1AD61433-3A69-402C-BAD5-969E667B7F89}" type="presParOf" srcId="{5FC3933C-A7BC-C04A-AB6A-CF4AB71530F7}" destId="{7707ED6F-09FB-47E3-AE99-31B4873A3114}" srcOrd="2" destOrd="0" presId="urn:microsoft.com/office/officeart/2008/layout/LinedList"/>
    <dgm:cxn modelId="{D5944ECB-A519-4064-BCD3-62ACC76EE437}" type="presParOf" srcId="{5FC3933C-A7BC-C04A-AB6A-CF4AB71530F7}" destId="{54F640B7-BF3C-4A3D-BDBF-1027FF6B1150}" srcOrd="3" destOrd="0" presId="urn:microsoft.com/office/officeart/2008/layout/LinedList"/>
    <dgm:cxn modelId="{E2062C0E-09CD-4AD0-A086-70D953D66294}" type="presParOf" srcId="{54F640B7-BF3C-4A3D-BDBF-1027FF6B1150}" destId="{20685ABD-8BD3-445B-A55C-64A9620FA627}" srcOrd="0" destOrd="0" presId="urn:microsoft.com/office/officeart/2008/layout/LinedList"/>
    <dgm:cxn modelId="{36F732B3-324F-40FF-B080-479B5CC95445}" type="presParOf" srcId="{54F640B7-BF3C-4A3D-BDBF-1027FF6B1150}" destId="{20441D94-AEF7-4646-855B-17D1E5E0436D}" srcOrd="1" destOrd="0" presId="urn:microsoft.com/office/officeart/2008/layout/LinedList"/>
    <dgm:cxn modelId="{4EBB48A6-6945-4B16-8320-B642EF0AE75C}" type="presParOf" srcId="{20441D94-AEF7-4646-855B-17D1E5E0436D}" destId="{D842BCB1-D58B-46E0-8B1C-53E3898DA5BB}" srcOrd="0" destOrd="0" presId="urn:microsoft.com/office/officeart/2008/layout/LinedList"/>
    <dgm:cxn modelId="{CD97FE0F-FAC8-42D6-8786-ADEAF7932850}" type="presParOf" srcId="{20441D94-AEF7-4646-855B-17D1E5E0436D}" destId="{E95BEB83-0D11-4E58-BF00-6288F57B6456}" srcOrd="1" destOrd="0" presId="urn:microsoft.com/office/officeart/2008/layout/LinedList"/>
    <dgm:cxn modelId="{59D0A412-194B-4B79-9FBE-884FA366319A}" type="presParOf" srcId="{E95BEB83-0D11-4E58-BF00-6288F57B6456}" destId="{A0771AB9-1343-4DB5-8F1A-850918DC048A}" srcOrd="0" destOrd="0" presId="urn:microsoft.com/office/officeart/2008/layout/LinedList"/>
    <dgm:cxn modelId="{ADBA8B35-2C99-4401-8484-99B87CE281A5}" type="presParOf" srcId="{E95BEB83-0D11-4E58-BF00-6288F57B6456}" destId="{0FF078FF-FAF8-4CEE-BD7E-CDEDBD545A76}" srcOrd="1" destOrd="0" presId="urn:microsoft.com/office/officeart/2008/layout/LinedList"/>
    <dgm:cxn modelId="{88CD4A97-6348-4AF1-9D45-856B34B8A644}" type="presParOf" srcId="{E95BEB83-0D11-4E58-BF00-6288F57B6456}" destId="{947F95AA-0502-4F0C-A0A5-A69C8E165891}" srcOrd="2" destOrd="0" presId="urn:microsoft.com/office/officeart/2008/layout/LinedList"/>
    <dgm:cxn modelId="{69CF76F3-5790-47BA-8852-99A0E48FA7F4}" type="presParOf" srcId="{20441D94-AEF7-4646-855B-17D1E5E0436D}" destId="{CF83A5DA-2932-4C76-BA1C-91B100693C22}" srcOrd="2" destOrd="0" presId="urn:microsoft.com/office/officeart/2008/layout/LinedList"/>
    <dgm:cxn modelId="{D6C4936D-6DCA-4724-93C9-B20617625A6E}" type="presParOf" srcId="{20441D94-AEF7-4646-855B-17D1E5E0436D}" destId="{F91D69CE-780B-44EF-AA57-EFB9E677655F}" srcOrd="3" destOrd="0" presId="urn:microsoft.com/office/officeart/2008/layout/LinedList"/>
    <dgm:cxn modelId="{6A09012B-3F86-4D31-97E0-DC291FF1A61C}" type="presParOf" srcId="{5FC3933C-A7BC-C04A-AB6A-CF4AB71530F7}" destId="{8E7094A7-0A80-4C9B-A2B4-D209F7B33462}" srcOrd="4" destOrd="0" presId="urn:microsoft.com/office/officeart/2008/layout/LinedList"/>
    <dgm:cxn modelId="{8EB8B8F9-CECC-45D2-BAD4-1888B3ED1883}" type="presParOf" srcId="{5FC3933C-A7BC-C04A-AB6A-CF4AB71530F7}" destId="{AB27FA9C-8540-47AD-9497-71AB6B6D1A75}" srcOrd="5" destOrd="0" presId="urn:microsoft.com/office/officeart/2008/layout/LinedList"/>
    <dgm:cxn modelId="{5A6EDCD2-1794-4098-A6C1-17AAFBAC5BBF}" type="presParOf" srcId="{AB27FA9C-8540-47AD-9497-71AB6B6D1A75}" destId="{259EED64-4D83-49D8-A13D-DD2926B47CA7}" srcOrd="0" destOrd="0" presId="urn:microsoft.com/office/officeart/2008/layout/LinedList"/>
    <dgm:cxn modelId="{92C79CF8-A73F-480B-BF7D-6AC6162A3F56}" type="presParOf" srcId="{AB27FA9C-8540-47AD-9497-71AB6B6D1A75}" destId="{DFE9FDFA-B1A6-4204-B92F-7FD6102F1771}" srcOrd="1" destOrd="0" presId="urn:microsoft.com/office/officeart/2008/layout/LinedList"/>
    <dgm:cxn modelId="{CECE24F5-55F9-4113-B645-0F3FDA81E33E}" type="presParOf" srcId="{DFE9FDFA-B1A6-4204-B92F-7FD6102F1771}" destId="{6D41BB06-AAF7-4B21-8EA3-090E8E89B9ED}" srcOrd="0" destOrd="0" presId="urn:microsoft.com/office/officeart/2008/layout/LinedList"/>
    <dgm:cxn modelId="{22CB9D27-4923-4308-852A-A0DF4E8631CE}" type="presParOf" srcId="{DFE9FDFA-B1A6-4204-B92F-7FD6102F1771}" destId="{311B7704-33F6-474A-8A1F-2D2146BCED70}" srcOrd="1" destOrd="0" presId="urn:microsoft.com/office/officeart/2008/layout/LinedList"/>
    <dgm:cxn modelId="{0148CB08-40F1-4A7D-BC07-C628774B6296}" type="presParOf" srcId="{311B7704-33F6-474A-8A1F-2D2146BCED70}" destId="{52EA27EB-446E-4DC8-BA7B-8B05D27A6318}" srcOrd="0" destOrd="0" presId="urn:microsoft.com/office/officeart/2008/layout/LinedList"/>
    <dgm:cxn modelId="{5637D96A-9A0F-49D7-8182-E58C014C7638}" type="presParOf" srcId="{311B7704-33F6-474A-8A1F-2D2146BCED70}" destId="{6A786AB0-D26D-419C-87E9-969453C876C3}" srcOrd="1" destOrd="0" presId="urn:microsoft.com/office/officeart/2008/layout/LinedList"/>
    <dgm:cxn modelId="{C094CA3E-A059-4401-94F9-7D2A0CC2F3C8}" type="presParOf" srcId="{311B7704-33F6-474A-8A1F-2D2146BCED70}" destId="{0B6AFB9B-F156-48F7-A723-AD5FEF883804}" srcOrd="2" destOrd="0" presId="urn:microsoft.com/office/officeart/2008/layout/LinedList"/>
    <dgm:cxn modelId="{AA360F2D-3184-4E69-B91F-C3E2D16B75F1}" type="presParOf" srcId="{DFE9FDFA-B1A6-4204-B92F-7FD6102F1771}" destId="{E2816281-AAA2-4932-B453-7C2F16E4FACE}" srcOrd="2" destOrd="0" presId="urn:microsoft.com/office/officeart/2008/layout/LinedList"/>
    <dgm:cxn modelId="{8939C151-2E08-4690-8572-4FB4294FD73C}" type="presParOf" srcId="{DFE9FDFA-B1A6-4204-B92F-7FD6102F1771}" destId="{1A0984FB-055C-481B-A03E-8395A6C9E022}" srcOrd="3" destOrd="0" presId="urn:microsoft.com/office/officeart/2008/layout/LinedList"/>
    <dgm:cxn modelId="{6523224E-27FB-4DA1-9780-B30ABD196787}" type="presParOf" srcId="{5FC3933C-A7BC-C04A-AB6A-CF4AB71530F7}" destId="{B45F400E-AC9D-45CE-B824-DA463768B8BC}" srcOrd="6" destOrd="0" presId="urn:microsoft.com/office/officeart/2008/layout/LinedList"/>
    <dgm:cxn modelId="{FEE8156D-D074-46ED-8BAE-58D5AA9E4BE0}" type="presParOf" srcId="{5FC3933C-A7BC-C04A-AB6A-CF4AB71530F7}" destId="{5C5153ED-C864-4325-9867-F2A65604D18C}" srcOrd="7" destOrd="0" presId="urn:microsoft.com/office/officeart/2008/layout/LinedList"/>
    <dgm:cxn modelId="{5FF5228D-CC59-4772-B83B-AC8A81AF60DB}" type="presParOf" srcId="{5C5153ED-C864-4325-9867-F2A65604D18C}" destId="{93EE8F4B-52F8-4EB4-85C7-4738084906C0}" srcOrd="0" destOrd="0" presId="urn:microsoft.com/office/officeart/2008/layout/LinedList"/>
    <dgm:cxn modelId="{A043501C-7089-45BE-AA44-FCC5D71DD090}" type="presParOf" srcId="{5C5153ED-C864-4325-9867-F2A65604D18C}" destId="{16F29630-6ABD-4B03-B054-0DE264FA1537}" srcOrd="1" destOrd="0" presId="urn:microsoft.com/office/officeart/2008/layout/LinedList"/>
    <dgm:cxn modelId="{BAE54BDF-64D3-42AD-A315-37CE3204BA52}" type="presParOf" srcId="{16F29630-6ABD-4B03-B054-0DE264FA1537}" destId="{37B7047F-7A88-45D2-A8D6-862235DC2620}" srcOrd="0" destOrd="0" presId="urn:microsoft.com/office/officeart/2008/layout/LinedList"/>
    <dgm:cxn modelId="{C3982762-DD1A-4F2C-8649-907E3A110F95}" type="presParOf" srcId="{16F29630-6ABD-4B03-B054-0DE264FA1537}" destId="{5BE533CA-17E0-458A-9B00-8C4DA477F11B}" srcOrd="1" destOrd="0" presId="urn:microsoft.com/office/officeart/2008/layout/LinedList"/>
    <dgm:cxn modelId="{25D26F9D-56CB-4CA8-AA56-207BD50A1365}" type="presParOf" srcId="{5BE533CA-17E0-458A-9B00-8C4DA477F11B}" destId="{9C189B65-5991-485E-AF9A-9A0AADFF4842}" srcOrd="0" destOrd="0" presId="urn:microsoft.com/office/officeart/2008/layout/LinedList"/>
    <dgm:cxn modelId="{0297A551-805A-4DF8-A6CD-545E45283879}" type="presParOf" srcId="{5BE533CA-17E0-458A-9B00-8C4DA477F11B}" destId="{87714001-282E-4D8B-ACFC-52470DCC6F5C}" srcOrd="1" destOrd="0" presId="urn:microsoft.com/office/officeart/2008/layout/LinedList"/>
    <dgm:cxn modelId="{87981CA5-389D-40A7-B8E2-A1E6CC5286DF}" type="presParOf" srcId="{5BE533CA-17E0-458A-9B00-8C4DA477F11B}" destId="{5969FB28-C9DD-4759-90D9-64384AA834CB}" srcOrd="2" destOrd="0" presId="urn:microsoft.com/office/officeart/2008/layout/LinedList"/>
    <dgm:cxn modelId="{D7EC6DF3-2C71-4A4E-B294-DB16DDD92B05}" type="presParOf" srcId="{16F29630-6ABD-4B03-B054-0DE264FA1537}" destId="{563ADF04-9511-4C9A-AFA6-7497066021FD}" srcOrd="2" destOrd="0" presId="urn:microsoft.com/office/officeart/2008/layout/LinedList"/>
    <dgm:cxn modelId="{72176C6C-CA8F-41E4-8934-2E546A590369}" type="presParOf" srcId="{16F29630-6ABD-4B03-B054-0DE264FA1537}" destId="{68E9D5A7-5B5C-4BD4-9C10-1F4F8EFF0F44}" srcOrd="3" destOrd="0" presId="urn:microsoft.com/office/officeart/2008/layout/LinedList"/>
    <dgm:cxn modelId="{8E607C1F-6975-43F7-AF2C-F9E67B3419E2}" type="presParOf" srcId="{5FC3933C-A7BC-C04A-AB6A-CF4AB71530F7}" destId="{444D36B5-BB5B-4F6F-ABA6-37DF8F271FB7}" srcOrd="8" destOrd="0" presId="urn:microsoft.com/office/officeart/2008/layout/LinedList"/>
    <dgm:cxn modelId="{E6F1D599-E439-48E8-A5EB-F4602C014248}" type="presParOf" srcId="{5FC3933C-A7BC-C04A-AB6A-CF4AB71530F7}" destId="{688660A4-7A36-4E92-91C9-FF6C91BE0346}" srcOrd="9" destOrd="0" presId="urn:microsoft.com/office/officeart/2008/layout/LinedList"/>
    <dgm:cxn modelId="{0843E6EB-64FA-4319-9878-4A2F49001F1C}" type="presParOf" srcId="{688660A4-7A36-4E92-91C9-FF6C91BE0346}" destId="{80A47173-0F64-409A-9664-E720A3F3A830}" srcOrd="0" destOrd="0" presId="urn:microsoft.com/office/officeart/2008/layout/LinedList"/>
    <dgm:cxn modelId="{DF7DC0DF-8636-4BBF-AFE7-0B8E234FCD68}" type="presParOf" srcId="{688660A4-7A36-4E92-91C9-FF6C91BE0346}" destId="{728FF24B-7C9F-4FF3-87A6-91C189471A5A}" srcOrd="1" destOrd="0" presId="urn:microsoft.com/office/officeart/2008/layout/LinedList"/>
    <dgm:cxn modelId="{EF636D6C-514E-41A4-9B6C-B2B68FB31B94}" type="presParOf" srcId="{728FF24B-7C9F-4FF3-87A6-91C189471A5A}" destId="{8D7ADDA5-ECA6-4152-B5DB-90D3859F58AD}" srcOrd="0" destOrd="0" presId="urn:microsoft.com/office/officeart/2008/layout/LinedList"/>
    <dgm:cxn modelId="{6E2310FC-3A03-424B-8E3C-C397AA2CA2FC}" type="presParOf" srcId="{728FF24B-7C9F-4FF3-87A6-91C189471A5A}" destId="{980B81C7-D8C2-440C-8DEF-CFB7C3743BC6}" srcOrd="1" destOrd="0" presId="urn:microsoft.com/office/officeart/2008/layout/LinedList"/>
    <dgm:cxn modelId="{D3B515A8-47AF-4931-9FBB-4FD60BC0406F}" type="presParOf" srcId="{980B81C7-D8C2-440C-8DEF-CFB7C3743BC6}" destId="{7357743E-3323-4753-8BEE-C5EC89C363E4}" srcOrd="0" destOrd="0" presId="urn:microsoft.com/office/officeart/2008/layout/LinedList"/>
    <dgm:cxn modelId="{ED8A1811-346C-4D50-A8DE-0809940530F8}" type="presParOf" srcId="{980B81C7-D8C2-440C-8DEF-CFB7C3743BC6}" destId="{F987E119-E485-40A4-92E5-BAD6A75CFD26}" srcOrd="1" destOrd="0" presId="urn:microsoft.com/office/officeart/2008/layout/LinedList"/>
    <dgm:cxn modelId="{76C9FF91-F295-419B-9EE3-0FE65B88B1F8}" type="presParOf" srcId="{980B81C7-D8C2-440C-8DEF-CFB7C3743BC6}" destId="{E24BD156-DF32-489B-A9FF-821A7ED4D931}" srcOrd="2" destOrd="0" presId="urn:microsoft.com/office/officeart/2008/layout/LinedList"/>
    <dgm:cxn modelId="{1D9F146C-336A-4682-92AE-BD5A775F3FC8}" type="presParOf" srcId="{728FF24B-7C9F-4FF3-87A6-91C189471A5A}" destId="{C111E8A8-0D72-4BA1-88E0-6B0F20E43037}" srcOrd="2" destOrd="0" presId="urn:microsoft.com/office/officeart/2008/layout/LinedList"/>
    <dgm:cxn modelId="{DC4C6FAF-F881-42E7-80B4-57F3013F2CB5}" type="presParOf" srcId="{728FF24B-7C9F-4FF3-87A6-91C189471A5A}" destId="{E978B6C2-0DC8-45B8-B60E-EA2DA84FC8A7}" srcOrd="3" destOrd="0" presId="urn:microsoft.com/office/officeart/2008/layout/LinedList"/>
    <dgm:cxn modelId="{8ED2D75D-42ED-43A5-82EF-662835839D42}" type="presParOf" srcId="{728FF24B-7C9F-4FF3-87A6-91C189471A5A}" destId="{86867A64-3813-4F64-A1FE-4766E57425C2}" srcOrd="4" destOrd="0" presId="urn:microsoft.com/office/officeart/2008/layout/LinedList"/>
    <dgm:cxn modelId="{1EC04B0A-5453-4A9C-B044-4FEC24C08333}" type="presParOf" srcId="{86867A64-3813-4F64-A1FE-4766E57425C2}" destId="{C499BAFD-93D1-48F5-A1B7-8A3348FBE8D9}" srcOrd="0" destOrd="0" presId="urn:microsoft.com/office/officeart/2008/layout/LinedList"/>
    <dgm:cxn modelId="{692E6147-FE13-4BE1-A1E2-9223531B4D4C}" type="presParOf" srcId="{86867A64-3813-4F64-A1FE-4766E57425C2}" destId="{6F80A66E-7190-4967-BCDB-409BCE9B00BE}" srcOrd="1" destOrd="0" presId="urn:microsoft.com/office/officeart/2008/layout/LinedList"/>
    <dgm:cxn modelId="{2099FE0C-B818-4655-9AD8-FF9854F571BD}" type="presParOf" srcId="{86867A64-3813-4F64-A1FE-4766E57425C2}" destId="{4AE5144B-9C93-458B-803A-A4DD74E4F79E}" srcOrd="2" destOrd="0" presId="urn:microsoft.com/office/officeart/2008/layout/LinedList"/>
    <dgm:cxn modelId="{61423C7A-3DB8-4FDC-AC05-584F995A565B}" type="presParOf" srcId="{728FF24B-7C9F-4FF3-87A6-91C189471A5A}" destId="{4061FD56-0A66-44C4-AB7B-5B8DDD1D6636}" srcOrd="5" destOrd="0" presId="urn:microsoft.com/office/officeart/2008/layout/LinedList"/>
    <dgm:cxn modelId="{D05E1372-F92B-47C1-985B-97066721439E}" type="presParOf" srcId="{728FF24B-7C9F-4FF3-87A6-91C189471A5A}" destId="{E512079D-592C-4AE1-8896-BDA19AB36A9C}"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C8AF39B9-4989-5044-ADEA-BD381536916E}"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80E5B34C-5B06-4A12-BE59-FA1359F50A02}">
      <dgm:prSet/>
      <dgm:spPr/>
      <dgm:t>
        <a:bodyPr/>
        <a:lstStyle/>
        <a:p>
          <a:r>
            <a:rPr lang="en-US" dirty="0" smtClean="0"/>
            <a:t>We will now watch the Wife of Bath’s Tale.</a:t>
          </a:r>
          <a:endParaRPr lang="en-US" dirty="0"/>
        </a:p>
      </dgm:t>
    </dgm:pt>
    <dgm:pt modelId="{A6F3FA48-7CBC-4B83-9FDA-E21C2AEC0EC2}" type="parTrans" cxnId="{A883F57D-F364-4806-AD56-E524782529F7}">
      <dgm:prSet/>
      <dgm:spPr/>
    </dgm:pt>
    <dgm:pt modelId="{A6AC66BF-A681-4D3B-87AF-B679C7CC6E43}" type="sibTrans" cxnId="{A883F57D-F364-4806-AD56-E524782529F7}">
      <dgm:prSet/>
      <dgm:spPr/>
    </dgm:pt>
    <dgm:pt modelId="{D84C755D-67DC-4AF6-976F-25B552AAC6CB}">
      <dgm:prSet/>
      <dgm:spPr/>
      <dgm:t>
        <a:bodyPr/>
        <a:lstStyle/>
        <a:p>
          <a:r>
            <a:rPr lang="en-US" dirty="0" smtClean="0"/>
            <a:t>After we watch this tale, please be prepared to discuss it with the class.</a:t>
          </a:r>
          <a:endParaRPr lang="en-US" dirty="0"/>
        </a:p>
      </dgm:t>
    </dgm:pt>
    <dgm:pt modelId="{10286EC6-A413-49D7-893D-12FC3F7F7336}" type="parTrans" cxnId="{4753AB6B-7642-4689-A18F-CB90537D1516}">
      <dgm:prSet/>
      <dgm:spPr/>
    </dgm:pt>
    <dgm:pt modelId="{EF7B302F-E997-4DA2-828D-DEEC9B8376A6}" type="sibTrans" cxnId="{4753AB6B-7642-4689-A18F-CB90537D1516}">
      <dgm:prSet/>
      <dgm:spPr/>
    </dgm:pt>
    <dgm:pt modelId="{5FC3933C-A7BC-C04A-AB6A-CF4AB71530F7}" type="pres">
      <dgm:prSet presAssocID="{C8AF39B9-4989-5044-ADEA-BD381536916E}" presName="vert0" presStyleCnt="0">
        <dgm:presLayoutVars>
          <dgm:dir/>
          <dgm:animOne val="branch"/>
          <dgm:animLvl val="lvl"/>
        </dgm:presLayoutVars>
      </dgm:prSet>
      <dgm:spPr/>
      <dgm:t>
        <a:bodyPr/>
        <a:lstStyle/>
        <a:p>
          <a:endParaRPr lang="en-US"/>
        </a:p>
      </dgm:t>
    </dgm:pt>
    <dgm:pt modelId="{17C066EA-176F-4D41-98BF-463691C97F53}" type="pres">
      <dgm:prSet presAssocID="{80E5B34C-5B06-4A12-BE59-FA1359F50A02}" presName="thickLine" presStyleLbl="alignNode1" presStyleIdx="0" presStyleCnt="2"/>
      <dgm:spPr/>
    </dgm:pt>
    <dgm:pt modelId="{AA6E9041-DFF4-4CA1-885E-D8166AA6D87D}" type="pres">
      <dgm:prSet presAssocID="{80E5B34C-5B06-4A12-BE59-FA1359F50A02}" presName="horz1" presStyleCnt="0"/>
      <dgm:spPr/>
    </dgm:pt>
    <dgm:pt modelId="{A2349446-7FDA-42DE-AA40-308AE1AF777B}" type="pres">
      <dgm:prSet presAssocID="{80E5B34C-5B06-4A12-BE59-FA1359F50A02}" presName="tx1" presStyleLbl="revTx" presStyleIdx="0" presStyleCnt="2"/>
      <dgm:spPr/>
      <dgm:t>
        <a:bodyPr/>
        <a:lstStyle/>
        <a:p>
          <a:endParaRPr lang="en-US"/>
        </a:p>
      </dgm:t>
    </dgm:pt>
    <dgm:pt modelId="{89889E0C-FA71-4A3E-AC70-AB79E92EB0C6}" type="pres">
      <dgm:prSet presAssocID="{80E5B34C-5B06-4A12-BE59-FA1359F50A02}" presName="vert1" presStyleCnt="0"/>
      <dgm:spPr/>
    </dgm:pt>
    <dgm:pt modelId="{9101C280-9CBC-42FD-A254-E4E989732207}" type="pres">
      <dgm:prSet presAssocID="{D84C755D-67DC-4AF6-976F-25B552AAC6CB}" presName="thickLine" presStyleLbl="alignNode1" presStyleIdx="1" presStyleCnt="2"/>
      <dgm:spPr/>
    </dgm:pt>
    <dgm:pt modelId="{A2B7E712-E86E-4D4F-8D07-8B0138F3B752}" type="pres">
      <dgm:prSet presAssocID="{D84C755D-67DC-4AF6-976F-25B552AAC6CB}" presName="horz1" presStyleCnt="0"/>
      <dgm:spPr/>
    </dgm:pt>
    <dgm:pt modelId="{F858E0E9-C2BB-4BDE-8ED3-090676CDA8F7}" type="pres">
      <dgm:prSet presAssocID="{D84C755D-67DC-4AF6-976F-25B552AAC6CB}" presName="tx1" presStyleLbl="revTx" presStyleIdx="1" presStyleCnt="2"/>
      <dgm:spPr/>
      <dgm:t>
        <a:bodyPr/>
        <a:lstStyle/>
        <a:p>
          <a:endParaRPr lang="en-US"/>
        </a:p>
      </dgm:t>
    </dgm:pt>
    <dgm:pt modelId="{26098096-73EE-45D4-9F40-42B315E8ED83}" type="pres">
      <dgm:prSet presAssocID="{D84C755D-67DC-4AF6-976F-25B552AAC6CB}" presName="vert1" presStyleCnt="0"/>
      <dgm:spPr/>
    </dgm:pt>
  </dgm:ptLst>
  <dgm:cxnLst>
    <dgm:cxn modelId="{379F9E03-AF2F-44E9-BA07-F39F2B938853}" type="presOf" srcId="{80E5B34C-5B06-4A12-BE59-FA1359F50A02}" destId="{A2349446-7FDA-42DE-AA40-308AE1AF777B}" srcOrd="0" destOrd="0" presId="urn:microsoft.com/office/officeart/2008/layout/LinedList"/>
    <dgm:cxn modelId="{36F9CE6B-C05C-4922-8E21-E44F4ED98A2E}" type="presOf" srcId="{C8AF39B9-4989-5044-ADEA-BD381536916E}" destId="{5FC3933C-A7BC-C04A-AB6A-CF4AB71530F7}" srcOrd="0" destOrd="0" presId="urn:microsoft.com/office/officeart/2008/layout/LinedList"/>
    <dgm:cxn modelId="{A883F57D-F364-4806-AD56-E524782529F7}" srcId="{C8AF39B9-4989-5044-ADEA-BD381536916E}" destId="{80E5B34C-5B06-4A12-BE59-FA1359F50A02}" srcOrd="0" destOrd="0" parTransId="{A6F3FA48-7CBC-4B83-9FDA-E21C2AEC0EC2}" sibTransId="{A6AC66BF-A681-4D3B-87AF-B679C7CC6E43}"/>
    <dgm:cxn modelId="{4753AB6B-7642-4689-A18F-CB90537D1516}" srcId="{C8AF39B9-4989-5044-ADEA-BD381536916E}" destId="{D84C755D-67DC-4AF6-976F-25B552AAC6CB}" srcOrd="1" destOrd="0" parTransId="{10286EC6-A413-49D7-893D-12FC3F7F7336}" sibTransId="{EF7B302F-E997-4DA2-828D-DEEC9B8376A6}"/>
    <dgm:cxn modelId="{CBAF9B81-9E20-4850-B448-B70F10559680}" type="presOf" srcId="{D84C755D-67DC-4AF6-976F-25B552AAC6CB}" destId="{F858E0E9-C2BB-4BDE-8ED3-090676CDA8F7}" srcOrd="0" destOrd="0" presId="urn:microsoft.com/office/officeart/2008/layout/LinedList"/>
    <dgm:cxn modelId="{D88E6342-E966-4165-AE03-B1E3D1F6C9C0}" type="presParOf" srcId="{5FC3933C-A7BC-C04A-AB6A-CF4AB71530F7}" destId="{17C066EA-176F-4D41-98BF-463691C97F53}" srcOrd="0" destOrd="0" presId="urn:microsoft.com/office/officeart/2008/layout/LinedList"/>
    <dgm:cxn modelId="{28779838-F83C-4DE7-9052-D6B0D45AE552}" type="presParOf" srcId="{5FC3933C-A7BC-C04A-AB6A-CF4AB71530F7}" destId="{AA6E9041-DFF4-4CA1-885E-D8166AA6D87D}" srcOrd="1" destOrd="0" presId="urn:microsoft.com/office/officeart/2008/layout/LinedList"/>
    <dgm:cxn modelId="{13EAB859-F9D1-4752-9F14-497B449C588A}" type="presParOf" srcId="{AA6E9041-DFF4-4CA1-885E-D8166AA6D87D}" destId="{A2349446-7FDA-42DE-AA40-308AE1AF777B}" srcOrd="0" destOrd="0" presId="urn:microsoft.com/office/officeart/2008/layout/LinedList"/>
    <dgm:cxn modelId="{381C691F-AF5F-434B-915A-2D6CCCB85AD7}" type="presParOf" srcId="{AA6E9041-DFF4-4CA1-885E-D8166AA6D87D}" destId="{89889E0C-FA71-4A3E-AC70-AB79E92EB0C6}" srcOrd="1" destOrd="0" presId="urn:microsoft.com/office/officeart/2008/layout/LinedList"/>
    <dgm:cxn modelId="{8AEECF46-32FE-4232-BD7D-DC3C0D3E5380}" type="presParOf" srcId="{5FC3933C-A7BC-C04A-AB6A-CF4AB71530F7}" destId="{9101C280-9CBC-42FD-A254-E4E989732207}" srcOrd="2" destOrd="0" presId="urn:microsoft.com/office/officeart/2008/layout/LinedList"/>
    <dgm:cxn modelId="{1C4381F4-0A58-4929-8DDD-7ECDFE8B63C4}" type="presParOf" srcId="{5FC3933C-A7BC-C04A-AB6A-CF4AB71530F7}" destId="{A2B7E712-E86E-4D4F-8D07-8B0138F3B752}" srcOrd="3" destOrd="0" presId="urn:microsoft.com/office/officeart/2008/layout/LinedList"/>
    <dgm:cxn modelId="{5CEF559D-A59D-4DDB-83E7-CB2883A91F0B}" type="presParOf" srcId="{A2B7E712-E86E-4D4F-8D07-8B0138F3B752}" destId="{F858E0E9-C2BB-4BDE-8ED3-090676CDA8F7}" srcOrd="0" destOrd="0" presId="urn:microsoft.com/office/officeart/2008/layout/LinedList"/>
    <dgm:cxn modelId="{DFC8958C-925B-462F-A592-5C7DAEC72833}" type="presParOf" srcId="{A2B7E712-E86E-4D4F-8D07-8B0138F3B752}" destId="{26098096-73EE-45D4-9F40-42B315E8ED8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55DDE345-14D3-FB4A-9D81-8FC9B28724F8}"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44D2E121-A856-644B-A4E1-480C02AD2505}">
      <dgm:prSet/>
      <dgm:spPr/>
      <dgm:t>
        <a:bodyPr/>
        <a:lstStyle/>
        <a:p>
          <a:pPr rtl="0"/>
          <a:r>
            <a:rPr lang="en-US" dirty="0" smtClean="0"/>
            <a:t>On a sheet of paper, please answer the following question in 3-5 sentences:</a:t>
          </a:r>
          <a:endParaRPr lang="en-US" dirty="0"/>
        </a:p>
      </dgm:t>
    </dgm:pt>
    <dgm:pt modelId="{EAD39E3B-752B-544E-BD6D-05ADA3F3740D}" type="parTrans" cxnId="{02533A69-739D-C54A-AC96-F4E238BD1CD0}">
      <dgm:prSet/>
      <dgm:spPr/>
      <dgm:t>
        <a:bodyPr/>
        <a:lstStyle/>
        <a:p>
          <a:endParaRPr lang="en-US"/>
        </a:p>
      </dgm:t>
    </dgm:pt>
    <dgm:pt modelId="{2AF8E319-FC7A-B34E-8642-AA2180221A94}" type="sibTrans" cxnId="{02533A69-739D-C54A-AC96-F4E238BD1CD0}">
      <dgm:prSet/>
      <dgm:spPr/>
      <dgm:t>
        <a:bodyPr/>
        <a:lstStyle/>
        <a:p>
          <a:endParaRPr lang="en-US"/>
        </a:p>
      </dgm:t>
    </dgm:pt>
    <dgm:pt modelId="{933645EF-3266-EE48-9DC5-9ABB2D379FFB}">
      <dgm:prSet/>
      <dgm:spPr/>
      <dgm:t>
        <a:bodyPr/>
        <a:lstStyle/>
        <a:p>
          <a:pPr rtl="0"/>
          <a:r>
            <a:rPr lang="en-US" dirty="0" smtClean="0"/>
            <a:t>Look back at your character sheets or in the book and find the description of the Prioress, then read the description of the Wife of Bath.</a:t>
          </a:r>
          <a:endParaRPr lang="en-US" dirty="0"/>
        </a:p>
      </dgm:t>
    </dgm:pt>
    <dgm:pt modelId="{81B5A7A5-92D4-354B-A168-4B3C6EC3F3DF}" type="parTrans" cxnId="{F9ECC3B8-CA09-FE41-A12D-633F548B7BD5}">
      <dgm:prSet/>
      <dgm:spPr/>
      <dgm:t>
        <a:bodyPr/>
        <a:lstStyle/>
        <a:p>
          <a:endParaRPr lang="en-US"/>
        </a:p>
      </dgm:t>
    </dgm:pt>
    <dgm:pt modelId="{37503695-1B03-DF48-B9A6-DA6E32F1841A}" type="sibTrans" cxnId="{F9ECC3B8-CA09-FE41-A12D-633F548B7BD5}">
      <dgm:prSet/>
      <dgm:spPr/>
      <dgm:t>
        <a:bodyPr/>
        <a:lstStyle/>
        <a:p>
          <a:endParaRPr lang="en-US"/>
        </a:p>
      </dgm:t>
    </dgm:pt>
    <dgm:pt modelId="{D4CF71C2-3634-4D72-AE2A-0FC34E1F452E}">
      <dgm:prSet/>
      <dgm:spPr/>
      <dgm:t>
        <a:bodyPr/>
        <a:lstStyle/>
        <a:p>
          <a:pPr rtl="0"/>
          <a:r>
            <a:rPr lang="en-US" dirty="0" smtClean="0"/>
            <a:t>These ladies present to radically different views of women in the middle ages. What are the two views presented? What do you think Chaucer is trying to do by presenting both views?</a:t>
          </a:r>
          <a:endParaRPr lang="en-US" dirty="0"/>
        </a:p>
      </dgm:t>
    </dgm:pt>
    <dgm:pt modelId="{BB4E7B35-69B3-4A05-A2AF-46EA89664107}" type="parTrans" cxnId="{2C96BA73-2CF5-4AAC-9513-445025029B15}">
      <dgm:prSet/>
      <dgm:spPr/>
      <dgm:t>
        <a:bodyPr/>
        <a:lstStyle/>
        <a:p>
          <a:endParaRPr lang="en-US"/>
        </a:p>
      </dgm:t>
    </dgm:pt>
    <dgm:pt modelId="{74ED925A-507D-4FFE-B479-A7ACE72CC46B}" type="sibTrans" cxnId="{2C96BA73-2CF5-4AAC-9513-445025029B15}">
      <dgm:prSet/>
      <dgm:spPr/>
      <dgm:t>
        <a:bodyPr/>
        <a:lstStyle/>
        <a:p>
          <a:endParaRPr lang="en-US"/>
        </a:p>
      </dgm:t>
    </dgm:pt>
    <dgm:pt modelId="{32098A16-20CC-E44D-95B8-61BA0DB528D9}" type="pres">
      <dgm:prSet presAssocID="{55DDE345-14D3-FB4A-9D81-8FC9B28724F8}" presName="vert0" presStyleCnt="0">
        <dgm:presLayoutVars>
          <dgm:dir/>
          <dgm:animOne val="branch"/>
          <dgm:animLvl val="lvl"/>
        </dgm:presLayoutVars>
      </dgm:prSet>
      <dgm:spPr/>
      <dgm:t>
        <a:bodyPr/>
        <a:lstStyle/>
        <a:p>
          <a:endParaRPr lang="en-US"/>
        </a:p>
      </dgm:t>
    </dgm:pt>
    <dgm:pt modelId="{76DE812E-2DB1-9A4E-9CAF-2959A28ABEFA}" type="pres">
      <dgm:prSet presAssocID="{44D2E121-A856-644B-A4E1-480C02AD2505}" presName="thickLine" presStyleLbl="alignNode1" presStyleIdx="0" presStyleCnt="1"/>
      <dgm:spPr/>
    </dgm:pt>
    <dgm:pt modelId="{18DCAEF0-B95D-174D-B7D7-DBFA8ED6B4DC}" type="pres">
      <dgm:prSet presAssocID="{44D2E121-A856-644B-A4E1-480C02AD2505}" presName="horz1" presStyleCnt="0"/>
      <dgm:spPr/>
    </dgm:pt>
    <dgm:pt modelId="{60F4B011-8365-7D43-9285-BB06E3EF5DBA}" type="pres">
      <dgm:prSet presAssocID="{44D2E121-A856-644B-A4E1-480C02AD2505}" presName="tx1" presStyleLbl="revTx" presStyleIdx="0" presStyleCnt="3"/>
      <dgm:spPr/>
      <dgm:t>
        <a:bodyPr/>
        <a:lstStyle/>
        <a:p>
          <a:endParaRPr lang="en-US"/>
        </a:p>
      </dgm:t>
    </dgm:pt>
    <dgm:pt modelId="{1FF03F05-DC58-5249-8EEC-3E6ED36DB29E}" type="pres">
      <dgm:prSet presAssocID="{44D2E121-A856-644B-A4E1-480C02AD2505}" presName="vert1" presStyleCnt="0"/>
      <dgm:spPr/>
    </dgm:pt>
    <dgm:pt modelId="{FA709FC8-8A64-A343-A180-5C9740481844}" type="pres">
      <dgm:prSet presAssocID="{933645EF-3266-EE48-9DC5-9ABB2D379FFB}" presName="vertSpace2a" presStyleCnt="0"/>
      <dgm:spPr/>
    </dgm:pt>
    <dgm:pt modelId="{14CBA141-4D6C-FC4D-A560-FC046E99D626}" type="pres">
      <dgm:prSet presAssocID="{933645EF-3266-EE48-9DC5-9ABB2D379FFB}" presName="horz2" presStyleCnt="0"/>
      <dgm:spPr/>
    </dgm:pt>
    <dgm:pt modelId="{4FEE1405-7E94-694C-BB04-C099483A5335}" type="pres">
      <dgm:prSet presAssocID="{933645EF-3266-EE48-9DC5-9ABB2D379FFB}" presName="horzSpace2" presStyleCnt="0"/>
      <dgm:spPr/>
    </dgm:pt>
    <dgm:pt modelId="{4EF8ED32-AB85-A349-B6D6-48D39EC76AEB}" type="pres">
      <dgm:prSet presAssocID="{933645EF-3266-EE48-9DC5-9ABB2D379FFB}" presName="tx2" presStyleLbl="revTx" presStyleIdx="1" presStyleCnt="3"/>
      <dgm:spPr/>
      <dgm:t>
        <a:bodyPr/>
        <a:lstStyle/>
        <a:p>
          <a:endParaRPr lang="en-US"/>
        </a:p>
      </dgm:t>
    </dgm:pt>
    <dgm:pt modelId="{8841EEEA-1CE6-2241-8245-6EAFE812C656}" type="pres">
      <dgm:prSet presAssocID="{933645EF-3266-EE48-9DC5-9ABB2D379FFB}" presName="vert2" presStyleCnt="0"/>
      <dgm:spPr/>
    </dgm:pt>
    <dgm:pt modelId="{B76A3C43-BD35-0F4A-8CCA-CE0744B11C49}" type="pres">
      <dgm:prSet presAssocID="{933645EF-3266-EE48-9DC5-9ABB2D379FFB}" presName="thinLine2b" presStyleLbl="callout" presStyleIdx="0" presStyleCnt="2" custLinFactY="-100000" custLinFactNeighborY="-188191"/>
      <dgm:spPr/>
    </dgm:pt>
    <dgm:pt modelId="{F795372B-D126-9649-89EB-E8F12D271445}" type="pres">
      <dgm:prSet presAssocID="{933645EF-3266-EE48-9DC5-9ABB2D379FFB}" presName="vertSpace2b" presStyleCnt="0"/>
      <dgm:spPr/>
    </dgm:pt>
    <dgm:pt modelId="{E8E41D55-7FFB-4117-85B5-BBDEE9A6CBF1}" type="pres">
      <dgm:prSet presAssocID="{D4CF71C2-3634-4D72-AE2A-0FC34E1F452E}" presName="horz2" presStyleCnt="0"/>
      <dgm:spPr/>
    </dgm:pt>
    <dgm:pt modelId="{EE9A539A-82E0-4ECD-B905-32184F0E3E26}" type="pres">
      <dgm:prSet presAssocID="{D4CF71C2-3634-4D72-AE2A-0FC34E1F452E}" presName="horzSpace2" presStyleCnt="0"/>
      <dgm:spPr/>
    </dgm:pt>
    <dgm:pt modelId="{54E7A690-05D6-48DC-889E-4340BC98C472}" type="pres">
      <dgm:prSet presAssocID="{D4CF71C2-3634-4D72-AE2A-0FC34E1F452E}" presName="tx2" presStyleLbl="revTx" presStyleIdx="2" presStyleCnt="3"/>
      <dgm:spPr/>
      <dgm:t>
        <a:bodyPr/>
        <a:lstStyle/>
        <a:p>
          <a:endParaRPr lang="en-US"/>
        </a:p>
      </dgm:t>
    </dgm:pt>
    <dgm:pt modelId="{409FF42A-432C-4016-8C54-4737EC82DF12}" type="pres">
      <dgm:prSet presAssocID="{D4CF71C2-3634-4D72-AE2A-0FC34E1F452E}" presName="vert2" presStyleCnt="0"/>
      <dgm:spPr/>
    </dgm:pt>
    <dgm:pt modelId="{C90675E2-8872-4C79-8D58-ED2F083B974C}" type="pres">
      <dgm:prSet presAssocID="{D4CF71C2-3634-4D72-AE2A-0FC34E1F452E}" presName="thinLine2b" presStyleLbl="callout" presStyleIdx="1" presStyleCnt="2"/>
      <dgm:spPr/>
    </dgm:pt>
    <dgm:pt modelId="{CB3A2A5C-DCED-4911-9392-39B718147A41}" type="pres">
      <dgm:prSet presAssocID="{D4CF71C2-3634-4D72-AE2A-0FC34E1F452E}" presName="vertSpace2b" presStyleCnt="0"/>
      <dgm:spPr/>
    </dgm:pt>
  </dgm:ptLst>
  <dgm:cxnLst>
    <dgm:cxn modelId="{F9ECC3B8-CA09-FE41-A12D-633F548B7BD5}" srcId="{44D2E121-A856-644B-A4E1-480C02AD2505}" destId="{933645EF-3266-EE48-9DC5-9ABB2D379FFB}" srcOrd="0" destOrd="0" parTransId="{81B5A7A5-92D4-354B-A168-4B3C6EC3F3DF}" sibTransId="{37503695-1B03-DF48-B9A6-DA6E32F1841A}"/>
    <dgm:cxn modelId="{2AB30859-7F03-48FE-B56F-B2F48990602A}" type="presOf" srcId="{55DDE345-14D3-FB4A-9D81-8FC9B28724F8}" destId="{32098A16-20CC-E44D-95B8-61BA0DB528D9}" srcOrd="0" destOrd="0" presId="urn:microsoft.com/office/officeart/2008/layout/LinedList"/>
    <dgm:cxn modelId="{72F0BDC3-ACBE-4018-A662-7B7E9788640C}" type="presOf" srcId="{933645EF-3266-EE48-9DC5-9ABB2D379FFB}" destId="{4EF8ED32-AB85-A349-B6D6-48D39EC76AEB}" srcOrd="0" destOrd="0" presId="urn:microsoft.com/office/officeart/2008/layout/LinedList"/>
    <dgm:cxn modelId="{02533A69-739D-C54A-AC96-F4E238BD1CD0}" srcId="{55DDE345-14D3-FB4A-9D81-8FC9B28724F8}" destId="{44D2E121-A856-644B-A4E1-480C02AD2505}" srcOrd="0" destOrd="0" parTransId="{EAD39E3B-752B-544E-BD6D-05ADA3F3740D}" sibTransId="{2AF8E319-FC7A-B34E-8642-AA2180221A94}"/>
    <dgm:cxn modelId="{45AD9ED9-C588-43BF-AE85-6E710785CA98}" type="presOf" srcId="{44D2E121-A856-644B-A4E1-480C02AD2505}" destId="{60F4B011-8365-7D43-9285-BB06E3EF5DBA}" srcOrd="0" destOrd="0" presId="urn:microsoft.com/office/officeart/2008/layout/LinedList"/>
    <dgm:cxn modelId="{2C96BA73-2CF5-4AAC-9513-445025029B15}" srcId="{44D2E121-A856-644B-A4E1-480C02AD2505}" destId="{D4CF71C2-3634-4D72-AE2A-0FC34E1F452E}" srcOrd="1" destOrd="0" parTransId="{BB4E7B35-69B3-4A05-A2AF-46EA89664107}" sibTransId="{74ED925A-507D-4FFE-B479-A7ACE72CC46B}"/>
    <dgm:cxn modelId="{C0781841-722A-4F19-A25F-DEC9DD53408A}" type="presOf" srcId="{D4CF71C2-3634-4D72-AE2A-0FC34E1F452E}" destId="{54E7A690-05D6-48DC-889E-4340BC98C472}" srcOrd="0" destOrd="0" presId="urn:microsoft.com/office/officeart/2008/layout/LinedList"/>
    <dgm:cxn modelId="{DDD556DD-B1DB-45FA-A18B-C6505ABF8274}" type="presParOf" srcId="{32098A16-20CC-E44D-95B8-61BA0DB528D9}" destId="{76DE812E-2DB1-9A4E-9CAF-2959A28ABEFA}" srcOrd="0" destOrd="0" presId="urn:microsoft.com/office/officeart/2008/layout/LinedList"/>
    <dgm:cxn modelId="{55B200DD-2F50-4DEB-A5EC-0998F55BD364}" type="presParOf" srcId="{32098A16-20CC-E44D-95B8-61BA0DB528D9}" destId="{18DCAEF0-B95D-174D-B7D7-DBFA8ED6B4DC}" srcOrd="1" destOrd="0" presId="urn:microsoft.com/office/officeart/2008/layout/LinedList"/>
    <dgm:cxn modelId="{A863611F-8C26-47B7-8F64-4FD42CE18FEE}" type="presParOf" srcId="{18DCAEF0-B95D-174D-B7D7-DBFA8ED6B4DC}" destId="{60F4B011-8365-7D43-9285-BB06E3EF5DBA}" srcOrd="0" destOrd="0" presId="urn:microsoft.com/office/officeart/2008/layout/LinedList"/>
    <dgm:cxn modelId="{57C9F3F7-3282-48A1-99F2-5FCF5ADBF5EF}" type="presParOf" srcId="{18DCAEF0-B95D-174D-B7D7-DBFA8ED6B4DC}" destId="{1FF03F05-DC58-5249-8EEC-3E6ED36DB29E}" srcOrd="1" destOrd="0" presId="urn:microsoft.com/office/officeart/2008/layout/LinedList"/>
    <dgm:cxn modelId="{979A526B-248D-4BD4-ADEB-7A2ACB060CD5}" type="presParOf" srcId="{1FF03F05-DC58-5249-8EEC-3E6ED36DB29E}" destId="{FA709FC8-8A64-A343-A180-5C9740481844}" srcOrd="0" destOrd="0" presId="urn:microsoft.com/office/officeart/2008/layout/LinedList"/>
    <dgm:cxn modelId="{47E97594-6C4B-4CF7-B608-01DD194F246F}" type="presParOf" srcId="{1FF03F05-DC58-5249-8EEC-3E6ED36DB29E}" destId="{14CBA141-4D6C-FC4D-A560-FC046E99D626}" srcOrd="1" destOrd="0" presId="urn:microsoft.com/office/officeart/2008/layout/LinedList"/>
    <dgm:cxn modelId="{90B6262A-FD7F-47FB-BBBC-4E6DDFA820AF}" type="presParOf" srcId="{14CBA141-4D6C-FC4D-A560-FC046E99D626}" destId="{4FEE1405-7E94-694C-BB04-C099483A5335}" srcOrd="0" destOrd="0" presId="urn:microsoft.com/office/officeart/2008/layout/LinedList"/>
    <dgm:cxn modelId="{7FE79F95-D85F-4E0D-A9A2-E9FFC3E878F5}" type="presParOf" srcId="{14CBA141-4D6C-FC4D-A560-FC046E99D626}" destId="{4EF8ED32-AB85-A349-B6D6-48D39EC76AEB}" srcOrd="1" destOrd="0" presId="urn:microsoft.com/office/officeart/2008/layout/LinedList"/>
    <dgm:cxn modelId="{CFB8A6D3-5E90-4532-842F-88D510F39E2C}" type="presParOf" srcId="{14CBA141-4D6C-FC4D-A560-FC046E99D626}" destId="{8841EEEA-1CE6-2241-8245-6EAFE812C656}" srcOrd="2" destOrd="0" presId="urn:microsoft.com/office/officeart/2008/layout/LinedList"/>
    <dgm:cxn modelId="{D88667BB-08BF-48DE-B6A7-F6F1873AD1F6}" type="presParOf" srcId="{1FF03F05-DC58-5249-8EEC-3E6ED36DB29E}" destId="{B76A3C43-BD35-0F4A-8CCA-CE0744B11C49}" srcOrd="2" destOrd="0" presId="urn:microsoft.com/office/officeart/2008/layout/LinedList"/>
    <dgm:cxn modelId="{00EE93F5-E0E9-4FD3-8F1B-9248412F3742}" type="presParOf" srcId="{1FF03F05-DC58-5249-8EEC-3E6ED36DB29E}" destId="{F795372B-D126-9649-89EB-E8F12D271445}" srcOrd="3" destOrd="0" presId="urn:microsoft.com/office/officeart/2008/layout/LinedList"/>
    <dgm:cxn modelId="{A5EEB207-67CE-41DF-A34D-B5DAC1459A10}" type="presParOf" srcId="{1FF03F05-DC58-5249-8EEC-3E6ED36DB29E}" destId="{E8E41D55-7FFB-4117-85B5-BBDEE9A6CBF1}" srcOrd="4" destOrd="0" presId="urn:microsoft.com/office/officeart/2008/layout/LinedList"/>
    <dgm:cxn modelId="{358EF5C2-C38C-4C68-8582-A2ECAA57F90A}" type="presParOf" srcId="{E8E41D55-7FFB-4117-85B5-BBDEE9A6CBF1}" destId="{EE9A539A-82E0-4ECD-B905-32184F0E3E26}" srcOrd="0" destOrd="0" presId="urn:microsoft.com/office/officeart/2008/layout/LinedList"/>
    <dgm:cxn modelId="{0909EBDE-4437-46A0-946D-FDA5B8538334}" type="presParOf" srcId="{E8E41D55-7FFB-4117-85B5-BBDEE9A6CBF1}" destId="{54E7A690-05D6-48DC-889E-4340BC98C472}" srcOrd="1" destOrd="0" presId="urn:microsoft.com/office/officeart/2008/layout/LinedList"/>
    <dgm:cxn modelId="{E3A7C156-1B98-484E-8B47-663C5136BCCB}" type="presParOf" srcId="{E8E41D55-7FFB-4117-85B5-BBDEE9A6CBF1}" destId="{409FF42A-432C-4016-8C54-4737EC82DF12}" srcOrd="2" destOrd="0" presId="urn:microsoft.com/office/officeart/2008/layout/LinedList"/>
    <dgm:cxn modelId="{E8A70888-165B-4BDD-9DDC-B3204EF8593A}" type="presParOf" srcId="{1FF03F05-DC58-5249-8EEC-3E6ED36DB29E}" destId="{C90675E2-8872-4C79-8D58-ED2F083B974C}" srcOrd="5" destOrd="0" presId="urn:microsoft.com/office/officeart/2008/layout/LinedList"/>
    <dgm:cxn modelId="{058A495C-BB1D-4328-A4E7-033823B86C1D}" type="presParOf" srcId="{1FF03F05-DC58-5249-8EEC-3E6ED36DB29E}" destId="{CB3A2A5C-DCED-4911-9392-39B718147A41}"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70FC67B-B7BA-4D46-BE69-83BD453FF774}"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63D7397F-1826-3F4A-82D9-BAEEBDF6A493}">
      <dgm:prSet/>
      <dgm:spPr/>
      <dgm:t>
        <a:bodyPr/>
        <a:lstStyle/>
        <a:p>
          <a:pPr rtl="0"/>
          <a:r>
            <a:rPr lang="en-US" dirty="0" smtClean="0"/>
            <a:t>There are no announcements today.</a:t>
          </a:r>
          <a:endParaRPr lang="en-US" dirty="0"/>
        </a:p>
      </dgm:t>
    </dgm:pt>
    <dgm:pt modelId="{49ACF8C1-C8B7-7B48-94A1-635F694AA974}" type="parTrans" cxnId="{6E27BA50-3718-D74D-99CA-6AF9F7E331D6}">
      <dgm:prSet/>
      <dgm:spPr/>
      <dgm:t>
        <a:bodyPr/>
        <a:lstStyle/>
        <a:p>
          <a:endParaRPr lang="en-US"/>
        </a:p>
      </dgm:t>
    </dgm:pt>
    <dgm:pt modelId="{02009C50-DA83-E04A-85B6-177B20388B35}" type="sibTrans" cxnId="{6E27BA50-3718-D74D-99CA-6AF9F7E331D6}">
      <dgm:prSet/>
      <dgm:spPr/>
      <dgm:t>
        <a:bodyPr/>
        <a:lstStyle/>
        <a:p>
          <a:endParaRPr lang="en-US"/>
        </a:p>
      </dgm:t>
    </dgm:pt>
    <dgm:pt modelId="{F1A85A5B-A26D-7946-8C7E-33392945E789}" type="pres">
      <dgm:prSet presAssocID="{770FC67B-B7BA-4D46-BE69-83BD453FF774}" presName="vert0" presStyleCnt="0">
        <dgm:presLayoutVars>
          <dgm:dir/>
          <dgm:animOne val="branch"/>
          <dgm:animLvl val="lvl"/>
        </dgm:presLayoutVars>
      </dgm:prSet>
      <dgm:spPr/>
      <dgm:t>
        <a:bodyPr/>
        <a:lstStyle/>
        <a:p>
          <a:endParaRPr lang="en-US"/>
        </a:p>
      </dgm:t>
    </dgm:pt>
    <dgm:pt modelId="{719D951D-1FB5-7645-B8DC-C31A35854B22}" type="pres">
      <dgm:prSet presAssocID="{63D7397F-1826-3F4A-82D9-BAEEBDF6A493}" presName="thickLine" presStyleLbl="alignNode1" presStyleIdx="0" presStyleCnt="1"/>
      <dgm:spPr/>
    </dgm:pt>
    <dgm:pt modelId="{F0E65AF9-B5CD-D94B-B9AA-8A9C12CC3615}" type="pres">
      <dgm:prSet presAssocID="{63D7397F-1826-3F4A-82D9-BAEEBDF6A493}" presName="horz1" presStyleCnt="0"/>
      <dgm:spPr/>
    </dgm:pt>
    <dgm:pt modelId="{577ED965-6D0C-E046-A68E-42DE9B518E15}" type="pres">
      <dgm:prSet presAssocID="{63D7397F-1826-3F4A-82D9-BAEEBDF6A493}" presName="tx1" presStyleLbl="revTx" presStyleIdx="0" presStyleCnt="1"/>
      <dgm:spPr/>
      <dgm:t>
        <a:bodyPr/>
        <a:lstStyle/>
        <a:p>
          <a:endParaRPr lang="en-US"/>
        </a:p>
      </dgm:t>
    </dgm:pt>
    <dgm:pt modelId="{4B9BC22B-4F66-444B-AF1A-1DA78D5CB532}" type="pres">
      <dgm:prSet presAssocID="{63D7397F-1826-3F4A-82D9-BAEEBDF6A493}" presName="vert1" presStyleCnt="0"/>
      <dgm:spPr/>
    </dgm:pt>
  </dgm:ptLst>
  <dgm:cxnLst>
    <dgm:cxn modelId="{8C1C9F86-4FC3-4E33-ADC1-27A7136719E6}" type="presOf" srcId="{63D7397F-1826-3F4A-82D9-BAEEBDF6A493}" destId="{577ED965-6D0C-E046-A68E-42DE9B518E15}" srcOrd="0" destOrd="0" presId="urn:microsoft.com/office/officeart/2008/layout/LinedList"/>
    <dgm:cxn modelId="{903B5008-083C-4A75-ABC0-5DA2172880BD}" type="presOf" srcId="{770FC67B-B7BA-4D46-BE69-83BD453FF774}" destId="{F1A85A5B-A26D-7946-8C7E-33392945E789}" srcOrd="0" destOrd="0" presId="urn:microsoft.com/office/officeart/2008/layout/LinedList"/>
    <dgm:cxn modelId="{6E27BA50-3718-D74D-99CA-6AF9F7E331D6}" srcId="{770FC67B-B7BA-4D46-BE69-83BD453FF774}" destId="{63D7397F-1826-3F4A-82D9-BAEEBDF6A493}" srcOrd="0" destOrd="0" parTransId="{49ACF8C1-C8B7-7B48-94A1-635F694AA974}" sibTransId="{02009C50-DA83-E04A-85B6-177B20388B35}"/>
    <dgm:cxn modelId="{42852664-8450-4CD7-8A51-FBAAD2E23C4A}" type="presParOf" srcId="{F1A85A5B-A26D-7946-8C7E-33392945E789}" destId="{719D951D-1FB5-7645-B8DC-C31A35854B22}" srcOrd="0" destOrd="0" presId="urn:microsoft.com/office/officeart/2008/layout/LinedList"/>
    <dgm:cxn modelId="{6E8D33EC-03D8-483E-89E2-F5CAFF4BECEF}" type="presParOf" srcId="{F1A85A5B-A26D-7946-8C7E-33392945E789}" destId="{F0E65AF9-B5CD-D94B-B9AA-8A9C12CC3615}" srcOrd="1" destOrd="0" presId="urn:microsoft.com/office/officeart/2008/layout/LinedList"/>
    <dgm:cxn modelId="{46FAC1FF-3C55-4C70-898A-E1D23BBFE4B8}" type="presParOf" srcId="{F0E65AF9-B5CD-D94B-B9AA-8A9C12CC3615}" destId="{577ED965-6D0C-E046-A68E-42DE9B518E15}" srcOrd="0" destOrd="0" presId="urn:microsoft.com/office/officeart/2008/layout/LinedList"/>
    <dgm:cxn modelId="{3028AA07-1583-43ED-9F26-88522AD19AB0}" type="presParOf" srcId="{F0E65AF9-B5CD-D94B-B9AA-8A9C12CC3615}" destId="{4B9BC22B-4F66-444B-AF1A-1DA78D5CB53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AF39B9-4989-5044-ADEA-BD381536916E}"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5243F894-A14E-5040-AE8D-2B31AAA42026}">
      <dgm:prSet/>
      <dgm:spPr/>
      <dgm:t>
        <a:bodyPr/>
        <a:lstStyle/>
        <a:p>
          <a:pPr rtl="0"/>
          <a:r>
            <a:rPr lang="en-US" smtClean="0"/>
            <a:t>We will continue viewing your Middle Ages Research Projects.</a:t>
          </a:r>
          <a:endParaRPr lang="en-US"/>
        </a:p>
      </dgm:t>
    </dgm:pt>
    <dgm:pt modelId="{FE1CE17C-5AD7-694F-BCB2-5EE9401F4592}" type="parTrans" cxnId="{1E1B91FD-BCED-A641-8F32-DAAE877778F9}">
      <dgm:prSet/>
      <dgm:spPr/>
      <dgm:t>
        <a:bodyPr/>
        <a:lstStyle/>
        <a:p>
          <a:endParaRPr lang="en-US"/>
        </a:p>
      </dgm:t>
    </dgm:pt>
    <dgm:pt modelId="{5C5F1A11-356E-0C44-BB37-800BBFD2CB87}" type="sibTrans" cxnId="{1E1B91FD-BCED-A641-8F32-DAAE877778F9}">
      <dgm:prSet/>
      <dgm:spPr/>
      <dgm:t>
        <a:bodyPr/>
        <a:lstStyle/>
        <a:p>
          <a:endParaRPr lang="en-US"/>
        </a:p>
      </dgm:t>
    </dgm:pt>
    <dgm:pt modelId="{90698183-A862-7B4F-8FCB-82DAF260270C}">
      <dgm:prSet/>
      <dgm:spPr/>
      <dgm:t>
        <a:bodyPr/>
        <a:lstStyle/>
        <a:p>
          <a:pPr rtl="0"/>
          <a:r>
            <a:rPr lang="en-US" dirty="0" smtClean="0"/>
            <a:t>If you have not already gone, you will do so today.</a:t>
          </a:r>
          <a:endParaRPr lang="en-US" dirty="0"/>
        </a:p>
      </dgm:t>
    </dgm:pt>
    <dgm:pt modelId="{93E37571-3077-D24B-BA51-AE201F630C54}" type="parTrans" cxnId="{83E350BB-E289-074D-A15F-D2C550D17977}">
      <dgm:prSet/>
      <dgm:spPr/>
      <dgm:t>
        <a:bodyPr/>
        <a:lstStyle/>
        <a:p>
          <a:endParaRPr lang="en-US"/>
        </a:p>
      </dgm:t>
    </dgm:pt>
    <dgm:pt modelId="{2A6FC029-8C8A-DD42-8B9A-9E43AE6A1CD5}" type="sibTrans" cxnId="{83E350BB-E289-074D-A15F-D2C550D17977}">
      <dgm:prSet/>
      <dgm:spPr/>
      <dgm:t>
        <a:bodyPr/>
        <a:lstStyle/>
        <a:p>
          <a:endParaRPr lang="en-US"/>
        </a:p>
      </dgm:t>
    </dgm:pt>
    <dgm:pt modelId="{5FC3933C-A7BC-C04A-AB6A-CF4AB71530F7}" type="pres">
      <dgm:prSet presAssocID="{C8AF39B9-4989-5044-ADEA-BD381536916E}" presName="vert0" presStyleCnt="0">
        <dgm:presLayoutVars>
          <dgm:dir/>
          <dgm:animOne val="branch"/>
          <dgm:animLvl val="lvl"/>
        </dgm:presLayoutVars>
      </dgm:prSet>
      <dgm:spPr/>
      <dgm:t>
        <a:bodyPr/>
        <a:lstStyle/>
        <a:p>
          <a:endParaRPr lang="en-US"/>
        </a:p>
      </dgm:t>
    </dgm:pt>
    <dgm:pt modelId="{9FA32536-CC36-8344-9CF0-6538B0C0F7F3}" type="pres">
      <dgm:prSet presAssocID="{5243F894-A14E-5040-AE8D-2B31AAA42026}" presName="thickLine" presStyleLbl="alignNode1" presStyleIdx="0" presStyleCnt="2"/>
      <dgm:spPr/>
    </dgm:pt>
    <dgm:pt modelId="{400B2EBA-BDCA-A84E-9FCF-67D4E416C618}" type="pres">
      <dgm:prSet presAssocID="{5243F894-A14E-5040-AE8D-2B31AAA42026}" presName="horz1" presStyleCnt="0"/>
      <dgm:spPr/>
    </dgm:pt>
    <dgm:pt modelId="{2DC2D2A2-A647-5246-8894-5C823E2022A2}" type="pres">
      <dgm:prSet presAssocID="{5243F894-A14E-5040-AE8D-2B31AAA42026}" presName="tx1" presStyleLbl="revTx" presStyleIdx="0" presStyleCnt="2"/>
      <dgm:spPr/>
      <dgm:t>
        <a:bodyPr/>
        <a:lstStyle/>
        <a:p>
          <a:endParaRPr lang="en-US"/>
        </a:p>
      </dgm:t>
    </dgm:pt>
    <dgm:pt modelId="{20E977C8-62BC-144E-9858-4A937A7B0939}" type="pres">
      <dgm:prSet presAssocID="{5243F894-A14E-5040-AE8D-2B31AAA42026}" presName="vert1" presStyleCnt="0"/>
      <dgm:spPr/>
    </dgm:pt>
    <dgm:pt modelId="{D82076ED-5EE6-D549-877C-6B4FBDD5B9AE}" type="pres">
      <dgm:prSet presAssocID="{90698183-A862-7B4F-8FCB-82DAF260270C}" presName="thickLine" presStyleLbl="alignNode1" presStyleIdx="1" presStyleCnt="2"/>
      <dgm:spPr/>
    </dgm:pt>
    <dgm:pt modelId="{D5CEB7FF-4570-6D4E-90C9-DFA8320CF82D}" type="pres">
      <dgm:prSet presAssocID="{90698183-A862-7B4F-8FCB-82DAF260270C}" presName="horz1" presStyleCnt="0"/>
      <dgm:spPr/>
    </dgm:pt>
    <dgm:pt modelId="{262AADF0-B9C4-6249-AFEC-A92D363A1F63}" type="pres">
      <dgm:prSet presAssocID="{90698183-A862-7B4F-8FCB-82DAF260270C}" presName="tx1" presStyleLbl="revTx" presStyleIdx="1" presStyleCnt="2"/>
      <dgm:spPr/>
      <dgm:t>
        <a:bodyPr/>
        <a:lstStyle/>
        <a:p>
          <a:endParaRPr lang="en-US"/>
        </a:p>
      </dgm:t>
    </dgm:pt>
    <dgm:pt modelId="{07727214-D0C0-4046-9C4D-604AF38334FB}" type="pres">
      <dgm:prSet presAssocID="{90698183-A862-7B4F-8FCB-82DAF260270C}" presName="vert1" presStyleCnt="0"/>
      <dgm:spPr/>
    </dgm:pt>
  </dgm:ptLst>
  <dgm:cxnLst>
    <dgm:cxn modelId="{39E3495B-6FAD-BA46-A189-800EEB640705}" type="presOf" srcId="{90698183-A862-7B4F-8FCB-82DAF260270C}" destId="{262AADF0-B9C4-6249-AFEC-A92D363A1F63}" srcOrd="0" destOrd="0" presId="urn:microsoft.com/office/officeart/2008/layout/LinedList"/>
    <dgm:cxn modelId="{A1C9175E-DAF7-1849-99FE-EAAC3DB57133}" type="presOf" srcId="{C8AF39B9-4989-5044-ADEA-BD381536916E}" destId="{5FC3933C-A7BC-C04A-AB6A-CF4AB71530F7}" srcOrd="0" destOrd="0" presId="urn:microsoft.com/office/officeart/2008/layout/LinedList"/>
    <dgm:cxn modelId="{83E350BB-E289-074D-A15F-D2C550D17977}" srcId="{C8AF39B9-4989-5044-ADEA-BD381536916E}" destId="{90698183-A862-7B4F-8FCB-82DAF260270C}" srcOrd="1" destOrd="0" parTransId="{93E37571-3077-D24B-BA51-AE201F630C54}" sibTransId="{2A6FC029-8C8A-DD42-8B9A-9E43AE6A1CD5}"/>
    <dgm:cxn modelId="{1E1B91FD-BCED-A641-8F32-DAAE877778F9}" srcId="{C8AF39B9-4989-5044-ADEA-BD381536916E}" destId="{5243F894-A14E-5040-AE8D-2B31AAA42026}" srcOrd="0" destOrd="0" parTransId="{FE1CE17C-5AD7-694F-BCB2-5EE9401F4592}" sibTransId="{5C5F1A11-356E-0C44-BB37-800BBFD2CB87}"/>
    <dgm:cxn modelId="{B17068D3-7E1C-9F4B-A1D8-C2DA999691B3}" type="presOf" srcId="{5243F894-A14E-5040-AE8D-2B31AAA42026}" destId="{2DC2D2A2-A647-5246-8894-5C823E2022A2}" srcOrd="0" destOrd="0" presId="urn:microsoft.com/office/officeart/2008/layout/LinedList"/>
    <dgm:cxn modelId="{758ABCA0-BF68-6E43-A7A9-3A8E32F7C0C0}" type="presParOf" srcId="{5FC3933C-A7BC-C04A-AB6A-CF4AB71530F7}" destId="{9FA32536-CC36-8344-9CF0-6538B0C0F7F3}" srcOrd="0" destOrd="0" presId="urn:microsoft.com/office/officeart/2008/layout/LinedList"/>
    <dgm:cxn modelId="{81A0375C-EB2F-814C-94A5-404EA635230A}" type="presParOf" srcId="{5FC3933C-A7BC-C04A-AB6A-CF4AB71530F7}" destId="{400B2EBA-BDCA-A84E-9FCF-67D4E416C618}" srcOrd="1" destOrd="0" presId="urn:microsoft.com/office/officeart/2008/layout/LinedList"/>
    <dgm:cxn modelId="{8FB09A22-E509-CA4B-844D-F85FCCD47F4C}" type="presParOf" srcId="{400B2EBA-BDCA-A84E-9FCF-67D4E416C618}" destId="{2DC2D2A2-A647-5246-8894-5C823E2022A2}" srcOrd="0" destOrd="0" presId="urn:microsoft.com/office/officeart/2008/layout/LinedList"/>
    <dgm:cxn modelId="{6BFC48C8-F585-5C4F-9A1B-6867B032F94A}" type="presParOf" srcId="{400B2EBA-BDCA-A84E-9FCF-67D4E416C618}" destId="{20E977C8-62BC-144E-9858-4A937A7B0939}" srcOrd="1" destOrd="0" presId="urn:microsoft.com/office/officeart/2008/layout/LinedList"/>
    <dgm:cxn modelId="{892F8BE0-7A41-B343-84AA-9D6D23EDE160}" type="presParOf" srcId="{5FC3933C-A7BC-C04A-AB6A-CF4AB71530F7}" destId="{D82076ED-5EE6-D549-877C-6B4FBDD5B9AE}" srcOrd="2" destOrd="0" presId="urn:microsoft.com/office/officeart/2008/layout/LinedList"/>
    <dgm:cxn modelId="{B823994A-C03B-FD4A-9CBB-9F69A9FE1198}" type="presParOf" srcId="{5FC3933C-A7BC-C04A-AB6A-CF4AB71530F7}" destId="{D5CEB7FF-4570-6D4E-90C9-DFA8320CF82D}" srcOrd="3" destOrd="0" presId="urn:microsoft.com/office/officeart/2008/layout/LinedList"/>
    <dgm:cxn modelId="{65DC98AF-D528-2C4B-B47B-A10B04231055}" type="presParOf" srcId="{D5CEB7FF-4570-6D4E-90C9-DFA8320CF82D}" destId="{262AADF0-B9C4-6249-AFEC-A92D363A1F63}" srcOrd="0" destOrd="0" presId="urn:microsoft.com/office/officeart/2008/layout/LinedList"/>
    <dgm:cxn modelId="{669E24B3-7E65-4E42-8D01-AE3CAEFE4FA4}" type="presParOf" srcId="{D5CEB7FF-4570-6D4E-90C9-DFA8320CF82D}" destId="{07727214-D0C0-4046-9C4D-604AF38334F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0FC67B-B7BA-4D46-BE69-83BD453FF774}"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63D7397F-1826-3F4A-82D9-BAEEBDF6A493}">
      <dgm:prSet/>
      <dgm:spPr/>
      <dgm:t>
        <a:bodyPr/>
        <a:lstStyle/>
        <a:p>
          <a:pPr rtl="0"/>
          <a:r>
            <a:rPr lang="en-US" dirty="0" smtClean="0"/>
            <a:t>There are no announcements today.</a:t>
          </a:r>
          <a:endParaRPr lang="en-US" dirty="0"/>
        </a:p>
      </dgm:t>
    </dgm:pt>
    <dgm:pt modelId="{49ACF8C1-C8B7-7B48-94A1-635F694AA974}" type="parTrans" cxnId="{6E27BA50-3718-D74D-99CA-6AF9F7E331D6}">
      <dgm:prSet/>
      <dgm:spPr/>
      <dgm:t>
        <a:bodyPr/>
        <a:lstStyle/>
        <a:p>
          <a:endParaRPr lang="en-US"/>
        </a:p>
      </dgm:t>
    </dgm:pt>
    <dgm:pt modelId="{02009C50-DA83-E04A-85B6-177B20388B35}" type="sibTrans" cxnId="{6E27BA50-3718-D74D-99CA-6AF9F7E331D6}">
      <dgm:prSet/>
      <dgm:spPr/>
      <dgm:t>
        <a:bodyPr/>
        <a:lstStyle/>
        <a:p>
          <a:endParaRPr lang="en-US"/>
        </a:p>
      </dgm:t>
    </dgm:pt>
    <dgm:pt modelId="{F1A85A5B-A26D-7946-8C7E-33392945E789}" type="pres">
      <dgm:prSet presAssocID="{770FC67B-B7BA-4D46-BE69-83BD453FF774}" presName="vert0" presStyleCnt="0">
        <dgm:presLayoutVars>
          <dgm:dir/>
          <dgm:animOne val="branch"/>
          <dgm:animLvl val="lvl"/>
        </dgm:presLayoutVars>
      </dgm:prSet>
      <dgm:spPr/>
      <dgm:t>
        <a:bodyPr/>
        <a:lstStyle/>
        <a:p>
          <a:endParaRPr lang="en-US"/>
        </a:p>
      </dgm:t>
    </dgm:pt>
    <dgm:pt modelId="{719D951D-1FB5-7645-B8DC-C31A35854B22}" type="pres">
      <dgm:prSet presAssocID="{63D7397F-1826-3F4A-82D9-BAEEBDF6A493}" presName="thickLine" presStyleLbl="alignNode1" presStyleIdx="0" presStyleCnt="1"/>
      <dgm:spPr/>
    </dgm:pt>
    <dgm:pt modelId="{F0E65AF9-B5CD-D94B-B9AA-8A9C12CC3615}" type="pres">
      <dgm:prSet presAssocID="{63D7397F-1826-3F4A-82D9-BAEEBDF6A493}" presName="horz1" presStyleCnt="0"/>
      <dgm:spPr/>
    </dgm:pt>
    <dgm:pt modelId="{577ED965-6D0C-E046-A68E-42DE9B518E15}" type="pres">
      <dgm:prSet presAssocID="{63D7397F-1826-3F4A-82D9-BAEEBDF6A493}" presName="tx1" presStyleLbl="revTx" presStyleIdx="0" presStyleCnt="1"/>
      <dgm:spPr/>
      <dgm:t>
        <a:bodyPr/>
        <a:lstStyle/>
        <a:p>
          <a:endParaRPr lang="en-US"/>
        </a:p>
      </dgm:t>
    </dgm:pt>
    <dgm:pt modelId="{4B9BC22B-4F66-444B-AF1A-1DA78D5CB532}" type="pres">
      <dgm:prSet presAssocID="{63D7397F-1826-3F4A-82D9-BAEEBDF6A493}" presName="vert1" presStyleCnt="0"/>
      <dgm:spPr/>
    </dgm:pt>
  </dgm:ptLst>
  <dgm:cxnLst>
    <dgm:cxn modelId="{E2FA0242-053C-3845-8C5C-931541666EC0}" type="presOf" srcId="{63D7397F-1826-3F4A-82D9-BAEEBDF6A493}" destId="{577ED965-6D0C-E046-A68E-42DE9B518E15}" srcOrd="0" destOrd="0" presId="urn:microsoft.com/office/officeart/2008/layout/LinedList"/>
    <dgm:cxn modelId="{6E27BA50-3718-D74D-99CA-6AF9F7E331D6}" srcId="{770FC67B-B7BA-4D46-BE69-83BD453FF774}" destId="{63D7397F-1826-3F4A-82D9-BAEEBDF6A493}" srcOrd="0" destOrd="0" parTransId="{49ACF8C1-C8B7-7B48-94A1-635F694AA974}" sibTransId="{02009C50-DA83-E04A-85B6-177B20388B35}"/>
    <dgm:cxn modelId="{F5D4EB8B-5B88-744C-BAF8-F75A3D0F4229}" type="presOf" srcId="{770FC67B-B7BA-4D46-BE69-83BD453FF774}" destId="{F1A85A5B-A26D-7946-8C7E-33392945E789}" srcOrd="0" destOrd="0" presId="urn:microsoft.com/office/officeart/2008/layout/LinedList"/>
    <dgm:cxn modelId="{47D2C7C0-7500-8346-83DF-D0EE9FE4523C}" type="presParOf" srcId="{F1A85A5B-A26D-7946-8C7E-33392945E789}" destId="{719D951D-1FB5-7645-B8DC-C31A35854B22}" srcOrd="0" destOrd="0" presId="urn:microsoft.com/office/officeart/2008/layout/LinedList"/>
    <dgm:cxn modelId="{7A57A15E-47B8-E54D-B0D7-67D21AF5AC34}" type="presParOf" srcId="{F1A85A5B-A26D-7946-8C7E-33392945E789}" destId="{F0E65AF9-B5CD-D94B-B9AA-8A9C12CC3615}" srcOrd="1" destOrd="0" presId="urn:microsoft.com/office/officeart/2008/layout/LinedList"/>
    <dgm:cxn modelId="{C4DC3BA9-ACA6-994E-A580-3002AC7222A9}" type="presParOf" srcId="{F0E65AF9-B5CD-D94B-B9AA-8A9C12CC3615}" destId="{577ED965-6D0C-E046-A68E-42DE9B518E15}" srcOrd="0" destOrd="0" presId="urn:microsoft.com/office/officeart/2008/layout/LinedList"/>
    <dgm:cxn modelId="{EB2DB465-3518-F049-BB2C-01ED4E0B5BA1}" type="presParOf" srcId="{F0E65AF9-B5CD-D94B-B9AA-8A9C12CC3615}" destId="{4B9BC22B-4F66-444B-AF1A-1DA78D5CB53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DDE345-14D3-FB4A-9D81-8FC9B28724F8}"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44D2E121-A856-644B-A4E1-480C02AD2505}">
      <dgm:prSet/>
      <dgm:spPr/>
      <dgm:t>
        <a:bodyPr/>
        <a:lstStyle/>
        <a:p>
          <a:pPr rtl="0"/>
          <a:r>
            <a:rPr lang="en-US" dirty="0" smtClean="0"/>
            <a:t>If you are in either 2</a:t>
          </a:r>
          <a:r>
            <a:rPr lang="en-US" baseline="30000" dirty="0" smtClean="0"/>
            <a:t>nd</a:t>
          </a:r>
          <a:r>
            <a:rPr lang="en-US" dirty="0" smtClean="0"/>
            <a:t>, 4</a:t>
          </a:r>
          <a:r>
            <a:rPr lang="en-US" baseline="30000" dirty="0" smtClean="0"/>
            <a:t>th</a:t>
          </a:r>
          <a:r>
            <a:rPr lang="en-US" dirty="0" smtClean="0"/>
            <a:t>, or 5</a:t>
          </a:r>
          <a:r>
            <a:rPr lang="en-US" baseline="30000" dirty="0" smtClean="0"/>
            <a:t>th</a:t>
          </a:r>
          <a:r>
            <a:rPr lang="en-US" dirty="0" smtClean="0"/>
            <a:t> period, Ms. Stone or Mr. Bailey may have your classes finish with your Middle Ages Research presentations today.</a:t>
          </a:r>
          <a:endParaRPr lang="en-US" dirty="0"/>
        </a:p>
      </dgm:t>
    </dgm:pt>
    <dgm:pt modelId="{EAD39E3B-752B-544E-BD6D-05ADA3F3740D}" type="parTrans" cxnId="{02533A69-739D-C54A-AC96-F4E238BD1CD0}">
      <dgm:prSet/>
      <dgm:spPr/>
      <dgm:t>
        <a:bodyPr/>
        <a:lstStyle/>
        <a:p>
          <a:endParaRPr lang="en-US"/>
        </a:p>
      </dgm:t>
    </dgm:pt>
    <dgm:pt modelId="{2AF8E319-FC7A-B34E-8642-AA2180221A94}" type="sibTrans" cxnId="{02533A69-739D-C54A-AC96-F4E238BD1CD0}">
      <dgm:prSet/>
      <dgm:spPr/>
      <dgm:t>
        <a:bodyPr/>
        <a:lstStyle/>
        <a:p>
          <a:endParaRPr lang="en-US"/>
        </a:p>
      </dgm:t>
    </dgm:pt>
    <dgm:pt modelId="{ED232717-4D6C-C843-85FC-CADA8089AF31}">
      <dgm:prSet/>
      <dgm:spPr/>
      <dgm:t>
        <a:bodyPr/>
        <a:lstStyle/>
        <a:p>
          <a:pPr rtl="0"/>
          <a:r>
            <a:rPr lang="en-US" dirty="0" smtClean="0"/>
            <a:t>Hello seniors, Mr. Hatch is has a medical procedure today and cannot be here.</a:t>
          </a:r>
          <a:endParaRPr lang="en-US" dirty="0"/>
        </a:p>
      </dgm:t>
    </dgm:pt>
    <dgm:pt modelId="{C5CF3B5A-12E6-A54D-B198-99B573385ED4}" type="parTrans" cxnId="{7B0AC4AA-4403-6549-B471-B98F98C2BA64}">
      <dgm:prSet/>
      <dgm:spPr/>
    </dgm:pt>
    <dgm:pt modelId="{472C1853-C186-1F48-BF99-CF8B9CE19EF0}" type="sibTrans" cxnId="{7B0AC4AA-4403-6549-B471-B98F98C2BA64}">
      <dgm:prSet/>
      <dgm:spPr/>
    </dgm:pt>
    <dgm:pt modelId="{613CF1A2-C6E3-F74C-B807-643CBFB7E074}">
      <dgm:prSet/>
      <dgm:spPr/>
      <dgm:t>
        <a:bodyPr/>
        <a:lstStyle/>
        <a:p>
          <a:pPr rtl="0"/>
          <a:r>
            <a:rPr lang="en-US" dirty="0" smtClean="0"/>
            <a:t>If so, please finish them as quickly as possible, and have a good day. If you are in 6</a:t>
          </a:r>
          <a:r>
            <a:rPr lang="en-US" baseline="30000" dirty="0" smtClean="0"/>
            <a:t>th</a:t>
          </a:r>
          <a:r>
            <a:rPr lang="en-US" dirty="0" smtClean="0"/>
            <a:t> period, please go forward in the PowerPoint.</a:t>
          </a:r>
          <a:endParaRPr lang="en-US" dirty="0"/>
        </a:p>
      </dgm:t>
    </dgm:pt>
    <dgm:pt modelId="{1BF503E1-B35D-E848-8FA0-7438C1AFA722}" type="parTrans" cxnId="{F7D20964-8ED3-1341-A383-47AF7D09352A}">
      <dgm:prSet/>
      <dgm:spPr/>
    </dgm:pt>
    <dgm:pt modelId="{B9C29407-4A41-4242-B806-B79F8374029A}" type="sibTrans" cxnId="{F7D20964-8ED3-1341-A383-47AF7D09352A}">
      <dgm:prSet/>
      <dgm:spPr/>
    </dgm:pt>
    <dgm:pt modelId="{32098A16-20CC-E44D-95B8-61BA0DB528D9}" type="pres">
      <dgm:prSet presAssocID="{55DDE345-14D3-FB4A-9D81-8FC9B28724F8}" presName="vert0" presStyleCnt="0">
        <dgm:presLayoutVars>
          <dgm:dir/>
          <dgm:animOne val="branch"/>
          <dgm:animLvl val="lvl"/>
        </dgm:presLayoutVars>
      </dgm:prSet>
      <dgm:spPr/>
      <dgm:t>
        <a:bodyPr/>
        <a:lstStyle/>
        <a:p>
          <a:endParaRPr lang="en-US"/>
        </a:p>
      </dgm:t>
    </dgm:pt>
    <dgm:pt modelId="{9228E0C7-AE4B-BF4D-A7AB-21BC35532E8D}" type="pres">
      <dgm:prSet presAssocID="{ED232717-4D6C-C843-85FC-CADA8089AF31}" presName="thickLine" presStyleLbl="alignNode1" presStyleIdx="0" presStyleCnt="3"/>
      <dgm:spPr/>
    </dgm:pt>
    <dgm:pt modelId="{571C9044-A807-E24A-ADE4-AE6B5331DFF7}" type="pres">
      <dgm:prSet presAssocID="{ED232717-4D6C-C843-85FC-CADA8089AF31}" presName="horz1" presStyleCnt="0"/>
      <dgm:spPr/>
    </dgm:pt>
    <dgm:pt modelId="{D89B9695-86E4-C54D-9335-D2C4035E7F87}" type="pres">
      <dgm:prSet presAssocID="{ED232717-4D6C-C843-85FC-CADA8089AF31}" presName="tx1" presStyleLbl="revTx" presStyleIdx="0" presStyleCnt="3"/>
      <dgm:spPr/>
      <dgm:t>
        <a:bodyPr/>
        <a:lstStyle/>
        <a:p>
          <a:endParaRPr lang="en-US"/>
        </a:p>
      </dgm:t>
    </dgm:pt>
    <dgm:pt modelId="{EB38CF97-30B7-3A46-A9A1-8C519A4D25DC}" type="pres">
      <dgm:prSet presAssocID="{ED232717-4D6C-C843-85FC-CADA8089AF31}" presName="vert1" presStyleCnt="0"/>
      <dgm:spPr/>
    </dgm:pt>
    <dgm:pt modelId="{76DE812E-2DB1-9A4E-9CAF-2959A28ABEFA}" type="pres">
      <dgm:prSet presAssocID="{44D2E121-A856-644B-A4E1-480C02AD2505}" presName="thickLine" presStyleLbl="alignNode1" presStyleIdx="1" presStyleCnt="3"/>
      <dgm:spPr/>
    </dgm:pt>
    <dgm:pt modelId="{18DCAEF0-B95D-174D-B7D7-DBFA8ED6B4DC}" type="pres">
      <dgm:prSet presAssocID="{44D2E121-A856-644B-A4E1-480C02AD2505}" presName="horz1" presStyleCnt="0"/>
      <dgm:spPr/>
    </dgm:pt>
    <dgm:pt modelId="{60F4B011-8365-7D43-9285-BB06E3EF5DBA}" type="pres">
      <dgm:prSet presAssocID="{44D2E121-A856-644B-A4E1-480C02AD2505}" presName="tx1" presStyleLbl="revTx" presStyleIdx="1" presStyleCnt="3"/>
      <dgm:spPr/>
      <dgm:t>
        <a:bodyPr/>
        <a:lstStyle/>
        <a:p>
          <a:endParaRPr lang="en-US"/>
        </a:p>
      </dgm:t>
    </dgm:pt>
    <dgm:pt modelId="{1FF03F05-DC58-5249-8EEC-3E6ED36DB29E}" type="pres">
      <dgm:prSet presAssocID="{44D2E121-A856-644B-A4E1-480C02AD2505}" presName="vert1" presStyleCnt="0"/>
      <dgm:spPr/>
    </dgm:pt>
    <dgm:pt modelId="{84F6EA09-EFE6-1841-9A52-AAD6DA0D1FE1}" type="pres">
      <dgm:prSet presAssocID="{613CF1A2-C6E3-F74C-B807-643CBFB7E074}" presName="thickLine" presStyleLbl="alignNode1" presStyleIdx="2" presStyleCnt="3"/>
      <dgm:spPr/>
    </dgm:pt>
    <dgm:pt modelId="{8CEAE12F-1600-9B45-81DC-C2E7E3A6C1A0}" type="pres">
      <dgm:prSet presAssocID="{613CF1A2-C6E3-F74C-B807-643CBFB7E074}" presName="horz1" presStyleCnt="0"/>
      <dgm:spPr/>
    </dgm:pt>
    <dgm:pt modelId="{217FE90D-CD81-7C4D-B7BE-39E8B27B5C6D}" type="pres">
      <dgm:prSet presAssocID="{613CF1A2-C6E3-F74C-B807-643CBFB7E074}" presName="tx1" presStyleLbl="revTx" presStyleIdx="2" presStyleCnt="3"/>
      <dgm:spPr/>
      <dgm:t>
        <a:bodyPr/>
        <a:lstStyle/>
        <a:p>
          <a:endParaRPr lang="en-US"/>
        </a:p>
      </dgm:t>
    </dgm:pt>
    <dgm:pt modelId="{747AF5E7-5179-1749-80C8-2A3639CE61CE}" type="pres">
      <dgm:prSet presAssocID="{613CF1A2-C6E3-F74C-B807-643CBFB7E074}" presName="vert1" presStyleCnt="0"/>
      <dgm:spPr/>
    </dgm:pt>
  </dgm:ptLst>
  <dgm:cxnLst>
    <dgm:cxn modelId="{7A640F5A-DE9F-C347-BCD3-7B8AC7892BA7}" type="presOf" srcId="{44D2E121-A856-644B-A4E1-480C02AD2505}" destId="{60F4B011-8365-7D43-9285-BB06E3EF5DBA}" srcOrd="0" destOrd="0" presId="urn:microsoft.com/office/officeart/2008/layout/LinedList"/>
    <dgm:cxn modelId="{E6A3194E-61F8-C94D-A8B9-0A171EF2DB04}" type="presOf" srcId="{55DDE345-14D3-FB4A-9D81-8FC9B28724F8}" destId="{32098A16-20CC-E44D-95B8-61BA0DB528D9}" srcOrd="0" destOrd="0" presId="urn:microsoft.com/office/officeart/2008/layout/LinedList"/>
    <dgm:cxn modelId="{02533A69-739D-C54A-AC96-F4E238BD1CD0}" srcId="{55DDE345-14D3-FB4A-9D81-8FC9B28724F8}" destId="{44D2E121-A856-644B-A4E1-480C02AD2505}" srcOrd="1" destOrd="0" parTransId="{EAD39E3B-752B-544E-BD6D-05ADA3F3740D}" sibTransId="{2AF8E319-FC7A-B34E-8642-AA2180221A94}"/>
    <dgm:cxn modelId="{EF3B2D88-16B1-E848-8BA6-1A041B7F29AF}" type="presOf" srcId="{613CF1A2-C6E3-F74C-B807-643CBFB7E074}" destId="{217FE90D-CD81-7C4D-B7BE-39E8B27B5C6D}" srcOrd="0" destOrd="0" presId="urn:microsoft.com/office/officeart/2008/layout/LinedList"/>
    <dgm:cxn modelId="{F7D20964-8ED3-1341-A383-47AF7D09352A}" srcId="{55DDE345-14D3-FB4A-9D81-8FC9B28724F8}" destId="{613CF1A2-C6E3-F74C-B807-643CBFB7E074}" srcOrd="2" destOrd="0" parTransId="{1BF503E1-B35D-E848-8FA0-7438C1AFA722}" sibTransId="{B9C29407-4A41-4242-B806-B79F8374029A}"/>
    <dgm:cxn modelId="{7B0AC4AA-4403-6549-B471-B98F98C2BA64}" srcId="{55DDE345-14D3-FB4A-9D81-8FC9B28724F8}" destId="{ED232717-4D6C-C843-85FC-CADA8089AF31}" srcOrd="0" destOrd="0" parTransId="{C5CF3B5A-12E6-A54D-B198-99B573385ED4}" sibTransId="{472C1853-C186-1F48-BF99-CF8B9CE19EF0}"/>
    <dgm:cxn modelId="{FC076D09-1808-8B4F-8471-225FB5BCAA37}" type="presOf" srcId="{ED232717-4D6C-C843-85FC-CADA8089AF31}" destId="{D89B9695-86E4-C54D-9335-D2C4035E7F87}" srcOrd="0" destOrd="0" presId="urn:microsoft.com/office/officeart/2008/layout/LinedList"/>
    <dgm:cxn modelId="{87B02749-D7F3-C94D-8B74-23A5B0E599AC}" type="presParOf" srcId="{32098A16-20CC-E44D-95B8-61BA0DB528D9}" destId="{9228E0C7-AE4B-BF4D-A7AB-21BC35532E8D}" srcOrd="0" destOrd="0" presId="urn:microsoft.com/office/officeart/2008/layout/LinedList"/>
    <dgm:cxn modelId="{486A29A6-AE8B-A148-A4A4-FF6DEF696B67}" type="presParOf" srcId="{32098A16-20CC-E44D-95B8-61BA0DB528D9}" destId="{571C9044-A807-E24A-ADE4-AE6B5331DFF7}" srcOrd="1" destOrd="0" presId="urn:microsoft.com/office/officeart/2008/layout/LinedList"/>
    <dgm:cxn modelId="{344DDEC2-6167-904A-BA0B-423D5A1FD47C}" type="presParOf" srcId="{571C9044-A807-E24A-ADE4-AE6B5331DFF7}" destId="{D89B9695-86E4-C54D-9335-D2C4035E7F87}" srcOrd="0" destOrd="0" presId="urn:microsoft.com/office/officeart/2008/layout/LinedList"/>
    <dgm:cxn modelId="{771E51D5-F29F-DD48-88C2-58CBBFDA726A}" type="presParOf" srcId="{571C9044-A807-E24A-ADE4-AE6B5331DFF7}" destId="{EB38CF97-30B7-3A46-A9A1-8C519A4D25DC}" srcOrd="1" destOrd="0" presId="urn:microsoft.com/office/officeart/2008/layout/LinedList"/>
    <dgm:cxn modelId="{905641F9-5479-EC4F-A6F5-98EB83F576C0}" type="presParOf" srcId="{32098A16-20CC-E44D-95B8-61BA0DB528D9}" destId="{76DE812E-2DB1-9A4E-9CAF-2959A28ABEFA}" srcOrd="2" destOrd="0" presId="urn:microsoft.com/office/officeart/2008/layout/LinedList"/>
    <dgm:cxn modelId="{2FD22559-D1CD-C648-BE4D-450669BFF2F7}" type="presParOf" srcId="{32098A16-20CC-E44D-95B8-61BA0DB528D9}" destId="{18DCAEF0-B95D-174D-B7D7-DBFA8ED6B4DC}" srcOrd="3" destOrd="0" presId="urn:microsoft.com/office/officeart/2008/layout/LinedList"/>
    <dgm:cxn modelId="{A15E669C-AE05-944A-B18F-B434BF88A8E6}" type="presParOf" srcId="{18DCAEF0-B95D-174D-B7D7-DBFA8ED6B4DC}" destId="{60F4B011-8365-7D43-9285-BB06E3EF5DBA}" srcOrd="0" destOrd="0" presId="urn:microsoft.com/office/officeart/2008/layout/LinedList"/>
    <dgm:cxn modelId="{0C9EC8E8-E516-6542-9FEA-97596A94C276}" type="presParOf" srcId="{18DCAEF0-B95D-174D-B7D7-DBFA8ED6B4DC}" destId="{1FF03F05-DC58-5249-8EEC-3E6ED36DB29E}" srcOrd="1" destOrd="0" presId="urn:microsoft.com/office/officeart/2008/layout/LinedList"/>
    <dgm:cxn modelId="{4ACCB1F5-46E3-734D-827D-E6CA51F361C5}" type="presParOf" srcId="{32098A16-20CC-E44D-95B8-61BA0DB528D9}" destId="{84F6EA09-EFE6-1841-9A52-AAD6DA0D1FE1}" srcOrd="4" destOrd="0" presId="urn:microsoft.com/office/officeart/2008/layout/LinedList"/>
    <dgm:cxn modelId="{01924DE3-AAA4-FD4C-9E0A-641FABF50DF2}" type="presParOf" srcId="{32098A16-20CC-E44D-95B8-61BA0DB528D9}" destId="{8CEAE12F-1600-9B45-81DC-C2E7E3A6C1A0}" srcOrd="5" destOrd="0" presId="urn:microsoft.com/office/officeart/2008/layout/LinedList"/>
    <dgm:cxn modelId="{72DCB966-12D9-7C4F-BEA9-DD401246CBE3}" type="presParOf" srcId="{8CEAE12F-1600-9B45-81DC-C2E7E3A6C1A0}" destId="{217FE90D-CD81-7C4D-B7BE-39E8B27B5C6D}" srcOrd="0" destOrd="0" presId="urn:microsoft.com/office/officeart/2008/layout/LinedList"/>
    <dgm:cxn modelId="{D103C0C7-12F4-3141-846E-FD417E30EE03}" type="presParOf" srcId="{8CEAE12F-1600-9B45-81DC-C2E7E3A6C1A0}" destId="{747AF5E7-5179-1749-80C8-2A3639CE61C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DDE345-14D3-FB4A-9D81-8FC9B28724F8}"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44D2E121-A856-644B-A4E1-480C02AD2505}">
      <dgm:prSet/>
      <dgm:spPr/>
      <dgm:t>
        <a:bodyPr/>
        <a:lstStyle/>
        <a:p>
          <a:pPr rtl="0"/>
          <a:r>
            <a:rPr lang="en-US" dirty="0" smtClean="0"/>
            <a:t>Please watch the video to your right.</a:t>
          </a:r>
          <a:endParaRPr lang="en-US" dirty="0"/>
        </a:p>
      </dgm:t>
    </dgm:pt>
    <dgm:pt modelId="{EAD39E3B-752B-544E-BD6D-05ADA3F3740D}" type="parTrans" cxnId="{02533A69-739D-C54A-AC96-F4E238BD1CD0}">
      <dgm:prSet/>
      <dgm:spPr/>
      <dgm:t>
        <a:bodyPr/>
        <a:lstStyle/>
        <a:p>
          <a:endParaRPr lang="en-US"/>
        </a:p>
      </dgm:t>
    </dgm:pt>
    <dgm:pt modelId="{2AF8E319-FC7A-B34E-8642-AA2180221A94}" type="sibTrans" cxnId="{02533A69-739D-C54A-AC96-F4E238BD1CD0}">
      <dgm:prSet/>
      <dgm:spPr/>
      <dgm:t>
        <a:bodyPr/>
        <a:lstStyle/>
        <a:p>
          <a:endParaRPr lang="en-US"/>
        </a:p>
      </dgm:t>
    </dgm:pt>
    <dgm:pt modelId="{1397DD63-3B7D-8649-880C-5CC0D6426893}">
      <dgm:prSet/>
      <dgm:spPr/>
      <dgm:t>
        <a:bodyPr/>
        <a:lstStyle/>
        <a:p>
          <a:pPr rtl="0"/>
          <a:endParaRPr lang="en-US" dirty="0"/>
        </a:p>
      </dgm:t>
    </dgm:pt>
    <dgm:pt modelId="{05FB015F-F305-E24F-AFC4-7EA698D7DB61}" type="parTrans" cxnId="{DE62321E-0506-2543-81DB-85530C3BF790}">
      <dgm:prSet/>
      <dgm:spPr/>
      <dgm:t>
        <a:bodyPr/>
        <a:lstStyle/>
        <a:p>
          <a:endParaRPr lang="en-US"/>
        </a:p>
      </dgm:t>
    </dgm:pt>
    <dgm:pt modelId="{270D9237-0382-9542-9C95-7D995E3E6EE0}" type="sibTrans" cxnId="{DE62321E-0506-2543-81DB-85530C3BF790}">
      <dgm:prSet/>
      <dgm:spPr/>
      <dgm:t>
        <a:bodyPr/>
        <a:lstStyle/>
        <a:p>
          <a:endParaRPr lang="en-US"/>
        </a:p>
      </dgm:t>
    </dgm:pt>
    <dgm:pt modelId="{32098A16-20CC-E44D-95B8-61BA0DB528D9}" type="pres">
      <dgm:prSet presAssocID="{55DDE345-14D3-FB4A-9D81-8FC9B28724F8}" presName="vert0" presStyleCnt="0">
        <dgm:presLayoutVars>
          <dgm:dir/>
          <dgm:animOne val="branch"/>
          <dgm:animLvl val="lvl"/>
        </dgm:presLayoutVars>
      </dgm:prSet>
      <dgm:spPr/>
      <dgm:t>
        <a:bodyPr/>
        <a:lstStyle/>
        <a:p>
          <a:endParaRPr lang="en-US"/>
        </a:p>
      </dgm:t>
    </dgm:pt>
    <dgm:pt modelId="{76DE812E-2DB1-9A4E-9CAF-2959A28ABEFA}" type="pres">
      <dgm:prSet presAssocID="{44D2E121-A856-644B-A4E1-480C02AD2505}" presName="thickLine" presStyleLbl="alignNode1" presStyleIdx="0" presStyleCnt="1"/>
      <dgm:spPr/>
    </dgm:pt>
    <dgm:pt modelId="{18DCAEF0-B95D-174D-B7D7-DBFA8ED6B4DC}" type="pres">
      <dgm:prSet presAssocID="{44D2E121-A856-644B-A4E1-480C02AD2505}" presName="horz1" presStyleCnt="0"/>
      <dgm:spPr/>
    </dgm:pt>
    <dgm:pt modelId="{60F4B011-8365-7D43-9285-BB06E3EF5DBA}" type="pres">
      <dgm:prSet presAssocID="{44D2E121-A856-644B-A4E1-480C02AD2505}" presName="tx1" presStyleLbl="revTx" presStyleIdx="0" presStyleCnt="2"/>
      <dgm:spPr/>
      <dgm:t>
        <a:bodyPr/>
        <a:lstStyle/>
        <a:p>
          <a:endParaRPr lang="en-US"/>
        </a:p>
      </dgm:t>
    </dgm:pt>
    <dgm:pt modelId="{1FF03F05-DC58-5249-8EEC-3E6ED36DB29E}" type="pres">
      <dgm:prSet presAssocID="{44D2E121-A856-644B-A4E1-480C02AD2505}" presName="vert1" presStyleCnt="0"/>
      <dgm:spPr/>
    </dgm:pt>
    <dgm:pt modelId="{78950E6E-F4D7-7F40-A138-8856CB400EB2}" type="pres">
      <dgm:prSet presAssocID="{1397DD63-3B7D-8649-880C-5CC0D6426893}" presName="vertSpace2a" presStyleCnt="0"/>
      <dgm:spPr/>
    </dgm:pt>
    <dgm:pt modelId="{F3D9EDB3-B236-EE4C-B65E-2947086F20C1}" type="pres">
      <dgm:prSet presAssocID="{1397DD63-3B7D-8649-880C-5CC0D6426893}" presName="horz2" presStyleCnt="0"/>
      <dgm:spPr/>
    </dgm:pt>
    <dgm:pt modelId="{928E1462-ED64-5C41-A1AD-9B506F09DFEB}" type="pres">
      <dgm:prSet presAssocID="{1397DD63-3B7D-8649-880C-5CC0D6426893}" presName="horzSpace2" presStyleCnt="0"/>
      <dgm:spPr/>
    </dgm:pt>
    <dgm:pt modelId="{B4D815F8-FC70-A54C-8C9E-B787CED32089}" type="pres">
      <dgm:prSet presAssocID="{1397DD63-3B7D-8649-880C-5CC0D6426893}" presName="tx2" presStyleLbl="revTx" presStyleIdx="1" presStyleCnt="2"/>
      <dgm:spPr/>
      <dgm:t>
        <a:bodyPr/>
        <a:lstStyle/>
        <a:p>
          <a:endParaRPr lang="en-US"/>
        </a:p>
      </dgm:t>
    </dgm:pt>
    <dgm:pt modelId="{5B667653-A03C-9643-A6B0-01E42AF373C1}" type="pres">
      <dgm:prSet presAssocID="{1397DD63-3B7D-8649-880C-5CC0D6426893}" presName="vert2" presStyleCnt="0"/>
      <dgm:spPr/>
    </dgm:pt>
    <dgm:pt modelId="{74B04058-4E87-CD41-97BD-A60A2EA23FE3}" type="pres">
      <dgm:prSet presAssocID="{1397DD63-3B7D-8649-880C-5CC0D6426893}" presName="thinLine2b" presStyleLbl="callout" presStyleIdx="0" presStyleCnt="1"/>
      <dgm:spPr/>
    </dgm:pt>
    <dgm:pt modelId="{50FCC5DC-F88A-034B-A6D4-C101DC41923D}" type="pres">
      <dgm:prSet presAssocID="{1397DD63-3B7D-8649-880C-5CC0D6426893}" presName="vertSpace2b" presStyleCnt="0"/>
      <dgm:spPr/>
    </dgm:pt>
  </dgm:ptLst>
  <dgm:cxnLst>
    <dgm:cxn modelId="{DE62321E-0506-2543-81DB-85530C3BF790}" srcId="{44D2E121-A856-644B-A4E1-480C02AD2505}" destId="{1397DD63-3B7D-8649-880C-5CC0D6426893}" srcOrd="0" destOrd="0" parTransId="{05FB015F-F305-E24F-AFC4-7EA698D7DB61}" sibTransId="{270D9237-0382-9542-9C95-7D995E3E6EE0}"/>
    <dgm:cxn modelId="{6F5B4BF3-751B-CC40-A670-36ECB964DC26}" type="presOf" srcId="{44D2E121-A856-644B-A4E1-480C02AD2505}" destId="{60F4B011-8365-7D43-9285-BB06E3EF5DBA}" srcOrd="0" destOrd="0" presId="urn:microsoft.com/office/officeart/2008/layout/LinedList"/>
    <dgm:cxn modelId="{02533A69-739D-C54A-AC96-F4E238BD1CD0}" srcId="{55DDE345-14D3-FB4A-9D81-8FC9B28724F8}" destId="{44D2E121-A856-644B-A4E1-480C02AD2505}" srcOrd="0" destOrd="0" parTransId="{EAD39E3B-752B-544E-BD6D-05ADA3F3740D}" sibTransId="{2AF8E319-FC7A-B34E-8642-AA2180221A94}"/>
    <dgm:cxn modelId="{589D5FC9-D361-A94E-8DB0-214D5DAC96AA}" type="presOf" srcId="{1397DD63-3B7D-8649-880C-5CC0D6426893}" destId="{B4D815F8-FC70-A54C-8C9E-B787CED32089}" srcOrd="0" destOrd="0" presId="urn:microsoft.com/office/officeart/2008/layout/LinedList"/>
    <dgm:cxn modelId="{6A89C5C0-3949-A848-BA2F-8E169043EADD}" type="presOf" srcId="{55DDE345-14D3-FB4A-9D81-8FC9B28724F8}" destId="{32098A16-20CC-E44D-95B8-61BA0DB528D9}" srcOrd="0" destOrd="0" presId="urn:microsoft.com/office/officeart/2008/layout/LinedList"/>
    <dgm:cxn modelId="{E36C1266-FCC3-A348-8730-21F1432D8442}" type="presParOf" srcId="{32098A16-20CC-E44D-95B8-61BA0DB528D9}" destId="{76DE812E-2DB1-9A4E-9CAF-2959A28ABEFA}" srcOrd="0" destOrd="0" presId="urn:microsoft.com/office/officeart/2008/layout/LinedList"/>
    <dgm:cxn modelId="{EA3FABCC-DDFD-C442-BD40-10EE8920DF96}" type="presParOf" srcId="{32098A16-20CC-E44D-95B8-61BA0DB528D9}" destId="{18DCAEF0-B95D-174D-B7D7-DBFA8ED6B4DC}" srcOrd="1" destOrd="0" presId="urn:microsoft.com/office/officeart/2008/layout/LinedList"/>
    <dgm:cxn modelId="{8E4F78BC-BB72-5D4E-BCDC-BDE5E96EAF08}" type="presParOf" srcId="{18DCAEF0-B95D-174D-B7D7-DBFA8ED6B4DC}" destId="{60F4B011-8365-7D43-9285-BB06E3EF5DBA}" srcOrd="0" destOrd="0" presId="urn:microsoft.com/office/officeart/2008/layout/LinedList"/>
    <dgm:cxn modelId="{FD310F94-E9E4-044A-9AEB-991003F76833}" type="presParOf" srcId="{18DCAEF0-B95D-174D-B7D7-DBFA8ED6B4DC}" destId="{1FF03F05-DC58-5249-8EEC-3E6ED36DB29E}" srcOrd="1" destOrd="0" presId="urn:microsoft.com/office/officeart/2008/layout/LinedList"/>
    <dgm:cxn modelId="{3B78BA22-CA67-D147-BC7B-D1136FEDD753}" type="presParOf" srcId="{1FF03F05-DC58-5249-8EEC-3E6ED36DB29E}" destId="{78950E6E-F4D7-7F40-A138-8856CB400EB2}" srcOrd="0" destOrd="0" presId="urn:microsoft.com/office/officeart/2008/layout/LinedList"/>
    <dgm:cxn modelId="{825B4FD2-41EA-FB45-BF93-A62C7749FEE6}" type="presParOf" srcId="{1FF03F05-DC58-5249-8EEC-3E6ED36DB29E}" destId="{F3D9EDB3-B236-EE4C-B65E-2947086F20C1}" srcOrd="1" destOrd="0" presId="urn:microsoft.com/office/officeart/2008/layout/LinedList"/>
    <dgm:cxn modelId="{D9960BF2-4776-3745-A41F-ACF6ADC58810}" type="presParOf" srcId="{F3D9EDB3-B236-EE4C-B65E-2947086F20C1}" destId="{928E1462-ED64-5C41-A1AD-9B506F09DFEB}" srcOrd="0" destOrd="0" presId="urn:microsoft.com/office/officeart/2008/layout/LinedList"/>
    <dgm:cxn modelId="{4FE48FE0-E882-AE40-8D2E-C8FFCB0E3BD8}" type="presParOf" srcId="{F3D9EDB3-B236-EE4C-B65E-2947086F20C1}" destId="{B4D815F8-FC70-A54C-8C9E-B787CED32089}" srcOrd="1" destOrd="0" presId="urn:microsoft.com/office/officeart/2008/layout/LinedList"/>
    <dgm:cxn modelId="{327EC3CD-6CCF-DF4E-99E8-F830915A008A}" type="presParOf" srcId="{F3D9EDB3-B236-EE4C-B65E-2947086F20C1}" destId="{5B667653-A03C-9643-A6B0-01E42AF373C1}" srcOrd="2" destOrd="0" presId="urn:microsoft.com/office/officeart/2008/layout/LinedList"/>
    <dgm:cxn modelId="{04B9B857-3B77-804F-9807-4AA2FE3FED20}" type="presParOf" srcId="{1FF03F05-DC58-5249-8EEC-3E6ED36DB29E}" destId="{74B04058-4E87-CD41-97BD-A60A2EA23FE3}" srcOrd="2" destOrd="0" presId="urn:microsoft.com/office/officeart/2008/layout/LinedList"/>
    <dgm:cxn modelId="{B0A8EE1E-D8E8-1C44-A42F-D6C47CF4973E}" type="presParOf" srcId="{1FF03F05-DC58-5249-8EEC-3E6ED36DB29E}" destId="{50FCC5DC-F88A-034B-A6D4-C101DC41923D}"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DDE345-14D3-FB4A-9D81-8FC9B28724F8}"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44D2E121-A856-644B-A4E1-480C02AD2505}">
      <dgm:prSet/>
      <dgm:spPr/>
      <dgm:t>
        <a:bodyPr/>
        <a:lstStyle/>
        <a:p>
          <a:pPr rtl="0"/>
          <a:r>
            <a:rPr lang="en-US" dirty="0" smtClean="0"/>
            <a:t>On a sheet of paper, please answer the following question in 3-5 sentences:</a:t>
          </a:r>
          <a:endParaRPr lang="en-US" dirty="0"/>
        </a:p>
      </dgm:t>
    </dgm:pt>
    <dgm:pt modelId="{EAD39E3B-752B-544E-BD6D-05ADA3F3740D}" type="parTrans" cxnId="{02533A69-739D-C54A-AC96-F4E238BD1CD0}">
      <dgm:prSet/>
      <dgm:spPr/>
      <dgm:t>
        <a:bodyPr/>
        <a:lstStyle/>
        <a:p>
          <a:endParaRPr lang="en-US"/>
        </a:p>
      </dgm:t>
    </dgm:pt>
    <dgm:pt modelId="{2AF8E319-FC7A-B34E-8642-AA2180221A94}" type="sibTrans" cxnId="{02533A69-739D-C54A-AC96-F4E238BD1CD0}">
      <dgm:prSet/>
      <dgm:spPr/>
      <dgm:t>
        <a:bodyPr/>
        <a:lstStyle/>
        <a:p>
          <a:endParaRPr lang="en-US"/>
        </a:p>
      </dgm:t>
    </dgm:pt>
    <dgm:pt modelId="{933645EF-3266-EE48-9DC5-9ABB2D379FFB}">
      <dgm:prSet/>
      <dgm:spPr/>
      <dgm:t>
        <a:bodyPr/>
        <a:lstStyle/>
        <a:p>
          <a:pPr rtl="0"/>
          <a:r>
            <a:rPr lang="en-US" dirty="0" smtClean="0"/>
            <a:t>What assumptions did you make about the masked man before you watched the commercial? </a:t>
          </a:r>
        </a:p>
        <a:p>
          <a:pPr rtl="0"/>
          <a:r>
            <a:rPr lang="en-US" dirty="0" smtClean="0"/>
            <a:t>Did what you assumed about the man turn out to be true?</a:t>
          </a:r>
          <a:endParaRPr lang="en-US" dirty="0"/>
        </a:p>
      </dgm:t>
    </dgm:pt>
    <dgm:pt modelId="{81B5A7A5-92D4-354B-A168-4B3C6EC3F3DF}" type="parTrans" cxnId="{F9ECC3B8-CA09-FE41-A12D-633F548B7BD5}">
      <dgm:prSet/>
      <dgm:spPr/>
    </dgm:pt>
    <dgm:pt modelId="{37503695-1B03-DF48-B9A6-DA6E32F1841A}" type="sibTrans" cxnId="{F9ECC3B8-CA09-FE41-A12D-633F548B7BD5}">
      <dgm:prSet/>
      <dgm:spPr/>
    </dgm:pt>
    <dgm:pt modelId="{32098A16-20CC-E44D-95B8-61BA0DB528D9}" type="pres">
      <dgm:prSet presAssocID="{55DDE345-14D3-FB4A-9D81-8FC9B28724F8}" presName="vert0" presStyleCnt="0">
        <dgm:presLayoutVars>
          <dgm:dir/>
          <dgm:animOne val="branch"/>
          <dgm:animLvl val="lvl"/>
        </dgm:presLayoutVars>
      </dgm:prSet>
      <dgm:spPr/>
      <dgm:t>
        <a:bodyPr/>
        <a:lstStyle/>
        <a:p>
          <a:endParaRPr lang="en-US"/>
        </a:p>
      </dgm:t>
    </dgm:pt>
    <dgm:pt modelId="{76DE812E-2DB1-9A4E-9CAF-2959A28ABEFA}" type="pres">
      <dgm:prSet presAssocID="{44D2E121-A856-644B-A4E1-480C02AD2505}" presName="thickLine" presStyleLbl="alignNode1" presStyleIdx="0" presStyleCnt="1"/>
      <dgm:spPr/>
    </dgm:pt>
    <dgm:pt modelId="{18DCAEF0-B95D-174D-B7D7-DBFA8ED6B4DC}" type="pres">
      <dgm:prSet presAssocID="{44D2E121-A856-644B-A4E1-480C02AD2505}" presName="horz1" presStyleCnt="0"/>
      <dgm:spPr/>
    </dgm:pt>
    <dgm:pt modelId="{60F4B011-8365-7D43-9285-BB06E3EF5DBA}" type="pres">
      <dgm:prSet presAssocID="{44D2E121-A856-644B-A4E1-480C02AD2505}" presName="tx1" presStyleLbl="revTx" presStyleIdx="0" presStyleCnt="2"/>
      <dgm:spPr/>
      <dgm:t>
        <a:bodyPr/>
        <a:lstStyle/>
        <a:p>
          <a:endParaRPr lang="en-US"/>
        </a:p>
      </dgm:t>
    </dgm:pt>
    <dgm:pt modelId="{1FF03F05-DC58-5249-8EEC-3E6ED36DB29E}" type="pres">
      <dgm:prSet presAssocID="{44D2E121-A856-644B-A4E1-480C02AD2505}" presName="vert1" presStyleCnt="0"/>
      <dgm:spPr/>
    </dgm:pt>
    <dgm:pt modelId="{FA709FC8-8A64-A343-A180-5C9740481844}" type="pres">
      <dgm:prSet presAssocID="{933645EF-3266-EE48-9DC5-9ABB2D379FFB}" presName="vertSpace2a" presStyleCnt="0"/>
      <dgm:spPr/>
    </dgm:pt>
    <dgm:pt modelId="{14CBA141-4D6C-FC4D-A560-FC046E99D626}" type="pres">
      <dgm:prSet presAssocID="{933645EF-3266-EE48-9DC5-9ABB2D379FFB}" presName="horz2" presStyleCnt="0"/>
      <dgm:spPr/>
    </dgm:pt>
    <dgm:pt modelId="{4FEE1405-7E94-694C-BB04-C099483A5335}" type="pres">
      <dgm:prSet presAssocID="{933645EF-3266-EE48-9DC5-9ABB2D379FFB}" presName="horzSpace2" presStyleCnt="0"/>
      <dgm:spPr/>
    </dgm:pt>
    <dgm:pt modelId="{4EF8ED32-AB85-A349-B6D6-48D39EC76AEB}" type="pres">
      <dgm:prSet presAssocID="{933645EF-3266-EE48-9DC5-9ABB2D379FFB}" presName="tx2" presStyleLbl="revTx" presStyleIdx="1" presStyleCnt="2"/>
      <dgm:spPr/>
      <dgm:t>
        <a:bodyPr/>
        <a:lstStyle/>
        <a:p>
          <a:endParaRPr lang="en-US"/>
        </a:p>
      </dgm:t>
    </dgm:pt>
    <dgm:pt modelId="{8841EEEA-1CE6-2241-8245-6EAFE812C656}" type="pres">
      <dgm:prSet presAssocID="{933645EF-3266-EE48-9DC5-9ABB2D379FFB}" presName="vert2" presStyleCnt="0"/>
      <dgm:spPr/>
    </dgm:pt>
    <dgm:pt modelId="{B76A3C43-BD35-0F4A-8CCA-CE0744B11C49}" type="pres">
      <dgm:prSet presAssocID="{933645EF-3266-EE48-9DC5-9ABB2D379FFB}" presName="thinLine2b" presStyleLbl="callout" presStyleIdx="0" presStyleCnt="1"/>
      <dgm:spPr/>
    </dgm:pt>
    <dgm:pt modelId="{F795372B-D126-9649-89EB-E8F12D271445}" type="pres">
      <dgm:prSet presAssocID="{933645EF-3266-EE48-9DC5-9ABB2D379FFB}" presName="vertSpace2b" presStyleCnt="0"/>
      <dgm:spPr/>
    </dgm:pt>
  </dgm:ptLst>
  <dgm:cxnLst>
    <dgm:cxn modelId="{02533A69-739D-C54A-AC96-F4E238BD1CD0}" srcId="{55DDE345-14D3-FB4A-9D81-8FC9B28724F8}" destId="{44D2E121-A856-644B-A4E1-480C02AD2505}" srcOrd="0" destOrd="0" parTransId="{EAD39E3B-752B-544E-BD6D-05ADA3F3740D}" sibTransId="{2AF8E319-FC7A-B34E-8642-AA2180221A94}"/>
    <dgm:cxn modelId="{48C1A561-0EED-154D-8A57-01F8536DD217}" type="presOf" srcId="{933645EF-3266-EE48-9DC5-9ABB2D379FFB}" destId="{4EF8ED32-AB85-A349-B6D6-48D39EC76AEB}" srcOrd="0" destOrd="0" presId="urn:microsoft.com/office/officeart/2008/layout/LinedList"/>
    <dgm:cxn modelId="{E8EA463B-910D-BC4E-8136-9CDE137B3AF9}" type="presOf" srcId="{44D2E121-A856-644B-A4E1-480C02AD2505}" destId="{60F4B011-8365-7D43-9285-BB06E3EF5DBA}" srcOrd="0" destOrd="0" presId="urn:microsoft.com/office/officeart/2008/layout/LinedList"/>
    <dgm:cxn modelId="{96743A42-8ACE-9946-9533-0C29B8FE0614}" type="presOf" srcId="{55DDE345-14D3-FB4A-9D81-8FC9B28724F8}" destId="{32098A16-20CC-E44D-95B8-61BA0DB528D9}" srcOrd="0" destOrd="0" presId="urn:microsoft.com/office/officeart/2008/layout/LinedList"/>
    <dgm:cxn modelId="{F9ECC3B8-CA09-FE41-A12D-633F548B7BD5}" srcId="{44D2E121-A856-644B-A4E1-480C02AD2505}" destId="{933645EF-3266-EE48-9DC5-9ABB2D379FFB}" srcOrd="0" destOrd="0" parTransId="{81B5A7A5-92D4-354B-A168-4B3C6EC3F3DF}" sibTransId="{37503695-1B03-DF48-B9A6-DA6E32F1841A}"/>
    <dgm:cxn modelId="{C669D60E-FA08-A740-A025-E5CA9323C481}" type="presParOf" srcId="{32098A16-20CC-E44D-95B8-61BA0DB528D9}" destId="{76DE812E-2DB1-9A4E-9CAF-2959A28ABEFA}" srcOrd="0" destOrd="0" presId="urn:microsoft.com/office/officeart/2008/layout/LinedList"/>
    <dgm:cxn modelId="{087EFE53-67B4-A042-A049-A1B235899B44}" type="presParOf" srcId="{32098A16-20CC-E44D-95B8-61BA0DB528D9}" destId="{18DCAEF0-B95D-174D-B7D7-DBFA8ED6B4DC}" srcOrd="1" destOrd="0" presId="urn:microsoft.com/office/officeart/2008/layout/LinedList"/>
    <dgm:cxn modelId="{AEBE9085-BBF4-1045-89E6-E546D6EA0249}" type="presParOf" srcId="{18DCAEF0-B95D-174D-B7D7-DBFA8ED6B4DC}" destId="{60F4B011-8365-7D43-9285-BB06E3EF5DBA}" srcOrd="0" destOrd="0" presId="urn:microsoft.com/office/officeart/2008/layout/LinedList"/>
    <dgm:cxn modelId="{59486E88-0DB0-4645-A515-9033531EFA9B}" type="presParOf" srcId="{18DCAEF0-B95D-174D-B7D7-DBFA8ED6B4DC}" destId="{1FF03F05-DC58-5249-8EEC-3E6ED36DB29E}" srcOrd="1" destOrd="0" presId="urn:microsoft.com/office/officeart/2008/layout/LinedList"/>
    <dgm:cxn modelId="{A0A8DBB1-A64B-0F4F-A011-EB0E024CAB87}" type="presParOf" srcId="{1FF03F05-DC58-5249-8EEC-3E6ED36DB29E}" destId="{FA709FC8-8A64-A343-A180-5C9740481844}" srcOrd="0" destOrd="0" presId="urn:microsoft.com/office/officeart/2008/layout/LinedList"/>
    <dgm:cxn modelId="{5EA3AB8B-6C0C-0C43-A6F2-8B66F4552707}" type="presParOf" srcId="{1FF03F05-DC58-5249-8EEC-3E6ED36DB29E}" destId="{14CBA141-4D6C-FC4D-A560-FC046E99D626}" srcOrd="1" destOrd="0" presId="urn:microsoft.com/office/officeart/2008/layout/LinedList"/>
    <dgm:cxn modelId="{6A8CFF17-FDDF-734B-80B5-C5387C362AFA}" type="presParOf" srcId="{14CBA141-4D6C-FC4D-A560-FC046E99D626}" destId="{4FEE1405-7E94-694C-BB04-C099483A5335}" srcOrd="0" destOrd="0" presId="urn:microsoft.com/office/officeart/2008/layout/LinedList"/>
    <dgm:cxn modelId="{97AF3FB0-73CC-6A4A-8993-2D41A6041FB9}" type="presParOf" srcId="{14CBA141-4D6C-FC4D-A560-FC046E99D626}" destId="{4EF8ED32-AB85-A349-B6D6-48D39EC76AEB}" srcOrd="1" destOrd="0" presId="urn:microsoft.com/office/officeart/2008/layout/LinedList"/>
    <dgm:cxn modelId="{52D5B9B6-587C-DB42-8060-216B25BBA560}" type="presParOf" srcId="{14CBA141-4D6C-FC4D-A560-FC046E99D626}" destId="{8841EEEA-1CE6-2241-8245-6EAFE812C656}" srcOrd="2" destOrd="0" presId="urn:microsoft.com/office/officeart/2008/layout/LinedList"/>
    <dgm:cxn modelId="{9E10ED24-AD61-DB4D-8DDF-47D97949806A}" type="presParOf" srcId="{1FF03F05-DC58-5249-8EEC-3E6ED36DB29E}" destId="{B76A3C43-BD35-0F4A-8CCA-CE0744B11C49}" srcOrd="2" destOrd="0" presId="urn:microsoft.com/office/officeart/2008/layout/LinedList"/>
    <dgm:cxn modelId="{6103D4C5-F172-D643-81DB-236C72B9657B}" type="presParOf" srcId="{1FF03F05-DC58-5249-8EEC-3E6ED36DB29E}" destId="{F795372B-D126-9649-89EB-E8F12D271445}"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696B40-78F2-E549-A41E-F184F8732F7B}"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000C9773-BED2-9A4C-877E-64D58A253099}">
      <dgm:prSet/>
      <dgm:spPr/>
      <dgm:t>
        <a:bodyPr/>
        <a:lstStyle/>
        <a:p>
          <a:pPr rtl="0"/>
          <a:r>
            <a:rPr lang="en-US" dirty="0" smtClean="0"/>
            <a:t>What is the speaker’s attitude toward the various characters and classes within the Prologue of the Canterbury Tales based on the language he uses to describe them? </a:t>
          </a:r>
          <a:endParaRPr lang="en-US" dirty="0"/>
        </a:p>
      </dgm:t>
    </dgm:pt>
    <dgm:pt modelId="{0B4B5529-DDE6-5342-BC0C-0CA1E0C7967F}" type="parTrans" cxnId="{CF1ABB69-BB15-504A-B0F9-F76C21257763}">
      <dgm:prSet/>
      <dgm:spPr/>
      <dgm:t>
        <a:bodyPr/>
        <a:lstStyle/>
        <a:p>
          <a:endParaRPr lang="en-US"/>
        </a:p>
      </dgm:t>
    </dgm:pt>
    <dgm:pt modelId="{E28DD0AD-15A0-9B4C-BBF5-1A22DD5A483F}" type="sibTrans" cxnId="{CF1ABB69-BB15-504A-B0F9-F76C21257763}">
      <dgm:prSet/>
      <dgm:spPr/>
      <dgm:t>
        <a:bodyPr/>
        <a:lstStyle/>
        <a:p>
          <a:endParaRPr lang="en-US"/>
        </a:p>
      </dgm:t>
    </dgm:pt>
    <dgm:pt modelId="{9C81E0BF-B898-C749-95C6-79BE788EF3FD}">
      <dgm:prSet/>
      <dgm:spPr/>
      <dgm:t>
        <a:bodyPr/>
        <a:lstStyle/>
        <a:p>
          <a:pPr rtl="0"/>
          <a:r>
            <a:rPr lang="en-US" smtClean="0"/>
            <a:t>How does Chaucer use direct and indirect characterization to develop how we, as readers interpret each character in the Prologue of the Canterbury Tales? </a:t>
          </a:r>
          <a:endParaRPr lang="en-US"/>
        </a:p>
      </dgm:t>
    </dgm:pt>
    <dgm:pt modelId="{5FFA9F4F-2142-D240-AFC6-2B4F14F637F8}" type="parTrans" cxnId="{C1CBA373-5893-474C-A689-B81A49C38F32}">
      <dgm:prSet/>
      <dgm:spPr/>
      <dgm:t>
        <a:bodyPr/>
        <a:lstStyle/>
        <a:p>
          <a:endParaRPr lang="en-US"/>
        </a:p>
      </dgm:t>
    </dgm:pt>
    <dgm:pt modelId="{E7A9543C-F8E5-B84E-A519-30423E468B4B}" type="sibTrans" cxnId="{C1CBA373-5893-474C-A689-B81A49C38F32}">
      <dgm:prSet/>
      <dgm:spPr/>
      <dgm:t>
        <a:bodyPr/>
        <a:lstStyle/>
        <a:p>
          <a:endParaRPr lang="en-US"/>
        </a:p>
      </dgm:t>
    </dgm:pt>
    <dgm:pt modelId="{EEE8266B-280A-7D43-8CD5-120715576CFC}" type="pres">
      <dgm:prSet presAssocID="{70696B40-78F2-E549-A41E-F184F8732F7B}" presName="vert0" presStyleCnt="0">
        <dgm:presLayoutVars>
          <dgm:dir/>
          <dgm:animOne val="branch"/>
          <dgm:animLvl val="lvl"/>
        </dgm:presLayoutVars>
      </dgm:prSet>
      <dgm:spPr/>
      <dgm:t>
        <a:bodyPr/>
        <a:lstStyle/>
        <a:p>
          <a:endParaRPr lang="en-US"/>
        </a:p>
      </dgm:t>
    </dgm:pt>
    <dgm:pt modelId="{462C561A-8265-C34D-ADDD-5CC1F848841B}" type="pres">
      <dgm:prSet presAssocID="{000C9773-BED2-9A4C-877E-64D58A253099}" presName="thickLine" presStyleLbl="alignNode1" presStyleIdx="0" presStyleCnt="2"/>
      <dgm:spPr/>
    </dgm:pt>
    <dgm:pt modelId="{4754B7BE-D522-A642-9316-F0FEBFF4F5B8}" type="pres">
      <dgm:prSet presAssocID="{000C9773-BED2-9A4C-877E-64D58A253099}" presName="horz1" presStyleCnt="0"/>
      <dgm:spPr/>
    </dgm:pt>
    <dgm:pt modelId="{533DBC94-CA63-624F-8A8E-D251C96E5637}" type="pres">
      <dgm:prSet presAssocID="{000C9773-BED2-9A4C-877E-64D58A253099}" presName="tx1" presStyleLbl="revTx" presStyleIdx="0" presStyleCnt="2"/>
      <dgm:spPr/>
      <dgm:t>
        <a:bodyPr/>
        <a:lstStyle/>
        <a:p>
          <a:endParaRPr lang="en-US"/>
        </a:p>
      </dgm:t>
    </dgm:pt>
    <dgm:pt modelId="{CACD9D92-14E7-024D-A378-95F8AD879EA8}" type="pres">
      <dgm:prSet presAssocID="{000C9773-BED2-9A4C-877E-64D58A253099}" presName="vert1" presStyleCnt="0"/>
      <dgm:spPr/>
    </dgm:pt>
    <dgm:pt modelId="{BC66ADD7-F842-AB40-BF7D-68F570B4CE87}" type="pres">
      <dgm:prSet presAssocID="{9C81E0BF-B898-C749-95C6-79BE788EF3FD}" presName="thickLine" presStyleLbl="alignNode1" presStyleIdx="1" presStyleCnt="2"/>
      <dgm:spPr/>
    </dgm:pt>
    <dgm:pt modelId="{5F8D4845-1A5F-C846-ADD0-5E5A2B812391}" type="pres">
      <dgm:prSet presAssocID="{9C81E0BF-B898-C749-95C6-79BE788EF3FD}" presName="horz1" presStyleCnt="0"/>
      <dgm:spPr/>
    </dgm:pt>
    <dgm:pt modelId="{A53EC573-5B27-1E4F-97AB-27D5748C0FD5}" type="pres">
      <dgm:prSet presAssocID="{9C81E0BF-B898-C749-95C6-79BE788EF3FD}" presName="tx1" presStyleLbl="revTx" presStyleIdx="1" presStyleCnt="2"/>
      <dgm:spPr/>
      <dgm:t>
        <a:bodyPr/>
        <a:lstStyle/>
        <a:p>
          <a:endParaRPr lang="en-US"/>
        </a:p>
      </dgm:t>
    </dgm:pt>
    <dgm:pt modelId="{89F930CE-E6F3-2846-87A0-7D89B478C3B9}" type="pres">
      <dgm:prSet presAssocID="{9C81E0BF-B898-C749-95C6-79BE788EF3FD}" presName="vert1" presStyleCnt="0"/>
      <dgm:spPr/>
    </dgm:pt>
  </dgm:ptLst>
  <dgm:cxnLst>
    <dgm:cxn modelId="{C133D99E-4962-ED45-88BA-ACE5A6595ED7}" type="presOf" srcId="{000C9773-BED2-9A4C-877E-64D58A253099}" destId="{533DBC94-CA63-624F-8A8E-D251C96E5637}" srcOrd="0" destOrd="0" presId="urn:microsoft.com/office/officeart/2008/layout/LinedList"/>
    <dgm:cxn modelId="{8208A2BD-E92B-A840-896B-8DBE343785F6}" type="presOf" srcId="{70696B40-78F2-E549-A41E-F184F8732F7B}" destId="{EEE8266B-280A-7D43-8CD5-120715576CFC}" srcOrd="0" destOrd="0" presId="urn:microsoft.com/office/officeart/2008/layout/LinedList"/>
    <dgm:cxn modelId="{CF1ABB69-BB15-504A-B0F9-F76C21257763}" srcId="{70696B40-78F2-E549-A41E-F184F8732F7B}" destId="{000C9773-BED2-9A4C-877E-64D58A253099}" srcOrd="0" destOrd="0" parTransId="{0B4B5529-DDE6-5342-BC0C-0CA1E0C7967F}" sibTransId="{E28DD0AD-15A0-9B4C-BBF5-1A22DD5A483F}"/>
    <dgm:cxn modelId="{B8DD3EB3-504B-924D-A687-0617E0932366}" type="presOf" srcId="{9C81E0BF-B898-C749-95C6-79BE788EF3FD}" destId="{A53EC573-5B27-1E4F-97AB-27D5748C0FD5}" srcOrd="0" destOrd="0" presId="urn:microsoft.com/office/officeart/2008/layout/LinedList"/>
    <dgm:cxn modelId="{C1CBA373-5893-474C-A689-B81A49C38F32}" srcId="{70696B40-78F2-E549-A41E-F184F8732F7B}" destId="{9C81E0BF-B898-C749-95C6-79BE788EF3FD}" srcOrd="1" destOrd="0" parTransId="{5FFA9F4F-2142-D240-AFC6-2B4F14F637F8}" sibTransId="{E7A9543C-F8E5-B84E-A519-30423E468B4B}"/>
    <dgm:cxn modelId="{17F32E77-3297-B04A-8F94-8F99EBFB1100}" type="presParOf" srcId="{EEE8266B-280A-7D43-8CD5-120715576CFC}" destId="{462C561A-8265-C34D-ADDD-5CC1F848841B}" srcOrd="0" destOrd="0" presId="urn:microsoft.com/office/officeart/2008/layout/LinedList"/>
    <dgm:cxn modelId="{1FAB9197-588E-6542-8305-42A0E03AAC7A}" type="presParOf" srcId="{EEE8266B-280A-7D43-8CD5-120715576CFC}" destId="{4754B7BE-D522-A642-9316-F0FEBFF4F5B8}" srcOrd="1" destOrd="0" presId="urn:microsoft.com/office/officeart/2008/layout/LinedList"/>
    <dgm:cxn modelId="{42D8AAD6-2B55-3749-AB02-430A463831DE}" type="presParOf" srcId="{4754B7BE-D522-A642-9316-F0FEBFF4F5B8}" destId="{533DBC94-CA63-624F-8A8E-D251C96E5637}" srcOrd="0" destOrd="0" presId="urn:microsoft.com/office/officeart/2008/layout/LinedList"/>
    <dgm:cxn modelId="{DF121403-E432-AF47-8711-1B155EEBFE2D}" type="presParOf" srcId="{4754B7BE-D522-A642-9316-F0FEBFF4F5B8}" destId="{CACD9D92-14E7-024D-A378-95F8AD879EA8}" srcOrd="1" destOrd="0" presId="urn:microsoft.com/office/officeart/2008/layout/LinedList"/>
    <dgm:cxn modelId="{DB0D1DA9-966D-3C46-9A5A-275DA208C488}" type="presParOf" srcId="{EEE8266B-280A-7D43-8CD5-120715576CFC}" destId="{BC66ADD7-F842-AB40-BF7D-68F570B4CE87}" srcOrd="2" destOrd="0" presId="urn:microsoft.com/office/officeart/2008/layout/LinedList"/>
    <dgm:cxn modelId="{95260739-D770-8049-9DAC-EAB8BEDFA24F}" type="presParOf" srcId="{EEE8266B-280A-7D43-8CD5-120715576CFC}" destId="{5F8D4845-1A5F-C846-ADD0-5E5A2B812391}" srcOrd="3" destOrd="0" presId="urn:microsoft.com/office/officeart/2008/layout/LinedList"/>
    <dgm:cxn modelId="{B65763E6-C73F-A541-ABFB-DDF60EC20933}" type="presParOf" srcId="{5F8D4845-1A5F-C846-ADD0-5E5A2B812391}" destId="{A53EC573-5B27-1E4F-97AB-27D5748C0FD5}" srcOrd="0" destOrd="0" presId="urn:microsoft.com/office/officeart/2008/layout/LinedList"/>
    <dgm:cxn modelId="{7E947C04-8528-C242-9359-B01E698E9CD1}" type="presParOf" srcId="{5F8D4845-1A5F-C846-ADD0-5E5A2B812391}" destId="{89F930CE-E6F3-2846-87A0-7D89B478C3B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E812E-2DB1-9A4E-9CAF-2959A28ABEFA}">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0F4B011-8365-7D43-9285-BB06E3EF5DBA}">
      <dsp:nvSpPr>
        <dsp:cNvPr id="0" name=""/>
        <dsp:cNvSpPr/>
      </dsp:nvSpPr>
      <dsp:spPr>
        <a:xfrm>
          <a:off x="0" y="0"/>
          <a:ext cx="2011680" cy="510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kern="1200" dirty="0" smtClean="0"/>
            <a:t>On a sheet of paper, please answer the following question:</a:t>
          </a:r>
          <a:endParaRPr lang="en-US" sz="3000" kern="1200" dirty="0"/>
        </a:p>
      </dsp:txBody>
      <dsp:txXfrm>
        <a:off x="0" y="0"/>
        <a:ext cx="2011680" cy="5105400"/>
      </dsp:txXfrm>
    </dsp:sp>
    <dsp:sp modelId="{4EF8ED32-AB85-A349-B6D6-48D39EC76AEB}">
      <dsp:nvSpPr>
        <dsp:cNvPr id="0" name=""/>
        <dsp:cNvSpPr/>
      </dsp:nvSpPr>
      <dsp:spPr>
        <a:xfrm>
          <a:off x="2162556" y="231837"/>
          <a:ext cx="7895844" cy="463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20" tIns="198120" rIns="198120" bIns="198120" numCol="1" spcCol="1270" anchor="t" anchorCtr="0">
          <a:noAutofit/>
        </a:bodyPr>
        <a:lstStyle/>
        <a:p>
          <a:pPr lvl="0" algn="l" defTabSz="2311400" rtl="0">
            <a:lnSpc>
              <a:spcPct val="90000"/>
            </a:lnSpc>
            <a:spcBef>
              <a:spcPct val="0"/>
            </a:spcBef>
            <a:spcAft>
              <a:spcPct val="35000"/>
            </a:spcAft>
          </a:pPr>
          <a:r>
            <a:rPr lang="en-US" sz="5200" kern="1200" dirty="0" smtClean="0"/>
            <a:t>What was life for the average person like during the Middle Ages? </a:t>
          </a:r>
          <a:endParaRPr lang="en-US" sz="5200" kern="1200" dirty="0"/>
        </a:p>
      </dsp:txBody>
      <dsp:txXfrm>
        <a:off x="2162556" y="231837"/>
        <a:ext cx="7895844" cy="4636740"/>
      </dsp:txXfrm>
    </dsp:sp>
    <dsp:sp modelId="{B76A3C43-BD35-0F4A-8CCA-CE0744B11C49}">
      <dsp:nvSpPr>
        <dsp:cNvPr id="0" name=""/>
        <dsp:cNvSpPr/>
      </dsp:nvSpPr>
      <dsp:spPr>
        <a:xfrm>
          <a:off x="2011680" y="4868577"/>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19C87-84C8-E949-90C1-AC96C8013B4C}">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FBAD065-6899-5F46-BF56-8306E2A14065}">
      <dsp:nvSpPr>
        <dsp:cNvPr id="0" name=""/>
        <dsp:cNvSpPr/>
      </dsp:nvSpPr>
      <dsp:spPr>
        <a:xfrm>
          <a:off x="0" y="0"/>
          <a:ext cx="2011680"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ELAGSE11-12RL1</a:t>
          </a:r>
          <a:endParaRPr lang="en-US" sz="2200" kern="1200" dirty="0"/>
        </a:p>
      </dsp:txBody>
      <dsp:txXfrm>
        <a:off x="0" y="0"/>
        <a:ext cx="2011680" cy="1276350"/>
      </dsp:txXfrm>
    </dsp:sp>
    <dsp:sp modelId="{6170F224-6BF8-BE43-A780-E2312F4A05B0}">
      <dsp:nvSpPr>
        <dsp:cNvPr id="0" name=""/>
        <dsp:cNvSpPr/>
      </dsp:nvSpPr>
      <dsp:spPr>
        <a:xfrm>
          <a:off x="2162556" y="57959"/>
          <a:ext cx="7895844" cy="115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Cite strong and thorough textual evidence to support analysis of what the text says explicitly as well as inferences drawn from the text, including determining where the text leaves matters uncertain.</a:t>
          </a:r>
          <a:endParaRPr lang="en-US" sz="1600" kern="1200" dirty="0"/>
        </a:p>
      </dsp:txBody>
      <dsp:txXfrm>
        <a:off x="2162556" y="57959"/>
        <a:ext cx="7895844" cy="1159185"/>
      </dsp:txXfrm>
    </dsp:sp>
    <dsp:sp modelId="{2D899A55-4614-C14A-9307-8B2CD7F91558}">
      <dsp:nvSpPr>
        <dsp:cNvPr id="0" name=""/>
        <dsp:cNvSpPr/>
      </dsp:nvSpPr>
      <dsp:spPr>
        <a:xfrm>
          <a:off x="2011680" y="1217144"/>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336188E-B2DE-D14D-B449-0768A1E437F9}">
      <dsp:nvSpPr>
        <dsp:cNvPr id="0" name=""/>
        <dsp:cNvSpPr/>
      </dsp:nvSpPr>
      <dsp:spPr>
        <a:xfrm>
          <a:off x="0" y="127635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499F8C9-8837-824A-886C-0B4898D2EC65}">
      <dsp:nvSpPr>
        <dsp:cNvPr id="0" name=""/>
        <dsp:cNvSpPr/>
      </dsp:nvSpPr>
      <dsp:spPr>
        <a:xfrm>
          <a:off x="0" y="1276350"/>
          <a:ext cx="2011680"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ELAGSE11-12RL3</a:t>
          </a:r>
          <a:endParaRPr lang="en-US" sz="2200" kern="1200" dirty="0"/>
        </a:p>
      </dsp:txBody>
      <dsp:txXfrm>
        <a:off x="0" y="1276350"/>
        <a:ext cx="2011680" cy="1276350"/>
      </dsp:txXfrm>
    </dsp:sp>
    <dsp:sp modelId="{416D0DB5-93BB-6A4B-801A-B2DC3BF9ADF2}">
      <dsp:nvSpPr>
        <dsp:cNvPr id="0" name=""/>
        <dsp:cNvSpPr/>
      </dsp:nvSpPr>
      <dsp:spPr>
        <a:xfrm>
          <a:off x="2162556" y="1334309"/>
          <a:ext cx="7895844" cy="115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Analyze the impact of the author’s choices regarding how to develop and relate elements of a story or drama (e.g., where a story is set, how the action is ordered, how the characters are introduced and developed).</a:t>
          </a:r>
          <a:endParaRPr lang="en-US" sz="1600" kern="1200" dirty="0"/>
        </a:p>
      </dsp:txBody>
      <dsp:txXfrm>
        <a:off x="2162556" y="1334309"/>
        <a:ext cx="7895844" cy="1159185"/>
      </dsp:txXfrm>
    </dsp:sp>
    <dsp:sp modelId="{E7FF0E8E-25E1-C441-97EC-3B7142B99D10}">
      <dsp:nvSpPr>
        <dsp:cNvPr id="0" name=""/>
        <dsp:cNvSpPr/>
      </dsp:nvSpPr>
      <dsp:spPr>
        <a:xfrm>
          <a:off x="2011680" y="2493494"/>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20F62608-4F36-DE4C-BCE0-6C5856A5D90E}">
      <dsp:nvSpPr>
        <dsp:cNvPr id="0" name=""/>
        <dsp:cNvSpPr/>
      </dsp:nvSpPr>
      <dsp:spPr>
        <a:xfrm>
          <a:off x="0" y="255270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66BAE5C-E35B-B649-9830-9D189003F990}">
      <dsp:nvSpPr>
        <dsp:cNvPr id="0" name=""/>
        <dsp:cNvSpPr/>
      </dsp:nvSpPr>
      <dsp:spPr>
        <a:xfrm>
          <a:off x="0" y="2552700"/>
          <a:ext cx="2011680"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ELAGSE11-12RL6</a:t>
          </a:r>
          <a:endParaRPr lang="en-US" sz="2200" kern="1200" dirty="0"/>
        </a:p>
      </dsp:txBody>
      <dsp:txXfrm>
        <a:off x="0" y="2552700"/>
        <a:ext cx="2011680" cy="1276350"/>
      </dsp:txXfrm>
    </dsp:sp>
    <dsp:sp modelId="{9D0F41F6-EC6B-8A4D-9A6E-13F7F9FAEA35}">
      <dsp:nvSpPr>
        <dsp:cNvPr id="0" name=""/>
        <dsp:cNvSpPr/>
      </dsp:nvSpPr>
      <dsp:spPr>
        <a:xfrm>
          <a:off x="2162556" y="2610659"/>
          <a:ext cx="7895844" cy="115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Analyze a case in which grasping point of view requires distinguishing what is directly stated in a text from what is really meant (e.g., satire, sarcasm, irony, or understatement).</a:t>
          </a:r>
          <a:endParaRPr lang="en-US" sz="1600" kern="1200" dirty="0"/>
        </a:p>
      </dsp:txBody>
      <dsp:txXfrm>
        <a:off x="2162556" y="2610659"/>
        <a:ext cx="7895844" cy="1159185"/>
      </dsp:txXfrm>
    </dsp:sp>
    <dsp:sp modelId="{2B7ADE68-E355-3F47-BEC9-D0054498E560}">
      <dsp:nvSpPr>
        <dsp:cNvPr id="0" name=""/>
        <dsp:cNvSpPr/>
      </dsp:nvSpPr>
      <dsp:spPr>
        <a:xfrm>
          <a:off x="2011680" y="3769844"/>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F39F17DE-084C-5F4D-AD4A-0197C7A22BDF}">
      <dsp:nvSpPr>
        <dsp:cNvPr id="0" name=""/>
        <dsp:cNvSpPr/>
      </dsp:nvSpPr>
      <dsp:spPr>
        <a:xfrm>
          <a:off x="0" y="382905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22380FE-2122-5C4C-AD48-FC03C6575357}">
      <dsp:nvSpPr>
        <dsp:cNvPr id="0" name=""/>
        <dsp:cNvSpPr/>
      </dsp:nvSpPr>
      <dsp:spPr>
        <a:xfrm>
          <a:off x="0" y="3829050"/>
          <a:ext cx="2011680"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ELAGSE11-12W9</a:t>
          </a:r>
          <a:endParaRPr lang="en-US" sz="2200" kern="1200" dirty="0"/>
        </a:p>
      </dsp:txBody>
      <dsp:txXfrm>
        <a:off x="0" y="3829050"/>
        <a:ext cx="2011680" cy="1276350"/>
      </dsp:txXfrm>
    </dsp:sp>
    <dsp:sp modelId="{731D688D-6978-1A48-8739-C3CEAE22329D}">
      <dsp:nvSpPr>
        <dsp:cNvPr id="0" name=""/>
        <dsp:cNvSpPr/>
      </dsp:nvSpPr>
      <dsp:spPr>
        <a:xfrm>
          <a:off x="2162556" y="3887009"/>
          <a:ext cx="7895844" cy="115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 Draw evidence from literary or informational texts to support analysis, reflection, and research.</a:t>
          </a:r>
          <a:endParaRPr lang="en-US" sz="1600" kern="1200" dirty="0"/>
        </a:p>
      </dsp:txBody>
      <dsp:txXfrm>
        <a:off x="2162556" y="3887009"/>
        <a:ext cx="7895844" cy="1159185"/>
      </dsp:txXfrm>
    </dsp:sp>
    <dsp:sp modelId="{B17902FF-2F6A-9B45-B906-5F599B8F5ECF}">
      <dsp:nvSpPr>
        <dsp:cNvPr id="0" name=""/>
        <dsp:cNvSpPr/>
      </dsp:nvSpPr>
      <dsp:spPr>
        <a:xfrm>
          <a:off x="2011680" y="5046194"/>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32536-CC36-8344-9CF0-6538B0C0F7F3}">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DC2D2A2-A647-5246-8894-5C823E2022A2}">
      <dsp:nvSpPr>
        <dsp:cNvPr id="0" name=""/>
        <dsp:cNvSpPr/>
      </dsp:nvSpPr>
      <dsp:spPr>
        <a:xfrm>
          <a:off x="0" y="0"/>
          <a:ext cx="10058399" cy="21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kern="1200" dirty="0" smtClean="0"/>
            <a:t>Please open your BLUE LITERATURE BOOK to page &lt;insert page number here&gt;.</a:t>
          </a:r>
          <a:endParaRPr lang="en-US" sz="3000" kern="1200" dirty="0"/>
        </a:p>
      </dsp:txBody>
      <dsp:txXfrm>
        <a:off x="0" y="0"/>
        <a:ext cx="10058399" cy="2114549"/>
      </dsp:txXfrm>
    </dsp:sp>
    <dsp:sp modelId="{0DC653D0-8BD7-7F4B-B5BC-FB8E3F9691EA}">
      <dsp:nvSpPr>
        <dsp:cNvPr id="0" name=""/>
        <dsp:cNvSpPr/>
      </dsp:nvSpPr>
      <dsp:spPr>
        <a:xfrm>
          <a:off x="0" y="2114549"/>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52B70AA-D0C7-AD4F-BE5E-3CD7D6EAEEF8}">
      <dsp:nvSpPr>
        <dsp:cNvPr id="0" name=""/>
        <dsp:cNvSpPr/>
      </dsp:nvSpPr>
      <dsp:spPr>
        <a:xfrm>
          <a:off x="0" y="2114549"/>
          <a:ext cx="10058399" cy="21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kern="1200" dirty="0" smtClean="0"/>
            <a:t>Today you will begin reading the first part of the prologue to the Canterbury Tales by Geoffrey Chaucer.</a:t>
          </a:r>
          <a:endParaRPr lang="en-US" sz="3000" kern="1200" dirty="0"/>
        </a:p>
      </dsp:txBody>
      <dsp:txXfrm>
        <a:off x="0" y="2114549"/>
        <a:ext cx="10058399" cy="211454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32536-CC36-8344-9CF0-6538B0C0F7F3}">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DC2D2A2-A647-5246-8894-5C823E2022A2}">
      <dsp:nvSpPr>
        <dsp:cNvPr id="0" name=""/>
        <dsp:cNvSpPr/>
      </dsp:nvSpPr>
      <dsp:spPr>
        <a:xfrm>
          <a:off x="0" y="0"/>
          <a:ext cx="10058399" cy="21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dirty="0" smtClean="0"/>
            <a:t>One of the reasons that Chaucer’s work is so well known is Chaucer’s ability to contrast each character’s class or status with what that character is really like as a person.</a:t>
          </a:r>
          <a:endParaRPr lang="en-US" sz="2600" kern="1200" dirty="0"/>
        </a:p>
      </dsp:txBody>
      <dsp:txXfrm>
        <a:off x="0" y="0"/>
        <a:ext cx="10058399" cy="2114549"/>
      </dsp:txXfrm>
    </dsp:sp>
    <dsp:sp modelId="{AA1745C1-6A78-2D4D-9284-9F827668EE58}">
      <dsp:nvSpPr>
        <dsp:cNvPr id="0" name=""/>
        <dsp:cNvSpPr/>
      </dsp:nvSpPr>
      <dsp:spPr>
        <a:xfrm>
          <a:off x="0" y="2114549"/>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8C657DC-2143-AA41-9CFA-DF0818CA7BF2}">
      <dsp:nvSpPr>
        <dsp:cNvPr id="0" name=""/>
        <dsp:cNvSpPr/>
      </dsp:nvSpPr>
      <dsp:spPr>
        <a:xfrm>
          <a:off x="0" y="2114549"/>
          <a:ext cx="10058399" cy="21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dirty="0" smtClean="0"/>
            <a:t>To do this effectively, Chaucer uses irony and expects his reader’s to infer, or make conclusions, about each character based on their descriptions in the Prologue.</a:t>
          </a:r>
          <a:endParaRPr lang="en-US" sz="2600" kern="1200" dirty="0"/>
        </a:p>
      </dsp:txBody>
      <dsp:txXfrm>
        <a:off x="0" y="2114549"/>
        <a:ext cx="10058399" cy="211454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32536-CC36-8344-9CF0-6538B0C0F7F3}">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DC2D2A2-A647-5246-8894-5C823E2022A2}">
      <dsp:nvSpPr>
        <dsp:cNvPr id="0" name=""/>
        <dsp:cNvSpPr/>
      </dsp:nvSpPr>
      <dsp:spPr>
        <a:xfrm>
          <a:off x="0" y="0"/>
          <a:ext cx="10058399" cy="4229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lvl="0" algn="l" defTabSz="2089150" rtl="0">
            <a:lnSpc>
              <a:spcPct val="90000"/>
            </a:lnSpc>
            <a:spcBef>
              <a:spcPct val="0"/>
            </a:spcBef>
            <a:spcAft>
              <a:spcPct val="35000"/>
            </a:spcAft>
          </a:pPr>
          <a:r>
            <a:rPr lang="en-US" sz="4700" kern="1200" dirty="0" smtClean="0"/>
            <a:t>Chaucer also contrasts characters. Such as the brave knight with his lover-boy and shallow son, the Squire.</a:t>
          </a:r>
          <a:endParaRPr lang="en-US" sz="4700" kern="1200" dirty="0"/>
        </a:p>
      </dsp:txBody>
      <dsp:txXfrm>
        <a:off x="0" y="0"/>
        <a:ext cx="10058399" cy="42291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32536-CC36-8344-9CF0-6538B0C0F7F3}">
      <dsp:nvSpPr>
        <dsp:cNvPr id="0" name=""/>
        <dsp:cNvSpPr/>
      </dsp:nvSpPr>
      <dsp:spPr>
        <a:xfrm>
          <a:off x="0" y="2064"/>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DC2D2A2-A647-5246-8894-5C823E2022A2}">
      <dsp:nvSpPr>
        <dsp:cNvPr id="0" name=""/>
        <dsp:cNvSpPr/>
      </dsp:nvSpPr>
      <dsp:spPr>
        <a:xfrm>
          <a:off x="0" y="2064"/>
          <a:ext cx="10058399" cy="140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2900" kern="1200" dirty="0" smtClean="0"/>
            <a:t>You should receive a handout titled, “Canterbury Tales Character Graphic Organizer.</a:t>
          </a:r>
        </a:p>
      </dsp:txBody>
      <dsp:txXfrm>
        <a:off x="0" y="2064"/>
        <a:ext cx="10058399" cy="1408323"/>
      </dsp:txXfrm>
    </dsp:sp>
    <dsp:sp modelId="{281CC4E2-9586-2F46-806B-88F477AA2AC6}">
      <dsp:nvSpPr>
        <dsp:cNvPr id="0" name=""/>
        <dsp:cNvSpPr/>
      </dsp:nvSpPr>
      <dsp:spPr>
        <a:xfrm>
          <a:off x="0" y="1410388"/>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0BE3601-C858-0A41-9192-4153212F0CB9}">
      <dsp:nvSpPr>
        <dsp:cNvPr id="0" name=""/>
        <dsp:cNvSpPr/>
      </dsp:nvSpPr>
      <dsp:spPr>
        <a:xfrm>
          <a:off x="0" y="1410388"/>
          <a:ext cx="10058399" cy="140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2900" kern="1200" dirty="0" smtClean="0"/>
            <a:t>Please complete the graphic organizer as you read the prologue today.</a:t>
          </a:r>
        </a:p>
      </dsp:txBody>
      <dsp:txXfrm>
        <a:off x="0" y="1410388"/>
        <a:ext cx="10058399" cy="1408323"/>
      </dsp:txXfrm>
    </dsp:sp>
    <dsp:sp modelId="{D6B214BE-B29B-0D43-B8A5-0F495674CD64}">
      <dsp:nvSpPr>
        <dsp:cNvPr id="0" name=""/>
        <dsp:cNvSpPr/>
      </dsp:nvSpPr>
      <dsp:spPr>
        <a:xfrm>
          <a:off x="0" y="2818711"/>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17D445B-432C-9D4E-95D1-7FEA61B0C4B5}">
      <dsp:nvSpPr>
        <dsp:cNvPr id="0" name=""/>
        <dsp:cNvSpPr/>
      </dsp:nvSpPr>
      <dsp:spPr>
        <a:xfrm>
          <a:off x="0" y="2818711"/>
          <a:ext cx="10058399" cy="140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2900" kern="1200" dirty="0" smtClean="0"/>
            <a:t>Turn in your Graphic Organizer to the substitute before you leave today.</a:t>
          </a:r>
        </a:p>
      </dsp:txBody>
      <dsp:txXfrm>
        <a:off x="0" y="2818711"/>
        <a:ext cx="10058399" cy="140832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D951D-1FB5-7645-B8DC-C31A35854B22}">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77ED965-6D0C-E046-A68E-42DE9B518E15}">
      <dsp:nvSpPr>
        <dsp:cNvPr id="0" name=""/>
        <dsp:cNvSpPr/>
      </dsp:nvSpPr>
      <dsp:spPr>
        <a:xfrm>
          <a:off x="0" y="0"/>
          <a:ext cx="10058399" cy="4229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rtl="0">
            <a:lnSpc>
              <a:spcPct val="90000"/>
            </a:lnSpc>
            <a:spcBef>
              <a:spcPct val="0"/>
            </a:spcBef>
            <a:spcAft>
              <a:spcPct val="35000"/>
            </a:spcAft>
          </a:pPr>
          <a:r>
            <a:rPr lang="en-US" sz="6500" kern="1200" dirty="0" smtClean="0"/>
            <a:t>There are no announcements today.</a:t>
          </a:r>
          <a:endParaRPr lang="en-US" sz="6500" kern="1200" dirty="0"/>
        </a:p>
      </dsp:txBody>
      <dsp:txXfrm>
        <a:off x="0" y="0"/>
        <a:ext cx="10058399" cy="42291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8E0C7-AE4B-BF4D-A7AB-21BC35532E8D}">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89B9695-86E4-C54D-9335-D2C4035E7F87}">
      <dsp:nvSpPr>
        <dsp:cNvPr id="0" name=""/>
        <dsp:cNvSpPr/>
      </dsp:nvSpPr>
      <dsp:spPr>
        <a:xfrm>
          <a:off x="0" y="0"/>
          <a:ext cx="10058399"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rtl="0">
            <a:lnSpc>
              <a:spcPct val="90000"/>
            </a:lnSpc>
            <a:spcBef>
              <a:spcPct val="0"/>
            </a:spcBef>
            <a:spcAft>
              <a:spcPct val="35000"/>
            </a:spcAft>
          </a:pPr>
          <a:r>
            <a:rPr lang="en-US" sz="3700" kern="1200" dirty="0" smtClean="0"/>
            <a:t>If you are in 6</a:t>
          </a:r>
          <a:r>
            <a:rPr lang="en-US" sz="3700" kern="1200" baseline="30000" dirty="0" smtClean="0"/>
            <a:t>th</a:t>
          </a:r>
          <a:r>
            <a:rPr lang="en-US" sz="3700" kern="1200" dirty="0" smtClean="0"/>
            <a:t> period, we will finish with your Middle Ages Research presentations today.</a:t>
          </a:r>
          <a:endParaRPr lang="en-US" sz="3700" kern="1200" dirty="0"/>
        </a:p>
      </dsp:txBody>
      <dsp:txXfrm>
        <a:off x="0" y="0"/>
        <a:ext cx="10058399" cy="2552700"/>
      </dsp:txXfrm>
    </dsp:sp>
    <dsp:sp modelId="{84F6EA09-EFE6-1841-9A52-AAD6DA0D1FE1}">
      <dsp:nvSpPr>
        <dsp:cNvPr id="0" name=""/>
        <dsp:cNvSpPr/>
      </dsp:nvSpPr>
      <dsp:spPr>
        <a:xfrm>
          <a:off x="0" y="255270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17FE90D-CD81-7C4D-B7BE-39E8B27B5C6D}">
      <dsp:nvSpPr>
        <dsp:cNvPr id="0" name=""/>
        <dsp:cNvSpPr/>
      </dsp:nvSpPr>
      <dsp:spPr>
        <a:xfrm>
          <a:off x="0" y="2552700"/>
          <a:ext cx="10058399"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lvl="0" algn="l" defTabSz="1644650" rtl="0">
            <a:lnSpc>
              <a:spcPct val="90000"/>
            </a:lnSpc>
            <a:spcBef>
              <a:spcPct val="0"/>
            </a:spcBef>
            <a:spcAft>
              <a:spcPct val="35000"/>
            </a:spcAft>
          </a:pPr>
          <a:r>
            <a:rPr lang="en-US" sz="3700" kern="1200" dirty="0" smtClean="0"/>
            <a:t>If you are in any other class period, please go forward in the PowerPoint.</a:t>
          </a:r>
          <a:endParaRPr lang="en-US" sz="3700" kern="1200" dirty="0"/>
        </a:p>
      </dsp:txBody>
      <dsp:txXfrm>
        <a:off x="0" y="2552700"/>
        <a:ext cx="10058399" cy="25527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E812E-2DB1-9A4E-9CAF-2959A28ABEFA}">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0F4B011-8365-7D43-9285-BB06E3EF5DBA}">
      <dsp:nvSpPr>
        <dsp:cNvPr id="0" name=""/>
        <dsp:cNvSpPr/>
      </dsp:nvSpPr>
      <dsp:spPr>
        <a:xfrm>
          <a:off x="0" y="0"/>
          <a:ext cx="2011680" cy="510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rtl="0">
            <a:lnSpc>
              <a:spcPct val="90000"/>
            </a:lnSpc>
            <a:spcBef>
              <a:spcPct val="0"/>
            </a:spcBef>
            <a:spcAft>
              <a:spcPct val="35000"/>
            </a:spcAft>
          </a:pPr>
          <a:r>
            <a:rPr lang="en-US" sz="3600" kern="1200" dirty="0" smtClean="0"/>
            <a:t>Please watch the video to your right.</a:t>
          </a:r>
          <a:endParaRPr lang="en-US" sz="3600" kern="1200" dirty="0"/>
        </a:p>
      </dsp:txBody>
      <dsp:txXfrm>
        <a:off x="0" y="0"/>
        <a:ext cx="2011680" cy="5105400"/>
      </dsp:txXfrm>
    </dsp:sp>
    <dsp:sp modelId="{B4D815F8-FC70-A54C-8C9E-B787CED32089}">
      <dsp:nvSpPr>
        <dsp:cNvPr id="0" name=""/>
        <dsp:cNvSpPr/>
      </dsp:nvSpPr>
      <dsp:spPr>
        <a:xfrm>
          <a:off x="2162556" y="231837"/>
          <a:ext cx="7895844" cy="463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rtl="0">
            <a:lnSpc>
              <a:spcPct val="90000"/>
            </a:lnSpc>
            <a:spcBef>
              <a:spcPct val="0"/>
            </a:spcBef>
            <a:spcAft>
              <a:spcPct val="35000"/>
            </a:spcAft>
          </a:pPr>
          <a:endParaRPr lang="en-US" sz="6500" kern="1200" dirty="0"/>
        </a:p>
      </dsp:txBody>
      <dsp:txXfrm>
        <a:off x="2162556" y="231837"/>
        <a:ext cx="7895844" cy="4636740"/>
      </dsp:txXfrm>
    </dsp:sp>
    <dsp:sp modelId="{74B04058-4E87-CD41-97BD-A60A2EA23FE3}">
      <dsp:nvSpPr>
        <dsp:cNvPr id="0" name=""/>
        <dsp:cNvSpPr/>
      </dsp:nvSpPr>
      <dsp:spPr>
        <a:xfrm>
          <a:off x="2011680" y="4868577"/>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E812E-2DB1-9A4E-9CAF-2959A28ABEFA}">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0F4B011-8365-7D43-9285-BB06E3EF5DBA}">
      <dsp:nvSpPr>
        <dsp:cNvPr id="0" name=""/>
        <dsp:cNvSpPr/>
      </dsp:nvSpPr>
      <dsp:spPr>
        <a:xfrm>
          <a:off x="0" y="0"/>
          <a:ext cx="2011680" cy="510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dirty="0" smtClean="0"/>
            <a:t>On a sheet of paper, please answer the following question in 3-5 sentences:</a:t>
          </a:r>
          <a:endParaRPr lang="en-US" sz="2600" kern="1200" dirty="0"/>
        </a:p>
      </dsp:txBody>
      <dsp:txXfrm>
        <a:off x="0" y="0"/>
        <a:ext cx="2011680" cy="5105400"/>
      </dsp:txXfrm>
    </dsp:sp>
    <dsp:sp modelId="{4EF8ED32-AB85-A349-B6D6-48D39EC76AEB}">
      <dsp:nvSpPr>
        <dsp:cNvPr id="0" name=""/>
        <dsp:cNvSpPr/>
      </dsp:nvSpPr>
      <dsp:spPr>
        <a:xfrm>
          <a:off x="2162556" y="231837"/>
          <a:ext cx="7895844" cy="463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rtl="0">
            <a:lnSpc>
              <a:spcPct val="90000"/>
            </a:lnSpc>
            <a:spcBef>
              <a:spcPct val="0"/>
            </a:spcBef>
            <a:spcAft>
              <a:spcPct val="35000"/>
            </a:spcAft>
          </a:pPr>
          <a:r>
            <a:rPr lang="en-US" sz="3600" kern="1200" dirty="0" smtClean="0"/>
            <a:t>What assumptions did you make about the masked man before you watched the commercial? </a:t>
          </a:r>
        </a:p>
        <a:p>
          <a:pPr lvl="0" algn="l" defTabSz="1600200" rtl="0">
            <a:lnSpc>
              <a:spcPct val="90000"/>
            </a:lnSpc>
            <a:spcBef>
              <a:spcPct val="0"/>
            </a:spcBef>
            <a:spcAft>
              <a:spcPct val="35000"/>
            </a:spcAft>
          </a:pPr>
          <a:r>
            <a:rPr lang="en-US" sz="3600" kern="1200" dirty="0" smtClean="0"/>
            <a:t>Did what you assumed about the man turn out to be true?</a:t>
          </a:r>
          <a:endParaRPr lang="en-US" sz="3600" kern="1200" dirty="0"/>
        </a:p>
      </dsp:txBody>
      <dsp:txXfrm>
        <a:off x="2162556" y="231837"/>
        <a:ext cx="7895844" cy="4636740"/>
      </dsp:txXfrm>
    </dsp:sp>
    <dsp:sp modelId="{B76A3C43-BD35-0F4A-8CCA-CE0744B11C49}">
      <dsp:nvSpPr>
        <dsp:cNvPr id="0" name=""/>
        <dsp:cNvSpPr/>
      </dsp:nvSpPr>
      <dsp:spPr>
        <a:xfrm>
          <a:off x="2011680" y="4868577"/>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C561A-8265-C34D-ADDD-5CC1F848841B}">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33DBC94-CA63-624F-8A8E-D251C96E5637}">
      <dsp:nvSpPr>
        <dsp:cNvPr id="0" name=""/>
        <dsp:cNvSpPr/>
      </dsp:nvSpPr>
      <dsp:spPr>
        <a:xfrm>
          <a:off x="0" y="0"/>
          <a:ext cx="10058399" cy="21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kern="1200" dirty="0" smtClean="0"/>
            <a:t>What is the speaker’s attitude toward the various characters and classes within the Prologue of the Canterbury Tales based on the language he uses to describe them? </a:t>
          </a:r>
          <a:endParaRPr lang="en-US" sz="2500" kern="1200" dirty="0"/>
        </a:p>
      </dsp:txBody>
      <dsp:txXfrm>
        <a:off x="0" y="0"/>
        <a:ext cx="10058399" cy="2114549"/>
      </dsp:txXfrm>
    </dsp:sp>
    <dsp:sp modelId="{BC66ADD7-F842-AB40-BF7D-68F570B4CE87}">
      <dsp:nvSpPr>
        <dsp:cNvPr id="0" name=""/>
        <dsp:cNvSpPr/>
      </dsp:nvSpPr>
      <dsp:spPr>
        <a:xfrm>
          <a:off x="0" y="2114549"/>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53EC573-5B27-1E4F-97AB-27D5748C0FD5}">
      <dsp:nvSpPr>
        <dsp:cNvPr id="0" name=""/>
        <dsp:cNvSpPr/>
      </dsp:nvSpPr>
      <dsp:spPr>
        <a:xfrm>
          <a:off x="0" y="2114549"/>
          <a:ext cx="10058399" cy="21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kern="1200" smtClean="0"/>
            <a:t>How does Chaucer use direct and indirect characterization to develop how we, as readers interpret each character in the Prologue of the Canterbury Tales? </a:t>
          </a:r>
          <a:endParaRPr lang="en-US" sz="2500" kern="1200"/>
        </a:p>
      </dsp:txBody>
      <dsp:txXfrm>
        <a:off x="0" y="2114549"/>
        <a:ext cx="10058399" cy="2114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A9DFE-B9B6-3347-A688-FBEEDBA36EAE}">
      <dsp:nvSpPr>
        <dsp:cNvPr id="0" name=""/>
        <dsp:cNvSpPr/>
      </dsp:nvSpPr>
      <dsp:spPr>
        <a:xfrm>
          <a:off x="0" y="553769"/>
          <a:ext cx="10058399" cy="31215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0980" tIns="220980" rIns="220980" bIns="220980" numCol="1" spcCol="1270" anchor="ctr" anchorCtr="0">
          <a:noAutofit/>
        </a:bodyPr>
        <a:lstStyle/>
        <a:p>
          <a:pPr lvl="0" algn="l" defTabSz="2578100" rtl="0">
            <a:lnSpc>
              <a:spcPct val="90000"/>
            </a:lnSpc>
            <a:spcBef>
              <a:spcPct val="0"/>
            </a:spcBef>
            <a:spcAft>
              <a:spcPct val="35000"/>
            </a:spcAft>
          </a:pPr>
          <a:r>
            <a:rPr lang="en-US" sz="5800" kern="1200" dirty="0" smtClean="0"/>
            <a:t>What was life like during the Middle Ages?</a:t>
          </a:r>
        </a:p>
      </dsp:txBody>
      <dsp:txXfrm>
        <a:off x="152382" y="706151"/>
        <a:ext cx="9753635" cy="281679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19C87-84C8-E949-90C1-AC96C8013B4C}">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FBAD065-6899-5F46-BF56-8306E2A14065}">
      <dsp:nvSpPr>
        <dsp:cNvPr id="0" name=""/>
        <dsp:cNvSpPr/>
      </dsp:nvSpPr>
      <dsp:spPr>
        <a:xfrm>
          <a:off x="0" y="0"/>
          <a:ext cx="2011680"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ELAGSE11-12RL1</a:t>
          </a:r>
          <a:endParaRPr lang="en-US" sz="2200" kern="1200" dirty="0"/>
        </a:p>
      </dsp:txBody>
      <dsp:txXfrm>
        <a:off x="0" y="0"/>
        <a:ext cx="2011680" cy="1276350"/>
      </dsp:txXfrm>
    </dsp:sp>
    <dsp:sp modelId="{6170F224-6BF8-BE43-A780-E2312F4A05B0}">
      <dsp:nvSpPr>
        <dsp:cNvPr id="0" name=""/>
        <dsp:cNvSpPr/>
      </dsp:nvSpPr>
      <dsp:spPr>
        <a:xfrm>
          <a:off x="2162556" y="57959"/>
          <a:ext cx="7895844" cy="115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Cite strong and thorough textual evidence to support analysis of what the text says explicitly as well as inferences drawn from the text, including determining where the text leaves matters uncertain.</a:t>
          </a:r>
          <a:endParaRPr lang="en-US" sz="1600" kern="1200" dirty="0"/>
        </a:p>
      </dsp:txBody>
      <dsp:txXfrm>
        <a:off x="2162556" y="57959"/>
        <a:ext cx="7895844" cy="1159185"/>
      </dsp:txXfrm>
    </dsp:sp>
    <dsp:sp modelId="{2D899A55-4614-C14A-9307-8B2CD7F91558}">
      <dsp:nvSpPr>
        <dsp:cNvPr id="0" name=""/>
        <dsp:cNvSpPr/>
      </dsp:nvSpPr>
      <dsp:spPr>
        <a:xfrm>
          <a:off x="2011680" y="1217144"/>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336188E-B2DE-D14D-B449-0768A1E437F9}">
      <dsp:nvSpPr>
        <dsp:cNvPr id="0" name=""/>
        <dsp:cNvSpPr/>
      </dsp:nvSpPr>
      <dsp:spPr>
        <a:xfrm>
          <a:off x="0" y="127635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499F8C9-8837-824A-886C-0B4898D2EC65}">
      <dsp:nvSpPr>
        <dsp:cNvPr id="0" name=""/>
        <dsp:cNvSpPr/>
      </dsp:nvSpPr>
      <dsp:spPr>
        <a:xfrm>
          <a:off x="0" y="1276350"/>
          <a:ext cx="2011680"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ELAGSE11-12RL3</a:t>
          </a:r>
          <a:endParaRPr lang="en-US" sz="2200" kern="1200" dirty="0"/>
        </a:p>
      </dsp:txBody>
      <dsp:txXfrm>
        <a:off x="0" y="1276350"/>
        <a:ext cx="2011680" cy="1276350"/>
      </dsp:txXfrm>
    </dsp:sp>
    <dsp:sp modelId="{416D0DB5-93BB-6A4B-801A-B2DC3BF9ADF2}">
      <dsp:nvSpPr>
        <dsp:cNvPr id="0" name=""/>
        <dsp:cNvSpPr/>
      </dsp:nvSpPr>
      <dsp:spPr>
        <a:xfrm>
          <a:off x="2162556" y="1334309"/>
          <a:ext cx="7895844" cy="115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Analyze the impact of the author’s choices regarding how to develop and relate elements of a story or drama (e.g., where a story is set, how the action is ordered, how the characters are introduced and developed).</a:t>
          </a:r>
          <a:endParaRPr lang="en-US" sz="1600" kern="1200" dirty="0"/>
        </a:p>
      </dsp:txBody>
      <dsp:txXfrm>
        <a:off x="2162556" y="1334309"/>
        <a:ext cx="7895844" cy="1159185"/>
      </dsp:txXfrm>
    </dsp:sp>
    <dsp:sp modelId="{E7FF0E8E-25E1-C441-97EC-3B7142B99D10}">
      <dsp:nvSpPr>
        <dsp:cNvPr id="0" name=""/>
        <dsp:cNvSpPr/>
      </dsp:nvSpPr>
      <dsp:spPr>
        <a:xfrm>
          <a:off x="2011680" y="2493494"/>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20F62608-4F36-DE4C-BCE0-6C5856A5D90E}">
      <dsp:nvSpPr>
        <dsp:cNvPr id="0" name=""/>
        <dsp:cNvSpPr/>
      </dsp:nvSpPr>
      <dsp:spPr>
        <a:xfrm>
          <a:off x="0" y="255270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66BAE5C-E35B-B649-9830-9D189003F990}">
      <dsp:nvSpPr>
        <dsp:cNvPr id="0" name=""/>
        <dsp:cNvSpPr/>
      </dsp:nvSpPr>
      <dsp:spPr>
        <a:xfrm>
          <a:off x="0" y="2552700"/>
          <a:ext cx="2011680"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ELAGSE11-12RL6</a:t>
          </a:r>
          <a:endParaRPr lang="en-US" sz="2200" kern="1200" dirty="0"/>
        </a:p>
      </dsp:txBody>
      <dsp:txXfrm>
        <a:off x="0" y="2552700"/>
        <a:ext cx="2011680" cy="1276350"/>
      </dsp:txXfrm>
    </dsp:sp>
    <dsp:sp modelId="{9D0F41F6-EC6B-8A4D-9A6E-13F7F9FAEA35}">
      <dsp:nvSpPr>
        <dsp:cNvPr id="0" name=""/>
        <dsp:cNvSpPr/>
      </dsp:nvSpPr>
      <dsp:spPr>
        <a:xfrm>
          <a:off x="2162556" y="2610659"/>
          <a:ext cx="7895844" cy="115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Analyze a case in which grasping point of view requires distinguishing what is directly stated in a text from what is really meant (e.g., satire, sarcasm, irony, or understatement).</a:t>
          </a:r>
          <a:endParaRPr lang="en-US" sz="1600" kern="1200" dirty="0"/>
        </a:p>
      </dsp:txBody>
      <dsp:txXfrm>
        <a:off x="2162556" y="2610659"/>
        <a:ext cx="7895844" cy="1159185"/>
      </dsp:txXfrm>
    </dsp:sp>
    <dsp:sp modelId="{2B7ADE68-E355-3F47-BEC9-D0054498E560}">
      <dsp:nvSpPr>
        <dsp:cNvPr id="0" name=""/>
        <dsp:cNvSpPr/>
      </dsp:nvSpPr>
      <dsp:spPr>
        <a:xfrm>
          <a:off x="2011680" y="3769844"/>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F39F17DE-084C-5F4D-AD4A-0197C7A22BDF}">
      <dsp:nvSpPr>
        <dsp:cNvPr id="0" name=""/>
        <dsp:cNvSpPr/>
      </dsp:nvSpPr>
      <dsp:spPr>
        <a:xfrm>
          <a:off x="0" y="382905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22380FE-2122-5C4C-AD48-FC03C6575357}">
      <dsp:nvSpPr>
        <dsp:cNvPr id="0" name=""/>
        <dsp:cNvSpPr/>
      </dsp:nvSpPr>
      <dsp:spPr>
        <a:xfrm>
          <a:off x="0" y="3829050"/>
          <a:ext cx="2011680"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ELAGSE11-12W9</a:t>
          </a:r>
          <a:endParaRPr lang="en-US" sz="2200" kern="1200" dirty="0"/>
        </a:p>
      </dsp:txBody>
      <dsp:txXfrm>
        <a:off x="0" y="3829050"/>
        <a:ext cx="2011680" cy="1276350"/>
      </dsp:txXfrm>
    </dsp:sp>
    <dsp:sp modelId="{731D688D-6978-1A48-8739-C3CEAE22329D}">
      <dsp:nvSpPr>
        <dsp:cNvPr id="0" name=""/>
        <dsp:cNvSpPr/>
      </dsp:nvSpPr>
      <dsp:spPr>
        <a:xfrm>
          <a:off x="2162556" y="3887009"/>
          <a:ext cx="7895844" cy="115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 Draw evidence from literary or informational texts to support analysis, reflection, and research.</a:t>
          </a:r>
          <a:endParaRPr lang="en-US" sz="1600" kern="1200" dirty="0"/>
        </a:p>
      </dsp:txBody>
      <dsp:txXfrm>
        <a:off x="2162556" y="3887009"/>
        <a:ext cx="7895844" cy="1159185"/>
      </dsp:txXfrm>
    </dsp:sp>
    <dsp:sp modelId="{B17902FF-2F6A-9B45-B906-5F599B8F5ECF}">
      <dsp:nvSpPr>
        <dsp:cNvPr id="0" name=""/>
        <dsp:cNvSpPr/>
      </dsp:nvSpPr>
      <dsp:spPr>
        <a:xfrm>
          <a:off x="2011680" y="5046194"/>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32536-CC36-8344-9CF0-6538B0C0F7F3}">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DC2D2A2-A647-5246-8894-5C823E2022A2}">
      <dsp:nvSpPr>
        <dsp:cNvPr id="0" name=""/>
        <dsp:cNvSpPr/>
      </dsp:nvSpPr>
      <dsp:spPr>
        <a:xfrm>
          <a:off x="0" y="0"/>
          <a:ext cx="10058399" cy="21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kern="1200" dirty="0" smtClean="0"/>
            <a:t>Please open your BLUE LITERATURE BOOK to page &lt;insert page number here&gt;.</a:t>
          </a:r>
          <a:endParaRPr lang="en-US" sz="3000" kern="1200" dirty="0"/>
        </a:p>
      </dsp:txBody>
      <dsp:txXfrm>
        <a:off x="0" y="0"/>
        <a:ext cx="10058399" cy="2114549"/>
      </dsp:txXfrm>
    </dsp:sp>
    <dsp:sp modelId="{0DC653D0-8BD7-7F4B-B5BC-FB8E3F9691EA}">
      <dsp:nvSpPr>
        <dsp:cNvPr id="0" name=""/>
        <dsp:cNvSpPr/>
      </dsp:nvSpPr>
      <dsp:spPr>
        <a:xfrm>
          <a:off x="0" y="2114549"/>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52B70AA-D0C7-AD4F-BE5E-3CD7D6EAEEF8}">
      <dsp:nvSpPr>
        <dsp:cNvPr id="0" name=""/>
        <dsp:cNvSpPr/>
      </dsp:nvSpPr>
      <dsp:spPr>
        <a:xfrm>
          <a:off x="0" y="2114549"/>
          <a:ext cx="10058399" cy="21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kern="1200" dirty="0" smtClean="0"/>
            <a:t>Today you will begin reading the first part of the prologue to the Canterbury Tales by Geoffrey Chaucer.</a:t>
          </a:r>
          <a:endParaRPr lang="en-US" sz="3000" kern="1200" dirty="0"/>
        </a:p>
      </dsp:txBody>
      <dsp:txXfrm>
        <a:off x="0" y="2114549"/>
        <a:ext cx="10058399" cy="211454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32536-CC36-8344-9CF0-6538B0C0F7F3}">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DC2D2A2-A647-5246-8894-5C823E2022A2}">
      <dsp:nvSpPr>
        <dsp:cNvPr id="0" name=""/>
        <dsp:cNvSpPr/>
      </dsp:nvSpPr>
      <dsp:spPr>
        <a:xfrm>
          <a:off x="0" y="0"/>
          <a:ext cx="10058399" cy="21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kern="1200" dirty="0" smtClean="0"/>
            <a:t>Please open your BLUE LITERATURE BOOK to page &lt;insert page number here&gt;.</a:t>
          </a:r>
          <a:endParaRPr lang="en-US" sz="3000" kern="1200" dirty="0"/>
        </a:p>
      </dsp:txBody>
      <dsp:txXfrm>
        <a:off x="0" y="0"/>
        <a:ext cx="10058399" cy="2114549"/>
      </dsp:txXfrm>
    </dsp:sp>
    <dsp:sp modelId="{0DC653D0-8BD7-7F4B-B5BC-FB8E3F9691EA}">
      <dsp:nvSpPr>
        <dsp:cNvPr id="0" name=""/>
        <dsp:cNvSpPr/>
      </dsp:nvSpPr>
      <dsp:spPr>
        <a:xfrm>
          <a:off x="0" y="2114549"/>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52B70AA-D0C7-AD4F-BE5E-3CD7D6EAEEF8}">
      <dsp:nvSpPr>
        <dsp:cNvPr id="0" name=""/>
        <dsp:cNvSpPr/>
      </dsp:nvSpPr>
      <dsp:spPr>
        <a:xfrm>
          <a:off x="0" y="2114549"/>
          <a:ext cx="10058399" cy="21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kern="1200" dirty="0" smtClean="0"/>
            <a:t>Today you will begin reading the first part of the prologue to the Canterbury Tales by Geoffrey Chaucer.</a:t>
          </a:r>
          <a:endParaRPr lang="en-US" sz="3000" kern="1200" dirty="0"/>
        </a:p>
      </dsp:txBody>
      <dsp:txXfrm>
        <a:off x="0" y="2114549"/>
        <a:ext cx="10058399" cy="211454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32536-CC36-8344-9CF0-6538B0C0F7F3}">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DC2D2A2-A647-5246-8894-5C823E2022A2}">
      <dsp:nvSpPr>
        <dsp:cNvPr id="0" name=""/>
        <dsp:cNvSpPr/>
      </dsp:nvSpPr>
      <dsp:spPr>
        <a:xfrm>
          <a:off x="0" y="0"/>
          <a:ext cx="10058399" cy="21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dirty="0" smtClean="0"/>
            <a:t>One of the reasons that Chaucer’s work is so well known is Chaucer’s ability to contrast each character’s class or status with what that character is really like as a person.</a:t>
          </a:r>
          <a:endParaRPr lang="en-US" sz="2600" kern="1200" dirty="0"/>
        </a:p>
      </dsp:txBody>
      <dsp:txXfrm>
        <a:off x="0" y="0"/>
        <a:ext cx="10058399" cy="2114549"/>
      </dsp:txXfrm>
    </dsp:sp>
    <dsp:sp modelId="{AA1745C1-6A78-2D4D-9284-9F827668EE58}">
      <dsp:nvSpPr>
        <dsp:cNvPr id="0" name=""/>
        <dsp:cNvSpPr/>
      </dsp:nvSpPr>
      <dsp:spPr>
        <a:xfrm>
          <a:off x="0" y="2114549"/>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8C657DC-2143-AA41-9CFA-DF0818CA7BF2}">
      <dsp:nvSpPr>
        <dsp:cNvPr id="0" name=""/>
        <dsp:cNvSpPr/>
      </dsp:nvSpPr>
      <dsp:spPr>
        <a:xfrm>
          <a:off x="0" y="2114549"/>
          <a:ext cx="10058399" cy="21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dirty="0" smtClean="0"/>
            <a:t>To do this effectively, Chaucer uses irony and expects his reader’s to infer, or make conclusions, about each character based on their descriptions in the Prologue.</a:t>
          </a:r>
          <a:endParaRPr lang="en-US" sz="2600" kern="1200" dirty="0"/>
        </a:p>
      </dsp:txBody>
      <dsp:txXfrm>
        <a:off x="0" y="2114549"/>
        <a:ext cx="10058399" cy="211454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32536-CC36-8344-9CF0-6538B0C0F7F3}">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DC2D2A2-A647-5246-8894-5C823E2022A2}">
      <dsp:nvSpPr>
        <dsp:cNvPr id="0" name=""/>
        <dsp:cNvSpPr/>
      </dsp:nvSpPr>
      <dsp:spPr>
        <a:xfrm>
          <a:off x="0" y="0"/>
          <a:ext cx="10058399" cy="4229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lvl="0" algn="l" defTabSz="2089150" rtl="0">
            <a:lnSpc>
              <a:spcPct val="90000"/>
            </a:lnSpc>
            <a:spcBef>
              <a:spcPct val="0"/>
            </a:spcBef>
            <a:spcAft>
              <a:spcPct val="35000"/>
            </a:spcAft>
          </a:pPr>
          <a:r>
            <a:rPr lang="en-US" sz="4700" kern="1200" dirty="0" smtClean="0"/>
            <a:t>Chaucer also contrasts characters. Such as the brave knight with his lover-boy and shallow son, the Squire.</a:t>
          </a:r>
          <a:endParaRPr lang="en-US" sz="4700" kern="1200" dirty="0"/>
        </a:p>
      </dsp:txBody>
      <dsp:txXfrm>
        <a:off x="0" y="0"/>
        <a:ext cx="10058399" cy="42291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32536-CC36-8344-9CF0-6538B0C0F7F3}">
      <dsp:nvSpPr>
        <dsp:cNvPr id="0" name=""/>
        <dsp:cNvSpPr/>
      </dsp:nvSpPr>
      <dsp:spPr>
        <a:xfrm>
          <a:off x="0" y="2064"/>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DC2D2A2-A647-5246-8894-5C823E2022A2}">
      <dsp:nvSpPr>
        <dsp:cNvPr id="0" name=""/>
        <dsp:cNvSpPr/>
      </dsp:nvSpPr>
      <dsp:spPr>
        <a:xfrm>
          <a:off x="0" y="2064"/>
          <a:ext cx="10058399" cy="140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2900" kern="1200" dirty="0" smtClean="0"/>
            <a:t>You should receive a handout titled, “Canterbury Tales Character Graphic Organizer.</a:t>
          </a:r>
        </a:p>
      </dsp:txBody>
      <dsp:txXfrm>
        <a:off x="0" y="2064"/>
        <a:ext cx="10058399" cy="1408323"/>
      </dsp:txXfrm>
    </dsp:sp>
    <dsp:sp modelId="{281CC4E2-9586-2F46-806B-88F477AA2AC6}">
      <dsp:nvSpPr>
        <dsp:cNvPr id="0" name=""/>
        <dsp:cNvSpPr/>
      </dsp:nvSpPr>
      <dsp:spPr>
        <a:xfrm>
          <a:off x="0" y="1410388"/>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0BE3601-C858-0A41-9192-4153212F0CB9}">
      <dsp:nvSpPr>
        <dsp:cNvPr id="0" name=""/>
        <dsp:cNvSpPr/>
      </dsp:nvSpPr>
      <dsp:spPr>
        <a:xfrm>
          <a:off x="0" y="1410388"/>
          <a:ext cx="10058399" cy="140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2900" kern="1200" dirty="0" smtClean="0"/>
            <a:t>Please complete the graphic organizer as you read the prologue today.</a:t>
          </a:r>
        </a:p>
      </dsp:txBody>
      <dsp:txXfrm>
        <a:off x="0" y="1410388"/>
        <a:ext cx="10058399" cy="1408323"/>
      </dsp:txXfrm>
    </dsp:sp>
    <dsp:sp modelId="{D6B214BE-B29B-0D43-B8A5-0F495674CD64}">
      <dsp:nvSpPr>
        <dsp:cNvPr id="0" name=""/>
        <dsp:cNvSpPr/>
      </dsp:nvSpPr>
      <dsp:spPr>
        <a:xfrm>
          <a:off x="0" y="2818711"/>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17D445B-432C-9D4E-95D1-7FEA61B0C4B5}">
      <dsp:nvSpPr>
        <dsp:cNvPr id="0" name=""/>
        <dsp:cNvSpPr/>
      </dsp:nvSpPr>
      <dsp:spPr>
        <a:xfrm>
          <a:off x="0" y="2818711"/>
          <a:ext cx="10058399" cy="140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2900" kern="1200" dirty="0" smtClean="0"/>
            <a:t>Turn in your Graphic Organizer to the substitute before you leave today.</a:t>
          </a:r>
        </a:p>
      </dsp:txBody>
      <dsp:txXfrm>
        <a:off x="0" y="2818711"/>
        <a:ext cx="10058399" cy="140832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D951D-1FB5-7645-B8DC-C31A35854B22}">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77ED965-6D0C-E046-A68E-42DE9B518E15}">
      <dsp:nvSpPr>
        <dsp:cNvPr id="0" name=""/>
        <dsp:cNvSpPr/>
      </dsp:nvSpPr>
      <dsp:spPr>
        <a:xfrm>
          <a:off x="0" y="0"/>
          <a:ext cx="10058399" cy="4229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rtl="0">
            <a:lnSpc>
              <a:spcPct val="90000"/>
            </a:lnSpc>
            <a:spcBef>
              <a:spcPct val="0"/>
            </a:spcBef>
            <a:spcAft>
              <a:spcPct val="35000"/>
            </a:spcAft>
          </a:pPr>
          <a:r>
            <a:rPr lang="en-US" sz="6500" kern="1200" dirty="0" smtClean="0"/>
            <a:t>There are no announcements today.</a:t>
          </a:r>
          <a:endParaRPr lang="en-US" sz="6500" kern="1200" dirty="0"/>
        </a:p>
      </dsp:txBody>
      <dsp:txXfrm>
        <a:off x="0" y="0"/>
        <a:ext cx="10058399" cy="42291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E812E-2DB1-9A4E-9CAF-2959A28ABEFA}">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0F4B011-8365-7D43-9285-BB06E3EF5DBA}">
      <dsp:nvSpPr>
        <dsp:cNvPr id="0" name=""/>
        <dsp:cNvSpPr/>
      </dsp:nvSpPr>
      <dsp:spPr>
        <a:xfrm>
          <a:off x="0" y="0"/>
          <a:ext cx="10058399" cy="510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rtl="0">
            <a:lnSpc>
              <a:spcPct val="90000"/>
            </a:lnSpc>
            <a:spcBef>
              <a:spcPct val="0"/>
            </a:spcBef>
            <a:spcAft>
              <a:spcPct val="35000"/>
            </a:spcAft>
          </a:pPr>
          <a:r>
            <a:rPr lang="en-US" sz="6500" kern="1200" dirty="0" smtClean="0"/>
            <a:t>Please take out your character sheet from yesterday.</a:t>
          </a:r>
          <a:endParaRPr lang="en-US" sz="6500" kern="1200" dirty="0"/>
        </a:p>
      </dsp:txBody>
      <dsp:txXfrm>
        <a:off x="0" y="0"/>
        <a:ext cx="10058399" cy="510540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C561A-8265-C34D-ADDD-5CC1F848841B}">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33DBC94-CA63-624F-8A8E-D251C96E5637}">
      <dsp:nvSpPr>
        <dsp:cNvPr id="0" name=""/>
        <dsp:cNvSpPr/>
      </dsp:nvSpPr>
      <dsp:spPr>
        <a:xfrm>
          <a:off x="0" y="0"/>
          <a:ext cx="10058399" cy="21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kern="1200" dirty="0" smtClean="0"/>
            <a:t>What is the speaker’s attitude toward the various characters and classes within the Prologue of the Canterbury Tales based on the language he uses to describe them? </a:t>
          </a:r>
          <a:endParaRPr lang="en-US" sz="2500" kern="1200" dirty="0"/>
        </a:p>
      </dsp:txBody>
      <dsp:txXfrm>
        <a:off x="0" y="0"/>
        <a:ext cx="10058399" cy="2114549"/>
      </dsp:txXfrm>
    </dsp:sp>
    <dsp:sp modelId="{BC66ADD7-F842-AB40-BF7D-68F570B4CE87}">
      <dsp:nvSpPr>
        <dsp:cNvPr id="0" name=""/>
        <dsp:cNvSpPr/>
      </dsp:nvSpPr>
      <dsp:spPr>
        <a:xfrm>
          <a:off x="0" y="2114549"/>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53EC573-5B27-1E4F-97AB-27D5748C0FD5}">
      <dsp:nvSpPr>
        <dsp:cNvPr id="0" name=""/>
        <dsp:cNvSpPr/>
      </dsp:nvSpPr>
      <dsp:spPr>
        <a:xfrm>
          <a:off x="0" y="2114549"/>
          <a:ext cx="10058399" cy="21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kern="1200" smtClean="0"/>
            <a:t>How does Chaucer use direct and indirect characterization to develop how we, as readers interpret each character in the Prologue of the Canterbury Tales? </a:t>
          </a:r>
          <a:endParaRPr lang="en-US" sz="2500" kern="1200"/>
        </a:p>
      </dsp:txBody>
      <dsp:txXfrm>
        <a:off x="0" y="2114549"/>
        <a:ext cx="10058399" cy="211454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19C87-84C8-E949-90C1-AC96C8013B4C}">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FBAD065-6899-5F46-BF56-8306E2A14065}">
      <dsp:nvSpPr>
        <dsp:cNvPr id="0" name=""/>
        <dsp:cNvSpPr/>
      </dsp:nvSpPr>
      <dsp:spPr>
        <a:xfrm>
          <a:off x="0" y="0"/>
          <a:ext cx="2011680"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ELAGSE11-12RL1</a:t>
          </a:r>
          <a:endParaRPr lang="en-US" sz="2200" kern="1200" dirty="0"/>
        </a:p>
      </dsp:txBody>
      <dsp:txXfrm>
        <a:off x="0" y="0"/>
        <a:ext cx="2011680" cy="1276350"/>
      </dsp:txXfrm>
    </dsp:sp>
    <dsp:sp modelId="{6170F224-6BF8-BE43-A780-E2312F4A05B0}">
      <dsp:nvSpPr>
        <dsp:cNvPr id="0" name=""/>
        <dsp:cNvSpPr/>
      </dsp:nvSpPr>
      <dsp:spPr>
        <a:xfrm>
          <a:off x="2162556" y="57959"/>
          <a:ext cx="7895844" cy="115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Cite strong and thorough textual evidence to support analysis of what the text says explicitly as well as inferences drawn from the text, including determining where the text leaves matters uncertain.</a:t>
          </a:r>
          <a:endParaRPr lang="en-US" sz="1600" kern="1200" dirty="0"/>
        </a:p>
      </dsp:txBody>
      <dsp:txXfrm>
        <a:off x="2162556" y="57959"/>
        <a:ext cx="7895844" cy="1159185"/>
      </dsp:txXfrm>
    </dsp:sp>
    <dsp:sp modelId="{2D899A55-4614-C14A-9307-8B2CD7F91558}">
      <dsp:nvSpPr>
        <dsp:cNvPr id="0" name=""/>
        <dsp:cNvSpPr/>
      </dsp:nvSpPr>
      <dsp:spPr>
        <a:xfrm>
          <a:off x="2011680" y="1217144"/>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336188E-B2DE-D14D-B449-0768A1E437F9}">
      <dsp:nvSpPr>
        <dsp:cNvPr id="0" name=""/>
        <dsp:cNvSpPr/>
      </dsp:nvSpPr>
      <dsp:spPr>
        <a:xfrm>
          <a:off x="0" y="127635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499F8C9-8837-824A-886C-0B4898D2EC65}">
      <dsp:nvSpPr>
        <dsp:cNvPr id="0" name=""/>
        <dsp:cNvSpPr/>
      </dsp:nvSpPr>
      <dsp:spPr>
        <a:xfrm>
          <a:off x="0" y="1276350"/>
          <a:ext cx="2011680"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ELAGSE11-12RL3</a:t>
          </a:r>
          <a:endParaRPr lang="en-US" sz="2200" kern="1200" dirty="0"/>
        </a:p>
      </dsp:txBody>
      <dsp:txXfrm>
        <a:off x="0" y="1276350"/>
        <a:ext cx="2011680" cy="1276350"/>
      </dsp:txXfrm>
    </dsp:sp>
    <dsp:sp modelId="{416D0DB5-93BB-6A4B-801A-B2DC3BF9ADF2}">
      <dsp:nvSpPr>
        <dsp:cNvPr id="0" name=""/>
        <dsp:cNvSpPr/>
      </dsp:nvSpPr>
      <dsp:spPr>
        <a:xfrm>
          <a:off x="2162556" y="1334309"/>
          <a:ext cx="7895844" cy="115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Analyze the impact of the author’s choices regarding how to develop and relate elements of a story or drama (e.g., where a story is set, how the action is ordered, how the characters are introduced and developed).</a:t>
          </a:r>
          <a:endParaRPr lang="en-US" sz="1600" kern="1200" dirty="0"/>
        </a:p>
      </dsp:txBody>
      <dsp:txXfrm>
        <a:off x="2162556" y="1334309"/>
        <a:ext cx="7895844" cy="1159185"/>
      </dsp:txXfrm>
    </dsp:sp>
    <dsp:sp modelId="{E7FF0E8E-25E1-C441-97EC-3B7142B99D10}">
      <dsp:nvSpPr>
        <dsp:cNvPr id="0" name=""/>
        <dsp:cNvSpPr/>
      </dsp:nvSpPr>
      <dsp:spPr>
        <a:xfrm>
          <a:off x="2011680" y="2493494"/>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20F62608-4F36-DE4C-BCE0-6C5856A5D90E}">
      <dsp:nvSpPr>
        <dsp:cNvPr id="0" name=""/>
        <dsp:cNvSpPr/>
      </dsp:nvSpPr>
      <dsp:spPr>
        <a:xfrm>
          <a:off x="0" y="255270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66BAE5C-E35B-B649-9830-9D189003F990}">
      <dsp:nvSpPr>
        <dsp:cNvPr id="0" name=""/>
        <dsp:cNvSpPr/>
      </dsp:nvSpPr>
      <dsp:spPr>
        <a:xfrm>
          <a:off x="0" y="2552700"/>
          <a:ext cx="2011680"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ELAGSE11-12RL6</a:t>
          </a:r>
          <a:endParaRPr lang="en-US" sz="2200" kern="1200" dirty="0"/>
        </a:p>
      </dsp:txBody>
      <dsp:txXfrm>
        <a:off x="0" y="2552700"/>
        <a:ext cx="2011680" cy="1276350"/>
      </dsp:txXfrm>
    </dsp:sp>
    <dsp:sp modelId="{9D0F41F6-EC6B-8A4D-9A6E-13F7F9FAEA35}">
      <dsp:nvSpPr>
        <dsp:cNvPr id="0" name=""/>
        <dsp:cNvSpPr/>
      </dsp:nvSpPr>
      <dsp:spPr>
        <a:xfrm>
          <a:off x="2162556" y="2610659"/>
          <a:ext cx="7895844" cy="115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Analyze a case in which grasping point of view requires distinguishing what is directly stated in a text from what is really meant (e.g., satire, sarcasm, irony, or understatement).</a:t>
          </a:r>
          <a:endParaRPr lang="en-US" sz="1600" kern="1200" dirty="0"/>
        </a:p>
      </dsp:txBody>
      <dsp:txXfrm>
        <a:off x="2162556" y="2610659"/>
        <a:ext cx="7895844" cy="1159185"/>
      </dsp:txXfrm>
    </dsp:sp>
    <dsp:sp modelId="{2B7ADE68-E355-3F47-BEC9-D0054498E560}">
      <dsp:nvSpPr>
        <dsp:cNvPr id="0" name=""/>
        <dsp:cNvSpPr/>
      </dsp:nvSpPr>
      <dsp:spPr>
        <a:xfrm>
          <a:off x="2011680" y="3769844"/>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F39F17DE-084C-5F4D-AD4A-0197C7A22BDF}">
      <dsp:nvSpPr>
        <dsp:cNvPr id="0" name=""/>
        <dsp:cNvSpPr/>
      </dsp:nvSpPr>
      <dsp:spPr>
        <a:xfrm>
          <a:off x="0" y="382905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22380FE-2122-5C4C-AD48-FC03C6575357}">
      <dsp:nvSpPr>
        <dsp:cNvPr id="0" name=""/>
        <dsp:cNvSpPr/>
      </dsp:nvSpPr>
      <dsp:spPr>
        <a:xfrm>
          <a:off x="0" y="3829050"/>
          <a:ext cx="2011680"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ELAGSE11-12W9</a:t>
          </a:r>
          <a:endParaRPr lang="en-US" sz="2200" kern="1200" dirty="0"/>
        </a:p>
      </dsp:txBody>
      <dsp:txXfrm>
        <a:off x="0" y="3829050"/>
        <a:ext cx="2011680" cy="1276350"/>
      </dsp:txXfrm>
    </dsp:sp>
    <dsp:sp modelId="{731D688D-6978-1A48-8739-C3CEAE22329D}">
      <dsp:nvSpPr>
        <dsp:cNvPr id="0" name=""/>
        <dsp:cNvSpPr/>
      </dsp:nvSpPr>
      <dsp:spPr>
        <a:xfrm>
          <a:off x="2162556" y="3887009"/>
          <a:ext cx="7895844" cy="115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 Draw evidence from literary or informational texts to support analysis, reflection, and research.</a:t>
          </a:r>
          <a:endParaRPr lang="en-US" sz="1600" kern="1200" dirty="0"/>
        </a:p>
      </dsp:txBody>
      <dsp:txXfrm>
        <a:off x="2162556" y="3887009"/>
        <a:ext cx="7895844" cy="1159185"/>
      </dsp:txXfrm>
    </dsp:sp>
    <dsp:sp modelId="{B17902FF-2F6A-9B45-B906-5F599B8F5ECF}">
      <dsp:nvSpPr>
        <dsp:cNvPr id="0" name=""/>
        <dsp:cNvSpPr/>
      </dsp:nvSpPr>
      <dsp:spPr>
        <a:xfrm>
          <a:off x="2011680" y="5046194"/>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2BB7E-73D6-9748-84A4-4D938E7EF86B}">
      <dsp:nvSpPr>
        <dsp:cNvPr id="0" name=""/>
        <dsp:cNvSpPr/>
      </dsp:nvSpPr>
      <dsp:spPr>
        <a:xfrm>
          <a:off x="0" y="2209"/>
          <a:ext cx="109728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579A7B3-14D4-674E-9891-5BA72CF9E468}">
      <dsp:nvSpPr>
        <dsp:cNvPr id="0" name=""/>
        <dsp:cNvSpPr/>
      </dsp:nvSpPr>
      <dsp:spPr>
        <a:xfrm>
          <a:off x="0" y="2209"/>
          <a:ext cx="219456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2900" kern="1200" dirty="0" smtClean="0"/>
            <a:t>ELA12W7</a:t>
          </a:r>
          <a:endParaRPr lang="en-US" sz="2900" kern="1200" dirty="0"/>
        </a:p>
      </dsp:txBody>
      <dsp:txXfrm>
        <a:off x="0" y="2209"/>
        <a:ext cx="2194560" cy="1507181"/>
      </dsp:txXfrm>
    </dsp:sp>
    <dsp:sp modelId="{8151577C-5BB5-274A-B300-956C015C4517}">
      <dsp:nvSpPr>
        <dsp:cNvPr id="0" name=""/>
        <dsp:cNvSpPr/>
      </dsp:nvSpPr>
      <dsp:spPr>
        <a:xfrm>
          <a:off x="2359151" y="70651"/>
          <a:ext cx="8613648" cy="1368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kern="1200" dirty="0" smtClean="0"/>
            <a:t>Conduct short as well as more sustained research projects to answer a question (including a self-generated question) or solve a problem; narrow or broaden the inquiry when appropriate; synthesize multiple sources on the subject, demonstrating understanding of the subject under investigation. </a:t>
          </a:r>
          <a:endParaRPr lang="en-US" sz="1300" kern="1200" dirty="0"/>
        </a:p>
      </dsp:txBody>
      <dsp:txXfrm>
        <a:off x="2359151" y="70651"/>
        <a:ext cx="8613648" cy="1368826"/>
      </dsp:txXfrm>
    </dsp:sp>
    <dsp:sp modelId="{38C66846-3C6A-7A41-A04C-F5E0CC99714D}">
      <dsp:nvSpPr>
        <dsp:cNvPr id="0" name=""/>
        <dsp:cNvSpPr/>
      </dsp:nvSpPr>
      <dsp:spPr>
        <a:xfrm>
          <a:off x="2194559" y="1439477"/>
          <a:ext cx="877824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1DEF54F1-DDD9-2B40-A61D-F540BDEA79FB}">
      <dsp:nvSpPr>
        <dsp:cNvPr id="0" name=""/>
        <dsp:cNvSpPr/>
      </dsp:nvSpPr>
      <dsp:spPr>
        <a:xfrm>
          <a:off x="0" y="1509390"/>
          <a:ext cx="109728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B49AF88-AB5A-0E4F-AAB7-74E3D517867B}">
      <dsp:nvSpPr>
        <dsp:cNvPr id="0" name=""/>
        <dsp:cNvSpPr/>
      </dsp:nvSpPr>
      <dsp:spPr>
        <a:xfrm>
          <a:off x="0" y="1509390"/>
          <a:ext cx="219456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2900" kern="1200" dirty="0" smtClean="0"/>
            <a:t>ELA12W8</a:t>
          </a:r>
          <a:endParaRPr lang="en-US" sz="2900" kern="1200" dirty="0"/>
        </a:p>
      </dsp:txBody>
      <dsp:txXfrm>
        <a:off x="0" y="1509390"/>
        <a:ext cx="2194560" cy="1507181"/>
      </dsp:txXfrm>
    </dsp:sp>
    <dsp:sp modelId="{D6366177-CC18-DC46-AEB5-70584D7D91D1}">
      <dsp:nvSpPr>
        <dsp:cNvPr id="0" name=""/>
        <dsp:cNvSpPr/>
      </dsp:nvSpPr>
      <dsp:spPr>
        <a:xfrm>
          <a:off x="2359151" y="1577832"/>
          <a:ext cx="8613648" cy="1368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kern="1200" dirty="0" smtClean="0"/>
            <a:t>Gather relevant information from multiple authoritative print and digital sources, using advanced searches effectively; assess the strengths and limitations of each source in terms of the task, purpose, and audience; integrate information into the text selectively to maintain the flow of ideas, avoiding plagiarism and overreliance on any one source and following a standard format for citation. </a:t>
          </a:r>
          <a:endParaRPr lang="en-US" sz="1300" kern="1200" dirty="0"/>
        </a:p>
      </dsp:txBody>
      <dsp:txXfrm>
        <a:off x="2359151" y="1577832"/>
        <a:ext cx="8613648" cy="1368826"/>
      </dsp:txXfrm>
    </dsp:sp>
    <dsp:sp modelId="{E376FC7B-EFF1-2647-A907-9B8E01F88D95}">
      <dsp:nvSpPr>
        <dsp:cNvPr id="0" name=""/>
        <dsp:cNvSpPr/>
      </dsp:nvSpPr>
      <dsp:spPr>
        <a:xfrm>
          <a:off x="2194559" y="2946658"/>
          <a:ext cx="877824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46DAE7DC-591F-AC43-9865-7F456B1D8BA0}">
      <dsp:nvSpPr>
        <dsp:cNvPr id="0" name=""/>
        <dsp:cNvSpPr/>
      </dsp:nvSpPr>
      <dsp:spPr>
        <a:xfrm>
          <a:off x="0" y="3016572"/>
          <a:ext cx="109728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E00C50E-6842-9743-8BEF-828F8A041044}">
      <dsp:nvSpPr>
        <dsp:cNvPr id="0" name=""/>
        <dsp:cNvSpPr/>
      </dsp:nvSpPr>
      <dsp:spPr>
        <a:xfrm>
          <a:off x="0" y="3016572"/>
          <a:ext cx="219456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2900" kern="1200" dirty="0" smtClean="0"/>
            <a:t>ELA12W9</a:t>
          </a:r>
          <a:endParaRPr lang="en-US" sz="2900" kern="1200" dirty="0"/>
        </a:p>
      </dsp:txBody>
      <dsp:txXfrm>
        <a:off x="0" y="3016572"/>
        <a:ext cx="2194560" cy="1507181"/>
      </dsp:txXfrm>
    </dsp:sp>
    <dsp:sp modelId="{92DC13BF-5E42-F94B-9226-C85C4EF0CA52}">
      <dsp:nvSpPr>
        <dsp:cNvPr id="0" name=""/>
        <dsp:cNvSpPr/>
      </dsp:nvSpPr>
      <dsp:spPr>
        <a:xfrm>
          <a:off x="2359151" y="3085013"/>
          <a:ext cx="8613648" cy="1368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n-US" sz="1300" kern="1200" dirty="0" smtClean="0"/>
            <a:t>Draw evidence from literary or informational texts to support analysis, reflection, and research.</a:t>
          </a:r>
          <a:endParaRPr lang="en-US" sz="1300" kern="1200" dirty="0"/>
        </a:p>
      </dsp:txBody>
      <dsp:txXfrm>
        <a:off x="2359151" y="3085013"/>
        <a:ext cx="8613648" cy="1368826"/>
      </dsp:txXfrm>
    </dsp:sp>
    <dsp:sp modelId="{D4B359C0-EAA8-B747-9C47-A064989B45F0}">
      <dsp:nvSpPr>
        <dsp:cNvPr id="0" name=""/>
        <dsp:cNvSpPr/>
      </dsp:nvSpPr>
      <dsp:spPr>
        <a:xfrm>
          <a:off x="2194559" y="4453839"/>
          <a:ext cx="877824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32536-CC36-8344-9CF0-6538B0C0F7F3}">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DC2D2A2-A647-5246-8894-5C823E2022A2}">
      <dsp:nvSpPr>
        <dsp:cNvPr id="0" name=""/>
        <dsp:cNvSpPr/>
      </dsp:nvSpPr>
      <dsp:spPr>
        <a:xfrm>
          <a:off x="0" y="0"/>
          <a:ext cx="10058399" cy="21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kern="1200" dirty="0" smtClean="0"/>
            <a:t>Please open your BLUE LITERATURE BOOK to page </a:t>
          </a:r>
          <a:r>
            <a:rPr lang="en-US" sz="3000" kern="1200" dirty="0" smtClean="0"/>
            <a:t>119.</a:t>
          </a:r>
          <a:endParaRPr lang="en-US" sz="3000" kern="1200" dirty="0"/>
        </a:p>
      </dsp:txBody>
      <dsp:txXfrm>
        <a:off x="0" y="0"/>
        <a:ext cx="10058399" cy="2114549"/>
      </dsp:txXfrm>
    </dsp:sp>
    <dsp:sp modelId="{0DC653D0-8BD7-7F4B-B5BC-FB8E3F9691EA}">
      <dsp:nvSpPr>
        <dsp:cNvPr id="0" name=""/>
        <dsp:cNvSpPr/>
      </dsp:nvSpPr>
      <dsp:spPr>
        <a:xfrm>
          <a:off x="0" y="2114549"/>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52B70AA-D0C7-AD4F-BE5E-3CD7D6EAEEF8}">
      <dsp:nvSpPr>
        <dsp:cNvPr id="0" name=""/>
        <dsp:cNvSpPr/>
      </dsp:nvSpPr>
      <dsp:spPr>
        <a:xfrm>
          <a:off x="0" y="2114549"/>
          <a:ext cx="10058399" cy="21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kern="1200" dirty="0" smtClean="0"/>
            <a:t>Today you will begin reading </a:t>
          </a:r>
          <a:r>
            <a:rPr lang="en-US" sz="3000" kern="1200" dirty="0" smtClean="0"/>
            <a:t>“The Nun’s Priest Tale” in the </a:t>
          </a:r>
          <a:r>
            <a:rPr lang="en-US" sz="3000" kern="1200" dirty="0" smtClean="0"/>
            <a:t>Canterbury Tales by Geoffrey </a:t>
          </a:r>
          <a:r>
            <a:rPr lang="en-US" sz="3000" kern="1200" dirty="0" smtClean="0"/>
            <a:t>Chaucer.</a:t>
          </a:r>
          <a:endParaRPr lang="en-US" sz="3000" kern="1200" dirty="0"/>
        </a:p>
      </dsp:txBody>
      <dsp:txXfrm>
        <a:off x="0" y="2114549"/>
        <a:ext cx="10058399" cy="211454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E812E-2DB1-9A4E-9CAF-2959A28ABEFA}">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0F4B011-8365-7D43-9285-BB06E3EF5DBA}">
      <dsp:nvSpPr>
        <dsp:cNvPr id="0" name=""/>
        <dsp:cNvSpPr/>
      </dsp:nvSpPr>
      <dsp:spPr>
        <a:xfrm>
          <a:off x="0" y="0"/>
          <a:ext cx="2011680" cy="510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dirty="0" smtClean="0"/>
            <a:t>On a sheet of paper, please answer the following question in 3-5 sentences:</a:t>
          </a:r>
          <a:endParaRPr lang="en-US" sz="2600" kern="1200" dirty="0"/>
        </a:p>
      </dsp:txBody>
      <dsp:txXfrm>
        <a:off x="0" y="0"/>
        <a:ext cx="2011680" cy="5105400"/>
      </dsp:txXfrm>
    </dsp:sp>
    <dsp:sp modelId="{4EF8ED32-AB85-A349-B6D6-48D39EC76AEB}">
      <dsp:nvSpPr>
        <dsp:cNvPr id="0" name=""/>
        <dsp:cNvSpPr/>
      </dsp:nvSpPr>
      <dsp:spPr>
        <a:xfrm>
          <a:off x="2162556" y="118660"/>
          <a:ext cx="7895844" cy="2373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US" sz="2300" kern="1200" dirty="0" smtClean="0"/>
            <a:t>What is the “moral” to this parable?</a:t>
          </a:r>
          <a:br>
            <a:rPr lang="en-US" sz="2300" kern="1200" dirty="0" smtClean="0"/>
          </a:br>
          <a:endParaRPr lang="en-US" sz="2300" kern="1200" dirty="0"/>
        </a:p>
      </dsp:txBody>
      <dsp:txXfrm>
        <a:off x="2162556" y="118660"/>
        <a:ext cx="7895844" cy="2373213"/>
      </dsp:txXfrm>
    </dsp:sp>
    <dsp:sp modelId="{B76A3C43-BD35-0F4A-8CCA-CE0744B11C49}">
      <dsp:nvSpPr>
        <dsp:cNvPr id="0" name=""/>
        <dsp:cNvSpPr/>
      </dsp:nvSpPr>
      <dsp:spPr>
        <a:xfrm>
          <a:off x="2011680" y="2232565"/>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54E7A690-05D6-48DC-889E-4340BC98C472}">
      <dsp:nvSpPr>
        <dsp:cNvPr id="0" name=""/>
        <dsp:cNvSpPr/>
      </dsp:nvSpPr>
      <dsp:spPr>
        <a:xfrm>
          <a:off x="2162556" y="2610534"/>
          <a:ext cx="7895844" cy="2373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US" sz="2300" kern="1200" smtClean="0"/>
            <a:t>In your own experience, do people attach too much importance to how a person or thing is described, neglecting the reality? </a:t>
          </a:r>
          <a:r>
            <a:rPr lang="en-US" sz="2300" kern="1200" dirty="0" smtClean="0"/>
            <a:t>Explain your answer by making a connection to Chaucer’s tale and frame.</a:t>
          </a:r>
          <a:endParaRPr lang="en-US" sz="2300" kern="1200" dirty="0"/>
        </a:p>
      </dsp:txBody>
      <dsp:txXfrm>
        <a:off x="2162556" y="2610534"/>
        <a:ext cx="7895844" cy="2373213"/>
      </dsp:txXfrm>
    </dsp:sp>
    <dsp:sp modelId="{C90675E2-8872-4C79-8D58-ED2F083B974C}">
      <dsp:nvSpPr>
        <dsp:cNvPr id="0" name=""/>
        <dsp:cNvSpPr/>
      </dsp:nvSpPr>
      <dsp:spPr>
        <a:xfrm>
          <a:off x="2011680" y="4983747"/>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D951D-1FB5-7645-B8DC-C31A35854B22}">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77ED965-6D0C-E046-A68E-42DE9B518E15}">
      <dsp:nvSpPr>
        <dsp:cNvPr id="0" name=""/>
        <dsp:cNvSpPr/>
      </dsp:nvSpPr>
      <dsp:spPr>
        <a:xfrm>
          <a:off x="0" y="0"/>
          <a:ext cx="10058399" cy="4229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rtl="0">
            <a:lnSpc>
              <a:spcPct val="90000"/>
            </a:lnSpc>
            <a:spcBef>
              <a:spcPct val="0"/>
            </a:spcBef>
            <a:spcAft>
              <a:spcPct val="35000"/>
            </a:spcAft>
          </a:pPr>
          <a:r>
            <a:rPr lang="en-US" sz="6500" kern="1200" dirty="0" smtClean="0"/>
            <a:t>There are no announcements today.</a:t>
          </a:r>
          <a:endParaRPr lang="en-US" sz="6500" kern="1200" dirty="0"/>
        </a:p>
      </dsp:txBody>
      <dsp:txXfrm>
        <a:off x="0" y="0"/>
        <a:ext cx="10058399" cy="422910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E812E-2DB1-9A4E-9CAF-2959A28ABEFA}">
      <dsp:nvSpPr>
        <dsp:cNvPr id="0" name=""/>
        <dsp:cNvSpPr/>
      </dsp:nvSpPr>
      <dsp:spPr>
        <a:xfrm>
          <a:off x="0" y="2492"/>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0F4B011-8365-7D43-9285-BB06E3EF5DBA}">
      <dsp:nvSpPr>
        <dsp:cNvPr id="0" name=""/>
        <dsp:cNvSpPr/>
      </dsp:nvSpPr>
      <dsp:spPr>
        <a:xfrm>
          <a:off x="0" y="2492"/>
          <a:ext cx="10058399"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dirty="0" smtClean="0"/>
            <a:t>Read the poem on the board, it is a poem called “Washing Day,” by Anna </a:t>
          </a:r>
          <a:r>
            <a:rPr lang="en-US" sz="2600" kern="1200" dirty="0" err="1" smtClean="0"/>
            <a:t>Barbauld</a:t>
          </a:r>
          <a:r>
            <a:rPr lang="en-US" sz="2600" kern="1200" dirty="0" smtClean="0"/>
            <a:t>.</a:t>
          </a:r>
        </a:p>
      </dsp:txBody>
      <dsp:txXfrm>
        <a:off x="0" y="2492"/>
        <a:ext cx="10058399" cy="1700138"/>
      </dsp:txXfrm>
    </dsp:sp>
    <dsp:sp modelId="{645BC023-936B-4054-9C34-73B48561562A}">
      <dsp:nvSpPr>
        <dsp:cNvPr id="0" name=""/>
        <dsp:cNvSpPr/>
      </dsp:nvSpPr>
      <dsp:spPr>
        <a:xfrm>
          <a:off x="0" y="170263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18B188A-4CA9-4946-8E76-20553446BBD8}">
      <dsp:nvSpPr>
        <dsp:cNvPr id="0" name=""/>
        <dsp:cNvSpPr/>
      </dsp:nvSpPr>
      <dsp:spPr>
        <a:xfrm>
          <a:off x="0" y="1702630"/>
          <a:ext cx="10058399"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dirty="0" smtClean="0"/>
            <a:t>After reading the poem, image yourself in the position of a woman during the fourteenth century.</a:t>
          </a:r>
        </a:p>
      </dsp:txBody>
      <dsp:txXfrm>
        <a:off x="0" y="1702630"/>
        <a:ext cx="10058399" cy="1700138"/>
      </dsp:txXfrm>
    </dsp:sp>
    <dsp:sp modelId="{E6B4D3B7-5041-43CA-8006-614C05046CD8}">
      <dsp:nvSpPr>
        <dsp:cNvPr id="0" name=""/>
        <dsp:cNvSpPr/>
      </dsp:nvSpPr>
      <dsp:spPr>
        <a:xfrm>
          <a:off x="0" y="3402769"/>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5FEB1E2-30C9-459A-A32B-24F5F3077BFB}">
      <dsp:nvSpPr>
        <dsp:cNvPr id="0" name=""/>
        <dsp:cNvSpPr/>
      </dsp:nvSpPr>
      <dsp:spPr>
        <a:xfrm>
          <a:off x="0" y="3402769"/>
          <a:ext cx="10058399"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dirty="0" smtClean="0"/>
            <a:t>Write a 3-5 sentence paragraph from that point of view telling the reader what an average day in your life is like.</a:t>
          </a:r>
        </a:p>
      </dsp:txBody>
      <dsp:txXfrm>
        <a:off x="0" y="3402769"/>
        <a:ext cx="10058399" cy="1700138"/>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C561A-8265-C34D-ADDD-5CC1F848841B}">
      <dsp:nvSpPr>
        <dsp:cNvPr id="0" name=""/>
        <dsp:cNvSpPr/>
      </dsp:nvSpPr>
      <dsp:spPr>
        <a:xfrm>
          <a:off x="0" y="2064"/>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33DBC94-CA63-624F-8A8E-D251C96E5637}">
      <dsp:nvSpPr>
        <dsp:cNvPr id="0" name=""/>
        <dsp:cNvSpPr/>
      </dsp:nvSpPr>
      <dsp:spPr>
        <a:xfrm>
          <a:off x="0" y="2064"/>
          <a:ext cx="10058399" cy="140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What is the speaker’s attitude toward the various characters and classes within the Prologue of the Canterbury Tales based on the language he uses to describe them? </a:t>
          </a:r>
          <a:endParaRPr lang="en-US" sz="2000" kern="1200" dirty="0"/>
        </a:p>
      </dsp:txBody>
      <dsp:txXfrm>
        <a:off x="0" y="2064"/>
        <a:ext cx="10058399" cy="1408323"/>
      </dsp:txXfrm>
    </dsp:sp>
    <dsp:sp modelId="{BC66ADD7-F842-AB40-BF7D-68F570B4CE87}">
      <dsp:nvSpPr>
        <dsp:cNvPr id="0" name=""/>
        <dsp:cNvSpPr/>
      </dsp:nvSpPr>
      <dsp:spPr>
        <a:xfrm>
          <a:off x="0" y="1410388"/>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53EC573-5B27-1E4F-97AB-27D5748C0FD5}">
      <dsp:nvSpPr>
        <dsp:cNvPr id="0" name=""/>
        <dsp:cNvSpPr/>
      </dsp:nvSpPr>
      <dsp:spPr>
        <a:xfrm>
          <a:off x="0" y="1410388"/>
          <a:ext cx="10058399" cy="140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How does Chaucer use direct and indirect characterization to develop how we, as readers interpret each character in the Prologue of the Canterbury Tales</a:t>
          </a:r>
          <a:r>
            <a:rPr lang="en-US" sz="2000" kern="1200" dirty="0" smtClean="0"/>
            <a:t>?</a:t>
          </a:r>
          <a:endParaRPr lang="en-US" sz="2000" kern="1200" dirty="0"/>
        </a:p>
      </dsp:txBody>
      <dsp:txXfrm>
        <a:off x="0" y="1410388"/>
        <a:ext cx="10058399" cy="1408323"/>
      </dsp:txXfrm>
    </dsp:sp>
    <dsp:sp modelId="{BCFBCA78-9903-4082-AD90-6FC918F0311F}">
      <dsp:nvSpPr>
        <dsp:cNvPr id="0" name=""/>
        <dsp:cNvSpPr/>
      </dsp:nvSpPr>
      <dsp:spPr>
        <a:xfrm>
          <a:off x="0" y="2818711"/>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AAA3F89-7060-4123-B57A-ADCB018AB364}">
      <dsp:nvSpPr>
        <dsp:cNvPr id="0" name=""/>
        <dsp:cNvSpPr/>
      </dsp:nvSpPr>
      <dsp:spPr>
        <a:xfrm>
          <a:off x="0" y="2818711"/>
          <a:ext cx="10058399" cy="1408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kern="1200" dirty="0" smtClean="0"/>
            <a:t>How does Chaucer represent women to his readers’? </a:t>
          </a:r>
          <a:endParaRPr lang="en-US" sz="2000" kern="1200" dirty="0"/>
        </a:p>
      </dsp:txBody>
      <dsp:txXfrm>
        <a:off x="0" y="2818711"/>
        <a:ext cx="10058399" cy="1408323"/>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19C87-84C8-E949-90C1-AC96C8013B4C}">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FBAD065-6899-5F46-BF56-8306E2A14065}">
      <dsp:nvSpPr>
        <dsp:cNvPr id="0" name=""/>
        <dsp:cNvSpPr/>
      </dsp:nvSpPr>
      <dsp:spPr>
        <a:xfrm>
          <a:off x="0" y="0"/>
          <a:ext cx="2011680"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ELAGSE11-12RL1</a:t>
          </a:r>
          <a:endParaRPr lang="en-US" sz="2200" kern="1200" dirty="0"/>
        </a:p>
      </dsp:txBody>
      <dsp:txXfrm>
        <a:off x="0" y="0"/>
        <a:ext cx="2011680" cy="1276350"/>
      </dsp:txXfrm>
    </dsp:sp>
    <dsp:sp modelId="{6170F224-6BF8-BE43-A780-E2312F4A05B0}">
      <dsp:nvSpPr>
        <dsp:cNvPr id="0" name=""/>
        <dsp:cNvSpPr/>
      </dsp:nvSpPr>
      <dsp:spPr>
        <a:xfrm>
          <a:off x="2162556" y="57959"/>
          <a:ext cx="7895844" cy="115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Cite strong and thorough textual evidence to support analysis of what the text says explicitly as well as inferences drawn from the text, including determining where the text leaves matters uncertain.</a:t>
          </a:r>
          <a:endParaRPr lang="en-US" sz="1600" kern="1200" dirty="0"/>
        </a:p>
      </dsp:txBody>
      <dsp:txXfrm>
        <a:off x="2162556" y="57959"/>
        <a:ext cx="7895844" cy="1159185"/>
      </dsp:txXfrm>
    </dsp:sp>
    <dsp:sp modelId="{2D899A55-4614-C14A-9307-8B2CD7F91558}">
      <dsp:nvSpPr>
        <dsp:cNvPr id="0" name=""/>
        <dsp:cNvSpPr/>
      </dsp:nvSpPr>
      <dsp:spPr>
        <a:xfrm>
          <a:off x="2011680" y="1217144"/>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336188E-B2DE-D14D-B449-0768A1E437F9}">
      <dsp:nvSpPr>
        <dsp:cNvPr id="0" name=""/>
        <dsp:cNvSpPr/>
      </dsp:nvSpPr>
      <dsp:spPr>
        <a:xfrm>
          <a:off x="0" y="127635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499F8C9-8837-824A-886C-0B4898D2EC65}">
      <dsp:nvSpPr>
        <dsp:cNvPr id="0" name=""/>
        <dsp:cNvSpPr/>
      </dsp:nvSpPr>
      <dsp:spPr>
        <a:xfrm>
          <a:off x="0" y="1276350"/>
          <a:ext cx="2011680"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ELAGSE11-12RL3</a:t>
          </a:r>
          <a:endParaRPr lang="en-US" sz="2200" kern="1200" dirty="0"/>
        </a:p>
      </dsp:txBody>
      <dsp:txXfrm>
        <a:off x="0" y="1276350"/>
        <a:ext cx="2011680" cy="1276350"/>
      </dsp:txXfrm>
    </dsp:sp>
    <dsp:sp modelId="{416D0DB5-93BB-6A4B-801A-B2DC3BF9ADF2}">
      <dsp:nvSpPr>
        <dsp:cNvPr id="0" name=""/>
        <dsp:cNvSpPr/>
      </dsp:nvSpPr>
      <dsp:spPr>
        <a:xfrm>
          <a:off x="2162556" y="1334309"/>
          <a:ext cx="7895844" cy="115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Analyze the impact of the author’s choices regarding how to develop and relate elements of a story or drama (e.g., where a story is set, how the action is ordered, how the characters are introduced and developed).</a:t>
          </a:r>
          <a:endParaRPr lang="en-US" sz="1600" kern="1200" dirty="0"/>
        </a:p>
      </dsp:txBody>
      <dsp:txXfrm>
        <a:off x="2162556" y="1334309"/>
        <a:ext cx="7895844" cy="1159185"/>
      </dsp:txXfrm>
    </dsp:sp>
    <dsp:sp modelId="{E7FF0E8E-25E1-C441-97EC-3B7142B99D10}">
      <dsp:nvSpPr>
        <dsp:cNvPr id="0" name=""/>
        <dsp:cNvSpPr/>
      </dsp:nvSpPr>
      <dsp:spPr>
        <a:xfrm>
          <a:off x="2011680" y="2493494"/>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20F62608-4F36-DE4C-BCE0-6C5856A5D90E}">
      <dsp:nvSpPr>
        <dsp:cNvPr id="0" name=""/>
        <dsp:cNvSpPr/>
      </dsp:nvSpPr>
      <dsp:spPr>
        <a:xfrm>
          <a:off x="0" y="255270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66BAE5C-E35B-B649-9830-9D189003F990}">
      <dsp:nvSpPr>
        <dsp:cNvPr id="0" name=""/>
        <dsp:cNvSpPr/>
      </dsp:nvSpPr>
      <dsp:spPr>
        <a:xfrm>
          <a:off x="0" y="2552700"/>
          <a:ext cx="2011680"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ELAGSE11-12RL6</a:t>
          </a:r>
          <a:endParaRPr lang="en-US" sz="2200" kern="1200" dirty="0"/>
        </a:p>
      </dsp:txBody>
      <dsp:txXfrm>
        <a:off x="0" y="2552700"/>
        <a:ext cx="2011680" cy="1276350"/>
      </dsp:txXfrm>
    </dsp:sp>
    <dsp:sp modelId="{9D0F41F6-EC6B-8A4D-9A6E-13F7F9FAEA35}">
      <dsp:nvSpPr>
        <dsp:cNvPr id="0" name=""/>
        <dsp:cNvSpPr/>
      </dsp:nvSpPr>
      <dsp:spPr>
        <a:xfrm>
          <a:off x="2162556" y="2610659"/>
          <a:ext cx="7895844" cy="115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Analyze a case in which grasping point of view requires distinguishing what is directly stated in a text from what is really meant (e.g., satire, sarcasm, irony, or understatement).</a:t>
          </a:r>
          <a:endParaRPr lang="en-US" sz="1600" kern="1200" dirty="0"/>
        </a:p>
      </dsp:txBody>
      <dsp:txXfrm>
        <a:off x="2162556" y="2610659"/>
        <a:ext cx="7895844" cy="1159185"/>
      </dsp:txXfrm>
    </dsp:sp>
    <dsp:sp modelId="{2B7ADE68-E355-3F47-BEC9-D0054498E560}">
      <dsp:nvSpPr>
        <dsp:cNvPr id="0" name=""/>
        <dsp:cNvSpPr/>
      </dsp:nvSpPr>
      <dsp:spPr>
        <a:xfrm>
          <a:off x="2011680" y="3769844"/>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F39F17DE-084C-5F4D-AD4A-0197C7A22BDF}">
      <dsp:nvSpPr>
        <dsp:cNvPr id="0" name=""/>
        <dsp:cNvSpPr/>
      </dsp:nvSpPr>
      <dsp:spPr>
        <a:xfrm>
          <a:off x="0" y="382905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22380FE-2122-5C4C-AD48-FC03C6575357}">
      <dsp:nvSpPr>
        <dsp:cNvPr id="0" name=""/>
        <dsp:cNvSpPr/>
      </dsp:nvSpPr>
      <dsp:spPr>
        <a:xfrm>
          <a:off x="0" y="3829050"/>
          <a:ext cx="2011680"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ELAGSE11-12W9</a:t>
          </a:r>
          <a:endParaRPr lang="en-US" sz="2200" kern="1200" dirty="0"/>
        </a:p>
      </dsp:txBody>
      <dsp:txXfrm>
        <a:off x="0" y="3829050"/>
        <a:ext cx="2011680" cy="1276350"/>
      </dsp:txXfrm>
    </dsp:sp>
    <dsp:sp modelId="{731D688D-6978-1A48-8739-C3CEAE22329D}">
      <dsp:nvSpPr>
        <dsp:cNvPr id="0" name=""/>
        <dsp:cNvSpPr/>
      </dsp:nvSpPr>
      <dsp:spPr>
        <a:xfrm>
          <a:off x="2162556" y="3887009"/>
          <a:ext cx="7895844" cy="1159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 Draw evidence from literary or informational texts to support analysis, reflection, and research.</a:t>
          </a:r>
          <a:endParaRPr lang="en-US" sz="1600" kern="1200" dirty="0"/>
        </a:p>
      </dsp:txBody>
      <dsp:txXfrm>
        <a:off x="2162556" y="3887009"/>
        <a:ext cx="7895844" cy="1159185"/>
      </dsp:txXfrm>
    </dsp:sp>
    <dsp:sp modelId="{B17902FF-2F6A-9B45-B906-5F599B8F5ECF}">
      <dsp:nvSpPr>
        <dsp:cNvPr id="0" name=""/>
        <dsp:cNvSpPr/>
      </dsp:nvSpPr>
      <dsp:spPr>
        <a:xfrm>
          <a:off x="2011680" y="5046194"/>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32536-CC36-8344-9CF0-6538B0C0F7F3}">
      <dsp:nvSpPr>
        <dsp:cNvPr id="0" name=""/>
        <dsp:cNvSpPr/>
      </dsp:nvSpPr>
      <dsp:spPr>
        <a:xfrm>
          <a:off x="0" y="623"/>
          <a:ext cx="11126784"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DC2D2A2-A647-5246-8894-5C823E2022A2}">
      <dsp:nvSpPr>
        <dsp:cNvPr id="0" name=""/>
        <dsp:cNvSpPr/>
      </dsp:nvSpPr>
      <dsp:spPr>
        <a:xfrm>
          <a:off x="0" y="623"/>
          <a:ext cx="2225357"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en-US" sz="2100" kern="1200" dirty="0" smtClean="0"/>
            <a:t>Aristocratic Class</a:t>
          </a:r>
        </a:p>
      </dsp:txBody>
      <dsp:txXfrm>
        <a:off x="0" y="623"/>
        <a:ext cx="2225357" cy="1020830"/>
      </dsp:txXfrm>
    </dsp:sp>
    <dsp:sp modelId="{034F868F-92A9-408F-9D8A-AD956A520647}">
      <dsp:nvSpPr>
        <dsp:cNvPr id="0" name=""/>
        <dsp:cNvSpPr/>
      </dsp:nvSpPr>
      <dsp:spPr>
        <a:xfrm>
          <a:off x="2392258" y="46979"/>
          <a:ext cx="8734526" cy="92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Knight, Squire, Yeoman </a:t>
          </a:r>
          <a:endParaRPr lang="en-US" sz="1600" kern="1200" dirty="0"/>
        </a:p>
      </dsp:txBody>
      <dsp:txXfrm>
        <a:off x="2392258" y="46979"/>
        <a:ext cx="8734526" cy="927121"/>
      </dsp:txXfrm>
    </dsp:sp>
    <dsp:sp modelId="{FEF6C3F9-9262-46C9-AC20-24EB6AD4BFDA}">
      <dsp:nvSpPr>
        <dsp:cNvPr id="0" name=""/>
        <dsp:cNvSpPr/>
      </dsp:nvSpPr>
      <dsp:spPr>
        <a:xfrm>
          <a:off x="2225356" y="974100"/>
          <a:ext cx="89014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7707ED6F-09FB-47E3-AE99-31B4873A3114}">
      <dsp:nvSpPr>
        <dsp:cNvPr id="0" name=""/>
        <dsp:cNvSpPr/>
      </dsp:nvSpPr>
      <dsp:spPr>
        <a:xfrm>
          <a:off x="0" y="1021453"/>
          <a:ext cx="11126784"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0685ABD-8BD3-445B-A55C-64A9620FA627}">
      <dsp:nvSpPr>
        <dsp:cNvPr id="0" name=""/>
        <dsp:cNvSpPr/>
      </dsp:nvSpPr>
      <dsp:spPr>
        <a:xfrm>
          <a:off x="0" y="1021453"/>
          <a:ext cx="2225357"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en-US" sz="2100" kern="1200" dirty="0" smtClean="0"/>
            <a:t>The Upper Class</a:t>
          </a:r>
          <a:endParaRPr lang="en-US" sz="2100" kern="1200" dirty="0"/>
        </a:p>
      </dsp:txBody>
      <dsp:txXfrm>
        <a:off x="0" y="1021453"/>
        <a:ext cx="2225357" cy="1020830"/>
      </dsp:txXfrm>
    </dsp:sp>
    <dsp:sp modelId="{0FF078FF-FAF8-4CEE-BD7E-CDEDBD545A76}">
      <dsp:nvSpPr>
        <dsp:cNvPr id="0" name=""/>
        <dsp:cNvSpPr/>
      </dsp:nvSpPr>
      <dsp:spPr>
        <a:xfrm>
          <a:off x="2392258" y="1067810"/>
          <a:ext cx="8734526" cy="92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Merchant, Man of Law, Clerk, Franklin</a:t>
          </a:r>
          <a:endParaRPr lang="en-US" sz="1600" kern="1200" dirty="0"/>
        </a:p>
      </dsp:txBody>
      <dsp:txXfrm>
        <a:off x="2392258" y="1067810"/>
        <a:ext cx="8734526" cy="927121"/>
      </dsp:txXfrm>
    </dsp:sp>
    <dsp:sp modelId="{CF83A5DA-2932-4C76-BA1C-91B100693C22}">
      <dsp:nvSpPr>
        <dsp:cNvPr id="0" name=""/>
        <dsp:cNvSpPr/>
      </dsp:nvSpPr>
      <dsp:spPr>
        <a:xfrm>
          <a:off x="2225356" y="1994931"/>
          <a:ext cx="89014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8E7094A7-0A80-4C9B-A2B4-D209F7B33462}">
      <dsp:nvSpPr>
        <dsp:cNvPr id="0" name=""/>
        <dsp:cNvSpPr/>
      </dsp:nvSpPr>
      <dsp:spPr>
        <a:xfrm>
          <a:off x="0" y="2042284"/>
          <a:ext cx="11126784"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59EED64-4D83-49D8-A13D-DD2926B47CA7}">
      <dsp:nvSpPr>
        <dsp:cNvPr id="0" name=""/>
        <dsp:cNvSpPr/>
      </dsp:nvSpPr>
      <dsp:spPr>
        <a:xfrm>
          <a:off x="0" y="2042284"/>
          <a:ext cx="2225357"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en-US" sz="2100" kern="1200" dirty="0" smtClean="0"/>
            <a:t>Ecclesiastical Class</a:t>
          </a:r>
          <a:endParaRPr lang="en-US" sz="2100" kern="1200" dirty="0"/>
        </a:p>
      </dsp:txBody>
      <dsp:txXfrm>
        <a:off x="0" y="2042284"/>
        <a:ext cx="2225357" cy="1020830"/>
      </dsp:txXfrm>
    </dsp:sp>
    <dsp:sp modelId="{6A786AB0-D26D-419C-87E9-969453C876C3}">
      <dsp:nvSpPr>
        <dsp:cNvPr id="0" name=""/>
        <dsp:cNvSpPr/>
      </dsp:nvSpPr>
      <dsp:spPr>
        <a:xfrm>
          <a:off x="2392258" y="2088640"/>
          <a:ext cx="8734526" cy="92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Prioress, Priest, Monk, Friar, Pardoner</a:t>
          </a:r>
          <a:endParaRPr lang="en-US" sz="1600" kern="1200" dirty="0"/>
        </a:p>
      </dsp:txBody>
      <dsp:txXfrm>
        <a:off x="2392258" y="2088640"/>
        <a:ext cx="8734526" cy="927121"/>
      </dsp:txXfrm>
    </dsp:sp>
    <dsp:sp modelId="{E2816281-AAA2-4932-B453-7C2F16E4FACE}">
      <dsp:nvSpPr>
        <dsp:cNvPr id="0" name=""/>
        <dsp:cNvSpPr/>
      </dsp:nvSpPr>
      <dsp:spPr>
        <a:xfrm>
          <a:off x="2225356" y="3015762"/>
          <a:ext cx="89014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B45F400E-AC9D-45CE-B824-DA463768B8BC}">
      <dsp:nvSpPr>
        <dsp:cNvPr id="0" name=""/>
        <dsp:cNvSpPr/>
      </dsp:nvSpPr>
      <dsp:spPr>
        <a:xfrm>
          <a:off x="0" y="3063115"/>
          <a:ext cx="11126784"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3EE8F4B-52F8-4EB4-85C7-4738084906C0}">
      <dsp:nvSpPr>
        <dsp:cNvPr id="0" name=""/>
        <dsp:cNvSpPr/>
      </dsp:nvSpPr>
      <dsp:spPr>
        <a:xfrm>
          <a:off x="0" y="3063115"/>
          <a:ext cx="2225357"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en-US" sz="2100" kern="1200" dirty="0" smtClean="0"/>
            <a:t>Middle Class</a:t>
          </a:r>
          <a:endParaRPr lang="en-US" sz="2100" kern="1200" dirty="0"/>
        </a:p>
      </dsp:txBody>
      <dsp:txXfrm>
        <a:off x="0" y="3063115"/>
        <a:ext cx="2225357" cy="1020830"/>
      </dsp:txXfrm>
    </dsp:sp>
    <dsp:sp modelId="{87714001-282E-4D8B-ACFC-52470DCC6F5C}">
      <dsp:nvSpPr>
        <dsp:cNvPr id="0" name=""/>
        <dsp:cNvSpPr/>
      </dsp:nvSpPr>
      <dsp:spPr>
        <a:xfrm>
          <a:off x="2392258" y="3109471"/>
          <a:ext cx="8734526" cy="92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Cook, Shipman, Doctor, Wife of Bath</a:t>
          </a:r>
          <a:endParaRPr lang="en-US" sz="1600" kern="1200" dirty="0"/>
        </a:p>
      </dsp:txBody>
      <dsp:txXfrm>
        <a:off x="2392258" y="3109471"/>
        <a:ext cx="8734526" cy="927121"/>
      </dsp:txXfrm>
    </dsp:sp>
    <dsp:sp modelId="{563ADF04-9511-4C9A-AFA6-7497066021FD}">
      <dsp:nvSpPr>
        <dsp:cNvPr id="0" name=""/>
        <dsp:cNvSpPr/>
      </dsp:nvSpPr>
      <dsp:spPr>
        <a:xfrm>
          <a:off x="2225356" y="4036593"/>
          <a:ext cx="89014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444D36B5-BB5B-4F6F-ABA6-37DF8F271FB7}">
      <dsp:nvSpPr>
        <dsp:cNvPr id="0" name=""/>
        <dsp:cNvSpPr/>
      </dsp:nvSpPr>
      <dsp:spPr>
        <a:xfrm>
          <a:off x="0" y="4083946"/>
          <a:ext cx="11126784"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0A47173-0F64-409A-9664-E720A3F3A830}">
      <dsp:nvSpPr>
        <dsp:cNvPr id="0" name=""/>
        <dsp:cNvSpPr/>
      </dsp:nvSpPr>
      <dsp:spPr>
        <a:xfrm>
          <a:off x="0" y="4083946"/>
          <a:ext cx="2225357"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en-US" sz="2100" kern="1200" dirty="0" smtClean="0"/>
            <a:t>Lower Class</a:t>
          </a:r>
          <a:endParaRPr lang="en-US" sz="2100" kern="1200" dirty="0"/>
        </a:p>
      </dsp:txBody>
      <dsp:txXfrm>
        <a:off x="0" y="4083946"/>
        <a:ext cx="2225357" cy="1020830"/>
      </dsp:txXfrm>
    </dsp:sp>
    <dsp:sp modelId="{F987E119-E485-40A4-92E5-BAD6A75CFD26}">
      <dsp:nvSpPr>
        <dsp:cNvPr id="0" name=""/>
        <dsp:cNvSpPr/>
      </dsp:nvSpPr>
      <dsp:spPr>
        <a:xfrm>
          <a:off x="2392258" y="4107672"/>
          <a:ext cx="8734526" cy="474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err="1" smtClean="0"/>
            <a:t>Manciple</a:t>
          </a:r>
          <a:r>
            <a:rPr lang="en-US" sz="1600" kern="1200" dirty="0" smtClean="0"/>
            <a:t>, Miller, Reeve, </a:t>
          </a:r>
          <a:r>
            <a:rPr lang="en-US" sz="1600" kern="1200" dirty="0" err="1" smtClean="0"/>
            <a:t>Summoner</a:t>
          </a:r>
          <a:r>
            <a:rPr lang="en-US" sz="1600" kern="1200" dirty="0" smtClean="0"/>
            <a:t> </a:t>
          </a:r>
          <a:endParaRPr lang="en-US" sz="1600" kern="1200" dirty="0"/>
        </a:p>
      </dsp:txBody>
      <dsp:txXfrm>
        <a:off x="2392258" y="4107672"/>
        <a:ext cx="8734526" cy="474526"/>
      </dsp:txXfrm>
    </dsp:sp>
    <dsp:sp modelId="{C111E8A8-0D72-4BA1-88E0-6B0F20E43037}">
      <dsp:nvSpPr>
        <dsp:cNvPr id="0" name=""/>
        <dsp:cNvSpPr/>
      </dsp:nvSpPr>
      <dsp:spPr>
        <a:xfrm>
          <a:off x="2225356" y="4582199"/>
          <a:ext cx="89014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F80A66E-7190-4967-BCDB-409BCE9B00BE}">
      <dsp:nvSpPr>
        <dsp:cNvPr id="0" name=""/>
        <dsp:cNvSpPr/>
      </dsp:nvSpPr>
      <dsp:spPr>
        <a:xfrm>
          <a:off x="2392258" y="4605925"/>
          <a:ext cx="8734526" cy="4745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endParaRPr lang="en-US" sz="1600" kern="1200" dirty="0"/>
        </a:p>
      </dsp:txBody>
      <dsp:txXfrm>
        <a:off x="2392258" y="4605925"/>
        <a:ext cx="8734526" cy="474526"/>
      </dsp:txXfrm>
    </dsp:sp>
    <dsp:sp modelId="{4061FD56-0A66-44C4-AB7B-5B8DDD1D6636}">
      <dsp:nvSpPr>
        <dsp:cNvPr id="0" name=""/>
        <dsp:cNvSpPr/>
      </dsp:nvSpPr>
      <dsp:spPr>
        <a:xfrm>
          <a:off x="2225356" y="5080452"/>
          <a:ext cx="890142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066EA-176F-4D41-98BF-463691C97F53}">
      <dsp:nvSpPr>
        <dsp:cNvPr id="0" name=""/>
        <dsp:cNvSpPr/>
      </dsp:nvSpPr>
      <dsp:spPr>
        <a:xfrm>
          <a:off x="0" y="0"/>
          <a:ext cx="11126784"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2349446-7FDA-42DE-AA40-308AE1AF777B}">
      <dsp:nvSpPr>
        <dsp:cNvPr id="0" name=""/>
        <dsp:cNvSpPr/>
      </dsp:nvSpPr>
      <dsp:spPr>
        <a:xfrm>
          <a:off x="0" y="0"/>
          <a:ext cx="11126784"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r>
            <a:rPr lang="en-US" sz="4500" kern="1200" dirty="0" smtClean="0"/>
            <a:t>We will now watch the Wife of Bath’s Tale.</a:t>
          </a:r>
          <a:endParaRPr lang="en-US" sz="4500" kern="1200" dirty="0"/>
        </a:p>
      </dsp:txBody>
      <dsp:txXfrm>
        <a:off x="0" y="0"/>
        <a:ext cx="11126784" cy="2552700"/>
      </dsp:txXfrm>
    </dsp:sp>
    <dsp:sp modelId="{9101C280-9CBC-42FD-A254-E4E989732207}">
      <dsp:nvSpPr>
        <dsp:cNvPr id="0" name=""/>
        <dsp:cNvSpPr/>
      </dsp:nvSpPr>
      <dsp:spPr>
        <a:xfrm>
          <a:off x="0" y="2552700"/>
          <a:ext cx="11126784"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858E0E9-C2BB-4BDE-8ED3-090676CDA8F7}">
      <dsp:nvSpPr>
        <dsp:cNvPr id="0" name=""/>
        <dsp:cNvSpPr/>
      </dsp:nvSpPr>
      <dsp:spPr>
        <a:xfrm>
          <a:off x="0" y="2552700"/>
          <a:ext cx="11126784"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lvl="0" algn="l" defTabSz="2000250">
            <a:lnSpc>
              <a:spcPct val="90000"/>
            </a:lnSpc>
            <a:spcBef>
              <a:spcPct val="0"/>
            </a:spcBef>
            <a:spcAft>
              <a:spcPct val="35000"/>
            </a:spcAft>
          </a:pPr>
          <a:r>
            <a:rPr lang="en-US" sz="4500" kern="1200" dirty="0" smtClean="0"/>
            <a:t>After we watch this tale, please be prepared to discuss it with the class.</a:t>
          </a:r>
          <a:endParaRPr lang="en-US" sz="4500" kern="1200" dirty="0"/>
        </a:p>
      </dsp:txBody>
      <dsp:txXfrm>
        <a:off x="0" y="2552700"/>
        <a:ext cx="11126784" cy="255270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E812E-2DB1-9A4E-9CAF-2959A28ABEFA}">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0F4B011-8365-7D43-9285-BB06E3EF5DBA}">
      <dsp:nvSpPr>
        <dsp:cNvPr id="0" name=""/>
        <dsp:cNvSpPr/>
      </dsp:nvSpPr>
      <dsp:spPr>
        <a:xfrm>
          <a:off x="0" y="0"/>
          <a:ext cx="2011680" cy="510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dirty="0" smtClean="0"/>
            <a:t>On a sheet of paper, please answer the following question in 3-5 sentences:</a:t>
          </a:r>
          <a:endParaRPr lang="en-US" sz="2600" kern="1200" dirty="0"/>
        </a:p>
      </dsp:txBody>
      <dsp:txXfrm>
        <a:off x="0" y="0"/>
        <a:ext cx="2011680" cy="5105400"/>
      </dsp:txXfrm>
    </dsp:sp>
    <dsp:sp modelId="{4EF8ED32-AB85-A349-B6D6-48D39EC76AEB}">
      <dsp:nvSpPr>
        <dsp:cNvPr id="0" name=""/>
        <dsp:cNvSpPr/>
      </dsp:nvSpPr>
      <dsp:spPr>
        <a:xfrm>
          <a:off x="2162556" y="118660"/>
          <a:ext cx="7895844" cy="2373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Look back at your character sheets or in the book and find the description of the Prioress, then read the description of the Wife of Bath.</a:t>
          </a:r>
          <a:endParaRPr lang="en-US" sz="2400" kern="1200" dirty="0"/>
        </a:p>
      </dsp:txBody>
      <dsp:txXfrm>
        <a:off x="2162556" y="118660"/>
        <a:ext cx="7895844" cy="2373213"/>
      </dsp:txXfrm>
    </dsp:sp>
    <dsp:sp modelId="{B76A3C43-BD35-0F4A-8CCA-CE0744B11C49}">
      <dsp:nvSpPr>
        <dsp:cNvPr id="0" name=""/>
        <dsp:cNvSpPr/>
      </dsp:nvSpPr>
      <dsp:spPr>
        <a:xfrm>
          <a:off x="2011680" y="2232565"/>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54E7A690-05D6-48DC-889E-4340BC98C472}">
      <dsp:nvSpPr>
        <dsp:cNvPr id="0" name=""/>
        <dsp:cNvSpPr/>
      </dsp:nvSpPr>
      <dsp:spPr>
        <a:xfrm>
          <a:off x="2162556" y="2610534"/>
          <a:ext cx="7895844" cy="2373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These ladies present to radically different views of women in the middle ages. What are the two views presented? What do you think Chaucer is trying to do by presenting both views?</a:t>
          </a:r>
          <a:endParaRPr lang="en-US" sz="2400" kern="1200" dirty="0"/>
        </a:p>
      </dsp:txBody>
      <dsp:txXfrm>
        <a:off x="2162556" y="2610534"/>
        <a:ext cx="7895844" cy="2373213"/>
      </dsp:txXfrm>
    </dsp:sp>
    <dsp:sp modelId="{C90675E2-8872-4C79-8D58-ED2F083B974C}">
      <dsp:nvSpPr>
        <dsp:cNvPr id="0" name=""/>
        <dsp:cNvSpPr/>
      </dsp:nvSpPr>
      <dsp:spPr>
        <a:xfrm>
          <a:off x="2011680" y="4983747"/>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D951D-1FB5-7645-B8DC-C31A35854B22}">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77ED965-6D0C-E046-A68E-42DE9B518E15}">
      <dsp:nvSpPr>
        <dsp:cNvPr id="0" name=""/>
        <dsp:cNvSpPr/>
      </dsp:nvSpPr>
      <dsp:spPr>
        <a:xfrm>
          <a:off x="0" y="0"/>
          <a:ext cx="10058399" cy="4229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rtl="0">
            <a:lnSpc>
              <a:spcPct val="90000"/>
            </a:lnSpc>
            <a:spcBef>
              <a:spcPct val="0"/>
            </a:spcBef>
            <a:spcAft>
              <a:spcPct val="35000"/>
            </a:spcAft>
          </a:pPr>
          <a:r>
            <a:rPr lang="en-US" sz="6500" kern="1200" dirty="0" smtClean="0"/>
            <a:t>There are no announcements today.</a:t>
          </a:r>
          <a:endParaRPr lang="en-US" sz="6500" kern="1200" dirty="0"/>
        </a:p>
      </dsp:txBody>
      <dsp:txXfrm>
        <a:off x="0" y="0"/>
        <a:ext cx="10058399" cy="42291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32536-CC36-8344-9CF0-6538B0C0F7F3}">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DC2D2A2-A647-5246-8894-5C823E2022A2}">
      <dsp:nvSpPr>
        <dsp:cNvPr id="0" name=""/>
        <dsp:cNvSpPr/>
      </dsp:nvSpPr>
      <dsp:spPr>
        <a:xfrm>
          <a:off x="0" y="0"/>
          <a:ext cx="10058399" cy="21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rtl="0">
            <a:lnSpc>
              <a:spcPct val="90000"/>
            </a:lnSpc>
            <a:spcBef>
              <a:spcPct val="0"/>
            </a:spcBef>
            <a:spcAft>
              <a:spcPct val="35000"/>
            </a:spcAft>
          </a:pPr>
          <a:r>
            <a:rPr lang="en-US" sz="4300" kern="1200" smtClean="0"/>
            <a:t>We will continue viewing your Middle Ages Research Projects.</a:t>
          </a:r>
          <a:endParaRPr lang="en-US" sz="4300" kern="1200"/>
        </a:p>
      </dsp:txBody>
      <dsp:txXfrm>
        <a:off x="0" y="0"/>
        <a:ext cx="10058399" cy="2114549"/>
      </dsp:txXfrm>
    </dsp:sp>
    <dsp:sp modelId="{D82076ED-5EE6-D549-877C-6B4FBDD5B9AE}">
      <dsp:nvSpPr>
        <dsp:cNvPr id="0" name=""/>
        <dsp:cNvSpPr/>
      </dsp:nvSpPr>
      <dsp:spPr>
        <a:xfrm>
          <a:off x="0" y="2114549"/>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62AADF0-B9C4-6249-AFEC-A92D363A1F63}">
      <dsp:nvSpPr>
        <dsp:cNvPr id="0" name=""/>
        <dsp:cNvSpPr/>
      </dsp:nvSpPr>
      <dsp:spPr>
        <a:xfrm>
          <a:off x="0" y="2114549"/>
          <a:ext cx="10058399" cy="21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rtl="0">
            <a:lnSpc>
              <a:spcPct val="90000"/>
            </a:lnSpc>
            <a:spcBef>
              <a:spcPct val="0"/>
            </a:spcBef>
            <a:spcAft>
              <a:spcPct val="35000"/>
            </a:spcAft>
          </a:pPr>
          <a:r>
            <a:rPr lang="en-US" sz="4300" kern="1200" dirty="0" smtClean="0"/>
            <a:t>If you have not already gone, you will do so today.</a:t>
          </a:r>
          <a:endParaRPr lang="en-US" sz="4300" kern="1200" dirty="0"/>
        </a:p>
      </dsp:txBody>
      <dsp:txXfrm>
        <a:off x="0" y="2114549"/>
        <a:ext cx="10058399" cy="21145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D951D-1FB5-7645-B8DC-C31A35854B22}">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77ED965-6D0C-E046-A68E-42DE9B518E15}">
      <dsp:nvSpPr>
        <dsp:cNvPr id="0" name=""/>
        <dsp:cNvSpPr/>
      </dsp:nvSpPr>
      <dsp:spPr>
        <a:xfrm>
          <a:off x="0" y="0"/>
          <a:ext cx="10058399" cy="4229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rtl="0">
            <a:lnSpc>
              <a:spcPct val="90000"/>
            </a:lnSpc>
            <a:spcBef>
              <a:spcPct val="0"/>
            </a:spcBef>
            <a:spcAft>
              <a:spcPct val="35000"/>
            </a:spcAft>
          </a:pPr>
          <a:r>
            <a:rPr lang="en-US" sz="6500" kern="1200" dirty="0" smtClean="0"/>
            <a:t>There are no announcements today.</a:t>
          </a:r>
          <a:endParaRPr lang="en-US" sz="6500" kern="1200" dirty="0"/>
        </a:p>
      </dsp:txBody>
      <dsp:txXfrm>
        <a:off x="0" y="0"/>
        <a:ext cx="10058399" cy="42291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8E0C7-AE4B-BF4D-A7AB-21BC35532E8D}">
      <dsp:nvSpPr>
        <dsp:cNvPr id="0" name=""/>
        <dsp:cNvSpPr/>
      </dsp:nvSpPr>
      <dsp:spPr>
        <a:xfrm>
          <a:off x="0" y="2492"/>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89B9695-86E4-C54D-9335-D2C4035E7F87}">
      <dsp:nvSpPr>
        <dsp:cNvPr id="0" name=""/>
        <dsp:cNvSpPr/>
      </dsp:nvSpPr>
      <dsp:spPr>
        <a:xfrm>
          <a:off x="0" y="2492"/>
          <a:ext cx="10058399"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Hello seniors, Mr. Hatch is has a medical procedure today and cannot be here.</a:t>
          </a:r>
          <a:endParaRPr lang="en-US" sz="2400" kern="1200" dirty="0"/>
        </a:p>
      </dsp:txBody>
      <dsp:txXfrm>
        <a:off x="0" y="2492"/>
        <a:ext cx="10058399" cy="1700138"/>
      </dsp:txXfrm>
    </dsp:sp>
    <dsp:sp modelId="{76DE812E-2DB1-9A4E-9CAF-2959A28ABEFA}">
      <dsp:nvSpPr>
        <dsp:cNvPr id="0" name=""/>
        <dsp:cNvSpPr/>
      </dsp:nvSpPr>
      <dsp:spPr>
        <a:xfrm>
          <a:off x="0" y="170263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0F4B011-8365-7D43-9285-BB06E3EF5DBA}">
      <dsp:nvSpPr>
        <dsp:cNvPr id="0" name=""/>
        <dsp:cNvSpPr/>
      </dsp:nvSpPr>
      <dsp:spPr>
        <a:xfrm>
          <a:off x="0" y="1702630"/>
          <a:ext cx="10058399"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If you are in either 2</a:t>
          </a:r>
          <a:r>
            <a:rPr lang="en-US" sz="2400" kern="1200" baseline="30000" dirty="0" smtClean="0"/>
            <a:t>nd</a:t>
          </a:r>
          <a:r>
            <a:rPr lang="en-US" sz="2400" kern="1200" dirty="0" smtClean="0"/>
            <a:t>, 4</a:t>
          </a:r>
          <a:r>
            <a:rPr lang="en-US" sz="2400" kern="1200" baseline="30000" dirty="0" smtClean="0"/>
            <a:t>th</a:t>
          </a:r>
          <a:r>
            <a:rPr lang="en-US" sz="2400" kern="1200" dirty="0" smtClean="0"/>
            <a:t>, or 5</a:t>
          </a:r>
          <a:r>
            <a:rPr lang="en-US" sz="2400" kern="1200" baseline="30000" dirty="0" smtClean="0"/>
            <a:t>th</a:t>
          </a:r>
          <a:r>
            <a:rPr lang="en-US" sz="2400" kern="1200" dirty="0" smtClean="0"/>
            <a:t> period, Ms. Stone or Mr. Bailey may have your classes finish with your Middle Ages Research presentations today.</a:t>
          </a:r>
          <a:endParaRPr lang="en-US" sz="2400" kern="1200" dirty="0"/>
        </a:p>
      </dsp:txBody>
      <dsp:txXfrm>
        <a:off x="0" y="1702630"/>
        <a:ext cx="10058399" cy="1700138"/>
      </dsp:txXfrm>
    </dsp:sp>
    <dsp:sp modelId="{84F6EA09-EFE6-1841-9A52-AAD6DA0D1FE1}">
      <dsp:nvSpPr>
        <dsp:cNvPr id="0" name=""/>
        <dsp:cNvSpPr/>
      </dsp:nvSpPr>
      <dsp:spPr>
        <a:xfrm>
          <a:off x="0" y="3402769"/>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17FE90D-CD81-7C4D-B7BE-39E8B27B5C6D}">
      <dsp:nvSpPr>
        <dsp:cNvPr id="0" name=""/>
        <dsp:cNvSpPr/>
      </dsp:nvSpPr>
      <dsp:spPr>
        <a:xfrm>
          <a:off x="0" y="3402769"/>
          <a:ext cx="10058399"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If so, please finish them as quickly as possible, and have a good day. If you are in 6</a:t>
          </a:r>
          <a:r>
            <a:rPr lang="en-US" sz="2400" kern="1200" baseline="30000" dirty="0" smtClean="0"/>
            <a:t>th</a:t>
          </a:r>
          <a:r>
            <a:rPr lang="en-US" sz="2400" kern="1200" dirty="0" smtClean="0"/>
            <a:t> period, please go forward in the PowerPoint.</a:t>
          </a:r>
          <a:endParaRPr lang="en-US" sz="2400" kern="1200" dirty="0"/>
        </a:p>
      </dsp:txBody>
      <dsp:txXfrm>
        <a:off x="0" y="3402769"/>
        <a:ext cx="10058399" cy="17001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E812E-2DB1-9A4E-9CAF-2959A28ABEFA}">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0F4B011-8365-7D43-9285-BB06E3EF5DBA}">
      <dsp:nvSpPr>
        <dsp:cNvPr id="0" name=""/>
        <dsp:cNvSpPr/>
      </dsp:nvSpPr>
      <dsp:spPr>
        <a:xfrm>
          <a:off x="0" y="0"/>
          <a:ext cx="2011680" cy="510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rtl="0">
            <a:lnSpc>
              <a:spcPct val="90000"/>
            </a:lnSpc>
            <a:spcBef>
              <a:spcPct val="0"/>
            </a:spcBef>
            <a:spcAft>
              <a:spcPct val="35000"/>
            </a:spcAft>
          </a:pPr>
          <a:r>
            <a:rPr lang="en-US" sz="3600" kern="1200" dirty="0" smtClean="0"/>
            <a:t>Please watch the video to your right.</a:t>
          </a:r>
          <a:endParaRPr lang="en-US" sz="3600" kern="1200" dirty="0"/>
        </a:p>
      </dsp:txBody>
      <dsp:txXfrm>
        <a:off x="0" y="0"/>
        <a:ext cx="2011680" cy="5105400"/>
      </dsp:txXfrm>
    </dsp:sp>
    <dsp:sp modelId="{B4D815F8-FC70-A54C-8C9E-B787CED32089}">
      <dsp:nvSpPr>
        <dsp:cNvPr id="0" name=""/>
        <dsp:cNvSpPr/>
      </dsp:nvSpPr>
      <dsp:spPr>
        <a:xfrm>
          <a:off x="2162556" y="231837"/>
          <a:ext cx="7895844" cy="463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rtl="0">
            <a:lnSpc>
              <a:spcPct val="90000"/>
            </a:lnSpc>
            <a:spcBef>
              <a:spcPct val="0"/>
            </a:spcBef>
            <a:spcAft>
              <a:spcPct val="35000"/>
            </a:spcAft>
          </a:pPr>
          <a:endParaRPr lang="en-US" sz="6500" kern="1200" dirty="0"/>
        </a:p>
      </dsp:txBody>
      <dsp:txXfrm>
        <a:off x="2162556" y="231837"/>
        <a:ext cx="7895844" cy="4636740"/>
      </dsp:txXfrm>
    </dsp:sp>
    <dsp:sp modelId="{74B04058-4E87-CD41-97BD-A60A2EA23FE3}">
      <dsp:nvSpPr>
        <dsp:cNvPr id="0" name=""/>
        <dsp:cNvSpPr/>
      </dsp:nvSpPr>
      <dsp:spPr>
        <a:xfrm>
          <a:off x="2011680" y="4868577"/>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E812E-2DB1-9A4E-9CAF-2959A28ABEFA}">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0F4B011-8365-7D43-9285-BB06E3EF5DBA}">
      <dsp:nvSpPr>
        <dsp:cNvPr id="0" name=""/>
        <dsp:cNvSpPr/>
      </dsp:nvSpPr>
      <dsp:spPr>
        <a:xfrm>
          <a:off x="0" y="0"/>
          <a:ext cx="2011680" cy="510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dirty="0" smtClean="0"/>
            <a:t>On a sheet of paper, please answer the following question in 3-5 sentences:</a:t>
          </a:r>
          <a:endParaRPr lang="en-US" sz="2600" kern="1200" dirty="0"/>
        </a:p>
      </dsp:txBody>
      <dsp:txXfrm>
        <a:off x="0" y="0"/>
        <a:ext cx="2011680" cy="5105400"/>
      </dsp:txXfrm>
    </dsp:sp>
    <dsp:sp modelId="{4EF8ED32-AB85-A349-B6D6-48D39EC76AEB}">
      <dsp:nvSpPr>
        <dsp:cNvPr id="0" name=""/>
        <dsp:cNvSpPr/>
      </dsp:nvSpPr>
      <dsp:spPr>
        <a:xfrm>
          <a:off x="2162556" y="231837"/>
          <a:ext cx="7895844" cy="463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rtl="0">
            <a:lnSpc>
              <a:spcPct val="90000"/>
            </a:lnSpc>
            <a:spcBef>
              <a:spcPct val="0"/>
            </a:spcBef>
            <a:spcAft>
              <a:spcPct val="35000"/>
            </a:spcAft>
          </a:pPr>
          <a:r>
            <a:rPr lang="en-US" sz="3600" kern="1200" dirty="0" smtClean="0"/>
            <a:t>What assumptions did you make about the masked man before you watched the commercial? </a:t>
          </a:r>
        </a:p>
        <a:p>
          <a:pPr lvl="0" algn="l" defTabSz="1600200" rtl="0">
            <a:lnSpc>
              <a:spcPct val="90000"/>
            </a:lnSpc>
            <a:spcBef>
              <a:spcPct val="0"/>
            </a:spcBef>
            <a:spcAft>
              <a:spcPct val="35000"/>
            </a:spcAft>
          </a:pPr>
          <a:r>
            <a:rPr lang="en-US" sz="3600" kern="1200" dirty="0" smtClean="0"/>
            <a:t>Did what you assumed about the man turn out to be true?</a:t>
          </a:r>
          <a:endParaRPr lang="en-US" sz="3600" kern="1200" dirty="0"/>
        </a:p>
      </dsp:txBody>
      <dsp:txXfrm>
        <a:off x="2162556" y="231837"/>
        <a:ext cx="7895844" cy="4636740"/>
      </dsp:txXfrm>
    </dsp:sp>
    <dsp:sp modelId="{B76A3C43-BD35-0F4A-8CCA-CE0744B11C49}">
      <dsp:nvSpPr>
        <dsp:cNvPr id="0" name=""/>
        <dsp:cNvSpPr/>
      </dsp:nvSpPr>
      <dsp:spPr>
        <a:xfrm>
          <a:off x="2011680" y="4868577"/>
          <a:ext cx="804672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C561A-8265-C34D-ADDD-5CC1F848841B}">
      <dsp:nvSpPr>
        <dsp:cNvPr id="0" name=""/>
        <dsp:cNvSpPr/>
      </dsp:nvSpPr>
      <dsp:spPr>
        <a:xfrm>
          <a:off x="0" y="0"/>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33DBC94-CA63-624F-8A8E-D251C96E5637}">
      <dsp:nvSpPr>
        <dsp:cNvPr id="0" name=""/>
        <dsp:cNvSpPr/>
      </dsp:nvSpPr>
      <dsp:spPr>
        <a:xfrm>
          <a:off x="0" y="0"/>
          <a:ext cx="10058399" cy="21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kern="1200" dirty="0" smtClean="0"/>
            <a:t>What is the speaker’s attitude toward the various characters and classes within the Prologue of the Canterbury Tales based on the language he uses to describe them? </a:t>
          </a:r>
          <a:endParaRPr lang="en-US" sz="2500" kern="1200" dirty="0"/>
        </a:p>
      </dsp:txBody>
      <dsp:txXfrm>
        <a:off x="0" y="0"/>
        <a:ext cx="10058399" cy="2114549"/>
      </dsp:txXfrm>
    </dsp:sp>
    <dsp:sp modelId="{BC66ADD7-F842-AB40-BF7D-68F570B4CE87}">
      <dsp:nvSpPr>
        <dsp:cNvPr id="0" name=""/>
        <dsp:cNvSpPr/>
      </dsp:nvSpPr>
      <dsp:spPr>
        <a:xfrm>
          <a:off x="0" y="2114549"/>
          <a:ext cx="1005839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53EC573-5B27-1E4F-97AB-27D5748C0FD5}">
      <dsp:nvSpPr>
        <dsp:cNvPr id="0" name=""/>
        <dsp:cNvSpPr/>
      </dsp:nvSpPr>
      <dsp:spPr>
        <a:xfrm>
          <a:off x="0" y="2114549"/>
          <a:ext cx="10058399" cy="2114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kern="1200" smtClean="0"/>
            <a:t>How does Chaucer use direct and indirect characterization to develop how we, as readers interpret each character in the Prologue of the Canterbury Tales? </a:t>
          </a:r>
          <a:endParaRPr lang="en-US" sz="2500" kern="1200"/>
        </a:p>
      </dsp:txBody>
      <dsp:txXfrm>
        <a:off x="0" y="2114549"/>
        <a:ext cx="10058399" cy="211454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3"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09" y="3733800"/>
            <a:ext cx="6858003"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9/23/2015</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84" name="Group 83"/>
          <p:cNvGrpSpPr>
            <a:grpSpLocks noChangeAspect="1"/>
          </p:cNvGrpSpPr>
          <p:nvPr/>
        </p:nvGrpSpPr>
        <p:grpSpPr>
          <a:xfrm rot="16200000" flipV="1">
            <a:off x="274315" y="1102305"/>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Drag picture to placeholder or click icon to add</a:t>
            </a:r>
            <a:endParaRPr/>
          </a:p>
        </p:txBody>
      </p:sp>
      <p:grpSp>
        <p:nvGrpSpPr>
          <p:cNvPr id="98" name="Group 97"/>
          <p:cNvGrpSpPr/>
          <p:nvPr/>
        </p:nvGrpSpPr>
        <p:grpSpPr>
          <a:xfrm>
            <a:off x="5322490"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grpSp>
      <p:sp>
        <p:nvSpPr>
          <p:cNvPr id="111" name="Picture Placeholder 33"/>
          <p:cNvSpPr>
            <a:spLocks noGrp="1" noChangeAspect="1"/>
          </p:cNvSpPr>
          <p:nvPr>
            <p:ph type="pic" sz="quarter" idx="18"/>
          </p:nvPr>
        </p:nvSpPr>
        <p:spPr>
          <a:xfrm>
            <a:off x="5546781" y="529603"/>
            <a:ext cx="2993367" cy="2305338"/>
          </a:xfrm>
          <a:solidFill>
            <a:schemeClr val="bg2"/>
          </a:solidFill>
          <a:ln w="38100">
            <a:solidFill>
              <a:schemeClr val="bg1"/>
            </a:solidFill>
          </a:ln>
        </p:spPr>
        <p:txBody>
          <a:bodyPr/>
          <a:lstStyle>
            <a:lvl1pPr marL="0" indent="0" algn="ctr">
              <a:buNone/>
              <a:defRPr/>
            </a:lvl1pPr>
          </a:lstStyle>
          <a:p>
            <a:r>
              <a:rPr lang="en-US" smtClean="0"/>
              <a:t>Drag picture to placeholder or click icon to add</a:t>
            </a:r>
            <a:endParaRPr/>
          </a:p>
        </p:txBody>
      </p:sp>
      <p:grpSp>
        <p:nvGrpSpPr>
          <p:cNvPr id="112" name="Group 111"/>
          <p:cNvGrpSpPr/>
          <p:nvPr/>
        </p:nvGrpSpPr>
        <p:grpSpPr>
          <a:xfrm>
            <a:off x="5322490"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grpSp>
      <p:sp>
        <p:nvSpPr>
          <p:cNvPr id="125" name="Picture Placeholder 33"/>
          <p:cNvSpPr>
            <a:spLocks noGrp="1" noChangeAspect="1"/>
          </p:cNvSpPr>
          <p:nvPr>
            <p:ph type="pic" sz="quarter" idx="19"/>
          </p:nvPr>
        </p:nvSpPr>
        <p:spPr>
          <a:xfrm>
            <a:off x="5546781" y="3646566"/>
            <a:ext cx="2993367" cy="2305338"/>
          </a:xfrm>
          <a:solidFill>
            <a:schemeClr val="bg2"/>
          </a:solidFill>
          <a:ln w="38100">
            <a:solidFill>
              <a:schemeClr val="bg1"/>
            </a:solidFill>
          </a:ln>
        </p:spPr>
        <p:txBody>
          <a:bodyPr/>
          <a:lstStyle>
            <a:lvl1pPr marL="0" indent="0" algn="ctr">
              <a:buNone/>
              <a:defRPr/>
            </a:lvl1pPr>
          </a:lstStyle>
          <a:p>
            <a:r>
              <a:rPr lang="en-US" smtClean="0"/>
              <a:t>Drag picture to placeholder or click icon to add</a:t>
            </a:r>
            <a:endParaRPr/>
          </a:p>
        </p:txBody>
      </p:sp>
      <p:sp>
        <p:nvSpPr>
          <p:cNvPr id="126" name="Text Placeholder 3"/>
          <p:cNvSpPr>
            <a:spLocks noGrp="1"/>
          </p:cNvSpPr>
          <p:nvPr>
            <p:ph type="body" sz="half" idx="21"/>
          </p:nvPr>
        </p:nvSpPr>
        <p:spPr>
          <a:xfrm>
            <a:off x="9066215" y="2048895"/>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836614"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511732" y="3555525"/>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9/23/2015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400"/>
            <a:ext cx="6433399"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sz="1800"/>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492891" y="3555523"/>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t>9/23/2015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9/23/2015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9"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1"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9/23/2015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9/23/2015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3"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09" y="3733800"/>
            <a:ext cx="6858003"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3"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1" y="1825625"/>
            <a:ext cx="4951415"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CF99945-0A15-4715-AB6C-F5E56CF20F70}" type="datetimeFigureOut">
              <a:rPr lang="en-US"/>
              <a:t>9/23/2015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7"/>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7"/>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CF99945-0A15-4715-AB6C-F5E56CF20F70}" type="datetimeFigureOut">
              <a:rPr lang="en-US"/>
              <a:t>9/23/2015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CF99945-0A15-4715-AB6C-F5E56CF20F70}" type="datetimeFigureOut">
              <a:rPr lang="en-US"/>
              <a:t>9/23/2015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t>9/23/2015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t>‹#›</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9/23/2015</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2" y="724621"/>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grpSp>
      <p:grpSp>
        <p:nvGrpSpPr>
          <p:cNvPr id="22" name="Group 21"/>
          <p:cNvGrpSpPr/>
          <p:nvPr/>
        </p:nvGrpSpPr>
        <p:grpSpPr>
          <a:xfrm>
            <a:off x="6285121" y="724621"/>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grpSp>
      <p:sp>
        <p:nvSpPr>
          <p:cNvPr id="36" name="Picture Placeholder 33"/>
          <p:cNvSpPr>
            <a:spLocks noGrp="1" noChangeAspect="1"/>
          </p:cNvSpPr>
          <p:nvPr>
            <p:ph type="pic" sz="quarter" idx="17"/>
          </p:nvPr>
        </p:nvSpPr>
        <p:spPr>
          <a:xfrm>
            <a:off x="833621" y="1020195"/>
            <a:ext cx="4800601" cy="3200400"/>
          </a:xfrm>
          <a:solidFill>
            <a:schemeClr val="bg2"/>
          </a:solidFill>
          <a:ln w="38100">
            <a:solidFill>
              <a:schemeClr val="bg1"/>
            </a:solidFill>
          </a:ln>
        </p:spPr>
        <p:txBody>
          <a:bodyPr/>
          <a:lstStyle>
            <a:lvl1pPr marL="0" indent="0" algn="ctr">
              <a:buNone/>
              <a:defRPr/>
            </a:lvl1pPr>
          </a:lstStyle>
          <a:p>
            <a:r>
              <a:rPr lang="en-US" smtClean="0"/>
              <a:t>Drag picture to placeholder or click icon to add</a:t>
            </a:r>
            <a:endParaRPr/>
          </a:p>
        </p:txBody>
      </p:sp>
      <p:sp>
        <p:nvSpPr>
          <p:cNvPr id="37" name="Picture Placeholder 33"/>
          <p:cNvSpPr>
            <a:spLocks noGrp="1" noChangeAspect="1"/>
          </p:cNvSpPr>
          <p:nvPr>
            <p:ph type="pic" sz="quarter" idx="18"/>
          </p:nvPr>
        </p:nvSpPr>
        <p:spPr>
          <a:xfrm>
            <a:off x="6544310" y="1020195"/>
            <a:ext cx="4800601" cy="3200400"/>
          </a:xfrm>
          <a:solidFill>
            <a:schemeClr val="bg2"/>
          </a:solidFill>
          <a:ln w="38100">
            <a:solidFill>
              <a:schemeClr val="bg1"/>
            </a:solidFill>
          </a:ln>
        </p:spPr>
        <p:txBody>
          <a:bodyPr/>
          <a:lstStyle>
            <a:lvl1pPr marL="0" indent="0" algn="ctr">
              <a:buNone/>
              <a:defRPr/>
            </a:lvl1pPr>
          </a:lstStyle>
          <a:p>
            <a:r>
              <a:rPr lang="en-US" smtClean="0"/>
              <a:t>Drag picture to placeholder or click icon to add</a:t>
            </a:r>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0" name="Text Placeholder 3"/>
          <p:cNvSpPr>
            <a:spLocks noGrp="1"/>
          </p:cNvSpPr>
          <p:nvPr>
            <p:ph type="body" sz="half" idx="19"/>
          </p:nvPr>
        </p:nvSpPr>
        <p:spPr>
          <a:xfrm>
            <a:off x="6742909"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9/23/2015</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grpSp>
      <p:grpSp>
        <p:nvGrpSpPr>
          <p:cNvPr id="52" name="Group 51"/>
          <p:cNvGrpSpPr>
            <a:grpSpLocks noChangeAspect="1"/>
          </p:cNvGrpSpPr>
          <p:nvPr/>
        </p:nvGrpSpPr>
        <p:grpSpPr>
          <a:xfrm rot="5400000">
            <a:off x="263071" y="1127734"/>
            <a:ext cx="4114800" cy="3381615"/>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grpSp>
      <p:grpSp>
        <p:nvGrpSpPr>
          <p:cNvPr id="65" name="Group 64"/>
          <p:cNvGrpSpPr>
            <a:grpSpLocks noChangeAspect="1"/>
          </p:cNvGrpSpPr>
          <p:nvPr/>
        </p:nvGrpSpPr>
        <p:grpSpPr>
          <a:xfrm rot="5400000">
            <a:off x="7803905" y="1127739"/>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en-US" smtClean="0"/>
              <a:t>Drag picture to placeholder or click icon to add</a:t>
            </a:r>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en-US" smtClean="0"/>
              <a:t>Drag picture to placeholder or click icon to add</a:t>
            </a:r>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en-US" smtClean="0"/>
              <a:t>Drag picture to placeholder or click icon to add</a:t>
            </a:r>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3"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5" y="1752600"/>
            <a:ext cx="100584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9/23/2015</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2.xml"/><Relationship Id="rId1" Type="http://schemas.openxmlformats.org/officeDocument/2006/relationships/video" Target="https://www.youtube.com/embed/HZlRWep7EDs?rel=0" TargetMode="Externa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Grade 12 Week 7</a:t>
            </a:r>
            <a:endParaRPr lang="en-US" dirty="0"/>
          </a:p>
        </p:txBody>
      </p:sp>
    </p:spTree>
    <p:extLst>
      <p:ext uri="{BB962C8B-B14F-4D97-AF65-F5344CB8AC3E}">
        <p14:creationId xmlns:p14="http://schemas.microsoft.com/office/powerpoint/2010/main" val="79699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Essential Question(s)</a:t>
            </a:r>
            <a:br>
              <a:rPr lang="en-US" dirty="0" smtClean="0"/>
            </a:br>
            <a:r>
              <a:rPr lang="en-US" dirty="0" smtClean="0"/>
              <a:t>Tuesday, September 22, 2015</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97949458"/>
              </p:ext>
            </p:extLst>
          </p:nvPr>
        </p:nvGraphicFramePr>
        <p:xfrm>
          <a:off x="1065215" y="1752600"/>
          <a:ext cx="100584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111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sz="4400" dirty="0" smtClean="0"/>
              <a:t>Standards</a:t>
            </a:r>
            <a:br>
              <a:rPr lang="en-US" sz="4400" dirty="0" smtClean="0"/>
            </a:br>
            <a:r>
              <a:rPr lang="en-US" sz="4400" dirty="0" smtClean="0"/>
              <a:t>Tuesday, September 22, 2015</a:t>
            </a:r>
            <a:endParaRPr lang="en-US" sz="4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01208845"/>
              </p:ext>
            </p:extLst>
          </p:nvPr>
        </p:nvGraphicFramePr>
        <p:xfrm>
          <a:off x="1065215" y="1752600"/>
          <a:ext cx="10058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81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Work Session</a:t>
            </a:r>
            <a:r>
              <a:rPr lang="en-US" dirty="0"/>
              <a:t> </a:t>
            </a:r>
            <a:r>
              <a:rPr lang="en-US" dirty="0" smtClean="0"/>
              <a:t/>
            </a:r>
            <a:br>
              <a:rPr lang="en-US" dirty="0" smtClean="0"/>
            </a:br>
            <a:r>
              <a:rPr lang="en-US" dirty="0" smtClean="0"/>
              <a:t>Tuesday, September 22,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603153386"/>
              </p:ext>
            </p:extLst>
          </p:nvPr>
        </p:nvGraphicFramePr>
        <p:xfrm>
          <a:off x="1065215" y="1752600"/>
          <a:ext cx="100584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242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Work Session</a:t>
            </a:r>
            <a:r>
              <a:rPr lang="en-US" dirty="0"/>
              <a:t> </a:t>
            </a:r>
            <a:r>
              <a:rPr lang="en-US" dirty="0" smtClean="0"/>
              <a:t/>
            </a:r>
            <a:br>
              <a:rPr lang="en-US" dirty="0" smtClean="0"/>
            </a:br>
            <a:r>
              <a:rPr lang="en-US" dirty="0" smtClean="0"/>
              <a:t>Tuesday, September 22,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043349059"/>
              </p:ext>
            </p:extLst>
          </p:nvPr>
        </p:nvGraphicFramePr>
        <p:xfrm>
          <a:off x="1065215" y="1752600"/>
          <a:ext cx="100584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400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Work Session</a:t>
            </a:r>
            <a:r>
              <a:rPr lang="en-US" dirty="0"/>
              <a:t> </a:t>
            </a:r>
            <a:r>
              <a:rPr lang="en-US" dirty="0" smtClean="0"/>
              <a:t/>
            </a:r>
            <a:br>
              <a:rPr lang="en-US" dirty="0" smtClean="0"/>
            </a:br>
            <a:r>
              <a:rPr lang="en-US" dirty="0" smtClean="0"/>
              <a:t>Tuesday, September 22,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183525340"/>
              </p:ext>
            </p:extLst>
          </p:nvPr>
        </p:nvGraphicFramePr>
        <p:xfrm>
          <a:off x="1065215" y="1752600"/>
          <a:ext cx="100584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048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Work Session</a:t>
            </a:r>
            <a:r>
              <a:rPr lang="en-US" dirty="0"/>
              <a:t> </a:t>
            </a:r>
            <a:r>
              <a:rPr lang="en-US" dirty="0" smtClean="0"/>
              <a:t/>
            </a:r>
            <a:br>
              <a:rPr lang="en-US" dirty="0" smtClean="0"/>
            </a:br>
            <a:r>
              <a:rPr lang="en-US" dirty="0" smtClean="0"/>
              <a:t>Tuesday, September 22,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230103974"/>
              </p:ext>
            </p:extLst>
          </p:nvPr>
        </p:nvGraphicFramePr>
        <p:xfrm>
          <a:off x="1065215" y="1752600"/>
          <a:ext cx="100584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792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Announcements</a:t>
            </a:r>
            <a:br>
              <a:rPr lang="en-US" dirty="0" smtClean="0"/>
            </a:br>
            <a:r>
              <a:rPr lang="en-US" dirty="0" smtClean="0"/>
              <a:t>Tuesday, September 22,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38644162"/>
              </p:ext>
            </p:extLst>
          </p:nvPr>
        </p:nvGraphicFramePr>
        <p:xfrm>
          <a:off x="1065215" y="1752600"/>
          <a:ext cx="100584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538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Class Session</a:t>
            </a:r>
            <a:br>
              <a:rPr lang="en-US" dirty="0" smtClean="0"/>
            </a:br>
            <a:r>
              <a:rPr lang="en-US" dirty="0" smtClean="0"/>
              <a:t>Wednesday, </a:t>
            </a:r>
            <a:r>
              <a:rPr lang="en-US" dirty="0" smtClean="0"/>
              <a:t>September 23,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535905391"/>
              </p:ext>
            </p:extLst>
          </p:nvPr>
        </p:nvGraphicFramePr>
        <p:xfrm>
          <a:off x="1065215" y="1752600"/>
          <a:ext cx="10058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799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r>
              <a:rPr lang="en-US" smtClean="0"/>
              <a:t/>
            </a:r>
            <a:br>
              <a:rPr lang="en-US" smtClean="0"/>
            </a:br>
            <a:r>
              <a:rPr lang="en-US" smtClean="0"/>
              <a:t>Wednesday, </a:t>
            </a:r>
            <a:r>
              <a:rPr lang="en-US" dirty="0" smtClean="0"/>
              <a:t>September 23,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333558428"/>
              </p:ext>
            </p:extLst>
          </p:nvPr>
        </p:nvGraphicFramePr>
        <p:xfrm>
          <a:off x="1065215" y="1752600"/>
          <a:ext cx="10058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074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r>
              <a:rPr lang="en-US" smtClean="0"/>
              <a:t/>
            </a:r>
            <a:br>
              <a:rPr lang="en-US" smtClean="0"/>
            </a:br>
            <a:r>
              <a:rPr lang="en-US" smtClean="0"/>
              <a:t>Wednesday, </a:t>
            </a:r>
            <a:r>
              <a:rPr lang="en-US" dirty="0" smtClean="0"/>
              <a:t>September 23,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200219577"/>
              </p:ext>
            </p:extLst>
          </p:nvPr>
        </p:nvGraphicFramePr>
        <p:xfrm>
          <a:off x="1065215" y="1752600"/>
          <a:ext cx="10058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403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br>
              <a:rPr lang="en-US" dirty="0" smtClean="0"/>
            </a:br>
            <a:r>
              <a:rPr lang="en-US" dirty="0" smtClean="0"/>
              <a:t>Monday, September 21,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281626147"/>
              </p:ext>
            </p:extLst>
          </p:nvPr>
        </p:nvGraphicFramePr>
        <p:xfrm>
          <a:off x="1065215" y="1752600"/>
          <a:ext cx="10058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09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Essential Question(s)</a:t>
            </a:r>
            <a:r>
              <a:rPr lang="en-US" smtClean="0"/>
              <a:t/>
            </a:r>
            <a:br>
              <a:rPr lang="en-US" smtClean="0"/>
            </a:br>
            <a:r>
              <a:rPr lang="en-US" smtClean="0"/>
              <a:t>Wednesday, </a:t>
            </a:r>
            <a:r>
              <a:rPr lang="en-US" dirty="0" smtClean="0"/>
              <a:t>September 23, 2015</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79532937"/>
              </p:ext>
            </p:extLst>
          </p:nvPr>
        </p:nvGraphicFramePr>
        <p:xfrm>
          <a:off x="1065215" y="1752600"/>
          <a:ext cx="100584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669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sz="4400" dirty="0" smtClean="0"/>
              <a:t>Standards</a:t>
            </a:r>
            <a:r>
              <a:rPr lang="en-US" sz="4400" smtClean="0"/>
              <a:t/>
            </a:r>
            <a:br>
              <a:rPr lang="en-US" sz="4400" smtClean="0"/>
            </a:br>
            <a:r>
              <a:rPr lang="en-US" sz="4400" smtClean="0"/>
              <a:t>Wednesday, </a:t>
            </a:r>
            <a:r>
              <a:rPr lang="en-US" sz="4400" dirty="0" smtClean="0"/>
              <a:t>September 23, 2015</a:t>
            </a:r>
            <a:endParaRPr lang="en-US" sz="4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20524828"/>
              </p:ext>
            </p:extLst>
          </p:nvPr>
        </p:nvGraphicFramePr>
        <p:xfrm>
          <a:off x="1065215" y="1752600"/>
          <a:ext cx="10058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269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Work Session</a:t>
            </a:r>
            <a:r>
              <a:rPr lang="en-US" dirty="0"/>
              <a:t> </a:t>
            </a:r>
            <a:r>
              <a:rPr lang="en-US" smtClean="0"/>
              <a:t/>
            </a:r>
            <a:br>
              <a:rPr lang="en-US" smtClean="0"/>
            </a:br>
            <a:r>
              <a:rPr lang="en-US" smtClean="0"/>
              <a:t>Wednesday, </a:t>
            </a:r>
            <a:r>
              <a:rPr lang="en-US" dirty="0" smtClean="0"/>
              <a:t>September 23,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867156512"/>
              </p:ext>
            </p:extLst>
          </p:nvPr>
        </p:nvGraphicFramePr>
        <p:xfrm>
          <a:off x="1065215" y="1752600"/>
          <a:ext cx="100584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090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Work Session</a:t>
            </a:r>
            <a:r>
              <a:rPr lang="en-US" dirty="0"/>
              <a:t> </a:t>
            </a:r>
            <a:r>
              <a:rPr lang="en-US" smtClean="0"/>
              <a:t/>
            </a:r>
            <a:br>
              <a:rPr lang="en-US" smtClean="0"/>
            </a:br>
            <a:r>
              <a:rPr lang="en-US" smtClean="0"/>
              <a:t>Wednesday, </a:t>
            </a:r>
            <a:r>
              <a:rPr lang="en-US" dirty="0" smtClean="0"/>
              <a:t>September 23,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938532051"/>
              </p:ext>
            </p:extLst>
          </p:nvPr>
        </p:nvGraphicFramePr>
        <p:xfrm>
          <a:off x="1065215" y="1752600"/>
          <a:ext cx="100584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781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Work Session</a:t>
            </a:r>
            <a:r>
              <a:rPr lang="en-US" dirty="0"/>
              <a:t> </a:t>
            </a:r>
            <a:r>
              <a:rPr lang="en-US" smtClean="0"/>
              <a:t/>
            </a:r>
            <a:br>
              <a:rPr lang="en-US" smtClean="0"/>
            </a:br>
            <a:r>
              <a:rPr lang="en-US" smtClean="0"/>
              <a:t>Wednesday, </a:t>
            </a:r>
            <a:r>
              <a:rPr lang="en-US" dirty="0" smtClean="0"/>
              <a:t>September 23,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338785777"/>
              </p:ext>
            </p:extLst>
          </p:nvPr>
        </p:nvGraphicFramePr>
        <p:xfrm>
          <a:off x="1065215" y="1752600"/>
          <a:ext cx="100584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271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Work Session</a:t>
            </a:r>
            <a:r>
              <a:rPr lang="en-US" dirty="0"/>
              <a:t> </a:t>
            </a:r>
            <a:r>
              <a:rPr lang="en-US" smtClean="0"/>
              <a:t/>
            </a:r>
            <a:br>
              <a:rPr lang="en-US" smtClean="0"/>
            </a:br>
            <a:r>
              <a:rPr lang="en-US" smtClean="0"/>
              <a:t>Wednesday, </a:t>
            </a:r>
            <a:r>
              <a:rPr lang="en-US" dirty="0" smtClean="0"/>
              <a:t>September 23,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197347730"/>
              </p:ext>
            </p:extLst>
          </p:nvPr>
        </p:nvGraphicFramePr>
        <p:xfrm>
          <a:off x="1065215" y="1752600"/>
          <a:ext cx="100584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73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Work Session</a:t>
            </a:r>
            <a:r>
              <a:rPr lang="en-US" dirty="0"/>
              <a:t> </a:t>
            </a:r>
            <a:r>
              <a:rPr lang="en-US" smtClean="0"/>
              <a:t/>
            </a:r>
            <a:br>
              <a:rPr lang="en-US" smtClean="0"/>
            </a:br>
            <a:r>
              <a:rPr lang="en-US" smtClean="0"/>
              <a:t>Wednesday, </a:t>
            </a:r>
            <a:r>
              <a:rPr lang="en-US" dirty="0" smtClean="0"/>
              <a:t>September 23,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973832891"/>
              </p:ext>
            </p:extLst>
          </p:nvPr>
        </p:nvGraphicFramePr>
        <p:xfrm>
          <a:off x="1065215" y="1752600"/>
          <a:ext cx="100584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897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Announcements</a:t>
            </a:r>
            <a:r>
              <a:rPr lang="en-US" smtClean="0"/>
              <a:t/>
            </a:r>
            <a:br>
              <a:rPr lang="en-US" smtClean="0"/>
            </a:br>
            <a:r>
              <a:rPr lang="en-US" smtClean="0"/>
              <a:t>Wednesday, </a:t>
            </a:r>
            <a:r>
              <a:rPr lang="en-US" dirty="0" smtClean="0"/>
              <a:t>September 23,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099443983"/>
              </p:ext>
            </p:extLst>
          </p:nvPr>
        </p:nvGraphicFramePr>
        <p:xfrm>
          <a:off x="1065215" y="1752600"/>
          <a:ext cx="100584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987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br>
              <a:rPr lang="en-US" dirty="0" smtClean="0"/>
            </a:br>
            <a:r>
              <a:rPr lang="en-US" dirty="0" smtClean="0"/>
              <a:t>Thursday, </a:t>
            </a:r>
            <a:r>
              <a:rPr lang="en-US" dirty="0" smtClean="0"/>
              <a:t>September </a:t>
            </a:r>
            <a:r>
              <a:rPr lang="en-US" dirty="0" smtClean="0"/>
              <a:t>24, </a:t>
            </a:r>
            <a:r>
              <a:rPr lang="en-US" dirty="0" smtClean="0"/>
              <a:t>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857681586"/>
              </p:ext>
            </p:extLst>
          </p:nvPr>
        </p:nvGraphicFramePr>
        <p:xfrm>
          <a:off x="1065215" y="1752600"/>
          <a:ext cx="10058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792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Essential Question(s)</a:t>
            </a:r>
            <a:br>
              <a:rPr lang="en-US" dirty="0" smtClean="0"/>
            </a:br>
            <a:r>
              <a:rPr lang="en-US" dirty="0" smtClean="0"/>
              <a:t>Thursday, </a:t>
            </a:r>
            <a:r>
              <a:rPr lang="en-US" dirty="0" smtClean="0"/>
              <a:t>September </a:t>
            </a:r>
            <a:r>
              <a:rPr lang="en-US" dirty="0" smtClean="0"/>
              <a:t>24, </a:t>
            </a:r>
            <a:r>
              <a:rPr lang="en-US" dirty="0" smtClean="0"/>
              <a:t>2015</a:t>
            </a:r>
            <a:endParaRPr lang="en-US" dirty="0"/>
          </a:p>
        </p:txBody>
      </p:sp>
      <p:graphicFrame>
        <p:nvGraphicFramePr>
          <p:cNvPr id="5" name="Content Placeholder 4"/>
          <p:cNvGraphicFramePr>
            <a:graphicFrameLocks noGrp="1"/>
          </p:cNvGraphicFramePr>
          <p:nvPr>
            <p:ph idx="1"/>
            <p:extLst/>
          </p:nvPr>
        </p:nvGraphicFramePr>
        <p:xfrm>
          <a:off x="1065215" y="1752600"/>
          <a:ext cx="100584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317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Essential Question</a:t>
            </a:r>
            <a:br>
              <a:rPr lang="en-US" dirty="0" smtClean="0"/>
            </a:br>
            <a:r>
              <a:rPr lang="en-US" dirty="0" smtClean="0"/>
              <a:t>Monday, September 21,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554731557"/>
              </p:ext>
            </p:extLst>
          </p:nvPr>
        </p:nvGraphicFramePr>
        <p:xfrm>
          <a:off x="1065215" y="1752600"/>
          <a:ext cx="100584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021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sz="4400" dirty="0" smtClean="0"/>
              <a:t>Standards</a:t>
            </a:r>
            <a:br>
              <a:rPr lang="en-US" sz="4400" dirty="0" smtClean="0"/>
            </a:br>
            <a:r>
              <a:rPr lang="en-US" sz="4400" dirty="0" smtClean="0"/>
              <a:t>Thursday, </a:t>
            </a:r>
            <a:r>
              <a:rPr lang="en-US" sz="4400" dirty="0" smtClean="0"/>
              <a:t>September </a:t>
            </a:r>
            <a:r>
              <a:rPr lang="en-US" sz="4400" dirty="0" smtClean="0"/>
              <a:t>24, </a:t>
            </a:r>
            <a:r>
              <a:rPr lang="en-US" sz="4400" dirty="0" smtClean="0"/>
              <a:t>2015</a:t>
            </a:r>
            <a:endParaRPr lang="en-US" sz="4400" dirty="0"/>
          </a:p>
        </p:txBody>
      </p:sp>
      <p:graphicFrame>
        <p:nvGraphicFramePr>
          <p:cNvPr id="5" name="Content Placeholder 4"/>
          <p:cNvGraphicFramePr>
            <a:graphicFrameLocks noGrp="1"/>
          </p:cNvGraphicFramePr>
          <p:nvPr>
            <p:ph idx="1"/>
            <p:extLst/>
          </p:nvPr>
        </p:nvGraphicFramePr>
        <p:xfrm>
          <a:off x="1065215" y="1752600"/>
          <a:ext cx="10058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00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Work Session</a:t>
            </a:r>
            <a:r>
              <a:rPr lang="en-US" dirty="0"/>
              <a:t> </a:t>
            </a:r>
            <a:r>
              <a:rPr lang="en-US" dirty="0" smtClean="0"/>
              <a:t/>
            </a:r>
            <a:br>
              <a:rPr lang="en-US" dirty="0" smtClean="0"/>
            </a:br>
            <a:r>
              <a:rPr lang="en-US" dirty="0" smtClean="0"/>
              <a:t>Thursday, </a:t>
            </a:r>
            <a:r>
              <a:rPr lang="en-US" dirty="0" smtClean="0"/>
              <a:t>September </a:t>
            </a:r>
            <a:r>
              <a:rPr lang="en-US" dirty="0" smtClean="0"/>
              <a:t>24, </a:t>
            </a:r>
            <a:r>
              <a:rPr lang="en-US" dirty="0" smtClean="0"/>
              <a:t>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777693438"/>
              </p:ext>
            </p:extLst>
          </p:nvPr>
        </p:nvGraphicFramePr>
        <p:xfrm>
          <a:off x="1065215" y="1752600"/>
          <a:ext cx="100584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708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Closing Session</a:t>
            </a:r>
            <a:r>
              <a:rPr lang="en-US" dirty="0" smtClean="0"/>
              <a:t/>
            </a:r>
            <a:br>
              <a:rPr lang="en-US" dirty="0" smtClean="0"/>
            </a:br>
            <a:r>
              <a:rPr lang="en-US" dirty="0" smtClean="0"/>
              <a:t>Thursday, </a:t>
            </a:r>
            <a:r>
              <a:rPr lang="en-US" dirty="0" smtClean="0"/>
              <a:t>September </a:t>
            </a:r>
            <a:r>
              <a:rPr lang="en-US" dirty="0" smtClean="0"/>
              <a:t>24, </a:t>
            </a:r>
            <a:r>
              <a:rPr lang="en-US" dirty="0" smtClean="0"/>
              <a:t>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019737317"/>
              </p:ext>
            </p:extLst>
          </p:nvPr>
        </p:nvGraphicFramePr>
        <p:xfrm>
          <a:off x="1065215" y="1752600"/>
          <a:ext cx="10058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949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Announcements</a:t>
            </a:r>
            <a:br>
              <a:rPr lang="en-US" dirty="0" smtClean="0"/>
            </a:br>
            <a:r>
              <a:rPr lang="en-US" dirty="0" smtClean="0"/>
              <a:t>Thursday, </a:t>
            </a:r>
            <a:r>
              <a:rPr lang="en-US" dirty="0" smtClean="0"/>
              <a:t>September </a:t>
            </a:r>
            <a:r>
              <a:rPr lang="en-US" dirty="0" smtClean="0"/>
              <a:t>24, </a:t>
            </a:r>
            <a:r>
              <a:rPr lang="en-US" dirty="0" smtClean="0"/>
              <a:t>2015</a:t>
            </a:r>
            <a:endParaRPr lang="en-US" dirty="0"/>
          </a:p>
        </p:txBody>
      </p:sp>
      <p:graphicFrame>
        <p:nvGraphicFramePr>
          <p:cNvPr id="2" name="Content Placeholder 1"/>
          <p:cNvGraphicFramePr>
            <a:graphicFrameLocks noGrp="1"/>
          </p:cNvGraphicFramePr>
          <p:nvPr>
            <p:ph idx="1"/>
            <p:extLst/>
          </p:nvPr>
        </p:nvGraphicFramePr>
        <p:xfrm>
          <a:off x="1065215" y="1752600"/>
          <a:ext cx="100584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653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br>
              <a:rPr lang="en-US" dirty="0" smtClean="0"/>
            </a:br>
            <a:r>
              <a:rPr lang="en-US" dirty="0" smtClean="0"/>
              <a:t>Friday, </a:t>
            </a:r>
            <a:r>
              <a:rPr lang="en-US" dirty="0" smtClean="0"/>
              <a:t>September </a:t>
            </a:r>
            <a:r>
              <a:rPr lang="en-US" dirty="0" smtClean="0"/>
              <a:t>25, </a:t>
            </a:r>
            <a:r>
              <a:rPr lang="en-US" dirty="0" smtClean="0"/>
              <a:t>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883148403"/>
              </p:ext>
            </p:extLst>
          </p:nvPr>
        </p:nvGraphicFramePr>
        <p:xfrm>
          <a:off x="1065215" y="1752600"/>
          <a:ext cx="10058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900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Essential Question(s)</a:t>
            </a:r>
            <a:br>
              <a:rPr lang="en-US" dirty="0" smtClean="0"/>
            </a:br>
            <a:r>
              <a:rPr lang="en-US" dirty="0" smtClean="0"/>
              <a:t>Friday, </a:t>
            </a:r>
            <a:r>
              <a:rPr lang="en-US" dirty="0" smtClean="0"/>
              <a:t>September </a:t>
            </a:r>
            <a:r>
              <a:rPr lang="en-US" dirty="0" smtClean="0"/>
              <a:t>25, </a:t>
            </a:r>
            <a:r>
              <a:rPr lang="en-US" dirty="0" smtClean="0"/>
              <a:t>2015</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42825999"/>
              </p:ext>
            </p:extLst>
          </p:nvPr>
        </p:nvGraphicFramePr>
        <p:xfrm>
          <a:off x="1065215" y="1752600"/>
          <a:ext cx="100584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447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sz="4400" dirty="0" smtClean="0"/>
              <a:t>Standards</a:t>
            </a:r>
            <a:br>
              <a:rPr lang="en-US" sz="4400" dirty="0" smtClean="0"/>
            </a:br>
            <a:r>
              <a:rPr lang="en-US" sz="4400" dirty="0" smtClean="0"/>
              <a:t>Friday, </a:t>
            </a:r>
            <a:r>
              <a:rPr lang="en-US" sz="4400" dirty="0" smtClean="0"/>
              <a:t>September </a:t>
            </a:r>
            <a:r>
              <a:rPr lang="en-US" sz="4400" dirty="0" smtClean="0"/>
              <a:t>25, </a:t>
            </a:r>
            <a:r>
              <a:rPr lang="en-US" sz="4400" dirty="0" smtClean="0"/>
              <a:t>2015</a:t>
            </a:r>
            <a:endParaRPr lang="en-US" sz="4400" dirty="0"/>
          </a:p>
        </p:txBody>
      </p:sp>
      <p:graphicFrame>
        <p:nvGraphicFramePr>
          <p:cNvPr id="5" name="Content Placeholder 4"/>
          <p:cNvGraphicFramePr>
            <a:graphicFrameLocks noGrp="1"/>
          </p:cNvGraphicFramePr>
          <p:nvPr>
            <p:ph idx="1"/>
            <p:extLst/>
          </p:nvPr>
        </p:nvGraphicFramePr>
        <p:xfrm>
          <a:off x="1065215" y="1752600"/>
          <a:ext cx="10058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611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Work Session</a:t>
            </a:r>
            <a:r>
              <a:rPr lang="en-US" dirty="0"/>
              <a:t> </a:t>
            </a:r>
            <a:r>
              <a:rPr lang="en-US" dirty="0" smtClean="0"/>
              <a:t/>
            </a:r>
            <a:br>
              <a:rPr lang="en-US" dirty="0" smtClean="0"/>
            </a:br>
            <a:r>
              <a:rPr lang="en-US" dirty="0" smtClean="0"/>
              <a:t>Friday, </a:t>
            </a:r>
            <a:r>
              <a:rPr lang="en-US" dirty="0" smtClean="0"/>
              <a:t>September </a:t>
            </a:r>
            <a:r>
              <a:rPr lang="en-US" dirty="0" smtClean="0"/>
              <a:t>25, </a:t>
            </a:r>
            <a:r>
              <a:rPr lang="en-US" dirty="0" smtClean="0"/>
              <a:t>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045284344"/>
              </p:ext>
            </p:extLst>
          </p:nvPr>
        </p:nvGraphicFramePr>
        <p:xfrm>
          <a:off x="14332" y="1752600"/>
          <a:ext cx="1112678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64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Work Session</a:t>
            </a:r>
            <a:r>
              <a:rPr lang="en-US" dirty="0"/>
              <a:t> </a:t>
            </a:r>
            <a:r>
              <a:rPr lang="en-US" dirty="0" smtClean="0"/>
              <a:t/>
            </a:r>
            <a:br>
              <a:rPr lang="en-US" dirty="0" smtClean="0"/>
            </a:br>
            <a:r>
              <a:rPr lang="en-US" dirty="0" smtClean="0"/>
              <a:t>Friday, </a:t>
            </a:r>
            <a:r>
              <a:rPr lang="en-US" dirty="0" smtClean="0"/>
              <a:t>September </a:t>
            </a:r>
            <a:r>
              <a:rPr lang="en-US" dirty="0" smtClean="0"/>
              <a:t>25, </a:t>
            </a:r>
            <a:r>
              <a:rPr lang="en-US" dirty="0" smtClean="0"/>
              <a:t>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473117629"/>
              </p:ext>
            </p:extLst>
          </p:nvPr>
        </p:nvGraphicFramePr>
        <p:xfrm>
          <a:off x="14332" y="1752600"/>
          <a:ext cx="1112678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217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Closing Session</a:t>
            </a:r>
            <a:r>
              <a:rPr lang="en-US" dirty="0" smtClean="0"/>
              <a:t/>
            </a:r>
            <a:br>
              <a:rPr lang="en-US" dirty="0" smtClean="0"/>
            </a:br>
            <a:r>
              <a:rPr lang="en-US" dirty="0" smtClean="0"/>
              <a:t>Friday, </a:t>
            </a:r>
            <a:r>
              <a:rPr lang="en-US" dirty="0" smtClean="0"/>
              <a:t>September </a:t>
            </a:r>
            <a:r>
              <a:rPr lang="en-US" dirty="0" smtClean="0"/>
              <a:t>25, </a:t>
            </a:r>
            <a:r>
              <a:rPr lang="en-US" dirty="0" smtClean="0"/>
              <a:t>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905595650"/>
              </p:ext>
            </p:extLst>
          </p:nvPr>
        </p:nvGraphicFramePr>
        <p:xfrm>
          <a:off x="1065215" y="1752600"/>
          <a:ext cx="10058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22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sz="4400" dirty="0" smtClean="0"/>
              <a:t>Standards</a:t>
            </a:r>
            <a:br>
              <a:rPr lang="en-US" sz="4400" dirty="0" smtClean="0"/>
            </a:br>
            <a:r>
              <a:rPr lang="en-US" sz="4400" dirty="0" smtClean="0"/>
              <a:t>Monday, September 21, 2015</a:t>
            </a:r>
            <a:endParaRPr lang="en-US" sz="4400"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817907087"/>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720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Announcements</a:t>
            </a:r>
            <a:br>
              <a:rPr lang="en-US" dirty="0" smtClean="0"/>
            </a:br>
            <a:r>
              <a:rPr lang="en-US" dirty="0" smtClean="0"/>
              <a:t>Friday, </a:t>
            </a:r>
            <a:r>
              <a:rPr lang="en-US" dirty="0" smtClean="0"/>
              <a:t>September </a:t>
            </a:r>
            <a:r>
              <a:rPr lang="en-US" dirty="0" smtClean="0"/>
              <a:t>25, </a:t>
            </a:r>
            <a:r>
              <a:rPr lang="en-US" dirty="0" smtClean="0"/>
              <a:t>2015</a:t>
            </a:r>
            <a:endParaRPr lang="en-US" dirty="0"/>
          </a:p>
        </p:txBody>
      </p:sp>
      <p:graphicFrame>
        <p:nvGraphicFramePr>
          <p:cNvPr id="2" name="Content Placeholder 1"/>
          <p:cNvGraphicFramePr>
            <a:graphicFrameLocks noGrp="1"/>
          </p:cNvGraphicFramePr>
          <p:nvPr>
            <p:ph idx="1"/>
            <p:extLst/>
          </p:nvPr>
        </p:nvGraphicFramePr>
        <p:xfrm>
          <a:off x="1065215" y="1752600"/>
          <a:ext cx="100584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939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Work Session</a:t>
            </a:r>
            <a:r>
              <a:rPr lang="en-US" dirty="0"/>
              <a:t> </a:t>
            </a:r>
            <a:r>
              <a:rPr lang="en-US" dirty="0" smtClean="0"/>
              <a:t>and Closing Session</a:t>
            </a:r>
            <a:br>
              <a:rPr lang="en-US" dirty="0" smtClean="0"/>
            </a:br>
            <a:r>
              <a:rPr lang="en-US" dirty="0" smtClean="0"/>
              <a:t>Monday, September 21,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368795274"/>
              </p:ext>
            </p:extLst>
          </p:nvPr>
        </p:nvGraphicFramePr>
        <p:xfrm>
          <a:off x="1065215" y="1752600"/>
          <a:ext cx="100584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433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Announcements</a:t>
            </a:r>
            <a:br>
              <a:rPr lang="en-US" dirty="0" smtClean="0"/>
            </a:br>
            <a:r>
              <a:rPr lang="en-US" dirty="0" smtClean="0"/>
              <a:t>Monday, September 21,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134161015"/>
              </p:ext>
            </p:extLst>
          </p:nvPr>
        </p:nvGraphicFramePr>
        <p:xfrm>
          <a:off x="1065215" y="1752600"/>
          <a:ext cx="100584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102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Class Session</a:t>
            </a:r>
            <a:br>
              <a:rPr lang="en-US" dirty="0" smtClean="0"/>
            </a:br>
            <a:r>
              <a:rPr lang="en-US" dirty="0" smtClean="0"/>
              <a:t>Tuesday, September 23,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068566934"/>
              </p:ext>
            </p:extLst>
          </p:nvPr>
        </p:nvGraphicFramePr>
        <p:xfrm>
          <a:off x="1065215" y="1752600"/>
          <a:ext cx="10058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139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br>
              <a:rPr lang="en-US" dirty="0" smtClean="0"/>
            </a:br>
            <a:r>
              <a:rPr lang="en-US" dirty="0" smtClean="0"/>
              <a:t>Tuesday, September 22,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125219341"/>
              </p:ext>
            </p:extLst>
          </p:nvPr>
        </p:nvGraphicFramePr>
        <p:xfrm>
          <a:off x="1065215" y="1752600"/>
          <a:ext cx="10058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HZlRWep7EDs"/>
          <p:cNvPicPr>
            <a:picLocks noRot="1" noChangeAspect="1"/>
          </p:cNvPicPr>
          <p:nvPr>
            <a:videoFile r:link="rId1"/>
          </p:nvPr>
        </p:nvPicPr>
        <p:blipFill>
          <a:blip r:embed="rId8"/>
          <a:stretch>
            <a:fillRect/>
          </a:stretch>
        </p:blipFill>
        <p:spPr>
          <a:xfrm>
            <a:off x="3332329" y="1897464"/>
            <a:ext cx="8609464" cy="4842824"/>
          </a:xfrm>
          <a:prstGeom prst="rect">
            <a:avLst/>
          </a:prstGeom>
        </p:spPr>
      </p:pic>
    </p:spTree>
    <p:extLst>
      <p:ext uri="{BB962C8B-B14F-4D97-AF65-F5344CB8AC3E}">
        <p14:creationId xmlns:p14="http://schemas.microsoft.com/office/powerpoint/2010/main" val="268167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Session</a:t>
            </a:r>
            <a:br>
              <a:rPr lang="en-US" dirty="0" smtClean="0"/>
            </a:br>
            <a:r>
              <a:rPr lang="en-US" dirty="0" smtClean="0"/>
              <a:t>Tuesday, September 22, 2015</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906018745"/>
              </p:ext>
            </p:extLst>
          </p:nvPr>
        </p:nvGraphicFramePr>
        <p:xfrm>
          <a:off x="1065215" y="1752600"/>
          <a:ext cx="10058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326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Green Bird">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Green Bird.thmx</Template>
  <TotalTime>0</TotalTime>
  <Words>1918</Words>
  <Application>Microsoft Office PowerPoint</Application>
  <PresentationFormat>Widescreen</PresentationFormat>
  <Paragraphs>152</Paragraphs>
  <Slides>40</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Segoe Print</vt:lpstr>
      <vt:lpstr>Green Bird</vt:lpstr>
      <vt:lpstr>Grade 12 Week 7</vt:lpstr>
      <vt:lpstr>Opening Session Monday, September 21, 2015</vt:lpstr>
      <vt:lpstr>Essential Question Monday, September 21, 2015</vt:lpstr>
      <vt:lpstr>Standards Monday, September 21, 2015</vt:lpstr>
      <vt:lpstr>Work Session and Closing Session Monday, September 21, 2015</vt:lpstr>
      <vt:lpstr>Announcements Monday, September 21, 2015</vt:lpstr>
      <vt:lpstr>Class Session Tuesday, September 23, 2015</vt:lpstr>
      <vt:lpstr>Opening Session Tuesday, September 22, 2015</vt:lpstr>
      <vt:lpstr>Opening Session Tuesday, September 22, 2015</vt:lpstr>
      <vt:lpstr>Essential Question(s) Tuesday, September 22, 2015</vt:lpstr>
      <vt:lpstr>Standards Tuesday, September 22, 2015</vt:lpstr>
      <vt:lpstr>Work Session  Tuesday, September 22, 2015</vt:lpstr>
      <vt:lpstr>Work Session  Tuesday, September 22, 2015</vt:lpstr>
      <vt:lpstr>Work Session  Tuesday, September 22, 2015</vt:lpstr>
      <vt:lpstr>Work Session  Tuesday, September 22, 2015</vt:lpstr>
      <vt:lpstr>Announcements Tuesday, September 22, 2015</vt:lpstr>
      <vt:lpstr>Class Session Wednesday, September 23, 2015</vt:lpstr>
      <vt:lpstr>Opening Session Wednesday, September 23, 2015</vt:lpstr>
      <vt:lpstr>Opening Session Wednesday, September 23, 2015</vt:lpstr>
      <vt:lpstr>Essential Question(s) Wednesday, September 23, 2015</vt:lpstr>
      <vt:lpstr>Standards Wednesday, September 23, 2015</vt:lpstr>
      <vt:lpstr>Work Session  Wednesday, September 23, 2015</vt:lpstr>
      <vt:lpstr>Work Session  Wednesday, September 23, 2015</vt:lpstr>
      <vt:lpstr>Work Session  Wednesday, September 23, 2015</vt:lpstr>
      <vt:lpstr>Work Session  Wednesday, September 23, 2015</vt:lpstr>
      <vt:lpstr>Work Session  Wednesday, September 23, 2015</vt:lpstr>
      <vt:lpstr>Announcements Wednesday, September 23, 2015</vt:lpstr>
      <vt:lpstr>Opening Session Thursday, September 24, 2015</vt:lpstr>
      <vt:lpstr>Essential Question(s) Thursday, September 24, 2015</vt:lpstr>
      <vt:lpstr>Standards Thursday, September 24, 2015</vt:lpstr>
      <vt:lpstr>Work Session  Thursday, September 24, 2015</vt:lpstr>
      <vt:lpstr>Closing Session Thursday, September 24, 2015</vt:lpstr>
      <vt:lpstr>Announcements Thursday, September 24, 2015</vt:lpstr>
      <vt:lpstr>Opening Session Friday, September 25, 2015</vt:lpstr>
      <vt:lpstr>Essential Question(s) Friday, September 25, 2015</vt:lpstr>
      <vt:lpstr>Standards Friday, September 25, 2015</vt:lpstr>
      <vt:lpstr>Work Session  Friday, September 25, 2015</vt:lpstr>
      <vt:lpstr>Work Session  Friday, September 25, 2015</vt:lpstr>
      <vt:lpstr>Closing Session Friday, September 25, 2015</vt:lpstr>
      <vt:lpstr>Announcements Friday, September 25, 2015</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2015-09-20T22:32:10Z</dcterms:created>
  <dcterms:modified xsi:type="dcterms:W3CDTF">2015-09-25T11:59:29Z</dcterms:modified>
</cp:coreProperties>
</file>