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3" r:id="rId6"/>
    <p:sldId id="257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F68DE-74B2-D947-B748-0577A640A4A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A0A53D-BB48-5C44-BB7D-EEEBCA773B81}">
      <dgm:prSet/>
      <dgm:spPr/>
      <dgm:t>
        <a:bodyPr/>
        <a:lstStyle/>
        <a:p>
          <a:pPr rtl="0"/>
          <a:r>
            <a:rPr lang="en-US" dirty="0" smtClean="0"/>
            <a:t>Welcome please come inside and take your seat.</a:t>
          </a:r>
        </a:p>
      </dgm:t>
    </dgm:pt>
    <dgm:pt modelId="{2315A430-7E2E-2B49-9E2A-C9B3E5AE2F40}" type="parTrans" cxnId="{CC329926-104F-DF4F-9B67-BB2A247D5C8D}">
      <dgm:prSet/>
      <dgm:spPr/>
      <dgm:t>
        <a:bodyPr/>
        <a:lstStyle/>
        <a:p>
          <a:endParaRPr lang="en-US"/>
        </a:p>
      </dgm:t>
    </dgm:pt>
    <dgm:pt modelId="{6CBD8682-36B8-964E-B2C7-5E16C4C579D4}" type="sibTrans" cxnId="{CC329926-104F-DF4F-9B67-BB2A247D5C8D}">
      <dgm:prSet/>
      <dgm:spPr/>
      <dgm:t>
        <a:bodyPr/>
        <a:lstStyle/>
        <a:p>
          <a:endParaRPr lang="en-US"/>
        </a:p>
      </dgm:t>
    </dgm:pt>
    <dgm:pt modelId="{6CAABC5B-6E54-9D44-B400-279999D7A168}">
      <dgm:prSet/>
      <dgm:spPr/>
      <dgm:t>
        <a:bodyPr/>
        <a:lstStyle/>
        <a:p>
          <a:pPr rtl="0"/>
          <a:r>
            <a:rPr lang="en-US" dirty="0" smtClean="0"/>
            <a:t>Today, as you know, you will take the Odyssey Part 1 Test.</a:t>
          </a:r>
        </a:p>
      </dgm:t>
    </dgm:pt>
    <dgm:pt modelId="{5BEEA7F7-C41C-804D-9621-EBD7F4C61683}" type="parTrans" cxnId="{45BDEE29-F5C0-834E-90C3-F33F0C5EE0E9}">
      <dgm:prSet/>
      <dgm:spPr/>
    </dgm:pt>
    <dgm:pt modelId="{FCB323C1-CDD6-1A4A-A49A-528274940848}" type="sibTrans" cxnId="{45BDEE29-F5C0-834E-90C3-F33F0C5EE0E9}">
      <dgm:prSet/>
      <dgm:spPr/>
    </dgm:pt>
    <dgm:pt modelId="{8462161A-0F34-584C-AD03-344E8B55C6C6}">
      <dgm:prSet/>
      <dgm:spPr/>
      <dgm:t>
        <a:bodyPr/>
        <a:lstStyle/>
        <a:p>
          <a:pPr rtl="0"/>
          <a:r>
            <a:rPr lang="en-US" dirty="0" smtClean="0"/>
            <a:t>Please take five (5) minutes to study.</a:t>
          </a:r>
        </a:p>
      </dgm:t>
    </dgm:pt>
    <dgm:pt modelId="{761E30CE-5D6B-B742-974F-C6951FD0D6C4}" type="parTrans" cxnId="{87C699EC-512D-874B-8328-FA79867E740E}">
      <dgm:prSet/>
      <dgm:spPr/>
    </dgm:pt>
    <dgm:pt modelId="{2B1476F8-BAFA-9E49-B79C-8BF8DC9B4D5D}" type="sibTrans" cxnId="{87C699EC-512D-874B-8328-FA79867E740E}">
      <dgm:prSet/>
      <dgm:spPr/>
    </dgm:pt>
    <dgm:pt modelId="{8D718341-FFE0-314C-8F94-183EE0F0D458}">
      <dgm:prSet/>
      <dgm:spPr/>
      <dgm:t>
        <a:bodyPr/>
        <a:lstStyle/>
        <a:p>
          <a:pPr rtl="0"/>
          <a:r>
            <a:rPr lang="en-US" dirty="0" smtClean="0"/>
            <a:t>At the discretion of the substitute, you may talk softly to study together. </a:t>
          </a:r>
        </a:p>
      </dgm:t>
    </dgm:pt>
    <dgm:pt modelId="{C2355212-18D9-4D4D-BF7E-8C611A71B9A0}" type="parTrans" cxnId="{A75416CB-8E24-6B43-A1A6-D7044B8D3074}">
      <dgm:prSet/>
      <dgm:spPr/>
    </dgm:pt>
    <dgm:pt modelId="{108E9379-AFEA-0046-BBA2-08CA5DFB2C33}" type="sibTrans" cxnId="{A75416CB-8E24-6B43-A1A6-D7044B8D3074}">
      <dgm:prSet/>
      <dgm:spPr/>
    </dgm:pt>
    <dgm:pt modelId="{7D1FDFD1-63B5-3D4C-9AED-C7A5C1FA7816}" type="pres">
      <dgm:prSet presAssocID="{B97F68DE-74B2-D947-B748-0577A640A4A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87BCDF2-19B5-954D-901E-5163C1AE3133}" type="pres">
      <dgm:prSet presAssocID="{CDA0A53D-BB48-5C44-BB7D-EEEBCA773B81}" presName="thickLine" presStyleLbl="alignNode1" presStyleIdx="0" presStyleCnt="4"/>
      <dgm:spPr/>
    </dgm:pt>
    <dgm:pt modelId="{5A86229B-6956-964E-B496-98D342348B92}" type="pres">
      <dgm:prSet presAssocID="{CDA0A53D-BB48-5C44-BB7D-EEEBCA773B81}" presName="horz1" presStyleCnt="0"/>
      <dgm:spPr/>
    </dgm:pt>
    <dgm:pt modelId="{A8BF492E-BA5A-7D4C-AC88-A0E293B3AF47}" type="pres">
      <dgm:prSet presAssocID="{CDA0A53D-BB48-5C44-BB7D-EEEBCA773B81}" presName="tx1" presStyleLbl="revTx" presStyleIdx="0" presStyleCnt="4"/>
      <dgm:spPr/>
      <dgm:t>
        <a:bodyPr/>
        <a:lstStyle/>
        <a:p>
          <a:endParaRPr lang="en-US"/>
        </a:p>
      </dgm:t>
    </dgm:pt>
    <dgm:pt modelId="{C85F753E-5912-0945-A905-AEF79DAE8C03}" type="pres">
      <dgm:prSet presAssocID="{CDA0A53D-BB48-5C44-BB7D-EEEBCA773B81}" presName="vert1" presStyleCnt="0"/>
      <dgm:spPr/>
    </dgm:pt>
    <dgm:pt modelId="{C21F0150-B53C-1745-8E83-FCB5BF31CBEF}" type="pres">
      <dgm:prSet presAssocID="{6CAABC5B-6E54-9D44-B400-279999D7A168}" presName="thickLine" presStyleLbl="alignNode1" presStyleIdx="1" presStyleCnt="4"/>
      <dgm:spPr/>
    </dgm:pt>
    <dgm:pt modelId="{3D0CC501-7F82-4543-9706-7D0CB367DDA9}" type="pres">
      <dgm:prSet presAssocID="{6CAABC5B-6E54-9D44-B400-279999D7A168}" presName="horz1" presStyleCnt="0"/>
      <dgm:spPr/>
    </dgm:pt>
    <dgm:pt modelId="{611BA90C-2192-4F44-9270-E4D6BDB8DA94}" type="pres">
      <dgm:prSet presAssocID="{6CAABC5B-6E54-9D44-B400-279999D7A168}" presName="tx1" presStyleLbl="revTx" presStyleIdx="1" presStyleCnt="4"/>
      <dgm:spPr/>
      <dgm:t>
        <a:bodyPr/>
        <a:lstStyle/>
        <a:p>
          <a:endParaRPr lang="en-US"/>
        </a:p>
      </dgm:t>
    </dgm:pt>
    <dgm:pt modelId="{8D61734C-1B01-6B42-9E41-D3A7B768BD57}" type="pres">
      <dgm:prSet presAssocID="{6CAABC5B-6E54-9D44-B400-279999D7A168}" presName="vert1" presStyleCnt="0"/>
      <dgm:spPr/>
    </dgm:pt>
    <dgm:pt modelId="{A636C173-C966-8343-8675-A43DC089399C}" type="pres">
      <dgm:prSet presAssocID="{8462161A-0F34-584C-AD03-344E8B55C6C6}" presName="thickLine" presStyleLbl="alignNode1" presStyleIdx="2" presStyleCnt="4"/>
      <dgm:spPr/>
    </dgm:pt>
    <dgm:pt modelId="{45D6B873-83FB-584E-989A-8DCAF0DB2EE4}" type="pres">
      <dgm:prSet presAssocID="{8462161A-0F34-584C-AD03-344E8B55C6C6}" presName="horz1" presStyleCnt="0"/>
      <dgm:spPr/>
    </dgm:pt>
    <dgm:pt modelId="{DE9E4244-DC3E-5343-BDE1-0B6B464333E0}" type="pres">
      <dgm:prSet presAssocID="{8462161A-0F34-584C-AD03-344E8B55C6C6}" presName="tx1" presStyleLbl="revTx" presStyleIdx="2" presStyleCnt="4"/>
      <dgm:spPr/>
      <dgm:t>
        <a:bodyPr/>
        <a:lstStyle/>
        <a:p>
          <a:endParaRPr lang="en-US"/>
        </a:p>
      </dgm:t>
    </dgm:pt>
    <dgm:pt modelId="{D1D725A6-4D89-9249-85EA-60A70C6384C5}" type="pres">
      <dgm:prSet presAssocID="{8462161A-0F34-584C-AD03-344E8B55C6C6}" presName="vert1" presStyleCnt="0"/>
      <dgm:spPr/>
    </dgm:pt>
    <dgm:pt modelId="{A1AFA1F2-ACCE-2540-A93F-26347BA3419F}" type="pres">
      <dgm:prSet presAssocID="{8D718341-FFE0-314C-8F94-183EE0F0D458}" presName="thickLine" presStyleLbl="alignNode1" presStyleIdx="3" presStyleCnt="4"/>
      <dgm:spPr/>
    </dgm:pt>
    <dgm:pt modelId="{FF8074F5-57A0-A24E-AC27-6418ABC1411E}" type="pres">
      <dgm:prSet presAssocID="{8D718341-FFE0-314C-8F94-183EE0F0D458}" presName="horz1" presStyleCnt="0"/>
      <dgm:spPr/>
    </dgm:pt>
    <dgm:pt modelId="{B58EB303-081B-7547-9A93-68CC70496B13}" type="pres">
      <dgm:prSet presAssocID="{8D718341-FFE0-314C-8F94-183EE0F0D458}" presName="tx1" presStyleLbl="revTx" presStyleIdx="3" presStyleCnt="4"/>
      <dgm:spPr/>
      <dgm:t>
        <a:bodyPr/>
        <a:lstStyle/>
        <a:p>
          <a:endParaRPr lang="en-US"/>
        </a:p>
      </dgm:t>
    </dgm:pt>
    <dgm:pt modelId="{850AAB20-A3FC-B446-A041-0D65A9C5E391}" type="pres">
      <dgm:prSet presAssocID="{8D718341-FFE0-314C-8F94-183EE0F0D458}" presName="vert1" presStyleCnt="0"/>
      <dgm:spPr/>
    </dgm:pt>
  </dgm:ptLst>
  <dgm:cxnLst>
    <dgm:cxn modelId="{5AB32EE9-6B54-3B45-90B6-10D635392EAC}" type="presOf" srcId="{CDA0A53D-BB48-5C44-BB7D-EEEBCA773B81}" destId="{A8BF492E-BA5A-7D4C-AC88-A0E293B3AF47}" srcOrd="0" destOrd="0" presId="urn:microsoft.com/office/officeart/2008/layout/LinedList"/>
    <dgm:cxn modelId="{A75416CB-8E24-6B43-A1A6-D7044B8D3074}" srcId="{B97F68DE-74B2-D947-B748-0577A640A4A6}" destId="{8D718341-FFE0-314C-8F94-183EE0F0D458}" srcOrd="3" destOrd="0" parTransId="{C2355212-18D9-4D4D-BF7E-8C611A71B9A0}" sibTransId="{108E9379-AFEA-0046-BBA2-08CA5DFB2C33}"/>
    <dgm:cxn modelId="{CC329926-104F-DF4F-9B67-BB2A247D5C8D}" srcId="{B97F68DE-74B2-D947-B748-0577A640A4A6}" destId="{CDA0A53D-BB48-5C44-BB7D-EEEBCA773B81}" srcOrd="0" destOrd="0" parTransId="{2315A430-7E2E-2B49-9E2A-C9B3E5AE2F40}" sibTransId="{6CBD8682-36B8-964E-B2C7-5E16C4C579D4}"/>
    <dgm:cxn modelId="{FBF98639-D9DA-5F44-9111-0024F333643A}" type="presOf" srcId="{B97F68DE-74B2-D947-B748-0577A640A4A6}" destId="{7D1FDFD1-63B5-3D4C-9AED-C7A5C1FA7816}" srcOrd="0" destOrd="0" presId="urn:microsoft.com/office/officeart/2008/layout/LinedList"/>
    <dgm:cxn modelId="{8AFF54BF-C252-5841-A31E-059B27FB2A7E}" type="presOf" srcId="{6CAABC5B-6E54-9D44-B400-279999D7A168}" destId="{611BA90C-2192-4F44-9270-E4D6BDB8DA94}" srcOrd="0" destOrd="0" presId="urn:microsoft.com/office/officeart/2008/layout/LinedList"/>
    <dgm:cxn modelId="{2B8CCA7F-1C66-6E4C-87CB-5C6D1592EB64}" type="presOf" srcId="{8D718341-FFE0-314C-8F94-183EE0F0D458}" destId="{B58EB303-081B-7547-9A93-68CC70496B13}" srcOrd="0" destOrd="0" presId="urn:microsoft.com/office/officeart/2008/layout/LinedList"/>
    <dgm:cxn modelId="{45BDEE29-F5C0-834E-90C3-F33F0C5EE0E9}" srcId="{B97F68DE-74B2-D947-B748-0577A640A4A6}" destId="{6CAABC5B-6E54-9D44-B400-279999D7A168}" srcOrd="1" destOrd="0" parTransId="{5BEEA7F7-C41C-804D-9621-EBD7F4C61683}" sibTransId="{FCB323C1-CDD6-1A4A-A49A-528274940848}"/>
    <dgm:cxn modelId="{87C699EC-512D-874B-8328-FA79867E740E}" srcId="{B97F68DE-74B2-D947-B748-0577A640A4A6}" destId="{8462161A-0F34-584C-AD03-344E8B55C6C6}" srcOrd="2" destOrd="0" parTransId="{761E30CE-5D6B-B742-974F-C6951FD0D6C4}" sibTransId="{2B1476F8-BAFA-9E49-B79C-8BF8DC9B4D5D}"/>
    <dgm:cxn modelId="{F3258954-A8FA-FD49-98B0-D5B1BDAD328D}" type="presOf" srcId="{8462161A-0F34-584C-AD03-344E8B55C6C6}" destId="{DE9E4244-DC3E-5343-BDE1-0B6B464333E0}" srcOrd="0" destOrd="0" presId="urn:microsoft.com/office/officeart/2008/layout/LinedList"/>
    <dgm:cxn modelId="{65A5FC8B-85DD-2E46-AC13-A55E11CE303F}" type="presParOf" srcId="{7D1FDFD1-63B5-3D4C-9AED-C7A5C1FA7816}" destId="{787BCDF2-19B5-954D-901E-5163C1AE3133}" srcOrd="0" destOrd="0" presId="urn:microsoft.com/office/officeart/2008/layout/LinedList"/>
    <dgm:cxn modelId="{C14AE66F-7538-0343-BC67-0E1E6B1AFC00}" type="presParOf" srcId="{7D1FDFD1-63B5-3D4C-9AED-C7A5C1FA7816}" destId="{5A86229B-6956-964E-B496-98D342348B92}" srcOrd="1" destOrd="0" presId="urn:microsoft.com/office/officeart/2008/layout/LinedList"/>
    <dgm:cxn modelId="{D16D534E-0DE2-FD41-B6A4-70896CDDE9AA}" type="presParOf" srcId="{5A86229B-6956-964E-B496-98D342348B92}" destId="{A8BF492E-BA5A-7D4C-AC88-A0E293B3AF47}" srcOrd="0" destOrd="0" presId="urn:microsoft.com/office/officeart/2008/layout/LinedList"/>
    <dgm:cxn modelId="{2FEE469D-3D80-984B-938C-5B401680A898}" type="presParOf" srcId="{5A86229B-6956-964E-B496-98D342348B92}" destId="{C85F753E-5912-0945-A905-AEF79DAE8C03}" srcOrd="1" destOrd="0" presId="urn:microsoft.com/office/officeart/2008/layout/LinedList"/>
    <dgm:cxn modelId="{7E2E1292-979E-B246-BB23-30C69E88E0D1}" type="presParOf" srcId="{7D1FDFD1-63B5-3D4C-9AED-C7A5C1FA7816}" destId="{C21F0150-B53C-1745-8E83-FCB5BF31CBEF}" srcOrd="2" destOrd="0" presId="urn:microsoft.com/office/officeart/2008/layout/LinedList"/>
    <dgm:cxn modelId="{E5ABD445-3F70-0149-BACF-8012C5AA5F57}" type="presParOf" srcId="{7D1FDFD1-63B5-3D4C-9AED-C7A5C1FA7816}" destId="{3D0CC501-7F82-4543-9706-7D0CB367DDA9}" srcOrd="3" destOrd="0" presId="urn:microsoft.com/office/officeart/2008/layout/LinedList"/>
    <dgm:cxn modelId="{0E21EDBF-6FCC-5D4F-86BC-6570C249C627}" type="presParOf" srcId="{3D0CC501-7F82-4543-9706-7D0CB367DDA9}" destId="{611BA90C-2192-4F44-9270-E4D6BDB8DA94}" srcOrd="0" destOrd="0" presId="urn:microsoft.com/office/officeart/2008/layout/LinedList"/>
    <dgm:cxn modelId="{04DCBDA2-5A0A-2445-A7ED-AFC6490F4F87}" type="presParOf" srcId="{3D0CC501-7F82-4543-9706-7D0CB367DDA9}" destId="{8D61734C-1B01-6B42-9E41-D3A7B768BD57}" srcOrd="1" destOrd="0" presId="urn:microsoft.com/office/officeart/2008/layout/LinedList"/>
    <dgm:cxn modelId="{F6D85813-A0A3-B649-847D-8130DCF1919E}" type="presParOf" srcId="{7D1FDFD1-63B5-3D4C-9AED-C7A5C1FA7816}" destId="{A636C173-C966-8343-8675-A43DC089399C}" srcOrd="4" destOrd="0" presId="urn:microsoft.com/office/officeart/2008/layout/LinedList"/>
    <dgm:cxn modelId="{C6A3F02B-A8A9-5249-B438-3FB88A932106}" type="presParOf" srcId="{7D1FDFD1-63B5-3D4C-9AED-C7A5C1FA7816}" destId="{45D6B873-83FB-584E-989A-8DCAF0DB2EE4}" srcOrd="5" destOrd="0" presId="urn:microsoft.com/office/officeart/2008/layout/LinedList"/>
    <dgm:cxn modelId="{701D693E-58FF-FB4C-BF43-A1385E092FB3}" type="presParOf" srcId="{45D6B873-83FB-584E-989A-8DCAF0DB2EE4}" destId="{DE9E4244-DC3E-5343-BDE1-0B6B464333E0}" srcOrd="0" destOrd="0" presId="urn:microsoft.com/office/officeart/2008/layout/LinedList"/>
    <dgm:cxn modelId="{3A8D55E5-1D0B-D944-84FD-EA91698C7C75}" type="presParOf" srcId="{45D6B873-83FB-584E-989A-8DCAF0DB2EE4}" destId="{D1D725A6-4D89-9249-85EA-60A70C6384C5}" srcOrd="1" destOrd="0" presId="urn:microsoft.com/office/officeart/2008/layout/LinedList"/>
    <dgm:cxn modelId="{AC6E879D-65BE-2C4C-95B3-5367105F86DE}" type="presParOf" srcId="{7D1FDFD1-63B5-3D4C-9AED-C7A5C1FA7816}" destId="{A1AFA1F2-ACCE-2540-A93F-26347BA3419F}" srcOrd="6" destOrd="0" presId="urn:microsoft.com/office/officeart/2008/layout/LinedList"/>
    <dgm:cxn modelId="{069329B3-7927-C142-A447-9EE341A7208E}" type="presParOf" srcId="{7D1FDFD1-63B5-3D4C-9AED-C7A5C1FA7816}" destId="{FF8074F5-57A0-A24E-AC27-6418ABC1411E}" srcOrd="7" destOrd="0" presId="urn:microsoft.com/office/officeart/2008/layout/LinedList"/>
    <dgm:cxn modelId="{17B6B295-7ACF-EB46-9342-2EC199A28995}" type="presParOf" srcId="{FF8074F5-57A0-A24E-AC27-6418ABC1411E}" destId="{B58EB303-081B-7547-9A93-68CC70496B13}" srcOrd="0" destOrd="0" presId="urn:microsoft.com/office/officeart/2008/layout/LinedList"/>
    <dgm:cxn modelId="{45BCC79F-1CF5-D149-8DD8-2012ED489FBD}" type="presParOf" srcId="{FF8074F5-57A0-A24E-AC27-6418ABC1411E}" destId="{850AAB20-A3FC-B446-A041-0D65A9C5E3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8B3141-B342-B146-9ABA-5F19C2BF84A3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F52BF-7CAB-E744-ADA5-28511BEB532B}">
      <dgm:prSet phldrT="[Text]"/>
      <dgm:spPr/>
      <dgm:t>
        <a:bodyPr/>
        <a:lstStyle/>
        <a:p>
          <a:r>
            <a:rPr lang="en-US" dirty="0" smtClean="0"/>
            <a:t>Opening Session</a:t>
          </a:r>
          <a:endParaRPr lang="en-US" dirty="0"/>
        </a:p>
      </dgm:t>
    </dgm:pt>
    <dgm:pt modelId="{EBAB1B28-46AC-EA43-B35F-275B8B480B82}" type="parTrans" cxnId="{FC10A778-11A8-2147-9381-3167B4021999}">
      <dgm:prSet/>
      <dgm:spPr/>
      <dgm:t>
        <a:bodyPr/>
        <a:lstStyle/>
        <a:p>
          <a:endParaRPr lang="en-US"/>
        </a:p>
      </dgm:t>
    </dgm:pt>
    <dgm:pt modelId="{3EBFBFE2-04AD-5C46-A12D-D0CD2DF7F913}" type="sibTrans" cxnId="{FC10A778-11A8-2147-9381-3167B4021999}">
      <dgm:prSet/>
      <dgm:spPr/>
      <dgm:t>
        <a:bodyPr/>
        <a:lstStyle/>
        <a:p>
          <a:endParaRPr lang="en-US"/>
        </a:p>
      </dgm:t>
    </dgm:pt>
    <dgm:pt modelId="{1564A53E-4CCC-DD42-9A69-9AC7269B94C5}">
      <dgm:prSet phldrT="[Text]"/>
      <dgm:spPr/>
      <dgm:t>
        <a:bodyPr/>
        <a:lstStyle/>
        <a:p>
          <a:r>
            <a:rPr lang="en-US" dirty="0" smtClean="0"/>
            <a:t>Work Session</a:t>
          </a:r>
          <a:endParaRPr lang="en-US" dirty="0"/>
        </a:p>
      </dgm:t>
    </dgm:pt>
    <dgm:pt modelId="{E35BDCD4-D41B-6346-80B9-B05120BE984B}" type="parTrans" cxnId="{8EDB7572-CE71-EF44-AFBA-CC93F7A72B94}">
      <dgm:prSet/>
      <dgm:spPr/>
      <dgm:t>
        <a:bodyPr/>
        <a:lstStyle/>
        <a:p>
          <a:endParaRPr lang="en-US"/>
        </a:p>
      </dgm:t>
    </dgm:pt>
    <dgm:pt modelId="{33E834FF-4E19-9B47-9574-FB52A37370A9}" type="sibTrans" cxnId="{8EDB7572-CE71-EF44-AFBA-CC93F7A72B94}">
      <dgm:prSet/>
      <dgm:spPr/>
      <dgm:t>
        <a:bodyPr/>
        <a:lstStyle/>
        <a:p>
          <a:endParaRPr lang="en-US"/>
        </a:p>
      </dgm:t>
    </dgm:pt>
    <dgm:pt modelId="{892AF13B-2E8E-EA4C-99D5-3862F23A6651}">
      <dgm:prSet phldrT="[Text]"/>
      <dgm:spPr/>
      <dgm:t>
        <a:bodyPr/>
        <a:lstStyle/>
        <a:p>
          <a:r>
            <a:rPr lang="en-US" dirty="0" smtClean="0"/>
            <a:t>Students will demonstrate what they know about the first half of the Odyssey by taking a written test.</a:t>
          </a:r>
          <a:endParaRPr lang="en-US" dirty="0"/>
        </a:p>
      </dgm:t>
    </dgm:pt>
    <dgm:pt modelId="{64944CA7-66C3-D646-8D8C-9C42FFEAE7FA}" type="parTrans" cxnId="{13A5F519-0B0E-C74F-AF2A-A1992EF44246}">
      <dgm:prSet/>
      <dgm:spPr/>
      <dgm:t>
        <a:bodyPr/>
        <a:lstStyle/>
        <a:p>
          <a:endParaRPr lang="en-US"/>
        </a:p>
      </dgm:t>
    </dgm:pt>
    <dgm:pt modelId="{837115CD-5DBB-3B44-8201-B1285727E1E3}" type="sibTrans" cxnId="{13A5F519-0B0E-C74F-AF2A-A1992EF44246}">
      <dgm:prSet/>
      <dgm:spPr/>
      <dgm:t>
        <a:bodyPr/>
        <a:lstStyle/>
        <a:p>
          <a:endParaRPr lang="en-US"/>
        </a:p>
      </dgm:t>
    </dgm:pt>
    <dgm:pt modelId="{CA5E5223-DB3A-424C-BA40-0982B46B4598}">
      <dgm:prSet phldrT="[Text]"/>
      <dgm:spPr/>
      <dgm:t>
        <a:bodyPr/>
        <a:lstStyle/>
        <a:p>
          <a:r>
            <a:rPr lang="en-US" dirty="0" smtClean="0"/>
            <a:t>Closing Session</a:t>
          </a:r>
          <a:endParaRPr lang="en-US" dirty="0"/>
        </a:p>
      </dgm:t>
    </dgm:pt>
    <dgm:pt modelId="{73327096-14DF-2846-BD29-92F4DED8D45F}" type="parTrans" cxnId="{FB96B8CD-6A3A-5F43-AC72-500AB0EC6E62}">
      <dgm:prSet/>
      <dgm:spPr/>
      <dgm:t>
        <a:bodyPr/>
        <a:lstStyle/>
        <a:p>
          <a:endParaRPr lang="en-US"/>
        </a:p>
      </dgm:t>
    </dgm:pt>
    <dgm:pt modelId="{7277CC46-93B7-9C47-8940-04F305CE1AEF}" type="sibTrans" cxnId="{FB96B8CD-6A3A-5F43-AC72-500AB0EC6E62}">
      <dgm:prSet/>
      <dgm:spPr/>
      <dgm:t>
        <a:bodyPr/>
        <a:lstStyle/>
        <a:p>
          <a:endParaRPr lang="en-US"/>
        </a:p>
      </dgm:t>
    </dgm:pt>
    <dgm:pt modelId="{CCAE178F-99AD-314B-A570-C69B8AB3AD5A}">
      <dgm:prSet phldrT="[Text]"/>
      <dgm:spPr/>
      <dgm:t>
        <a:bodyPr/>
        <a:lstStyle/>
        <a:p>
          <a:r>
            <a:rPr lang="en-US" dirty="0" smtClean="0"/>
            <a:t>Students will prepare for their assessment today by studying for their Odyssey Part 1 test.</a:t>
          </a:r>
          <a:endParaRPr lang="en-US" dirty="0"/>
        </a:p>
      </dgm:t>
    </dgm:pt>
    <dgm:pt modelId="{8C179D5B-37C4-8944-8994-E35072DB5067}" type="parTrans" cxnId="{77944D67-73AF-2540-A39A-524FFA7354C3}">
      <dgm:prSet/>
      <dgm:spPr/>
      <dgm:t>
        <a:bodyPr/>
        <a:lstStyle/>
        <a:p>
          <a:endParaRPr lang="en-US"/>
        </a:p>
      </dgm:t>
    </dgm:pt>
    <dgm:pt modelId="{DB2FDAEA-772A-8A42-BCCB-5056E8FC2008}" type="sibTrans" cxnId="{77944D67-73AF-2540-A39A-524FFA7354C3}">
      <dgm:prSet/>
      <dgm:spPr/>
      <dgm:t>
        <a:bodyPr/>
        <a:lstStyle/>
        <a:p>
          <a:endParaRPr lang="en-US"/>
        </a:p>
      </dgm:t>
    </dgm:pt>
    <dgm:pt modelId="{53C56A22-2B5C-474A-B881-8D05A0287E99}">
      <dgm:prSet phldrT="[Text]"/>
      <dgm:spPr/>
      <dgm:t>
        <a:bodyPr/>
        <a:lstStyle/>
        <a:p>
          <a:r>
            <a:rPr lang="en-US" dirty="0" smtClean="0"/>
            <a:t>Students will further their knowledge of Greek and Latin roots by completing sentences containing their vocabulary words.</a:t>
          </a:r>
          <a:endParaRPr lang="en-US" dirty="0"/>
        </a:p>
      </dgm:t>
    </dgm:pt>
    <dgm:pt modelId="{F635425E-7E28-1646-8355-5FA4C2BA413F}" type="parTrans" cxnId="{6FE8022F-5D19-CD4D-8656-E58659C17BFA}">
      <dgm:prSet/>
      <dgm:spPr/>
    </dgm:pt>
    <dgm:pt modelId="{EA538F5E-BB44-A349-BA6B-0F2767000A2A}" type="sibTrans" cxnId="{6FE8022F-5D19-CD4D-8656-E58659C17BFA}">
      <dgm:prSet/>
      <dgm:spPr/>
    </dgm:pt>
    <dgm:pt modelId="{AB9262E2-DB75-2141-A386-60FA66A52380}" type="pres">
      <dgm:prSet presAssocID="{138B3141-B342-B146-9ABA-5F19C2BF84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700B55-B40B-634B-8FD2-E04BB40DB606}" type="pres">
      <dgm:prSet presAssocID="{18DF52BF-7CAB-E744-ADA5-28511BEB532B}" presName="thickLine" presStyleLbl="alignNode1" presStyleIdx="0" presStyleCnt="3"/>
      <dgm:spPr/>
    </dgm:pt>
    <dgm:pt modelId="{AE459AB0-F78F-A140-9A4F-BAA320C0E62B}" type="pres">
      <dgm:prSet presAssocID="{18DF52BF-7CAB-E744-ADA5-28511BEB532B}" presName="horz1" presStyleCnt="0"/>
      <dgm:spPr/>
    </dgm:pt>
    <dgm:pt modelId="{23554E94-2FCD-FA44-9CF4-2D1D9C7EAA62}" type="pres">
      <dgm:prSet presAssocID="{18DF52BF-7CAB-E744-ADA5-28511BEB532B}" presName="tx1" presStyleLbl="revTx" presStyleIdx="0" presStyleCnt="6"/>
      <dgm:spPr/>
      <dgm:t>
        <a:bodyPr/>
        <a:lstStyle/>
        <a:p>
          <a:endParaRPr lang="en-US"/>
        </a:p>
      </dgm:t>
    </dgm:pt>
    <dgm:pt modelId="{3885EF1B-6691-554C-827F-4CFD3BD7D2BA}" type="pres">
      <dgm:prSet presAssocID="{18DF52BF-7CAB-E744-ADA5-28511BEB532B}" presName="vert1" presStyleCnt="0"/>
      <dgm:spPr/>
    </dgm:pt>
    <dgm:pt modelId="{7F712C0E-D3E3-BA41-B12E-5DE18F4F44B9}" type="pres">
      <dgm:prSet presAssocID="{CCAE178F-99AD-314B-A570-C69B8AB3AD5A}" presName="vertSpace2a" presStyleCnt="0"/>
      <dgm:spPr/>
    </dgm:pt>
    <dgm:pt modelId="{06B73699-1FA5-DB40-A652-6ABA0A2AB3F6}" type="pres">
      <dgm:prSet presAssocID="{CCAE178F-99AD-314B-A570-C69B8AB3AD5A}" presName="horz2" presStyleCnt="0"/>
      <dgm:spPr/>
    </dgm:pt>
    <dgm:pt modelId="{F2B77AB4-1C5F-3745-9341-B7BDDD4E2E3A}" type="pres">
      <dgm:prSet presAssocID="{CCAE178F-99AD-314B-A570-C69B8AB3AD5A}" presName="horzSpace2" presStyleCnt="0"/>
      <dgm:spPr/>
    </dgm:pt>
    <dgm:pt modelId="{48650E1E-5943-7A43-A4BD-C1140D792729}" type="pres">
      <dgm:prSet presAssocID="{CCAE178F-99AD-314B-A570-C69B8AB3AD5A}" presName="tx2" presStyleLbl="revTx" presStyleIdx="1" presStyleCnt="6"/>
      <dgm:spPr/>
      <dgm:t>
        <a:bodyPr/>
        <a:lstStyle/>
        <a:p>
          <a:endParaRPr lang="en-US"/>
        </a:p>
      </dgm:t>
    </dgm:pt>
    <dgm:pt modelId="{9AE54236-73E6-7E49-A39F-E7F9CFE9E423}" type="pres">
      <dgm:prSet presAssocID="{CCAE178F-99AD-314B-A570-C69B8AB3AD5A}" presName="vert2" presStyleCnt="0"/>
      <dgm:spPr/>
    </dgm:pt>
    <dgm:pt modelId="{C4F54A5A-F081-9A49-8409-29D4D85D5878}" type="pres">
      <dgm:prSet presAssocID="{CCAE178F-99AD-314B-A570-C69B8AB3AD5A}" presName="thinLine2b" presStyleLbl="callout" presStyleIdx="0" presStyleCnt="3"/>
      <dgm:spPr/>
    </dgm:pt>
    <dgm:pt modelId="{4A448962-0F5F-5245-B315-9128747E3F35}" type="pres">
      <dgm:prSet presAssocID="{CCAE178F-99AD-314B-A570-C69B8AB3AD5A}" presName="vertSpace2b" presStyleCnt="0"/>
      <dgm:spPr/>
    </dgm:pt>
    <dgm:pt modelId="{158E85FE-37DD-B34E-9D72-B8FEDF0E8DAB}" type="pres">
      <dgm:prSet presAssocID="{1564A53E-4CCC-DD42-9A69-9AC7269B94C5}" presName="thickLine" presStyleLbl="alignNode1" presStyleIdx="1" presStyleCnt="3"/>
      <dgm:spPr/>
    </dgm:pt>
    <dgm:pt modelId="{1F71413A-7320-784D-8CF5-6F39516C0151}" type="pres">
      <dgm:prSet presAssocID="{1564A53E-4CCC-DD42-9A69-9AC7269B94C5}" presName="horz1" presStyleCnt="0"/>
      <dgm:spPr/>
    </dgm:pt>
    <dgm:pt modelId="{EB243F75-D165-9749-A976-6C992B0DDA12}" type="pres">
      <dgm:prSet presAssocID="{1564A53E-4CCC-DD42-9A69-9AC7269B94C5}" presName="tx1" presStyleLbl="revTx" presStyleIdx="2" presStyleCnt="6"/>
      <dgm:spPr/>
      <dgm:t>
        <a:bodyPr/>
        <a:lstStyle/>
        <a:p>
          <a:endParaRPr lang="en-US"/>
        </a:p>
      </dgm:t>
    </dgm:pt>
    <dgm:pt modelId="{ADE4E08B-BFB3-064D-8895-EE479B53D3FE}" type="pres">
      <dgm:prSet presAssocID="{1564A53E-4CCC-DD42-9A69-9AC7269B94C5}" presName="vert1" presStyleCnt="0"/>
      <dgm:spPr/>
    </dgm:pt>
    <dgm:pt modelId="{8174B471-79F4-DF4C-94FD-6B705834171E}" type="pres">
      <dgm:prSet presAssocID="{892AF13B-2E8E-EA4C-99D5-3862F23A6651}" presName="vertSpace2a" presStyleCnt="0"/>
      <dgm:spPr/>
    </dgm:pt>
    <dgm:pt modelId="{4511F93B-40F5-3C46-8852-58B5C9F72F0B}" type="pres">
      <dgm:prSet presAssocID="{892AF13B-2E8E-EA4C-99D5-3862F23A6651}" presName="horz2" presStyleCnt="0"/>
      <dgm:spPr/>
    </dgm:pt>
    <dgm:pt modelId="{6B08A3AE-3458-314E-9528-4B43969B3D2C}" type="pres">
      <dgm:prSet presAssocID="{892AF13B-2E8E-EA4C-99D5-3862F23A6651}" presName="horzSpace2" presStyleCnt="0"/>
      <dgm:spPr/>
    </dgm:pt>
    <dgm:pt modelId="{C5E96AEC-1DAC-444E-B462-28EC7A64282C}" type="pres">
      <dgm:prSet presAssocID="{892AF13B-2E8E-EA4C-99D5-3862F23A6651}" presName="tx2" presStyleLbl="revTx" presStyleIdx="3" presStyleCnt="6"/>
      <dgm:spPr/>
      <dgm:t>
        <a:bodyPr/>
        <a:lstStyle/>
        <a:p>
          <a:endParaRPr lang="en-US"/>
        </a:p>
      </dgm:t>
    </dgm:pt>
    <dgm:pt modelId="{F8F94559-05C4-0E44-8B9F-47A4AE1C9F74}" type="pres">
      <dgm:prSet presAssocID="{892AF13B-2E8E-EA4C-99D5-3862F23A6651}" presName="vert2" presStyleCnt="0"/>
      <dgm:spPr/>
    </dgm:pt>
    <dgm:pt modelId="{525F52D9-377F-464E-B784-C4F9B54E505A}" type="pres">
      <dgm:prSet presAssocID="{892AF13B-2E8E-EA4C-99D5-3862F23A6651}" presName="thinLine2b" presStyleLbl="callout" presStyleIdx="1" presStyleCnt="3"/>
      <dgm:spPr/>
    </dgm:pt>
    <dgm:pt modelId="{7276139A-F2D0-AA40-A21D-81AF9B38B735}" type="pres">
      <dgm:prSet presAssocID="{892AF13B-2E8E-EA4C-99D5-3862F23A6651}" presName="vertSpace2b" presStyleCnt="0"/>
      <dgm:spPr/>
    </dgm:pt>
    <dgm:pt modelId="{41080C70-A73D-3C45-9599-301600EE484B}" type="pres">
      <dgm:prSet presAssocID="{CA5E5223-DB3A-424C-BA40-0982B46B4598}" presName="thickLine" presStyleLbl="alignNode1" presStyleIdx="2" presStyleCnt="3"/>
      <dgm:spPr/>
    </dgm:pt>
    <dgm:pt modelId="{2824FE4E-9A04-D84B-BA52-5F21F3FCF4AB}" type="pres">
      <dgm:prSet presAssocID="{CA5E5223-DB3A-424C-BA40-0982B46B4598}" presName="horz1" presStyleCnt="0"/>
      <dgm:spPr/>
    </dgm:pt>
    <dgm:pt modelId="{9E979B39-6DEE-0944-9783-2C6F1C2C2866}" type="pres">
      <dgm:prSet presAssocID="{CA5E5223-DB3A-424C-BA40-0982B46B4598}" presName="tx1" presStyleLbl="revTx" presStyleIdx="4" presStyleCnt="6"/>
      <dgm:spPr/>
      <dgm:t>
        <a:bodyPr/>
        <a:lstStyle/>
        <a:p>
          <a:endParaRPr lang="en-US"/>
        </a:p>
      </dgm:t>
    </dgm:pt>
    <dgm:pt modelId="{4EAE36B1-C74E-3142-9FFB-D22077188966}" type="pres">
      <dgm:prSet presAssocID="{CA5E5223-DB3A-424C-BA40-0982B46B4598}" presName="vert1" presStyleCnt="0"/>
      <dgm:spPr/>
    </dgm:pt>
    <dgm:pt modelId="{AFC7FB33-A707-CA46-812C-D805911D3CFC}" type="pres">
      <dgm:prSet presAssocID="{53C56A22-2B5C-474A-B881-8D05A0287E99}" presName="vertSpace2a" presStyleCnt="0"/>
      <dgm:spPr/>
    </dgm:pt>
    <dgm:pt modelId="{A77005B6-E6A6-D84B-AB9D-9B7BBD21A37F}" type="pres">
      <dgm:prSet presAssocID="{53C56A22-2B5C-474A-B881-8D05A0287E99}" presName="horz2" presStyleCnt="0"/>
      <dgm:spPr/>
    </dgm:pt>
    <dgm:pt modelId="{8B3F8AB4-4D65-034F-BFE5-DD4BA9CA9627}" type="pres">
      <dgm:prSet presAssocID="{53C56A22-2B5C-474A-B881-8D05A0287E99}" presName="horzSpace2" presStyleCnt="0"/>
      <dgm:spPr/>
    </dgm:pt>
    <dgm:pt modelId="{94C15EBE-C0A5-5C40-8166-CFAAC607CDCE}" type="pres">
      <dgm:prSet presAssocID="{53C56A22-2B5C-474A-B881-8D05A0287E99}" presName="tx2" presStyleLbl="revTx" presStyleIdx="5" presStyleCnt="6"/>
      <dgm:spPr/>
      <dgm:t>
        <a:bodyPr/>
        <a:lstStyle/>
        <a:p>
          <a:endParaRPr lang="en-US"/>
        </a:p>
      </dgm:t>
    </dgm:pt>
    <dgm:pt modelId="{7D3ECFF8-4B36-1A47-9342-1861FB427730}" type="pres">
      <dgm:prSet presAssocID="{53C56A22-2B5C-474A-B881-8D05A0287E99}" presName="vert2" presStyleCnt="0"/>
      <dgm:spPr/>
    </dgm:pt>
    <dgm:pt modelId="{E8F3444E-3B97-C844-8BDD-D57253C70373}" type="pres">
      <dgm:prSet presAssocID="{53C56A22-2B5C-474A-B881-8D05A0287E99}" presName="thinLine2b" presStyleLbl="callout" presStyleIdx="2" presStyleCnt="3"/>
      <dgm:spPr/>
    </dgm:pt>
    <dgm:pt modelId="{2EFDD0B8-45FE-CD40-8FE0-94DA29EFEAD0}" type="pres">
      <dgm:prSet presAssocID="{53C56A22-2B5C-474A-B881-8D05A0287E99}" presName="vertSpace2b" presStyleCnt="0"/>
      <dgm:spPr/>
    </dgm:pt>
  </dgm:ptLst>
  <dgm:cxnLst>
    <dgm:cxn modelId="{BD7E5B18-CCAC-AC40-9119-2D805C690774}" type="presOf" srcId="{CCAE178F-99AD-314B-A570-C69B8AB3AD5A}" destId="{48650E1E-5943-7A43-A4BD-C1140D792729}" srcOrd="0" destOrd="0" presId="urn:microsoft.com/office/officeart/2008/layout/LinedList"/>
    <dgm:cxn modelId="{13A5F519-0B0E-C74F-AF2A-A1992EF44246}" srcId="{1564A53E-4CCC-DD42-9A69-9AC7269B94C5}" destId="{892AF13B-2E8E-EA4C-99D5-3862F23A6651}" srcOrd="0" destOrd="0" parTransId="{64944CA7-66C3-D646-8D8C-9C42FFEAE7FA}" sibTransId="{837115CD-5DBB-3B44-8201-B1285727E1E3}"/>
    <dgm:cxn modelId="{F56871A0-4346-9F44-ABEE-F920756D9352}" type="presOf" srcId="{18DF52BF-7CAB-E744-ADA5-28511BEB532B}" destId="{23554E94-2FCD-FA44-9CF4-2D1D9C7EAA62}" srcOrd="0" destOrd="0" presId="urn:microsoft.com/office/officeart/2008/layout/LinedList"/>
    <dgm:cxn modelId="{6FE8022F-5D19-CD4D-8656-E58659C17BFA}" srcId="{CA5E5223-DB3A-424C-BA40-0982B46B4598}" destId="{53C56A22-2B5C-474A-B881-8D05A0287E99}" srcOrd="0" destOrd="0" parTransId="{F635425E-7E28-1646-8355-5FA4C2BA413F}" sibTransId="{EA538F5E-BB44-A349-BA6B-0F2767000A2A}"/>
    <dgm:cxn modelId="{FC10A778-11A8-2147-9381-3167B4021999}" srcId="{138B3141-B342-B146-9ABA-5F19C2BF84A3}" destId="{18DF52BF-7CAB-E744-ADA5-28511BEB532B}" srcOrd="0" destOrd="0" parTransId="{EBAB1B28-46AC-EA43-B35F-275B8B480B82}" sibTransId="{3EBFBFE2-04AD-5C46-A12D-D0CD2DF7F913}"/>
    <dgm:cxn modelId="{1C52BCEC-3488-B442-A4D6-6C03C0F03F4E}" type="presOf" srcId="{CA5E5223-DB3A-424C-BA40-0982B46B4598}" destId="{9E979B39-6DEE-0944-9783-2C6F1C2C2866}" srcOrd="0" destOrd="0" presId="urn:microsoft.com/office/officeart/2008/layout/LinedList"/>
    <dgm:cxn modelId="{77944D67-73AF-2540-A39A-524FFA7354C3}" srcId="{18DF52BF-7CAB-E744-ADA5-28511BEB532B}" destId="{CCAE178F-99AD-314B-A570-C69B8AB3AD5A}" srcOrd="0" destOrd="0" parTransId="{8C179D5B-37C4-8944-8994-E35072DB5067}" sibTransId="{DB2FDAEA-772A-8A42-BCCB-5056E8FC2008}"/>
    <dgm:cxn modelId="{752006D4-3141-7C47-8C8E-548CC657CEEF}" type="presOf" srcId="{892AF13B-2E8E-EA4C-99D5-3862F23A6651}" destId="{C5E96AEC-1DAC-444E-B462-28EC7A64282C}" srcOrd="0" destOrd="0" presId="urn:microsoft.com/office/officeart/2008/layout/LinedList"/>
    <dgm:cxn modelId="{1AF949FE-5DE3-F448-AD57-EA7D2DFA9F7C}" type="presOf" srcId="{53C56A22-2B5C-474A-B881-8D05A0287E99}" destId="{94C15EBE-C0A5-5C40-8166-CFAAC607CDCE}" srcOrd="0" destOrd="0" presId="urn:microsoft.com/office/officeart/2008/layout/LinedList"/>
    <dgm:cxn modelId="{FB96B8CD-6A3A-5F43-AC72-500AB0EC6E62}" srcId="{138B3141-B342-B146-9ABA-5F19C2BF84A3}" destId="{CA5E5223-DB3A-424C-BA40-0982B46B4598}" srcOrd="2" destOrd="0" parTransId="{73327096-14DF-2846-BD29-92F4DED8D45F}" sibTransId="{7277CC46-93B7-9C47-8940-04F305CE1AEF}"/>
    <dgm:cxn modelId="{8EDB7572-CE71-EF44-AFBA-CC93F7A72B94}" srcId="{138B3141-B342-B146-9ABA-5F19C2BF84A3}" destId="{1564A53E-4CCC-DD42-9A69-9AC7269B94C5}" srcOrd="1" destOrd="0" parTransId="{E35BDCD4-D41B-6346-80B9-B05120BE984B}" sibTransId="{33E834FF-4E19-9B47-9574-FB52A37370A9}"/>
    <dgm:cxn modelId="{7ED29B57-21F8-A44A-AE38-C3907F03FB71}" type="presOf" srcId="{138B3141-B342-B146-9ABA-5F19C2BF84A3}" destId="{AB9262E2-DB75-2141-A386-60FA66A52380}" srcOrd="0" destOrd="0" presId="urn:microsoft.com/office/officeart/2008/layout/LinedList"/>
    <dgm:cxn modelId="{BCB5CF61-1A77-A241-8D28-18EC6A6458F5}" type="presOf" srcId="{1564A53E-4CCC-DD42-9A69-9AC7269B94C5}" destId="{EB243F75-D165-9749-A976-6C992B0DDA12}" srcOrd="0" destOrd="0" presId="urn:microsoft.com/office/officeart/2008/layout/LinedList"/>
    <dgm:cxn modelId="{4ED83CE4-BCD6-A94B-A120-5C519BE0D1B5}" type="presParOf" srcId="{AB9262E2-DB75-2141-A386-60FA66A52380}" destId="{24700B55-B40B-634B-8FD2-E04BB40DB606}" srcOrd="0" destOrd="0" presId="urn:microsoft.com/office/officeart/2008/layout/LinedList"/>
    <dgm:cxn modelId="{3846D082-A9ED-C447-8D0E-FA73624B0ACC}" type="presParOf" srcId="{AB9262E2-DB75-2141-A386-60FA66A52380}" destId="{AE459AB0-F78F-A140-9A4F-BAA320C0E62B}" srcOrd="1" destOrd="0" presId="urn:microsoft.com/office/officeart/2008/layout/LinedList"/>
    <dgm:cxn modelId="{0AA9625E-AE89-0142-B3B7-096017C28133}" type="presParOf" srcId="{AE459AB0-F78F-A140-9A4F-BAA320C0E62B}" destId="{23554E94-2FCD-FA44-9CF4-2D1D9C7EAA62}" srcOrd="0" destOrd="0" presId="urn:microsoft.com/office/officeart/2008/layout/LinedList"/>
    <dgm:cxn modelId="{EB28C22B-FF07-E444-B579-4364B63E2B33}" type="presParOf" srcId="{AE459AB0-F78F-A140-9A4F-BAA320C0E62B}" destId="{3885EF1B-6691-554C-827F-4CFD3BD7D2BA}" srcOrd="1" destOrd="0" presId="urn:microsoft.com/office/officeart/2008/layout/LinedList"/>
    <dgm:cxn modelId="{5CE3C41A-13CB-1B4A-BECA-171AAFAB5008}" type="presParOf" srcId="{3885EF1B-6691-554C-827F-4CFD3BD7D2BA}" destId="{7F712C0E-D3E3-BA41-B12E-5DE18F4F44B9}" srcOrd="0" destOrd="0" presId="urn:microsoft.com/office/officeart/2008/layout/LinedList"/>
    <dgm:cxn modelId="{1E806DA6-7FDA-9D46-BFAD-D6FA480A589B}" type="presParOf" srcId="{3885EF1B-6691-554C-827F-4CFD3BD7D2BA}" destId="{06B73699-1FA5-DB40-A652-6ABA0A2AB3F6}" srcOrd="1" destOrd="0" presId="urn:microsoft.com/office/officeart/2008/layout/LinedList"/>
    <dgm:cxn modelId="{E2BB390C-0785-E048-85D5-9F47CFEA7A09}" type="presParOf" srcId="{06B73699-1FA5-DB40-A652-6ABA0A2AB3F6}" destId="{F2B77AB4-1C5F-3745-9341-B7BDDD4E2E3A}" srcOrd="0" destOrd="0" presId="urn:microsoft.com/office/officeart/2008/layout/LinedList"/>
    <dgm:cxn modelId="{A938A042-EF9A-6744-924F-761FC2F47DCE}" type="presParOf" srcId="{06B73699-1FA5-DB40-A652-6ABA0A2AB3F6}" destId="{48650E1E-5943-7A43-A4BD-C1140D792729}" srcOrd="1" destOrd="0" presId="urn:microsoft.com/office/officeart/2008/layout/LinedList"/>
    <dgm:cxn modelId="{09EB45D2-C5C0-4043-9941-3FE1716E8DD3}" type="presParOf" srcId="{06B73699-1FA5-DB40-A652-6ABA0A2AB3F6}" destId="{9AE54236-73E6-7E49-A39F-E7F9CFE9E423}" srcOrd="2" destOrd="0" presId="urn:microsoft.com/office/officeart/2008/layout/LinedList"/>
    <dgm:cxn modelId="{22621CD3-10BB-6A45-9332-868430A0FAF7}" type="presParOf" srcId="{3885EF1B-6691-554C-827F-4CFD3BD7D2BA}" destId="{C4F54A5A-F081-9A49-8409-29D4D85D5878}" srcOrd="2" destOrd="0" presId="urn:microsoft.com/office/officeart/2008/layout/LinedList"/>
    <dgm:cxn modelId="{7337C11B-B45E-B646-9F7B-DD4C7EFF0636}" type="presParOf" srcId="{3885EF1B-6691-554C-827F-4CFD3BD7D2BA}" destId="{4A448962-0F5F-5245-B315-9128747E3F35}" srcOrd="3" destOrd="0" presId="urn:microsoft.com/office/officeart/2008/layout/LinedList"/>
    <dgm:cxn modelId="{0CA54451-71E9-234D-90AF-4BB62A2D4AA1}" type="presParOf" srcId="{AB9262E2-DB75-2141-A386-60FA66A52380}" destId="{158E85FE-37DD-B34E-9D72-B8FEDF0E8DAB}" srcOrd="2" destOrd="0" presId="urn:microsoft.com/office/officeart/2008/layout/LinedList"/>
    <dgm:cxn modelId="{A1953055-37EB-7845-B3A4-E3DBA00E2EE2}" type="presParOf" srcId="{AB9262E2-DB75-2141-A386-60FA66A52380}" destId="{1F71413A-7320-784D-8CF5-6F39516C0151}" srcOrd="3" destOrd="0" presId="urn:microsoft.com/office/officeart/2008/layout/LinedList"/>
    <dgm:cxn modelId="{9865D0E5-A612-7349-9BCB-49CE4C06CEA3}" type="presParOf" srcId="{1F71413A-7320-784D-8CF5-6F39516C0151}" destId="{EB243F75-D165-9749-A976-6C992B0DDA12}" srcOrd="0" destOrd="0" presId="urn:microsoft.com/office/officeart/2008/layout/LinedList"/>
    <dgm:cxn modelId="{517B1031-B9D7-9F40-A93E-8B4030297DDC}" type="presParOf" srcId="{1F71413A-7320-784D-8CF5-6F39516C0151}" destId="{ADE4E08B-BFB3-064D-8895-EE479B53D3FE}" srcOrd="1" destOrd="0" presId="urn:microsoft.com/office/officeart/2008/layout/LinedList"/>
    <dgm:cxn modelId="{C50A7F94-4A2A-8747-8D59-E83E30941A8A}" type="presParOf" srcId="{ADE4E08B-BFB3-064D-8895-EE479B53D3FE}" destId="{8174B471-79F4-DF4C-94FD-6B705834171E}" srcOrd="0" destOrd="0" presId="urn:microsoft.com/office/officeart/2008/layout/LinedList"/>
    <dgm:cxn modelId="{D8C04F3F-91CD-5A4F-908B-09C8D7BFC284}" type="presParOf" srcId="{ADE4E08B-BFB3-064D-8895-EE479B53D3FE}" destId="{4511F93B-40F5-3C46-8852-58B5C9F72F0B}" srcOrd="1" destOrd="0" presId="urn:microsoft.com/office/officeart/2008/layout/LinedList"/>
    <dgm:cxn modelId="{465665D2-53A8-7D4F-AB56-8A80990A69AD}" type="presParOf" srcId="{4511F93B-40F5-3C46-8852-58B5C9F72F0B}" destId="{6B08A3AE-3458-314E-9528-4B43969B3D2C}" srcOrd="0" destOrd="0" presId="urn:microsoft.com/office/officeart/2008/layout/LinedList"/>
    <dgm:cxn modelId="{AE0BC6FE-6CDE-3A49-AB86-4478067F7173}" type="presParOf" srcId="{4511F93B-40F5-3C46-8852-58B5C9F72F0B}" destId="{C5E96AEC-1DAC-444E-B462-28EC7A64282C}" srcOrd="1" destOrd="0" presId="urn:microsoft.com/office/officeart/2008/layout/LinedList"/>
    <dgm:cxn modelId="{F769B273-AC96-2347-B5DF-A720BBEB8AAC}" type="presParOf" srcId="{4511F93B-40F5-3C46-8852-58B5C9F72F0B}" destId="{F8F94559-05C4-0E44-8B9F-47A4AE1C9F74}" srcOrd="2" destOrd="0" presId="urn:microsoft.com/office/officeart/2008/layout/LinedList"/>
    <dgm:cxn modelId="{A9B3C4EC-8DDB-1843-A8A2-851A2BF33B69}" type="presParOf" srcId="{ADE4E08B-BFB3-064D-8895-EE479B53D3FE}" destId="{525F52D9-377F-464E-B784-C4F9B54E505A}" srcOrd="2" destOrd="0" presId="urn:microsoft.com/office/officeart/2008/layout/LinedList"/>
    <dgm:cxn modelId="{4F8A6454-2828-9345-8D9E-5BF7EC4C5B15}" type="presParOf" srcId="{ADE4E08B-BFB3-064D-8895-EE479B53D3FE}" destId="{7276139A-F2D0-AA40-A21D-81AF9B38B735}" srcOrd="3" destOrd="0" presId="urn:microsoft.com/office/officeart/2008/layout/LinedList"/>
    <dgm:cxn modelId="{B2732828-2BA7-A94D-A31E-39A5B8196E61}" type="presParOf" srcId="{AB9262E2-DB75-2141-A386-60FA66A52380}" destId="{41080C70-A73D-3C45-9599-301600EE484B}" srcOrd="4" destOrd="0" presId="urn:microsoft.com/office/officeart/2008/layout/LinedList"/>
    <dgm:cxn modelId="{5FB4EE5B-AD0E-8F49-B00A-D6EE2CD27340}" type="presParOf" srcId="{AB9262E2-DB75-2141-A386-60FA66A52380}" destId="{2824FE4E-9A04-D84B-BA52-5F21F3FCF4AB}" srcOrd="5" destOrd="0" presId="urn:microsoft.com/office/officeart/2008/layout/LinedList"/>
    <dgm:cxn modelId="{2FB2A983-1C85-144D-9F04-EDA7CB79F95E}" type="presParOf" srcId="{2824FE4E-9A04-D84B-BA52-5F21F3FCF4AB}" destId="{9E979B39-6DEE-0944-9783-2C6F1C2C2866}" srcOrd="0" destOrd="0" presId="urn:microsoft.com/office/officeart/2008/layout/LinedList"/>
    <dgm:cxn modelId="{B4101A00-3823-CB43-8221-A99F4185DD74}" type="presParOf" srcId="{2824FE4E-9A04-D84B-BA52-5F21F3FCF4AB}" destId="{4EAE36B1-C74E-3142-9FFB-D22077188966}" srcOrd="1" destOrd="0" presId="urn:microsoft.com/office/officeart/2008/layout/LinedList"/>
    <dgm:cxn modelId="{A059F726-73C1-9E44-B566-97211BCBEEE5}" type="presParOf" srcId="{4EAE36B1-C74E-3142-9FFB-D22077188966}" destId="{AFC7FB33-A707-CA46-812C-D805911D3CFC}" srcOrd="0" destOrd="0" presId="urn:microsoft.com/office/officeart/2008/layout/LinedList"/>
    <dgm:cxn modelId="{EC1D37F7-6016-C549-B900-F2448FE02A17}" type="presParOf" srcId="{4EAE36B1-C74E-3142-9FFB-D22077188966}" destId="{A77005B6-E6A6-D84B-AB9D-9B7BBD21A37F}" srcOrd="1" destOrd="0" presId="urn:microsoft.com/office/officeart/2008/layout/LinedList"/>
    <dgm:cxn modelId="{56D731C7-88BE-B047-B895-CE3ACDEF39F9}" type="presParOf" srcId="{A77005B6-E6A6-D84B-AB9D-9B7BBD21A37F}" destId="{8B3F8AB4-4D65-034F-BFE5-DD4BA9CA9627}" srcOrd="0" destOrd="0" presId="urn:microsoft.com/office/officeart/2008/layout/LinedList"/>
    <dgm:cxn modelId="{010BB66D-9446-8449-BA12-B8E3FE8FC75C}" type="presParOf" srcId="{A77005B6-E6A6-D84B-AB9D-9B7BBD21A37F}" destId="{94C15EBE-C0A5-5C40-8166-CFAAC607CDCE}" srcOrd="1" destOrd="0" presId="urn:microsoft.com/office/officeart/2008/layout/LinedList"/>
    <dgm:cxn modelId="{482B5BD9-F8AE-704C-A66A-00B59CF71182}" type="presParOf" srcId="{A77005B6-E6A6-D84B-AB9D-9B7BBD21A37F}" destId="{7D3ECFF8-4B36-1A47-9342-1861FB427730}" srcOrd="2" destOrd="0" presId="urn:microsoft.com/office/officeart/2008/layout/LinedList"/>
    <dgm:cxn modelId="{19FC920F-524B-AE44-A9A1-64924BE94EC2}" type="presParOf" srcId="{4EAE36B1-C74E-3142-9FFB-D22077188966}" destId="{E8F3444E-3B97-C844-8BDD-D57253C70373}" srcOrd="2" destOrd="0" presId="urn:microsoft.com/office/officeart/2008/layout/LinedList"/>
    <dgm:cxn modelId="{41D12C5F-141D-7042-993E-073886B74C74}" type="presParOf" srcId="{4EAE36B1-C74E-3142-9FFB-D22077188966}" destId="{2EFDD0B8-45FE-CD40-8FE0-94DA29EFEAD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644702-E647-1F40-B58B-EFC3646203A5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740595-72C0-AD4E-99BE-831BC0FE1000}">
      <dgm:prSet phldrT="[Text]"/>
      <dgm:spPr/>
      <dgm:t>
        <a:bodyPr/>
        <a:lstStyle/>
        <a:p>
          <a:r>
            <a:rPr lang="en-US" dirty="0" smtClean="0"/>
            <a:t>How can you demonstrate what you know about the first half of the Odyssey?</a:t>
          </a:r>
          <a:endParaRPr lang="en-US" dirty="0"/>
        </a:p>
      </dgm:t>
    </dgm:pt>
    <dgm:pt modelId="{DF66F9FE-2597-084F-8231-8C6F5A93A310}" type="parTrans" cxnId="{5BB19B70-EA08-AA42-AE8B-D8F5A31C94D3}">
      <dgm:prSet/>
      <dgm:spPr/>
      <dgm:t>
        <a:bodyPr/>
        <a:lstStyle/>
        <a:p>
          <a:endParaRPr lang="en-US"/>
        </a:p>
      </dgm:t>
    </dgm:pt>
    <dgm:pt modelId="{45745D2C-42FC-9448-8FCD-455E43DAB650}" type="sibTrans" cxnId="{5BB19B70-EA08-AA42-AE8B-D8F5A31C94D3}">
      <dgm:prSet/>
      <dgm:spPr/>
      <dgm:t>
        <a:bodyPr/>
        <a:lstStyle/>
        <a:p>
          <a:endParaRPr lang="en-US"/>
        </a:p>
      </dgm:t>
    </dgm:pt>
    <dgm:pt modelId="{A1F7787F-B9F8-2A49-B66C-34072CB2EC44}" type="pres">
      <dgm:prSet presAssocID="{E8644702-E647-1F40-B58B-EFC3646203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1A2950-E143-7E4A-AFCE-F06165853F89}" type="pres">
      <dgm:prSet presAssocID="{11740595-72C0-AD4E-99BE-831BC0FE10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9B70-EA08-AA42-AE8B-D8F5A31C94D3}" srcId="{E8644702-E647-1F40-B58B-EFC3646203A5}" destId="{11740595-72C0-AD4E-99BE-831BC0FE1000}" srcOrd="0" destOrd="0" parTransId="{DF66F9FE-2597-084F-8231-8C6F5A93A310}" sibTransId="{45745D2C-42FC-9448-8FCD-455E43DAB650}"/>
    <dgm:cxn modelId="{48F2E475-6275-4C48-AC16-64D6F72E97F7}" type="presOf" srcId="{E8644702-E647-1F40-B58B-EFC3646203A5}" destId="{A1F7787F-B9F8-2A49-B66C-34072CB2EC44}" srcOrd="0" destOrd="0" presId="urn:microsoft.com/office/officeart/2005/8/layout/vList2"/>
    <dgm:cxn modelId="{17994AE9-0427-014E-9862-B6B3F4394403}" type="presOf" srcId="{11740595-72C0-AD4E-99BE-831BC0FE1000}" destId="{A71A2950-E143-7E4A-AFCE-F06165853F89}" srcOrd="0" destOrd="0" presId="urn:microsoft.com/office/officeart/2005/8/layout/vList2"/>
    <dgm:cxn modelId="{E6229DD1-8AA6-0E4C-B640-3443CE99592B}" type="presParOf" srcId="{A1F7787F-B9F8-2A49-B66C-34072CB2EC44}" destId="{A71A2950-E143-7E4A-AFCE-F06165853F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7B1C92-B2BE-0C40-975C-8F0ADBF671D7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20D5C48-CDB0-2C44-9A84-2D1A167B74F0}">
      <dgm:prSet phldrT="[Text]" phldr="1"/>
      <dgm:spPr/>
      <dgm:t>
        <a:bodyPr/>
        <a:lstStyle/>
        <a:p>
          <a:endParaRPr lang="en-US"/>
        </a:p>
      </dgm:t>
    </dgm:pt>
    <dgm:pt modelId="{07E210E3-D361-6F4A-B50D-F47FFA44AD9D}" type="parTrans" cxnId="{D9B7DE4F-5976-DB41-A358-AFF018D2D5E7}">
      <dgm:prSet/>
      <dgm:spPr/>
      <dgm:t>
        <a:bodyPr/>
        <a:lstStyle/>
        <a:p>
          <a:endParaRPr lang="en-US"/>
        </a:p>
      </dgm:t>
    </dgm:pt>
    <dgm:pt modelId="{177DC358-725A-7243-9C68-314070DF27DB}" type="sibTrans" cxnId="{D9B7DE4F-5976-DB41-A358-AFF018D2D5E7}">
      <dgm:prSet/>
      <dgm:spPr/>
      <dgm:t>
        <a:bodyPr/>
        <a:lstStyle/>
        <a:p>
          <a:endParaRPr lang="en-US"/>
        </a:p>
      </dgm:t>
    </dgm:pt>
    <dgm:pt modelId="{5E54801A-0A42-BF4C-A04F-83B3428BA45D}">
      <dgm:prSet phldrT="[Text]" phldr="1"/>
      <dgm:spPr/>
      <dgm:t>
        <a:bodyPr/>
        <a:lstStyle/>
        <a:p>
          <a:endParaRPr lang="en-US"/>
        </a:p>
      </dgm:t>
    </dgm:pt>
    <dgm:pt modelId="{A991A701-E9AF-2D42-BD67-B4309E8A33A8}" type="parTrans" cxnId="{78C58A85-8782-EE4C-8985-21231CD23507}">
      <dgm:prSet/>
      <dgm:spPr/>
      <dgm:t>
        <a:bodyPr/>
        <a:lstStyle/>
        <a:p>
          <a:endParaRPr lang="en-US"/>
        </a:p>
      </dgm:t>
    </dgm:pt>
    <dgm:pt modelId="{79F36FA8-0459-AA49-B973-0EDCE28E1578}" type="sibTrans" cxnId="{78C58A85-8782-EE4C-8985-21231CD23507}">
      <dgm:prSet/>
      <dgm:spPr/>
      <dgm:t>
        <a:bodyPr/>
        <a:lstStyle/>
        <a:p>
          <a:endParaRPr lang="en-US"/>
        </a:p>
      </dgm:t>
    </dgm:pt>
    <dgm:pt modelId="{1B6AA47D-3A1B-5941-B529-F635AF5B14DC}">
      <dgm:prSet phldrT="[Text]" phldr="1"/>
      <dgm:spPr/>
      <dgm:t>
        <a:bodyPr/>
        <a:lstStyle/>
        <a:p>
          <a:endParaRPr lang="en-US"/>
        </a:p>
      </dgm:t>
    </dgm:pt>
    <dgm:pt modelId="{31DFA661-27D8-AA45-89D7-BCABAD24C46C}" type="parTrans" cxnId="{81A79107-D589-354B-91C7-DB9E4199C978}">
      <dgm:prSet/>
      <dgm:spPr/>
      <dgm:t>
        <a:bodyPr/>
        <a:lstStyle/>
        <a:p>
          <a:endParaRPr lang="en-US"/>
        </a:p>
      </dgm:t>
    </dgm:pt>
    <dgm:pt modelId="{670B7C12-753A-3E41-BF8B-F95E0ACCE32A}" type="sibTrans" cxnId="{81A79107-D589-354B-91C7-DB9E4199C978}">
      <dgm:prSet/>
      <dgm:spPr/>
      <dgm:t>
        <a:bodyPr/>
        <a:lstStyle/>
        <a:p>
          <a:endParaRPr lang="en-US"/>
        </a:p>
      </dgm:t>
    </dgm:pt>
    <dgm:pt modelId="{CE80BED8-69B4-4246-8E8C-4B8DE141A630}">
      <dgm:prSet phldrT="[Text]" phldr="1"/>
      <dgm:spPr/>
      <dgm:t>
        <a:bodyPr/>
        <a:lstStyle/>
        <a:p>
          <a:endParaRPr lang="en-US"/>
        </a:p>
      </dgm:t>
    </dgm:pt>
    <dgm:pt modelId="{01E501D7-A5C7-2C4F-BCAE-7070C98B866D}" type="parTrans" cxnId="{FF2AEEF1-84C9-F842-96BA-D79694DEADF7}">
      <dgm:prSet/>
      <dgm:spPr/>
      <dgm:t>
        <a:bodyPr/>
        <a:lstStyle/>
        <a:p>
          <a:endParaRPr lang="en-US"/>
        </a:p>
      </dgm:t>
    </dgm:pt>
    <dgm:pt modelId="{9E1653F3-9DF3-2B47-9ED7-06EF043B0E68}" type="sibTrans" cxnId="{FF2AEEF1-84C9-F842-96BA-D79694DEADF7}">
      <dgm:prSet/>
      <dgm:spPr/>
      <dgm:t>
        <a:bodyPr/>
        <a:lstStyle/>
        <a:p>
          <a:endParaRPr lang="en-US"/>
        </a:p>
      </dgm:t>
    </dgm:pt>
    <dgm:pt modelId="{683F5D1E-2A13-A04B-BE5D-6BD96E9CEA6D}" type="pres">
      <dgm:prSet presAssocID="{FC7B1C92-B2BE-0C40-975C-8F0ADBF67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62BB7E-73D6-9748-84A4-4D938E7EF86B}" type="pres">
      <dgm:prSet presAssocID="{920D5C48-CDB0-2C44-9A84-2D1A167B74F0}" presName="thickLine" presStyleLbl="alignNode1" presStyleIdx="0" presStyleCnt="1"/>
      <dgm:spPr/>
    </dgm:pt>
    <dgm:pt modelId="{2D970574-778A-C547-AD7A-00BA3A094F4A}" type="pres">
      <dgm:prSet presAssocID="{920D5C48-CDB0-2C44-9A84-2D1A167B74F0}" presName="horz1" presStyleCnt="0"/>
      <dgm:spPr/>
    </dgm:pt>
    <dgm:pt modelId="{E579A7B3-14D4-674E-9891-5BA72CF9E468}" type="pres">
      <dgm:prSet presAssocID="{920D5C48-CDB0-2C44-9A84-2D1A167B74F0}" presName="tx1" presStyleLbl="revTx" presStyleIdx="0" presStyleCnt="4"/>
      <dgm:spPr/>
      <dgm:t>
        <a:bodyPr/>
        <a:lstStyle/>
        <a:p>
          <a:endParaRPr lang="en-US"/>
        </a:p>
      </dgm:t>
    </dgm:pt>
    <dgm:pt modelId="{71848FDB-282E-A84A-9BF2-495E568597A4}" type="pres">
      <dgm:prSet presAssocID="{920D5C48-CDB0-2C44-9A84-2D1A167B74F0}" presName="vert1" presStyleCnt="0"/>
      <dgm:spPr/>
    </dgm:pt>
    <dgm:pt modelId="{180E982A-36FE-7D4C-9E70-76D604A9E27B}" type="pres">
      <dgm:prSet presAssocID="{5E54801A-0A42-BF4C-A04F-83B3428BA45D}" presName="vertSpace2a" presStyleCnt="0"/>
      <dgm:spPr/>
    </dgm:pt>
    <dgm:pt modelId="{031308E2-5C96-0F4C-AD7B-6AD4B067D690}" type="pres">
      <dgm:prSet presAssocID="{5E54801A-0A42-BF4C-A04F-83B3428BA45D}" presName="horz2" presStyleCnt="0"/>
      <dgm:spPr/>
    </dgm:pt>
    <dgm:pt modelId="{124084D3-F84C-0246-B72C-705943CA6B32}" type="pres">
      <dgm:prSet presAssocID="{5E54801A-0A42-BF4C-A04F-83B3428BA45D}" presName="horzSpace2" presStyleCnt="0"/>
      <dgm:spPr/>
    </dgm:pt>
    <dgm:pt modelId="{E38A7019-DA68-DA44-B1F9-6B191A42BBDA}" type="pres">
      <dgm:prSet presAssocID="{5E54801A-0A42-BF4C-A04F-83B3428BA45D}" presName="tx2" presStyleLbl="revTx" presStyleIdx="1" presStyleCnt="4"/>
      <dgm:spPr/>
      <dgm:t>
        <a:bodyPr/>
        <a:lstStyle/>
        <a:p>
          <a:endParaRPr lang="en-US"/>
        </a:p>
      </dgm:t>
    </dgm:pt>
    <dgm:pt modelId="{F864A786-5EEB-9D4B-9C6D-45CF0012E707}" type="pres">
      <dgm:prSet presAssocID="{5E54801A-0A42-BF4C-A04F-83B3428BA45D}" presName="vert2" presStyleCnt="0"/>
      <dgm:spPr/>
    </dgm:pt>
    <dgm:pt modelId="{9D440A47-9DD4-3B4F-BEF7-D01A49810023}" type="pres">
      <dgm:prSet presAssocID="{5E54801A-0A42-BF4C-A04F-83B3428BA45D}" presName="thinLine2b" presStyleLbl="callout" presStyleIdx="0" presStyleCnt="3"/>
      <dgm:spPr/>
    </dgm:pt>
    <dgm:pt modelId="{024A1C49-4FB7-9844-A2B2-02352E495E41}" type="pres">
      <dgm:prSet presAssocID="{5E54801A-0A42-BF4C-A04F-83B3428BA45D}" presName="vertSpace2b" presStyleCnt="0"/>
      <dgm:spPr/>
    </dgm:pt>
    <dgm:pt modelId="{8D737401-04D5-3644-80F0-EF634F55AB83}" type="pres">
      <dgm:prSet presAssocID="{1B6AA47D-3A1B-5941-B529-F635AF5B14DC}" presName="horz2" presStyleCnt="0"/>
      <dgm:spPr/>
    </dgm:pt>
    <dgm:pt modelId="{66293BCF-C9BA-6149-ABBC-F6D0F6670B54}" type="pres">
      <dgm:prSet presAssocID="{1B6AA47D-3A1B-5941-B529-F635AF5B14DC}" presName="horzSpace2" presStyleCnt="0"/>
      <dgm:spPr/>
    </dgm:pt>
    <dgm:pt modelId="{5F203E64-F7E2-4744-93E5-ABFDF9271037}" type="pres">
      <dgm:prSet presAssocID="{1B6AA47D-3A1B-5941-B529-F635AF5B14DC}" presName="tx2" presStyleLbl="revTx" presStyleIdx="2" presStyleCnt="4"/>
      <dgm:spPr/>
      <dgm:t>
        <a:bodyPr/>
        <a:lstStyle/>
        <a:p>
          <a:endParaRPr lang="en-US"/>
        </a:p>
      </dgm:t>
    </dgm:pt>
    <dgm:pt modelId="{9C485A21-D119-6A4B-8122-2328C467A8D5}" type="pres">
      <dgm:prSet presAssocID="{1B6AA47D-3A1B-5941-B529-F635AF5B14DC}" presName="vert2" presStyleCnt="0"/>
      <dgm:spPr/>
    </dgm:pt>
    <dgm:pt modelId="{2B05C64F-F727-4B4E-86B4-74C621924F60}" type="pres">
      <dgm:prSet presAssocID="{1B6AA47D-3A1B-5941-B529-F635AF5B14DC}" presName="thinLine2b" presStyleLbl="callout" presStyleIdx="1" presStyleCnt="3"/>
      <dgm:spPr/>
    </dgm:pt>
    <dgm:pt modelId="{558A484A-9ADE-5F4D-B8F0-33EB9FACDAA9}" type="pres">
      <dgm:prSet presAssocID="{1B6AA47D-3A1B-5941-B529-F635AF5B14DC}" presName="vertSpace2b" presStyleCnt="0"/>
      <dgm:spPr/>
    </dgm:pt>
    <dgm:pt modelId="{4D25CAEB-E554-C148-9690-D9C93A6E84D2}" type="pres">
      <dgm:prSet presAssocID="{CE80BED8-69B4-4246-8E8C-4B8DE141A630}" presName="horz2" presStyleCnt="0"/>
      <dgm:spPr/>
    </dgm:pt>
    <dgm:pt modelId="{C8D45E84-03D8-494E-8920-D4EF1C978707}" type="pres">
      <dgm:prSet presAssocID="{CE80BED8-69B4-4246-8E8C-4B8DE141A630}" presName="horzSpace2" presStyleCnt="0"/>
      <dgm:spPr/>
    </dgm:pt>
    <dgm:pt modelId="{A95AB18C-6767-F947-9071-B970E09DDE3B}" type="pres">
      <dgm:prSet presAssocID="{CE80BED8-69B4-4246-8E8C-4B8DE141A630}" presName="tx2" presStyleLbl="revTx" presStyleIdx="3" presStyleCnt="4"/>
      <dgm:spPr/>
      <dgm:t>
        <a:bodyPr/>
        <a:lstStyle/>
        <a:p>
          <a:endParaRPr lang="en-US"/>
        </a:p>
      </dgm:t>
    </dgm:pt>
    <dgm:pt modelId="{50C4B5D6-7933-CB46-8432-84D60434E746}" type="pres">
      <dgm:prSet presAssocID="{CE80BED8-69B4-4246-8E8C-4B8DE141A630}" presName="vert2" presStyleCnt="0"/>
      <dgm:spPr/>
    </dgm:pt>
    <dgm:pt modelId="{AD3FD9B4-C3BB-9F4C-B9E2-A34B2D97D97F}" type="pres">
      <dgm:prSet presAssocID="{CE80BED8-69B4-4246-8E8C-4B8DE141A630}" presName="thinLine2b" presStyleLbl="callout" presStyleIdx="2" presStyleCnt="3"/>
      <dgm:spPr/>
    </dgm:pt>
    <dgm:pt modelId="{62B13F03-9E44-5F47-91AB-C71ABEC4B6E5}" type="pres">
      <dgm:prSet presAssocID="{CE80BED8-69B4-4246-8E8C-4B8DE141A630}" presName="vertSpace2b" presStyleCnt="0"/>
      <dgm:spPr/>
    </dgm:pt>
  </dgm:ptLst>
  <dgm:cxnLst>
    <dgm:cxn modelId="{FF2AEEF1-84C9-F842-96BA-D79694DEADF7}" srcId="{920D5C48-CDB0-2C44-9A84-2D1A167B74F0}" destId="{CE80BED8-69B4-4246-8E8C-4B8DE141A630}" srcOrd="2" destOrd="0" parTransId="{01E501D7-A5C7-2C4F-BCAE-7070C98B866D}" sibTransId="{9E1653F3-9DF3-2B47-9ED7-06EF043B0E68}"/>
    <dgm:cxn modelId="{37EB0679-B6FF-1E45-B263-94CF27BFCD59}" type="presOf" srcId="{CE80BED8-69B4-4246-8E8C-4B8DE141A630}" destId="{A95AB18C-6767-F947-9071-B970E09DDE3B}" srcOrd="0" destOrd="0" presId="urn:microsoft.com/office/officeart/2008/layout/LinedList"/>
    <dgm:cxn modelId="{D9B7DE4F-5976-DB41-A358-AFF018D2D5E7}" srcId="{FC7B1C92-B2BE-0C40-975C-8F0ADBF671D7}" destId="{920D5C48-CDB0-2C44-9A84-2D1A167B74F0}" srcOrd="0" destOrd="0" parTransId="{07E210E3-D361-6F4A-B50D-F47FFA44AD9D}" sibTransId="{177DC358-725A-7243-9C68-314070DF27DB}"/>
    <dgm:cxn modelId="{78C58A85-8782-EE4C-8985-21231CD23507}" srcId="{920D5C48-CDB0-2C44-9A84-2D1A167B74F0}" destId="{5E54801A-0A42-BF4C-A04F-83B3428BA45D}" srcOrd="0" destOrd="0" parTransId="{A991A701-E9AF-2D42-BD67-B4309E8A33A8}" sibTransId="{79F36FA8-0459-AA49-B973-0EDCE28E1578}"/>
    <dgm:cxn modelId="{BDF997A1-CF42-8944-9F0D-7D5D8A9684CE}" type="presOf" srcId="{920D5C48-CDB0-2C44-9A84-2D1A167B74F0}" destId="{E579A7B3-14D4-674E-9891-5BA72CF9E468}" srcOrd="0" destOrd="0" presId="urn:microsoft.com/office/officeart/2008/layout/LinedList"/>
    <dgm:cxn modelId="{DD0846EA-FB45-F343-B8BD-3AE0B0CA0953}" type="presOf" srcId="{1B6AA47D-3A1B-5941-B529-F635AF5B14DC}" destId="{5F203E64-F7E2-4744-93E5-ABFDF9271037}" srcOrd="0" destOrd="0" presId="urn:microsoft.com/office/officeart/2008/layout/LinedList"/>
    <dgm:cxn modelId="{AC512E16-2EF6-1F43-AA52-69FED81C2BA5}" type="presOf" srcId="{FC7B1C92-B2BE-0C40-975C-8F0ADBF671D7}" destId="{683F5D1E-2A13-A04B-BE5D-6BD96E9CEA6D}" srcOrd="0" destOrd="0" presId="urn:microsoft.com/office/officeart/2008/layout/LinedList"/>
    <dgm:cxn modelId="{81A79107-D589-354B-91C7-DB9E4199C978}" srcId="{920D5C48-CDB0-2C44-9A84-2D1A167B74F0}" destId="{1B6AA47D-3A1B-5941-B529-F635AF5B14DC}" srcOrd="1" destOrd="0" parTransId="{31DFA661-27D8-AA45-89D7-BCABAD24C46C}" sibTransId="{670B7C12-753A-3E41-BF8B-F95E0ACCE32A}"/>
    <dgm:cxn modelId="{5DE616D3-C61E-5644-A7AD-6813B8FCFB4F}" type="presOf" srcId="{5E54801A-0A42-BF4C-A04F-83B3428BA45D}" destId="{E38A7019-DA68-DA44-B1F9-6B191A42BBDA}" srcOrd="0" destOrd="0" presId="urn:microsoft.com/office/officeart/2008/layout/LinedList"/>
    <dgm:cxn modelId="{F4841E7A-B99F-B842-934E-5756BC1B627B}" type="presParOf" srcId="{683F5D1E-2A13-A04B-BE5D-6BD96E9CEA6D}" destId="{0B62BB7E-73D6-9748-84A4-4D938E7EF86B}" srcOrd="0" destOrd="0" presId="urn:microsoft.com/office/officeart/2008/layout/LinedList"/>
    <dgm:cxn modelId="{19421D78-6EDF-9343-A676-4FC593D75844}" type="presParOf" srcId="{683F5D1E-2A13-A04B-BE5D-6BD96E9CEA6D}" destId="{2D970574-778A-C547-AD7A-00BA3A094F4A}" srcOrd="1" destOrd="0" presId="urn:microsoft.com/office/officeart/2008/layout/LinedList"/>
    <dgm:cxn modelId="{92608979-CAB3-3C47-94F5-3C0A9CDC9481}" type="presParOf" srcId="{2D970574-778A-C547-AD7A-00BA3A094F4A}" destId="{E579A7B3-14D4-674E-9891-5BA72CF9E468}" srcOrd="0" destOrd="0" presId="urn:microsoft.com/office/officeart/2008/layout/LinedList"/>
    <dgm:cxn modelId="{1B981109-C82D-DA41-A673-C7BE095C6FAD}" type="presParOf" srcId="{2D970574-778A-C547-AD7A-00BA3A094F4A}" destId="{71848FDB-282E-A84A-9BF2-495E568597A4}" srcOrd="1" destOrd="0" presId="urn:microsoft.com/office/officeart/2008/layout/LinedList"/>
    <dgm:cxn modelId="{F7D7D8CC-5614-184A-A61B-853E67F689DB}" type="presParOf" srcId="{71848FDB-282E-A84A-9BF2-495E568597A4}" destId="{180E982A-36FE-7D4C-9E70-76D604A9E27B}" srcOrd="0" destOrd="0" presId="urn:microsoft.com/office/officeart/2008/layout/LinedList"/>
    <dgm:cxn modelId="{1162B00C-FFBF-6045-8891-0BB28026342A}" type="presParOf" srcId="{71848FDB-282E-A84A-9BF2-495E568597A4}" destId="{031308E2-5C96-0F4C-AD7B-6AD4B067D690}" srcOrd="1" destOrd="0" presId="urn:microsoft.com/office/officeart/2008/layout/LinedList"/>
    <dgm:cxn modelId="{41C3FE87-9EAD-9045-9331-567EB612E242}" type="presParOf" srcId="{031308E2-5C96-0F4C-AD7B-6AD4B067D690}" destId="{124084D3-F84C-0246-B72C-705943CA6B32}" srcOrd="0" destOrd="0" presId="urn:microsoft.com/office/officeart/2008/layout/LinedList"/>
    <dgm:cxn modelId="{A7EDF05D-516B-774A-BC04-1E4D36F822EC}" type="presParOf" srcId="{031308E2-5C96-0F4C-AD7B-6AD4B067D690}" destId="{E38A7019-DA68-DA44-B1F9-6B191A42BBDA}" srcOrd="1" destOrd="0" presId="urn:microsoft.com/office/officeart/2008/layout/LinedList"/>
    <dgm:cxn modelId="{49AF592F-527C-904A-8E48-F3263E5F3B64}" type="presParOf" srcId="{031308E2-5C96-0F4C-AD7B-6AD4B067D690}" destId="{F864A786-5EEB-9D4B-9C6D-45CF0012E707}" srcOrd="2" destOrd="0" presId="urn:microsoft.com/office/officeart/2008/layout/LinedList"/>
    <dgm:cxn modelId="{071B75C7-16AF-CA47-9FBE-55380F25472A}" type="presParOf" srcId="{71848FDB-282E-A84A-9BF2-495E568597A4}" destId="{9D440A47-9DD4-3B4F-BEF7-D01A49810023}" srcOrd="2" destOrd="0" presId="urn:microsoft.com/office/officeart/2008/layout/LinedList"/>
    <dgm:cxn modelId="{60155211-1868-1347-9B91-DCF9A7DA0882}" type="presParOf" srcId="{71848FDB-282E-A84A-9BF2-495E568597A4}" destId="{024A1C49-4FB7-9844-A2B2-02352E495E41}" srcOrd="3" destOrd="0" presId="urn:microsoft.com/office/officeart/2008/layout/LinedList"/>
    <dgm:cxn modelId="{213986E6-0D51-944B-9680-C6CE1E822FE8}" type="presParOf" srcId="{71848FDB-282E-A84A-9BF2-495E568597A4}" destId="{8D737401-04D5-3644-80F0-EF634F55AB83}" srcOrd="4" destOrd="0" presId="urn:microsoft.com/office/officeart/2008/layout/LinedList"/>
    <dgm:cxn modelId="{60C79E78-FA8B-0148-B5B7-9A1C3D7AF4BA}" type="presParOf" srcId="{8D737401-04D5-3644-80F0-EF634F55AB83}" destId="{66293BCF-C9BA-6149-ABBC-F6D0F6670B54}" srcOrd="0" destOrd="0" presId="urn:microsoft.com/office/officeart/2008/layout/LinedList"/>
    <dgm:cxn modelId="{449B1808-2358-5242-BFD6-15E4152F25FB}" type="presParOf" srcId="{8D737401-04D5-3644-80F0-EF634F55AB83}" destId="{5F203E64-F7E2-4744-93E5-ABFDF9271037}" srcOrd="1" destOrd="0" presId="urn:microsoft.com/office/officeart/2008/layout/LinedList"/>
    <dgm:cxn modelId="{F0A6C7D1-9662-E543-9D52-EFC04C7198CF}" type="presParOf" srcId="{8D737401-04D5-3644-80F0-EF634F55AB83}" destId="{9C485A21-D119-6A4B-8122-2328C467A8D5}" srcOrd="2" destOrd="0" presId="urn:microsoft.com/office/officeart/2008/layout/LinedList"/>
    <dgm:cxn modelId="{865EF3CC-3A69-0646-B229-E084B35CF58F}" type="presParOf" srcId="{71848FDB-282E-A84A-9BF2-495E568597A4}" destId="{2B05C64F-F727-4B4E-86B4-74C621924F60}" srcOrd="5" destOrd="0" presId="urn:microsoft.com/office/officeart/2008/layout/LinedList"/>
    <dgm:cxn modelId="{7A532EE6-0F9D-6C48-836F-6271A4E3ADF7}" type="presParOf" srcId="{71848FDB-282E-A84A-9BF2-495E568597A4}" destId="{558A484A-9ADE-5F4D-B8F0-33EB9FACDAA9}" srcOrd="6" destOrd="0" presId="urn:microsoft.com/office/officeart/2008/layout/LinedList"/>
    <dgm:cxn modelId="{B44EA544-8297-0F4A-BDBF-7DA5B24628BA}" type="presParOf" srcId="{71848FDB-282E-A84A-9BF2-495E568597A4}" destId="{4D25CAEB-E554-C148-9690-D9C93A6E84D2}" srcOrd="7" destOrd="0" presId="urn:microsoft.com/office/officeart/2008/layout/LinedList"/>
    <dgm:cxn modelId="{63BC3BD6-7E36-8744-9CDC-7D4571955C80}" type="presParOf" srcId="{4D25CAEB-E554-C148-9690-D9C93A6E84D2}" destId="{C8D45E84-03D8-494E-8920-D4EF1C978707}" srcOrd="0" destOrd="0" presId="urn:microsoft.com/office/officeart/2008/layout/LinedList"/>
    <dgm:cxn modelId="{7657C140-93BA-494D-9374-ED9DBCDF3839}" type="presParOf" srcId="{4D25CAEB-E554-C148-9690-D9C93A6E84D2}" destId="{A95AB18C-6767-F947-9071-B970E09DDE3B}" srcOrd="1" destOrd="0" presId="urn:microsoft.com/office/officeart/2008/layout/LinedList"/>
    <dgm:cxn modelId="{37100D72-020D-0D4C-AB3A-F85DA8E73BAF}" type="presParOf" srcId="{4D25CAEB-E554-C148-9690-D9C93A6E84D2}" destId="{50C4B5D6-7933-CB46-8432-84D60434E746}" srcOrd="2" destOrd="0" presId="urn:microsoft.com/office/officeart/2008/layout/LinedList"/>
    <dgm:cxn modelId="{30A48B0C-05EC-9245-8EDD-35C4B370779A}" type="presParOf" srcId="{71848FDB-282E-A84A-9BF2-495E568597A4}" destId="{AD3FD9B4-C3BB-9F4C-B9E2-A34B2D97D97F}" srcOrd="8" destOrd="0" presId="urn:microsoft.com/office/officeart/2008/layout/LinedList"/>
    <dgm:cxn modelId="{B86B9317-0D3B-154D-A77A-000CEB6E5867}" type="presParOf" srcId="{71848FDB-282E-A84A-9BF2-495E568597A4}" destId="{62B13F03-9E44-5F47-91AB-C71ABEC4B6E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301970-554D-C44E-B6DB-E2E29F06B1D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342B1F-82ED-6E42-AE0E-3E0372F6B70F}">
      <dgm:prSet/>
      <dgm:spPr/>
      <dgm:t>
        <a:bodyPr/>
        <a:lstStyle/>
        <a:p>
          <a:pPr rtl="0"/>
          <a:r>
            <a:rPr lang="en-US" dirty="0" smtClean="0"/>
            <a:t>Please clear your desk of all items except a writing utensil and a piece of paper.</a:t>
          </a:r>
        </a:p>
      </dgm:t>
    </dgm:pt>
    <dgm:pt modelId="{6E75B42A-6162-DF47-BD71-781900EE6050}" type="parTrans" cxnId="{AE89DF34-9B69-F445-A768-A4A2510E42D6}">
      <dgm:prSet/>
      <dgm:spPr/>
    </dgm:pt>
    <dgm:pt modelId="{00573098-4E1E-7B49-B8D4-B120D47D5235}" type="sibTrans" cxnId="{AE89DF34-9B69-F445-A768-A4A2510E42D6}">
      <dgm:prSet/>
      <dgm:spPr/>
    </dgm:pt>
    <dgm:pt modelId="{5C2BF39F-A8DC-694D-AC6E-4ADABF83E86F}" type="pres">
      <dgm:prSet presAssocID="{09301970-554D-C44E-B6DB-E2E29F06B1D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4E4DE9D-327C-074E-90A1-8D1BC959B178}" type="pres">
      <dgm:prSet presAssocID="{21342B1F-82ED-6E42-AE0E-3E0372F6B70F}" presName="thickLine" presStyleLbl="alignNode1" presStyleIdx="0" presStyleCnt="1"/>
      <dgm:spPr/>
    </dgm:pt>
    <dgm:pt modelId="{357AD23B-89C5-0C49-9121-5299B0D94B57}" type="pres">
      <dgm:prSet presAssocID="{21342B1F-82ED-6E42-AE0E-3E0372F6B70F}" presName="horz1" presStyleCnt="0"/>
      <dgm:spPr/>
    </dgm:pt>
    <dgm:pt modelId="{5C91F770-A557-A241-85EE-DEE70226EA3F}" type="pres">
      <dgm:prSet presAssocID="{21342B1F-82ED-6E42-AE0E-3E0372F6B70F}" presName="tx1" presStyleLbl="revTx" presStyleIdx="0" presStyleCnt="1"/>
      <dgm:spPr/>
      <dgm:t>
        <a:bodyPr/>
        <a:lstStyle/>
        <a:p>
          <a:endParaRPr lang="en-US"/>
        </a:p>
      </dgm:t>
    </dgm:pt>
    <dgm:pt modelId="{84D6351F-7E19-774B-84E4-D9F027B8439F}" type="pres">
      <dgm:prSet presAssocID="{21342B1F-82ED-6E42-AE0E-3E0372F6B70F}" presName="vert1" presStyleCnt="0"/>
      <dgm:spPr/>
    </dgm:pt>
  </dgm:ptLst>
  <dgm:cxnLst>
    <dgm:cxn modelId="{19085721-BB3E-394D-A56D-D5109F3DF69B}" type="presOf" srcId="{09301970-554D-C44E-B6DB-E2E29F06B1D8}" destId="{5C2BF39F-A8DC-694D-AC6E-4ADABF83E86F}" srcOrd="0" destOrd="0" presId="urn:microsoft.com/office/officeart/2008/layout/LinedList"/>
    <dgm:cxn modelId="{AE89DF34-9B69-F445-A768-A4A2510E42D6}" srcId="{09301970-554D-C44E-B6DB-E2E29F06B1D8}" destId="{21342B1F-82ED-6E42-AE0E-3E0372F6B70F}" srcOrd="0" destOrd="0" parTransId="{6E75B42A-6162-DF47-BD71-781900EE6050}" sibTransId="{00573098-4E1E-7B49-B8D4-B120D47D5235}"/>
    <dgm:cxn modelId="{5466A0CD-E3E3-7C4A-803F-765598E720E9}" type="presOf" srcId="{21342B1F-82ED-6E42-AE0E-3E0372F6B70F}" destId="{5C91F770-A557-A241-85EE-DEE70226EA3F}" srcOrd="0" destOrd="0" presId="urn:microsoft.com/office/officeart/2008/layout/LinedList"/>
    <dgm:cxn modelId="{650218E1-9B22-6347-BFBE-6F5DABA58B9C}" type="presParOf" srcId="{5C2BF39F-A8DC-694D-AC6E-4ADABF83E86F}" destId="{44E4DE9D-327C-074E-90A1-8D1BC959B178}" srcOrd="0" destOrd="0" presId="urn:microsoft.com/office/officeart/2008/layout/LinedList"/>
    <dgm:cxn modelId="{87D666EF-AFB7-144D-9F5C-A11B2E578F94}" type="presParOf" srcId="{5C2BF39F-A8DC-694D-AC6E-4ADABF83E86F}" destId="{357AD23B-89C5-0C49-9121-5299B0D94B57}" srcOrd="1" destOrd="0" presId="urn:microsoft.com/office/officeart/2008/layout/LinedList"/>
    <dgm:cxn modelId="{1C5E63B5-2AA2-0340-A79F-A532CBF62648}" type="presParOf" srcId="{357AD23B-89C5-0C49-9121-5299B0D94B57}" destId="{5C91F770-A557-A241-85EE-DEE70226EA3F}" srcOrd="0" destOrd="0" presId="urn:microsoft.com/office/officeart/2008/layout/LinedList"/>
    <dgm:cxn modelId="{4EF2A645-44F6-6A48-8855-662694A2E6DF}" type="presParOf" srcId="{357AD23B-89C5-0C49-9121-5299B0D94B57}" destId="{84D6351F-7E19-774B-84E4-D9F027B8439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301970-554D-C44E-B6DB-E2E29F06B1D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D2DF17-C5A0-E844-A54D-03ACD4722AF7}">
      <dgm:prSet/>
      <dgm:spPr/>
      <dgm:t>
        <a:bodyPr/>
        <a:lstStyle/>
        <a:p>
          <a:pPr rtl="0"/>
          <a:r>
            <a:rPr lang="en-US" dirty="0" smtClean="0"/>
            <a:t>You will now take the Odyssey Part 1 test.</a:t>
          </a:r>
        </a:p>
      </dgm:t>
    </dgm:pt>
    <dgm:pt modelId="{212770B3-5D2B-064C-8138-4A3BE0A33533}" type="parTrans" cxnId="{D8DDF6F1-31E7-3749-93A3-BF6F514E926B}">
      <dgm:prSet/>
      <dgm:spPr/>
      <dgm:t>
        <a:bodyPr/>
        <a:lstStyle/>
        <a:p>
          <a:endParaRPr lang="en-US"/>
        </a:p>
      </dgm:t>
    </dgm:pt>
    <dgm:pt modelId="{A83C1C66-5FE6-244D-91AE-001C06802125}" type="sibTrans" cxnId="{D8DDF6F1-31E7-3749-93A3-BF6F514E926B}">
      <dgm:prSet/>
      <dgm:spPr/>
      <dgm:t>
        <a:bodyPr/>
        <a:lstStyle/>
        <a:p>
          <a:endParaRPr lang="en-US"/>
        </a:p>
      </dgm:t>
    </dgm:pt>
    <dgm:pt modelId="{92EE6BB3-3C39-E34E-91F4-E6968D0F925D}">
      <dgm:prSet/>
      <dgm:spPr/>
      <dgm:t>
        <a:bodyPr/>
        <a:lstStyle/>
        <a:p>
          <a:pPr rtl="0"/>
          <a:r>
            <a:rPr lang="en-US" dirty="0" smtClean="0"/>
            <a:t>There should be no talking during the test. </a:t>
          </a:r>
          <a:r>
            <a:rPr lang="en-US" dirty="0" smtClean="0">
              <a:solidFill>
                <a:srgbClr val="FF0000"/>
              </a:solidFill>
            </a:rPr>
            <a:t>Any talking will be treated as cheating.</a:t>
          </a:r>
        </a:p>
      </dgm:t>
    </dgm:pt>
    <dgm:pt modelId="{CB66A82A-C574-2248-91FB-DEEA1E2C0A08}" type="parTrans" cxnId="{13449AB5-7912-2542-8121-14F1DAD95FBB}">
      <dgm:prSet/>
      <dgm:spPr/>
    </dgm:pt>
    <dgm:pt modelId="{D7F2A052-085D-684E-8ECE-10044B706A1F}" type="sibTrans" cxnId="{13449AB5-7912-2542-8121-14F1DAD95FBB}">
      <dgm:prSet/>
      <dgm:spPr/>
    </dgm:pt>
    <dgm:pt modelId="{164E9F64-9A6C-3648-B1EE-B93EE9B83D42}">
      <dgm:prSet/>
      <dgm:spPr/>
      <dgm:t>
        <a:bodyPr/>
        <a:lstStyle/>
        <a:p>
          <a:pPr rtl="0"/>
          <a:r>
            <a:rPr lang="en-US" dirty="0" smtClean="0"/>
            <a:t>Please write on your own paper and do your best.</a:t>
          </a:r>
        </a:p>
      </dgm:t>
    </dgm:pt>
    <dgm:pt modelId="{3E833BEF-107B-2A4C-A58D-05369FD18075}" type="parTrans" cxnId="{5BFF1235-0841-F545-8D94-BCD1B343F311}">
      <dgm:prSet/>
      <dgm:spPr/>
    </dgm:pt>
    <dgm:pt modelId="{BF6C4588-410D-FE49-AE26-E3CDB4F54E88}" type="sibTrans" cxnId="{5BFF1235-0841-F545-8D94-BCD1B343F311}">
      <dgm:prSet/>
      <dgm:spPr/>
    </dgm:pt>
    <dgm:pt modelId="{21342B1F-82ED-6E42-AE0E-3E0372F6B70F}">
      <dgm:prSet/>
      <dgm:spPr/>
      <dgm:t>
        <a:bodyPr/>
        <a:lstStyle/>
        <a:p>
          <a:pPr rtl="0"/>
          <a:r>
            <a:rPr lang="en-US" dirty="0" smtClean="0"/>
            <a:t>Please take out a sheet of paper and label it with your name, the date, and the period.</a:t>
          </a:r>
        </a:p>
      </dgm:t>
    </dgm:pt>
    <dgm:pt modelId="{6E75B42A-6162-DF47-BD71-781900EE6050}" type="parTrans" cxnId="{AE89DF34-9B69-F445-A768-A4A2510E42D6}">
      <dgm:prSet/>
      <dgm:spPr/>
    </dgm:pt>
    <dgm:pt modelId="{00573098-4E1E-7B49-B8D4-B120D47D5235}" type="sibTrans" cxnId="{AE89DF34-9B69-F445-A768-A4A2510E42D6}">
      <dgm:prSet/>
      <dgm:spPr/>
    </dgm:pt>
    <dgm:pt modelId="{5C2BF39F-A8DC-694D-AC6E-4ADABF83E86F}" type="pres">
      <dgm:prSet presAssocID="{09301970-554D-C44E-B6DB-E2E29F06B1D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4E4DE9D-327C-074E-90A1-8D1BC959B178}" type="pres">
      <dgm:prSet presAssocID="{21342B1F-82ED-6E42-AE0E-3E0372F6B70F}" presName="thickLine" presStyleLbl="alignNode1" presStyleIdx="0" presStyleCnt="4"/>
      <dgm:spPr/>
    </dgm:pt>
    <dgm:pt modelId="{357AD23B-89C5-0C49-9121-5299B0D94B57}" type="pres">
      <dgm:prSet presAssocID="{21342B1F-82ED-6E42-AE0E-3E0372F6B70F}" presName="horz1" presStyleCnt="0"/>
      <dgm:spPr/>
    </dgm:pt>
    <dgm:pt modelId="{5C91F770-A557-A241-85EE-DEE70226EA3F}" type="pres">
      <dgm:prSet presAssocID="{21342B1F-82ED-6E42-AE0E-3E0372F6B70F}" presName="tx1" presStyleLbl="revTx" presStyleIdx="0" presStyleCnt="4"/>
      <dgm:spPr/>
      <dgm:t>
        <a:bodyPr/>
        <a:lstStyle/>
        <a:p>
          <a:endParaRPr lang="en-US"/>
        </a:p>
      </dgm:t>
    </dgm:pt>
    <dgm:pt modelId="{84D6351F-7E19-774B-84E4-D9F027B8439F}" type="pres">
      <dgm:prSet presAssocID="{21342B1F-82ED-6E42-AE0E-3E0372F6B70F}" presName="vert1" presStyleCnt="0"/>
      <dgm:spPr/>
    </dgm:pt>
    <dgm:pt modelId="{08744024-A517-B34C-9A5C-594070B8C3C7}" type="pres">
      <dgm:prSet presAssocID="{93D2DF17-C5A0-E844-A54D-03ACD4722AF7}" presName="thickLine" presStyleLbl="alignNode1" presStyleIdx="1" presStyleCnt="4"/>
      <dgm:spPr/>
    </dgm:pt>
    <dgm:pt modelId="{46D75647-9B1F-2948-B8E4-415498DE02C7}" type="pres">
      <dgm:prSet presAssocID="{93D2DF17-C5A0-E844-A54D-03ACD4722AF7}" presName="horz1" presStyleCnt="0"/>
      <dgm:spPr/>
    </dgm:pt>
    <dgm:pt modelId="{B0BCDF94-5A24-C144-9E3A-4BBB40A89AA2}" type="pres">
      <dgm:prSet presAssocID="{93D2DF17-C5A0-E844-A54D-03ACD4722AF7}" presName="tx1" presStyleLbl="revTx" presStyleIdx="1" presStyleCnt="4"/>
      <dgm:spPr/>
      <dgm:t>
        <a:bodyPr/>
        <a:lstStyle/>
        <a:p>
          <a:endParaRPr lang="en-US"/>
        </a:p>
      </dgm:t>
    </dgm:pt>
    <dgm:pt modelId="{7F1AA255-4EC5-F547-ADF6-6DA909484AE1}" type="pres">
      <dgm:prSet presAssocID="{93D2DF17-C5A0-E844-A54D-03ACD4722AF7}" presName="vert1" presStyleCnt="0"/>
      <dgm:spPr/>
    </dgm:pt>
    <dgm:pt modelId="{1F9AD9D9-9B0D-524D-8A6D-D2F06B274849}" type="pres">
      <dgm:prSet presAssocID="{92EE6BB3-3C39-E34E-91F4-E6968D0F925D}" presName="thickLine" presStyleLbl="alignNode1" presStyleIdx="2" presStyleCnt="4"/>
      <dgm:spPr/>
    </dgm:pt>
    <dgm:pt modelId="{686ED7A3-A37C-4843-8C70-115064E02921}" type="pres">
      <dgm:prSet presAssocID="{92EE6BB3-3C39-E34E-91F4-E6968D0F925D}" presName="horz1" presStyleCnt="0"/>
      <dgm:spPr/>
    </dgm:pt>
    <dgm:pt modelId="{A7E6F84D-614C-9B46-8DC5-CD9E5F418276}" type="pres">
      <dgm:prSet presAssocID="{92EE6BB3-3C39-E34E-91F4-E6968D0F925D}" presName="tx1" presStyleLbl="revTx" presStyleIdx="2" presStyleCnt="4"/>
      <dgm:spPr/>
      <dgm:t>
        <a:bodyPr/>
        <a:lstStyle/>
        <a:p>
          <a:endParaRPr lang="en-US"/>
        </a:p>
      </dgm:t>
    </dgm:pt>
    <dgm:pt modelId="{C810F8CD-960A-3B43-B5E6-56D48F732F50}" type="pres">
      <dgm:prSet presAssocID="{92EE6BB3-3C39-E34E-91F4-E6968D0F925D}" presName="vert1" presStyleCnt="0"/>
      <dgm:spPr/>
    </dgm:pt>
    <dgm:pt modelId="{B024289D-2034-1648-91BE-06DFAA1259D6}" type="pres">
      <dgm:prSet presAssocID="{164E9F64-9A6C-3648-B1EE-B93EE9B83D42}" presName="thickLine" presStyleLbl="alignNode1" presStyleIdx="3" presStyleCnt="4"/>
      <dgm:spPr/>
    </dgm:pt>
    <dgm:pt modelId="{2DDA55E0-7E6F-8042-90D3-0EC2CF545E8B}" type="pres">
      <dgm:prSet presAssocID="{164E9F64-9A6C-3648-B1EE-B93EE9B83D42}" presName="horz1" presStyleCnt="0"/>
      <dgm:spPr/>
    </dgm:pt>
    <dgm:pt modelId="{51CE4549-EABF-7A44-8FEC-DF47779264C6}" type="pres">
      <dgm:prSet presAssocID="{164E9F64-9A6C-3648-B1EE-B93EE9B83D42}" presName="tx1" presStyleLbl="revTx" presStyleIdx="3" presStyleCnt="4"/>
      <dgm:spPr/>
      <dgm:t>
        <a:bodyPr/>
        <a:lstStyle/>
        <a:p>
          <a:endParaRPr lang="en-US"/>
        </a:p>
      </dgm:t>
    </dgm:pt>
    <dgm:pt modelId="{B567A532-C04D-0143-9B05-1C789837E526}" type="pres">
      <dgm:prSet presAssocID="{164E9F64-9A6C-3648-B1EE-B93EE9B83D42}" presName="vert1" presStyleCnt="0"/>
      <dgm:spPr/>
    </dgm:pt>
  </dgm:ptLst>
  <dgm:cxnLst>
    <dgm:cxn modelId="{CCDC01EF-3881-B94C-A27A-83E989EB64A4}" type="presOf" srcId="{164E9F64-9A6C-3648-B1EE-B93EE9B83D42}" destId="{51CE4549-EABF-7A44-8FEC-DF47779264C6}" srcOrd="0" destOrd="0" presId="urn:microsoft.com/office/officeart/2008/layout/LinedList"/>
    <dgm:cxn modelId="{8B1852C1-057B-F541-BC90-D87114A62EB7}" type="presOf" srcId="{21342B1F-82ED-6E42-AE0E-3E0372F6B70F}" destId="{5C91F770-A557-A241-85EE-DEE70226EA3F}" srcOrd="0" destOrd="0" presId="urn:microsoft.com/office/officeart/2008/layout/LinedList"/>
    <dgm:cxn modelId="{5BFF1235-0841-F545-8D94-BCD1B343F311}" srcId="{09301970-554D-C44E-B6DB-E2E29F06B1D8}" destId="{164E9F64-9A6C-3648-B1EE-B93EE9B83D42}" srcOrd="3" destOrd="0" parTransId="{3E833BEF-107B-2A4C-A58D-05369FD18075}" sibTransId="{BF6C4588-410D-FE49-AE26-E3CDB4F54E88}"/>
    <dgm:cxn modelId="{AE89DF34-9B69-F445-A768-A4A2510E42D6}" srcId="{09301970-554D-C44E-B6DB-E2E29F06B1D8}" destId="{21342B1F-82ED-6E42-AE0E-3E0372F6B70F}" srcOrd="0" destOrd="0" parTransId="{6E75B42A-6162-DF47-BD71-781900EE6050}" sibTransId="{00573098-4E1E-7B49-B8D4-B120D47D5235}"/>
    <dgm:cxn modelId="{E5B6E59A-C46C-8A45-9B9B-53EE93AD966A}" type="presOf" srcId="{93D2DF17-C5A0-E844-A54D-03ACD4722AF7}" destId="{B0BCDF94-5A24-C144-9E3A-4BBB40A89AA2}" srcOrd="0" destOrd="0" presId="urn:microsoft.com/office/officeart/2008/layout/LinedList"/>
    <dgm:cxn modelId="{1F10B3D5-0DA6-0341-9951-9E930B544492}" type="presOf" srcId="{09301970-554D-C44E-B6DB-E2E29F06B1D8}" destId="{5C2BF39F-A8DC-694D-AC6E-4ADABF83E86F}" srcOrd="0" destOrd="0" presId="urn:microsoft.com/office/officeart/2008/layout/LinedList"/>
    <dgm:cxn modelId="{D8DDF6F1-31E7-3749-93A3-BF6F514E926B}" srcId="{09301970-554D-C44E-B6DB-E2E29F06B1D8}" destId="{93D2DF17-C5A0-E844-A54D-03ACD4722AF7}" srcOrd="1" destOrd="0" parTransId="{212770B3-5D2B-064C-8138-4A3BE0A33533}" sibTransId="{A83C1C66-5FE6-244D-91AE-001C06802125}"/>
    <dgm:cxn modelId="{8AE44C46-5507-1A47-B801-7DCAC6DC92C0}" type="presOf" srcId="{92EE6BB3-3C39-E34E-91F4-E6968D0F925D}" destId="{A7E6F84D-614C-9B46-8DC5-CD9E5F418276}" srcOrd="0" destOrd="0" presId="urn:microsoft.com/office/officeart/2008/layout/LinedList"/>
    <dgm:cxn modelId="{13449AB5-7912-2542-8121-14F1DAD95FBB}" srcId="{09301970-554D-C44E-B6DB-E2E29F06B1D8}" destId="{92EE6BB3-3C39-E34E-91F4-E6968D0F925D}" srcOrd="2" destOrd="0" parTransId="{CB66A82A-C574-2248-91FB-DEEA1E2C0A08}" sibTransId="{D7F2A052-085D-684E-8ECE-10044B706A1F}"/>
    <dgm:cxn modelId="{74EB61B1-BB43-BC46-84DF-F32D3D1AFDD5}" type="presParOf" srcId="{5C2BF39F-A8DC-694D-AC6E-4ADABF83E86F}" destId="{44E4DE9D-327C-074E-90A1-8D1BC959B178}" srcOrd="0" destOrd="0" presId="urn:microsoft.com/office/officeart/2008/layout/LinedList"/>
    <dgm:cxn modelId="{8837D161-3691-7640-B6D6-80105268B8F3}" type="presParOf" srcId="{5C2BF39F-A8DC-694D-AC6E-4ADABF83E86F}" destId="{357AD23B-89C5-0C49-9121-5299B0D94B57}" srcOrd="1" destOrd="0" presId="urn:microsoft.com/office/officeart/2008/layout/LinedList"/>
    <dgm:cxn modelId="{4B7A1647-14F8-9245-9785-258A3C0243ED}" type="presParOf" srcId="{357AD23B-89C5-0C49-9121-5299B0D94B57}" destId="{5C91F770-A557-A241-85EE-DEE70226EA3F}" srcOrd="0" destOrd="0" presId="urn:microsoft.com/office/officeart/2008/layout/LinedList"/>
    <dgm:cxn modelId="{907FCAFD-53F9-984E-9048-4280569B9735}" type="presParOf" srcId="{357AD23B-89C5-0C49-9121-5299B0D94B57}" destId="{84D6351F-7E19-774B-84E4-D9F027B8439F}" srcOrd="1" destOrd="0" presId="urn:microsoft.com/office/officeart/2008/layout/LinedList"/>
    <dgm:cxn modelId="{08029783-5C4A-B149-9675-0B2C27F537D3}" type="presParOf" srcId="{5C2BF39F-A8DC-694D-AC6E-4ADABF83E86F}" destId="{08744024-A517-B34C-9A5C-594070B8C3C7}" srcOrd="2" destOrd="0" presId="urn:microsoft.com/office/officeart/2008/layout/LinedList"/>
    <dgm:cxn modelId="{2AF31EA7-5C9A-CA42-A318-E819833F7FDA}" type="presParOf" srcId="{5C2BF39F-A8DC-694D-AC6E-4ADABF83E86F}" destId="{46D75647-9B1F-2948-B8E4-415498DE02C7}" srcOrd="3" destOrd="0" presId="urn:microsoft.com/office/officeart/2008/layout/LinedList"/>
    <dgm:cxn modelId="{04B468DE-A4AC-204F-94FF-E93B4911F1DA}" type="presParOf" srcId="{46D75647-9B1F-2948-B8E4-415498DE02C7}" destId="{B0BCDF94-5A24-C144-9E3A-4BBB40A89AA2}" srcOrd="0" destOrd="0" presId="urn:microsoft.com/office/officeart/2008/layout/LinedList"/>
    <dgm:cxn modelId="{0687C6A4-283A-A847-A4A2-7BB38C717D68}" type="presParOf" srcId="{46D75647-9B1F-2948-B8E4-415498DE02C7}" destId="{7F1AA255-4EC5-F547-ADF6-6DA909484AE1}" srcOrd="1" destOrd="0" presId="urn:microsoft.com/office/officeart/2008/layout/LinedList"/>
    <dgm:cxn modelId="{990B214E-E491-5C4B-B28E-9B74E85B97D1}" type="presParOf" srcId="{5C2BF39F-A8DC-694D-AC6E-4ADABF83E86F}" destId="{1F9AD9D9-9B0D-524D-8A6D-D2F06B274849}" srcOrd="4" destOrd="0" presId="urn:microsoft.com/office/officeart/2008/layout/LinedList"/>
    <dgm:cxn modelId="{A9D8D227-F45F-EF44-B734-8CDB11C10B78}" type="presParOf" srcId="{5C2BF39F-A8DC-694D-AC6E-4ADABF83E86F}" destId="{686ED7A3-A37C-4843-8C70-115064E02921}" srcOrd="5" destOrd="0" presId="urn:microsoft.com/office/officeart/2008/layout/LinedList"/>
    <dgm:cxn modelId="{582E3A21-6E4B-D24F-908D-EFCCE12E04D1}" type="presParOf" srcId="{686ED7A3-A37C-4843-8C70-115064E02921}" destId="{A7E6F84D-614C-9B46-8DC5-CD9E5F418276}" srcOrd="0" destOrd="0" presId="urn:microsoft.com/office/officeart/2008/layout/LinedList"/>
    <dgm:cxn modelId="{617B2963-22BF-8D4F-874A-7D7D8EBCE646}" type="presParOf" srcId="{686ED7A3-A37C-4843-8C70-115064E02921}" destId="{C810F8CD-960A-3B43-B5E6-56D48F732F50}" srcOrd="1" destOrd="0" presId="urn:microsoft.com/office/officeart/2008/layout/LinedList"/>
    <dgm:cxn modelId="{52DD13D0-AFB1-B74F-9512-25F2FE0FAE97}" type="presParOf" srcId="{5C2BF39F-A8DC-694D-AC6E-4ADABF83E86F}" destId="{B024289D-2034-1648-91BE-06DFAA1259D6}" srcOrd="6" destOrd="0" presId="urn:microsoft.com/office/officeart/2008/layout/LinedList"/>
    <dgm:cxn modelId="{5392E496-DE88-B449-933F-56294249EEFB}" type="presParOf" srcId="{5C2BF39F-A8DC-694D-AC6E-4ADABF83E86F}" destId="{2DDA55E0-7E6F-8042-90D3-0EC2CF545E8B}" srcOrd="7" destOrd="0" presId="urn:microsoft.com/office/officeart/2008/layout/LinedList"/>
    <dgm:cxn modelId="{8B6C9057-B2EB-E341-89D1-16FC3198D31B}" type="presParOf" srcId="{2DDA55E0-7E6F-8042-90D3-0EC2CF545E8B}" destId="{51CE4549-EABF-7A44-8FEC-DF47779264C6}" srcOrd="0" destOrd="0" presId="urn:microsoft.com/office/officeart/2008/layout/LinedList"/>
    <dgm:cxn modelId="{7B044794-64B0-DB4F-B038-5278E8FDCCAB}" type="presParOf" srcId="{2DDA55E0-7E6F-8042-90D3-0EC2CF545E8B}" destId="{B567A532-C04D-0143-9B05-1C789837E5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DA7EF1-C5C3-DC4E-9B2F-0202156ACD3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201D66-23F6-2848-8029-52C01047A222}">
      <dgm:prSet/>
      <dgm:spPr/>
      <dgm:t>
        <a:bodyPr/>
        <a:lstStyle/>
        <a:p>
          <a:pPr rtl="0"/>
          <a:r>
            <a:rPr lang="en-US" smtClean="0"/>
            <a:t>Please take out a sheet of paper and label it with your name, the date, and the period.</a:t>
          </a:r>
          <a:endParaRPr lang="en-US"/>
        </a:p>
      </dgm:t>
    </dgm:pt>
    <dgm:pt modelId="{F4708770-CC65-1F48-9F2A-7F06A6067557}" type="parTrans" cxnId="{40A04BBF-14DF-194A-BDC1-7A7F24A8086B}">
      <dgm:prSet/>
      <dgm:spPr/>
      <dgm:t>
        <a:bodyPr/>
        <a:lstStyle/>
        <a:p>
          <a:endParaRPr lang="en-US"/>
        </a:p>
      </dgm:t>
    </dgm:pt>
    <dgm:pt modelId="{F185BC52-767C-764C-9E23-8B2E8F3B059E}" type="sibTrans" cxnId="{40A04BBF-14DF-194A-BDC1-7A7F24A8086B}">
      <dgm:prSet/>
      <dgm:spPr/>
      <dgm:t>
        <a:bodyPr/>
        <a:lstStyle/>
        <a:p>
          <a:endParaRPr lang="en-US"/>
        </a:p>
      </dgm:t>
    </dgm:pt>
    <dgm:pt modelId="{1D104A21-9228-2946-A8FF-D29B8FA65E99}">
      <dgm:prSet/>
      <dgm:spPr/>
      <dgm:t>
        <a:bodyPr/>
        <a:lstStyle/>
        <a:p>
          <a:pPr rtl="0"/>
          <a:r>
            <a:rPr lang="en-US" smtClean="0"/>
            <a:t>You will now need your gold vocabulary book.</a:t>
          </a:r>
          <a:endParaRPr lang="en-US"/>
        </a:p>
      </dgm:t>
    </dgm:pt>
    <dgm:pt modelId="{8568406C-C76B-9D47-A3BD-BF27FE250847}" type="parTrans" cxnId="{E5879E5A-D165-1C4E-8B15-4F5855DF730A}">
      <dgm:prSet/>
      <dgm:spPr/>
      <dgm:t>
        <a:bodyPr/>
        <a:lstStyle/>
        <a:p>
          <a:endParaRPr lang="en-US"/>
        </a:p>
      </dgm:t>
    </dgm:pt>
    <dgm:pt modelId="{E4DC064B-58F7-1F4D-8DF2-3819BCF296A3}" type="sibTrans" cxnId="{E5879E5A-D165-1C4E-8B15-4F5855DF730A}">
      <dgm:prSet/>
      <dgm:spPr/>
      <dgm:t>
        <a:bodyPr/>
        <a:lstStyle/>
        <a:p>
          <a:endParaRPr lang="en-US"/>
        </a:p>
      </dgm:t>
    </dgm:pt>
    <dgm:pt modelId="{638FB4B7-CBEA-8E4C-B562-C7D94091F82F}">
      <dgm:prSet/>
      <dgm:spPr/>
      <dgm:t>
        <a:bodyPr/>
        <a:lstStyle/>
        <a:p>
          <a:pPr rtl="0"/>
          <a:r>
            <a:rPr lang="en-US" smtClean="0"/>
            <a:t>Please turn in it to page 26. Complete Exercise One on page 26.</a:t>
          </a:r>
          <a:endParaRPr lang="en-US"/>
        </a:p>
      </dgm:t>
    </dgm:pt>
    <dgm:pt modelId="{C4F1BEE7-F262-3941-9C0F-8823C49BEB75}" type="parTrans" cxnId="{F99FCC22-1AD2-FA47-9FC4-2CE0F34B470B}">
      <dgm:prSet/>
      <dgm:spPr/>
      <dgm:t>
        <a:bodyPr/>
        <a:lstStyle/>
        <a:p>
          <a:endParaRPr lang="en-US"/>
        </a:p>
      </dgm:t>
    </dgm:pt>
    <dgm:pt modelId="{6CC6A6CF-FFF2-E24F-8B41-ADC3F6A8F65E}" type="sibTrans" cxnId="{F99FCC22-1AD2-FA47-9FC4-2CE0F34B470B}">
      <dgm:prSet/>
      <dgm:spPr/>
      <dgm:t>
        <a:bodyPr/>
        <a:lstStyle/>
        <a:p>
          <a:endParaRPr lang="en-US"/>
        </a:p>
      </dgm:t>
    </dgm:pt>
    <dgm:pt modelId="{118E814B-0AD8-C943-B5FD-5A2BCD1402C0}">
      <dgm:prSet/>
      <dgm:spPr/>
      <dgm:t>
        <a:bodyPr/>
        <a:lstStyle/>
        <a:p>
          <a:pPr rtl="0"/>
          <a:r>
            <a:rPr lang="en-US" smtClean="0"/>
            <a:t>You must write the complete sentence.</a:t>
          </a:r>
          <a:endParaRPr lang="en-US"/>
        </a:p>
      </dgm:t>
    </dgm:pt>
    <dgm:pt modelId="{733A672C-A90E-684F-9586-B25EDEA68385}" type="parTrans" cxnId="{99012064-03A2-8945-A1CA-9E25F4C76BCD}">
      <dgm:prSet/>
      <dgm:spPr/>
      <dgm:t>
        <a:bodyPr/>
        <a:lstStyle/>
        <a:p>
          <a:endParaRPr lang="en-US"/>
        </a:p>
      </dgm:t>
    </dgm:pt>
    <dgm:pt modelId="{1F8D2803-01B5-994D-BC62-98ED90BDD64A}" type="sibTrans" cxnId="{99012064-03A2-8945-A1CA-9E25F4C76BCD}">
      <dgm:prSet/>
      <dgm:spPr/>
      <dgm:t>
        <a:bodyPr/>
        <a:lstStyle/>
        <a:p>
          <a:endParaRPr lang="en-US"/>
        </a:p>
      </dgm:t>
    </dgm:pt>
    <dgm:pt modelId="{2C89B9AC-3DB2-E44B-B066-C15CB527A914}">
      <dgm:prSet/>
      <dgm:spPr/>
      <dgm:t>
        <a:bodyPr/>
        <a:lstStyle/>
        <a:p>
          <a:pPr rtl="0"/>
          <a:r>
            <a:rPr lang="en-US" smtClean="0"/>
            <a:t>After you finish, either the substitute, or one of you, may review the answers.</a:t>
          </a:r>
          <a:endParaRPr lang="en-US"/>
        </a:p>
      </dgm:t>
    </dgm:pt>
    <dgm:pt modelId="{5F655092-52CE-6D40-B879-F3A2CCC2D1BF}" type="parTrans" cxnId="{D3CCB88B-2890-154E-B07A-14F77E498FAD}">
      <dgm:prSet/>
      <dgm:spPr/>
      <dgm:t>
        <a:bodyPr/>
        <a:lstStyle/>
        <a:p>
          <a:endParaRPr lang="en-US"/>
        </a:p>
      </dgm:t>
    </dgm:pt>
    <dgm:pt modelId="{139AF343-F55C-3E4A-93A4-46F30740634D}" type="sibTrans" cxnId="{D3CCB88B-2890-154E-B07A-14F77E498FAD}">
      <dgm:prSet/>
      <dgm:spPr/>
      <dgm:t>
        <a:bodyPr/>
        <a:lstStyle/>
        <a:p>
          <a:endParaRPr lang="en-US"/>
        </a:p>
      </dgm:t>
    </dgm:pt>
    <dgm:pt modelId="{B233D4A8-AB18-E545-879E-B86A1423B5A9}" type="pres">
      <dgm:prSet presAssocID="{6FDA7EF1-C5C3-DC4E-9B2F-0202156ACD31}" presName="vert0" presStyleCnt="0">
        <dgm:presLayoutVars>
          <dgm:dir/>
          <dgm:animOne val="branch"/>
          <dgm:animLvl val="lvl"/>
        </dgm:presLayoutVars>
      </dgm:prSet>
      <dgm:spPr/>
    </dgm:pt>
    <dgm:pt modelId="{BB2B06BE-352D-954E-8785-33DB26FFADD6}" type="pres">
      <dgm:prSet presAssocID="{CB201D66-23F6-2848-8029-52C01047A222}" presName="thickLine" presStyleLbl="alignNode1" presStyleIdx="0" presStyleCnt="5"/>
      <dgm:spPr/>
    </dgm:pt>
    <dgm:pt modelId="{56974F32-3A74-CF4A-BE11-664FBE63DCEC}" type="pres">
      <dgm:prSet presAssocID="{CB201D66-23F6-2848-8029-52C01047A222}" presName="horz1" presStyleCnt="0"/>
      <dgm:spPr/>
    </dgm:pt>
    <dgm:pt modelId="{FE4CBB02-961E-BE49-AD34-89F84986F0B0}" type="pres">
      <dgm:prSet presAssocID="{CB201D66-23F6-2848-8029-52C01047A222}" presName="tx1" presStyleLbl="revTx" presStyleIdx="0" presStyleCnt="5"/>
      <dgm:spPr/>
    </dgm:pt>
    <dgm:pt modelId="{66D3980A-37CE-024B-ACCD-5891D38E0C6B}" type="pres">
      <dgm:prSet presAssocID="{CB201D66-23F6-2848-8029-52C01047A222}" presName="vert1" presStyleCnt="0"/>
      <dgm:spPr/>
    </dgm:pt>
    <dgm:pt modelId="{7F31F37A-D8CD-F149-9EF1-3632358A1E45}" type="pres">
      <dgm:prSet presAssocID="{1D104A21-9228-2946-A8FF-D29B8FA65E99}" presName="thickLine" presStyleLbl="alignNode1" presStyleIdx="1" presStyleCnt="5"/>
      <dgm:spPr/>
    </dgm:pt>
    <dgm:pt modelId="{383B116F-6B6E-D24E-B3EF-F35C5647FBD3}" type="pres">
      <dgm:prSet presAssocID="{1D104A21-9228-2946-A8FF-D29B8FA65E99}" presName="horz1" presStyleCnt="0"/>
      <dgm:spPr/>
    </dgm:pt>
    <dgm:pt modelId="{D637948D-C019-D94F-8C3A-E77B1632569D}" type="pres">
      <dgm:prSet presAssocID="{1D104A21-9228-2946-A8FF-D29B8FA65E99}" presName="tx1" presStyleLbl="revTx" presStyleIdx="1" presStyleCnt="5"/>
      <dgm:spPr/>
    </dgm:pt>
    <dgm:pt modelId="{3F01CFB9-E5F7-BC47-90C2-3D294BFDCC1A}" type="pres">
      <dgm:prSet presAssocID="{1D104A21-9228-2946-A8FF-D29B8FA65E99}" presName="vert1" presStyleCnt="0"/>
      <dgm:spPr/>
    </dgm:pt>
    <dgm:pt modelId="{55FB2E6D-AB32-BF45-B397-F2712DB120E4}" type="pres">
      <dgm:prSet presAssocID="{638FB4B7-CBEA-8E4C-B562-C7D94091F82F}" presName="thickLine" presStyleLbl="alignNode1" presStyleIdx="2" presStyleCnt="5"/>
      <dgm:spPr/>
    </dgm:pt>
    <dgm:pt modelId="{FD4168A5-819B-5343-9B22-000E209061F2}" type="pres">
      <dgm:prSet presAssocID="{638FB4B7-CBEA-8E4C-B562-C7D94091F82F}" presName="horz1" presStyleCnt="0"/>
      <dgm:spPr/>
    </dgm:pt>
    <dgm:pt modelId="{C1DECA7E-039F-6340-8A41-C8246CD59859}" type="pres">
      <dgm:prSet presAssocID="{638FB4B7-CBEA-8E4C-B562-C7D94091F82F}" presName="tx1" presStyleLbl="revTx" presStyleIdx="2" presStyleCnt="5"/>
      <dgm:spPr/>
    </dgm:pt>
    <dgm:pt modelId="{52FF9C2A-2A43-AC4F-AD27-29113DFFFFE1}" type="pres">
      <dgm:prSet presAssocID="{638FB4B7-CBEA-8E4C-B562-C7D94091F82F}" presName="vert1" presStyleCnt="0"/>
      <dgm:spPr/>
    </dgm:pt>
    <dgm:pt modelId="{5B477FB7-1121-7C43-9656-4192F043F8D2}" type="pres">
      <dgm:prSet presAssocID="{118E814B-0AD8-C943-B5FD-5A2BCD1402C0}" presName="thickLine" presStyleLbl="alignNode1" presStyleIdx="3" presStyleCnt="5"/>
      <dgm:spPr/>
    </dgm:pt>
    <dgm:pt modelId="{5FF6B2FF-2EE1-094E-AE84-DEBD0BBC0AD1}" type="pres">
      <dgm:prSet presAssocID="{118E814B-0AD8-C943-B5FD-5A2BCD1402C0}" presName="horz1" presStyleCnt="0"/>
      <dgm:spPr/>
    </dgm:pt>
    <dgm:pt modelId="{23015D07-99BB-6644-831E-22EC907ED6A4}" type="pres">
      <dgm:prSet presAssocID="{118E814B-0AD8-C943-B5FD-5A2BCD1402C0}" presName="tx1" presStyleLbl="revTx" presStyleIdx="3" presStyleCnt="5"/>
      <dgm:spPr/>
    </dgm:pt>
    <dgm:pt modelId="{8D4C6D04-96FF-3D40-97CD-072E81E36F6D}" type="pres">
      <dgm:prSet presAssocID="{118E814B-0AD8-C943-B5FD-5A2BCD1402C0}" presName="vert1" presStyleCnt="0"/>
      <dgm:spPr/>
    </dgm:pt>
    <dgm:pt modelId="{4A911622-77AE-864B-8E5C-1D63FB6B039E}" type="pres">
      <dgm:prSet presAssocID="{2C89B9AC-3DB2-E44B-B066-C15CB527A914}" presName="thickLine" presStyleLbl="alignNode1" presStyleIdx="4" presStyleCnt="5"/>
      <dgm:spPr/>
    </dgm:pt>
    <dgm:pt modelId="{83A342A3-F63B-B546-89DE-463008367EFB}" type="pres">
      <dgm:prSet presAssocID="{2C89B9AC-3DB2-E44B-B066-C15CB527A914}" presName="horz1" presStyleCnt="0"/>
      <dgm:spPr/>
    </dgm:pt>
    <dgm:pt modelId="{8D04A26C-A306-F349-9322-9C2D37248478}" type="pres">
      <dgm:prSet presAssocID="{2C89B9AC-3DB2-E44B-B066-C15CB527A914}" presName="tx1" presStyleLbl="revTx" presStyleIdx="4" presStyleCnt="5"/>
      <dgm:spPr/>
    </dgm:pt>
    <dgm:pt modelId="{43D3E244-45F8-F042-99FA-D87F72BE3209}" type="pres">
      <dgm:prSet presAssocID="{2C89B9AC-3DB2-E44B-B066-C15CB527A914}" presName="vert1" presStyleCnt="0"/>
      <dgm:spPr/>
    </dgm:pt>
  </dgm:ptLst>
  <dgm:cxnLst>
    <dgm:cxn modelId="{FDB81B8F-7ED9-6349-A5E8-F218F8619235}" type="presOf" srcId="{6FDA7EF1-C5C3-DC4E-9B2F-0202156ACD31}" destId="{B233D4A8-AB18-E545-879E-B86A1423B5A9}" srcOrd="0" destOrd="0" presId="urn:microsoft.com/office/officeart/2008/layout/LinedList"/>
    <dgm:cxn modelId="{B393F812-14DD-9C46-BF18-574B830FA257}" type="presOf" srcId="{118E814B-0AD8-C943-B5FD-5A2BCD1402C0}" destId="{23015D07-99BB-6644-831E-22EC907ED6A4}" srcOrd="0" destOrd="0" presId="urn:microsoft.com/office/officeart/2008/layout/LinedList"/>
    <dgm:cxn modelId="{42A5D9E8-F5E2-1A4F-B58B-7A06515CBFD6}" type="presOf" srcId="{638FB4B7-CBEA-8E4C-B562-C7D94091F82F}" destId="{C1DECA7E-039F-6340-8A41-C8246CD59859}" srcOrd="0" destOrd="0" presId="urn:microsoft.com/office/officeart/2008/layout/LinedList"/>
    <dgm:cxn modelId="{D3CCB88B-2890-154E-B07A-14F77E498FAD}" srcId="{6FDA7EF1-C5C3-DC4E-9B2F-0202156ACD31}" destId="{2C89B9AC-3DB2-E44B-B066-C15CB527A914}" srcOrd="4" destOrd="0" parTransId="{5F655092-52CE-6D40-B879-F3A2CCC2D1BF}" sibTransId="{139AF343-F55C-3E4A-93A4-46F30740634D}"/>
    <dgm:cxn modelId="{AC195934-1DCE-A848-B5BF-A1CEDDD28A6D}" type="presOf" srcId="{2C89B9AC-3DB2-E44B-B066-C15CB527A914}" destId="{8D04A26C-A306-F349-9322-9C2D37248478}" srcOrd="0" destOrd="0" presId="urn:microsoft.com/office/officeart/2008/layout/LinedList"/>
    <dgm:cxn modelId="{B6E2828F-D727-DB4D-9403-972921F89F9C}" type="presOf" srcId="{1D104A21-9228-2946-A8FF-D29B8FA65E99}" destId="{D637948D-C019-D94F-8C3A-E77B1632569D}" srcOrd="0" destOrd="0" presId="urn:microsoft.com/office/officeart/2008/layout/LinedList"/>
    <dgm:cxn modelId="{99012064-03A2-8945-A1CA-9E25F4C76BCD}" srcId="{6FDA7EF1-C5C3-DC4E-9B2F-0202156ACD31}" destId="{118E814B-0AD8-C943-B5FD-5A2BCD1402C0}" srcOrd="3" destOrd="0" parTransId="{733A672C-A90E-684F-9586-B25EDEA68385}" sibTransId="{1F8D2803-01B5-994D-BC62-98ED90BDD64A}"/>
    <dgm:cxn modelId="{E5879E5A-D165-1C4E-8B15-4F5855DF730A}" srcId="{6FDA7EF1-C5C3-DC4E-9B2F-0202156ACD31}" destId="{1D104A21-9228-2946-A8FF-D29B8FA65E99}" srcOrd="1" destOrd="0" parTransId="{8568406C-C76B-9D47-A3BD-BF27FE250847}" sibTransId="{E4DC064B-58F7-1F4D-8DF2-3819BCF296A3}"/>
    <dgm:cxn modelId="{8F4EF6C2-CAFA-DD43-A251-4D9D1496D31E}" type="presOf" srcId="{CB201D66-23F6-2848-8029-52C01047A222}" destId="{FE4CBB02-961E-BE49-AD34-89F84986F0B0}" srcOrd="0" destOrd="0" presId="urn:microsoft.com/office/officeart/2008/layout/LinedList"/>
    <dgm:cxn modelId="{F99FCC22-1AD2-FA47-9FC4-2CE0F34B470B}" srcId="{6FDA7EF1-C5C3-DC4E-9B2F-0202156ACD31}" destId="{638FB4B7-CBEA-8E4C-B562-C7D94091F82F}" srcOrd="2" destOrd="0" parTransId="{C4F1BEE7-F262-3941-9C0F-8823C49BEB75}" sibTransId="{6CC6A6CF-FFF2-E24F-8B41-ADC3F6A8F65E}"/>
    <dgm:cxn modelId="{40A04BBF-14DF-194A-BDC1-7A7F24A8086B}" srcId="{6FDA7EF1-C5C3-DC4E-9B2F-0202156ACD31}" destId="{CB201D66-23F6-2848-8029-52C01047A222}" srcOrd="0" destOrd="0" parTransId="{F4708770-CC65-1F48-9F2A-7F06A6067557}" sibTransId="{F185BC52-767C-764C-9E23-8B2E8F3B059E}"/>
    <dgm:cxn modelId="{88D31D4F-3B20-DE4B-A020-73D2A2E53DD3}" type="presParOf" srcId="{B233D4A8-AB18-E545-879E-B86A1423B5A9}" destId="{BB2B06BE-352D-954E-8785-33DB26FFADD6}" srcOrd="0" destOrd="0" presId="urn:microsoft.com/office/officeart/2008/layout/LinedList"/>
    <dgm:cxn modelId="{E7284332-35B2-5B4C-A398-DA8529A767D8}" type="presParOf" srcId="{B233D4A8-AB18-E545-879E-B86A1423B5A9}" destId="{56974F32-3A74-CF4A-BE11-664FBE63DCEC}" srcOrd="1" destOrd="0" presId="urn:microsoft.com/office/officeart/2008/layout/LinedList"/>
    <dgm:cxn modelId="{1A3E2544-6F0D-1546-BCC6-C746304F6764}" type="presParOf" srcId="{56974F32-3A74-CF4A-BE11-664FBE63DCEC}" destId="{FE4CBB02-961E-BE49-AD34-89F84986F0B0}" srcOrd="0" destOrd="0" presId="urn:microsoft.com/office/officeart/2008/layout/LinedList"/>
    <dgm:cxn modelId="{DBF34FDF-B7DC-0E42-8399-024ADF75A098}" type="presParOf" srcId="{56974F32-3A74-CF4A-BE11-664FBE63DCEC}" destId="{66D3980A-37CE-024B-ACCD-5891D38E0C6B}" srcOrd="1" destOrd="0" presId="urn:microsoft.com/office/officeart/2008/layout/LinedList"/>
    <dgm:cxn modelId="{4FDA7822-6EB4-AA4B-ACED-18FFC64DDD9F}" type="presParOf" srcId="{B233D4A8-AB18-E545-879E-B86A1423B5A9}" destId="{7F31F37A-D8CD-F149-9EF1-3632358A1E45}" srcOrd="2" destOrd="0" presId="urn:microsoft.com/office/officeart/2008/layout/LinedList"/>
    <dgm:cxn modelId="{9534D4CD-28A4-0941-8318-DA88494AAD26}" type="presParOf" srcId="{B233D4A8-AB18-E545-879E-B86A1423B5A9}" destId="{383B116F-6B6E-D24E-B3EF-F35C5647FBD3}" srcOrd="3" destOrd="0" presId="urn:microsoft.com/office/officeart/2008/layout/LinedList"/>
    <dgm:cxn modelId="{FC86359E-6491-0547-A596-373A00E9871A}" type="presParOf" srcId="{383B116F-6B6E-D24E-B3EF-F35C5647FBD3}" destId="{D637948D-C019-D94F-8C3A-E77B1632569D}" srcOrd="0" destOrd="0" presId="urn:microsoft.com/office/officeart/2008/layout/LinedList"/>
    <dgm:cxn modelId="{A3E8D1E8-28CC-644A-A6B4-EB41B14CFBBA}" type="presParOf" srcId="{383B116F-6B6E-D24E-B3EF-F35C5647FBD3}" destId="{3F01CFB9-E5F7-BC47-90C2-3D294BFDCC1A}" srcOrd="1" destOrd="0" presId="urn:microsoft.com/office/officeart/2008/layout/LinedList"/>
    <dgm:cxn modelId="{60F059B8-2231-2E4D-9514-9D5A669AF75F}" type="presParOf" srcId="{B233D4A8-AB18-E545-879E-B86A1423B5A9}" destId="{55FB2E6D-AB32-BF45-B397-F2712DB120E4}" srcOrd="4" destOrd="0" presId="urn:microsoft.com/office/officeart/2008/layout/LinedList"/>
    <dgm:cxn modelId="{67A95F55-CC08-D145-8991-CB1CBB2AAED5}" type="presParOf" srcId="{B233D4A8-AB18-E545-879E-B86A1423B5A9}" destId="{FD4168A5-819B-5343-9B22-000E209061F2}" srcOrd="5" destOrd="0" presId="urn:microsoft.com/office/officeart/2008/layout/LinedList"/>
    <dgm:cxn modelId="{FF4C0EE6-B162-8545-AE14-F42EB74DBDCA}" type="presParOf" srcId="{FD4168A5-819B-5343-9B22-000E209061F2}" destId="{C1DECA7E-039F-6340-8A41-C8246CD59859}" srcOrd="0" destOrd="0" presId="urn:microsoft.com/office/officeart/2008/layout/LinedList"/>
    <dgm:cxn modelId="{B5A96A26-AC24-1144-B34A-7535A367DE3B}" type="presParOf" srcId="{FD4168A5-819B-5343-9B22-000E209061F2}" destId="{52FF9C2A-2A43-AC4F-AD27-29113DFFFFE1}" srcOrd="1" destOrd="0" presId="urn:microsoft.com/office/officeart/2008/layout/LinedList"/>
    <dgm:cxn modelId="{F0AD65C2-BD58-DC47-B627-06D187940F81}" type="presParOf" srcId="{B233D4A8-AB18-E545-879E-B86A1423B5A9}" destId="{5B477FB7-1121-7C43-9656-4192F043F8D2}" srcOrd="6" destOrd="0" presId="urn:microsoft.com/office/officeart/2008/layout/LinedList"/>
    <dgm:cxn modelId="{75C2307F-5256-9A42-91B2-853FEC02390A}" type="presParOf" srcId="{B233D4A8-AB18-E545-879E-B86A1423B5A9}" destId="{5FF6B2FF-2EE1-094E-AE84-DEBD0BBC0AD1}" srcOrd="7" destOrd="0" presId="urn:microsoft.com/office/officeart/2008/layout/LinedList"/>
    <dgm:cxn modelId="{EAB9D771-13CF-7541-9D5E-62629146A7C0}" type="presParOf" srcId="{5FF6B2FF-2EE1-094E-AE84-DEBD0BBC0AD1}" destId="{23015D07-99BB-6644-831E-22EC907ED6A4}" srcOrd="0" destOrd="0" presId="urn:microsoft.com/office/officeart/2008/layout/LinedList"/>
    <dgm:cxn modelId="{BC4BD2D8-D886-594B-B4BC-B791DED3F56A}" type="presParOf" srcId="{5FF6B2FF-2EE1-094E-AE84-DEBD0BBC0AD1}" destId="{8D4C6D04-96FF-3D40-97CD-072E81E36F6D}" srcOrd="1" destOrd="0" presId="urn:microsoft.com/office/officeart/2008/layout/LinedList"/>
    <dgm:cxn modelId="{9F19683D-24F3-F54C-B5BC-52E814F2B7A1}" type="presParOf" srcId="{B233D4A8-AB18-E545-879E-B86A1423B5A9}" destId="{4A911622-77AE-864B-8E5C-1D63FB6B039E}" srcOrd="8" destOrd="0" presId="urn:microsoft.com/office/officeart/2008/layout/LinedList"/>
    <dgm:cxn modelId="{058406EE-4F58-9847-A4BE-2CF91EEF0D6C}" type="presParOf" srcId="{B233D4A8-AB18-E545-879E-B86A1423B5A9}" destId="{83A342A3-F63B-B546-89DE-463008367EFB}" srcOrd="9" destOrd="0" presId="urn:microsoft.com/office/officeart/2008/layout/LinedList"/>
    <dgm:cxn modelId="{B7F12D68-B9A9-2349-B989-D53D75EC2C62}" type="presParOf" srcId="{83A342A3-F63B-B546-89DE-463008367EFB}" destId="{8D04A26C-A306-F349-9322-9C2D37248478}" srcOrd="0" destOrd="0" presId="urn:microsoft.com/office/officeart/2008/layout/LinedList"/>
    <dgm:cxn modelId="{BC456B85-B1B2-EC42-8CDC-05B8B3E7087D}" type="presParOf" srcId="{83A342A3-F63B-B546-89DE-463008367EFB}" destId="{43D3E244-45F8-F042-99FA-D87F72BE320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4C7F62-910C-A446-976E-BED27A866CF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AE1994-73C8-FF4C-B20B-9B6F49EAD4B0}">
      <dgm:prSet phldrT="[Text]"/>
      <dgm:spPr/>
      <dgm:t>
        <a:bodyPr/>
        <a:lstStyle/>
        <a:p>
          <a:r>
            <a:rPr lang="en-US" dirty="0" err="1" smtClean="0"/>
            <a:t>Remmber</a:t>
          </a:r>
          <a:r>
            <a:rPr lang="en-US" dirty="0" smtClean="0"/>
            <a:t>, on Friday you will have your Vocabulary quiz over the words </a:t>
          </a:r>
          <a:r>
            <a:rPr lang="en-US" smtClean="0"/>
            <a:t>in Unit </a:t>
          </a:r>
          <a:endParaRPr lang="en-US" dirty="0"/>
        </a:p>
      </dgm:t>
    </dgm:pt>
    <dgm:pt modelId="{294E413B-521C-B74B-8A7B-C1E73086E1DB}" type="parTrans" cxnId="{7EC51B3D-F69D-6D4A-8166-75085599D143}">
      <dgm:prSet/>
      <dgm:spPr/>
      <dgm:t>
        <a:bodyPr/>
        <a:lstStyle/>
        <a:p>
          <a:endParaRPr lang="en-US"/>
        </a:p>
      </dgm:t>
    </dgm:pt>
    <dgm:pt modelId="{A2209633-BD91-7D46-B4C0-8BAE45BF9E02}" type="sibTrans" cxnId="{7EC51B3D-F69D-6D4A-8166-75085599D143}">
      <dgm:prSet/>
      <dgm:spPr/>
      <dgm:t>
        <a:bodyPr/>
        <a:lstStyle/>
        <a:p>
          <a:endParaRPr lang="en-US"/>
        </a:p>
      </dgm:t>
    </dgm:pt>
    <dgm:pt modelId="{2DC89A05-6861-0347-9E12-CC70B42B80DD}" type="pres">
      <dgm:prSet presAssocID="{AA4C7F62-910C-A446-976E-BED27A866CF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4CB00F-E308-4341-AB7B-7CBF0534267D}" type="pres">
      <dgm:prSet presAssocID="{2AAE1994-73C8-FF4C-B20B-9B6F49EAD4B0}" presName="thickLine" presStyleLbl="alignNode1" presStyleIdx="0" presStyleCnt="1"/>
      <dgm:spPr/>
    </dgm:pt>
    <dgm:pt modelId="{1E3EE103-C632-6F43-9BEC-B2406883450E}" type="pres">
      <dgm:prSet presAssocID="{2AAE1994-73C8-FF4C-B20B-9B6F49EAD4B0}" presName="horz1" presStyleCnt="0"/>
      <dgm:spPr/>
    </dgm:pt>
    <dgm:pt modelId="{71BEA645-1BD2-714E-90CA-5AEE9AB9C284}" type="pres">
      <dgm:prSet presAssocID="{2AAE1994-73C8-FF4C-B20B-9B6F49EAD4B0}" presName="tx1" presStyleLbl="revTx" presStyleIdx="0" presStyleCnt="1"/>
      <dgm:spPr/>
      <dgm:t>
        <a:bodyPr/>
        <a:lstStyle/>
        <a:p>
          <a:endParaRPr lang="en-US"/>
        </a:p>
      </dgm:t>
    </dgm:pt>
    <dgm:pt modelId="{2373029C-6DC3-644D-84FC-3B5D2126C241}" type="pres">
      <dgm:prSet presAssocID="{2AAE1994-73C8-FF4C-B20B-9B6F49EAD4B0}" presName="vert1" presStyleCnt="0"/>
      <dgm:spPr/>
    </dgm:pt>
  </dgm:ptLst>
  <dgm:cxnLst>
    <dgm:cxn modelId="{7EC51B3D-F69D-6D4A-8166-75085599D143}" srcId="{AA4C7F62-910C-A446-976E-BED27A866CF1}" destId="{2AAE1994-73C8-FF4C-B20B-9B6F49EAD4B0}" srcOrd="0" destOrd="0" parTransId="{294E413B-521C-B74B-8A7B-C1E73086E1DB}" sibTransId="{A2209633-BD91-7D46-B4C0-8BAE45BF9E02}"/>
    <dgm:cxn modelId="{1C3D2C61-3861-D648-8645-749EAB5D30C6}" type="presOf" srcId="{AA4C7F62-910C-A446-976E-BED27A866CF1}" destId="{2DC89A05-6861-0347-9E12-CC70B42B80DD}" srcOrd="0" destOrd="0" presId="urn:microsoft.com/office/officeart/2008/layout/LinedList"/>
    <dgm:cxn modelId="{ED3F08D3-499E-BF40-8E1E-6181B3EEE801}" type="presOf" srcId="{2AAE1994-73C8-FF4C-B20B-9B6F49EAD4B0}" destId="{71BEA645-1BD2-714E-90CA-5AEE9AB9C284}" srcOrd="0" destOrd="0" presId="urn:microsoft.com/office/officeart/2008/layout/LinedList"/>
    <dgm:cxn modelId="{7D21714C-EB15-5A4E-9BAA-8714646BC1F3}" type="presParOf" srcId="{2DC89A05-6861-0347-9E12-CC70B42B80DD}" destId="{EB4CB00F-E308-4341-AB7B-7CBF0534267D}" srcOrd="0" destOrd="0" presId="urn:microsoft.com/office/officeart/2008/layout/LinedList"/>
    <dgm:cxn modelId="{F6A0B874-AE0A-284B-BC00-80809F72A9ED}" type="presParOf" srcId="{2DC89A05-6861-0347-9E12-CC70B42B80DD}" destId="{1E3EE103-C632-6F43-9BEC-B2406883450E}" srcOrd="1" destOrd="0" presId="urn:microsoft.com/office/officeart/2008/layout/LinedList"/>
    <dgm:cxn modelId="{3A1FE49C-83B6-EF4F-B7F8-532BB646A2DF}" type="presParOf" srcId="{1E3EE103-C632-6F43-9BEC-B2406883450E}" destId="{71BEA645-1BD2-714E-90CA-5AEE9AB9C284}" srcOrd="0" destOrd="0" presId="urn:microsoft.com/office/officeart/2008/layout/LinedList"/>
    <dgm:cxn modelId="{6E0658F9-6741-B34C-A4C4-CB94A622F54D}" type="presParOf" srcId="{1E3EE103-C632-6F43-9BEC-B2406883450E}" destId="{2373029C-6DC3-644D-84FC-3B5D2126C2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BCDF2-19B5-954D-901E-5163C1AE313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BF492E-BA5A-7D4C-AC88-A0E293B3AF47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Welcome please come inside and take your seat.</a:t>
          </a:r>
        </a:p>
      </dsp:txBody>
      <dsp:txXfrm>
        <a:off x="0" y="0"/>
        <a:ext cx="8229600" cy="1131490"/>
      </dsp:txXfrm>
    </dsp:sp>
    <dsp:sp modelId="{C21F0150-B53C-1745-8E83-FCB5BF31CBEF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1BA90C-2192-4F44-9270-E4D6BDB8DA94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Today, as you know, you will take the Odyssey Part 1 Test.</a:t>
          </a:r>
        </a:p>
      </dsp:txBody>
      <dsp:txXfrm>
        <a:off x="0" y="1131490"/>
        <a:ext cx="8229600" cy="1131490"/>
      </dsp:txXfrm>
    </dsp:sp>
    <dsp:sp modelId="{A636C173-C966-8343-8675-A43DC089399C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9E4244-DC3E-5343-BDE1-0B6B464333E0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Please take five (5) minutes to study.</a:t>
          </a:r>
        </a:p>
      </dsp:txBody>
      <dsp:txXfrm>
        <a:off x="0" y="2262981"/>
        <a:ext cx="8229600" cy="1131490"/>
      </dsp:txXfrm>
    </dsp:sp>
    <dsp:sp modelId="{A1AFA1F2-ACCE-2540-A93F-26347BA3419F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8EB303-081B-7547-9A93-68CC70496B13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At the discretion of the substitute, you may talk softly to study together. </a:t>
          </a:r>
        </a:p>
      </dsp:txBody>
      <dsp:txXfrm>
        <a:off x="0" y="3394472"/>
        <a:ext cx="8229600" cy="1131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0B55-B40B-634B-8FD2-E04BB40DB606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54E94-2FCD-FA44-9CF4-2D1D9C7EAA62}">
      <dsp:nvSpPr>
        <dsp:cNvPr id="0" name=""/>
        <dsp:cNvSpPr/>
      </dsp:nvSpPr>
      <dsp:spPr>
        <a:xfrm>
          <a:off x="0" y="2209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Opening Session</a:t>
          </a:r>
          <a:endParaRPr lang="en-US" sz="2900" kern="1200" dirty="0"/>
        </a:p>
      </dsp:txBody>
      <dsp:txXfrm>
        <a:off x="0" y="2209"/>
        <a:ext cx="1645920" cy="1507181"/>
      </dsp:txXfrm>
    </dsp:sp>
    <dsp:sp modelId="{48650E1E-5943-7A43-A4BD-C1140D792729}">
      <dsp:nvSpPr>
        <dsp:cNvPr id="0" name=""/>
        <dsp:cNvSpPr/>
      </dsp:nvSpPr>
      <dsp:spPr>
        <a:xfrm>
          <a:off x="1769364" y="70651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Students will prepare for their assessment today by studying for their Odyssey Part 1 test.</a:t>
          </a:r>
          <a:endParaRPr lang="en-US" sz="2400" kern="1200" dirty="0"/>
        </a:p>
      </dsp:txBody>
      <dsp:txXfrm>
        <a:off x="1769364" y="70651"/>
        <a:ext cx="6460236" cy="1368826"/>
      </dsp:txXfrm>
    </dsp:sp>
    <dsp:sp modelId="{C4F54A5A-F081-9A49-8409-29D4D85D5878}">
      <dsp:nvSpPr>
        <dsp:cNvPr id="0" name=""/>
        <dsp:cNvSpPr/>
      </dsp:nvSpPr>
      <dsp:spPr>
        <a:xfrm>
          <a:off x="1645920" y="143947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8E85FE-37DD-B34E-9D72-B8FEDF0E8DAB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43F75-D165-9749-A976-6C992B0DDA12}">
      <dsp:nvSpPr>
        <dsp:cNvPr id="0" name=""/>
        <dsp:cNvSpPr/>
      </dsp:nvSpPr>
      <dsp:spPr>
        <a:xfrm>
          <a:off x="0" y="1509390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 Session</a:t>
          </a:r>
          <a:endParaRPr lang="en-US" sz="2900" kern="1200" dirty="0"/>
        </a:p>
      </dsp:txBody>
      <dsp:txXfrm>
        <a:off x="0" y="1509390"/>
        <a:ext cx="1645920" cy="1507181"/>
      </dsp:txXfrm>
    </dsp:sp>
    <dsp:sp modelId="{C5E96AEC-1DAC-444E-B462-28EC7A64282C}">
      <dsp:nvSpPr>
        <dsp:cNvPr id="0" name=""/>
        <dsp:cNvSpPr/>
      </dsp:nvSpPr>
      <dsp:spPr>
        <a:xfrm>
          <a:off x="1769364" y="1577832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Students will demonstrate what they know about the first half of the Odyssey by taking a written test.</a:t>
          </a:r>
          <a:endParaRPr lang="en-US" sz="2400" kern="1200" dirty="0"/>
        </a:p>
      </dsp:txBody>
      <dsp:txXfrm>
        <a:off x="1769364" y="1577832"/>
        <a:ext cx="6460236" cy="1368826"/>
      </dsp:txXfrm>
    </dsp:sp>
    <dsp:sp modelId="{525F52D9-377F-464E-B784-C4F9B54E505A}">
      <dsp:nvSpPr>
        <dsp:cNvPr id="0" name=""/>
        <dsp:cNvSpPr/>
      </dsp:nvSpPr>
      <dsp:spPr>
        <a:xfrm>
          <a:off x="1645920" y="29466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080C70-A73D-3C45-9599-301600EE484B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79B39-6DEE-0944-9783-2C6F1C2C2866}">
      <dsp:nvSpPr>
        <dsp:cNvPr id="0" name=""/>
        <dsp:cNvSpPr/>
      </dsp:nvSpPr>
      <dsp:spPr>
        <a:xfrm>
          <a:off x="0" y="3016572"/>
          <a:ext cx="164592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Closing Session</a:t>
          </a:r>
          <a:endParaRPr lang="en-US" sz="2900" kern="1200" dirty="0"/>
        </a:p>
      </dsp:txBody>
      <dsp:txXfrm>
        <a:off x="0" y="3016572"/>
        <a:ext cx="1645920" cy="1507181"/>
      </dsp:txXfrm>
    </dsp:sp>
    <dsp:sp modelId="{94C15EBE-C0A5-5C40-8166-CFAAC607CDCE}">
      <dsp:nvSpPr>
        <dsp:cNvPr id="0" name=""/>
        <dsp:cNvSpPr/>
      </dsp:nvSpPr>
      <dsp:spPr>
        <a:xfrm>
          <a:off x="1769364" y="3085013"/>
          <a:ext cx="646023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Students will further their knowledge of Greek and Latin roots by completing sentences containing their vocabulary words.</a:t>
          </a:r>
          <a:endParaRPr lang="en-US" sz="2400" kern="1200" dirty="0"/>
        </a:p>
      </dsp:txBody>
      <dsp:txXfrm>
        <a:off x="1769364" y="3085013"/>
        <a:ext cx="6460236" cy="1368826"/>
      </dsp:txXfrm>
    </dsp:sp>
    <dsp:sp modelId="{E8F3444E-3B97-C844-8BDD-D57253C70373}">
      <dsp:nvSpPr>
        <dsp:cNvPr id="0" name=""/>
        <dsp:cNvSpPr/>
      </dsp:nvSpPr>
      <dsp:spPr>
        <a:xfrm>
          <a:off x="1645920" y="445383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2950-E143-7E4A-AFCE-F06165853F89}">
      <dsp:nvSpPr>
        <dsp:cNvPr id="0" name=""/>
        <dsp:cNvSpPr/>
      </dsp:nvSpPr>
      <dsp:spPr>
        <a:xfrm>
          <a:off x="0" y="227181"/>
          <a:ext cx="8229600" cy="4071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How can you demonstrate what you know about the first half of the Odyssey?</a:t>
          </a:r>
          <a:endParaRPr lang="en-US" sz="5800" kern="1200" dirty="0"/>
        </a:p>
      </dsp:txBody>
      <dsp:txXfrm>
        <a:off x="198759" y="425940"/>
        <a:ext cx="7832082" cy="36740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2BB7E-73D6-9748-84A4-4D938E7EF86B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79A7B3-14D4-674E-9891-5BA72CF9E468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0" y="0"/>
        <a:ext cx="1645920" cy="4525963"/>
      </dsp:txXfrm>
    </dsp:sp>
    <dsp:sp modelId="{E38A7019-DA68-DA44-B1F9-6B191A42BBDA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769364" y="70718"/>
        <a:ext cx="6460236" cy="1414363"/>
      </dsp:txXfrm>
    </dsp:sp>
    <dsp:sp modelId="{9D440A47-9DD4-3B4F-BEF7-D01A49810023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203E64-F7E2-4744-93E5-ABFDF9271037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769364" y="1555799"/>
        <a:ext cx="6460236" cy="1414363"/>
      </dsp:txXfrm>
    </dsp:sp>
    <dsp:sp modelId="{2B05C64F-F727-4B4E-86B4-74C621924F60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95AB18C-6767-F947-9071-B970E09DDE3B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769364" y="3040881"/>
        <a:ext cx="6460236" cy="1414363"/>
      </dsp:txXfrm>
    </dsp:sp>
    <dsp:sp modelId="{AD3FD9B4-C3BB-9F4C-B9E2-A34B2D97D97F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4DE9D-327C-074E-90A1-8D1BC959B17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91F770-A557-A241-85EE-DEE70226EA3F}">
      <dsp:nvSpPr>
        <dsp:cNvPr id="0" name=""/>
        <dsp:cNvSpPr/>
      </dsp:nvSpPr>
      <dsp:spPr>
        <a:xfrm>
          <a:off x="0" y="0"/>
          <a:ext cx="822960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lvl="0" algn="l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Please clear your desk of all items except a writing utensil and a piece of paper.</a:t>
          </a:r>
        </a:p>
      </dsp:txBody>
      <dsp:txXfrm>
        <a:off x="0" y="0"/>
        <a:ext cx="8229600" cy="45259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4DE9D-327C-074E-90A1-8D1BC959B17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91F770-A557-A241-85EE-DEE70226EA3F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Please take out a sheet of paper and label it with your name, the date, and the period.</a:t>
          </a:r>
        </a:p>
      </dsp:txBody>
      <dsp:txXfrm>
        <a:off x="0" y="0"/>
        <a:ext cx="8229600" cy="1131490"/>
      </dsp:txXfrm>
    </dsp:sp>
    <dsp:sp modelId="{08744024-A517-B34C-9A5C-594070B8C3C7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BCDF94-5A24-C144-9E3A-4BBB40A89AA2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You will now take the Odyssey Part 1 test.</a:t>
          </a:r>
        </a:p>
      </dsp:txBody>
      <dsp:txXfrm>
        <a:off x="0" y="1131490"/>
        <a:ext cx="8229600" cy="1131490"/>
      </dsp:txXfrm>
    </dsp:sp>
    <dsp:sp modelId="{1F9AD9D9-9B0D-524D-8A6D-D2F06B274849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E6F84D-614C-9B46-8DC5-CD9E5F418276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There should be no talking during the test. </a:t>
          </a:r>
          <a:r>
            <a:rPr lang="en-US" sz="3200" kern="1200" dirty="0" smtClean="0">
              <a:solidFill>
                <a:srgbClr val="FF0000"/>
              </a:solidFill>
            </a:rPr>
            <a:t>Any talking will be treated as cheating.</a:t>
          </a:r>
        </a:p>
      </dsp:txBody>
      <dsp:txXfrm>
        <a:off x="0" y="2262981"/>
        <a:ext cx="8229600" cy="1131490"/>
      </dsp:txXfrm>
    </dsp:sp>
    <dsp:sp modelId="{B024289D-2034-1648-91BE-06DFAA1259D6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CE4549-EABF-7A44-8FEC-DF47779264C6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Please write on your own paper and do your best.</a:t>
          </a:r>
        </a:p>
      </dsp:txBody>
      <dsp:txXfrm>
        <a:off x="0" y="3394472"/>
        <a:ext cx="8229600" cy="11314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B06BE-352D-954E-8785-33DB26FFADD6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4CBB02-961E-BE49-AD34-89F84986F0B0}">
      <dsp:nvSpPr>
        <dsp:cNvPr id="0" name=""/>
        <dsp:cNvSpPr/>
      </dsp:nvSpPr>
      <dsp:spPr>
        <a:xfrm>
          <a:off x="0" y="552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Please take out a sheet of paper and label it with your name, the date, and the period.</a:t>
          </a:r>
          <a:endParaRPr lang="en-US" sz="2500" kern="1200"/>
        </a:p>
      </dsp:txBody>
      <dsp:txXfrm>
        <a:off x="0" y="552"/>
        <a:ext cx="8229600" cy="904971"/>
      </dsp:txXfrm>
    </dsp:sp>
    <dsp:sp modelId="{7F31F37A-D8CD-F149-9EF1-3632358A1E45}">
      <dsp:nvSpPr>
        <dsp:cNvPr id="0" name=""/>
        <dsp:cNvSpPr/>
      </dsp:nvSpPr>
      <dsp:spPr>
        <a:xfrm>
          <a:off x="0" y="90552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37948D-C019-D94F-8C3A-E77B1632569D}">
      <dsp:nvSpPr>
        <dsp:cNvPr id="0" name=""/>
        <dsp:cNvSpPr/>
      </dsp:nvSpPr>
      <dsp:spPr>
        <a:xfrm>
          <a:off x="0" y="905524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You will now need your gold vocabulary book.</a:t>
          </a:r>
          <a:endParaRPr lang="en-US" sz="2500" kern="1200"/>
        </a:p>
      </dsp:txBody>
      <dsp:txXfrm>
        <a:off x="0" y="905524"/>
        <a:ext cx="8229600" cy="904971"/>
      </dsp:txXfrm>
    </dsp:sp>
    <dsp:sp modelId="{55FB2E6D-AB32-BF45-B397-F2712DB120E4}">
      <dsp:nvSpPr>
        <dsp:cNvPr id="0" name=""/>
        <dsp:cNvSpPr/>
      </dsp:nvSpPr>
      <dsp:spPr>
        <a:xfrm>
          <a:off x="0" y="1810495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DECA7E-039F-6340-8A41-C8246CD59859}">
      <dsp:nvSpPr>
        <dsp:cNvPr id="0" name=""/>
        <dsp:cNvSpPr/>
      </dsp:nvSpPr>
      <dsp:spPr>
        <a:xfrm>
          <a:off x="0" y="1810495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Please turn in it to page 26. Complete Exercise One on page 26.</a:t>
          </a:r>
          <a:endParaRPr lang="en-US" sz="2500" kern="1200"/>
        </a:p>
      </dsp:txBody>
      <dsp:txXfrm>
        <a:off x="0" y="1810495"/>
        <a:ext cx="8229600" cy="904971"/>
      </dsp:txXfrm>
    </dsp:sp>
    <dsp:sp modelId="{5B477FB7-1121-7C43-9656-4192F043F8D2}">
      <dsp:nvSpPr>
        <dsp:cNvPr id="0" name=""/>
        <dsp:cNvSpPr/>
      </dsp:nvSpPr>
      <dsp:spPr>
        <a:xfrm>
          <a:off x="0" y="2715467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015D07-99BB-6644-831E-22EC907ED6A4}">
      <dsp:nvSpPr>
        <dsp:cNvPr id="0" name=""/>
        <dsp:cNvSpPr/>
      </dsp:nvSpPr>
      <dsp:spPr>
        <a:xfrm>
          <a:off x="0" y="2715467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You must write the complete sentence.</a:t>
          </a:r>
          <a:endParaRPr lang="en-US" sz="2500" kern="1200"/>
        </a:p>
      </dsp:txBody>
      <dsp:txXfrm>
        <a:off x="0" y="2715467"/>
        <a:ext cx="8229600" cy="904971"/>
      </dsp:txXfrm>
    </dsp:sp>
    <dsp:sp modelId="{4A911622-77AE-864B-8E5C-1D63FB6B039E}">
      <dsp:nvSpPr>
        <dsp:cNvPr id="0" name=""/>
        <dsp:cNvSpPr/>
      </dsp:nvSpPr>
      <dsp:spPr>
        <a:xfrm>
          <a:off x="0" y="362043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04A26C-A306-F349-9322-9C2D37248478}">
      <dsp:nvSpPr>
        <dsp:cNvPr id="0" name=""/>
        <dsp:cNvSpPr/>
      </dsp:nvSpPr>
      <dsp:spPr>
        <a:xfrm>
          <a:off x="0" y="3620438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After you finish, either the substitute, or one of you, may review the answers.</a:t>
          </a:r>
          <a:endParaRPr lang="en-US" sz="2500" kern="1200"/>
        </a:p>
      </dsp:txBody>
      <dsp:txXfrm>
        <a:off x="0" y="3620438"/>
        <a:ext cx="8229600" cy="9049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CB00F-E308-4341-AB7B-7CBF0534267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BEA645-1BD2-714E-90CA-5AEE9AB9C284}">
      <dsp:nvSpPr>
        <dsp:cNvPr id="0" name=""/>
        <dsp:cNvSpPr/>
      </dsp:nvSpPr>
      <dsp:spPr>
        <a:xfrm>
          <a:off x="0" y="0"/>
          <a:ext cx="822960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/>
            <a:t>Remmber</a:t>
          </a:r>
          <a:r>
            <a:rPr lang="en-US" sz="6400" kern="1200" dirty="0" smtClean="0"/>
            <a:t>, on Friday you will have your Vocabulary quiz over the words </a:t>
          </a:r>
          <a:r>
            <a:rPr lang="en-US" sz="6400" kern="1200" smtClean="0"/>
            <a:t>in Unit </a:t>
          </a:r>
          <a:endParaRPr lang="en-US" sz="6400" kern="1200" dirty="0"/>
        </a:p>
      </dsp:txBody>
      <dsp:txXfrm>
        <a:off x="0" y="0"/>
        <a:ext cx="8229600" cy="4525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Opening Session</a:t>
            </a:r>
            <a:br>
              <a:rPr lang="en-US" sz="4400" dirty="0" smtClean="0"/>
            </a:br>
            <a:r>
              <a:rPr lang="en-US" sz="4400" dirty="0" smtClean="0"/>
              <a:t>Wednesday, September 08,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9299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97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Student Objectives</a:t>
            </a:r>
            <a:br>
              <a:rPr lang="en-US" sz="4400" dirty="0" smtClean="0"/>
            </a:br>
            <a:r>
              <a:rPr lang="en-US" sz="4400" dirty="0" smtClean="0"/>
              <a:t>Wednesday, September 08,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65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Essential Question(s)</a:t>
            </a:r>
            <a:br>
              <a:rPr lang="en-US" sz="4400" dirty="0" smtClean="0"/>
            </a:br>
            <a:r>
              <a:rPr lang="en-US" sz="4400" dirty="0" smtClean="0"/>
              <a:t>Wednesday, September 08,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643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Standards</a:t>
            </a:r>
            <a:br>
              <a:rPr lang="en-US" sz="4400" dirty="0" smtClean="0"/>
            </a:br>
            <a:r>
              <a:rPr lang="en-US" sz="4400" dirty="0" smtClean="0"/>
              <a:t>Wednesday, September 08,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485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Wednesday, September 08,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7047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5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Work Session</a:t>
            </a:r>
            <a:br>
              <a:rPr lang="en-US" sz="4400" dirty="0" smtClean="0"/>
            </a:br>
            <a:r>
              <a:rPr lang="en-US" sz="4400" dirty="0" smtClean="0"/>
              <a:t>Wednesday, September 08,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573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Closing Session</a:t>
            </a:r>
            <a:br>
              <a:rPr lang="en-US" sz="4400" dirty="0" smtClean="0"/>
            </a:br>
            <a:r>
              <a:rPr lang="en-US" sz="4400" dirty="0" smtClean="0"/>
              <a:t>Wednesday, September 08,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699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Announcements</a:t>
            </a:r>
            <a:br>
              <a:rPr lang="en-US" sz="4400" dirty="0" smtClean="0"/>
            </a:br>
            <a:r>
              <a:rPr lang="en-US" sz="4400" dirty="0" smtClean="0"/>
              <a:t>Wednesday, September 08, 2015</a:t>
            </a:r>
            <a:endParaRPr lang="en-US" sz="44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105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889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66</TotalTime>
  <Words>301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Opening Session Wednesday, September 08, 2015</vt:lpstr>
      <vt:lpstr>Student Objectives Wednesday, September 08, 2015</vt:lpstr>
      <vt:lpstr>Essential Question(s) Wednesday, September 08, 2015</vt:lpstr>
      <vt:lpstr>Standards Wednesday, September 08, 2015</vt:lpstr>
      <vt:lpstr>Work Session Wednesday, September 08, 2015</vt:lpstr>
      <vt:lpstr>Work Session Wednesday, September 08, 2015</vt:lpstr>
      <vt:lpstr>Closing Session Wednesday, September 08, 2015</vt:lpstr>
      <vt:lpstr>Announcements Wednesday, September 08, 2015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Session Thursday, August 27, 2015</dc:title>
  <dc:creator>Jordan Hatch</dc:creator>
  <cp:lastModifiedBy>Jordan Hatch</cp:lastModifiedBy>
  <cp:revision>5</cp:revision>
  <dcterms:created xsi:type="dcterms:W3CDTF">2015-08-27T04:17:00Z</dcterms:created>
  <dcterms:modified xsi:type="dcterms:W3CDTF">2015-09-09T03:29:01Z</dcterms:modified>
</cp:coreProperties>
</file>