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1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41"/>
  </p:notesMasterIdLst>
  <p:sldIdLst>
    <p:sldId id="256" r:id="rId2"/>
    <p:sldId id="259" r:id="rId3"/>
    <p:sldId id="261" r:id="rId4"/>
    <p:sldId id="260" r:id="rId5"/>
    <p:sldId id="257" r:id="rId6"/>
    <p:sldId id="291" r:id="rId7"/>
    <p:sldId id="292" r:id="rId8"/>
    <p:sldId id="293" r:id="rId9"/>
    <p:sldId id="258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94" r:id="rId34"/>
    <p:sldId id="285" r:id="rId35"/>
    <p:sldId id="286" r:id="rId36"/>
    <p:sldId id="287" r:id="rId37"/>
    <p:sldId id="288" r:id="rId38"/>
    <p:sldId id="289" r:id="rId39"/>
    <p:sldId id="29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ABC8D1-19A6-934D-AD52-F5B8EEA15A50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5E6CB5-8AA2-C343-AD38-A2D40341BB66}">
      <dgm:prSet/>
      <dgm:spPr/>
      <dgm:t>
        <a:bodyPr/>
        <a:lstStyle/>
        <a:p>
          <a:pPr rtl="0"/>
          <a:r>
            <a:rPr lang="en-US" smtClean="0"/>
            <a:t>Welcome, I hope that you had a great weekend.</a:t>
          </a:r>
          <a:endParaRPr lang="en-US"/>
        </a:p>
      </dgm:t>
    </dgm:pt>
    <dgm:pt modelId="{D832D523-FD62-784F-AF3E-77474090D9A6}" type="parTrans" cxnId="{9296AC6B-6B75-3C44-855B-7E5048E7A96F}">
      <dgm:prSet/>
      <dgm:spPr/>
      <dgm:t>
        <a:bodyPr/>
        <a:lstStyle/>
        <a:p>
          <a:endParaRPr lang="en-US"/>
        </a:p>
      </dgm:t>
    </dgm:pt>
    <dgm:pt modelId="{788866BF-7EA9-6A46-B945-448A50ADEC97}" type="sibTrans" cxnId="{9296AC6B-6B75-3C44-855B-7E5048E7A96F}">
      <dgm:prSet/>
      <dgm:spPr/>
      <dgm:t>
        <a:bodyPr/>
        <a:lstStyle/>
        <a:p>
          <a:endParaRPr lang="en-US"/>
        </a:p>
      </dgm:t>
    </dgm:pt>
    <dgm:pt modelId="{D55BA613-5E15-4648-BCD6-D7A013BE68E4}">
      <dgm:prSet/>
      <dgm:spPr/>
      <dgm:t>
        <a:bodyPr/>
        <a:lstStyle/>
        <a:p>
          <a:pPr rtl="0"/>
          <a:r>
            <a:rPr lang="en-US" dirty="0" smtClean="0"/>
            <a:t>Please get a GOLD VOCABULARY BOOK from the peach colored cart and open it to page 30.</a:t>
          </a:r>
          <a:endParaRPr lang="en-US" dirty="0"/>
        </a:p>
      </dgm:t>
    </dgm:pt>
    <dgm:pt modelId="{6F5E4B50-2088-1246-A078-713E8C046F8D}" type="parTrans" cxnId="{1B9162A8-F6CA-8545-9C9C-51A86557AA03}">
      <dgm:prSet/>
      <dgm:spPr/>
      <dgm:t>
        <a:bodyPr/>
        <a:lstStyle/>
        <a:p>
          <a:endParaRPr lang="en-US"/>
        </a:p>
      </dgm:t>
    </dgm:pt>
    <dgm:pt modelId="{C2AB2A38-73F3-E046-9D49-0CB2BB484240}" type="sibTrans" cxnId="{1B9162A8-F6CA-8545-9C9C-51A86557AA03}">
      <dgm:prSet/>
      <dgm:spPr/>
      <dgm:t>
        <a:bodyPr/>
        <a:lstStyle/>
        <a:p>
          <a:endParaRPr lang="en-US"/>
        </a:p>
      </dgm:t>
    </dgm:pt>
    <dgm:pt modelId="{65B6C00E-F53E-5E40-96EE-B093A2678E5C}">
      <dgm:prSet/>
      <dgm:spPr/>
      <dgm:t>
        <a:bodyPr/>
        <a:lstStyle/>
        <a:p>
          <a:pPr rtl="0"/>
          <a:r>
            <a:rPr lang="en-US" dirty="0" smtClean="0"/>
            <a:t>Please begin copying your Unit Five Vocabulary from pages 30-31. Label your paper “Unit Five Vocabulary.”</a:t>
          </a:r>
          <a:endParaRPr lang="en-US" dirty="0"/>
        </a:p>
      </dgm:t>
    </dgm:pt>
    <dgm:pt modelId="{4D4D961F-025C-504D-90D9-7A955B8C508E}" type="parTrans" cxnId="{58E94046-5CD2-A54E-B49A-6BBAF95F2B10}">
      <dgm:prSet/>
      <dgm:spPr/>
      <dgm:t>
        <a:bodyPr/>
        <a:lstStyle/>
        <a:p>
          <a:endParaRPr lang="en-US"/>
        </a:p>
      </dgm:t>
    </dgm:pt>
    <dgm:pt modelId="{247F580E-4ED1-3940-9C8A-8C97412C21D8}" type="sibTrans" cxnId="{58E94046-5CD2-A54E-B49A-6BBAF95F2B10}">
      <dgm:prSet/>
      <dgm:spPr/>
      <dgm:t>
        <a:bodyPr/>
        <a:lstStyle/>
        <a:p>
          <a:endParaRPr lang="en-US"/>
        </a:p>
      </dgm:t>
    </dgm:pt>
    <dgm:pt modelId="{361059EA-643F-5443-A2BE-0C178DB5326B}">
      <dgm:prSet/>
      <dgm:spPr/>
      <dgm:t>
        <a:bodyPr/>
        <a:lstStyle/>
        <a:p>
          <a:pPr rtl="0"/>
          <a:r>
            <a:rPr lang="en-US" dirty="0" smtClean="0"/>
            <a:t>When you are finished, please return your book to the cart.</a:t>
          </a:r>
          <a:endParaRPr lang="en-US" dirty="0"/>
        </a:p>
      </dgm:t>
    </dgm:pt>
    <dgm:pt modelId="{0576069E-5F36-AF49-9686-1C63FCA3EC19}" type="parTrans" cxnId="{83E964FE-D26C-C54C-B0BA-6D9BCA5A6704}">
      <dgm:prSet/>
      <dgm:spPr/>
      <dgm:t>
        <a:bodyPr/>
        <a:lstStyle/>
        <a:p>
          <a:endParaRPr lang="en-US"/>
        </a:p>
      </dgm:t>
    </dgm:pt>
    <dgm:pt modelId="{37DD1487-4042-1B40-8FCD-7BE60202CE16}" type="sibTrans" cxnId="{83E964FE-D26C-C54C-B0BA-6D9BCA5A6704}">
      <dgm:prSet/>
      <dgm:spPr/>
      <dgm:t>
        <a:bodyPr/>
        <a:lstStyle/>
        <a:p>
          <a:endParaRPr lang="en-US"/>
        </a:p>
      </dgm:t>
    </dgm:pt>
    <dgm:pt modelId="{C92D083D-557F-114E-892E-5D1277ADB8AC}">
      <dgm:prSet/>
      <dgm:spPr/>
      <dgm:t>
        <a:bodyPr/>
        <a:lstStyle/>
        <a:p>
          <a:pPr rtl="0"/>
          <a:r>
            <a:rPr lang="en-US" dirty="0" smtClean="0"/>
            <a:t>You will take a quiz covering these vocabulary words on Friday, September 18, 2015.</a:t>
          </a:r>
          <a:endParaRPr lang="en-US" dirty="0"/>
        </a:p>
      </dgm:t>
    </dgm:pt>
    <dgm:pt modelId="{A1AEBCE2-D447-0C40-94E9-0DD312B79D68}" type="parTrans" cxnId="{DA7B58B3-DEE8-474A-A419-509B931B2570}">
      <dgm:prSet/>
      <dgm:spPr/>
      <dgm:t>
        <a:bodyPr/>
        <a:lstStyle/>
        <a:p>
          <a:endParaRPr lang="en-US"/>
        </a:p>
      </dgm:t>
    </dgm:pt>
    <dgm:pt modelId="{31546ED3-D88B-5741-9830-C80EB5EA1605}" type="sibTrans" cxnId="{DA7B58B3-DEE8-474A-A419-509B931B2570}">
      <dgm:prSet/>
      <dgm:spPr/>
      <dgm:t>
        <a:bodyPr/>
        <a:lstStyle/>
        <a:p>
          <a:endParaRPr lang="en-US"/>
        </a:p>
      </dgm:t>
    </dgm:pt>
    <dgm:pt modelId="{321E4B2C-E24B-BC4C-8E86-6E572F3CA2C3}" type="pres">
      <dgm:prSet presAssocID="{EAABC8D1-19A6-934D-AD52-F5B8EEA15A5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A259A6D-2358-CB43-8B02-126DCE899CB7}" type="pres">
      <dgm:prSet presAssocID="{9B5E6CB5-8AA2-C343-AD38-A2D40341BB66}" presName="thickLine" presStyleLbl="alignNode1" presStyleIdx="0" presStyleCnt="5"/>
      <dgm:spPr/>
    </dgm:pt>
    <dgm:pt modelId="{A7794EE9-F479-E740-A465-F545A0AECBFA}" type="pres">
      <dgm:prSet presAssocID="{9B5E6CB5-8AA2-C343-AD38-A2D40341BB66}" presName="horz1" presStyleCnt="0"/>
      <dgm:spPr/>
    </dgm:pt>
    <dgm:pt modelId="{0AFF5EB4-3299-AC49-980D-1A2EE8DCBFF5}" type="pres">
      <dgm:prSet presAssocID="{9B5E6CB5-8AA2-C343-AD38-A2D40341BB66}" presName="tx1" presStyleLbl="revTx" presStyleIdx="0" presStyleCnt="5"/>
      <dgm:spPr/>
      <dgm:t>
        <a:bodyPr/>
        <a:lstStyle/>
        <a:p>
          <a:endParaRPr lang="en-US"/>
        </a:p>
      </dgm:t>
    </dgm:pt>
    <dgm:pt modelId="{5E4F2445-093B-8342-83EE-A454DED0E7D4}" type="pres">
      <dgm:prSet presAssocID="{9B5E6CB5-8AA2-C343-AD38-A2D40341BB66}" presName="vert1" presStyleCnt="0"/>
      <dgm:spPr/>
    </dgm:pt>
    <dgm:pt modelId="{B15F491B-BC76-0941-AC70-80B3FD8DAEA4}" type="pres">
      <dgm:prSet presAssocID="{D55BA613-5E15-4648-BCD6-D7A013BE68E4}" presName="thickLine" presStyleLbl="alignNode1" presStyleIdx="1" presStyleCnt="5"/>
      <dgm:spPr/>
    </dgm:pt>
    <dgm:pt modelId="{A06C9E81-6927-3E4A-983C-D036177EB7F8}" type="pres">
      <dgm:prSet presAssocID="{D55BA613-5E15-4648-BCD6-D7A013BE68E4}" presName="horz1" presStyleCnt="0"/>
      <dgm:spPr/>
    </dgm:pt>
    <dgm:pt modelId="{C69EE5E4-18F8-264E-8649-D3EC26A1FB2F}" type="pres">
      <dgm:prSet presAssocID="{D55BA613-5E15-4648-BCD6-D7A013BE68E4}" presName="tx1" presStyleLbl="revTx" presStyleIdx="1" presStyleCnt="5"/>
      <dgm:spPr/>
      <dgm:t>
        <a:bodyPr/>
        <a:lstStyle/>
        <a:p>
          <a:endParaRPr lang="en-US"/>
        </a:p>
      </dgm:t>
    </dgm:pt>
    <dgm:pt modelId="{23B8167A-2AD0-8940-8887-6E64994ED5A6}" type="pres">
      <dgm:prSet presAssocID="{D55BA613-5E15-4648-BCD6-D7A013BE68E4}" presName="vert1" presStyleCnt="0"/>
      <dgm:spPr/>
    </dgm:pt>
    <dgm:pt modelId="{3953804A-66AB-2145-83BF-E6828E0230AA}" type="pres">
      <dgm:prSet presAssocID="{65B6C00E-F53E-5E40-96EE-B093A2678E5C}" presName="thickLine" presStyleLbl="alignNode1" presStyleIdx="2" presStyleCnt="5"/>
      <dgm:spPr/>
    </dgm:pt>
    <dgm:pt modelId="{65750B01-9256-5249-84DE-D9D2618F187C}" type="pres">
      <dgm:prSet presAssocID="{65B6C00E-F53E-5E40-96EE-B093A2678E5C}" presName="horz1" presStyleCnt="0"/>
      <dgm:spPr/>
    </dgm:pt>
    <dgm:pt modelId="{0B170215-7119-144A-9B3F-2EA34D97A053}" type="pres">
      <dgm:prSet presAssocID="{65B6C00E-F53E-5E40-96EE-B093A2678E5C}" presName="tx1" presStyleLbl="revTx" presStyleIdx="2" presStyleCnt="5"/>
      <dgm:spPr/>
      <dgm:t>
        <a:bodyPr/>
        <a:lstStyle/>
        <a:p>
          <a:endParaRPr lang="en-US"/>
        </a:p>
      </dgm:t>
    </dgm:pt>
    <dgm:pt modelId="{91B6796A-167A-9243-8BA0-D3326FB01F63}" type="pres">
      <dgm:prSet presAssocID="{65B6C00E-F53E-5E40-96EE-B093A2678E5C}" presName="vert1" presStyleCnt="0"/>
      <dgm:spPr/>
    </dgm:pt>
    <dgm:pt modelId="{C4AD18C3-FB41-9443-9F8C-820226D15805}" type="pres">
      <dgm:prSet presAssocID="{361059EA-643F-5443-A2BE-0C178DB5326B}" presName="thickLine" presStyleLbl="alignNode1" presStyleIdx="3" presStyleCnt="5"/>
      <dgm:spPr/>
    </dgm:pt>
    <dgm:pt modelId="{661B7D31-7730-7C48-8ABB-4EE0016BDF06}" type="pres">
      <dgm:prSet presAssocID="{361059EA-643F-5443-A2BE-0C178DB5326B}" presName="horz1" presStyleCnt="0"/>
      <dgm:spPr/>
    </dgm:pt>
    <dgm:pt modelId="{EC9ECFEB-21AE-4840-98FD-EBB00F20EFC9}" type="pres">
      <dgm:prSet presAssocID="{361059EA-643F-5443-A2BE-0C178DB5326B}" presName="tx1" presStyleLbl="revTx" presStyleIdx="3" presStyleCnt="5"/>
      <dgm:spPr/>
      <dgm:t>
        <a:bodyPr/>
        <a:lstStyle/>
        <a:p>
          <a:endParaRPr lang="en-US"/>
        </a:p>
      </dgm:t>
    </dgm:pt>
    <dgm:pt modelId="{0DD3FA36-72CC-FA4B-B367-71B500AF818A}" type="pres">
      <dgm:prSet presAssocID="{361059EA-643F-5443-A2BE-0C178DB5326B}" presName="vert1" presStyleCnt="0"/>
      <dgm:spPr/>
    </dgm:pt>
    <dgm:pt modelId="{53FB4BD0-4905-9D4B-9B01-77884DCEF97C}" type="pres">
      <dgm:prSet presAssocID="{C92D083D-557F-114E-892E-5D1277ADB8AC}" presName="thickLine" presStyleLbl="alignNode1" presStyleIdx="4" presStyleCnt="5"/>
      <dgm:spPr/>
    </dgm:pt>
    <dgm:pt modelId="{25BC6876-B59E-B94C-AB70-C2724C574783}" type="pres">
      <dgm:prSet presAssocID="{C92D083D-557F-114E-892E-5D1277ADB8AC}" presName="horz1" presStyleCnt="0"/>
      <dgm:spPr/>
    </dgm:pt>
    <dgm:pt modelId="{9203CCF6-D25E-DC48-A463-67F469169B86}" type="pres">
      <dgm:prSet presAssocID="{C92D083D-557F-114E-892E-5D1277ADB8AC}" presName="tx1" presStyleLbl="revTx" presStyleIdx="4" presStyleCnt="5"/>
      <dgm:spPr/>
      <dgm:t>
        <a:bodyPr/>
        <a:lstStyle/>
        <a:p>
          <a:endParaRPr lang="en-US"/>
        </a:p>
      </dgm:t>
    </dgm:pt>
    <dgm:pt modelId="{D2EECF0F-26A3-614D-BC63-837716C2D623}" type="pres">
      <dgm:prSet presAssocID="{C92D083D-557F-114E-892E-5D1277ADB8AC}" presName="vert1" presStyleCnt="0"/>
      <dgm:spPr/>
    </dgm:pt>
  </dgm:ptLst>
  <dgm:cxnLst>
    <dgm:cxn modelId="{17DA9EF1-3A47-0944-AA3B-F4AC5E346C14}" type="presOf" srcId="{D55BA613-5E15-4648-BCD6-D7A013BE68E4}" destId="{C69EE5E4-18F8-264E-8649-D3EC26A1FB2F}" srcOrd="0" destOrd="0" presId="urn:microsoft.com/office/officeart/2008/layout/LinedList"/>
    <dgm:cxn modelId="{9296AC6B-6B75-3C44-855B-7E5048E7A96F}" srcId="{EAABC8D1-19A6-934D-AD52-F5B8EEA15A50}" destId="{9B5E6CB5-8AA2-C343-AD38-A2D40341BB66}" srcOrd="0" destOrd="0" parTransId="{D832D523-FD62-784F-AF3E-77474090D9A6}" sibTransId="{788866BF-7EA9-6A46-B945-448A50ADEC97}"/>
    <dgm:cxn modelId="{AB47FA09-F9B0-A647-9285-7EAEA757E93B}" type="presOf" srcId="{C92D083D-557F-114E-892E-5D1277ADB8AC}" destId="{9203CCF6-D25E-DC48-A463-67F469169B86}" srcOrd="0" destOrd="0" presId="urn:microsoft.com/office/officeart/2008/layout/LinedList"/>
    <dgm:cxn modelId="{4059766E-7DA6-FA40-8B62-B2F1052CB5F2}" type="presOf" srcId="{9B5E6CB5-8AA2-C343-AD38-A2D40341BB66}" destId="{0AFF5EB4-3299-AC49-980D-1A2EE8DCBFF5}" srcOrd="0" destOrd="0" presId="urn:microsoft.com/office/officeart/2008/layout/LinedList"/>
    <dgm:cxn modelId="{C0527E16-00B2-B141-8913-23750C59040B}" type="presOf" srcId="{EAABC8D1-19A6-934D-AD52-F5B8EEA15A50}" destId="{321E4B2C-E24B-BC4C-8E86-6E572F3CA2C3}" srcOrd="0" destOrd="0" presId="urn:microsoft.com/office/officeart/2008/layout/LinedList"/>
    <dgm:cxn modelId="{83E964FE-D26C-C54C-B0BA-6D9BCA5A6704}" srcId="{EAABC8D1-19A6-934D-AD52-F5B8EEA15A50}" destId="{361059EA-643F-5443-A2BE-0C178DB5326B}" srcOrd="3" destOrd="0" parTransId="{0576069E-5F36-AF49-9686-1C63FCA3EC19}" sibTransId="{37DD1487-4042-1B40-8FCD-7BE60202CE16}"/>
    <dgm:cxn modelId="{1B9162A8-F6CA-8545-9C9C-51A86557AA03}" srcId="{EAABC8D1-19A6-934D-AD52-F5B8EEA15A50}" destId="{D55BA613-5E15-4648-BCD6-D7A013BE68E4}" srcOrd="1" destOrd="0" parTransId="{6F5E4B50-2088-1246-A078-713E8C046F8D}" sibTransId="{C2AB2A38-73F3-E046-9D49-0CB2BB484240}"/>
    <dgm:cxn modelId="{D6309A3A-1398-3146-836C-F0DF96571439}" type="presOf" srcId="{65B6C00E-F53E-5E40-96EE-B093A2678E5C}" destId="{0B170215-7119-144A-9B3F-2EA34D97A053}" srcOrd="0" destOrd="0" presId="urn:microsoft.com/office/officeart/2008/layout/LinedList"/>
    <dgm:cxn modelId="{60D7B2AE-159A-A04F-9B5A-72B72FEA6A5D}" type="presOf" srcId="{361059EA-643F-5443-A2BE-0C178DB5326B}" destId="{EC9ECFEB-21AE-4840-98FD-EBB00F20EFC9}" srcOrd="0" destOrd="0" presId="urn:microsoft.com/office/officeart/2008/layout/LinedList"/>
    <dgm:cxn modelId="{DA7B58B3-DEE8-474A-A419-509B931B2570}" srcId="{EAABC8D1-19A6-934D-AD52-F5B8EEA15A50}" destId="{C92D083D-557F-114E-892E-5D1277ADB8AC}" srcOrd="4" destOrd="0" parTransId="{A1AEBCE2-D447-0C40-94E9-0DD312B79D68}" sibTransId="{31546ED3-D88B-5741-9830-C80EB5EA1605}"/>
    <dgm:cxn modelId="{58E94046-5CD2-A54E-B49A-6BBAF95F2B10}" srcId="{EAABC8D1-19A6-934D-AD52-F5B8EEA15A50}" destId="{65B6C00E-F53E-5E40-96EE-B093A2678E5C}" srcOrd="2" destOrd="0" parTransId="{4D4D961F-025C-504D-90D9-7A955B8C508E}" sibTransId="{247F580E-4ED1-3940-9C8A-8C97412C21D8}"/>
    <dgm:cxn modelId="{9B3777DE-587A-974A-810F-83915B700E13}" type="presParOf" srcId="{321E4B2C-E24B-BC4C-8E86-6E572F3CA2C3}" destId="{2A259A6D-2358-CB43-8B02-126DCE899CB7}" srcOrd="0" destOrd="0" presId="urn:microsoft.com/office/officeart/2008/layout/LinedList"/>
    <dgm:cxn modelId="{F0CCE1D5-9BF7-734D-A0FE-CE69E28E2F6D}" type="presParOf" srcId="{321E4B2C-E24B-BC4C-8E86-6E572F3CA2C3}" destId="{A7794EE9-F479-E740-A465-F545A0AECBFA}" srcOrd="1" destOrd="0" presId="urn:microsoft.com/office/officeart/2008/layout/LinedList"/>
    <dgm:cxn modelId="{14770318-9D81-7344-987D-33921A5302B0}" type="presParOf" srcId="{A7794EE9-F479-E740-A465-F545A0AECBFA}" destId="{0AFF5EB4-3299-AC49-980D-1A2EE8DCBFF5}" srcOrd="0" destOrd="0" presId="urn:microsoft.com/office/officeart/2008/layout/LinedList"/>
    <dgm:cxn modelId="{EEADA65B-FEEC-A040-8C8E-5DB966BEC2A2}" type="presParOf" srcId="{A7794EE9-F479-E740-A465-F545A0AECBFA}" destId="{5E4F2445-093B-8342-83EE-A454DED0E7D4}" srcOrd="1" destOrd="0" presId="urn:microsoft.com/office/officeart/2008/layout/LinedList"/>
    <dgm:cxn modelId="{260795B0-C8C0-AA44-A122-237FB11FE13F}" type="presParOf" srcId="{321E4B2C-E24B-BC4C-8E86-6E572F3CA2C3}" destId="{B15F491B-BC76-0941-AC70-80B3FD8DAEA4}" srcOrd="2" destOrd="0" presId="urn:microsoft.com/office/officeart/2008/layout/LinedList"/>
    <dgm:cxn modelId="{68639A16-DACD-CF4D-9F7F-4EC1D65E79DC}" type="presParOf" srcId="{321E4B2C-E24B-BC4C-8E86-6E572F3CA2C3}" destId="{A06C9E81-6927-3E4A-983C-D036177EB7F8}" srcOrd="3" destOrd="0" presId="urn:microsoft.com/office/officeart/2008/layout/LinedList"/>
    <dgm:cxn modelId="{E90FA4D0-5F10-CD4C-9C74-1138691FCC01}" type="presParOf" srcId="{A06C9E81-6927-3E4A-983C-D036177EB7F8}" destId="{C69EE5E4-18F8-264E-8649-D3EC26A1FB2F}" srcOrd="0" destOrd="0" presId="urn:microsoft.com/office/officeart/2008/layout/LinedList"/>
    <dgm:cxn modelId="{CCAD6808-5112-DB44-B09C-9C9E00DE1327}" type="presParOf" srcId="{A06C9E81-6927-3E4A-983C-D036177EB7F8}" destId="{23B8167A-2AD0-8940-8887-6E64994ED5A6}" srcOrd="1" destOrd="0" presId="urn:microsoft.com/office/officeart/2008/layout/LinedList"/>
    <dgm:cxn modelId="{E319F08A-0A11-EB40-A6BF-C21DF1D40A12}" type="presParOf" srcId="{321E4B2C-E24B-BC4C-8E86-6E572F3CA2C3}" destId="{3953804A-66AB-2145-83BF-E6828E0230AA}" srcOrd="4" destOrd="0" presId="urn:microsoft.com/office/officeart/2008/layout/LinedList"/>
    <dgm:cxn modelId="{584F6EA0-37AF-CB4A-BC31-0E7732BF3FD2}" type="presParOf" srcId="{321E4B2C-E24B-BC4C-8E86-6E572F3CA2C3}" destId="{65750B01-9256-5249-84DE-D9D2618F187C}" srcOrd="5" destOrd="0" presId="urn:microsoft.com/office/officeart/2008/layout/LinedList"/>
    <dgm:cxn modelId="{C6DD2C77-89DF-894E-A084-6459204DFDDA}" type="presParOf" srcId="{65750B01-9256-5249-84DE-D9D2618F187C}" destId="{0B170215-7119-144A-9B3F-2EA34D97A053}" srcOrd="0" destOrd="0" presId="urn:microsoft.com/office/officeart/2008/layout/LinedList"/>
    <dgm:cxn modelId="{007BFBD6-01C6-5541-8360-96303AADE1D5}" type="presParOf" srcId="{65750B01-9256-5249-84DE-D9D2618F187C}" destId="{91B6796A-167A-9243-8BA0-D3326FB01F63}" srcOrd="1" destOrd="0" presId="urn:microsoft.com/office/officeart/2008/layout/LinedList"/>
    <dgm:cxn modelId="{B45F5100-EB49-FC4A-8D3C-6E117B8C4E41}" type="presParOf" srcId="{321E4B2C-E24B-BC4C-8E86-6E572F3CA2C3}" destId="{C4AD18C3-FB41-9443-9F8C-820226D15805}" srcOrd="6" destOrd="0" presId="urn:microsoft.com/office/officeart/2008/layout/LinedList"/>
    <dgm:cxn modelId="{FF5AB7A5-E633-2948-A27F-7EE16BF3DD09}" type="presParOf" srcId="{321E4B2C-E24B-BC4C-8E86-6E572F3CA2C3}" destId="{661B7D31-7730-7C48-8ABB-4EE0016BDF06}" srcOrd="7" destOrd="0" presId="urn:microsoft.com/office/officeart/2008/layout/LinedList"/>
    <dgm:cxn modelId="{F4348778-C596-8A4D-B8DF-A709F125BAE7}" type="presParOf" srcId="{661B7D31-7730-7C48-8ABB-4EE0016BDF06}" destId="{EC9ECFEB-21AE-4840-98FD-EBB00F20EFC9}" srcOrd="0" destOrd="0" presId="urn:microsoft.com/office/officeart/2008/layout/LinedList"/>
    <dgm:cxn modelId="{70030B20-D7C1-FA42-9DE2-BF1FD66F6CD6}" type="presParOf" srcId="{661B7D31-7730-7C48-8ABB-4EE0016BDF06}" destId="{0DD3FA36-72CC-FA4B-B367-71B500AF818A}" srcOrd="1" destOrd="0" presId="urn:microsoft.com/office/officeart/2008/layout/LinedList"/>
    <dgm:cxn modelId="{1270B5BF-EF55-944A-9A7D-25270C8BDE59}" type="presParOf" srcId="{321E4B2C-E24B-BC4C-8E86-6E572F3CA2C3}" destId="{53FB4BD0-4905-9D4B-9B01-77884DCEF97C}" srcOrd="8" destOrd="0" presId="urn:microsoft.com/office/officeart/2008/layout/LinedList"/>
    <dgm:cxn modelId="{A195E581-8C59-E94C-8011-7B775165907D}" type="presParOf" srcId="{321E4B2C-E24B-BC4C-8E86-6E572F3CA2C3}" destId="{25BC6876-B59E-B94C-AB70-C2724C574783}" srcOrd="9" destOrd="0" presId="urn:microsoft.com/office/officeart/2008/layout/LinedList"/>
    <dgm:cxn modelId="{285CDC89-CE64-9B41-B42A-2049034705B5}" type="presParOf" srcId="{25BC6876-B59E-B94C-AB70-C2724C574783}" destId="{9203CCF6-D25E-DC48-A463-67F469169B86}" srcOrd="0" destOrd="0" presId="urn:microsoft.com/office/officeart/2008/layout/LinedList"/>
    <dgm:cxn modelId="{5DF8F6DA-D066-F14C-ABFC-770C0B63BBE9}" type="presParOf" srcId="{25BC6876-B59E-B94C-AB70-C2724C574783}" destId="{D2EECF0F-26A3-614D-BC63-837716C2D62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4F86132-E520-114E-A149-E7699D15DCBD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60ABEC-FD47-434B-B6A2-ABB877CB4570}">
      <dgm:prSet/>
      <dgm:spPr/>
      <dgm:t>
        <a:bodyPr/>
        <a:lstStyle/>
        <a:p>
          <a:pPr rtl="0"/>
          <a:r>
            <a:rPr lang="en-US" smtClean="0"/>
            <a:t>Please study for your Unit 5 Vocabulary Quiz which you will take this Friday, September 18, 2015.</a:t>
          </a:r>
          <a:endParaRPr lang="en-US"/>
        </a:p>
      </dgm:t>
    </dgm:pt>
    <dgm:pt modelId="{0430B85A-6115-F044-9A3B-5EF9CFAFC4CA}" type="parTrans" cxnId="{3D47206C-CAE0-D642-957C-46D883179AF9}">
      <dgm:prSet/>
      <dgm:spPr/>
      <dgm:t>
        <a:bodyPr/>
        <a:lstStyle/>
        <a:p>
          <a:endParaRPr lang="en-US"/>
        </a:p>
      </dgm:t>
    </dgm:pt>
    <dgm:pt modelId="{4D8E30C8-BB10-024F-9D5F-391BB12ECF87}" type="sibTrans" cxnId="{3D47206C-CAE0-D642-957C-46D883179AF9}">
      <dgm:prSet/>
      <dgm:spPr/>
      <dgm:t>
        <a:bodyPr/>
        <a:lstStyle/>
        <a:p>
          <a:endParaRPr lang="en-US"/>
        </a:p>
      </dgm:t>
    </dgm:pt>
    <dgm:pt modelId="{49A1628D-87E7-7245-9FA5-4A066BB6F490}">
      <dgm:prSet/>
      <dgm:spPr/>
      <dgm:t>
        <a:bodyPr/>
        <a:lstStyle/>
        <a:p>
          <a:pPr rtl="0"/>
          <a:r>
            <a:rPr lang="en-US" dirty="0" smtClean="0"/>
            <a:t>If you have not finished reading the book for your next book report, this is a friendly reminder to do so.</a:t>
          </a:r>
          <a:endParaRPr lang="en-US" dirty="0"/>
        </a:p>
      </dgm:t>
    </dgm:pt>
    <dgm:pt modelId="{011548E3-0C6C-B44E-99FA-32673E9DD493}" type="parTrans" cxnId="{70FCEB95-47A1-524B-BEDE-19A413C4551B}">
      <dgm:prSet/>
      <dgm:spPr/>
      <dgm:t>
        <a:bodyPr/>
        <a:lstStyle/>
        <a:p>
          <a:endParaRPr lang="en-US"/>
        </a:p>
      </dgm:t>
    </dgm:pt>
    <dgm:pt modelId="{CF0163E2-1DDE-2042-B3D0-F8B99B1230B6}" type="sibTrans" cxnId="{70FCEB95-47A1-524B-BEDE-19A413C4551B}">
      <dgm:prSet/>
      <dgm:spPr/>
      <dgm:t>
        <a:bodyPr/>
        <a:lstStyle/>
        <a:p>
          <a:endParaRPr lang="en-US"/>
        </a:p>
      </dgm:t>
    </dgm:pt>
    <dgm:pt modelId="{03B53FFA-DB7E-234E-BBAA-10866D7BAC72}" type="pres">
      <dgm:prSet presAssocID="{B4F86132-E520-114E-A149-E7699D15DCB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D86806-4502-6345-8689-FBB9995DE8F8}" type="pres">
      <dgm:prSet presAssocID="{0260ABEC-FD47-434B-B6A2-ABB877CB4570}" presName="thickLine" presStyleLbl="alignNode1" presStyleIdx="0" presStyleCnt="2"/>
      <dgm:spPr/>
    </dgm:pt>
    <dgm:pt modelId="{F712A33B-4E07-264B-BCE5-21256E93371A}" type="pres">
      <dgm:prSet presAssocID="{0260ABEC-FD47-434B-B6A2-ABB877CB4570}" presName="horz1" presStyleCnt="0"/>
      <dgm:spPr/>
    </dgm:pt>
    <dgm:pt modelId="{EDD0A2DB-BFA2-AE4C-90DB-1B64DDC65C7E}" type="pres">
      <dgm:prSet presAssocID="{0260ABEC-FD47-434B-B6A2-ABB877CB4570}" presName="tx1" presStyleLbl="revTx" presStyleIdx="0" presStyleCnt="2"/>
      <dgm:spPr/>
      <dgm:t>
        <a:bodyPr/>
        <a:lstStyle/>
        <a:p>
          <a:endParaRPr lang="en-US"/>
        </a:p>
      </dgm:t>
    </dgm:pt>
    <dgm:pt modelId="{33783B48-6EF6-684C-9099-2DD3C657B403}" type="pres">
      <dgm:prSet presAssocID="{0260ABEC-FD47-434B-B6A2-ABB877CB4570}" presName="vert1" presStyleCnt="0"/>
      <dgm:spPr/>
    </dgm:pt>
    <dgm:pt modelId="{EE5124CC-4C11-7B46-8B08-4D1FAEFBF589}" type="pres">
      <dgm:prSet presAssocID="{49A1628D-87E7-7245-9FA5-4A066BB6F490}" presName="thickLine" presStyleLbl="alignNode1" presStyleIdx="1" presStyleCnt="2"/>
      <dgm:spPr/>
    </dgm:pt>
    <dgm:pt modelId="{16FF14E2-832A-0E44-86A0-08E9C9FAA97B}" type="pres">
      <dgm:prSet presAssocID="{49A1628D-87E7-7245-9FA5-4A066BB6F490}" presName="horz1" presStyleCnt="0"/>
      <dgm:spPr/>
    </dgm:pt>
    <dgm:pt modelId="{A1965329-64F8-754E-9931-A78F23421CF0}" type="pres">
      <dgm:prSet presAssocID="{49A1628D-87E7-7245-9FA5-4A066BB6F490}" presName="tx1" presStyleLbl="revTx" presStyleIdx="1" presStyleCnt="2"/>
      <dgm:spPr/>
      <dgm:t>
        <a:bodyPr/>
        <a:lstStyle/>
        <a:p>
          <a:endParaRPr lang="en-US"/>
        </a:p>
      </dgm:t>
    </dgm:pt>
    <dgm:pt modelId="{F933F2E2-0C20-BC4D-8FE3-9BD04D417259}" type="pres">
      <dgm:prSet presAssocID="{49A1628D-87E7-7245-9FA5-4A066BB6F490}" presName="vert1" presStyleCnt="0"/>
      <dgm:spPr/>
    </dgm:pt>
  </dgm:ptLst>
  <dgm:cxnLst>
    <dgm:cxn modelId="{70FCEB95-47A1-524B-BEDE-19A413C4551B}" srcId="{B4F86132-E520-114E-A149-E7699D15DCBD}" destId="{49A1628D-87E7-7245-9FA5-4A066BB6F490}" srcOrd="1" destOrd="0" parTransId="{011548E3-0C6C-B44E-99FA-32673E9DD493}" sibTransId="{CF0163E2-1DDE-2042-B3D0-F8B99B1230B6}"/>
    <dgm:cxn modelId="{480A159E-19C4-8147-B791-5D96C09E24AF}" type="presOf" srcId="{49A1628D-87E7-7245-9FA5-4A066BB6F490}" destId="{A1965329-64F8-754E-9931-A78F23421CF0}" srcOrd="0" destOrd="0" presId="urn:microsoft.com/office/officeart/2008/layout/LinedList"/>
    <dgm:cxn modelId="{065CBBD1-F98B-7247-85DB-5C229B7A77E1}" type="presOf" srcId="{0260ABEC-FD47-434B-B6A2-ABB877CB4570}" destId="{EDD0A2DB-BFA2-AE4C-90DB-1B64DDC65C7E}" srcOrd="0" destOrd="0" presId="urn:microsoft.com/office/officeart/2008/layout/LinedList"/>
    <dgm:cxn modelId="{3D47206C-CAE0-D642-957C-46D883179AF9}" srcId="{B4F86132-E520-114E-A149-E7699D15DCBD}" destId="{0260ABEC-FD47-434B-B6A2-ABB877CB4570}" srcOrd="0" destOrd="0" parTransId="{0430B85A-6115-F044-9A3B-5EF9CFAFC4CA}" sibTransId="{4D8E30C8-BB10-024F-9D5F-391BB12ECF87}"/>
    <dgm:cxn modelId="{CBE7BFF6-95F7-8848-AD5E-3216E2D9138B}" type="presOf" srcId="{B4F86132-E520-114E-A149-E7699D15DCBD}" destId="{03B53FFA-DB7E-234E-BBAA-10866D7BAC72}" srcOrd="0" destOrd="0" presId="urn:microsoft.com/office/officeart/2008/layout/LinedList"/>
    <dgm:cxn modelId="{30A16702-6E70-DB4C-B395-36779438177A}" type="presParOf" srcId="{03B53FFA-DB7E-234E-BBAA-10866D7BAC72}" destId="{0BD86806-4502-6345-8689-FBB9995DE8F8}" srcOrd="0" destOrd="0" presId="urn:microsoft.com/office/officeart/2008/layout/LinedList"/>
    <dgm:cxn modelId="{D7C3BE20-8B57-1D42-995F-A219EF4E560D}" type="presParOf" srcId="{03B53FFA-DB7E-234E-BBAA-10866D7BAC72}" destId="{F712A33B-4E07-264B-BCE5-21256E93371A}" srcOrd="1" destOrd="0" presId="urn:microsoft.com/office/officeart/2008/layout/LinedList"/>
    <dgm:cxn modelId="{79577B47-62AE-1F4E-8D9B-B243061CBC73}" type="presParOf" srcId="{F712A33B-4E07-264B-BCE5-21256E93371A}" destId="{EDD0A2DB-BFA2-AE4C-90DB-1B64DDC65C7E}" srcOrd="0" destOrd="0" presId="urn:microsoft.com/office/officeart/2008/layout/LinedList"/>
    <dgm:cxn modelId="{A560DE00-2BBC-2D49-B575-ADCC686DBB64}" type="presParOf" srcId="{F712A33B-4E07-264B-BCE5-21256E93371A}" destId="{33783B48-6EF6-684C-9099-2DD3C657B403}" srcOrd="1" destOrd="0" presId="urn:microsoft.com/office/officeart/2008/layout/LinedList"/>
    <dgm:cxn modelId="{7B5AEB42-8C41-5A4D-B844-7F0E2FD3F466}" type="presParOf" srcId="{03B53FFA-DB7E-234E-BBAA-10866D7BAC72}" destId="{EE5124CC-4C11-7B46-8B08-4D1FAEFBF589}" srcOrd="2" destOrd="0" presId="urn:microsoft.com/office/officeart/2008/layout/LinedList"/>
    <dgm:cxn modelId="{F20338DE-E949-BA47-AC98-422AC1E2B46A}" type="presParOf" srcId="{03B53FFA-DB7E-234E-BBAA-10866D7BAC72}" destId="{16FF14E2-832A-0E44-86A0-08E9C9FAA97B}" srcOrd="3" destOrd="0" presId="urn:microsoft.com/office/officeart/2008/layout/LinedList"/>
    <dgm:cxn modelId="{586A1C89-456B-4749-B4B0-B5B03E73F57A}" type="presParOf" srcId="{16FF14E2-832A-0E44-86A0-08E9C9FAA97B}" destId="{A1965329-64F8-754E-9931-A78F23421CF0}" srcOrd="0" destOrd="0" presId="urn:microsoft.com/office/officeart/2008/layout/LinedList"/>
    <dgm:cxn modelId="{89223698-9881-274F-90DC-EBD27D5B0919}" type="presParOf" srcId="{16FF14E2-832A-0E44-86A0-08E9C9FAA97B}" destId="{F933F2E2-0C20-BC4D-8FE3-9BD04D41725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6365B56-C9F0-1849-8248-F9E5B6858FA9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053A80B-AA01-834A-8505-EA6A5E001B4D}">
      <dgm:prSet/>
      <dgm:spPr/>
      <dgm:t>
        <a:bodyPr/>
        <a:lstStyle/>
        <a:p>
          <a:pPr rtl="0"/>
          <a:r>
            <a:rPr lang="en-US" smtClean="0"/>
            <a:t>Welcome, please come in quietly and put your things down.</a:t>
          </a:r>
          <a:endParaRPr lang="en-US"/>
        </a:p>
      </dgm:t>
    </dgm:pt>
    <dgm:pt modelId="{9AFE6FFD-16D7-A244-AE45-31D9E4182282}" type="parTrans" cxnId="{ECC7C42E-17BB-4C42-8A2D-85CEE123655B}">
      <dgm:prSet/>
      <dgm:spPr/>
      <dgm:t>
        <a:bodyPr/>
        <a:lstStyle/>
        <a:p>
          <a:endParaRPr lang="en-US"/>
        </a:p>
      </dgm:t>
    </dgm:pt>
    <dgm:pt modelId="{8C57A4BC-15A8-BF48-8B93-A628F101D6DA}" type="sibTrans" cxnId="{ECC7C42E-17BB-4C42-8A2D-85CEE123655B}">
      <dgm:prSet/>
      <dgm:spPr/>
      <dgm:t>
        <a:bodyPr/>
        <a:lstStyle/>
        <a:p>
          <a:endParaRPr lang="en-US"/>
        </a:p>
      </dgm:t>
    </dgm:pt>
    <dgm:pt modelId="{D342BA20-2CCB-C948-8FF0-4774108EBEE6}">
      <dgm:prSet/>
      <dgm:spPr/>
      <dgm:t>
        <a:bodyPr/>
        <a:lstStyle/>
        <a:p>
          <a:pPr rtl="0"/>
          <a:r>
            <a:rPr lang="en-US" dirty="0" smtClean="0"/>
            <a:t>Please get a GOLD VOCABULARY BOOK from the peach colored cart and open it to page 32.</a:t>
          </a:r>
          <a:endParaRPr lang="en-US" dirty="0"/>
        </a:p>
      </dgm:t>
    </dgm:pt>
    <dgm:pt modelId="{09E3EEEE-DD7A-CD4B-BEB1-B479FD7ED47C}" type="parTrans" cxnId="{4C258C7B-D4B4-514D-BEF2-9711EB3F55B4}">
      <dgm:prSet/>
      <dgm:spPr/>
      <dgm:t>
        <a:bodyPr/>
        <a:lstStyle/>
        <a:p>
          <a:endParaRPr lang="en-US"/>
        </a:p>
      </dgm:t>
    </dgm:pt>
    <dgm:pt modelId="{961634AE-1653-FE48-A3D8-09A60C374705}" type="sibTrans" cxnId="{4C258C7B-D4B4-514D-BEF2-9711EB3F55B4}">
      <dgm:prSet/>
      <dgm:spPr/>
      <dgm:t>
        <a:bodyPr/>
        <a:lstStyle/>
        <a:p>
          <a:endParaRPr lang="en-US"/>
        </a:p>
      </dgm:t>
    </dgm:pt>
    <dgm:pt modelId="{95329EB5-9213-324B-B476-4FFDB0A36A87}">
      <dgm:prSet/>
      <dgm:spPr/>
      <dgm:t>
        <a:bodyPr/>
        <a:lstStyle/>
        <a:p>
          <a:pPr rtl="0"/>
          <a:r>
            <a:rPr lang="en-US" smtClean="0"/>
            <a:t>Please complete Unit Five Exercise One on page 32. Label your paper Exercise One.</a:t>
          </a:r>
          <a:endParaRPr lang="en-US"/>
        </a:p>
      </dgm:t>
    </dgm:pt>
    <dgm:pt modelId="{AF73B9E7-5409-614E-857B-83722871105F}" type="parTrans" cxnId="{99F415BF-819B-B34A-BAEF-EB2904BD40E8}">
      <dgm:prSet/>
      <dgm:spPr/>
      <dgm:t>
        <a:bodyPr/>
        <a:lstStyle/>
        <a:p>
          <a:endParaRPr lang="en-US"/>
        </a:p>
      </dgm:t>
    </dgm:pt>
    <dgm:pt modelId="{235013CB-5011-664C-9928-1D6B4EE764B1}" type="sibTrans" cxnId="{99F415BF-819B-B34A-BAEF-EB2904BD40E8}">
      <dgm:prSet/>
      <dgm:spPr/>
      <dgm:t>
        <a:bodyPr/>
        <a:lstStyle/>
        <a:p>
          <a:endParaRPr lang="en-US"/>
        </a:p>
      </dgm:t>
    </dgm:pt>
    <dgm:pt modelId="{2076198D-EEC1-DE49-93F9-EDABD5614CF1}">
      <dgm:prSet/>
      <dgm:spPr/>
      <dgm:t>
        <a:bodyPr/>
        <a:lstStyle/>
        <a:p>
          <a:pPr rtl="0"/>
          <a:r>
            <a:rPr lang="en-US" smtClean="0"/>
            <a:t>You will need to write the complete sentences.</a:t>
          </a:r>
          <a:endParaRPr lang="en-US"/>
        </a:p>
      </dgm:t>
    </dgm:pt>
    <dgm:pt modelId="{A2D4E7BF-B906-7648-BEF1-F1A688814782}" type="parTrans" cxnId="{9D56DEBB-C485-3243-924A-20A5427764B8}">
      <dgm:prSet/>
      <dgm:spPr/>
      <dgm:t>
        <a:bodyPr/>
        <a:lstStyle/>
        <a:p>
          <a:endParaRPr lang="en-US"/>
        </a:p>
      </dgm:t>
    </dgm:pt>
    <dgm:pt modelId="{C420FCA6-9882-7741-B4F1-25897C92F987}" type="sibTrans" cxnId="{9D56DEBB-C485-3243-924A-20A5427764B8}">
      <dgm:prSet/>
      <dgm:spPr/>
      <dgm:t>
        <a:bodyPr/>
        <a:lstStyle/>
        <a:p>
          <a:endParaRPr lang="en-US"/>
        </a:p>
      </dgm:t>
    </dgm:pt>
    <dgm:pt modelId="{C7F7EA35-EDFD-E141-AECE-F8F002AD7A0C}">
      <dgm:prSet/>
      <dgm:spPr/>
      <dgm:t>
        <a:bodyPr/>
        <a:lstStyle/>
        <a:p>
          <a:pPr rtl="0"/>
          <a:r>
            <a:rPr lang="en-US" dirty="0" smtClean="0"/>
            <a:t>When you are finished, please return your book to the cart.</a:t>
          </a:r>
          <a:endParaRPr lang="en-US" dirty="0"/>
        </a:p>
      </dgm:t>
    </dgm:pt>
    <dgm:pt modelId="{3BCEBAF6-D265-6944-95C7-51D4106A24C4}" type="parTrans" cxnId="{6D248320-B9E2-664B-9C5B-5CC7A37362B9}">
      <dgm:prSet/>
      <dgm:spPr/>
      <dgm:t>
        <a:bodyPr/>
        <a:lstStyle/>
        <a:p>
          <a:endParaRPr lang="en-US"/>
        </a:p>
      </dgm:t>
    </dgm:pt>
    <dgm:pt modelId="{CC2E6B66-8842-4944-853A-CF6F87633B1F}" type="sibTrans" cxnId="{6D248320-B9E2-664B-9C5B-5CC7A37362B9}">
      <dgm:prSet/>
      <dgm:spPr/>
      <dgm:t>
        <a:bodyPr/>
        <a:lstStyle/>
        <a:p>
          <a:endParaRPr lang="en-US"/>
        </a:p>
      </dgm:t>
    </dgm:pt>
    <dgm:pt modelId="{61E36324-B159-E643-9ABB-53BA33C6C487}" type="pres">
      <dgm:prSet presAssocID="{36365B56-C9F0-1849-8248-F9E5B6858FA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DA6C093-1940-7645-9CC1-9AFC4925052C}" type="pres">
      <dgm:prSet presAssocID="{2053A80B-AA01-834A-8505-EA6A5E001B4D}" presName="thickLine" presStyleLbl="alignNode1" presStyleIdx="0" presStyleCnt="5"/>
      <dgm:spPr/>
    </dgm:pt>
    <dgm:pt modelId="{07D8C4BF-DD5B-6147-90E1-7F8F16E8056B}" type="pres">
      <dgm:prSet presAssocID="{2053A80B-AA01-834A-8505-EA6A5E001B4D}" presName="horz1" presStyleCnt="0"/>
      <dgm:spPr/>
    </dgm:pt>
    <dgm:pt modelId="{2B93F465-9B5B-414B-86B6-5B303D2516F9}" type="pres">
      <dgm:prSet presAssocID="{2053A80B-AA01-834A-8505-EA6A5E001B4D}" presName="tx1" presStyleLbl="revTx" presStyleIdx="0" presStyleCnt="5"/>
      <dgm:spPr/>
      <dgm:t>
        <a:bodyPr/>
        <a:lstStyle/>
        <a:p>
          <a:endParaRPr lang="en-US"/>
        </a:p>
      </dgm:t>
    </dgm:pt>
    <dgm:pt modelId="{992E8F6E-79C3-E54B-AF81-70DB426A5588}" type="pres">
      <dgm:prSet presAssocID="{2053A80B-AA01-834A-8505-EA6A5E001B4D}" presName="vert1" presStyleCnt="0"/>
      <dgm:spPr/>
    </dgm:pt>
    <dgm:pt modelId="{1189E673-36A4-FC4F-82A2-95C4E06CF536}" type="pres">
      <dgm:prSet presAssocID="{D342BA20-2CCB-C948-8FF0-4774108EBEE6}" presName="thickLine" presStyleLbl="alignNode1" presStyleIdx="1" presStyleCnt="5"/>
      <dgm:spPr/>
    </dgm:pt>
    <dgm:pt modelId="{1CB20640-99A3-FB4E-977C-0C93B8323913}" type="pres">
      <dgm:prSet presAssocID="{D342BA20-2CCB-C948-8FF0-4774108EBEE6}" presName="horz1" presStyleCnt="0"/>
      <dgm:spPr/>
    </dgm:pt>
    <dgm:pt modelId="{80D0C185-6F00-6E47-A977-A2A2F333EB22}" type="pres">
      <dgm:prSet presAssocID="{D342BA20-2CCB-C948-8FF0-4774108EBEE6}" presName="tx1" presStyleLbl="revTx" presStyleIdx="1" presStyleCnt="5"/>
      <dgm:spPr/>
      <dgm:t>
        <a:bodyPr/>
        <a:lstStyle/>
        <a:p>
          <a:endParaRPr lang="en-US"/>
        </a:p>
      </dgm:t>
    </dgm:pt>
    <dgm:pt modelId="{8B4F621F-E690-9D46-B00B-6753D74A30FA}" type="pres">
      <dgm:prSet presAssocID="{D342BA20-2CCB-C948-8FF0-4774108EBEE6}" presName="vert1" presStyleCnt="0"/>
      <dgm:spPr/>
    </dgm:pt>
    <dgm:pt modelId="{8F0C09F7-4523-E64E-8323-74548DB6C3DF}" type="pres">
      <dgm:prSet presAssocID="{95329EB5-9213-324B-B476-4FFDB0A36A87}" presName="thickLine" presStyleLbl="alignNode1" presStyleIdx="2" presStyleCnt="5"/>
      <dgm:spPr/>
    </dgm:pt>
    <dgm:pt modelId="{726F81D2-629C-634C-87A5-8F0597407701}" type="pres">
      <dgm:prSet presAssocID="{95329EB5-9213-324B-B476-4FFDB0A36A87}" presName="horz1" presStyleCnt="0"/>
      <dgm:spPr/>
    </dgm:pt>
    <dgm:pt modelId="{B568F4E6-2493-D341-B058-DF53C512DAA8}" type="pres">
      <dgm:prSet presAssocID="{95329EB5-9213-324B-B476-4FFDB0A36A87}" presName="tx1" presStyleLbl="revTx" presStyleIdx="2" presStyleCnt="5"/>
      <dgm:spPr/>
      <dgm:t>
        <a:bodyPr/>
        <a:lstStyle/>
        <a:p>
          <a:endParaRPr lang="en-US"/>
        </a:p>
      </dgm:t>
    </dgm:pt>
    <dgm:pt modelId="{8E81333B-CF75-C649-B713-7A826B83348E}" type="pres">
      <dgm:prSet presAssocID="{95329EB5-9213-324B-B476-4FFDB0A36A87}" presName="vert1" presStyleCnt="0"/>
      <dgm:spPr/>
    </dgm:pt>
    <dgm:pt modelId="{FD2F2D2A-815C-9B43-9A6D-A01F05C368E4}" type="pres">
      <dgm:prSet presAssocID="{2076198D-EEC1-DE49-93F9-EDABD5614CF1}" presName="thickLine" presStyleLbl="alignNode1" presStyleIdx="3" presStyleCnt="5"/>
      <dgm:spPr/>
    </dgm:pt>
    <dgm:pt modelId="{956BD660-5E4B-8245-9772-CCB891771278}" type="pres">
      <dgm:prSet presAssocID="{2076198D-EEC1-DE49-93F9-EDABD5614CF1}" presName="horz1" presStyleCnt="0"/>
      <dgm:spPr/>
    </dgm:pt>
    <dgm:pt modelId="{9C07B5C8-57CD-B04B-B996-E75C0E9EF1FF}" type="pres">
      <dgm:prSet presAssocID="{2076198D-EEC1-DE49-93F9-EDABD5614CF1}" presName="tx1" presStyleLbl="revTx" presStyleIdx="3" presStyleCnt="5"/>
      <dgm:spPr/>
      <dgm:t>
        <a:bodyPr/>
        <a:lstStyle/>
        <a:p>
          <a:endParaRPr lang="en-US"/>
        </a:p>
      </dgm:t>
    </dgm:pt>
    <dgm:pt modelId="{6CDBCA58-BC22-6A49-BD5D-F0718E9336FD}" type="pres">
      <dgm:prSet presAssocID="{2076198D-EEC1-DE49-93F9-EDABD5614CF1}" presName="vert1" presStyleCnt="0"/>
      <dgm:spPr/>
    </dgm:pt>
    <dgm:pt modelId="{D1E99F52-D70A-354D-B27B-426F325BA753}" type="pres">
      <dgm:prSet presAssocID="{C7F7EA35-EDFD-E141-AECE-F8F002AD7A0C}" presName="thickLine" presStyleLbl="alignNode1" presStyleIdx="4" presStyleCnt="5"/>
      <dgm:spPr/>
    </dgm:pt>
    <dgm:pt modelId="{2F7754B5-EE3D-364B-8CC6-F11718D2A3A1}" type="pres">
      <dgm:prSet presAssocID="{C7F7EA35-EDFD-E141-AECE-F8F002AD7A0C}" presName="horz1" presStyleCnt="0"/>
      <dgm:spPr/>
    </dgm:pt>
    <dgm:pt modelId="{98FBEB24-C91C-1349-991C-3F2948B24F9C}" type="pres">
      <dgm:prSet presAssocID="{C7F7EA35-EDFD-E141-AECE-F8F002AD7A0C}" presName="tx1" presStyleLbl="revTx" presStyleIdx="4" presStyleCnt="5"/>
      <dgm:spPr/>
      <dgm:t>
        <a:bodyPr/>
        <a:lstStyle/>
        <a:p>
          <a:endParaRPr lang="en-US"/>
        </a:p>
      </dgm:t>
    </dgm:pt>
    <dgm:pt modelId="{0AC763B8-26CD-2548-85AF-8163578D9B6B}" type="pres">
      <dgm:prSet presAssocID="{C7F7EA35-EDFD-E141-AECE-F8F002AD7A0C}" presName="vert1" presStyleCnt="0"/>
      <dgm:spPr/>
    </dgm:pt>
  </dgm:ptLst>
  <dgm:cxnLst>
    <dgm:cxn modelId="{9ECCAEC3-F6CD-4B49-B081-B725E12102D7}" type="presOf" srcId="{36365B56-C9F0-1849-8248-F9E5B6858FA9}" destId="{61E36324-B159-E643-9ABB-53BA33C6C487}" srcOrd="0" destOrd="0" presId="urn:microsoft.com/office/officeart/2008/layout/LinedList"/>
    <dgm:cxn modelId="{B31967FD-D566-454E-B500-80479AF0EEF8}" type="presOf" srcId="{C7F7EA35-EDFD-E141-AECE-F8F002AD7A0C}" destId="{98FBEB24-C91C-1349-991C-3F2948B24F9C}" srcOrd="0" destOrd="0" presId="urn:microsoft.com/office/officeart/2008/layout/LinedList"/>
    <dgm:cxn modelId="{44FAF27D-3EF1-FB47-8CB4-ABCCBD47226F}" type="presOf" srcId="{2053A80B-AA01-834A-8505-EA6A5E001B4D}" destId="{2B93F465-9B5B-414B-86B6-5B303D2516F9}" srcOrd="0" destOrd="0" presId="urn:microsoft.com/office/officeart/2008/layout/LinedList"/>
    <dgm:cxn modelId="{8C643925-9805-8A40-A0FB-5A8C28D45064}" type="presOf" srcId="{2076198D-EEC1-DE49-93F9-EDABD5614CF1}" destId="{9C07B5C8-57CD-B04B-B996-E75C0E9EF1FF}" srcOrd="0" destOrd="0" presId="urn:microsoft.com/office/officeart/2008/layout/LinedList"/>
    <dgm:cxn modelId="{C0199E8D-38E3-0148-BD25-D210DD94A23E}" type="presOf" srcId="{D342BA20-2CCB-C948-8FF0-4774108EBEE6}" destId="{80D0C185-6F00-6E47-A977-A2A2F333EB22}" srcOrd="0" destOrd="0" presId="urn:microsoft.com/office/officeart/2008/layout/LinedList"/>
    <dgm:cxn modelId="{ECC7C42E-17BB-4C42-8A2D-85CEE123655B}" srcId="{36365B56-C9F0-1849-8248-F9E5B6858FA9}" destId="{2053A80B-AA01-834A-8505-EA6A5E001B4D}" srcOrd="0" destOrd="0" parTransId="{9AFE6FFD-16D7-A244-AE45-31D9E4182282}" sibTransId="{8C57A4BC-15A8-BF48-8B93-A628F101D6DA}"/>
    <dgm:cxn modelId="{4C258C7B-D4B4-514D-BEF2-9711EB3F55B4}" srcId="{36365B56-C9F0-1849-8248-F9E5B6858FA9}" destId="{D342BA20-2CCB-C948-8FF0-4774108EBEE6}" srcOrd="1" destOrd="0" parTransId="{09E3EEEE-DD7A-CD4B-BEB1-B479FD7ED47C}" sibTransId="{961634AE-1653-FE48-A3D8-09A60C374705}"/>
    <dgm:cxn modelId="{99F415BF-819B-B34A-BAEF-EB2904BD40E8}" srcId="{36365B56-C9F0-1849-8248-F9E5B6858FA9}" destId="{95329EB5-9213-324B-B476-4FFDB0A36A87}" srcOrd="2" destOrd="0" parTransId="{AF73B9E7-5409-614E-857B-83722871105F}" sibTransId="{235013CB-5011-664C-9928-1D6B4EE764B1}"/>
    <dgm:cxn modelId="{8EC77D69-27DB-404B-BC54-77BD7726C417}" type="presOf" srcId="{95329EB5-9213-324B-B476-4FFDB0A36A87}" destId="{B568F4E6-2493-D341-B058-DF53C512DAA8}" srcOrd="0" destOrd="0" presId="urn:microsoft.com/office/officeart/2008/layout/LinedList"/>
    <dgm:cxn modelId="{6D248320-B9E2-664B-9C5B-5CC7A37362B9}" srcId="{36365B56-C9F0-1849-8248-F9E5B6858FA9}" destId="{C7F7EA35-EDFD-E141-AECE-F8F002AD7A0C}" srcOrd="4" destOrd="0" parTransId="{3BCEBAF6-D265-6944-95C7-51D4106A24C4}" sibTransId="{CC2E6B66-8842-4944-853A-CF6F87633B1F}"/>
    <dgm:cxn modelId="{9D56DEBB-C485-3243-924A-20A5427764B8}" srcId="{36365B56-C9F0-1849-8248-F9E5B6858FA9}" destId="{2076198D-EEC1-DE49-93F9-EDABD5614CF1}" srcOrd="3" destOrd="0" parTransId="{A2D4E7BF-B906-7648-BEF1-F1A688814782}" sibTransId="{C420FCA6-9882-7741-B4F1-25897C92F987}"/>
    <dgm:cxn modelId="{9BAA2C6D-BB9F-DA4E-B3C3-149A33991AF4}" type="presParOf" srcId="{61E36324-B159-E643-9ABB-53BA33C6C487}" destId="{0DA6C093-1940-7645-9CC1-9AFC4925052C}" srcOrd="0" destOrd="0" presId="urn:microsoft.com/office/officeart/2008/layout/LinedList"/>
    <dgm:cxn modelId="{C0993E44-BD1B-854B-A576-09321DCC45FE}" type="presParOf" srcId="{61E36324-B159-E643-9ABB-53BA33C6C487}" destId="{07D8C4BF-DD5B-6147-90E1-7F8F16E8056B}" srcOrd="1" destOrd="0" presId="urn:microsoft.com/office/officeart/2008/layout/LinedList"/>
    <dgm:cxn modelId="{EE9307EA-160C-F542-9822-8ED342030D76}" type="presParOf" srcId="{07D8C4BF-DD5B-6147-90E1-7F8F16E8056B}" destId="{2B93F465-9B5B-414B-86B6-5B303D2516F9}" srcOrd="0" destOrd="0" presId="urn:microsoft.com/office/officeart/2008/layout/LinedList"/>
    <dgm:cxn modelId="{4C076C30-FBCE-9B42-AA16-1F4225418D1B}" type="presParOf" srcId="{07D8C4BF-DD5B-6147-90E1-7F8F16E8056B}" destId="{992E8F6E-79C3-E54B-AF81-70DB426A5588}" srcOrd="1" destOrd="0" presId="urn:microsoft.com/office/officeart/2008/layout/LinedList"/>
    <dgm:cxn modelId="{E4DC8F8B-3D74-7845-AAFC-15BAD60CE6EA}" type="presParOf" srcId="{61E36324-B159-E643-9ABB-53BA33C6C487}" destId="{1189E673-36A4-FC4F-82A2-95C4E06CF536}" srcOrd="2" destOrd="0" presId="urn:microsoft.com/office/officeart/2008/layout/LinedList"/>
    <dgm:cxn modelId="{73699124-A294-3743-9CA8-67F675D862AC}" type="presParOf" srcId="{61E36324-B159-E643-9ABB-53BA33C6C487}" destId="{1CB20640-99A3-FB4E-977C-0C93B8323913}" srcOrd="3" destOrd="0" presId="urn:microsoft.com/office/officeart/2008/layout/LinedList"/>
    <dgm:cxn modelId="{37E2272C-216A-9249-9248-AEBB86D10679}" type="presParOf" srcId="{1CB20640-99A3-FB4E-977C-0C93B8323913}" destId="{80D0C185-6F00-6E47-A977-A2A2F333EB22}" srcOrd="0" destOrd="0" presId="urn:microsoft.com/office/officeart/2008/layout/LinedList"/>
    <dgm:cxn modelId="{7785E461-149F-CA4C-AA4B-3B72CDBA7CDC}" type="presParOf" srcId="{1CB20640-99A3-FB4E-977C-0C93B8323913}" destId="{8B4F621F-E690-9D46-B00B-6753D74A30FA}" srcOrd="1" destOrd="0" presId="urn:microsoft.com/office/officeart/2008/layout/LinedList"/>
    <dgm:cxn modelId="{BAD5713B-63C5-B64E-BC6A-0B082FED932E}" type="presParOf" srcId="{61E36324-B159-E643-9ABB-53BA33C6C487}" destId="{8F0C09F7-4523-E64E-8323-74548DB6C3DF}" srcOrd="4" destOrd="0" presId="urn:microsoft.com/office/officeart/2008/layout/LinedList"/>
    <dgm:cxn modelId="{FAB6BFB5-D1B4-8E4C-AA66-8168CADD78B5}" type="presParOf" srcId="{61E36324-B159-E643-9ABB-53BA33C6C487}" destId="{726F81D2-629C-634C-87A5-8F0597407701}" srcOrd="5" destOrd="0" presId="urn:microsoft.com/office/officeart/2008/layout/LinedList"/>
    <dgm:cxn modelId="{D60013A7-E646-AB4B-9715-56BDFC2CDC2E}" type="presParOf" srcId="{726F81D2-629C-634C-87A5-8F0597407701}" destId="{B568F4E6-2493-D341-B058-DF53C512DAA8}" srcOrd="0" destOrd="0" presId="urn:microsoft.com/office/officeart/2008/layout/LinedList"/>
    <dgm:cxn modelId="{C3354983-AA53-5B4F-B4FC-64DE0629DA87}" type="presParOf" srcId="{726F81D2-629C-634C-87A5-8F0597407701}" destId="{8E81333B-CF75-C649-B713-7A826B83348E}" srcOrd="1" destOrd="0" presId="urn:microsoft.com/office/officeart/2008/layout/LinedList"/>
    <dgm:cxn modelId="{B5BC3F9E-D8B0-8042-83D4-EE21C80A0C40}" type="presParOf" srcId="{61E36324-B159-E643-9ABB-53BA33C6C487}" destId="{FD2F2D2A-815C-9B43-9A6D-A01F05C368E4}" srcOrd="6" destOrd="0" presId="urn:microsoft.com/office/officeart/2008/layout/LinedList"/>
    <dgm:cxn modelId="{2CA09C32-E7B6-C84A-8EA6-472DC11ABE09}" type="presParOf" srcId="{61E36324-B159-E643-9ABB-53BA33C6C487}" destId="{956BD660-5E4B-8245-9772-CCB891771278}" srcOrd="7" destOrd="0" presId="urn:microsoft.com/office/officeart/2008/layout/LinedList"/>
    <dgm:cxn modelId="{533B3DEA-42EE-F840-95B4-1F38A53E9319}" type="presParOf" srcId="{956BD660-5E4B-8245-9772-CCB891771278}" destId="{9C07B5C8-57CD-B04B-B996-E75C0E9EF1FF}" srcOrd="0" destOrd="0" presId="urn:microsoft.com/office/officeart/2008/layout/LinedList"/>
    <dgm:cxn modelId="{200915EE-458C-844C-9033-E1217CDB148C}" type="presParOf" srcId="{956BD660-5E4B-8245-9772-CCB891771278}" destId="{6CDBCA58-BC22-6A49-BD5D-F0718E9336FD}" srcOrd="1" destOrd="0" presId="urn:microsoft.com/office/officeart/2008/layout/LinedList"/>
    <dgm:cxn modelId="{5E4ABB7B-64FE-2F40-A92B-EE15B4615518}" type="presParOf" srcId="{61E36324-B159-E643-9ABB-53BA33C6C487}" destId="{D1E99F52-D70A-354D-B27B-426F325BA753}" srcOrd="8" destOrd="0" presId="urn:microsoft.com/office/officeart/2008/layout/LinedList"/>
    <dgm:cxn modelId="{2EB49BDE-01FB-3C4C-A9D7-6A0B92D35204}" type="presParOf" srcId="{61E36324-B159-E643-9ABB-53BA33C6C487}" destId="{2F7754B5-EE3D-364B-8CC6-F11718D2A3A1}" srcOrd="9" destOrd="0" presId="urn:microsoft.com/office/officeart/2008/layout/LinedList"/>
    <dgm:cxn modelId="{E21F5B00-3BB8-824A-A77B-A320C8812976}" type="presParOf" srcId="{2F7754B5-EE3D-364B-8CC6-F11718D2A3A1}" destId="{98FBEB24-C91C-1349-991C-3F2948B24F9C}" srcOrd="0" destOrd="0" presId="urn:microsoft.com/office/officeart/2008/layout/LinedList"/>
    <dgm:cxn modelId="{40B0B888-04A9-2F43-9751-82B9384EF958}" type="presParOf" srcId="{2F7754B5-EE3D-364B-8CC6-F11718D2A3A1}" destId="{0AC763B8-26CD-2548-85AF-8163578D9B6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38B3141-B342-B146-9ABA-5F19C2BF84A3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F52BF-7CAB-E744-ADA5-28511BEB532B}">
      <dgm:prSet phldrT="[Text]"/>
      <dgm:spPr/>
      <dgm:t>
        <a:bodyPr/>
        <a:lstStyle/>
        <a:p>
          <a:r>
            <a:rPr lang="en-US" dirty="0" smtClean="0"/>
            <a:t>Opening Session</a:t>
          </a:r>
          <a:endParaRPr lang="en-US" dirty="0"/>
        </a:p>
      </dgm:t>
    </dgm:pt>
    <dgm:pt modelId="{EBAB1B28-46AC-EA43-B35F-275B8B480B82}" type="parTrans" cxnId="{FC10A778-11A8-2147-9381-3167B4021999}">
      <dgm:prSet/>
      <dgm:spPr/>
      <dgm:t>
        <a:bodyPr/>
        <a:lstStyle/>
        <a:p>
          <a:endParaRPr lang="en-US"/>
        </a:p>
      </dgm:t>
    </dgm:pt>
    <dgm:pt modelId="{3EBFBFE2-04AD-5C46-A12D-D0CD2DF7F913}" type="sibTrans" cxnId="{FC10A778-11A8-2147-9381-3167B4021999}">
      <dgm:prSet/>
      <dgm:spPr/>
      <dgm:t>
        <a:bodyPr/>
        <a:lstStyle/>
        <a:p>
          <a:endParaRPr lang="en-US"/>
        </a:p>
      </dgm:t>
    </dgm:pt>
    <dgm:pt modelId="{1564A53E-4CCC-DD42-9A69-9AC7269B94C5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E35BDCD4-D41B-6346-80B9-B05120BE984B}" type="parTrans" cxnId="{8EDB7572-CE71-EF44-AFBA-CC93F7A72B94}">
      <dgm:prSet/>
      <dgm:spPr/>
      <dgm:t>
        <a:bodyPr/>
        <a:lstStyle/>
        <a:p>
          <a:endParaRPr lang="en-US"/>
        </a:p>
      </dgm:t>
    </dgm:pt>
    <dgm:pt modelId="{33E834FF-4E19-9B47-9574-FB52A37370A9}" type="sibTrans" cxnId="{8EDB7572-CE71-EF44-AFBA-CC93F7A72B94}">
      <dgm:prSet/>
      <dgm:spPr/>
      <dgm:t>
        <a:bodyPr/>
        <a:lstStyle/>
        <a:p>
          <a:endParaRPr lang="en-US"/>
        </a:p>
      </dgm:t>
    </dgm:pt>
    <dgm:pt modelId="{892AF13B-2E8E-EA4C-99D5-3862F23A6651}">
      <dgm:prSet phldrT="[Text]"/>
      <dgm:spPr/>
      <dgm:t>
        <a:bodyPr/>
        <a:lstStyle/>
        <a:p>
          <a:r>
            <a:rPr lang="en-US" dirty="0" smtClean="0"/>
            <a:t>Students will read “Return to Ithaca” in their text of the Odyssey and discuss it with their classmates within their literary circles.</a:t>
          </a:r>
          <a:endParaRPr lang="en-US" dirty="0"/>
        </a:p>
      </dgm:t>
    </dgm:pt>
    <dgm:pt modelId="{64944CA7-66C3-D646-8D8C-9C42FFEAE7FA}" type="parTrans" cxnId="{13A5F519-0B0E-C74F-AF2A-A1992EF44246}">
      <dgm:prSet/>
      <dgm:spPr/>
      <dgm:t>
        <a:bodyPr/>
        <a:lstStyle/>
        <a:p>
          <a:endParaRPr lang="en-US"/>
        </a:p>
      </dgm:t>
    </dgm:pt>
    <dgm:pt modelId="{837115CD-5DBB-3B44-8201-B1285727E1E3}" type="sibTrans" cxnId="{13A5F519-0B0E-C74F-AF2A-A1992EF44246}">
      <dgm:prSet/>
      <dgm:spPr/>
      <dgm:t>
        <a:bodyPr/>
        <a:lstStyle/>
        <a:p>
          <a:endParaRPr lang="en-US"/>
        </a:p>
      </dgm:t>
    </dgm:pt>
    <dgm:pt modelId="{CA5E5223-DB3A-424C-BA40-0982B46B4598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73327096-14DF-2846-BD29-92F4DED8D45F}" type="parTrans" cxnId="{FB96B8CD-6A3A-5F43-AC72-500AB0EC6E62}">
      <dgm:prSet/>
      <dgm:spPr/>
      <dgm:t>
        <a:bodyPr/>
        <a:lstStyle/>
        <a:p>
          <a:endParaRPr lang="en-US"/>
        </a:p>
      </dgm:t>
    </dgm:pt>
    <dgm:pt modelId="{7277CC46-93B7-9C47-8940-04F305CE1AEF}" type="sibTrans" cxnId="{FB96B8CD-6A3A-5F43-AC72-500AB0EC6E62}">
      <dgm:prSet/>
      <dgm:spPr/>
      <dgm:t>
        <a:bodyPr/>
        <a:lstStyle/>
        <a:p>
          <a:endParaRPr lang="en-US"/>
        </a:p>
      </dgm:t>
    </dgm:pt>
    <dgm:pt modelId="{CCAE178F-99AD-314B-A570-C69B8AB3AD5A}">
      <dgm:prSet phldrT="[Text]"/>
      <dgm:spPr/>
      <dgm:t>
        <a:bodyPr/>
        <a:lstStyle/>
        <a:p>
          <a:r>
            <a:rPr lang="en-US" dirty="0" smtClean="0"/>
            <a:t>Students will expand their understanding of Latin and Greek roots by determining how to correctly use English words with those roots in context.</a:t>
          </a:r>
          <a:endParaRPr lang="en-US" dirty="0"/>
        </a:p>
      </dgm:t>
    </dgm:pt>
    <dgm:pt modelId="{8C179D5B-37C4-8944-8994-E35072DB5067}" type="parTrans" cxnId="{77944D67-73AF-2540-A39A-524FFA7354C3}">
      <dgm:prSet/>
      <dgm:spPr/>
      <dgm:t>
        <a:bodyPr/>
        <a:lstStyle/>
        <a:p>
          <a:endParaRPr lang="en-US"/>
        </a:p>
      </dgm:t>
    </dgm:pt>
    <dgm:pt modelId="{DB2FDAEA-772A-8A42-BCCB-5056E8FC2008}" type="sibTrans" cxnId="{77944D67-73AF-2540-A39A-524FFA7354C3}">
      <dgm:prSet/>
      <dgm:spPr/>
      <dgm:t>
        <a:bodyPr/>
        <a:lstStyle/>
        <a:p>
          <a:endParaRPr lang="en-US"/>
        </a:p>
      </dgm:t>
    </dgm:pt>
    <dgm:pt modelId="{0E4A0218-A61A-FB40-831F-16AAE4A87A6C}">
      <dgm:prSet phldrT="[Text]"/>
      <dgm:spPr/>
      <dgm:t>
        <a:bodyPr/>
        <a:lstStyle/>
        <a:p>
          <a:r>
            <a:rPr lang="en-US" dirty="0" smtClean="0"/>
            <a:t>Students will share what they discussed within their literary circles with the class.</a:t>
          </a:r>
          <a:endParaRPr lang="en-US" dirty="0"/>
        </a:p>
      </dgm:t>
    </dgm:pt>
    <dgm:pt modelId="{DFAFC53F-034C-F543-8CE1-F2747870860D}" type="parTrans" cxnId="{138D5D70-4169-D847-97A4-676A9CBF7B28}">
      <dgm:prSet/>
      <dgm:spPr/>
    </dgm:pt>
    <dgm:pt modelId="{3B6133E7-E6F6-5348-A852-5490D87D4A7A}" type="sibTrans" cxnId="{138D5D70-4169-D847-97A4-676A9CBF7B28}">
      <dgm:prSet/>
      <dgm:spPr/>
    </dgm:pt>
    <dgm:pt modelId="{AB9262E2-DB75-2141-A386-60FA66A52380}" type="pres">
      <dgm:prSet presAssocID="{138B3141-B342-B146-9ABA-5F19C2BF84A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700B55-B40B-634B-8FD2-E04BB40DB606}" type="pres">
      <dgm:prSet presAssocID="{18DF52BF-7CAB-E744-ADA5-28511BEB532B}" presName="thickLine" presStyleLbl="alignNode1" presStyleIdx="0" presStyleCnt="3"/>
      <dgm:spPr/>
    </dgm:pt>
    <dgm:pt modelId="{AE459AB0-F78F-A140-9A4F-BAA320C0E62B}" type="pres">
      <dgm:prSet presAssocID="{18DF52BF-7CAB-E744-ADA5-28511BEB532B}" presName="horz1" presStyleCnt="0"/>
      <dgm:spPr/>
    </dgm:pt>
    <dgm:pt modelId="{23554E94-2FCD-FA44-9CF4-2D1D9C7EAA62}" type="pres">
      <dgm:prSet presAssocID="{18DF52BF-7CAB-E744-ADA5-28511BEB532B}" presName="tx1" presStyleLbl="revTx" presStyleIdx="0" presStyleCnt="6"/>
      <dgm:spPr/>
      <dgm:t>
        <a:bodyPr/>
        <a:lstStyle/>
        <a:p>
          <a:endParaRPr lang="en-US"/>
        </a:p>
      </dgm:t>
    </dgm:pt>
    <dgm:pt modelId="{3885EF1B-6691-554C-827F-4CFD3BD7D2BA}" type="pres">
      <dgm:prSet presAssocID="{18DF52BF-7CAB-E744-ADA5-28511BEB532B}" presName="vert1" presStyleCnt="0"/>
      <dgm:spPr/>
    </dgm:pt>
    <dgm:pt modelId="{7F712C0E-D3E3-BA41-B12E-5DE18F4F44B9}" type="pres">
      <dgm:prSet presAssocID="{CCAE178F-99AD-314B-A570-C69B8AB3AD5A}" presName="vertSpace2a" presStyleCnt="0"/>
      <dgm:spPr/>
    </dgm:pt>
    <dgm:pt modelId="{06B73699-1FA5-DB40-A652-6ABA0A2AB3F6}" type="pres">
      <dgm:prSet presAssocID="{CCAE178F-99AD-314B-A570-C69B8AB3AD5A}" presName="horz2" presStyleCnt="0"/>
      <dgm:spPr/>
    </dgm:pt>
    <dgm:pt modelId="{F2B77AB4-1C5F-3745-9341-B7BDDD4E2E3A}" type="pres">
      <dgm:prSet presAssocID="{CCAE178F-99AD-314B-A570-C69B8AB3AD5A}" presName="horzSpace2" presStyleCnt="0"/>
      <dgm:spPr/>
    </dgm:pt>
    <dgm:pt modelId="{48650E1E-5943-7A43-A4BD-C1140D792729}" type="pres">
      <dgm:prSet presAssocID="{CCAE178F-99AD-314B-A570-C69B8AB3AD5A}" presName="tx2" presStyleLbl="revTx" presStyleIdx="1" presStyleCnt="6"/>
      <dgm:spPr/>
      <dgm:t>
        <a:bodyPr/>
        <a:lstStyle/>
        <a:p>
          <a:endParaRPr lang="en-US"/>
        </a:p>
      </dgm:t>
    </dgm:pt>
    <dgm:pt modelId="{9AE54236-73E6-7E49-A39F-E7F9CFE9E423}" type="pres">
      <dgm:prSet presAssocID="{CCAE178F-99AD-314B-A570-C69B8AB3AD5A}" presName="vert2" presStyleCnt="0"/>
      <dgm:spPr/>
    </dgm:pt>
    <dgm:pt modelId="{C4F54A5A-F081-9A49-8409-29D4D85D5878}" type="pres">
      <dgm:prSet presAssocID="{CCAE178F-99AD-314B-A570-C69B8AB3AD5A}" presName="thinLine2b" presStyleLbl="callout" presStyleIdx="0" presStyleCnt="3"/>
      <dgm:spPr/>
    </dgm:pt>
    <dgm:pt modelId="{4A448962-0F5F-5245-B315-9128747E3F35}" type="pres">
      <dgm:prSet presAssocID="{CCAE178F-99AD-314B-A570-C69B8AB3AD5A}" presName="vertSpace2b" presStyleCnt="0"/>
      <dgm:spPr/>
    </dgm:pt>
    <dgm:pt modelId="{158E85FE-37DD-B34E-9D72-B8FEDF0E8DAB}" type="pres">
      <dgm:prSet presAssocID="{1564A53E-4CCC-DD42-9A69-9AC7269B94C5}" presName="thickLine" presStyleLbl="alignNode1" presStyleIdx="1" presStyleCnt="3"/>
      <dgm:spPr/>
    </dgm:pt>
    <dgm:pt modelId="{1F71413A-7320-784D-8CF5-6F39516C0151}" type="pres">
      <dgm:prSet presAssocID="{1564A53E-4CCC-DD42-9A69-9AC7269B94C5}" presName="horz1" presStyleCnt="0"/>
      <dgm:spPr/>
    </dgm:pt>
    <dgm:pt modelId="{EB243F75-D165-9749-A976-6C992B0DDA12}" type="pres">
      <dgm:prSet presAssocID="{1564A53E-4CCC-DD42-9A69-9AC7269B94C5}" presName="tx1" presStyleLbl="revTx" presStyleIdx="2" presStyleCnt="6"/>
      <dgm:spPr/>
      <dgm:t>
        <a:bodyPr/>
        <a:lstStyle/>
        <a:p>
          <a:endParaRPr lang="en-US"/>
        </a:p>
      </dgm:t>
    </dgm:pt>
    <dgm:pt modelId="{ADE4E08B-BFB3-064D-8895-EE479B53D3FE}" type="pres">
      <dgm:prSet presAssocID="{1564A53E-4CCC-DD42-9A69-9AC7269B94C5}" presName="vert1" presStyleCnt="0"/>
      <dgm:spPr/>
    </dgm:pt>
    <dgm:pt modelId="{8174B471-79F4-DF4C-94FD-6B705834171E}" type="pres">
      <dgm:prSet presAssocID="{892AF13B-2E8E-EA4C-99D5-3862F23A6651}" presName="vertSpace2a" presStyleCnt="0"/>
      <dgm:spPr/>
    </dgm:pt>
    <dgm:pt modelId="{4511F93B-40F5-3C46-8852-58B5C9F72F0B}" type="pres">
      <dgm:prSet presAssocID="{892AF13B-2E8E-EA4C-99D5-3862F23A6651}" presName="horz2" presStyleCnt="0"/>
      <dgm:spPr/>
    </dgm:pt>
    <dgm:pt modelId="{6B08A3AE-3458-314E-9528-4B43969B3D2C}" type="pres">
      <dgm:prSet presAssocID="{892AF13B-2E8E-EA4C-99D5-3862F23A6651}" presName="horzSpace2" presStyleCnt="0"/>
      <dgm:spPr/>
    </dgm:pt>
    <dgm:pt modelId="{C5E96AEC-1DAC-444E-B462-28EC7A64282C}" type="pres">
      <dgm:prSet presAssocID="{892AF13B-2E8E-EA4C-99D5-3862F23A6651}" presName="tx2" presStyleLbl="revTx" presStyleIdx="3" presStyleCnt="6"/>
      <dgm:spPr/>
      <dgm:t>
        <a:bodyPr/>
        <a:lstStyle/>
        <a:p>
          <a:endParaRPr lang="en-US"/>
        </a:p>
      </dgm:t>
    </dgm:pt>
    <dgm:pt modelId="{F8F94559-05C4-0E44-8B9F-47A4AE1C9F74}" type="pres">
      <dgm:prSet presAssocID="{892AF13B-2E8E-EA4C-99D5-3862F23A6651}" presName="vert2" presStyleCnt="0"/>
      <dgm:spPr/>
    </dgm:pt>
    <dgm:pt modelId="{525F52D9-377F-464E-B784-C4F9B54E505A}" type="pres">
      <dgm:prSet presAssocID="{892AF13B-2E8E-EA4C-99D5-3862F23A6651}" presName="thinLine2b" presStyleLbl="callout" presStyleIdx="1" presStyleCnt="3"/>
      <dgm:spPr/>
    </dgm:pt>
    <dgm:pt modelId="{7276139A-F2D0-AA40-A21D-81AF9B38B735}" type="pres">
      <dgm:prSet presAssocID="{892AF13B-2E8E-EA4C-99D5-3862F23A6651}" presName="vertSpace2b" presStyleCnt="0"/>
      <dgm:spPr/>
    </dgm:pt>
    <dgm:pt modelId="{41080C70-A73D-3C45-9599-301600EE484B}" type="pres">
      <dgm:prSet presAssocID="{CA5E5223-DB3A-424C-BA40-0982B46B4598}" presName="thickLine" presStyleLbl="alignNode1" presStyleIdx="2" presStyleCnt="3"/>
      <dgm:spPr/>
    </dgm:pt>
    <dgm:pt modelId="{2824FE4E-9A04-D84B-BA52-5F21F3FCF4AB}" type="pres">
      <dgm:prSet presAssocID="{CA5E5223-DB3A-424C-BA40-0982B46B4598}" presName="horz1" presStyleCnt="0"/>
      <dgm:spPr/>
    </dgm:pt>
    <dgm:pt modelId="{9E979B39-6DEE-0944-9783-2C6F1C2C2866}" type="pres">
      <dgm:prSet presAssocID="{CA5E5223-DB3A-424C-BA40-0982B46B4598}" presName="tx1" presStyleLbl="revTx" presStyleIdx="4" presStyleCnt="6"/>
      <dgm:spPr/>
      <dgm:t>
        <a:bodyPr/>
        <a:lstStyle/>
        <a:p>
          <a:endParaRPr lang="en-US"/>
        </a:p>
      </dgm:t>
    </dgm:pt>
    <dgm:pt modelId="{4EAE36B1-C74E-3142-9FFB-D22077188966}" type="pres">
      <dgm:prSet presAssocID="{CA5E5223-DB3A-424C-BA40-0982B46B4598}" presName="vert1" presStyleCnt="0"/>
      <dgm:spPr/>
    </dgm:pt>
    <dgm:pt modelId="{A1AE9FCC-4EA3-AF47-B4AD-EDEB1316B4BE}" type="pres">
      <dgm:prSet presAssocID="{0E4A0218-A61A-FB40-831F-16AAE4A87A6C}" presName="vertSpace2a" presStyleCnt="0"/>
      <dgm:spPr/>
    </dgm:pt>
    <dgm:pt modelId="{43926316-DD9B-6F4C-926C-04A82EEC05C4}" type="pres">
      <dgm:prSet presAssocID="{0E4A0218-A61A-FB40-831F-16AAE4A87A6C}" presName="horz2" presStyleCnt="0"/>
      <dgm:spPr/>
    </dgm:pt>
    <dgm:pt modelId="{740E9294-6E0A-964A-9A18-7B3D7B749A3C}" type="pres">
      <dgm:prSet presAssocID="{0E4A0218-A61A-FB40-831F-16AAE4A87A6C}" presName="horzSpace2" presStyleCnt="0"/>
      <dgm:spPr/>
    </dgm:pt>
    <dgm:pt modelId="{04C3B51D-7ED4-734C-BBD3-53AE38F89824}" type="pres">
      <dgm:prSet presAssocID="{0E4A0218-A61A-FB40-831F-16AAE4A87A6C}" presName="tx2" presStyleLbl="revTx" presStyleIdx="5" presStyleCnt="6"/>
      <dgm:spPr/>
      <dgm:t>
        <a:bodyPr/>
        <a:lstStyle/>
        <a:p>
          <a:endParaRPr lang="en-US"/>
        </a:p>
      </dgm:t>
    </dgm:pt>
    <dgm:pt modelId="{C78FD505-8ACD-3D40-8451-EB7F78900C3C}" type="pres">
      <dgm:prSet presAssocID="{0E4A0218-A61A-FB40-831F-16AAE4A87A6C}" presName="vert2" presStyleCnt="0"/>
      <dgm:spPr/>
    </dgm:pt>
    <dgm:pt modelId="{CA77FB79-DF48-3C44-A0EA-E41B7F2F1219}" type="pres">
      <dgm:prSet presAssocID="{0E4A0218-A61A-FB40-831F-16AAE4A87A6C}" presName="thinLine2b" presStyleLbl="callout" presStyleIdx="2" presStyleCnt="3"/>
      <dgm:spPr/>
    </dgm:pt>
    <dgm:pt modelId="{45CAA690-F469-2B47-B2F8-ADDB9228C530}" type="pres">
      <dgm:prSet presAssocID="{0E4A0218-A61A-FB40-831F-16AAE4A87A6C}" presName="vertSpace2b" presStyleCnt="0"/>
      <dgm:spPr/>
    </dgm:pt>
  </dgm:ptLst>
  <dgm:cxnLst>
    <dgm:cxn modelId="{8FA83502-4E0C-8B41-8CFD-BFC073354130}" type="presOf" srcId="{CA5E5223-DB3A-424C-BA40-0982B46B4598}" destId="{9E979B39-6DEE-0944-9783-2C6F1C2C2866}" srcOrd="0" destOrd="0" presId="urn:microsoft.com/office/officeart/2008/layout/LinedList"/>
    <dgm:cxn modelId="{2F5FCCDD-FFED-9940-A7F8-1CC0057D588C}" type="presOf" srcId="{138B3141-B342-B146-9ABA-5F19C2BF84A3}" destId="{AB9262E2-DB75-2141-A386-60FA66A52380}" srcOrd="0" destOrd="0" presId="urn:microsoft.com/office/officeart/2008/layout/LinedList"/>
    <dgm:cxn modelId="{85871503-690C-8D47-B7E6-E60B373682F4}" type="presOf" srcId="{18DF52BF-7CAB-E744-ADA5-28511BEB532B}" destId="{23554E94-2FCD-FA44-9CF4-2D1D9C7EAA62}" srcOrd="0" destOrd="0" presId="urn:microsoft.com/office/officeart/2008/layout/LinedList"/>
    <dgm:cxn modelId="{8711257D-F57E-944A-B033-0D37C0DBE63D}" type="presOf" srcId="{0E4A0218-A61A-FB40-831F-16AAE4A87A6C}" destId="{04C3B51D-7ED4-734C-BBD3-53AE38F89824}" srcOrd="0" destOrd="0" presId="urn:microsoft.com/office/officeart/2008/layout/LinedList"/>
    <dgm:cxn modelId="{B91D9C19-88A6-654D-8F99-974D09BB8888}" type="presOf" srcId="{1564A53E-4CCC-DD42-9A69-9AC7269B94C5}" destId="{EB243F75-D165-9749-A976-6C992B0DDA12}" srcOrd="0" destOrd="0" presId="urn:microsoft.com/office/officeart/2008/layout/LinedList"/>
    <dgm:cxn modelId="{13A5F519-0B0E-C74F-AF2A-A1992EF44246}" srcId="{1564A53E-4CCC-DD42-9A69-9AC7269B94C5}" destId="{892AF13B-2E8E-EA4C-99D5-3862F23A6651}" srcOrd="0" destOrd="0" parTransId="{64944CA7-66C3-D646-8D8C-9C42FFEAE7FA}" sibTransId="{837115CD-5DBB-3B44-8201-B1285727E1E3}"/>
    <dgm:cxn modelId="{E8D524D1-1AC8-DC40-9AE4-988FDFC17069}" type="presOf" srcId="{892AF13B-2E8E-EA4C-99D5-3862F23A6651}" destId="{C5E96AEC-1DAC-444E-B462-28EC7A64282C}" srcOrd="0" destOrd="0" presId="urn:microsoft.com/office/officeart/2008/layout/LinedList"/>
    <dgm:cxn modelId="{FC10A778-11A8-2147-9381-3167B4021999}" srcId="{138B3141-B342-B146-9ABA-5F19C2BF84A3}" destId="{18DF52BF-7CAB-E744-ADA5-28511BEB532B}" srcOrd="0" destOrd="0" parTransId="{EBAB1B28-46AC-EA43-B35F-275B8B480B82}" sibTransId="{3EBFBFE2-04AD-5C46-A12D-D0CD2DF7F913}"/>
    <dgm:cxn modelId="{138D5D70-4169-D847-97A4-676A9CBF7B28}" srcId="{CA5E5223-DB3A-424C-BA40-0982B46B4598}" destId="{0E4A0218-A61A-FB40-831F-16AAE4A87A6C}" srcOrd="0" destOrd="0" parTransId="{DFAFC53F-034C-F543-8CE1-F2747870860D}" sibTransId="{3B6133E7-E6F6-5348-A852-5490D87D4A7A}"/>
    <dgm:cxn modelId="{77944D67-73AF-2540-A39A-524FFA7354C3}" srcId="{18DF52BF-7CAB-E744-ADA5-28511BEB532B}" destId="{CCAE178F-99AD-314B-A570-C69B8AB3AD5A}" srcOrd="0" destOrd="0" parTransId="{8C179D5B-37C4-8944-8994-E35072DB5067}" sibTransId="{DB2FDAEA-772A-8A42-BCCB-5056E8FC2008}"/>
    <dgm:cxn modelId="{FB96B8CD-6A3A-5F43-AC72-500AB0EC6E62}" srcId="{138B3141-B342-B146-9ABA-5F19C2BF84A3}" destId="{CA5E5223-DB3A-424C-BA40-0982B46B4598}" srcOrd="2" destOrd="0" parTransId="{73327096-14DF-2846-BD29-92F4DED8D45F}" sibTransId="{7277CC46-93B7-9C47-8940-04F305CE1AEF}"/>
    <dgm:cxn modelId="{8EDB7572-CE71-EF44-AFBA-CC93F7A72B94}" srcId="{138B3141-B342-B146-9ABA-5F19C2BF84A3}" destId="{1564A53E-4CCC-DD42-9A69-9AC7269B94C5}" srcOrd="1" destOrd="0" parTransId="{E35BDCD4-D41B-6346-80B9-B05120BE984B}" sibTransId="{33E834FF-4E19-9B47-9574-FB52A37370A9}"/>
    <dgm:cxn modelId="{49AF7B60-3EBA-1049-9DF9-154564B33DE5}" type="presOf" srcId="{CCAE178F-99AD-314B-A570-C69B8AB3AD5A}" destId="{48650E1E-5943-7A43-A4BD-C1140D792729}" srcOrd="0" destOrd="0" presId="urn:microsoft.com/office/officeart/2008/layout/LinedList"/>
    <dgm:cxn modelId="{154B1525-58E6-A54A-8CB5-A73B2653EE00}" type="presParOf" srcId="{AB9262E2-DB75-2141-A386-60FA66A52380}" destId="{24700B55-B40B-634B-8FD2-E04BB40DB606}" srcOrd="0" destOrd="0" presId="urn:microsoft.com/office/officeart/2008/layout/LinedList"/>
    <dgm:cxn modelId="{135CF535-4B68-1F41-9745-7B1010BF6DCD}" type="presParOf" srcId="{AB9262E2-DB75-2141-A386-60FA66A52380}" destId="{AE459AB0-F78F-A140-9A4F-BAA320C0E62B}" srcOrd="1" destOrd="0" presId="urn:microsoft.com/office/officeart/2008/layout/LinedList"/>
    <dgm:cxn modelId="{AEDCCD4B-79DE-1F44-95FE-025183C47A36}" type="presParOf" srcId="{AE459AB0-F78F-A140-9A4F-BAA320C0E62B}" destId="{23554E94-2FCD-FA44-9CF4-2D1D9C7EAA62}" srcOrd="0" destOrd="0" presId="urn:microsoft.com/office/officeart/2008/layout/LinedList"/>
    <dgm:cxn modelId="{2CA5B9D6-3163-4547-A8F9-2F84A573A2E5}" type="presParOf" srcId="{AE459AB0-F78F-A140-9A4F-BAA320C0E62B}" destId="{3885EF1B-6691-554C-827F-4CFD3BD7D2BA}" srcOrd="1" destOrd="0" presId="urn:microsoft.com/office/officeart/2008/layout/LinedList"/>
    <dgm:cxn modelId="{7D1838DC-A5D5-5C41-8265-72B0DEBE137E}" type="presParOf" srcId="{3885EF1B-6691-554C-827F-4CFD3BD7D2BA}" destId="{7F712C0E-D3E3-BA41-B12E-5DE18F4F44B9}" srcOrd="0" destOrd="0" presId="urn:microsoft.com/office/officeart/2008/layout/LinedList"/>
    <dgm:cxn modelId="{9671E6D2-7DF6-2849-AEFA-D89AFD5D7EC1}" type="presParOf" srcId="{3885EF1B-6691-554C-827F-4CFD3BD7D2BA}" destId="{06B73699-1FA5-DB40-A652-6ABA0A2AB3F6}" srcOrd="1" destOrd="0" presId="urn:microsoft.com/office/officeart/2008/layout/LinedList"/>
    <dgm:cxn modelId="{6129CABD-7EC9-0749-A59F-F9699DB58C5C}" type="presParOf" srcId="{06B73699-1FA5-DB40-A652-6ABA0A2AB3F6}" destId="{F2B77AB4-1C5F-3745-9341-B7BDDD4E2E3A}" srcOrd="0" destOrd="0" presId="urn:microsoft.com/office/officeart/2008/layout/LinedList"/>
    <dgm:cxn modelId="{9B44CF2B-DEBA-224B-B5D7-8E520D84BDD0}" type="presParOf" srcId="{06B73699-1FA5-DB40-A652-6ABA0A2AB3F6}" destId="{48650E1E-5943-7A43-A4BD-C1140D792729}" srcOrd="1" destOrd="0" presId="urn:microsoft.com/office/officeart/2008/layout/LinedList"/>
    <dgm:cxn modelId="{FD11BE0E-76B8-E94E-A172-E8F492B3CF70}" type="presParOf" srcId="{06B73699-1FA5-DB40-A652-6ABA0A2AB3F6}" destId="{9AE54236-73E6-7E49-A39F-E7F9CFE9E423}" srcOrd="2" destOrd="0" presId="urn:microsoft.com/office/officeart/2008/layout/LinedList"/>
    <dgm:cxn modelId="{A6F0122E-A635-3541-B5DA-06F798D2BCCA}" type="presParOf" srcId="{3885EF1B-6691-554C-827F-4CFD3BD7D2BA}" destId="{C4F54A5A-F081-9A49-8409-29D4D85D5878}" srcOrd="2" destOrd="0" presId="urn:microsoft.com/office/officeart/2008/layout/LinedList"/>
    <dgm:cxn modelId="{5F5BE6B5-E8E6-774A-822B-B00A26013E62}" type="presParOf" srcId="{3885EF1B-6691-554C-827F-4CFD3BD7D2BA}" destId="{4A448962-0F5F-5245-B315-9128747E3F35}" srcOrd="3" destOrd="0" presId="urn:microsoft.com/office/officeart/2008/layout/LinedList"/>
    <dgm:cxn modelId="{0A975DFD-4448-B64E-B8FE-012CF2F9BA05}" type="presParOf" srcId="{AB9262E2-DB75-2141-A386-60FA66A52380}" destId="{158E85FE-37DD-B34E-9D72-B8FEDF0E8DAB}" srcOrd="2" destOrd="0" presId="urn:microsoft.com/office/officeart/2008/layout/LinedList"/>
    <dgm:cxn modelId="{156B2DCC-C79C-154F-AAEB-5F5F12E03FE2}" type="presParOf" srcId="{AB9262E2-DB75-2141-A386-60FA66A52380}" destId="{1F71413A-7320-784D-8CF5-6F39516C0151}" srcOrd="3" destOrd="0" presId="urn:microsoft.com/office/officeart/2008/layout/LinedList"/>
    <dgm:cxn modelId="{327BCFF9-783C-DC4D-917A-3C5C98E0481D}" type="presParOf" srcId="{1F71413A-7320-784D-8CF5-6F39516C0151}" destId="{EB243F75-D165-9749-A976-6C992B0DDA12}" srcOrd="0" destOrd="0" presId="urn:microsoft.com/office/officeart/2008/layout/LinedList"/>
    <dgm:cxn modelId="{FD26DC20-6361-A249-8FA4-016F4038B401}" type="presParOf" srcId="{1F71413A-7320-784D-8CF5-6F39516C0151}" destId="{ADE4E08B-BFB3-064D-8895-EE479B53D3FE}" srcOrd="1" destOrd="0" presId="urn:microsoft.com/office/officeart/2008/layout/LinedList"/>
    <dgm:cxn modelId="{778FC0F4-6656-4C48-AC4A-7621A579BE80}" type="presParOf" srcId="{ADE4E08B-BFB3-064D-8895-EE479B53D3FE}" destId="{8174B471-79F4-DF4C-94FD-6B705834171E}" srcOrd="0" destOrd="0" presId="urn:microsoft.com/office/officeart/2008/layout/LinedList"/>
    <dgm:cxn modelId="{A7C8E91E-8E64-D840-B3E2-BF5836D283F4}" type="presParOf" srcId="{ADE4E08B-BFB3-064D-8895-EE479B53D3FE}" destId="{4511F93B-40F5-3C46-8852-58B5C9F72F0B}" srcOrd="1" destOrd="0" presId="urn:microsoft.com/office/officeart/2008/layout/LinedList"/>
    <dgm:cxn modelId="{29B72556-7524-6041-A379-C37E387B3437}" type="presParOf" srcId="{4511F93B-40F5-3C46-8852-58B5C9F72F0B}" destId="{6B08A3AE-3458-314E-9528-4B43969B3D2C}" srcOrd="0" destOrd="0" presId="urn:microsoft.com/office/officeart/2008/layout/LinedList"/>
    <dgm:cxn modelId="{B2B72693-27E0-984A-B4E2-E7C61E3AB7E3}" type="presParOf" srcId="{4511F93B-40F5-3C46-8852-58B5C9F72F0B}" destId="{C5E96AEC-1DAC-444E-B462-28EC7A64282C}" srcOrd="1" destOrd="0" presId="urn:microsoft.com/office/officeart/2008/layout/LinedList"/>
    <dgm:cxn modelId="{633B7DAB-1CF2-B347-B8A3-E225720777D5}" type="presParOf" srcId="{4511F93B-40F5-3C46-8852-58B5C9F72F0B}" destId="{F8F94559-05C4-0E44-8B9F-47A4AE1C9F74}" srcOrd="2" destOrd="0" presId="urn:microsoft.com/office/officeart/2008/layout/LinedList"/>
    <dgm:cxn modelId="{1A3A26BC-343A-9D43-80FF-DFF583CE9044}" type="presParOf" srcId="{ADE4E08B-BFB3-064D-8895-EE479B53D3FE}" destId="{525F52D9-377F-464E-B784-C4F9B54E505A}" srcOrd="2" destOrd="0" presId="urn:microsoft.com/office/officeart/2008/layout/LinedList"/>
    <dgm:cxn modelId="{8C7AB78A-0CE7-C941-ACC2-3D1471CBF7A7}" type="presParOf" srcId="{ADE4E08B-BFB3-064D-8895-EE479B53D3FE}" destId="{7276139A-F2D0-AA40-A21D-81AF9B38B735}" srcOrd="3" destOrd="0" presId="urn:microsoft.com/office/officeart/2008/layout/LinedList"/>
    <dgm:cxn modelId="{E656DB99-19E8-D942-A2B2-E9A9B69ECCD4}" type="presParOf" srcId="{AB9262E2-DB75-2141-A386-60FA66A52380}" destId="{41080C70-A73D-3C45-9599-301600EE484B}" srcOrd="4" destOrd="0" presId="urn:microsoft.com/office/officeart/2008/layout/LinedList"/>
    <dgm:cxn modelId="{75A1E1F7-34A9-FE4F-BE73-9EE18469D169}" type="presParOf" srcId="{AB9262E2-DB75-2141-A386-60FA66A52380}" destId="{2824FE4E-9A04-D84B-BA52-5F21F3FCF4AB}" srcOrd="5" destOrd="0" presId="urn:microsoft.com/office/officeart/2008/layout/LinedList"/>
    <dgm:cxn modelId="{F9E27683-9074-4845-9892-62AF13DFB9E0}" type="presParOf" srcId="{2824FE4E-9A04-D84B-BA52-5F21F3FCF4AB}" destId="{9E979B39-6DEE-0944-9783-2C6F1C2C2866}" srcOrd="0" destOrd="0" presId="urn:microsoft.com/office/officeart/2008/layout/LinedList"/>
    <dgm:cxn modelId="{6EA8FC4B-9337-9543-A6B5-507DC70109EC}" type="presParOf" srcId="{2824FE4E-9A04-D84B-BA52-5F21F3FCF4AB}" destId="{4EAE36B1-C74E-3142-9FFB-D22077188966}" srcOrd="1" destOrd="0" presId="urn:microsoft.com/office/officeart/2008/layout/LinedList"/>
    <dgm:cxn modelId="{F5E9C314-A49D-1A44-B644-29413FB4C468}" type="presParOf" srcId="{4EAE36B1-C74E-3142-9FFB-D22077188966}" destId="{A1AE9FCC-4EA3-AF47-B4AD-EDEB1316B4BE}" srcOrd="0" destOrd="0" presId="urn:microsoft.com/office/officeart/2008/layout/LinedList"/>
    <dgm:cxn modelId="{E55C6DDB-673B-B542-828A-B25F224EED72}" type="presParOf" srcId="{4EAE36B1-C74E-3142-9FFB-D22077188966}" destId="{43926316-DD9B-6F4C-926C-04A82EEC05C4}" srcOrd="1" destOrd="0" presId="urn:microsoft.com/office/officeart/2008/layout/LinedList"/>
    <dgm:cxn modelId="{B1C5F544-5A7C-064B-A28F-68A2305628F1}" type="presParOf" srcId="{43926316-DD9B-6F4C-926C-04A82EEC05C4}" destId="{740E9294-6E0A-964A-9A18-7B3D7B749A3C}" srcOrd="0" destOrd="0" presId="urn:microsoft.com/office/officeart/2008/layout/LinedList"/>
    <dgm:cxn modelId="{32FEA91D-6E9D-ED4C-BB2B-02E5F97C1004}" type="presParOf" srcId="{43926316-DD9B-6F4C-926C-04A82EEC05C4}" destId="{04C3B51D-7ED4-734C-BBD3-53AE38F89824}" srcOrd="1" destOrd="0" presId="urn:microsoft.com/office/officeart/2008/layout/LinedList"/>
    <dgm:cxn modelId="{DECFD579-E7B6-CA43-BF6C-B1C797E610C0}" type="presParOf" srcId="{43926316-DD9B-6F4C-926C-04A82EEC05C4}" destId="{C78FD505-8ACD-3D40-8451-EB7F78900C3C}" srcOrd="2" destOrd="0" presId="urn:microsoft.com/office/officeart/2008/layout/LinedList"/>
    <dgm:cxn modelId="{033016C2-89C0-5748-BA56-1225716542E4}" type="presParOf" srcId="{4EAE36B1-C74E-3142-9FFB-D22077188966}" destId="{CA77FB79-DF48-3C44-A0EA-E41B7F2F1219}" srcOrd="2" destOrd="0" presId="urn:microsoft.com/office/officeart/2008/layout/LinedList"/>
    <dgm:cxn modelId="{F0F4958A-D59C-1243-9E30-9874454F33EC}" type="presParOf" srcId="{4EAE36B1-C74E-3142-9FFB-D22077188966}" destId="{45CAA690-F469-2B47-B2F8-ADDB9228C530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8644702-E647-1F40-B58B-EFC3646203A5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740595-72C0-AD4E-99BE-831BC0FE1000}">
      <dgm:prSet phldrT="[Text]"/>
      <dgm:spPr/>
      <dgm:t>
        <a:bodyPr/>
        <a:lstStyle/>
        <a:p>
          <a:r>
            <a:rPr lang="en-US" dirty="0" smtClean="0"/>
            <a:t>How does Odysseus return home to Ithaca?</a:t>
          </a:r>
          <a:endParaRPr lang="en-US" dirty="0"/>
        </a:p>
      </dgm:t>
    </dgm:pt>
    <dgm:pt modelId="{DF66F9FE-2597-084F-8231-8C6F5A93A310}" type="parTrans" cxnId="{5BB19B70-EA08-AA42-AE8B-D8F5A31C94D3}">
      <dgm:prSet/>
      <dgm:spPr/>
      <dgm:t>
        <a:bodyPr/>
        <a:lstStyle/>
        <a:p>
          <a:endParaRPr lang="en-US"/>
        </a:p>
      </dgm:t>
    </dgm:pt>
    <dgm:pt modelId="{45745D2C-42FC-9448-8FCD-455E43DAB650}" type="sibTrans" cxnId="{5BB19B70-EA08-AA42-AE8B-D8F5A31C94D3}">
      <dgm:prSet/>
      <dgm:spPr/>
      <dgm:t>
        <a:bodyPr/>
        <a:lstStyle/>
        <a:p>
          <a:endParaRPr lang="en-US"/>
        </a:p>
      </dgm:t>
    </dgm:pt>
    <dgm:pt modelId="{A1F7787F-B9F8-2A49-B66C-34072CB2EC44}" type="pres">
      <dgm:prSet presAssocID="{E8644702-E647-1F40-B58B-EFC3646203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1A2950-E143-7E4A-AFCE-F06165853F89}" type="pres">
      <dgm:prSet presAssocID="{11740595-72C0-AD4E-99BE-831BC0FE10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B19B70-EA08-AA42-AE8B-D8F5A31C94D3}" srcId="{E8644702-E647-1F40-B58B-EFC3646203A5}" destId="{11740595-72C0-AD4E-99BE-831BC0FE1000}" srcOrd="0" destOrd="0" parTransId="{DF66F9FE-2597-084F-8231-8C6F5A93A310}" sibTransId="{45745D2C-42FC-9448-8FCD-455E43DAB650}"/>
    <dgm:cxn modelId="{6990D5DD-D4AD-FF43-B950-C409248A3AA6}" type="presOf" srcId="{E8644702-E647-1F40-B58B-EFC3646203A5}" destId="{A1F7787F-B9F8-2A49-B66C-34072CB2EC44}" srcOrd="0" destOrd="0" presId="urn:microsoft.com/office/officeart/2005/8/layout/vList2"/>
    <dgm:cxn modelId="{274D7DB4-DF7F-C54E-9FB8-DA09EB8CDA0E}" type="presOf" srcId="{11740595-72C0-AD4E-99BE-831BC0FE1000}" destId="{A71A2950-E143-7E4A-AFCE-F06165853F89}" srcOrd="0" destOrd="0" presId="urn:microsoft.com/office/officeart/2005/8/layout/vList2"/>
    <dgm:cxn modelId="{20EA5AC2-DA40-564A-B106-1C6F8C14DBFC}" type="presParOf" srcId="{A1F7787F-B9F8-2A49-B66C-34072CB2EC44}" destId="{A71A2950-E143-7E4A-AFCE-F06165853F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C7B1C92-B2BE-0C40-975C-8F0ADBF671D7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0D5C48-CDB0-2C44-9A84-2D1A167B74F0}">
      <dgm:prSet phldrT="[Text]"/>
      <dgm:spPr/>
      <dgm:t>
        <a:bodyPr/>
        <a:lstStyle/>
        <a:p>
          <a:r>
            <a:rPr lang="en-US" dirty="0" smtClean="0"/>
            <a:t>ELAGSE9-10W4</a:t>
          </a:r>
          <a:endParaRPr lang="en-US" dirty="0"/>
        </a:p>
      </dgm:t>
    </dgm:pt>
    <dgm:pt modelId="{07E210E3-D361-6F4A-B50D-F47FFA44AD9D}" type="parTrans" cxnId="{D9B7DE4F-5976-DB41-A358-AFF018D2D5E7}">
      <dgm:prSet/>
      <dgm:spPr/>
      <dgm:t>
        <a:bodyPr/>
        <a:lstStyle/>
        <a:p>
          <a:endParaRPr lang="en-US"/>
        </a:p>
      </dgm:t>
    </dgm:pt>
    <dgm:pt modelId="{177DC358-725A-7243-9C68-314070DF27DB}" type="sibTrans" cxnId="{D9B7DE4F-5976-DB41-A358-AFF018D2D5E7}">
      <dgm:prSet/>
      <dgm:spPr/>
      <dgm:t>
        <a:bodyPr/>
        <a:lstStyle/>
        <a:p>
          <a:endParaRPr lang="en-US"/>
        </a:p>
      </dgm:t>
    </dgm:pt>
    <dgm:pt modelId="{50916DD3-83A4-F543-A3CB-BFF8292A2A2D}">
      <dgm:prSet/>
      <dgm:spPr/>
      <dgm:t>
        <a:bodyPr/>
        <a:lstStyle/>
        <a:p>
          <a:r>
            <a:rPr lang="en-US" dirty="0" smtClean="0"/>
            <a:t>ELAGSE9RL1</a:t>
          </a:r>
          <a:endParaRPr lang="en-US" dirty="0"/>
        </a:p>
      </dgm:t>
    </dgm:pt>
    <dgm:pt modelId="{20064F4C-A704-854A-8C63-91408181A953}" type="parTrans" cxnId="{DE4E7D05-0DB3-954F-95B5-A95A5328747D}">
      <dgm:prSet/>
      <dgm:spPr/>
      <dgm:t>
        <a:bodyPr/>
        <a:lstStyle/>
        <a:p>
          <a:endParaRPr lang="en-US"/>
        </a:p>
      </dgm:t>
    </dgm:pt>
    <dgm:pt modelId="{C0BAB796-8EBC-0648-8B1D-4DBF1244A97E}" type="sibTrans" cxnId="{DE4E7D05-0DB3-954F-95B5-A95A5328747D}">
      <dgm:prSet/>
      <dgm:spPr/>
      <dgm:t>
        <a:bodyPr/>
        <a:lstStyle/>
        <a:p>
          <a:endParaRPr lang="en-US"/>
        </a:p>
      </dgm:t>
    </dgm:pt>
    <dgm:pt modelId="{6BEC0A0D-A56D-F042-B12E-2B600B514FF0}">
      <dgm:prSet/>
      <dgm:spPr/>
      <dgm:t>
        <a:bodyPr/>
        <a:lstStyle/>
        <a:p>
          <a:r>
            <a:rPr lang="en-US" dirty="0" smtClean="0"/>
            <a:t>ELAGSE9RL4</a:t>
          </a:r>
          <a:endParaRPr lang="en-US" dirty="0"/>
        </a:p>
      </dgm:t>
    </dgm:pt>
    <dgm:pt modelId="{A4692D70-349F-C24B-9B0D-6576C69EFAE5}" type="parTrans" cxnId="{27E9483C-07B5-6547-B069-1EFDB9920F4E}">
      <dgm:prSet/>
      <dgm:spPr/>
      <dgm:t>
        <a:bodyPr/>
        <a:lstStyle/>
        <a:p>
          <a:endParaRPr lang="en-US"/>
        </a:p>
      </dgm:t>
    </dgm:pt>
    <dgm:pt modelId="{0222E7AD-03A0-3945-BE56-A05822819705}" type="sibTrans" cxnId="{27E9483C-07B5-6547-B069-1EFDB9920F4E}">
      <dgm:prSet/>
      <dgm:spPr/>
      <dgm:t>
        <a:bodyPr/>
        <a:lstStyle/>
        <a:p>
          <a:endParaRPr lang="en-US"/>
        </a:p>
      </dgm:t>
    </dgm:pt>
    <dgm:pt modelId="{5E7FA739-27DC-854C-B1F1-BB56D736948B}">
      <dgm:prSet/>
      <dgm:spPr/>
      <dgm:t>
        <a:bodyPr/>
        <a:lstStyle/>
        <a:p>
          <a:r>
            <a:rPr lang="en-US" dirty="0" smtClean="0"/>
            <a:t>ELAGSE9RL10</a:t>
          </a:r>
          <a:endParaRPr lang="en-US" dirty="0"/>
        </a:p>
      </dgm:t>
    </dgm:pt>
    <dgm:pt modelId="{E4F08E24-03B0-3D4B-BC91-181F64C05B7E}" type="parTrans" cxnId="{DF607C8C-9C95-E14F-B02C-5A04E7CD7402}">
      <dgm:prSet/>
      <dgm:spPr/>
      <dgm:t>
        <a:bodyPr/>
        <a:lstStyle/>
        <a:p>
          <a:endParaRPr lang="en-US"/>
        </a:p>
      </dgm:t>
    </dgm:pt>
    <dgm:pt modelId="{D4F7942E-C143-4A41-86F6-5E511064DC19}" type="sibTrans" cxnId="{DF607C8C-9C95-E14F-B02C-5A04E7CD7402}">
      <dgm:prSet/>
      <dgm:spPr/>
      <dgm:t>
        <a:bodyPr/>
        <a:lstStyle/>
        <a:p>
          <a:endParaRPr lang="en-US"/>
        </a:p>
      </dgm:t>
    </dgm:pt>
    <dgm:pt modelId="{02AEE0C5-D70B-E141-B85D-998E84B7E650}">
      <dgm:prSet/>
      <dgm:spPr/>
      <dgm:t>
        <a:bodyPr/>
        <a:lstStyle/>
        <a:p>
          <a:r>
            <a:rPr lang="en-US" dirty="0" smtClean="0"/>
            <a:t>Produce clear and coherent writing in which the development, organization, and style are appropriate to task, purpose, and audience. </a:t>
          </a:r>
          <a:endParaRPr lang="en-US" dirty="0"/>
        </a:p>
      </dgm:t>
    </dgm:pt>
    <dgm:pt modelId="{1F5418AB-F9B1-2D43-94EA-CDAC8E801778}" type="parTrans" cxnId="{F1BEF328-DD8F-5E49-96FB-6EF1809A3EC1}">
      <dgm:prSet/>
      <dgm:spPr/>
      <dgm:t>
        <a:bodyPr/>
        <a:lstStyle/>
        <a:p>
          <a:endParaRPr lang="en-US"/>
        </a:p>
      </dgm:t>
    </dgm:pt>
    <dgm:pt modelId="{54E9C580-4851-9544-91EE-B64A1A129EF1}" type="sibTrans" cxnId="{F1BEF328-DD8F-5E49-96FB-6EF1809A3EC1}">
      <dgm:prSet/>
      <dgm:spPr/>
      <dgm:t>
        <a:bodyPr/>
        <a:lstStyle/>
        <a:p>
          <a:endParaRPr lang="en-US"/>
        </a:p>
      </dgm:t>
    </dgm:pt>
    <dgm:pt modelId="{5E7E7BDD-26EB-4645-A282-4A6CC786BDFA}">
      <dgm:prSet/>
      <dgm:spPr/>
      <dgm:t>
        <a:bodyPr/>
        <a:lstStyle/>
        <a:p>
          <a:r>
            <a:rPr lang="en-US" dirty="0" smtClean="0"/>
            <a:t> Students will analyze character interaction in the development of plot and theme</a:t>
          </a:r>
          <a:endParaRPr lang="en-US" dirty="0"/>
        </a:p>
      </dgm:t>
    </dgm:pt>
    <dgm:pt modelId="{523A010F-7FA8-634C-8EC6-1A033119BFD5}" type="parTrans" cxnId="{B517D7D0-AA28-C14B-B553-72BDC24B88E4}">
      <dgm:prSet/>
      <dgm:spPr/>
      <dgm:t>
        <a:bodyPr/>
        <a:lstStyle/>
        <a:p>
          <a:endParaRPr lang="en-US"/>
        </a:p>
      </dgm:t>
    </dgm:pt>
    <dgm:pt modelId="{A7EAC04E-79C1-9045-9C96-BE34E02F53C9}" type="sibTrans" cxnId="{B517D7D0-AA28-C14B-B553-72BDC24B88E4}">
      <dgm:prSet/>
      <dgm:spPr/>
      <dgm:t>
        <a:bodyPr/>
        <a:lstStyle/>
        <a:p>
          <a:endParaRPr lang="en-US"/>
        </a:p>
      </dgm:t>
    </dgm:pt>
    <dgm:pt modelId="{1A7C4D21-E131-8A4B-82C3-E15EDCB6C94D}">
      <dgm:prSet/>
      <dgm:spPr/>
      <dgm:t>
        <a:bodyPr/>
        <a:lstStyle/>
        <a:p>
          <a:r>
            <a:rPr lang="en-US" dirty="0" smtClean="0"/>
            <a:t>ELAGSE9RL3</a:t>
          </a:r>
          <a:endParaRPr lang="en-US" dirty="0"/>
        </a:p>
      </dgm:t>
    </dgm:pt>
    <dgm:pt modelId="{9AC57051-F569-454B-ABDF-B4BDC4E9393D}" type="parTrans" cxnId="{B34C8DA6-51E5-AB4A-8683-EA64A18F9BB7}">
      <dgm:prSet/>
      <dgm:spPr/>
      <dgm:t>
        <a:bodyPr/>
        <a:lstStyle/>
        <a:p>
          <a:endParaRPr lang="en-US"/>
        </a:p>
      </dgm:t>
    </dgm:pt>
    <dgm:pt modelId="{1486E755-6B02-5946-8EAA-96DD9EF2D6AB}" type="sibTrans" cxnId="{B34C8DA6-51E5-AB4A-8683-EA64A18F9BB7}">
      <dgm:prSet/>
      <dgm:spPr/>
      <dgm:t>
        <a:bodyPr/>
        <a:lstStyle/>
        <a:p>
          <a:endParaRPr lang="en-US"/>
        </a:p>
      </dgm:t>
    </dgm:pt>
    <dgm:pt modelId="{1496D91C-D690-7547-BC27-6EF05A60A439}">
      <dgm:prSet/>
      <dgm:spPr/>
      <dgm:t>
        <a:bodyPr/>
        <a:lstStyle/>
        <a:p>
          <a:r>
            <a:rPr lang="en-US" dirty="0" smtClean="0"/>
            <a:t> Analyze how complex characters (e.g., those with multiple or conflicting motivations) develop over the course of a text, interact with other characters, and advance the plot or develop the theme.</a:t>
          </a:r>
          <a:endParaRPr lang="en-US" dirty="0"/>
        </a:p>
      </dgm:t>
    </dgm:pt>
    <dgm:pt modelId="{B4B0903E-0F20-834D-A1F1-857C2193BD26}" type="parTrans" cxnId="{0342187E-C9B3-AE4D-943E-03F4BDA55464}">
      <dgm:prSet/>
      <dgm:spPr/>
      <dgm:t>
        <a:bodyPr/>
        <a:lstStyle/>
        <a:p>
          <a:endParaRPr lang="en-US"/>
        </a:p>
      </dgm:t>
    </dgm:pt>
    <dgm:pt modelId="{96332925-819D-C844-B9FC-B9D4F0CE1C3E}" type="sibTrans" cxnId="{0342187E-C9B3-AE4D-943E-03F4BDA55464}">
      <dgm:prSet/>
      <dgm:spPr/>
      <dgm:t>
        <a:bodyPr/>
        <a:lstStyle/>
        <a:p>
          <a:endParaRPr lang="en-US"/>
        </a:p>
      </dgm:t>
    </dgm:pt>
    <dgm:pt modelId="{F5075AD0-BC07-EB41-A8CA-143DDCC5B433}">
      <dgm:prSet/>
      <dgm:spPr/>
      <dgm:t>
        <a:bodyPr/>
        <a:lstStyle/>
        <a:p>
          <a:r>
            <a:rPr lang="en-US" dirty="0" smtClean="0"/>
            <a:t>Analyze how an author’s choices concerning how to structure a text, order events within it (e.g., parallel plots), and manipulate time (e.g., pacing, flashbacks) create such effects as mystery, tension, or surprise.</a:t>
          </a:r>
          <a:endParaRPr lang="en-US" dirty="0"/>
        </a:p>
      </dgm:t>
    </dgm:pt>
    <dgm:pt modelId="{B01FAC4D-0758-F340-877F-783063247143}" type="parTrans" cxnId="{AE621E49-70A3-9E4B-BDB6-6DF110B84CB3}">
      <dgm:prSet/>
      <dgm:spPr/>
      <dgm:t>
        <a:bodyPr/>
        <a:lstStyle/>
        <a:p>
          <a:endParaRPr lang="en-US"/>
        </a:p>
      </dgm:t>
    </dgm:pt>
    <dgm:pt modelId="{DE4A6BDF-3236-4C48-831D-E3483A9E4E7F}" type="sibTrans" cxnId="{AE621E49-70A3-9E4B-BDB6-6DF110B84CB3}">
      <dgm:prSet/>
      <dgm:spPr/>
      <dgm:t>
        <a:bodyPr/>
        <a:lstStyle/>
        <a:p>
          <a:endParaRPr lang="en-US"/>
        </a:p>
      </dgm:t>
    </dgm:pt>
    <dgm:pt modelId="{38220406-B383-3B4E-B7D4-BCA8F8733A57}">
      <dgm:prSet/>
      <dgm:spPr/>
      <dgm:t>
        <a:bodyPr/>
        <a:lstStyle/>
        <a:p>
          <a:r>
            <a:rPr lang="en-US" dirty="0" smtClean="0"/>
            <a:t>ELAGSE9-10RL5</a:t>
          </a:r>
          <a:endParaRPr lang="en-US" dirty="0"/>
        </a:p>
      </dgm:t>
    </dgm:pt>
    <dgm:pt modelId="{8EF499B6-98D5-B642-B4E2-B1C071BB2950}" type="parTrans" cxnId="{9820BF97-75F9-D549-AD9B-4DD617A79826}">
      <dgm:prSet/>
      <dgm:spPr/>
      <dgm:t>
        <a:bodyPr/>
        <a:lstStyle/>
        <a:p>
          <a:endParaRPr lang="en-US"/>
        </a:p>
      </dgm:t>
    </dgm:pt>
    <dgm:pt modelId="{DBA44679-14BF-EF46-959C-9C2C5D22AE36}" type="sibTrans" cxnId="{9820BF97-75F9-D549-AD9B-4DD617A79826}">
      <dgm:prSet/>
      <dgm:spPr/>
      <dgm:t>
        <a:bodyPr/>
        <a:lstStyle/>
        <a:p>
          <a:endParaRPr lang="en-US"/>
        </a:p>
      </dgm:t>
    </dgm:pt>
    <dgm:pt modelId="{0F3042EB-735B-B040-A1A9-677C931C247C}">
      <dgm:prSet/>
      <dgm:spPr/>
      <dgm:t>
        <a:bodyPr/>
        <a:lstStyle/>
        <a:p>
          <a:r>
            <a:rPr lang="en-US" dirty="0" smtClean="0"/>
            <a:t>Students will determine the meaning of words and their impact within context</a:t>
          </a:r>
          <a:endParaRPr lang="en-US" dirty="0"/>
        </a:p>
      </dgm:t>
    </dgm:pt>
    <dgm:pt modelId="{04F7B002-115F-444F-B8A8-AA1F23470BB5}" type="parTrans" cxnId="{CD0A72AB-AE5D-6C48-83CA-5343AE187FCD}">
      <dgm:prSet/>
      <dgm:spPr/>
      <dgm:t>
        <a:bodyPr/>
        <a:lstStyle/>
        <a:p>
          <a:endParaRPr lang="en-US"/>
        </a:p>
      </dgm:t>
    </dgm:pt>
    <dgm:pt modelId="{98303767-B817-6642-8227-ED6525662665}" type="sibTrans" cxnId="{CD0A72AB-AE5D-6C48-83CA-5343AE187FCD}">
      <dgm:prSet/>
      <dgm:spPr/>
      <dgm:t>
        <a:bodyPr/>
        <a:lstStyle/>
        <a:p>
          <a:endParaRPr lang="en-US"/>
        </a:p>
      </dgm:t>
    </dgm:pt>
    <dgm:pt modelId="{F443A17B-C513-3A4B-A987-3E995251DDBE}">
      <dgm:prSet/>
      <dgm:spPr/>
      <dgm:t>
        <a:bodyPr/>
        <a:lstStyle/>
        <a:p>
          <a:r>
            <a:rPr lang="en-US" dirty="0" smtClean="0"/>
            <a:t>Students will read and comprehend a variety of genres</a:t>
          </a:r>
          <a:endParaRPr lang="en-US" dirty="0"/>
        </a:p>
      </dgm:t>
    </dgm:pt>
    <dgm:pt modelId="{3F09ABD3-5B2E-5B43-9C42-7BBADC7CC54D}" type="parTrans" cxnId="{D6FCF3F9-34C1-F042-831C-9A0346510C2C}">
      <dgm:prSet/>
      <dgm:spPr/>
      <dgm:t>
        <a:bodyPr/>
        <a:lstStyle/>
        <a:p>
          <a:endParaRPr lang="en-US"/>
        </a:p>
      </dgm:t>
    </dgm:pt>
    <dgm:pt modelId="{BB71473E-7881-674B-AB7E-8314CB0AD500}" type="sibTrans" cxnId="{D6FCF3F9-34C1-F042-831C-9A0346510C2C}">
      <dgm:prSet/>
      <dgm:spPr/>
      <dgm:t>
        <a:bodyPr/>
        <a:lstStyle/>
        <a:p>
          <a:endParaRPr lang="en-US"/>
        </a:p>
      </dgm:t>
    </dgm:pt>
    <dgm:pt modelId="{683F5D1E-2A13-A04B-BE5D-6BD96E9CEA6D}" type="pres">
      <dgm:prSet presAssocID="{FC7B1C92-B2BE-0C40-975C-8F0ADBF671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62BB7E-73D6-9748-84A4-4D938E7EF86B}" type="pres">
      <dgm:prSet presAssocID="{920D5C48-CDB0-2C44-9A84-2D1A167B74F0}" presName="thickLine" presStyleLbl="alignNode1" presStyleIdx="0" presStyleCnt="6"/>
      <dgm:spPr/>
    </dgm:pt>
    <dgm:pt modelId="{2D970574-778A-C547-AD7A-00BA3A094F4A}" type="pres">
      <dgm:prSet presAssocID="{920D5C48-CDB0-2C44-9A84-2D1A167B74F0}" presName="horz1" presStyleCnt="0"/>
      <dgm:spPr/>
    </dgm:pt>
    <dgm:pt modelId="{E579A7B3-14D4-674E-9891-5BA72CF9E468}" type="pres">
      <dgm:prSet presAssocID="{920D5C48-CDB0-2C44-9A84-2D1A167B74F0}" presName="tx1" presStyleLbl="revTx" presStyleIdx="0" presStyleCnt="12"/>
      <dgm:spPr/>
      <dgm:t>
        <a:bodyPr/>
        <a:lstStyle/>
        <a:p>
          <a:endParaRPr lang="en-US"/>
        </a:p>
      </dgm:t>
    </dgm:pt>
    <dgm:pt modelId="{71848FDB-282E-A84A-9BF2-495E568597A4}" type="pres">
      <dgm:prSet presAssocID="{920D5C48-CDB0-2C44-9A84-2D1A167B74F0}" presName="vert1" presStyleCnt="0"/>
      <dgm:spPr/>
    </dgm:pt>
    <dgm:pt modelId="{C0BB9A16-2990-6945-8849-097535AFC5FB}" type="pres">
      <dgm:prSet presAssocID="{02AEE0C5-D70B-E141-B85D-998E84B7E650}" presName="vertSpace2a" presStyleCnt="0"/>
      <dgm:spPr/>
    </dgm:pt>
    <dgm:pt modelId="{9306B8CD-A727-EE47-8D0D-3B7E28EAA9BD}" type="pres">
      <dgm:prSet presAssocID="{02AEE0C5-D70B-E141-B85D-998E84B7E650}" presName="horz2" presStyleCnt="0"/>
      <dgm:spPr/>
    </dgm:pt>
    <dgm:pt modelId="{B58EE639-C1E0-E34D-A3CF-533D2E88BFBC}" type="pres">
      <dgm:prSet presAssocID="{02AEE0C5-D70B-E141-B85D-998E84B7E650}" presName="horzSpace2" presStyleCnt="0"/>
      <dgm:spPr/>
    </dgm:pt>
    <dgm:pt modelId="{BEB52DFF-09F6-524D-A823-B4156735DA3A}" type="pres">
      <dgm:prSet presAssocID="{02AEE0C5-D70B-E141-B85D-998E84B7E650}" presName="tx2" presStyleLbl="revTx" presStyleIdx="1" presStyleCnt="12"/>
      <dgm:spPr/>
      <dgm:t>
        <a:bodyPr/>
        <a:lstStyle/>
        <a:p>
          <a:endParaRPr lang="en-US"/>
        </a:p>
      </dgm:t>
    </dgm:pt>
    <dgm:pt modelId="{CD24BFFD-4F1E-4840-AA45-A035AC856DCE}" type="pres">
      <dgm:prSet presAssocID="{02AEE0C5-D70B-E141-B85D-998E84B7E650}" presName="vert2" presStyleCnt="0"/>
      <dgm:spPr/>
    </dgm:pt>
    <dgm:pt modelId="{3C2541E2-767B-1B4D-846A-DC647E405F8A}" type="pres">
      <dgm:prSet presAssocID="{02AEE0C5-D70B-E141-B85D-998E84B7E650}" presName="thinLine2b" presStyleLbl="callout" presStyleIdx="0" presStyleCnt="6"/>
      <dgm:spPr/>
    </dgm:pt>
    <dgm:pt modelId="{E5E51C57-19AE-7047-85EC-2137045602CB}" type="pres">
      <dgm:prSet presAssocID="{02AEE0C5-D70B-E141-B85D-998E84B7E650}" presName="vertSpace2b" presStyleCnt="0"/>
      <dgm:spPr/>
    </dgm:pt>
    <dgm:pt modelId="{2696060C-66BE-C34D-A1C2-C8CF234E0655}" type="pres">
      <dgm:prSet presAssocID="{50916DD3-83A4-F543-A3CB-BFF8292A2A2D}" presName="thickLine" presStyleLbl="alignNode1" presStyleIdx="1" presStyleCnt="6"/>
      <dgm:spPr/>
    </dgm:pt>
    <dgm:pt modelId="{E5918A3A-3BE6-6648-A558-BFDE28498F93}" type="pres">
      <dgm:prSet presAssocID="{50916DD3-83A4-F543-A3CB-BFF8292A2A2D}" presName="horz1" presStyleCnt="0"/>
      <dgm:spPr/>
    </dgm:pt>
    <dgm:pt modelId="{A5A5DFED-E93F-5A43-A593-8ABD3D13EC77}" type="pres">
      <dgm:prSet presAssocID="{50916DD3-83A4-F543-A3CB-BFF8292A2A2D}" presName="tx1" presStyleLbl="revTx" presStyleIdx="2" presStyleCnt="12"/>
      <dgm:spPr/>
    </dgm:pt>
    <dgm:pt modelId="{DDDE00E2-D93D-B04A-B802-864485009CCB}" type="pres">
      <dgm:prSet presAssocID="{50916DD3-83A4-F543-A3CB-BFF8292A2A2D}" presName="vert1" presStyleCnt="0"/>
      <dgm:spPr/>
    </dgm:pt>
    <dgm:pt modelId="{7E52DA33-88DF-9D4A-B9B4-D8A0254A7F7B}" type="pres">
      <dgm:prSet presAssocID="{5E7E7BDD-26EB-4645-A282-4A6CC786BDFA}" presName="vertSpace2a" presStyleCnt="0"/>
      <dgm:spPr/>
    </dgm:pt>
    <dgm:pt modelId="{0FEAC67F-B548-E146-AE3E-5F7A20F4A691}" type="pres">
      <dgm:prSet presAssocID="{5E7E7BDD-26EB-4645-A282-4A6CC786BDFA}" presName="horz2" presStyleCnt="0"/>
      <dgm:spPr/>
    </dgm:pt>
    <dgm:pt modelId="{62C8B066-5707-6240-A69F-51A964554C13}" type="pres">
      <dgm:prSet presAssocID="{5E7E7BDD-26EB-4645-A282-4A6CC786BDFA}" presName="horzSpace2" presStyleCnt="0"/>
      <dgm:spPr/>
    </dgm:pt>
    <dgm:pt modelId="{6B5ABE43-B7EE-B54C-887B-310CE7D01EE3}" type="pres">
      <dgm:prSet presAssocID="{5E7E7BDD-26EB-4645-A282-4A6CC786BDFA}" presName="tx2" presStyleLbl="revTx" presStyleIdx="3" presStyleCnt="12"/>
      <dgm:spPr/>
    </dgm:pt>
    <dgm:pt modelId="{57552CD2-BCEA-3144-B6A5-90548AADBE98}" type="pres">
      <dgm:prSet presAssocID="{5E7E7BDD-26EB-4645-A282-4A6CC786BDFA}" presName="vert2" presStyleCnt="0"/>
      <dgm:spPr/>
    </dgm:pt>
    <dgm:pt modelId="{E3125CF5-A22C-BE46-AA9B-72A75CC8805E}" type="pres">
      <dgm:prSet presAssocID="{5E7E7BDD-26EB-4645-A282-4A6CC786BDFA}" presName="thinLine2b" presStyleLbl="callout" presStyleIdx="1" presStyleCnt="6"/>
      <dgm:spPr/>
    </dgm:pt>
    <dgm:pt modelId="{59850A9C-1BB3-7B45-A3AF-627A088A84EE}" type="pres">
      <dgm:prSet presAssocID="{5E7E7BDD-26EB-4645-A282-4A6CC786BDFA}" presName="vertSpace2b" presStyleCnt="0"/>
      <dgm:spPr/>
    </dgm:pt>
    <dgm:pt modelId="{3030D9E3-7E8D-A147-87B4-DC9FDB939826}" type="pres">
      <dgm:prSet presAssocID="{1A7C4D21-E131-8A4B-82C3-E15EDCB6C94D}" presName="thickLine" presStyleLbl="alignNode1" presStyleIdx="2" presStyleCnt="6"/>
      <dgm:spPr/>
    </dgm:pt>
    <dgm:pt modelId="{10AAA389-FB2E-5142-87ED-D381B4E1FF23}" type="pres">
      <dgm:prSet presAssocID="{1A7C4D21-E131-8A4B-82C3-E15EDCB6C94D}" presName="horz1" presStyleCnt="0"/>
      <dgm:spPr/>
    </dgm:pt>
    <dgm:pt modelId="{944A036B-6BD9-304D-B048-1DED9B05ADF8}" type="pres">
      <dgm:prSet presAssocID="{1A7C4D21-E131-8A4B-82C3-E15EDCB6C94D}" presName="tx1" presStyleLbl="revTx" presStyleIdx="4" presStyleCnt="12"/>
      <dgm:spPr/>
    </dgm:pt>
    <dgm:pt modelId="{E997AF6C-A31B-7E4A-8BB2-5B9901A091DA}" type="pres">
      <dgm:prSet presAssocID="{1A7C4D21-E131-8A4B-82C3-E15EDCB6C94D}" presName="vert1" presStyleCnt="0"/>
      <dgm:spPr/>
    </dgm:pt>
    <dgm:pt modelId="{E249C86F-E892-F24F-8878-3AF45022BE38}" type="pres">
      <dgm:prSet presAssocID="{1496D91C-D690-7547-BC27-6EF05A60A439}" presName="vertSpace2a" presStyleCnt="0"/>
      <dgm:spPr/>
    </dgm:pt>
    <dgm:pt modelId="{4A274A19-201E-6249-B320-A59DD174D191}" type="pres">
      <dgm:prSet presAssocID="{1496D91C-D690-7547-BC27-6EF05A60A439}" presName="horz2" presStyleCnt="0"/>
      <dgm:spPr/>
    </dgm:pt>
    <dgm:pt modelId="{5CC18A4C-AC84-B447-838E-9B9AE0EB3778}" type="pres">
      <dgm:prSet presAssocID="{1496D91C-D690-7547-BC27-6EF05A60A439}" presName="horzSpace2" presStyleCnt="0"/>
      <dgm:spPr/>
    </dgm:pt>
    <dgm:pt modelId="{643D4AFD-C7E9-F843-A574-2BC2632E1528}" type="pres">
      <dgm:prSet presAssocID="{1496D91C-D690-7547-BC27-6EF05A60A439}" presName="tx2" presStyleLbl="revTx" presStyleIdx="5" presStyleCnt="12"/>
      <dgm:spPr/>
    </dgm:pt>
    <dgm:pt modelId="{4A0E0A3F-373D-D048-A022-E62295572C01}" type="pres">
      <dgm:prSet presAssocID="{1496D91C-D690-7547-BC27-6EF05A60A439}" presName="vert2" presStyleCnt="0"/>
      <dgm:spPr/>
    </dgm:pt>
    <dgm:pt modelId="{531393CC-E00A-B647-8FF7-2F6858D6205F}" type="pres">
      <dgm:prSet presAssocID="{1496D91C-D690-7547-BC27-6EF05A60A439}" presName="thinLine2b" presStyleLbl="callout" presStyleIdx="2" presStyleCnt="6"/>
      <dgm:spPr/>
    </dgm:pt>
    <dgm:pt modelId="{FEADBFAA-1CA7-3F4E-9799-7DA26F99A518}" type="pres">
      <dgm:prSet presAssocID="{1496D91C-D690-7547-BC27-6EF05A60A439}" presName="vertSpace2b" presStyleCnt="0"/>
      <dgm:spPr/>
    </dgm:pt>
    <dgm:pt modelId="{35B936AB-177A-874A-98F3-4A30CBB4DCD1}" type="pres">
      <dgm:prSet presAssocID="{38220406-B383-3B4E-B7D4-BCA8F8733A57}" presName="thickLine" presStyleLbl="alignNode1" presStyleIdx="3" presStyleCnt="6"/>
      <dgm:spPr/>
    </dgm:pt>
    <dgm:pt modelId="{C6F374B8-59FF-1240-AE68-80C87D0690C6}" type="pres">
      <dgm:prSet presAssocID="{38220406-B383-3B4E-B7D4-BCA8F8733A57}" presName="horz1" presStyleCnt="0"/>
      <dgm:spPr/>
    </dgm:pt>
    <dgm:pt modelId="{D5A9A03C-1E14-4C49-925E-EAC5387554EE}" type="pres">
      <dgm:prSet presAssocID="{38220406-B383-3B4E-B7D4-BCA8F8733A57}" presName="tx1" presStyleLbl="revTx" presStyleIdx="6" presStyleCnt="12"/>
      <dgm:spPr/>
    </dgm:pt>
    <dgm:pt modelId="{FFF3514D-FDDE-B941-8E1A-9BDBB8BD407E}" type="pres">
      <dgm:prSet presAssocID="{38220406-B383-3B4E-B7D4-BCA8F8733A57}" presName="vert1" presStyleCnt="0"/>
      <dgm:spPr/>
    </dgm:pt>
    <dgm:pt modelId="{744D203C-5AF2-3542-9578-750FE65F08BB}" type="pres">
      <dgm:prSet presAssocID="{F5075AD0-BC07-EB41-A8CA-143DDCC5B433}" presName="vertSpace2a" presStyleCnt="0"/>
      <dgm:spPr/>
    </dgm:pt>
    <dgm:pt modelId="{E797B943-984B-3647-A89F-5F7598566DC2}" type="pres">
      <dgm:prSet presAssocID="{F5075AD0-BC07-EB41-A8CA-143DDCC5B433}" presName="horz2" presStyleCnt="0"/>
      <dgm:spPr/>
    </dgm:pt>
    <dgm:pt modelId="{85315E17-21CC-954F-B6A4-B29BA7A2911E}" type="pres">
      <dgm:prSet presAssocID="{F5075AD0-BC07-EB41-A8CA-143DDCC5B433}" presName="horzSpace2" presStyleCnt="0"/>
      <dgm:spPr/>
    </dgm:pt>
    <dgm:pt modelId="{F090907B-AE8D-2743-87A5-730A173C5E0B}" type="pres">
      <dgm:prSet presAssocID="{F5075AD0-BC07-EB41-A8CA-143DDCC5B433}" presName="tx2" presStyleLbl="revTx" presStyleIdx="7" presStyleCnt="12"/>
      <dgm:spPr/>
    </dgm:pt>
    <dgm:pt modelId="{1062C5E0-4AD4-774F-B978-D84CFA7FAEB0}" type="pres">
      <dgm:prSet presAssocID="{F5075AD0-BC07-EB41-A8CA-143DDCC5B433}" presName="vert2" presStyleCnt="0"/>
      <dgm:spPr/>
    </dgm:pt>
    <dgm:pt modelId="{4A496800-DDC0-DC45-8012-F75E2E0E1AC6}" type="pres">
      <dgm:prSet presAssocID="{F5075AD0-BC07-EB41-A8CA-143DDCC5B433}" presName="thinLine2b" presStyleLbl="callout" presStyleIdx="3" presStyleCnt="6"/>
      <dgm:spPr/>
    </dgm:pt>
    <dgm:pt modelId="{E7C5CCA4-706D-FE4D-B86E-E685A90FC110}" type="pres">
      <dgm:prSet presAssocID="{F5075AD0-BC07-EB41-A8CA-143DDCC5B433}" presName="vertSpace2b" presStyleCnt="0"/>
      <dgm:spPr/>
    </dgm:pt>
    <dgm:pt modelId="{80303590-88DE-154B-9AC9-00E5D5614339}" type="pres">
      <dgm:prSet presAssocID="{6BEC0A0D-A56D-F042-B12E-2B600B514FF0}" presName="thickLine" presStyleLbl="alignNode1" presStyleIdx="4" presStyleCnt="6"/>
      <dgm:spPr/>
    </dgm:pt>
    <dgm:pt modelId="{C4448480-7762-7C4D-B9E6-3A72784F0EC0}" type="pres">
      <dgm:prSet presAssocID="{6BEC0A0D-A56D-F042-B12E-2B600B514FF0}" presName="horz1" presStyleCnt="0"/>
      <dgm:spPr/>
    </dgm:pt>
    <dgm:pt modelId="{54391A41-2118-9B4F-A827-B6BD40E23B6B}" type="pres">
      <dgm:prSet presAssocID="{6BEC0A0D-A56D-F042-B12E-2B600B514FF0}" presName="tx1" presStyleLbl="revTx" presStyleIdx="8" presStyleCnt="12"/>
      <dgm:spPr/>
    </dgm:pt>
    <dgm:pt modelId="{D7538F1F-9BFF-1240-970A-BB1CDF7EC680}" type="pres">
      <dgm:prSet presAssocID="{6BEC0A0D-A56D-F042-B12E-2B600B514FF0}" presName="vert1" presStyleCnt="0"/>
      <dgm:spPr/>
    </dgm:pt>
    <dgm:pt modelId="{461A533F-71AC-744E-B420-1E824E70DB08}" type="pres">
      <dgm:prSet presAssocID="{0F3042EB-735B-B040-A1A9-677C931C247C}" presName="vertSpace2a" presStyleCnt="0"/>
      <dgm:spPr/>
    </dgm:pt>
    <dgm:pt modelId="{670F4671-F965-E141-82D9-2EB713DCD6F6}" type="pres">
      <dgm:prSet presAssocID="{0F3042EB-735B-B040-A1A9-677C931C247C}" presName="horz2" presStyleCnt="0"/>
      <dgm:spPr/>
    </dgm:pt>
    <dgm:pt modelId="{30F4F896-B21E-E545-8526-60F609F8AB05}" type="pres">
      <dgm:prSet presAssocID="{0F3042EB-735B-B040-A1A9-677C931C247C}" presName="horzSpace2" presStyleCnt="0"/>
      <dgm:spPr/>
    </dgm:pt>
    <dgm:pt modelId="{1D9C1BC6-18AA-B949-AC12-8E9F7F001386}" type="pres">
      <dgm:prSet presAssocID="{0F3042EB-735B-B040-A1A9-677C931C247C}" presName="tx2" presStyleLbl="revTx" presStyleIdx="9" presStyleCnt="12"/>
      <dgm:spPr/>
    </dgm:pt>
    <dgm:pt modelId="{9252B59D-F384-6644-8CD5-5EF612268F3A}" type="pres">
      <dgm:prSet presAssocID="{0F3042EB-735B-B040-A1A9-677C931C247C}" presName="vert2" presStyleCnt="0"/>
      <dgm:spPr/>
    </dgm:pt>
    <dgm:pt modelId="{9E7A6695-360A-1E42-A15B-C1BF4F510E81}" type="pres">
      <dgm:prSet presAssocID="{0F3042EB-735B-B040-A1A9-677C931C247C}" presName="thinLine2b" presStyleLbl="callout" presStyleIdx="4" presStyleCnt="6"/>
      <dgm:spPr/>
    </dgm:pt>
    <dgm:pt modelId="{8EEF2B9D-3BD0-B945-A783-2F9157ABE897}" type="pres">
      <dgm:prSet presAssocID="{0F3042EB-735B-B040-A1A9-677C931C247C}" presName="vertSpace2b" presStyleCnt="0"/>
      <dgm:spPr/>
    </dgm:pt>
    <dgm:pt modelId="{CBBED24B-0A13-1A42-B7FF-03822ED2E14B}" type="pres">
      <dgm:prSet presAssocID="{5E7FA739-27DC-854C-B1F1-BB56D736948B}" presName="thickLine" presStyleLbl="alignNode1" presStyleIdx="5" presStyleCnt="6"/>
      <dgm:spPr/>
    </dgm:pt>
    <dgm:pt modelId="{ED50EA92-F74B-3643-A80F-F008DB87366D}" type="pres">
      <dgm:prSet presAssocID="{5E7FA739-27DC-854C-B1F1-BB56D736948B}" presName="horz1" presStyleCnt="0"/>
      <dgm:spPr/>
    </dgm:pt>
    <dgm:pt modelId="{DD4FCC41-B7EB-714C-BC88-F49D52FF198A}" type="pres">
      <dgm:prSet presAssocID="{5E7FA739-27DC-854C-B1F1-BB56D736948B}" presName="tx1" presStyleLbl="revTx" presStyleIdx="10" presStyleCnt="12"/>
      <dgm:spPr/>
    </dgm:pt>
    <dgm:pt modelId="{4B3680D5-6044-5F4B-B67F-F6AB58174359}" type="pres">
      <dgm:prSet presAssocID="{5E7FA739-27DC-854C-B1F1-BB56D736948B}" presName="vert1" presStyleCnt="0"/>
      <dgm:spPr/>
    </dgm:pt>
    <dgm:pt modelId="{60AA93D6-EB34-A842-973E-D45D51335EBB}" type="pres">
      <dgm:prSet presAssocID="{F443A17B-C513-3A4B-A987-3E995251DDBE}" presName="vertSpace2a" presStyleCnt="0"/>
      <dgm:spPr/>
    </dgm:pt>
    <dgm:pt modelId="{17DD2C87-DD89-2A4B-8BAA-D25FCF64B537}" type="pres">
      <dgm:prSet presAssocID="{F443A17B-C513-3A4B-A987-3E995251DDBE}" presName="horz2" presStyleCnt="0"/>
      <dgm:spPr/>
    </dgm:pt>
    <dgm:pt modelId="{7360856A-8B52-574E-A4F4-12C83F76493D}" type="pres">
      <dgm:prSet presAssocID="{F443A17B-C513-3A4B-A987-3E995251DDBE}" presName="horzSpace2" presStyleCnt="0"/>
      <dgm:spPr/>
    </dgm:pt>
    <dgm:pt modelId="{7D20F8F2-958D-754B-A9FE-2108058C2313}" type="pres">
      <dgm:prSet presAssocID="{F443A17B-C513-3A4B-A987-3E995251DDBE}" presName="tx2" presStyleLbl="revTx" presStyleIdx="11" presStyleCnt="12"/>
      <dgm:spPr/>
      <dgm:t>
        <a:bodyPr/>
        <a:lstStyle/>
        <a:p>
          <a:endParaRPr lang="en-US"/>
        </a:p>
      </dgm:t>
    </dgm:pt>
    <dgm:pt modelId="{FCBAFD0D-5B12-2041-BB19-F3D7423DA812}" type="pres">
      <dgm:prSet presAssocID="{F443A17B-C513-3A4B-A987-3E995251DDBE}" presName="vert2" presStyleCnt="0"/>
      <dgm:spPr/>
    </dgm:pt>
    <dgm:pt modelId="{956EDF9E-EA48-EF49-9D07-1F134CE31E20}" type="pres">
      <dgm:prSet presAssocID="{F443A17B-C513-3A4B-A987-3E995251DDBE}" presName="thinLine2b" presStyleLbl="callout" presStyleIdx="5" presStyleCnt="6"/>
      <dgm:spPr/>
    </dgm:pt>
    <dgm:pt modelId="{5EB395E0-A1BB-0649-BFD1-331662DB1BA9}" type="pres">
      <dgm:prSet presAssocID="{F443A17B-C513-3A4B-A987-3E995251DDBE}" presName="vertSpace2b" presStyleCnt="0"/>
      <dgm:spPr/>
    </dgm:pt>
  </dgm:ptLst>
  <dgm:cxnLst>
    <dgm:cxn modelId="{C8572549-9D25-E446-ABE4-6885040E38A1}" type="presOf" srcId="{6BEC0A0D-A56D-F042-B12E-2B600B514FF0}" destId="{54391A41-2118-9B4F-A827-B6BD40E23B6B}" srcOrd="0" destOrd="0" presId="urn:microsoft.com/office/officeart/2008/layout/LinedList"/>
    <dgm:cxn modelId="{BFFB2D1E-A9C2-2D4C-A388-D23BD2504FD0}" type="presOf" srcId="{1496D91C-D690-7547-BC27-6EF05A60A439}" destId="{643D4AFD-C7E9-F843-A574-2BC2632E1528}" srcOrd="0" destOrd="0" presId="urn:microsoft.com/office/officeart/2008/layout/LinedList"/>
    <dgm:cxn modelId="{A9FAAC34-077A-9B43-A8FD-C16EDCCAC94A}" type="presOf" srcId="{F5075AD0-BC07-EB41-A8CA-143DDCC5B433}" destId="{F090907B-AE8D-2743-87A5-730A173C5E0B}" srcOrd="0" destOrd="0" presId="urn:microsoft.com/office/officeart/2008/layout/LinedList"/>
    <dgm:cxn modelId="{B517D7D0-AA28-C14B-B553-72BDC24B88E4}" srcId="{50916DD3-83A4-F543-A3CB-BFF8292A2A2D}" destId="{5E7E7BDD-26EB-4645-A282-4A6CC786BDFA}" srcOrd="0" destOrd="0" parTransId="{523A010F-7FA8-634C-8EC6-1A033119BFD5}" sibTransId="{A7EAC04E-79C1-9045-9C96-BE34E02F53C9}"/>
    <dgm:cxn modelId="{9820BF97-75F9-D549-AD9B-4DD617A79826}" srcId="{FC7B1C92-B2BE-0C40-975C-8F0ADBF671D7}" destId="{38220406-B383-3B4E-B7D4-BCA8F8733A57}" srcOrd="3" destOrd="0" parTransId="{8EF499B6-98D5-B642-B4E2-B1C071BB2950}" sibTransId="{DBA44679-14BF-EF46-959C-9C2C5D22AE36}"/>
    <dgm:cxn modelId="{73B86E09-FBBC-6745-8E02-4B9CCFC37C35}" type="presOf" srcId="{5E7E7BDD-26EB-4645-A282-4A6CC786BDFA}" destId="{6B5ABE43-B7EE-B54C-887B-310CE7D01EE3}" srcOrd="0" destOrd="0" presId="urn:microsoft.com/office/officeart/2008/layout/LinedList"/>
    <dgm:cxn modelId="{27E9483C-07B5-6547-B069-1EFDB9920F4E}" srcId="{FC7B1C92-B2BE-0C40-975C-8F0ADBF671D7}" destId="{6BEC0A0D-A56D-F042-B12E-2B600B514FF0}" srcOrd="4" destOrd="0" parTransId="{A4692D70-349F-C24B-9B0D-6576C69EFAE5}" sibTransId="{0222E7AD-03A0-3945-BE56-A05822819705}"/>
    <dgm:cxn modelId="{C68E30F4-CD59-E642-8074-C2313C8B1FAF}" type="presOf" srcId="{920D5C48-CDB0-2C44-9A84-2D1A167B74F0}" destId="{E579A7B3-14D4-674E-9891-5BA72CF9E468}" srcOrd="0" destOrd="0" presId="urn:microsoft.com/office/officeart/2008/layout/LinedList"/>
    <dgm:cxn modelId="{CD0A72AB-AE5D-6C48-83CA-5343AE187FCD}" srcId="{6BEC0A0D-A56D-F042-B12E-2B600B514FF0}" destId="{0F3042EB-735B-B040-A1A9-677C931C247C}" srcOrd="0" destOrd="0" parTransId="{04F7B002-115F-444F-B8A8-AA1F23470BB5}" sibTransId="{98303767-B817-6642-8227-ED6525662665}"/>
    <dgm:cxn modelId="{AE621E49-70A3-9E4B-BDB6-6DF110B84CB3}" srcId="{38220406-B383-3B4E-B7D4-BCA8F8733A57}" destId="{F5075AD0-BC07-EB41-A8CA-143DDCC5B433}" srcOrd="0" destOrd="0" parTransId="{B01FAC4D-0758-F340-877F-783063247143}" sibTransId="{DE4A6BDF-3236-4C48-831D-E3483A9E4E7F}"/>
    <dgm:cxn modelId="{B34C8DA6-51E5-AB4A-8683-EA64A18F9BB7}" srcId="{FC7B1C92-B2BE-0C40-975C-8F0ADBF671D7}" destId="{1A7C4D21-E131-8A4B-82C3-E15EDCB6C94D}" srcOrd="2" destOrd="0" parTransId="{9AC57051-F569-454B-ABDF-B4BDC4E9393D}" sibTransId="{1486E755-6B02-5946-8EAA-96DD9EF2D6AB}"/>
    <dgm:cxn modelId="{99358685-630C-5E4B-B001-B533139D2CA2}" type="presOf" srcId="{1A7C4D21-E131-8A4B-82C3-E15EDCB6C94D}" destId="{944A036B-6BD9-304D-B048-1DED9B05ADF8}" srcOrd="0" destOrd="0" presId="urn:microsoft.com/office/officeart/2008/layout/LinedList"/>
    <dgm:cxn modelId="{09A2D198-7093-2947-9DA1-BBC533CE40DE}" type="presOf" srcId="{F443A17B-C513-3A4B-A987-3E995251DDBE}" destId="{7D20F8F2-958D-754B-A9FE-2108058C2313}" srcOrd="0" destOrd="0" presId="urn:microsoft.com/office/officeart/2008/layout/LinedList"/>
    <dgm:cxn modelId="{D9B7DE4F-5976-DB41-A358-AFF018D2D5E7}" srcId="{FC7B1C92-B2BE-0C40-975C-8F0ADBF671D7}" destId="{920D5C48-CDB0-2C44-9A84-2D1A167B74F0}" srcOrd="0" destOrd="0" parTransId="{07E210E3-D361-6F4A-B50D-F47FFA44AD9D}" sibTransId="{177DC358-725A-7243-9C68-314070DF27DB}"/>
    <dgm:cxn modelId="{BA9F8BD0-BE56-D244-9157-46CBCF30F704}" type="presOf" srcId="{FC7B1C92-B2BE-0C40-975C-8F0ADBF671D7}" destId="{683F5D1E-2A13-A04B-BE5D-6BD96E9CEA6D}" srcOrd="0" destOrd="0" presId="urn:microsoft.com/office/officeart/2008/layout/LinedList"/>
    <dgm:cxn modelId="{557E1B4B-D2CE-B94D-99D2-AA9AAFDDBC21}" type="presOf" srcId="{0F3042EB-735B-B040-A1A9-677C931C247C}" destId="{1D9C1BC6-18AA-B949-AC12-8E9F7F001386}" srcOrd="0" destOrd="0" presId="urn:microsoft.com/office/officeart/2008/layout/LinedList"/>
    <dgm:cxn modelId="{F1BEF328-DD8F-5E49-96FB-6EF1809A3EC1}" srcId="{920D5C48-CDB0-2C44-9A84-2D1A167B74F0}" destId="{02AEE0C5-D70B-E141-B85D-998E84B7E650}" srcOrd="0" destOrd="0" parTransId="{1F5418AB-F9B1-2D43-94EA-CDAC8E801778}" sibTransId="{54E9C580-4851-9544-91EE-B64A1A129EF1}"/>
    <dgm:cxn modelId="{D6FCF3F9-34C1-F042-831C-9A0346510C2C}" srcId="{5E7FA739-27DC-854C-B1F1-BB56D736948B}" destId="{F443A17B-C513-3A4B-A987-3E995251DDBE}" srcOrd="0" destOrd="0" parTransId="{3F09ABD3-5B2E-5B43-9C42-7BBADC7CC54D}" sibTransId="{BB71473E-7881-674B-AB7E-8314CB0AD500}"/>
    <dgm:cxn modelId="{DD4C3F0E-C1CF-024B-94BA-4EB313C2CB2D}" type="presOf" srcId="{02AEE0C5-D70B-E141-B85D-998E84B7E650}" destId="{BEB52DFF-09F6-524D-A823-B4156735DA3A}" srcOrd="0" destOrd="0" presId="urn:microsoft.com/office/officeart/2008/layout/LinedList"/>
    <dgm:cxn modelId="{0342187E-C9B3-AE4D-943E-03F4BDA55464}" srcId="{1A7C4D21-E131-8A4B-82C3-E15EDCB6C94D}" destId="{1496D91C-D690-7547-BC27-6EF05A60A439}" srcOrd="0" destOrd="0" parTransId="{B4B0903E-0F20-834D-A1F1-857C2193BD26}" sibTransId="{96332925-819D-C844-B9FC-B9D4F0CE1C3E}"/>
    <dgm:cxn modelId="{3E6C67F5-9088-A046-8CD2-D891B876C586}" type="presOf" srcId="{5E7FA739-27DC-854C-B1F1-BB56D736948B}" destId="{DD4FCC41-B7EB-714C-BC88-F49D52FF198A}" srcOrd="0" destOrd="0" presId="urn:microsoft.com/office/officeart/2008/layout/LinedList"/>
    <dgm:cxn modelId="{DE4E7D05-0DB3-954F-95B5-A95A5328747D}" srcId="{FC7B1C92-B2BE-0C40-975C-8F0ADBF671D7}" destId="{50916DD3-83A4-F543-A3CB-BFF8292A2A2D}" srcOrd="1" destOrd="0" parTransId="{20064F4C-A704-854A-8C63-91408181A953}" sibTransId="{C0BAB796-8EBC-0648-8B1D-4DBF1244A97E}"/>
    <dgm:cxn modelId="{A2B6BD56-542B-8B47-A5D8-709DC3A157D7}" type="presOf" srcId="{38220406-B383-3B4E-B7D4-BCA8F8733A57}" destId="{D5A9A03C-1E14-4C49-925E-EAC5387554EE}" srcOrd="0" destOrd="0" presId="urn:microsoft.com/office/officeart/2008/layout/LinedList"/>
    <dgm:cxn modelId="{DF607C8C-9C95-E14F-B02C-5A04E7CD7402}" srcId="{FC7B1C92-B2BE-0C40-975C-8F0ADBF671D7}" destId="{5E7FA739-27DC-854C-B1F1-BB56D736948B}" srcOrd="5" destOrd="0" parTransId="{E4F08E24-03B0-3D4B-BC91-181F64C05B7E}" sibTransId="{D4F7942E-C143-4A41-86F6-5E511064DC19}"/>
    <dgm:cxn modelId="{FA63BAD8-65A9-904E-9E08-B64A43C3A0BF}" type="presOf" srcId="{50916DD3-83A4-F543-A3CB-BFF8292A2A2D}" destId="{A5A5DFED-E93F-5A43-A593-8ABD3D13EC77}" srcOrd="0" destOrd="0" presId="urn:microsoft.com/office/officeart/2008/layout/LinedList"/>
    <dgm:cxn modelId="{6F2C369D-9CA9-2442-96A3-6C0F56CFFC99}" type="presParOf" srcId="{683F5D1E-2A13-A04B-BE5D-6BD96E9CEA6D}" destId="{0B62BB7E-73D6-9748-84A4-4D938E7EF86B}" srcOrd="0" destOrd="0" presId="urn:microsoft.com/office/officeart/2008/layout/LinedList"/>
    <dgm:cxn modelId="{1035162D-4A1F-BF47-B7A5-56626C6C6280}" type="presParOf" srcId="{683F5D1E-2A13-A04B-BE5D-6BD96E9CEA6D}" destId="{2D970574-778A-C547-AD7A-00BA3A094F4A}" srcOrd="1" destOrd="0" presId="urn:microsoft.com/office/officeart/2008/layout/LinedList"/>
    <dgm:cxn modelId="{EEB51730-27A9-3B43-8450-202D6DE82975}" type="presParOf" srcId="{2D970574-778A-C547-AD7A-00BA3A094F4A}" destId="{E579A7B3-14D4-674E-9891-5BA72CF9E468}" srcOrd="0" destOrd="0" presId="urn:microsoft.com/office/officeart/2008/layout/LinedList"/>
    <dgm:cxn modelId="{4F642723-9F82-F944-A04E-079E552DA13E}" type="presParOf" srcId="{2D970574-778A-C547-AD7A-00BA3A094F4A}" destId="{71848FDB-282E-A84A-9BF2-495E568597A4}" srcOrd="1" destOrd="0" presId="urn:microsoft.com/office/officeart/2008/layout/LinedList"/>
    <dgm:cxn modelId="{0F9C5074-557E-6543-AFF6-E162651C32A9}" type="presParOf" srcId="{71848FDB-282E-A84A-9BF2-495E568597A4}" destId="{C0BB9A16-2990-6945-8849-097535AFC5FB}" srcOrd="0" destOrd="0" presId="urn:microsoft.com/office/officeart/2008/layout/LinedList"/>
    <dgm:cxn modelId="{2A0456DC-4A17-5C4A-B364-09246ABA8787}" type="presParOf" srcId="{71848FDB-282E-A84A-9BF2-495E568597A4}" destId="{9306B8CD-A727-EE47-8D0D-3B7E28EAA9BD}" srcOrd="1" destOrd="0" presId="urn:microsoft.com/office/officeart/2008/layout/LinedList"/>
    <dgm:cxn modelId="{5AD83018-5E2C-9E48-B02B-573540671EA4}" type="presParOf" srcId="{9306B8CD-A727-EE47-8D0D-3B7E28EAA9BD}" destId="{B58EE639-C1E0-E34D-A3CF-533D2E88BFBC}" srcOrd="0" destOrd="0" presId="urn:microsoft.com/office/officeart/2008/layout/LinedList"/>
    <dgm:cxn modelId="{0EBE095A-5ED8-3046-84F4-09E12E57B621}" type="presParOf" srcId="{9306B8CD-A727-EE47-8D0D-3B7E28EAA9BD}" destId="{BEB52DFF-09F6-524D-A823-B4156735DA3A}" srcOrd="1" destOrd="0" presId="urn:microsoft.com/office/officeart/2008/layout/LinedList"/>
    <dgm:cxn modelId="{239F6230-103E-4048-8C92-E6D69FEF9EEE}" type="presParOf" srcId="{9306B8CD-A727-EE47-8D0D-3B7E28EAA9BD}" destId="{CD24BFFD-4F1E-4840-AA45-A035AC856DCE}" srcOrd="2" destOrd="0" presId="urn:microsoft.com/office/officeart/2008/layout/LinedList"/>
    <dgm:cxn modelId="{96C9DD64-BFD3-BE4F-9CCC-507997B10C6E}" type="presParOf" srcId="{71848FDB-282E-A84A-9BF2-495E568597A4}" destId="{3C2541E2-767B-1B4D-846A-DC647E405F8A}" srcOrd="2" destOrd="0" presId="urn:microsoft.com/office/officeart/2008/layout/LinedList"/>
    <dgm:cxn modelId="{E5AD4DA4-71DB-E147-A9F0-E8EB09FF8EB5}" type="presParOf" srcId="{71848FDB-282E-A84A-9BF2-495E568597A4}" destId="{E5E51C57-19AE-7047-85EC-2137045602CB}" srcOrd="3" destOrd="0" presId="urn:microsoft.com/office/officeart/2008/layout/LinedList"/>
    <dgm:cxn modelId="{321BC1A7-0307-7C41-BD03-DAB73B74DA6D}" type="presParOf" srcId="{683F5D1E-2A13-A04B-BE5D-6BD96E9CEA6D}" destId="{2696060C-66BE-C34D-A1C2-C8CF234E0655}" srcOrd="2" destOrd="0" presId="urn:microsoft.com/office/officeart/2008/layout/LinedList"/>
    <dgm:cxn modelId="{D70C84D0-7203-664B-92D5-5361E4C43B14}" type="presParOf" srcId="{683F5D1E-2A13-A04B-BE5D-6BD96E9CEA6D}" destId="{E5918A3A-3BE6-6648-A558-BFDE28498F93}" srcOrd="3" destOrd="0" presId="urn:microsoft.com/office/officeart/2008/layout/LinedList"/>
    <dgm:cxn modelId="{22F3EA0B-0A40-0348-8B76-C8C2D30FE4E3}" type="presParOf" srcId="{E5918A3A-3BE6-6648-A558-BFDE28498F93}" destId="{A5A5DFED-E93F-5A43-A593-8ABD3D13EC77}" srcOrd="0" destOrd="0" presId="urn:microsoft.com/office/officeart/2008/layout/LinedList"/>
    <dgm:cxn modelId="{79E23CC2-ADD0-FD4D-9C91-3DAB172AE066}" type="presParOf" srcId="{E5918A3A-3BE6-6648-A558-BFDE28498F93}" destId="{DDDE00E2-D93D-B04A-B802-864485009CCB}" srcOrd="1" destOrd="0" presId="urn:microsoft.com/office/officeart/2008/layout/LinedList"/>
    <dgm:cxn modelId="{CAC0C577-ADC4-4843-A60D-0B4D8B75C052}" type="presParOf" srcId="{DDDE00E2-D93D-B04A-B802-864485009CCB}" destId="{7E52DA33-88DF-9D4A-B9B4-D8A0254A7F7B}" srcOrd="0" destOrd="0" presId="urn:microsoft.com/office/officeart/2008/layout/LinedList"/>
    <dgm:cxn modelId="{3DB858A7-FA20-814C-A91C-0AF5E69BC011}" type="presParOf" srcId="{DDDE00E2-D93D-B04A-B802-864485009CCB}" destId="{0FEAC67F-B548-E146-AE3E-5F7A20F4A691}" srcOrd="1" destOrd="0" presId="urn:microsoft.com/office/officeart/2008/layout/LinedList"/>
    <dgm:cxn modelId="{913EC030-8D7E-B042-812C-66B671823A48}" type="presParOf" srcId="{0FEAC67F-B548-E146-AE3E-5F7A20F4A691}" destId="{62C8B066-5707-6240-A69F-51A964554C13}" srcOrd="0" destOrd="0" presId="urn:microsoft.com/office/officeart/2008/layout/LinedList"/>
    <dgm:cxn modelId="{6D1EE51F-2A2F-9F46-BFF3-59C2F016B502}" type="presParOf" srcId="{0FEAC67F-B548-E146-AE3E-5F7A20F4A691}" destId="{6B5ABE43-B7EE-B54C-887B-310CE7D01EE3}" srcOrd="1" destOrd="0" presId="urn:microsoft.com/office/officeart/2008/layout/LinedList"/>
    <dgm:cxn modelId="{ABEE2E3A-079C-6049-9F06-040A4317EBD7}" type="presParOf" srcId="{0FEAC67F-B548-E146-AE3E-5F7A20F4A691}" destId="{57552CD2-BCEA-3144-B6A5-90548AADBE98}" srcOrd="2" destOrd="0" presId="urn:microsoft.com/office/officeart/2008/layout/LinedList"/>
    <dgm:cxn modelId="{3962085C-26AC-0D46-AD62-3AA9F663A1B4}" type="presParOf" srcId="{DDDE00E2-D93D-B04A-B802-864485009CCB}" destId="{E3125CF5-A22C-BE46-AA9B-72A75CC8805E}" srcOrd="2" destOrd="0" presId="urn:microsoft.com/office/officeart/2008/layout/LinedList"/>
    <dgm:cxn modelId="{48237E0F-0209-B347-86B3-978665CFE360}" type="presParOf" srcId="{DDDE00E2-D93D-B04A-B802-864485009CCB}" destId="{59850A9C-1BB3-7B45-A3AF-627A088A84EE}" srcOrd="3" destOrd="0" presId="urn:microsoft.com/office/officeart/2008/layout/LinedList"/>
    <dgm:cxn modelId="{C3763DC3-3AB4-A64E-B6FC-E34279C97AE4}" type="presParOf" srcId="{683F5D1E-2A13-A04B-BE5D-6BD96E9CEA6D}" destId="{3030D9E3-7E8D-A147-87B4-DC9FDB939826}" srcOrd="4" destOrd="0" presId="urn:microsoft.com/office/officeart/2008/layout/LinedList"/>
    <dgm:cxn modelId="{53BBD3A0-43FA-4B46-9D56-D91B1FC063C7}" type="presParOf" srcId="{683F5D1E-2A13-A04B-BE5D-6BD96E9CEA6D}" destId="{10AAA389-FB2E-5142-87ED-D381B4E1FF23}" srcOrd="5" destOrd="0" presId="urn:microsoft.com/office/officeart/2008/layout/LinedList"/>
    <dgm:cxn modelId="{BD82256F-D89D-7C40-A7D1-8F46B5CF1D30}" type="presParOf" srcId="{10AAA389-FB2E-5142-87ED-D381B4E1FF23}" destId="{944A036B-6BD9-304D-B048-1DED9B05ADF8}" srcOrd="0" destOrd="0" presId="urn:microsoft.com/office/officeart/2008/layout/LinedList"/>
    <dgm:cxn modelId="{ED894FE2-2B4E-F548-810F-49B39422007A}" type="presParOf" srcId="{10AAA389-FB2E-5142-87ED-D381B4E1FF23}" destId="{E997AF6C-A31B-7E4A-8BB2-5B9901A091DA}" srcOrd="1" destOrd="0" presId="urn:microsoft.com/office/officeart/2008/layout/LinedList"/>
    <dgm:cxn modelId="{9D4DFDEB-AB95-074B-9AB3-F0CB1C195F25}" type="presParOf" srcId="{E997AF6C-A31B-7E4A-8BB2-5B9901A091DA}" destId="{E249C86F-E892-F24F-8878-3AF45022BE38}" srcOrd="0" destOrd="0" presId="urn:microsoft.com/office/officeart/2008/layout/LinedList"/>
    <dgm:cxn modelId="{57897A07-9255-CC41-A953-34305308A45E}" type="presParOf" srcId="{E997AF6C-A31B-7E4A-8BB2-5B9901A091DA}" destId="{4A274A19-201E-6249-B320-A59DD174D191}" srcOrd="1" destOrd="0" presId="urn:microsoft.com/office/officeart/2008/layout/LinedList"/>
    <dgm:cxn modelId="{81FB2A99-E586-8D4E-BCE9-380EED78212E}" type="presParOf" srcId="{4A274A19-201E-6249-B320-A59DD174D191}" destId="{5CC18A4C-AC84-B447-838E-9B9AE0EB3778}" srcOrd="0" destOrd="0" presId="urn:microsoft.com/office/officeart/2008/layout/LinedList"/>
    <dgm:cxn modelId="{E07747FF-2E90-B64B-8CAB-2BADA7D830C9}" type="presParOf" srcId="{4A274A19-201E-6249-B320-A59DD174D191}" destId="{643D4AFD-C7E9-F843-A574-2BC2632E1528}" srcOrd="1" destOrd="0" presId="urn:microsoft.com/office/officeart/2008/layout/LinedList"/>
    <dgm:cxn modelId="{FD9FF13F-0876-D64C-A5F3-54E5AF6646F0}" type="presParOf" srcId="{4A274A19-201E-6249-B320-A59DD174D191}" destId="{4A0E0A3F-373D-D048-A022-E62295572C01}" srcOrd="2" destOrd="0" presId="urn:microsoft.com/office/officeart/2008/layout/LinedList"/>
    <dgm:cxn modelId="{297D4F33-6EAC-6646-A799-00A7EA200D44}" type="presParOf" srcId="{E997AF6C-A31B-7E4A-8BB2-5B9901A091DA}" destId="{531393CC-E00A-B647-8FF7-2F6858D6205F}" srcOrd="2" destOrd="0" presId="urn:microsoft.com/office/officeart/2008/layout/LinedList"/>
    <dgm:cxn modelId="{2D1FE6B7-7E62-674C-91D3-5558BF0A9306}" type="presParOf" srcId="{E997AF6C-A31B-7E4A-8BB2-5B9901A091DA}" destId="{FEADBFAA-1CA7-3F4E-9799-7DA26F99A518}" srcOrd="3" destOrd="0" presId="urn:microsoft.com/office/officeart/2008/layout/LinedList"/>
    <dgm:cxn modelId="{82341D03-62CF-7046-AD9D-907AA7EA3B73}" type="presParOf" srcId="{683F5D1E-2A13-A04B-BE5D-6BD96E9CEA6D}" destId="{35B936AB-177A-874A-98F3-4A30CBB4DCD1}" srcOrd="6" destOrd="0" presId="urn:microsoft.com/office/officeart/2008/layout/LinedList"/>
    <dgm:cxn modelId="{AAB8B631-D346-DA45-B1F7-CD2A05E847C0}" type="presParOf" srcId="{683F5D1E-2A13-A04B-BE5D-6BD96E9CEA6D}" destId="{C6F374B8-59FF-1240-AE68-80C87D0690C6}" srcOrd="7" destOrd="0" presId="urn:microsoft.com/office/officeart/2008/layout/LinedList"/>
    <dgm:cxn modelId="{2F8AFC9E-60FB-9D47-98F8-CAB26F6050EF}" type="presParOf" srcId="{C6F374B8-59FF-1240-AE68-80C87D0690C6}" destId="{D5A9A03C-1E14-4C49-925E-EAC5387554EE}" srcOrd="0" destOrd="0" presId="urn:microsoft.com/office/officeart/2008/layout/LinedList"/>
    <dgm:cxn modelId="{EF5679CE-D11D-4E41-ADD7-8747F5E51F37}" type="presParOf" srcId="{C6F374B8-59FF-1240-AE68-80C87D0690C6}" destId="{FFF3514D-FDDE-B941-8E1A-9BDBB8BD407E}" srcOrd="1" destOrd="0" presId="urn:microsoft.com/office/officeart/2008/layout/LinedList"/>
    <dgm:cxn modelId="{1B73C232-AC98-134D-A0D3-855C79D091B1}" type="presParOf" srcId="{FFF3514D-FDDE-B941-8E1A-9BDBB8BD407E}" destId="{744D203C-5AF2-3542-9578-750FE65F08BB}" srcOrd="0" destOrd="0" presId="urn:microsoft.com/office/officeart/2008/layout/LinedList"/>
    <dgm:cxn modelId="{E8C81679-47AF-684A-BA1C-0EC8542A3981}" type="presParOf" srcId="{FFF3514D-FDDE-B941-8E1A-9BDBB8BD407E}" destId="{E797B943-984B-3647-A89F-5F7598566DC2}" srcOrd="1" destOrd="0" presId="urn:microsoft.com/office/officeart/2008/layout/LinedList"/>
    <dgm:cxn modelId="{AA9DC27F-470C-9040-BDDF-80B1E448E4DD}" type="presParOf" srcId="{E797B943-984B-3647-A89F-5F7598566DC2}" destId="{85315E17-21CC-954F-B6A4-B29BA7A2911E}" srcOrd="0" destOrd="0" presId="urn:microsoft.com/office/officeart/2008/layout/LinedList"/>
    <dgm:cxn modelId="{0710C1AF-7472-EC4A-AB68-35285DDD1CDE}" type="presParOf" srcId="{E797B943-984B-3647-A89F-5F7598566DC2}" destId="{F090907B-AE8D-2743-87A5-730A173C5E0B}" srcOrd="1" destOrd="0" presId="urn:microsoft.com/office/officeart/2008/layout/LinedList"/>
    <dgm:cxn modelId="{7A8517A7-2B7F-FC43-B762-1E3D0FA56548}" type="presParOf" srcId="{E797B943-984B-3647-A89F-5F7598566DC2}" destId="{1062C5E0-4AD4-774F-B978-D84CFA7FAEB0}" srcOrd="2" destOrd="0" presId="urn:microsoft.com/office/officeart/2008/layout/LinedList"/>
    <dgm:cxn modelId="{8FEC70E3-ED3B-9F40-8122-ADC4F9B91F38}" type="presParOf" srcId="{FFF3514D-FDDE-B941-8E1A-9BDBB8BD407E}" destId="{4A496800-DDC0-DC45-8012-F75E2E0E1AC6}" srcOrd="2" destOrd="0" presId="urn:microsoft.com/office/officeart/2008/layout/LinedList"/>
    <dgm:cxn modelId="{9C400CC8-C45A-9B4A-A014-C9DD82B487B5}" type="presParOf" srcId="{FFF3514D-FDDE-B941-8E1A-9BDBB8BD407E}" destId="{E7C5CCA4-706D-FE4D-B86E-E685A90FC110}" srcOrd="3" destOrd="0" presId="urn:microsoft.com/office/officeart/2008/layout/LinedList"/>
    <dgm:cxn modelId="{0BCC09BD-0A22-A440-A341-373D538DABED}" type="presParOf" srcId="{683F5D1E-2A13-A04B-BE5D-6BD96E9CEA6D}" destId="{80303590-88DE-154B-9AC9-00E5D5614339}" srcOrd="8" destOrd="0" presId="urn:microsoft.com/office/officeart/2008/layout/LinedList"/>
    <dgm:cxn modelId="{366BBCCF-F915-D147-BE57-BF70F03F8BB6}" type="presParOf" srcId="{683F5D1E-2A13-A04B-BE5D-6BD96E9CEA6D}" destId="{C4448480-7762-7C4D-B9E6-3A72784F0EC0}" srcOrd="9" destOrd="0" presId="urn:microsoft.com/office/officeart/2008/layout/LinedList"/>
    <dgm:cxn modelId="{1B64F815-6495-8349-8592-2B73708C9FA0}" type="presParOf" srcId="{C4448480-7762-7C4D-B9E6-3A72784F0EC0}" destId="{54391A41-2118-9B4F-A827-B6BD40E23B6B}" srcOrd="0" destOrd="0" presId="urn:microsoft.com/office/officeart/2008/layout/LinedList"/>
    <dgm:cxn modelId="{6032ADED-AD23-954F-96EA-E923B73B7C8D}" type="presParOf" srcId="{C4448480-7762-7C4D-B9E6-3A72784F0EC0}" destId="{D7538F1F-9BFF-1240-970A-BB1CDF7EC680}" srcOrd="1" destOrd="0" presId="urn:microsoft.com/office/officeart/2008/layout/LinedList"/>
    <dgm:cxn modelId="{636B4164-05F4-DA46-8B2C-A3F4B9E0B2C9}" type="presParOf" srcId="{D7538F1F-9BFF-1240-970A-BB1CDF7EC680}" destId="{461A533F-71AC-744E-B420-1E824E70DB08}" srcOrd="0" destOrd="0" presId="urn:microsoft.com/office/officeart/2008/layout/LinedList"/>
    <dgm:cxn modelId="{18CDFE54-CB89-574D-9C5A-71B050BC8577}" type="presParOf" srcId="{D7538F1F-9BFF-1240-970A-BB1CDF7EC680}" destId="{670F4671-F965-E141-82D9-2EB713DCD6F6}" srcOrd="1" destOrd="0" presId="urn:microsoft.com/office/officeart/2008/layout/LinedList"/>
    <dgm:cxn modelId="{FE8B2689-DEB2-784D-A4F1-2AFF79B6BA3C}" type="presParOf" srcId="{670F4671-F965-E141-82D9-2EB713DCD6F6}" destId="{30F4F896-B21E-E545-8526-60F609F8AB05}" srcOrd="0" destOrd="0" presId="urn:microsoft.com/office/officeart/2008/layout/LinedList"/>
    <dgm:cxn modelId="{9AC0E726-22CF-7B48-8786-73FA5A91E791}" type="presParOf" srcId="{670F4671-F965-E141-82D9-2EB713DCD6F6}" destId="{1D9C1BC6-18AA-B949-AC12-8E9F7F001386}" srcOrd="1" destOrd="0" presId="urn:microsoft.com/office/officeart/2008/layout/LinedList"/>
    <dgm:cxn modelId="{D5907361-C412-744C-AFF1-5CCD6A89FBE0}" type="presParOf" srcId="{670F4671-F965-E141-82D9-2EB713DCD6F6}" destId="{9252B59D-F384-6644-8CD5-5EF612268F3A}" srcOrd="2" destOrd="0" presId="urn:microsoft.com/office/officeart/2008/layout/LinedList"/>
    <dgm:cxn modelId="{7DBADBB7-FB5D-DB45-B9D2-48D4F1C83A55}" type="presParOf" srcId="{D7538F1F-9BFF-1240-970A-BB1CDF7EC680}" destId="{9E7A6695-360A-1E42-A15B-C1BF4F510E81}" srcOrd="2" destOrd="0" presId="urn:microsoft.com/office/officeart/2008/layout/LinedList"/>
    <dgm:cxn modelId="{B40F03C0-7FE7-334D-9A66-A4FC8516B8F7}" type="presParOf" srcId="{D7538F1F-9BFF-1240-970A-BB1CDF7EC680}" destId="{8EEF2B9D-3BD0-B945-A783-2F9157ABE897}" srcOrd="3" destOrd="0" presId="urn:microsoft.com/office/officeart/2008/layout/LinedList"/>
    <dgm:cxn modelId="{FBF9F189-C8D6-4849-B7A5-3ECF0BA63A82}" type="presParOf" srcId="{683F5D1E-2A13-A04B-BE5D-6BD96E9CEA6D}" destId="{CBBED24B-0A13-1A42-B7FF-03822ED2E14B}" srcOrd="10" destOrd="0" presId="urn:microsoft.com/office/officeart/2008/layout/LinedList"/>
    <dgm:cxn modelId="{C5E5BB9C-5343-D942-AE39-8592C74981DB}" type="presParOf" srcId="{683F5D1E-2A13-A04B-BE5D-6BD96E9CEA6D}" destId="{ED50EA92-F74B-3643-A80F-F008DB87366D}" srcOrd="11" destOrd="0" presId="urn:microsoft.com/office/officeart/2008/layout/LinedList"/>
    <dgm:cxn modelId="{FABB19E4-F71D-4E4E-8C4C-9E8C15939DE2}" type="presParOf" srcId="{ED50EA92-F74B-3643-A80F-F008DB87366D}" destId="{DD4FCC41-B7EB-714C-BC88-F49D52FF198A}" srcOrd="0" destOrd="0" presId="urn:microsoft.com/office/officeart/2008/layout/LinedList"/>
    <dgm:cxn modelId="{235D2C80-E4D4-6344-B411-22150AD1325D}" type="presParOf" srcId="{ED50EA92-F74B-3643-A80F-F008DB87366D}" destId="{4B3680D5-6044-5F4B-B67F-F6AB58174359}" srcOrd="1" destOrd="0" presId="urn:microsoft.com/office/officeart/2008/layout/LinedList"/>
    <dgm:cxn modelId="{CEA178EC-C0D5-7C48-9187-44052CA96939}" type="presParOf" srcId="{4B3680D5-6044-5F4B-B67F-F6AB58174359}" destId="{60AA93D6-EB34-A842-973E-D45D51335EBB}" srcOrd="0" destOrd="0" presId="urn:microsoft.com/office/officeart/2008/layout/LinedList"/>
    <dgm:cxn modelId="{52B614FF-4FFE-4A47-B77F-10256A35302F}" type="presParOf" srcId="{4B3680D5-6044-5F4B-B67F-F6AB58174359}" destId="{17DD2C87-DD89-2A4B-8BAA-D25FCF64B537}" srcOrd="1" destOrd="0" presId="urn:microsoft.com/office/officeart/2008/layout/LinedList"/>
    <dgm:cxn modelId="{03619057-6648-074C-B873-62E274E3B993}" type="presParOf" srcId="{17DD2C87-DD89-2A4B-8BAA-D25FCF64B537}" destId="{7360856A-8B52-574E-A4F4-12C83F76493D}" srcOrd="0" destOrd="0" presId="urn:microsoft.com/office/officeart/2008/layout/LinedList"/>
    <dgm:cxn modelId="{EAFA8554-5EFC-8742-B5B0-780C007358C1}" type="presParOf" srcId="{17DD2C87-DD89-2A4B-8BAA-D25FCF64B537}" destId="{7D20F8F2-958D-754B-A9FE-2108058C2313}" srcOrd="1" destOrd="0" presId="urn:microsoft.com/office/officeart/2008/layout/LinedList"/>
    <dgm:cxn modelId="{C053F826-912D-7741-B53A-F11F6FC22F4F}" type="presParOf" srcId="{17DD2C87-DD89-2A4B-8BAA-D25FCF64B537}" destId="{FCBAFD0D-5B12-2041-BB19-F3D7423DA812}" srcOrd="2" destOrd="0" presId="urn:microsoft.com/office/officeart/2008/layout/LinedList"/>
    <dgm:cxn modelId="{C9C49896-5B55-8341-91F0-674EC8FCFDBC}" type="presParOf" srcId="{4B3680D5-6044-5F4B-B67F-F6AB58174359}" destId="{956EDF9E-EA48-EF49-9D07-1F134CE31E20}" srcOrd="2" destOrd="0" presId="urn:microsoft.com/office/officeart/2008/layout/LinedList"/>
    <dgm:cxn modelId="{779CF633-A197-494A-8B10-45650FC8D09B}" type="presParOf" srcId="{4B3680D5-6044-5F4B-B67F-F6AB58174359}" destId="{5EB395E0-A1BB-0649-BFD1-331662DB1BA9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2B43E47-A311-2B4F-A798-0E5023816098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179EF5A-F28F-984C-B180-3570E8C6F230}">
      <dgm:prSet/>
      <dgm:spPr/>
      <dgm:t>
        <a:bodyPr/>
        <a:lstStyle/>
        <a:p>
          <a:pPr rtl="0"/>
          <a:r>
            <a:rPr lang="en-US" smtClean="0"/>
            <a:t>If you recall, yesterday I assigned you a number. You will need to sit in groups today based on the number I assigned you.</a:t>
          </a:r>
          <a:endParaRPr lang="en-US"/>
        </a:p>
      </dgm:t>
    </dgm:pt>
    <dgm:pt modelId="{FFE0F1A7-236A-004A-926B-C21DF1545D05}" type="parTrans" cxnId="{D7A0CAA0-4184-8246-A2ED-FFC8788E233E}">
      <dgm:prSet/>
      <dgm:spPr/>
      <dgm:t>
        <a:bodyPr/>
        <a:lstStyle/>
        <a:p>
          <a:endParaRPr lang="en-US"/>
        </a:p>
      </dgm:t>
    </dgm:pt>
    <dgm:pt modelId="{10C7E3F1-8281-8441-B519-7FB44602874D}" type="sibTrans" cxnId="{D7A0CAA0-4184-8246-A2ED-FFC8788E233E}">
      <dgm:prSet/>
      <dgm:spPr/>
      <dgm:t>
        <a:bodyPr/>
        <a:lstStyle/>
        <a:p>
          <a:endParaRPr lang="en-US"/>
        </a:p>
      </dgm:t>
    </dgm:pt>
    <dgm:pt modelId="{EBB217E2-58E1-304C-93A9-4E39CC6F2369}">
      <dgm:prSet/>
      <dgm:spPr/>
      <dgm:t>
        <a:bodyPr/>
        <a:lstStyle/>
        <a:p>
          <a:pPr rtl="0"/>
          <a:r>
            <a:rPr lang="en-US" smtClean="0"/>
            <a:t>Each group should have eight people or less. Take out the sheet of paper I gave you yesterday and read it carefully. </a:t>
          </a:r>
          <a:endParaRPr lang="en-US"/>
        </a:p>
      </dgm:t>
    </dgm:pt>
    <dgm:pt modelId="{86E780B3-10CD-FC41-B4F7-E13DCEE6CBE2}" type="parTrans" cxnId="{D0B990D3-E3DF-884F-95F1-5FED85A38401}">
      <dgm:prSet/>
      <dgm:spPr/>
      <dgm:t>
        <a:bodyPr/>
        <a:lstStyle/>
        <a:p>
          <a:endParaRPr lang="en-US"/>
        </a:p>
      </dgm:t>
    </dgm:pt>
    <dgm:pt modelId="{FE055846-AE1C-A24A-8BEF-ECED7C746DEA}" type="sibTrans" cxnId="{D0B990D3-E3DF-884F-95F1-5FED85A38401}">
      <dgm:prSet/>
      <dgm:spPr/>
      <dgm:t>
        <a:bodyPr/>
        <a:lstStyle/>
        <a:p>
          <a:endParaRPr lang="en-US"/>
        </a:p>
      </dgm:t>
    </dgm:pt>
    <dgm:pt modelId="{3BBAF4DB-D18A-884C-BF85-5615208D3E09}">
      <dgm:prSet/>
      <dgm:spPr/>
      <dgm:t>
        <a:bodyPr/>
        <a:lstStyle/>
        <a:p>
          <a:pPr rtl="0"/>
          <a:r>
            <a:rPr lang="en-US" smtClean="0"/>
            <a:t>Please open your green literature book to page and read until page</a:t>
          </a:r>
          <a:endParaRPr lang="en-US"/>
        </a:p>
      </dgm:t>
    </dgm:pt>
    <dgm:pt modelId="{FC848241-5E03-534F-B9D4-7CE9BEFC13E8}" type="parTrans" cxnId="{99C3389E-933A-7F4E-94F4-34849929B084}">
      <dgm:prSet/>
      <dgm:spPr/>
      <dgm:t>
        <a:bodyPr/>
        <a:lstStyle/>
        <a:p>
          <a:endParaRPr lang="en-US"/>
        </a:p>
      </dgm:t>
    </dgm:pt>
    <dgm:pt modelId="{7BC2720E-F7BE-2047-A7A6-F2510F4BC75F}" type="sibTrans" cxnId="{99C3389E-933A-7F4E-94F4-34849929B084}">
      <dgm:prSet/>
      <dgm:spPr/>
      <dgm:t>
        <a:bodyPr/>
        <a:lstStyle/>
        <a:p>
          <a:endParaRPr lang="en-US"/>
        </a:p>
      </dgm:t>
    </dgm:pt>
    <dgm:pt modelId="{13F20360-E237-DF46-99E5-CE4A431F0487}">
      <dgm:prSet/>
      <dgm:spPr/>
      <dgm:t>
        <a:bodyPr/>
        <a:lstStyle/>
        <a:p>
          <a:pPr rtl="0"/>
          <a:r>
            <a:rPr lang="en-US" dirty="0" smtClean="0"/>
            <a:t>As you read, complete the job describe on your paper. </a:t>
          </a:r>
          <a:endParaRPr lang="en-US" dirty="0"/>
        </a:p>
      </dgm:t>
    </dgm:pt>
    <dgm:pt modelId="{588CDC04-3089-2847-A7B2-6876D0CD6800}" type="parTrans" cxnId="{3AB6D6E4-3025-584B-AE77-B65B9A6D5A78}">
      <dgm:prSet/>
      <dgm:spPr/>
      <dgm:t>
        <a:bodyPr/>
        <a:lstStyle/>
        <a:p>
          <a:endParaRPr lang="en-US"/>
        </a:p>
      </dgm:t>
    </dgm:pt>
    <dgm:pt modelId="{5CBB8B08-E542-D541-8DB8-9EB3E5F9B124}" type="sibTrans" cxnId="{3AB6D6E4-3025-584B-AE77-B65B9A6D5A78}">
      <dgm:prSet/>
      <dgm:spPr/>
      <dgm:t>
        <a:bodyPr/>
        <a:lstStyle/>
        <a:p>
          <a:endParaRPr lang="en-US"/>
        </a:p>
      </dgm:t>
    </dgm:pt>
    <dgm:pt modelId="{7881826C-21FF-C540-A26F-31DCC9FB1EEA}" type="pres">
      <dgm:prSet presAssocID="{B2B43E47-A311-2B4F-A798-0E5023816098}" presName="vert0" presStyleCnt="0">
        <dgm:presLayoutVars>
          <dgm:dir/>
          <dgm:animOne val="branch"/>
          <dgm:animLvl val="lvl"/>
        </dgm:presLayoutVars>
      </dgm:prSet>
      <dgm:spPr/>
    </dgm:pt>
    <dgm:pt modelId="{187418E8-01B3-6746-80ED-2B3E719C5B8B}" type="pres">
      <dgm:prSet presAssocID="{7179EF5A-F28F-984C-B180-3570E8C6F230}" presName="thickLine" presStyleLbl="alignNode1" presStyleIdx="0" presStyleCnt="4"/>
      <dgm:spPr/>
    </dgm:pt>
    <dgm:pt modelId="{8C06E171-F36E-3046-B992-872F2745E035}" type="pres">
      <dgm:prSet presAssocID="{7179EF5A-F28F-984C-B180-3570E8C6F230}" presName="horz1" presStyleCnt="0"/>
      <dgm:spPr/>
    </dgm:pt>
    <dgm:pt modelId="{56591F53-CD54-E545-B9FF-70DCA14A73DD}" type="pres">
      <dgm:prSet presAssocID="{7179EF5A-F28F-984C-B180-3570E8C6F230}" presName="tx1" presStyleLbl="revTx" presStyleIdx="0" presStyleCnt="4"/>
      <dgm:spPr/>
    </dgm:pt>
    <dgm:pt modelId="{01766804-46CD-E849-9031-550AE8577099}" type="pres">
      <dgm:prSet presAssocID="{7179EF5A-F28F-984C-B180-3570E8C6F230}" presName="vert1" presStyleCnt="0"/>
      <dgm:spPr/>
    </dgm:pt>
    <dgm:pt modelId="{DB6C0843-F51B-824C-8199-2B34A7CE5407}" type="pres">
      <dgm:prSet presAssocID="{EBB217E2-58E1-304C-93A9-4E39CC6F2369}" presName="thickLine" presStyleLbl="alignNode1" presStyleIdx="1" presStyleCnt="4"/>
      <dgm:spPr/>
    </dgm:pt>
    <dgm:pt modelId="{7D3B3306-3129-A64D-87D3-9ED5DDE052EB}" type="pres">
      <dgm:prSet presAssocID="{EBB217E2-58E1-304C-93A9-4E39CC6F2369}" presName="horz1" presStyleCnt="0"/>
      <dgm:spPr/>
    </dgm:pt>
    <dgm:pt modelId="{4369E7C4-26D9-8A47-A3DB-A7BFACFAADFB}" type="pres">
      <dgm:prSet presAssocID="{EBB217E2-58E1-304C-93A9-4E39CC6F2369}" presName="tx1" presStyleLbl="revTx" presStyleIdx="1" presStyleCnt="4"/>
      <dgm:spPr/>
    </dgm:pt>
    <dgm:pt modelId="{88FC4C8D-97F9-1D4C-9D0A-DAA9C4A9C8EC}" type="pres">
      <dgm:prSet presAssocID="{EBB217E2-58E1-304C-93A9-4E39CC6F2369}" presName="vert1" presStyleCnt="0"/>
      <dgm:spPr/>
    </dgm:pt>
    <dgm:pt modelId="{EC21BBD3-6DA3-6244-8237-ED39FE390720}" type="pres">
      <dgm:prSet presAssocID="{3BBAF4DB-D18A-884C-BF85-5615208D3E09}" presName="thickLine" presStyleLbl="alignNode1" presStyleIdx="2" presStyleCnt="4"/>
      <dgm:spPr/>
    </dgm:pt>
    <dgm:pt modelId="{097283AB-D82A-EE49-93A0-51DBC6AB494A}" type="pres">
      <dgm:prSet presAssocID="{3BBAF4DB-D18A-884C-BF85-5615208D3E09}" presName="horz1" presStyleCnt="0"/>
      <dgm:spPr/>
    </dgm:pt>
    <dgm:pt modelId="{5FB669FF-2B3E-494E-BB44-70CF772543D8}" type="pres">
      <dgm:prSet presAssocID="{3BBAF4DB-D18A-884C-BF85-5615208D3E09}" presName="tx1" presStyleLbl="revTx" presStyleIdx="2" presStyleCnt="4"/>
      <dgm:spPr/>
    </dgm:pt>
    <dgm:pt modelId="{73157ED3-A0D6-8C4C-BE28-0C959F338F7F}" type="pres">
      <dgm:prSet presAssocID="{3BBAF4DB-D18A-884C-BF85-5615208D3E09}" presName="vert1" presStyleCnt="0"/>
      <dgm:spPr/>
    </dgm:pt>
    <dgm:pt modelId="{9BF489DA-E7C2-BF40-AEED-92F94D2ECE4F}" type="pres">
      <dgm:prSet presAssocID="{13F20360-E237-DF46-99E5-CE4A431F0487}" presName="thickLine" presStyleLbl="alignNode1" presStyleIdx="3" presStyleCnt="4"/>
      <dgm:spPr/>
    </dgm:pt>
    <dgm:pt modelId="{A5336BBB-4597-3947-8FE0-EAE48C3D7744}" type="pres">
      <dgm:prSet presAssocID="{13F20360-E237-DF46-99E5-CE4A431F0487}" presName="horz1" presStyleCnt="0"/>
      <dgm:spPr/>
    </dgm:pt>
    <dgm:pt modelId="{D362A728-34C0-B34D-99DD-1350FB8EE466}" type="pres">
      <dgm:prSet presAssocID="{13F20360-E237-DF46-99E5-CE4A431F0487}" presName="tx1" presStyleLbl="revTx" presStyleIdx="3" presStyleCnt="4"/>
      <dgm:spPr/>
    </dgm:pt>
    <dgm:pt modelId="{B8B34077-D4E6-CC40-AA82-80D804F6E430}" type="pres">
      <dgm:prSet presAssocID="{13F20360-E237-DF46-99E5-CE4A431F0487}" presName="vert1" presStyleCnt="0"/>
      <dgm:spPr/>
    </dgm:pt>
  </dgm:ptLst>
  <dgm:cxnLst>
    <dgm:cxn modelId="{F1F13962-5375-9242-8A3E-D014F22750A0}" type="presOf" srcId="{EBB217E2-58E1-304C-93A9-4E39CC6F2369}" destId="{4369E7C4-26D9-8A47-A3DB-A7BFACFAADFB}" srcOrd="0" destOrd="0" presId="urn:microsoft.com/office/officeart/2008/layout/LinedList"/>
    <dgm:cxn modelId="{D7A0CAA0-4184-8246-A2ED-FFC8788E233E}" srcId="{B2B43E47-A311-2B4F-A798-0E5023816098}" destId="{7179EF5A-F28F-984C-B180-3570E8C6F230}" srcOrd="0" destOrd="0" parTransId="{FFE0F1A7-236A-004A-926B-C21DF1545D05}" sibTransId="{10C7E3F1-8281-8441-B519-7FB44602874D}"/>
    <dgm:cxn modelId="{4AC85367-4FED-144E-A36B-3B9FB1EEF341}" type="presOf" srcId="{3BBAF4DB-D18A-884C-BF85-5615208D3E09}" destId="{5FB669FF-2B3E-494E-BB44-70CF772543D8}" srcOrd="0" destOrd="0" presId="urn:microsoft.com/office/officeart/2008/layout/LinedList"/>
    <dgm:cxn modelId="{3AB6D6E4-3025-584B-AE77-B65B9A6D5A78}" srcId="{B2B43E47-A311-2B4F-A798-0E5023816098}" destId="{13F20360-E237-DF46-99E5-CE4A431F0487}" srcOrd="3" destOrd="0" parTransId="{588CDC04-3089-2847-A7B2-6876D0CD6800}" sibTransId="{5CBB8B08-E542-D541-8DB8-9EB3E5F9B124}"/>
    <dgm:cxn modelId="{10B48A8E-0DC3-4945-8903-E62CA0422E55}" type="presOf" srcId="{B2B43E47-A311-2B4F-A798-0E5023816098}" destId="{7881826C-21FF-C540-A26F-31DCC9FB1EEA}" srcOrd="0" destOrd="0" presId="urn:microsoft.com/office/officeart/2008/layout/LinedList"/>
    <dgm:cxn modelId="{D0B990D3-E3DF-884F-95F1-5FED85A38401}" srcId="{B2B43E47-A311-2B4F-A798-0E5023816098}" destId="{EBB217E2-58E1-304C-93A9-4E39CC6F2369}" srcOrd="1" destOrd="0" parTransId="{86E780B3-10CD-FC41-B4F7-E13DCEE6CBE2}" sibTransId="{FE055846-AE1C-A24A-8BEF-ECED7C746DEA}"/>
    <dgm:cxn modelId="{64772021-0992-F64C-8C30-ECD575D467D8}" type="presOf" srcId="{7179EF5A-F28F-984C-B180-3570E8C6F230}" destId="{56591F53-CD54-E545-B9FF-70DCA14A73DD}" srcOrd="0" destOrd="0" presId="urn:microsoft.com/office/officeart/2008/layout/LinedList"/>
    <dgm:cxn modelId="{7BCD6913-6206-7E49-BEFC-FC41A2DC3018}" type="presOf" srcId="{13F20360-E237-DF46-99E5-CE4A431F0487}" destId="{D362A728-34C0-B34D-99DD-1350FB8EE466}" srcOrd="0" destOrd="0" presId="urn:microsoft.com/office/officeart/2008/layout/LinedList"/>
    <dgm:cxn modelId="{99C3389E-933A-7F4E-94F4-34849929B084}" srcId="{B2B43E47-A311-2B4F-A798-0E5023816098}" destId="{3BBAF4DB-D18A-884C-BF85-5615208D3E09}" srcOrd="2" destOrd="0" parTransId="{FC848241-5E03-534F-B9D4-7CE9BEFC13E8}" sibTransId="{7BC2720E-F7BE-2047-A7A6-F2510F4BC75F}"/>
    <dgm:cxn modelId="{925E286E-35D7-EB40-844A-8D88A850BB43}" type="presParOf" srcId="{7881826C-21FF-C540-A26F-31DCC9FB1EEA}" destId="{187418E8-01B3-6746-80ED-2B3E719C5B8B}" srcOrd="0" destOrd="0" presId="urn:microsoft.com/office/officeart/2008/layout/LinedList"/>
    <dgm:cxn modelId="{1DC2D6B0-435A-E848-BF2F-8E07220ED80B}" type="presParOf" srcId="{7881826C-21FF-C540-A26F-31DCC9FB1EEA}" destId="{8C06E171-F36E-3046-B992-872F2745E035}" srcOrd="1" destOrd="0" presId="urn:microsoft.com/office/officeart/2008/layout/LinedList"/>
    <dgm:cxn modelId="{52C66075-F556-0040-8407-16212C835B5F}" type="presParOf" srcId="{8C06E171-F36E-3046-B992-872F2745E035}" destId="{56591F53-CD54-E545-B9FF-70DCA14A73DD}" srcOrd="0" destOrd="0" presId="urn:microsoft.com/office/officeart/2008/layout/LinedList"/>
    <dgm:cxn modelId="{BA34C4FF-3097-4047-849A-CC66EEF2FA7B}" type="presParOf" srcId="{8C06E171-F36E-3046-B992-872F2745E035}" destId="{01766804-46CD-E849-9031-550AE8577099}" srcOrd="1" destOrd="0" presId="urn:microsoft.com/office/officeart/2008/layout/LinedList"/>
    <dgm:cxn modelId="{45FB4271-4468-9B47-9954-4DCB0B902360}" type="presParOf" srcId="{7881826C-21FF-C540-A26F-31DCC9FB1EEA}" destId="{DB6C0843-F51B-824C-8199-2B34A7CE5407}" srcOrd="2" destOrd="0" presId="urn:microsoft.com/office/officeart/2008/layout/LinedList"/>
    <dgm:cxn modelId="{E591892F-D3DF-1346-86CF-F75E693906CB}" type="presParOf" srcId="{7881826C-21FF-C540-A26F-31DCC9FB1EEA}" destId="{7D3B3306-3129-A64D-87D3-9ED5DDE052EB}" srcOrd="3" destOrd="0" presId="urn:microsoft.com/office/officeart/2008/layout/LinedList"/>
    <dgm:cxn modelId="{7B0BF4B5-8DE1-CB47-A954-59ABBAA0F0D2}" type="presParOf" srcId="{7D3B3306-3129-A64D-87D3-9ED5DDE052EB}" destId="{4369E7C4-26D9-8A47-A3DB-A7BFACFAADFB}" srcOrd="0" destOrd="0" presId="urn:microsoft.com/office/officeart/2008/layout/LinedList"/>
    <dgm:cxn modelId="{675DA625-4C38-2347-9A46-9223C2127C94}" type="presParOf" srcId="{7D3B3306-3129-A64D-87D3-9ED5DDE052EB}" destId="{88FC4C8D-97F9-1D4C-9D0A-DAA9C4A9C8EC}" srcOrd="1" destOrd="0" presId="urn:microsoft.com/office/officeart/2008/layout/LinedList"/>
    <dgm:cxn modelId="{F153BC07-85C8-E243-914F-7EB41BDF5371}" type="presParOf" srcId="{7881826C-21FF-C540-A26F-31DCC9FB1EEA}" destId="{EC21BBD3-6DA3-6244-8237-ED39FE390720}" srcOrd="4" destOrd="0" presId="urn:microsoft.com/office/officeart/2008/layout/LinedList"/>
    <dgm:cxn modelId="{A128F74B-17A9-9041-8072-18ED7B2774BB}" type="presParOf" srcId="{7881826C-21FF-C540-A26F-31DCC9FB1EEA}" destId="{097283AB-D82A-EE49-93A0-51DBC6AB494A}" srcOrd="5" destOrd="0" presId="urn:microsoft.com/office/officeart/2008/layout/LinedList"/>
    <dgm:cxn modelId="{73843777-98ED-8647-B3B1-5424D136B994}" type="presParOf" srcId="{097283AB-D82A-EE49-93A0-51DBC6AB494A}" destId="{5FB669FF-2B3E-494E-BB44-70CF772543D8}" srcOrd="0" destOrd="0" presId="urn:microsoft.com/office/officeart/2008/layout/LinedList"/>
    <dgm:cxn modelId="{CF317702-E8D8-C543-A14C-BA5426988083}" type="presParOf" srcId="{097283AB-D82A-EE49-93A0-51DBC6AB494A}" destId="{73157ED3-A0D6-8C4C-BE28-0C959F338F7F}" srcOrd="1" destOrd="0" presId="urn:microsoft.com/office/officeart/2008/layout/LinedList"/>
    <dgm:cxn modelId="{C016A841-6D70-9E42-B63E-0A4F97529011}" type="presParOf" srcId="{7881826C-21FF-C540-A26F-31DCC9FB1EEA}" destId="{9BF489DA-E7C2-BF40-AEED-92F94D2ECE4F}" srcOrd="6" destOrd="0" presId="urn:microsoft.com/office/officeart/2008/layout/LinedList"/>
    <dgm:cxn modelId="{FCE60370-28A5-BC45-8317-03695D0F4C68}" type="presParOf" srcId="{7881826C-21FF-C540-A26F-31DCC9FB1EEA}" destId="{A5336BBB-4597-3947-8FE0-EAE48C3D7744}" srcOrd="7" destOrd="0" presId="urn:microsoft.com/office/officeart/2008/layout/LinedList"/>
    <dgm:cxn modelId="{48BB4475-8008-7648-B6EE-C93CA66C971A}" type="presParOf" srcId="{A5336BBB-4597-3947-8FE0-EAE48C3D7744}" destId="{D362A728-34C0-B34D-99DD-1350FB8EE466}" srcOrd="0" destOrd="0" presId="urn:microsoft.com/office/officeart/2008/layout/LinedList"/>
    <dgm:cxn modelId="{AB3967EB-0CF2-9844-BB1E-2ECD09BC44D2}" type="presParOf" srcId="{A5336BBB-4597-3947-8FE0-EAE48C3D7744}" destId="{B8B34077-D4E6-CC40-AA82-80D804F6E43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AEF9958-A387-0C4E-9FFD-15448862FCAC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04DD92D-2BCC-A445-845E-8206AF7D8445}">
      <dgm:prSet/>
      <dgm:spPr/>
      <dgm:t>
        <a:bodyPr/>
        <a:lstStyle/>
        <a:p>
          <a:pPr rtl="0"/>
          <a:r>
            <a:rPr lang="en-US" smtClean="0"/>
            <a:t>In a moment, we will come together collectively as a class to discuss what you wrote and talked about ub your Literary Circles.</a:t>
          </a:r>
          <a:endParaRPr lang="en-US"/>
        </a:p>
      </dgm:t>
    </dgm:pt>
    <dgm:pt modelId="{049EBCA0-87ED-4C40-9675-587281D343D0}" type="parTrans" cxnId="{C000AECF-FE9B-794B-971C-D94F2962CCCD}">
      <dgm:prSet/>
      <dgm:spPr/>
      <dgm:t>
        <a:bodyPr/>
        <a:lstStyle/>
        <a:p>
          <a:endParaRPr lang="en-US"/>
        </a:p>
      </dgm:t>
    </dgm:pt>
    <dgm:pt modelId="{48FC4FD2-8701-7B4B-955F-93E5866C4774}" type="sibTrans" cxnId="{C000AECF-FE9B-794B-971C-D94F2962CCCD}">
      <dgm:prSet/>
      <dgm:spPr/>
      <dgm:t>
        <a:bodyPr/>
        <a:lstStyle/>
        <a:p>
          <a:endParaRPr lang="en-US"/>
        </a:p>
      </dgm:t>
    </dgm:pt>
    <dgm:pt modelId="{9E72F8E5-FA2E-7145-B04F-B5D0A4F1479E}">
      <dgm:prSet/>
      <dgm:spPr/>
      <dgm:t>
        <a:bodyPr/>
        <a:lstStyle/>
        <a:p>
          <a:pPr rtl="0"/>
          <a:r>
            <a:rPr lang="en-US" smtClean="0"/>
            <a:t>Please be prepared to share what you wrote and discussed.</a:t>
          </a:r>
          <a:endParaRPr lang="en-US"/>
        </a:p>
      </dgm:t>
    </dgm:pt>
    <dgm:pt modelId="{CF45D6E0-F728-EC47-B227-E4C74274DCCB}" type="parTrans" cxnId="{E757BE11-FD29-8345-868A-AF18B0B10A98}">
      <dgm:prSet/>
      <dgm:spPr/>
      <dgm:t>
        <a:bodyPr/>
        <a:lstStyle/>
        <a:p>
          <a:endParaRPr lang="en-US"/>
        </a:p>
      </dgm:t>
    </dgm:pt>
    <dgm:pt modelId="{3D20A893-7BC5-AD42-90D3-4DDA293E5EDB}" type="sibTrans" cxnId="{E757BE11-FD29-8345-868A-AF18B0B10A98}">
      <dgm:prSet/>
      <dgm:spPr/>
      <dgm:t>
        <a:bodyPr/>
        <a:lstStyle/>
        <a:p>
          <a:endParaRPr lang="en-US"/>
        </a:p>
      </dgm:t>
    </dgm:pt>
    <dgm:pt modelId="{75F76DBC-526C-FB4F-9E56-F6C8DDE090F3}" type="pres">
      <dgm:prSet presAssocID="{9AEF9958-A387-0C4E-9FFD-15448862FCAC}" presName="linear" presStyleCnt="0">
        <dgm:presLayoutVars>
          <dgm:animLvl val="lvl"/>
          <dgm:resizeHandles val="exact"/>
        </dgm:presLayoutVars>
      </dgm:prSet>
      <dgm:spPr/>
    </dgm:pt>
    <dgm:pt modelId="{3DDE1150-38F5-F540-9E43-F50FC2CFF3A1}" type="pres">
      <dgm:prSet presAssocID="{504DD92D-2BCC-A445-845E-8206AF7D844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28C79C3-176B-3946-AFA6-3C353D1E76A7}" type="pres">
      <dgm:prSet presAssocID="{48FC4FD2-8701-7B4B-955F-93E5866C4774}" presName="spacer" presStyleCnt="0"/>
      <dgm:spPr/>
    </dgm:pt>
    <dgm:pt modelId="{F4247F4B-1B62-884F-9DB4-A859567EC140}" type="pres">
      <dgm:prSet presAssocID="{9E72F8E5-FA2E-7145-B04F-B5D0A4F1479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4EE9BE4-A34C-4946-A87D-097EE9264AC9}" type="presOf" srcId="{9AEF9958-A387-0C4E-9FFD-15448862FCAC}" destId="{75F76DBC-526C-FB4F-9E56-F6C8DDE090F3}" srcOrd="0" destOrd="0" presId="urn:microsoft.com/office/officeart/2005/8/layout/vList2"/>
    <dgm:cxn modelId="{E51F1B9F-926B-A440-B6D4-710B094B68DC}" type="presOf" srcId="{504DD92D-2BCC-A445-845E-8206AF7D8445}" destId="{3DDE1150-38F5-F540-9E43-F50FC2CFF3A1}" srcOrd="0" destOrd="0" presId="urn:microsoft.com/office/officeart/2005/8/layout/vList2"/>
    <dgm:cxn modelId="{E757BE11-FD29-8345-868A-AF18B0B10A98}" srcId="{9AEF9958-A387-0C4E-9FFD-15448862FCAC}" destId="{9E72F8E5-FA2E-7145-B04F-B5D0A4F1479E}" srcOrd="1" destOrd="0" parTransId="{CF45D6E0-F728-EC47-B227-E4C74274DCCB}" sibTransId="{3D20A893-7BC5-AD42-90D3-4DDA293E5EDB}"/>
    <dgm:cxn modelId="{82CBBB5C-E484-8A43-83F7-E384036CA7BE}" type="presOf" srcId="{9E72F8E5-FA2E-7145-B04F-B5D0A4F1479E}" destId="{F4247F4B-1B62-884F-9DB4-A859567EC140}" srcOrd="0" destOrd="0" presId="urn:microsoft.com/office/officeart/2005/8/layout/vList2"/>
    <dgm:cxn modelId="{C000AECF-FE9B-794B-971C-D94F2962CCCD}" srcId="{9AEF9958-A387-0C4E-9FFD-15448862FCAC}" destId="{504DD92D-2BCC-A445-845E-8206AF7D8445}" srcOrd="0" destOrd="0" parTransId="{049EBCA0-87ED-4C40-9675-587281D343D0}" sibTransId="{48FC4FD2-8701-7B4B-955F-93E5866C4774}"/>
    <dgm:cxn modelId="{EBB9005E-80EF-7947-93C6-2FD07AA68C9B}" type="presParOf" srcId="{75F76DBC-526C-FB4F-9E56-F6C8DDE090F3}" destId="{3DDE1150-38F5-F540-9E43-F50FC2CFF3A1}" srcOrd="0" destOrd="0" presId="urn:microsoft.com/office/officeart/2005/8/layout/vList2"/>
    <dgm:cxn modelId="{3D838EF1-51C8-BD4B-9989-0C98F52F0F07}" type="presParOf" srcId="{75F76DBC-526C-FB4F-9E56-F6C8DDE090F3}" destId="{028C79C3-176B-3946-AFA6-3C353D1E76A7}" srcOrd="1" destOrd="0" presId="urn:microsoft.com/office/officeart/2005/8/layout/vList2"/>
    <dgm:cxn modelId="{7D6E5B0B-FD18-3649-BF42-79B61C78B6F8}" type="presParOf" srcId="{75F76DBC-526C-FB4F-9E56-F6C8DDE090F3}" destId="{F4247F4B-1B62-884F-9DB4-A859567EC14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0C1DB7C-467D-2440-91A6-01348496DF9D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D1CBD3-DD63-0149-9786-79C93BA44A1C}">
      <dgm:prSet/>
      <dgm:spPr/>
      <dgm:t>
        <a:bodyPr/>
        <a:lstStyle/>
        <a:p>
          <a:pPr rtl="0"/>
          <a:r>
            <a:rPr lang="en-US" dirty="0" smtClean="0"/>
            <a:t>Please study for your Unit 5 Vocabulary Quiz which you will take this </a:t>
          </a:r>
          <a:r>
            <a:rPr lang="en-US" dirty="0" smtClean="0"/>
            <a:t>Wednesday, </a:t>
          </a:r>
          <a:r>
            <a:rPr lang="en-US" dirty="0" smtClean="0"/>
            <a:t>September </a:t>
          </a:r>
          <a:r>
            <a:rPr lang="en-US" dirty="0" smtClean="0"/>
            <a:t>16, </a:t>
          </a:r>
          <a:r>
            <a:rPr lang="en-US" dirty="0" smtClean="0"/>
            <a:t>2015.</a:t>
          </a:r>
          <a:endParaRPr lang="en-US" dirty="0"/>
        </a:p>
      </dgm:t>
    </dgm:pt>
    <dgm:pt modelId="{EA4340B1-1FC6-3242-8746-B205B908D18F}" type="parTrans" cxnId="{90AE2DB5-4758-B64F-AEB8-65E3F99FFB95}">
      <dgm:prSet/>
      <dgm:spPr/>
      <dgm:t>
        <a:bodyPr/>
        <a:lstStyle/>
        <a:p>
          <a:endParaRPr lang="en-US"/>
        </a:p>
      </dgm:t>
    </dgm:pt>
    <dgm:pt modelId="{A3702CEF-3F20-A541-95C2-2F391902EC4B}" type="sibTrans" cxnId="{90AE2DB5-4758-B64F-AEB8-65E3F99FFB95}">
      <dgm:prSet/>
      <dgm:spPr/>
      <dgm:t>
        <a:bodyPr/>
        <a:lstStyle/>
        <a:p>
          <a:endParaRPr lang="en-US"/>
        </a:p>
      </dgm:t>
    </dgm:pt>
    <dgm:pt modelId="{FF59EFF4-2950-4949-85DD-10188D53E98D}">
      <dgm:prSet/>
      <dgm:spPr/>
      <dgm:t>
        <a:bodyPr/>
        <a:lstStyle/>
        <a:p>
          <a:pPr rtl="0"/>
          <a:r>
            <a:rPr lang="en-US" dirty="0" smtClean="0"/>
            <a:t>You will have a brief quiz tomorrow based on the passage we read today.</a:t>
          </a:r>
          <a:endParaRPr lang="en-US" dirty="0"/>
        </a:p>
      </dgm:t>
    </dgm:pt>
    <dgm:pt modelId="{88EE460D-FC36-3B44-A567-0FCBB045D63C}" type="parTrans" cxnId="{B84F2B35-BB11-624C-ACCD-39DF32CFB5BF}">
      <dgm:prSet/>
      <dgm:spPr/>
      <dgm:t>
        <a:bodyPr/>
        <a:lstStyle/>
        <a:p>
          <a:endParaRPr lang="en-US"/>
        </a:p>
      </dgm:t>
    </dgm:pt>
    <dgm:pt modelId="{385960C3-411C-9748-83ED-3CA90DA977E3}" type="sibTrans" cxnId="{B84F2B35-BB11-624C-ACCD-39DF32CFB5BF}">
      <dgm:prSet/>
      <dgm:spPr/>
      <dgm:t>
        <a:bodyPr/>
        <a:lstStyle/>
        <a:p>
          <a:endParaRPr lang="en-US"/>
        </a:p>
      </dgm:t>
    </dgm:pt>
    <dgm:pt modelId="{91B279D3-C41B-5145-AD80-9C9645229D7A}" type="pres">
      <dgm:prSet presAssocID="{C0C1DB7C-467D-2440-91A6-01348496DF9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7D83A52-C372-2E49-AA46-B2DE54BA3A1A}" type="pres">
      <dgm:prSet presAssocID="{B3D1CBD3-DD63-0149-9786-79C93BA44A1C}" presName="thickLine" presStyleLbl="alignNode1" presStyleIdx="0" presStyleCnt="2"/>
      <dgm:spPr/>
    </dgm:pt>
    <dgm:pt modelId="{5904785E-B89A-6D4E-BBB9-70CA1DDF6AB1}" type="pres">
      <dgm:prSet presAssocID="{B3D1CBD3-DD63-0149-9786-79C93BA44A1C}" presName="horz1" presStyleCnt="0"/>
      <dgm:spPr/>
    </dgm:pt>
    <dgm:pt modelId="{4ADEC37C-C859-A94B-93CC-D92951B852FF}" type="pres">
      <dgm:prSet presAssocID="{B3D1CBD3-DD63-0149-9786-79C93BA44A1C}" presName="tx1" presStyleLbl="revTx" presStyleIdx="0" presStyleCnt="2"/>
      <dgm:spPr/>
      <dgm:t>
        <a:bodyPr/>
        <a:lstStyle/>
        <a:p>
          <a:endParaRPr lang="en-US"/>
        </a:p>
      </dgm:t>
    </dgm:pt>
    <dgm:pt modelId="{CA5233FC-3A44-FD43-BD85-09D83A9C2C7E}" type="pres">
      <dgm:prSet presAssocID="{B3D1CBD3-DD63-0149-9786-79C93BA44A1C}" presName="vert1" presStyleCnt="0"/>
      <dgm:spPr/>
    </dgm:pt>
    <dgm:pt modelId="{B528A09A-AEFA-DC4E-9429-59D109D0AE7C}" type="pres">
      <dgm:prSet presAssocID="{FF59EFF4-2950-4949-85DD-10188D53E98D}" presName="thickLine" presStyleLbl="alignNode1" presStyleIdx="1" presStyleCnt="2"/>
      <dgm:spPr/>
    </dgm:pt>
    <dgm:pt modelId="{8B5EB2E5-7B32-C745-8D99-4F30FD7AF3FA}" type="pres">
      <dgm:prSet presAssocID="{FF59EFF4-2950-4949-85DD-10188D53E98D}" presName="horz1" presStyleCnt="0"/>
      <dgm:spPr/>
    </dgm:pt>
    <dgm:pt modelId="{D124FEFB-3EA2-884E-8934-560A78F7A6BA}" type="pres">
      <dgm:prSet presAssocID="{FF59EFF4-2950-4949-85DD-10188D53E98D}" presName="tx1" presStyleLbl="revTx" presStyleIdx="1" presStyleCnt="2"/>
      <dgm:spPr/>
      <dgm:t>
        <a:bodyPr/>
        <a:lstStyle/>
        <a:p>
          <a:endParaRPr lang="en-US"/>
        </a:p>
      </dgm:t>
    </dgm:pt>
    <dgm:pt modelId="{A454A1DF-9F19-3243-9B77-33644E62DC58}" type="pres">
      <dgm:prSet presAssocID="{FF59EFF4-2950-4949-85DD-10188D53E98D}" presName="vert1" presStyleCnt="0"/>
      <dgm:spPr/>
    </dgm:pt>
  </dgm:ptLst>
  <dgm:cxnLst>
    <dgm:cxn modelId="{4E488FA8-E12B-E740-B79F-E646651E70E9}" type="presOf" srcId="{FF59EFF4-2950-4949-85DD-10188D53E98D}" destId="{D124FEFB-3EA2-884E-8934-560A78F7A6BA}" srcOrd="0" destOrd="0" presId="urn:microsoft.com/office/officeart/2008/layout/LinedList"/>
    <dgm:cxn modelId="{609C6388-778C-0044-ABE3-5C1AAA5C2B95}" type="presOf" srcId="{C0C1DB7C-467D-2440-91A6-01348496DF9D}" destId="{91B279D3-C41B-5145-AD80-9C9645229D7A}" srcOrd="0" destOrd="0" presId="urn:microsoft.com/office/officeart/2008/layout/LinedList"/>
    <dgm:cxn modelId="{B84F2B35-BB11-624C-ACCD-39DF32CFB5BF}" srcId="{C0C1DB7C-467D-2440-91A6-01348496DF9D}" destId="{FF59EFF4-2950-4949-85DD-10188D53E98D}" srcOrd="1" destOrd="0" parTransId="{88EE460D-FC36-3B44-A567-0FCBB045D63C}" sibTransId="{385960C3-411C-9748-83ED-3CA90DA977E3}"/>
    <dgm:cxn modelId="{90AE2DB5-4758-B64F-AEB8-65E3F99FFB95}" srcId="{C0C1DB7C-467D-2440-91A6-01348496DF9D}" destId="{B3D1CBD3-DD63-0149-9786-79C93BA44A1C}" srcOrd="0" destOrd="0" parTransId="{EA4340B1-1FC6-3242-8746-B205B908D18F}" sibTransId="{A3702CEF-3F20-A541-95C2-2F391902EC4B}"/>
    <dgm:cxn modelId="{C688A21D-206E-6D4C-A40E-8D7DC3AFF7C8}" type="presOf" srcId="{B3D1CBD3-DD63-0149-9786-79C93BA44A1C}" destId="{4ADEC37C-C859-A94B-93CC-D92951B852FF}" srcOrd="0" destOrd="0" presId="urn:microsoft.com/office/officeart/2008/layout/LinedList"/>
    <dgm:cxn modelId="{88D483A4-A2CF-4540-B570-7895FDF3EA9C}" type="presParOf" srcId="{91B279D3-C41B-5145-AD80-9C9645229D7A}" destId="{97D83A52-C372-2E49-AA46-B2DE54BA3A1A}" srcOrd="0" destOrd="0" presId="urn:microsoft.com/office/officeart/2008/layout/LinedList"/>
    <dgm:cxn modelId="{1BA668FF-8514-AB4F-9C1B-2F45C657CFD7}" type="presParOf" srcId="{91B279D3-C41B-5145-AD80-9C9645229D7A}" destId="{5904785E-B89A-6D4E-BBB9-70CA1DDF6AB1}" srcOrd="1" destOrd="0" presId="urn:microsoft.com/office/officeart/2008/layout/LinedList"/>
    <dgm:cxn modelId="{4508788E-53CD-914D-9D3C-4A7123A4B14A}" type="presParOf" srcId="{5904785E-B89A-6D4E-BBB9-70CA1DDF6AB1}" destId="{4ADEC37C-C859-A94B-93CC-D92951B852FF}" srcOrd="0" destOrd="0" presId="urn:microsoft.com/office/officeart/2008/layout/LinedList"/>
    <dgm:cxn modelId="{62E21846-8A10-194A-B5C8-1F3D05B8C291}" type="presParOf" srcId="{5904785E-B89A-6D4E-BBB9-70CA1DDF6AB1}" destId="{CA5233FC-3A44-FD43-BD85-09D83A9C2C7E}" srcOrd="1" destOrd="0" presId="urn:microsoft.com/office/officeart/2008/layout/LinedList"/>
    <dgm:cxn modelId="{99464FFB-7D7F-5143-BC0D-30688EDF25E0}" type="presParOf" srcId="{91B279D3-C41B-5145-AD80-9C9645229D7A}" destId="{B528A09A-AEFA-DC4E-9429-59D109D0AE7C}" srcOrd="2" destOrd="0" presId="urn:microsoft.com/office/officeart/2008/layout/LinedList"/>
    <dgm:cxn modelId="{C350CE42-C0FB-EE49-A48A-73F55EFB97DE}" type="presParOf" srcId="{91B279D3-C41B-5145-AD80-9C9645229D7A}" destId="{8B5EB2E5-7B32-C745-8D99-4F30FD7AF3FA}" srcOrd="3" destOrd="0" presId="urn:microsoft.com/office/officeart/2008/layout/LinedList"/>
    <dgm:cxn modelId="{2794A88A-EA7F-7345-9DEB-5D6BB39BC261}" type="presParOf" srcId="{8B5EB2E5-7B32-C745-8D99-4F30FD7AF3FA}" destId="{D124FEFB-3EA2-884E-8934-560A78F7A6BA}" srcOrd="0" destOrd="0" presId="urn:microsoft.com/office/officeart/2008/layout/LinedList"/>
    <dgm:cxn modelId="{B669A81D-5163-B54D-B6DD-BCDA2F9D65FE}" type="presParOf" srcId="{8B5EB2E5-7B32-C745-8D99-4F30FD7AF3FA}" destId="{A454A1DF-9F19-3243-9B77-33644E62DC5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16B30E3-0D15-274F-9A9C-756328C468B0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3DDDEAB-594D-1942-B296-257709763515}">
      <dgm:prSet/>
      <dgm:spPr/>
      <dgm:t>
        <a:bodyPr/>
        <a:lstStyle/>
        <a:p>
          <a:pPr rtl="0"/>
          <a:r>
            <a:rPr lang="en-US" smtClean="0"/>
            <a:t>Welcome, please come in quietly and put your things down.</a:t>
          </a:r>
          <a:endParaRPr lang="en-US"/>
        </a:p>
      </dgm:t>
    </dgm:pt>
    <dgm:pt modelId="{D61B83DD-A046-744D-9D86-DCF2C8F6CA6D}" type="parTrans" cxnId="{74085BD2-BD45-8044-9EAF-E93EDEEB5F57}">
      <dgm:prSet/>
      <dgm:spPr/>
      <dgm:t>
        <a:bodyPr/>
        <a:lstStyle/>
        <a:p>
          <a:endParaRPr lang="en-US"/>
        </a:p>
      </dgm:t>
    </dgm:pt>
    <dgm:pt modelId="{345A3AAD-F369-3140-9BE2-8E8B48034A5D}" type="sibTrans" cxnId="{74085BD2-BD45-8044-9EAF-E93EDEEB5F57}">
      <dgm:prSet/>
      <dgm:spPr/>
      <dgm:t>
        <a:bodyPr/>
        <a:lstStyle/>
        <a:p>
          <a:endParaRPr lang="en-US"/>
        </a:p>
      </dgm:t>
    </dgm:pt>
    <dgm:pt modelId="{AFDF95C4-057E-E54D-BFA6-1AA321E1EA79}">
      <dgm:prSet/>
      <dgm:spPr/>
      <dgm:t>
        <a:bodyPr/>
        <a:lstStyle/>
        <a:p>
          <a:pPr rtl="0"/>
          <a:r>
            <a:rPr lang="en-US" dirty="0" smtClean="0"/>
            <a:t>Please get a GOLD VOCABULARY BOOK from the peach colored cart and open it to page 32.</a:t>
          </a:r>
          <a:endParaRPr lang="en-US" dirty="0"/>
        </a:p>
      </dgm:t>
    </dgm:pt>
    <dgm:pt modelId="{9E36E144-794B-F24D-B2AF-57D32AAF8354}" type="parTrans" cxnId="{C1910635-F199-2B42-8B81-0A9F585531E0}">
      <dgm:prSet/>
      <dgm:spPr/>
      <dgm:t>
        <a:bodyPr/>
        <a:lstStyle/>
        <a:p>
          <a:endParaRPr lang="en-US"/>
        </a:p>
      </dgm:t>
    </dgm:pt>
    <dgm:pt modelId="{97559109-5259-144D-B070-389ACAEE5138}" type="sibTrans" cxnId="{C1910635-F199-2B42-8B81-0A9F585531E0}">
      <dgm:prSet/>
      <dgm:spPr/>
      <dgm:t>
        <a:bodyPr/>
        <a:lstStyle/>
        <a:p>
          <a:endParaRPr lang="en-US"/>
        </a:p>
      </dgm:t>
    </dgm:pt>
    <dgm:pt modelId="{45E58ADE-2E8F-7A4D-AAF1-9724E2B0DD8B}">
      <dgm:prSet/>
      <dgm:spPr/>
      <dgm:t>
        <a:bodyPr/>
        <a:lstStyle/>
        <a:p>
          <a:pPr rtl="0"/>
          <a:r>
            <a:rPr lang="en-US" smtClean="0"/>
            <a:t>Please complete Unit Five Exercise Two and Three on page 32-33. Label your paper Exercise Two and Exercise Three.</a:t>
          </a:r>
          <a:endParaRPr lang="en-US"/>
        </a:p>
      </dgm:t>
    </dgm:pt>
    <dgm:pt modelId="{5DFF667E-74BF-7D4B-BEDA-FE41DFC756F9}" type="parTrans" cxnId="{6119714D-4D83-3A42-A266-70FE70F7E22C}">
      <dgm:prSet/>
      <dgm:spPr/>
      <dgm:t>
        <a:bodyPr/>
        <a:lstStyle/>
        <a:p>
          <a:endParaRPr lang="en-US"/>
        </a:p>
      </dgm:t>
    </dgm:pt>
    <dgm:pt modelId="{7C878F7E-D706-744B-9063-5F8C8468B0E9}" type="sibTrans" cxnId="{6119714D-4D83-3A42-A266-70FE70F7E22C}">
      <dgm:prSet/>
      <dgm:spPr/>
      <dgm:t>
        <a:bodyPr/>
        <a:lstStyle/>
        <a:p>
          <a:endParaRPr lang="en-US"/>
        </a:p>
      </dgm:t>
    </dgm:pt>
    <dgm:pt modelId="{F31A0A51-D846-BE4C-9854-B74F3BD9239B}">
      <dgm:prSet/>
      <dgm:spPr/>
      <dgm:t>
        <a:bodyPr/>
        <a:lstStyle/>
        <a:p>
          <a:pPr rtl="0"/>
          <a:r>
            <a:rPr lang="en-US" dirty="0" smtClean="0"/>
            <a:t>You do not need to write the sentences. Only write the answers on your paper.</a:t>
          </a:r>
          <a:endParaRPr lang="en-US" dirty="0"/>
        </a:p>
      </dgm:t>
    </dgm:pt>
    <dgm:pt modelId="{084BDFCB-F6C7-3B45-A978-A69B31ACC748}" type="parTrans" cxnId="{F564CCA9-E433-5F4C-9167-83998CB342BA}">
      <dgm:prSet/>
      <dgm:spPr/>
      <dgm:t>
        <a:bodyPr/>
        <a:lstStyle/>
        <a:p>
          <a:endParaRPr lang="en-US"/>
        </a:p>
      </dgm:t>
    </dgm:pt>
    <dgm:pt modelId="{6A426CDA-8DD5-2040-A6A3-30907ED3DAC9}" type="sibTrans" cxnId="{F564CCA9-E433-5F4C-9167-83998CB342BA}">
      <dgm:prSet/>
      <dgm:spPr/>
      <dgm:t>
        <a:bodyPr/>
        <a:lstStyle/>
        <a:p>
          <a:endParaRPr lang="en-US"/>
        </a:p>
      </dgm:t>
    </dgm:pt>
    <dgm:pt modelId="{7971DC3F-0A24-8648-99CF-5E3E3FC4B40B}">
      <dgm:prSet/>
      <dgm:spPr/>
      <dgm:t>
        <a:bodyPr/>
        <a:lstStyle/>
        <a:p>
          <a:pPr rtl="0"/>
          <a:r>
            <a:rPr lang="en-US" dirty="0" smtClean="0"/>
            <a:t>When you are finished, please return your book to the cart.</a:t>
          </a:r>
          <a:endParaRPr lang="en-US" dirty="0"/>
        </a:p>
      </dgm:t>
    </dgm:pt>
    <dgm:pt modelId="{94AC66C6-FDB6-E248-BA96-A9EA8E66374E}" type="parTrans" cxnId="{65A6B36D-E09D-0D4D-8DAF-2C427E0645E0}">
      <dgm:prSet/>
      <dgm:spPr/>
      <dgm:t>
        <a:bodyPr/>
        <a:lstStyle/>
        <a:p>
          <a:endParaRPr lang="en-US"/>
        </a:p>
      </dgm:t>
    </dgm:pt>
    <dgm:pt modelId="{136AA5B2-6025-0A4E-A097-55FAF5B1CA49}" type="sibTrans" cxnId="{65A6B36D-E09D-0D4D-8DAF-2C427E0645E0}">
      <dgm:prSet/>
      <dgm:spPr/>
      <dgm:t>
        <a:bodyPr/>
        <a:lstStyle/>
        <a:p>
          <a:endParaRPr lang="en-US"/>
        </a:p>
      </dgm:t>
    </dgm:pt>
    <dgm:pt modelId="{55F135D4-C4B2-0343-BDAF-E2F2BF222B07}" type="pres">
      <dgm:prSet presAssocID="{F16B30E3-0D15-274F-9A9C-756328C468B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7BBBDAA-A471-7647-90D7-76E6A06E1AA5}" type="pres">
      <dgm:prSet presAssocID="{E3DDDEAB-594D-1942-B296-257709763515}" presName="thickLine" presStyleLbl="alignNode1" presStyleIdx="0" presStyleCnt="5"/>
      <dgm:spPr/>
    </dgm:pt>
    <dgm:pt modelId="{D816AF4D-E60C-8D43-8E36-2D622FBFC0B3}" type="pres">
      <dgm:prSet presAssocID="{E3DDDEAB-594D-1942-B296-257709763515}" presName="horz1" presStyleCnt="0"/>
      <dgm:spPr/>
    </dgm:pt>
    <dgm:pt modelId="{D662EED0-16E4-2247-AF11-0394867646A7}" type="pres">
      <dgm:prSet presAssocID="{E3DDDEAB-594D-1942-B296-257709763515}" presName="tx1" presStyleLbl="revTx" presStyleIdx="0" presStyleCnt="5"/>
      <dgm:spPr/>
      <dgm:t>
        <a:bodyPr/>
        <a:lstStyle/>
        <a:p>
          <a:endParaRPr lang="en-US"/>
        </a:p>
      </dgm:t>
    </dgm:pt>
    <dgm:pt modelId="{96A0D2F2-96D4-FB44-B81E-570F8F75F435}" type="pres">
      <dgm:prSet presAssocID="{E3DDDEAB-594D-1942-B296-257709763515}" presName="vert1" presStyleCnt="0"/>
      <dgm:spPr/>
    </dgm:pt>
    <dgm:pt modelId="{32CE99AA-B4A5-5345-B823-EBDDDA49BB53}" type="pres">
      <dgm:prSet presAssocID="{AFDF95C4-057E-E54D-BFA6-1AA321E1EA79}" presName="thickLine" presStyleLbl="alignNode1" presStyleIdx="1" presStyleCnt="5"/>
      <dgm:spPr/>
    </dgm:pt>
    <dgm:pt modelId="{BEB859A1-3BB5-D24F-A58D-DD119006D087}" type="pres">
      <dgm:prSet presAssocID="{AFDF95C4-057E-E54D-BFA6-1AA321E1EA79}" presName="horz1" presStyleCnt="0"/>
      <dgm:spPr/>
    </dgm:pt>
    <dgm:pt modelId="{EB9EC9A0-A69A-D84D-9C95-3C87590C9EF4}" type="pres">
      <dgm:prSet presAssocID="{AFDF95C4-057E-E54D-BFA6-1AA321E1EA79}" presName="tx1" presStyleLbl="revTx" presStyleIdx="1" presStyleCnt="5"/>
      <dgm:spPr/>
      <dgm:t>
        <a:bodyPr/>
        <a:lstStyle/>
        <a:p>
          <a:endParaRPr lang="en-US"/>
        </a:p>
      </dgm:t>
    </dgm:pt>
    <dgm:pt modelId="{9C5EBC76-7AB3-3D4D-8BF7-C42B423EC81A}" type="pres">
      <dgm:prSet presAssocID="{AFDF95C4-057E-E54D-BFA6-1AA321E1EA79}" presName="vert1" presStyleCnt="0"/>
      <dgm:spPr/>
    </dgm:pt>
    <dgm:pt modelId="{7E81EBDB-917A-5348-90B7-B680BE73C8E1}" type="pres">
      <dgm:prSet presAssocID="{45E58ADE-2E8F-7A4D-AAF1-9724E2B0DD8B}" presName="thickLine" presStyleLbl="alignNode1" presStyleIdx="2" presStyleCnt="5"/>
      <dgm:spPr/>
    </dgm:pt>
    <dgm:pt modelId="{0FD5D31F-75E4-AF4E-B48C-D2916514EC80}" type="pres">
      <dgm:prSet presAssocID="{45E58ADE-2E8F-7A4D-AAF1-9724E2B0DD8B}" presName="horz1" presStyleCnt="0"/>
      <dgm:spPr/>
    </dgm:pt>
    <dgm:pt modelId="{542BBCD3-F7D6-AA46-BCE0-9B11CAB6B251}" type="pres">
      <dgm:prSet presAssocID="{45E58ADE-2E8F-7A4D-AAF1-9724E2B0DD8B}" presName="tx1" presStyleLbl="revTx" presStyleIdx="2" presStyleCnt="5"/>
      <dgm:spPr/>
      <dgm:t>
        <a:bodyPr/>
        <a:lstStyle/>
        <a:p>
          <a:endParaRPr lang="en-US"/>
        </a:p>
      </dgm:t>
    </dgm:pt>
    <dgm:pt modelId="{93BF882D-EF07-CA43-AC46-EF21664678E4}" type="pres">
      <dgm:prSet presAssocID="{45E58ADE-2E8F-7A4D-AAF1-9724E2B0DD8B}" presName="vert1" presStyleCnt="0"/>
      <dgm:spPr/>
    </dgm:pt>
    <dgm:pt modelId="{7A9DEE15-5A81-7744-936D-9DF4B5BA64E6}" type="pres">
      <dgm:prSet presAssocID="{F31A0A51-D846-BE4C-9854-B74F3BD9239B}" presName="thickLine" presStyleLbl="alignNode1" presStyleIdx="3" presStyleCnt="5"/>
      <dgm:spPr/>
    </dgm:pt>
    <dgm:pt modelId="{787A15FB-0849-DB43-B40C-8288E5E66FDC}" type="pres">
      <dgm:prSet presAssocID="{F31A0A51-D846-BE4C-9854-B74F3BD9239B}" presName="horz1" presStyleCnt="0"/>
      <dgm:spPr/>
    </dgm:pt>
    <dgm:pt modelId="{F9CA4994-CF38-2E41-B0C3-FFF40AE4A74C}" type="pres">
      <dgm:prSet presAssocID="{F31A0A51-D846-BE4C-9854-B74F3BD9239B}" presName="tx1" presStyleLbl="revTx" presStyleIdx="3" presStyleCnt="5"/>
      <dgm:spPr/>
      <dgm:t>
        <a:bodyPr/>
        <a:lstStyle/>
        <a:p>
          <a:endParaRPr lang="en-US"/>
        </a:p>
      </dgm:t>
    </dgm:pt>
    <dgm:pt modelId="{DBB6833D-DDA2-D140-90F4-41068A2997ED}" type="pres">
      <dgm:prSet presAssocID="{F31A0A51-D846-BE4C-9854-B74F3BD9239B}" presName="vert1" presStyleCnt="0"/>
      <dgm:spPr/>
    </dgm:pt>
    <dgm:pt modelId="{B97D2429-651D-EE4E-844E-6F81853F3CFF}" type="pres">
      <dgm:prSet presAssocID="{7971DC3F-0A24-8648-99CF-5E3E3FC4B40B}" presName="thickLine" presStyleLbl="alignNode1" presStyleIdx="4" presStyleCnt="5"/>
      <dgm:spPr/>
    </dgm:pt>
    <dgm:pt modelId="{16DB66D4-3205-AE41-8F8A-82A357075DCD}" type="pres">
      <dgm:prSet presAssocID="{7971DC3F-0A24-8648-99CF-5E3E3FC4B40B}" presName="horz1" presStyleCnt="0"/>
      <dgm:spPr/>
    </dgm:pt>
    <dgm:pt modelId="{51A4CBD2-D51D-974D-9260-032884143165}" type="pres">
      <dgm:prSet presAssocID="{7971DC3F-0A24-8648-99CF-5E3E3FC4B40B}" presName="tx1" presStyleLbl="revTx" presStyleIdx="4" presStyleCnt="5"/>
      <dgm:spPr/>
      <dgm:t>
        <a:bodyPr/>
        <a:lstStyle/>
        <a:p>
          <a:endParaRPr lang="en-US"/>
        </a:p>
      </dgm:t>
    </dgm:pt>
    <dgm:pt modelId="{F49CAE55-3B12-9D4D-9B26-CE9ED3F7CF4A}" type="pres">
      <dgm:prSet presAssocID="{7971DC3F-0A24-8648-99CF-5E3E3FC4B40B}" presName="vert1" presStyleCnt="0"/>
      <dgm:spPr/>
    </dgm:pt>
  </dgm:ptLst>
  <dgm:cxnLst>
    <dgm:cxn modelId="{D7193B6E-9CC4-B74E-98FB-EE0E77B237D6}" type="presOf" srcId="{7971DC3F-0A24-8648-99CF-5E3E3FC4B40B}" destId="{51A4CBD2-D51D-974D-9260-032884143165}" srcOrd="0" destOrd="0" presId="urn:microsoft.com/office/officeart/2008/layout/LinedList"/>
    <dgm:cxn modelId="{F564CCA9-E433-5F4C-9167-83998CB342BA}" srcId="{F16B30E3-0D15-274F-9A9C-756328C468B0}" destId="{F31A0A51-D846-BE4C-9854-B74F3BD9239B}" srcOrd="3" destOrd="0" parTransId="{084BDFCB-F6C7-3B45-A978-A69B31ACC748}" sibTransId="{6A426CDA-8DD5-2040-A6A3-30907ED3DAC9}"/>
    <dgm:cxn modelId="{4CDC0C93-CDA9-2145-ADF8-45068DA3C12D}" type="presOf" srcId="{F16B30E3-0D15-274F-9A9C-756328C468B0}" destId="{55F135D4-C4B2-0343-BDAF-E2F2BF222B07}" srcOrd="0" destOrd="0" presId="urn:microsoft.com/office/officeart/2008/layout/LinedList"/>
    <dgm:cxn modelId="{F8026FE5-8B48-DC49-933D-11F58365ACFF}" type="presOf" srcId="{E3DDDEAB-594D-1942-B296-257709763515}" destId="{D662EED0-16E4-2247-AF11-0394867646A7}" srcOrd="0" destOrd="0" presId="urn:microsoft.com/office/officeart/2008/layout/LinedList"/>
    <dgm:cxn modelId="{3D89C381-7940-564B-983B-E156BF863FA2}" type="presOf" srcId="{45E58ADE-2E8F-7A4D-AAF1-9724E2B0DD8B}" destId="{542BBCD3-F7D6-AA46-BCE0-9B11CAB6B251}" srcOrd="0" destOrd="0" presId="urn:microsoft.com/office/officeart/2008/layout/LinedList"/>
    <dgm:cxn modelId="{C1910635-F199-2B42-8B81-0A9F585531E0}" srcId="{F16B30E3-0D15-274F-9A9C-756328C468B0}" destId="{AFDF95C4-057E-E54D-BFA6-1AA321E1EA79}" srcOrd="1" destOrd="0" parTransId="{9E36E144-794B-F24D-B2AF-57D32AAF8354}" sibTransId="{97559109-5259-144D-B070-389ACAEE5138}"/>
    <dgm:cxn modelId="{74085BD2-BD45-8044-9EAF-E93EDEEB5F57}" srcId="{F16B30E3-0D15-274F-9A9C-756328C468B0}" destId="{E3DDDEAB-594D-1942-B296-257709763515}" srcOrd="0" destOrd="0" parTransId="{D61B83DD-A046-744D-9D86-DCF2C8F6CA6D}" sibTransId="{345A3AAD-F369-3140-9BE2-8E8B48034A5D}"/>
    <dgm:cxn modelId="{6119714D-4D83-3A42-A266-70FE70F7E22C}" srcId="{F16B30E3-0D15-274F-9A9C-756328C468B0}" destId="{45E58ADE-2E8F-7A4D-AAF1-9724E2B0DD8B}" srcOrd="2" destOrd="0" parTransId="{5DFF667E-74BF-7D4B-BEDA-FE41DFC756F9}" sibTransId="{7C878F7E-D706-744B-9063-5F8C8468B0E9}"/>
    <dgm:cxn modelId="{4F82F2CA-D9A7-3046-B241-C71243448AF3}" type="presOf" srcId="{F31A0A51-D846-BE4C-9854-B74F3BD9239B}" destId="{F9CA4994-CF38-2E41-B0C3-FFF40AE4A74C}" srcOrd="0" destOrd="0" presId="urn:microsoft.com/office/officeart/2008/layout/LinedList"/>
    <dgm:cxn modelId="{65A6B36D-E09D-0D4D-8DAF-2C427E0645E0}" srcId="{F16B30E3-0D15-274F-9A9C-756328C468B0}" destId="{7971DC3F-0A24-8648-99CF-5E3E3FC4B40B}" srcOrd="4" destOrd="0" parTransId="{94AC66C6-FDB6-E248-BA96-A9EA8E66374E}" sibTransId="{136AA5B2-6025-0A4E-A097-55FAF5B1CA49}"/>
    <dgm:cxn modelId="{CE1B4450-FB0C-744A-90D0-BEC9C69CF23B}" type="presOf" srcId="{AFDF95C4-057E-E54D-BFA6-1AA321E1EA79}" destId="{EB9EC9A0-A69A-D84D-9C95-3C87590C9EF4}" srcOrd="0" destOrd="0" presId="urn:microsoft.com/office/officeart/2008/layout/LinedList"/>
    <dgm:cxn modelId="{3EE2FAC0-372E-944F-8306-55A3354E6A9B}" type="presParOf" srcId="{55F135D4-C4B2-0343-BDAF-E2F2BF222B07}" destId="{F7BBBDAA-A471-7647-90D7-76E6A06E1AA5}" srcOrd="0" destOrd="0" presId="urn:microsoft.com/office/officeart/2008/layout/LinedList"/>
    <dgm:cxn modelId="{B6918803-7C41-7F4E-BFA7-42C1DB400370}" type="presParOf" srcId="{55F135D4-C4B2-0343-BDAF-E2F2BF222B07}" destId="{D816AF4D-E60C-8D43-8E36-2D622FBFC0B3}" srcOrd="1" destOrd="0" presId="urn:microsoft.com/office/officeart/2008/layout/LinedList"/>
    <dgm:cxn modelId="{A32EE737-ACE8-4445-AD7E-C4278C6FBB9D}" type="presParOf" srcId="{D816AF4D-E60C-8D43-8E36-2D622FBFC0B3}" destId="{D662EED0-16E4-2247-AF11-0394867646A7}" srcOrd="0" destOrd="0" presId="urn:microsoft.com/office/officeart/2008/layout/LinedList"/>
    <dgm:cxn modelId="{4EC0D76B-983C-C445-91FC-83A47DCEC2E6}" type="presParOf" srcId="{D816AF4D-E60C-8D43-8E36-2D622FBFC0B3}" destId="{96A0D2F2-96D4-FB44-B81E-570F8F75F435}" srcOrd="1" destOrd="0" presId="urn:microsoft.com/office/officeart/2008/layout/LinedList"/>
    <dgm:cxn modelId="{13B82A00-1A63-434E-9D9D-4D2DC5E04C06}" type="presParOf" srcId="{55F135D4-C4B2-0343-BDAF-E2F2BF222B07}" destId="{32CE99AA-B4A5-5345-B823-EBDDDA49BB53}" srcOrd="2" destOrd="0" presId="urn:microsoft.com/office/officeart/2008/layout/LinedList"/>
    <dgm:cxn modelId="{200379E8-6835-D041-B288-295F80E90B17}" type="presParOf" srcId="{55F135D4-C4B2-0343-BDAF-E2F2BF222B07}" destId="{BEB859A1-3BB5-D24F-A58D-DD119006D087}" srcOrd="3" destOrd="0" presId="urn:microsoft.com/office/officeart/2008/layout/LinedList"/>
    <dgm:cxn modelId="{D845D163-335A-9049-89D4-EDAD854D92D2}" type="presParOf" srcId="{BEB859A1-3BB5-D24F-A58D-DD119006D087}" destId="{EB9EC9A0-A69A-D84D-9C95-3C87590C9EF4}" srcOrd="0" destOrd="0" presId="urn:microsoft.com/office/officeart/2008/layout/LinedList"/>
    <dgm:cxn modelId="{15F8E749-23FC-5144-81AF-F09C4D45A1AD}" type="presParOf" srcId="{BEB859A1-3BB5-D24F-A58D-DD119006D087}" destId="{9C5EBC76-7AB3-3D4D-8BF7-C42B423EC81A}" srcOrd="1" destOrd="0" presId="urn:microsoft.com/office/officeart/2008/layout/LinedList"/>
    <dgm:cxn modelId="{C2DDE480-6809-C54C-8B66-C1B13B657C20}" type="presParOf" srcId="{55F135D4-C4B2-0343-BDAF-E2F2BF222B07}" destId="{7E81EBDB-917A-5348-90B7-B680BE73C8E1}" srcOrd="4" destOrd="0" presId="urn:microsoft.com/office/officeart/2008/layout/LinedList"/>
    <dgm:cxn modelId="{47940CD9-01ED-C040-8843-0F0C3B8D7BDC}" type="presParOf" srcId="{55F135D4-C4B2-0343-BDAF-E2F2BF222B07}" destId="{0FD5D31F-75E4-AF4E-B48C-D2916514EC80}" srcOrd="5" destOrd="0" presId="urn:microsoft.com/office/officeart/2008/layout/LinedList"/>
    <dgm:cxn modelId="{8A28661C-AD44-FE4B-A943-A9A93E04129B}" type="presParOf" srcId="{0FD5D31F-75E4-AF4E-B48C-D2916514EC80}" destId="{542BBCD3-F7D6-AA46-BCE0-9B11CAB6B251}" srcOrd="0" destOrd="0" presId="urn:microsoft.com/office/officeart/2008/layout/LinedList"/>
    <dgm:cxn modelId="{C44C16AB-0914-BA43-808F-C84E7BF73443}" type="presParOf" srcId="{0FD5D31F-75E4-AF4E-B48C-D2916514EC80}" destId="{93BF882D-EF07-CA43-AC46-EF21664678E4}" srcOrd="1" destOrd="0" presId="urn:microsoft.com/office/officeart/2008/layout/LinedList"/>
    <dgm:cxn modelId="{CF2930AF-6213-7C40-83F1-01761BCA0315}" type="presParOf" srcId="{55F135D4-C4B2-0343-BDAF-E2F2BF222B07}" destId="{7A9DEE15-5A81-7744-936D-9DF4B5BA64E6}" srcOrd="6" destOrd="0" presId="urn:microsoft.com/office/officeart/2008/layout/LinedList"/>
    <dgm:cxn modelId="{DCAF2727-8E6F-9046-B119-7D7E9B02CEEB}" type="presParOf" srcId="{55F135D4-C4B2-0343-BDAF-E2F2BF222B07}" destId="{787A15FB-0849-DB43-B40C-8288E5E66FDC}" srcOrd="7" destOrd="0" presId="urn:microsoft.com/office/officeart/2008/layout/LinedList"/>
    <dgm:cxn modelId="{F9912316-36A4-0C4F-B1F0-07EDF9575B1E}" type="presParOf" srcId="{787A15FB-0849-DB43-B40C-8288E5E66FDC}" destId="{F9CA4994-CF38-2E41-B0C3-FFF40AE4A74C}" srcOrd="0" destOrd="0" presId="urn:microsoft.com/office/officeart/2008/layout/LinedList"/>
    <dgm:cxn modelId="{9B6808D1-EB69-E446-857F-397C2478DDDB}" type="presParOf" srcId="{787A15FB-0849-DB43-B40C-8288E5E66FDC}" destId="{DBB6833D-DDA2-D140-90F4-41068A2997ED}" srcOrd="1" destOrd="0" presId="urn:microsoft.com/office/officeart/2008/layout/LinedList"/>
    <dgm:cxn modelId="{D434FD5D-CECE-0745-A534-4058A0300B07}" type="presParOf" srcId="{55F135D4-C4B2-0343-BDAF-E2F2BF222B07}" destId="{B97D2429-651D-EE4E-844E-6F81853F3CFF}" srcOrd="8" destOrd="0" presId="urn:microsoft.com/office/officeart/2008/layout/LinedList"/>
    <dgm:cxn modelId="{A8F4C769-627D-2942-9E34-2100B292DC5E}" type="presParOf" srcId="{55F135D4-C4B2-0343-BDAF-E2F2BF222B07}" destId="{16DB66D4-3205-AE41-8F8A-82A357075DCD}" srcOrd="9" destOrd="0" presId="urn:microsoft.com/office/officeart/2008/layout/LinedList"/>
    <dgm:cxn modelId="{EB36497C-F6C6-964D-921A-FE114D5594A7}" type="presParOf" srcId="{16DB66D4-3205-AE41-8F8A-82A357075DCD}" destId="{51A4CBD2-D51D-974D-9260-032884143165}" srcOrd="0" destOrd="0" presId="urn:microsoft.com/office/officeart/2008/layout/LinedList"/>
    <dgm:cxn modelId="{EF69DE6C-4219-DA41-A418-49E3E9A14A1C}" type="presParOf" srcId="{16DB66D4-3205-AE41-8F8A-82A357075DCD}" destId="{F49CAE55-3B12-9D4D-9B26-CE9ED3F7CF4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38B3141-B342-B146-9ABA-5F19C2BF84A3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F52BF-7CAB-E744-ADA5-28511BEB532B}">
      <dgm:prSet phldrT="[Text]"/>
      <dgm:spPr/>
      <dgm:t>
        <a:bodyPr/>
        <a:lstStyle/>
        <a:p>
          <a:r>
            <a:rPr lang="en-US" dirty="0" smtClean="0"/>
            <a:t>Opening Session</a:t>
          </a:r>
          <a:endParaRPr lang="en-US" dirty="0"/>
        </a:p>
      </dgm:t>
    </dgm:pt>
    <dgm:pt modelId="{EBAB1B28-46AC-EA43-B35F-275B8B480B82}" type="parTrans" cxnId="{FC10A778-11A8-2147-9381-3167B4021999}">
      <dgm:prSet/>
      <dgm:spPr/>
      <dgm:t>
        <a:bodyPr/>
        <a:lstStyle/>
        <a:p>
          <a:endParaRPr lang="en-US"/>
        </a:p>
      </dgm:t>
    </dgm:pt>
    <dgm:pt modelId="{3EBFBFE2-04AD-5C46-A12D-D0CD2DF7F913}" type="sibTrans" cxnId="{FC10A778-11A8-2147-9381-3167B4021999}">
      <dgm:prSet/>
      <dgm:spPr/>
      <dgm:t>
        <a:bodyPr/>
        <a:lstStyle/>
        <a:p>
          <a:endParaRPr lang="en-US"/>
        </a:p>
      </dgm:t>
    </dgm:pt>
    <dgm:pt modelId="{1564A53E-4CCC-DD42-9A69-9AC7269B94C5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E35BDCD4-D41B-6346-80B9-B05120BE984B}" type="parTrans" cxnId="{8EDB7572-CE71-EF44-AFBA-CC93F7A72B94}">
      <dgm:prSet/>
      <dgm:spPr/>
      <dgm:t>
        <a:bodyPr/>
        <a:lstStyle/>
        <a:p>
          <a:endParaRPr lang="en-US"/>
        </a:p>
      </dgm:t>
    </dgm:pt>
    <dgm:pt modelId="{33E834FF-4E19-9B47-9574-FB52A37370A9}" type="sibTrans" cxnId="{8EDB7572-CE71-EF44-AFBA-CC93F7A72B94}">
      <dgm:prSet/>
      <dgm:spPr/>
      <dgm:t>
        <a:bodyPr/>
        <a:lstStyle/>
        <a:p>
          <a:endParaRPr lang="en-US"/>
        </a:p>
      </dgm:t>
    </dgm:pt>
    <dgm:pt modelId="{892AF13B-2E8E-EA4C-99D5-3862F23A6651}">
      <dgm:prSet phldrT="[Text]" phldr="1"/>
      <dgm:spPr/>
      <dgm:t>
        <a:bodyPr/>
        <a:lstStyle/>
        <a:p>
          <a:endParaRPr lang="en-US" dirty="0"/>
        </a:p>
      </dgm:t>
    </dgm:pt>
    <dgm:pt modelId="{64944CA7-66C3-D646-8D8C-9C42FFEAE7FA}" type="parTrans" cxnId="{13A5F519-0B0E-C74F-AF2A-A1992EF44246}">
      <dgm:prSet/>
      <dgm:spPr/>
      <dgm:t>
        <a:bodyPr/>
        <a:lstStyle/>
        <a:p>
          <a:endParaRPr lang="en-US"/>
        </a:p>
      </dgm:t>
    </dgm:pt>
    <dgm:pt modelId="{837115CD-5DBB-3B44-8201-B1285727E1E3}" type="sibTrans" cxnId="{13A5F519-0B0E-C74F-AF2A-A1992EF44246}">
      <dgm:prSet/>
      <dgm:spPr/>
      <dgm:t>
        <a:bodyPr/>
        <a:lstStyle/>
        <a:p>
          <a:endParaRPr lang="en-US"/>
        </a:p>
      </dgm:t>
    </dgm:pt>
    <dgm:pt modelId="{CA5E5223-DB3A-424C-BA40-0982B46B4598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73327096-14DF-2846-BD29-92F4DED8D45F}" type="parTrans" cxnId="{FB96B8CD-6A3A-5F43-AC72-500AB0EC6E62}">
      <dgm:prSet/>
      <dgm:spPr/>
      <dgm:t>
        <a:bodyPr/>
        <a:lstStyle/>
        <a:p>
          <a:endParaRPr lang="en-US"/>
        </a:p>
      </dgm:t>
    </dgm:pt>
    <dgm:pt modelId="{7277CC46-93B7-9C47-8940-04F305CE1AEF}" type="sibTrans" cxnId="{FB96B8CD-6A3A-5F43-AC72-500AB0EC6E62}">
      <dgm:prSet/>
      <dgm:spPr/>
      <dgm:t>
        <a:bodyPr/>
        <a:lstStyle/>
        <a:p>
          <a:endParaRPr lang="en-US"/>
        </a:p>
      </dgm:t>
    </dgm:pt>
    <dgm:pt modelId="{CCAE178F-99AD-314B-A570-C69B8AB3AD5A}">
      <dgm:prSet phldrT="[Text]"/>
      <dgm:spPr/>
      <dgm:t>
        <a:bodyPr/>
        <a:lstStyle/>
        <a:p>
          <a:r>
            <a:rPr lang="en-US" dirty="0" smtClean="0"/>
            <a:t>Students will expand their understanding of Latin and Greek roots by determining how to correctly use English words with those roots in context.</a:t>
          </a:r>
          <a:endParaRPr lang="en-US" dirty="0"/>
        </a:p>
      </dgm:t>
    </dgm:pt>
    <dgm:pt modelId="{8C179D5B-37C4-8944-8994-E35072DB5067}" type="parTrans" cxnId="{77944D67-73AF-2540-A39A-524FFA7354C3}">
      <dgm:prSet/>
      <dgm:spPr/>
      <dgm:t>
        <a:bodyPr/>
        <a:lstStyle/>
        <a:p>
          <a:endParaRPr lang="en-US"/>
        </a:p>
      </dgm:t>
    </dgm:pt>
    <dgm:pt modelId="{DB2FDAEA-772A-8A42-BCCB-5056E8FC2008}" type="sibTrans" cxnId="{77944D67-73AF-2540-A39A-524FFA7354C3}">
      <dgm:prSet/>
      <dgm:spPr/>
      <dgm:t>
        <a:bodyPr/>
        <a:lstStyle/>
        <a:p>
          <a:endParaRPr lang="en-US"/>
        </a:p>
      </dgm:t>
    </dgm:pt>
    <dgm:pt modelId="{AB9262E2-DB75-2141-A386-60FA66A52380}" type="pres">
      <dgm:prSet presAssocID="{138B3141-B342-B146-9ABA-5F19C2BF84A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700B55-B40B-634B-8FD2-E04BB40DB606}" type="pres">
      <dgm:prSet presAssocID="{18DF52BF-7CAB-E744-ADA5-28511BEB532B}" presName="thickLine" presStyleLbl="alignNode1" presStyleIdx="0" presStyleCnt="3"/>
      <dgm:spPr/>
    </dgm:pt>
    <dgm:pt modelId="{AE459AB0-F78F-A140-9A4F-BAA320C0E62B}" type="pres">
      <dgm:prSet presAssocID="{18DF52BF-7CAB-E744-ADA5-28511BEB532B}" presName="horz1" presStyleCnt="0"/>
      <dgm:spPr/>
    </dgm:pt>
    <dgm:pt modelId="{23554E94-2FCD-FA44-9CF4-2D1D9C7EAA62}" type="pres">
      <dgm:prSet presAssocID="{18DF52BF-7CAB-E744-ADA5-28511BEB532B}" presName="tx1" presStyleLbl="revTx" presStyleIdx="0" presStyleCnt="5"/>
      <dgm:spPr/>
      <dgm:t>
        <a:bodyPr/>
        <a:lstStyle/>
        <a:p>
          <a:endParaRPr lang="en-US"/>
        </a:p>
      </dgm:t>
    </dgm:pt>
    <dgm:pt modelId="{3885EF1B-6691-554C-827F-4CFD3BD7D2BA}" type="pres">
      <dgm:prSet presAssocID="{18DF52BF-7CAB-E744-ADA5-28511BEB532B}" presName="vert1" presStyleCnt="0"/>
      <dgm:spPr/>
    </dgm:pt>
    <dgm:pt modelId="{7F712C0E-D3E3-BA41-B12E-5DE18F4F44B9}" type="pres">
      <dgm:prSet presAssocID="{CCAE178F-99AD-314B-A570-C69B8AB3AD5A}" presName="vertSpace2a" presStyleCnt="0"/>
      <dgm:spPr/>
    </dgm:pt>
    <dgm:pt modelId="{06B73699-1FA5-DB40-A652-6ABA0A2AB3F6}" type="pres">
      <dgm:prSet presAssocID="{CCAE178F-99AD-314B-A570-C69B8AB3AD5A}" presName="horz2" presStyleCnt="0"/>
      <dgm:spPr/>
    </dgm:pt>
    <dgm:pt modelId="{F2B77AB4-1C5F-3745-9341-B7BDDD4E2E3A}" type="pres">
      <dgm:prSet presAssocID="{CCAE178F-99AD-314B-A570-C69B8AB3AD5A}" presName="horzSpace2" presStyleCnt="0"/>
      <dgm:spPr/>
    </dgm:pt>
    <dgm:pt modelId="{48650E1E-5943-7A43-A4BD-C1140D792729}" type="pres">
      <dgm:prSet presAssocID="{CCAE178F-99AD-314B-A570-C69B8AB3AD5A}" presName="tx2" presStyleLbl="revTx" presStyleIdx="1" presStyleCnt="5"/>
      <dgm:spPr/>
      <dgm:t>
        <a:bodyPr/>
        <a:lstStyle/>
        <a:p>
          <a:endParaRPr lang="en-US"/>
        </a:p>
      </dgm:t>
    </dgm:pt>
    <dgm:pt modelId="{9AE54236-73E6-7E49-A39F-E7F9CFE9E423}" type="pres">
      <dgm:prSet presAssocID="{CCAE178F-99AD-314B-A570-C69B8AB3AD5A}" presName="vert2" presStyleCnt="0"/>
      <dgm:spPr/>
    </dgm:pt>
    <dgm:pt modelId="{C4F54A5A-F081-9A49-8409-29D4D85D5878}" type="pres">
      <dgm:prSet presAssocID="{CCAE178F-99AD-314B-A570-C69B8AB3AD5A}" presName="thinLine2b" presStyleLbl="callout" presStyleIdx="0" presStyleCnt="2"/>
      <dgm:spPr/>
    </dgm:pt>
    <dgm:pt modelId="{4A448962-0F5F-5245-B315-9128747E3F35}" type="pres">
      <dgm:prSet presAssocID="{CCAE178F-99AD-314B-A570-C69B8AB3AD5A}" presName="vertSpace2b" presStyleCnt="0"/>
      <dgm:spPr/>
    </dgm:pt>
    <dgm:pt modelId="{158E85FE-37DD-B34E-9D72-B8FEDF0E8DAB}" type="pres">
      <dgm:prSet presAssocID="{1564A53E-4CCC-DD42-9A69-9AC7269B94C5}" presName="thickLine" presStyleLbl="alignNode1" presStyleIdx="1" presStyleCnt="3"/>
      <dgm:spPr/>
    </dgm:pt>
    <dgm:pt modelId="{1F71413A-7320-784D-8CF5-6F39516C0151}" type="pres">
      <dgm:prSet presAssocID="{1564A53E-4CCC-DD42-9A69-9AC7269B94C5}" presName="horz1" presStyleCnt="0"/>
      <dgm:spPr/>
    </dgm:pt>
    <dgm:pt modelId="{EB243F75-D165-9749-A976-6C992B0DDA12}" type="pres">
      <dgm:prSet presAssocID="{1564A53E-4CCC-DD42-9A69-9AC7269B94C5}" presName="tx1" presStyleLbl="revTx" presStyleIdx="2" presStyleCnt="5"/>
      <dgm:spPr/>
      <dgm:t>
        <a:bodyPr/>
        <a:lstStyle/>
        <a:p>
          <a:endParaRPr lang="en-US"/>
        </a:p>
      </dgm:t>
    </dgm:pt>
    <dgm:pt modelId="{ADE4E08B-BFB3-064D-8895-EE479B53D3FE}" type="pres">
      <dgm:prSet presAssocID="{1564A53E-4CCC-DD42-9A69-9AC7269B94C5}" presName="vert1" presStyleCnt="0"/>
      <dgm:spPr/>
    </dgm:pt>
    <dgm:pt modelId="{8174B471-79F4-DF4C-94FD-6B705834171E}" type="pres">
      <dgm:prSet presAssocID="{892AF13B-2E8E-EA4C-99D5-3862F23A6651}" presName="vertSpace2a" presStyleCnt="0"/>
      <dgm:spPr/>
    </dgm:pt>
    <dgm:pt modelId="{4511F93B-40F5-3C46-8852-58B5C9F72F0B}" type="pres">
      <dgm:prSet presAssocID="{892AF13B-2E8E-EA4C-99D5-3862F23A6651}" presName="horz2" presStyleCnt="0"/>
      <dgm:spPr/>
    </dgm:pt>
    <dgm:pt modelId="{6B08A3AE-3458-314E-9528-4B43969B3D2C}" type="pres">
      <dgm:prSet presAssocID="{892AF13B-2E8E-EA4C-99D5-3862F23A6651}" presName="horzSpace2" presStyleCnt="0"/>
      <dgm:spPr/>
    </dgm:pt>
    <dgm:pt modelId="{C5E96AEC-1DAC-444E-B462-28EC7A64282C}" type="pres">
      <dgm:prSet presAssocID="{892AF13B-2E8E-EA4C-99D5-3862F23A6651}" presName="tx2" presStyleLbl="revTx" presStyleIdx="3" presStyleCnt="5"/>
      <dgm:spPr/>
      <dgm:t>
        <a:bodyPr/>
        <a:lstStyle/>
        <a:p>
          <a:endParaRPr lang="en-US"/>
        </a:p>
      </dgm:t>
    </dgm:pt>
    <dgm:pt modelId="{F8F94559-05C4-0E44-8B9F-47A4AE1C9F74}" type="pres">
      <dgm:prSet presAssocID="{892AF13B-2E8E-EA4C-99D5-3862F23A6651}" presName="vert2" presStyleCnt="0"/>
      <dgm:spPr/>
    </dgm:pt>
    <dgm:pt modelId="{525F52D9-377F-464E-B784-C4F9B54E505A}" type="pres">
      <dgm:prSet presAssocID="{892AF13B-2E8E-EA4C-99D5-3862F23A6651}" presName="thinLine2b" presStyleLbl="callout" presStyleIdx="1" presStyleCnt="2"/>
      <dgm:spPr/>
    </dgm:pt>
    <dgm:pt modelId="{7276139A-F2D0-AA40-A21D-81AF9B38B735}" type="pres">
      <dgm:prSet presAssocID="{892AF13B-2E8E-EA4C-99D5-3862F23A6651}" presName="vertSpace2b" presStyleCnt="0"/>
      <dgm:spPr/>
    </dgm:pt>
    <dgm:pt modelId="{41080C70-A73D-3C45-9599-301600EE484B}" type="pres">
      <dgm:prSet presAssocID="{CA5E5223-DB3A-424C-BA40-0982B46B4598}" presName="thickLine" presStyleLbl="alignNode1" presStyleIdx="2" presStyleCnt="3"/>
      <dgm:spPr/>
    </dgm:pt>
    <dgm:pt modelId="{2824FE4E-9A04-D84B-BA52-5F21F3FCF4AB}" type="pres">
      <dgm:prSet presAssocID="{CA5E5223-DB3A-424C-BA40-0982B46B4598}" presName="horz1" presStyleCnt="0"/>
      <dgm:spPr/>
    </dgm:pt>
    <dgm:pt modelId="{9E979B39-6DEE-0944-9783-2C6F1C2C2866}" type="pres">
      <dgm:prSet presAssocID="{CA5E5223-DB3A-424C-BA40-0982B46B4598}" presName="tx1" presStyleLbl="revTx" presStyleIdx="4" presStyleCnt="5"/>
      <dgm:spPr/>
      <dgm:t>
        <a:bodyPr/>
        <a:lstStyle/>
        <a:p>
          <a:endParaRPr lang="en-US"/>
        </a:p>
      </dgm:t>
    </dgm:pt>
    <dgm:pt modelId="{4EAE36B1-C74E-3142-9FFB-D22077188966}" type="pres">
      <dgm:prSet presAssocID="{CA5E5223-DB3A-424C-BA40-0982B46B4598}" presName="vert1" presStyleCnt="0"/>
      <dgm:spPr/>
    </dgm:pt>
  </dgm:ptLst>
  <dgm:cxnLst>
    <dgm:cxn modelId="{FC10A778-11A8-2147-9381-3167B4021999}" srcId="{138B3141-B342-B146-9ABA-5F19C2BF84A3}" destId="{18DF52BF-7CAB-E744-ADA5-28511BEB532B}" srcOrd="0" destOrd="0" parTransId="{EBAB1B28-46AC-EA43-B35F-275B8B480B82}" sibTransId="{3EBFBFE2-04AD-5C46-A12D-D0CD2DF7F913}"/>
    <dgm:cxn modelId="{77944D67-73AF-2540-A39A-524FFA7354C3}" srcId="{18DF52BF-7CAB-E744-ADA5-28511BEB532B}" destId="{CCAE178F-99AD-314B-A570-C69B8AB3AD5A}" srcOrd="0" destOrd="0" parTransId="{8C179D5B-37C4-8944-8994-E35072DB5067}" sibTransId="{DB2FDAEA-772A-8A42-BCCB-5056E8FC2008}"/>
    <dgm:cxn modelId="{FB96B8CD-6A3A-5F43-AC72-500AB0EC6E62}" srcId="{138B3141-B342-B146-9ABA-5F19C2BF84A3}" destId="{CA5E5223-DB3A-424C-BA40-0982B46B4598}" srcOrd="2" destOrd="0" parTransId="{73327096-14DF-2846-BD29-92F4DED8D45F}" sibTransId="{7277CC46-93B7-9C47-8940-04F305CE1AEF}"/>
    <dgm:cxn modelId="{320D6C90-8747-D74B-9542-019DB441BE8C}" type="presOf" srcId="{1564A53E-4CCC-DD42-9A69-9AC7269B94C5}" destId="{EB243F75-D165-9749-A976-6C992B0DDA12}" srcOrd="0" destOrd="0" presId="urn:microsoft.com/office/officeart/2008/layout/LinedList"/>
    <dgm:cxn modelId="{4EB9F82B-BFDF-A143-92E8-34F931879940}" type="presOf" srcId="{CA5E5223-DB3A-424C-BA40-0982B46B4598}" destId="{9E979B39-6DEE-0944-9783-2C6F1C2C2866}" srcOrd="0" destOrd="0" presId="urn:microsoft.com/office/officeart/2008/layout/LinedList"/>
    <dgm:cxn modelId="{72D3F34E-550A-2647-A528-12F857BA4B4F}" type="presOf" srcId="{18DF52BF-7CAB-E744-ADA5-28511BEB532B}" destId="{23554E94-2FCD-FA44-9CF4-2D1D9C7EAA62}" srcOrd="0" destOrd="0" presId="urn:microsoft.com/office/officeart/2008/layout/LinedList"/>
    <dgm:cxn modelId="{13A5F519-0B0E-C74F-AF2A-A1992EF44246}" srcId="{1564A53E-4CCC-DD42-9A69-9AC7269B94C5}" destId="{892AF13B-2E8E-EA4C-99D5-3862F23A6651}" srcOrd="0" destOrd="0" parTransId="{64944CA7-66C3-D646-8D8C-9C42FFEAE7FA}" sibTransId="{837115CD-5DBB-3B44-8201-B1285727E1E3}"/>
    <dgm:cxn modelId="{D76C6ACF-DA87-5D43-9BB0-66CE2D118713}" type="presOf" srcId="{892AF13B-2E8E-EA4C-99D5-3862F23A6651}" destId="{C5E96AEC-1DAC-444E-B462-28EC7A64282C}" srcOrd="0" destOrd="0" presId="urn:microsoft.com/office/officeart/2008/layout/LinedList"/>
    <dgm:cxn modelId="{ED943F3C-0C16-8C4E-A979-3E28BE2B714A}" type="presOf" srcId="{CCAE178F-99AD-314B-A570-C69B8AB3AD5A}" destId="{48650E1E-5943-7A43-A4BD-C1140D792729}" srcOrd="0" destOrd="0" presId="urn:microsoft.com/office/officeart/2008/layout/LinedList"/>
    <dgm:cxn modelId="{696CE847-759F-4D41-A911-549A4F8D3BBE}" type="presOf" srcId="{138B3141-B342-B146-9ABA-5F19C2BF84A3}" destId="{AB9262E2-DB75-2141-A386-60FA66A52380}" srcOrd="0" destOrd="0" presId="urn:microsoft.com/office/officeart/2008/layout/LinedList"/>
    <dgm:cxn modelId="{8EDB7572-CE71-EF44-AFBA-CC93F7A72B94}" srcId="{138B3141-B342-B146-9ABA-5F19C2BF84A3}" destId="{1564A53E-4CCC-DD42-9A69-9AC7269B94C5}" srcOrd="1" destOrd="0" parTransId="{E35BDCD4-D41B-6346-80B9-B05120BE984B}" sibTransId="{33E834FF-4E19-9B47-9574-FB52A37370A9}"/>
    <dgm:cxn modelId="{14AD68F6-87F6-CC49-91A4-3022B436C2F2}" type="presParOf" srcId="{AB9262E2-DB75-2141-A386-60FA66A52380}" destId="{24700B55-B40B-634B-8FD2-E04BB40DB606}" srcOrd="0" destOrd="0" presId="urn:microsoft.com/office/officeart/2008/layout/LinedList"/>
    <dgm:cxn modelId="{8B1690AB-52B4-DD4E-8280-CD2AA49D310E}" type="presParOf" srcId="{AB9262E2-DB75-2141-A386-60FA66A52380}" destId="{AE459AB0-F78F-A140-9A4F-BAA320C0E62B}" srcOrd="1" destOrd="0" presId="urn:microsoft.com/office/officeart/2008/layout/LinedList"/>
    <dgm:cxn modelId="{3979DB4C-6F84-B048-959D-8132129A5C54}" type="presParOf" srcId="{AE459AB0-F78F-A140-9A4F-BAA320C0E62B}" destId="{23554E94-2FCD-FA44-9CF4-2D1D9C7EAA62}" srcOrd="0" destOrd="0" presId="urn:microsoft.com/office/officeart/2008/layout/LinedList"/>
    <dgm:cxn modelId="{3E1C533B-C84B-4E4E-B25D-1F94807E1D20}" type="presParOf" srcId="{AE459AB0-F78F-A140-9A4F-BAA320C0E62B}" destId="{3885EF1B-6691-554C-827F-4CFD3BD7D2BA}" srcOrd="1" destOrd="0" presId="urn:microsoft.com/office/officeart/2008/layout/LinedList"/>
    <dgm:cxn modelId="{8388E65E-6ABC-9148-B270-3AD04CCCF0D1}" type="presParOf" srcId="{3885EF1B-6691-554C-827F-4CFD3BD7D2BA}" destId="{7F712C0E-D3E3-BA41-B12E-5DE18F4F44B9}" srcOrd="0" destOrd="0" presId="urn:microsoft.com/office/officeart/2008/layout/LinedList"/>
    <dgm:cxn modelId="{4EF1635E-237F-DA42-88CA-BA0F34E622C1}" type="presParOf" srcId="{3885EF1B-6691-554C-827F-4CFD3BD7D2BA}" destId="{06B73699-1FA5-DB40-A652-6ABA0A2AB3F6}" srcOrd="1" destOrd="0" presId="urn:microsoft.com/office/officeart/2008/layout/LinedList"/>
    <dgm:cxn modelId="{3695FA30-68DE-6447-8D2B-7446E7ADC71C}" type="presParOf" srcId="{06B73699-1FA5-DB40-A652-6ABA0A2AB3F6}" destId="{F2B77AB4-1C5F-3745-9341-B7BDDD4E2E3A}" srcOrd="0" destOrd="0" presId="urn:microsoft.com/office/officeart/2008/layout/LinedList"/>
    <dgm:cxn modelId="{9EC22FC5-233B-6B4A-B6FC-6670DF376498}" type="presParOf" srcId="{06B73699-1FA5-DB40-A652-6ABA0A2AB3F6}" destId="{48650E1E-5943-7A43-A4BD-C1140D792729}" srcOrd="1" destOrd="0" presId="urn:microsoft.com/office/officeart/2008/layout/LinedList"/>
    <dgm:cxn modelId="{F8932444-EE1F-C94C-B312-0FD7F58682D0}" type="presParOf" srcId="{06B73699-1FA5-DB40-A652-6ABA0A2AB3F6}" destId="{9AE54236-73E6-7E49-A39F-E7F9CFE9E423}" srcOrd="2" destOrd="0" presId="urn:microsoft.com/office/officeart/2008/layout/LinedList"/>
    <dgm:cxn modelId="{7CCB8E91-C02B-8C47-A808-7FC3EF255548}" type="presParOf" srcId="{3885EF1B-6691-554C-827F-4CFD3BD7D2BA}" destId="{C4F54A5A-F081-9A49-8409-29D4D85D5878}" srcOrd="2" destOrd="0" presId="urn:microsoft.com/office/officeart/2008/layout/LinedList"/>
    <dgm:cxn modelId="{081B09D7-7B39-A54D-AB95-54885F8014CA}" type="presParOf" srcId="{3885EF1B-6691-554C-827F-4CFD3BD7D2BA}" destId="{4A448962-0F5F-5245-B315-9128747E3F35}" srcOrd="3" destOrd="0" presId="urn:microsoft.com/office/officeart/2008/layout/LinedList"/>
    <dgm:cxn modelId="{75B6D5E1-A183-6748-8C8F-A7D113A7E109}" type="presParOf" srcId="{AB9262E2-DB75-2141-A386-60FA66A52380}" destId="{158E85FE-37DD-B34E-9D72-B8FEDF0E8DAB}" srcOrd="2" destOrd="0" presId="urn:microsoft.com/office/officeart/2008/layout/LinedList"/>
    <dgm:cxn modelId="{F2B92BA6-CB44-6246-8D35-21F4525712F3}" type="presParOf" srcId="{AB9262E2-DB75-2141-A386-60FA66A52380}" destId="{1F71413A-7320-784D-8CF5-6F39516C0151}" srcOrd="3" destOrd="0" presId="urn:microsoft.com/office/officeart/2008/layout/LinedList"/>
    <dgm:cxn modelId="{382080F1-D983-B641-A245-F1B1193E5729}" type="presParOf" srcId="{1F71413A-7320-784D-8CF5-6F39516C0151}" destId="{EB243F75-D165-9749-A976-6C992B0DDA12}" srcOrd="0" destOrd="0" presId="urn:microsoft.com/office/officeart/2008/layout/LinedList"/>
    <dgm:cxn modelId="{E4677D8E-6A9F-0A44-9DAA-D9831D5E0C12}" type="presParOf" srcId="{1F71413A-7320-784D-8CF5-6F39516C0151}" destId="{ADE4E08B-BFB3-064D-8895-EE479B53D3FE}" srcOrd="1" destOrd="0" presId="urn:microsoft.com/office/officeart/2008/layout/LinedList"/>
    <dgm:cxn modelId="{603B1A81-2B47-F747-81C1-4B626525CF05}" type="presParOf" srcId="{ADE4E08B-BFB3-064D-8895-EE479B53D3FE}" destId="{8174B471-79F4-DF4C-94FD-6B705834171E}" srcOrd="0" destOrd="0" presId="urn:microsoft.com/office/officeart/2008/layout/LinedList"/>
    <dgm:cxn modelId="{795FA087-FC06-4745-A900-185B80A9D53D}" type="presParOf" srcId="{ADE4E08B-BFB3-064D-8895-EE479B53D3FE}" destId="{4511F93B-40F5-3C46-8852-58B5C9F72F0B}" srcOrd="1" destOrd="0" presId="urn:microsoft.com/office/officeart/2008/layout/LinedList"/>
    <dgm:cxn modelId="{BA7FCF84-C892-8B46-AF11-A2400A71DCB3}" type="presParOf" srcId="{4511F93B-40F5-3C46-8852-58B5C9F72F0B}" destId="{6B08A3AE-3458-314E-9528-4B43969B3D2C}" srcOrd="0" destOrd="0" presId="urn:microsoft.com/office/officeart/2008/layout/LinedList"/>
    <dgm:cxn modelId="{4A633450-C0C1-6049-A41B-CF89394D4758}" type="presParOf" srcId="{4511F93B-40F5-3C46-8852-58B5C9F72F0B}" destId="{C5E96AEC-1DAC-444E-B462-28EC7A64282C}" srcOrd="1" destOrd="0" presId="urn:microsoft.com/office/officeart/2008/layout/LinedList"/>
    <dgm:cxn modelId="{3F4719F8-9C60-284A-805C-32D70100839B}" type="presParOf" srcId="{4511F93B-40F5-3C46-8852-58B5C9F72F0B}" destId="{F8F94559-05C4-0E44-8B9F-47A4AE1C9F74}" srcOrd="2" destOrd="0" presId="urn:microsoft.com/office/officeart/2008/layout/LinedList"/>
    <dgm:cxn modelId="{B3937F75-290A-E947-92CA-0C4080E40725}" type="presParOf" srcId="{ADE4E08B-BFB3-064D-8895-EE479B53D3FE}" destId="{525F52D9-377F-464E-B784-C4F9B54E505A}" srcOrd="2" destOrd="0" presId="urn:microsoft.com/office/officeart/2008/layout/LinedList"/>
    <dgm:cxn modelId="{099D13C7-87B6-7447-8463-44A0552EEE8D}" type="presParOf" srcId="{ADE4E08B-BFB3-064D-8895-EE479B53D3FE}" destId="{7276139A-F2D0-AA40-A21D-81AF9B38B735}" srcOrd="3" destOrd="0" presId="urn:microsoft.com/office/officeart/2008/layout/LinedList"/>
    <dgm:cxn modelId="{B6037F42-E95F-4C4E-AD7D-631E09E85C8D}" type="presParOf" srcId="{AB9262E2-DB75-2141-A386-60FA66A52380}" destId="{41080C70-A73D-3C45-9599-301600EE484B}" srcOrd="4" destOrd="0" presId="urn:microsoft.com/office/officeart/2008/layout/LinedList"/>
    <dgm:cxn modelId="{C0979493-778B-0346-A162-B7B9E2F15384}" type="presParOf" srcId="{AB9262E2-DB75-2141-A386-60FA66A52380}" destId="{2824FE4E-9A04-D84B-BA52-5F21F3FCF4AB}" srcOrd="5" destOrd="0" presId="urn:microsoft.com/office/officeart/2008/layout/LinedList"/>
    <dgm:cxn modelId="{C9F981B6-7082-A24E-BC85-3CF052E13004}" type="presParOf" srcId="{2824FE4E-9A04-D84B-BA52-5F21F3FCF4AB}" destId="{9E979B39-6DEE-0944-9783-2C6F1C2C2866}" srcOrd="0" destOrd="0" presId="urn:microsoft.com/office/officeart/2008/layout/LinedList"/>
    <dgm:cxn modelId="{27BDC8B6-10A2-9D4C-8E51-205F77EE0A06}" type="presParOf" srcId="{2824FE4E-9A04-D84B-BA52-5F21F3FCF4AB}" destId="{4EAE36B1-C74E-3142-9FFB-D2207718896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8B3141-B342-B146-9ABA-5F19C2BF84A3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F52BF-7CAB-E744-ADA5-28511BEB532B}">
      <dgm:prSet phldrT="[Text]"/>
      <dgm:spPr/>
      <dgm:t>
        <a:bodyPr/>
        <a:lstStyle/>
        <a:p>
          <a:r>
            <a:rPr lang="en-US" dirty="0" smtClean="0"/>
            <a:t>Opening Session</a:t>
          </a:r>
          <a:endParaRPr lang="en-US" dirty="0"/>
        </a:p>
      </dgm:t>
    </dgm:pt>
    <dgm:pt modelId="{EBAB1B28-46AC-EA43-B35F-275B8B480B82}" type="parTrans" cxnId="{FC10A778-11A8-2147-9381-3167B4021999}">
      <dgm:prSet/>
      <dgm:spPr/>
      <dgm:t>
        <a:bodyPr/>
        <a:lstStyle/>
        <a:p>
          <a:endParaRPr lang="en-US"/>
        </a:p>
      </dgm:t>
    </dgm:pt>
    <dgm:pt modelId="{3EBFBFE2-04AD-5C46-A12D-D0CD2DF7F913}" type="sibTrans" cxnId="{FC10A778-11A8-2147-9381-3167B4021999}">
      <dgm:prSet/>
      <dgm:spPr/>
      <dgm:t>
        <a:bodyPr/>
        <a:lstStyle/>
        <a:p>
          <a:endParaRPr lang="en-US"/>
        </a:p>
      </dgm:t>
    </dgm:pt>
    <dgm:pt modelId="{1564A53E-4CCC-DD42-9A69-9AC7269B94C5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E35BDCD4-D41B-6346-80B9-B05120BE984B}" type="parTrans" cxnId="{8EDB7572-CE71-EF44-AFBA-CC93F7A72B94}">
      <dgm:prSet/>
      <dgm:spPr/>
      <dgm:t>
        <a:bodyPr/>
        <a:lstStyle/>
        <a:p>
          <a:endParaRPr lang="en-US"/>
        </a:p>
      </dgm:t>
    </dgm:pt>
    <dgm:pt modelId="{33E834FF-4E19-9B47-9574-FB52A37370A9}" type="sibTrans" cxnId="{8EDB7572-CE71-EF44-AFBA-CC93F7A72B94}">
      <dgm:prSet/>
      <dgm:spPr/>
      <dgm:t>
        <a:bodyPr/>
        <a:lstStyle/>
        <a:p>
          <a:endParaRPr lang="en-US"/>
        </a:p>
      </dgm:t>
    </dgm:pt>
    <dgm:pt modelId="{892AF13B-2E8E-EA4C-99D5-3862F23A6651}">
      <dgm:prSet phldrT="[Text]"/>
      <dgm:spPr/>
      <dgm:t>
        <a:bodyPr/>
        <a:lstStyle/>
        <a:p>
          <a:r>
            <a:rPr lang="en-US" dirty="0" smtClean="0"/>
            <a:t>Students will practice close reading skills by forming literary circles in which they will read the beginning of the second part of the Odyssey.</a:t>
          </a:r>
          <a:endParaRPr lang="en-US" dirty="0"/>
        </a:p>
      </dgm:t>
    </dgm:pt>
    <dgm:pt modelId="{64944CA7-66C3-D646-8D8C-9C42FFEAE7FA}" type="parTrans" cxnId="{13A5F519-0B0E-C74F-AF2A-A1992EF44246}">
      <dgm:prSet/>
      <dgm:spPr/>
      <dgm:t>
        <a:bodyPr/>
        <a:lstStyle/>
        <a:p>
          <a:endParaRPr lang="en-US"/>
        </a:p>
      </dgm:t>
    </dgm:pt>
    <dgm:pt modelId="{837115CD-5DBB-3B44-8201-B1285727E1E3}" type="sibTrans" cxnId="{13A5F519-0B0E-C74F-AF2A-A1992EF44246}">
      <dgm:prSet/>
      <dgm:spPr/>
      <dgm:t>
        <a:bodyPr/>
        <a:lstStyle/>
        <a:p>
          <a:endParaRPr lang="en-US"/>
        </a:p>
      </dgm:t>
    </dgm:pt>
    <dgm:pt modelId="{CA5E5223-DB3A-424C-BA40-0982B46B4598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73327096-14DF-2846-BD29-92F4DED8D45F}" type="parTrans" cxnId="{FB96B8CD-6A3A-5F43-AC72-500AB0EC6E62}">
      <dgm:prSet/>
      <dgm:spPr/>
      <dgm:t>
        <a:bodyPr/>
        <a:lstStyle/>
        <a:p>
          <a:endParaRPr lang="en-US"/>
        </a:p>
      </dgm:t>
    </dgm:pt>
    <dgm:pt modelId="{7277CC46-93B7-9C47-8940-04F305CE1AEF}" type="sibTrans" cxnId="{FB96B8CD-6A3A-5F43-AC72-500AB0EC6E62}">
      <dgm:prSet/>
      <dgm:spPr/>
      <dgm:t>
        <a:bodyPr/>
        <a:lstStyle/>
        <a:p>
          <a:endParaRPr lang="en-US"/>
        </a:p>
      </dgm:t>
    </dgm:pt>
    <dgm:pt modelId="{CCAE178F-99AD-314B-A570-C69B8AB3AD5A}">
      <dgm:prSet phldrT="[Text]"/>
      <dgm:spPr/>
      <dgm:t>
        <a:bodyPr/>
        <a:lstStyle/>
        <a:p>
          <a:r>
            <a:rPr lang="en-US" dirty="0" smtClean="0"/>
            <a:t>Students will expand their understanding of Latin and Greek roots by determining how to correctly use English words with those roots in context.</a:t>
          </a:r>
          <a:endParaRPr lang="en-US" dirty="0"/>
        </a:p>
      </dgm:t>
    </dgm:pt>
    <dgm:pt modelId="{8C179D5B-37C4-8944-8994-E35072DB5067}" type="parTrans" cxnId="{77944D67-73AF-2540-A39A-524FFA7354C3}">
      <dgm:prSet/>
      <dgm:spPr/>
      <dgm:t>
        <a:bodyPr/>
        <a:lstStyle/>
        <a:p>
          <a:endParaRPr lang="en-US"/>
        </a:p>
      </dgm:t>
    </dgm:pt>
    <dgm:pt modelId="{DB2FDAEA-772A-8A42-BCCB-5056E8FC2008}" type="sibTrans" cxnId="{77944D67-73AF-2540-A39A-524FFA7354C3}">
      <dgm:prSet/>
      <dgm:spPr/>
      <dgm:t>
        <a:bodyPr/>
        <a:lstStyle/>
        <a:p>
          <a:endParaRPr lang="en-US"/>
        </a:p>
      </dgm:t>
    </dgm:pt>
    <dgm:pt modelId="{50DB735E-C9B9-7F41-A268-EA4D6BC115DE}">
      <dgm:prSet phldrT="[Text]"/>
      <dgm:spPr/>
      <dgm:t>
        <a:bodyPr/>
        <a:lstStyle/>
        <a:p>
          <a:r>
            <a:rPr lang="en-US" dirty="0" smtClean="0"/>
            <a:t>Students will share with the class parts of their discussions they had today while reading The Odyssey.</a:t>
          </a:r>
          <a:endParaRPr lang="en-US" dirty="0"/>
        </a:p>
      </dgm:t>
    </dgm:pt>
    <dgm:pt modelId="{8E5589BD-93E8-D644-A0C6-FBDC86F779E4}" type="parTrans" cxnId="{87BDFDBD-50DE-C745-A947-80081A648DB4}">
      <dgm:prSet/>
      <dgm:spPr/>
    </dgm:pt>
    <dgm:pt modelId="{5B37E0D3-5E54-3B4D-BF7F-1370B6861466}" type="sibTrans" cxnId="{87BDFDBD-50DE-C745-A947-80081A648DB4}">
      <dgm:prSet/>
      <dgm:spPr/>
    </dgm:pt>
    <dgm:pt modelId="{AB9262E2-DB75-2141-A386-60FA66A52380}" type="pres">
      <dgm:prSet presAssocID="{138B3141-B342-B146-9ABA-5F19C2BF84A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700B55-B40B-634B-8FD2-E04BB40DB606}" type="pres">
      <dgm:prSet presAssocID="{18DF52BF-7CAB-E744-ADA5-28511BEB532B}" presName="thickLine" presStyleLbl="alignNode1" presStyleIdx="0" presStyleCnt="3"/>
      <dgm:spPr/>
    </dgm:pt>
    <dgm:pt modelId="{AE459AB0-F78F-A140-9A4F-BAA320C0E62B}" type="pres">
      <dgm:prSet presAssocID="{18DF52BF-7CAB-E744-ADA5-28511BEB532B}" presName="horz1" presStyleCnt="0"/>
      <dgm:spPr/>
    </dgm:pt>
    <dgm:pt modelId="{23554E94-2FCD-FA44-9CF4-2D1D9C7EAA62}" type="pres">
      <dgm:prSet presAssocID="{18DF52BF-7CAB-E744-ADA5-28511BEB532B}" presName="tx1" presStyleLbl="revTx" presStyleIdx="0" presStyleCnt="6"/>
      <dgm:spPr/>
      <dgm:t>
        <a:bodyPr/>
        <a:lstStyle/>
        <a:p>
          <a:endParaRPr lang="en-US"/>
        </a:p>
      </dgm:t>
    </dgm:pt>
    <dgm:pt modelId="{3885EF1B-6691-554C-827F-4CFD3BD7D2BA}" type="pres">
      <dgm:prSet presAssocID="{18DF52BF-7CAB-E744-ADA5-28511BEB532B}" presName="vert1" presStyleCnt="0"/>
      <dgm:spPr/>
    </dgm:pt>
    <dgm:pt modelId="{7F712C0E-D3E3-BA41-B12E-5DE18F4F44B9}" type="pres">
      <dgm:prSet presAssocID="{CCAE178F-99AD-314B-A570-C69B8AB3AD5A}" presName="vertSpace2a" presStyleCnt="0"/>
      <dgm:spPr/>
    </dgm:pt>
    <dgm:pt modelId="{06B73699-1FA5-DB40-A652-6ABA0A2AB3F6}" type="pres">
      <dgm:prSet presAssocID="{CCAE178F-99AD-314B-A570-C69B8AB3AD5A}" presName="horz2" presStyleCnt="0"/>
      <dgm:spPr/>
    </dgm:pt>
    <dgm:pt modelId="{F2B77AB4-1C5F-3745-9341-B7BDDD4E2E3A}" type="pres">
      <dgm:prSet presAssocID="{CCAE178F-99AD-314B-A570-C69B8AB3AD5A}" presName="horzSpace2" presStyleCnt="0"/>
      <dgm:spPr/>
    </dgm:pt>
    <dgm:pt modelId="{48650E1E-5943-7A43-A4BD-C1140D792729}" type="pres">
      <dgm:prSet presAssocID="{CCAE178F-99AD-314B-A570-C69B8AB3AD5A}" presName="tx2" presStyleLbl="revTx" presStyleIdx="1" presStyleCnt="6"/>
      <dgm:spPr/>
      <dgm:t>
        <a:bodyPr/>
        <a:lstStyle/>
        <a:p>
          <a:endParaRPr lang="en-US"/>
        </a:p>
      </dgm:t>
    </dgm:pt>
    <dgm:pt modelId="{9AE54236-73E6-7E49-A39F-E7F9CFE9E423}" type="pres">
      <dgm:prSet presAssocID="{CCAE178F-99AD-314B-A570-C69B8AB3AD5A}" presName="vert2" presStyleCnt="0"/>
      <dgm:spPr/>
    </dgm:pt>
    <dgm:pt modelId="{C4F54A5A-F081-9A49-8409-29D4D85D5878}" type="pres">
      <dgm:prSet presAssocID="{CCAE178F-99AD-314B-A570-C69B8AB3AD5A}" presName="thinLine2b" presStyleLbl="callout" presStyleIdx="0" presStyleCnt="3"/>
      <dgm:spPr/>
    </dgm:pt>
    <dgm:pt modelId="{4A448962-0F5F-5245-B315-9128747E3F35}" type="pres">
      <dgm:prSet presAssocID="{CCAE178F-99AD-314B-A570-C69B8AB3AD5A}" presName="vertSpace2b" presStyleCnt="0"/>
      <dgm:spPr/>
    </dgm:pt>
    <dgm:pt modelId="{158E85FE-37DD-B34E-9D72-B8FEDF0E8DAB}" type="pres">
      <dgm:prSet presAssocID="{1564A53E-4CCC-DD42-9A69-9AC7269B94C5}" presName="thickLine" presStyleLbl="alignNode1" presStyleIdx="1" presStyleCnt="3"/>
      <dgm:spPr/>
    </dgm:pt>
    <dgm:pt modelId="{1F71413A-7320-784D-8CF5-6F39516C0151}" type="pres">
      <dgm:prSet presAssocID="{1564A53E-4CCC-DD42-9A69-9AC7269B94C5}" presName="horz1" presStyleCnt="0"/>
      <dgm:spPr/>
    </dgm:pt>
    <dgm:pt modelId="{EB243F75-D165-9749-A976-6C992B0DDA12}" type="pres">
      <dgm:prSet presAssocID="{1564A53E-4CCC-DD42-9A69-9AC7269B94C5}" presName="tx1" presStyleLbl="revTx" presStyleIdx="2" presStyleCnt="6"/>
      <dgm:spPr/>
      <dgm:t>
        <a:bodyPr/>
        <a:lstStyle/>
        <a:p>
          <a:endParaRPr lang="en-US"/>
        </a:p>
      </dgm:t>
    </dgm:pt>
    <dgm:pt modelId="{ADE4E08B-BFB3-064D-8895-EE479B53D3FE}" type="pres">
      <dgm:prSet presAssocID="{1564A53E-4CCC-DD42-9A69-9AC7269B94C5}" presName="vert1" presStyleCnt="0"/>
      <dgm:spPr/>
    </dgm:pt>
    <dgm:pt modelId="{8174B471-79F4-DF4C-94FD-6B705834171E}" type="pres">
      <dgm:prSet presAssocID="{892AF13B-2E8E-EA4C-99D5-3862F23A6651}" presName="vertSpace2a" presStyleCnt="0"/>
      <dgm:spPr/>
    </dgm:pt>
    <dgm:pt modelId="{4511F93B-40F5-3C46-8852-58B5C9F72F0B}" type="pres">
      <dgm:prSet presAssocID="{892AF13B-2E8E-EA4C-99D5-3862F23A6651}" presName="horz2" presStyleCnt="0"/>
      <dgm:spPr/>
    </dgm:pt>
    <dgm:pt modelId="{6B08A3AE-3458-314E-9528-4B43969B3D2C}" type="pres">
      <dgm:prSet presAssocID="{892AF13B-2E8E-EA4C-99D5-3862F23A6651}" presName="horzSpace2" presStyleCnt="0"/>
      <dgm:spPr/>
    </dgm:pt>
    <dgm:pt modelId="{C5E96AEC-1DAC-444E-B462-28EC7A64282C}" type="pres">
      <dgm:prSet presAssocID="{892AF13B-2E8E-EA4C-99D5-3862F23A6651}" presName="tx2" presStyleLbl="revTx" presStyleIdx="3" presStyleCnt="6"/>
      <dgm:spPr/>
      <dgm:t>
        <a:bodyPr/>
        <a:lstStyle/>
        <a:p>
          <a:endParaRPr lang="en-US"/>
        </a:p>
      </dgm:t>
    </dgm:pt>
    <dgm:pt modelId="{F8F94559-05C4-0E44-8B9F-47A4AE1C9F74}" type="pres">
      <dgm:prSet presAssocID="{892AF13B-2E8E-EA4C-99D5-3862F23A6651}" presName="vert2" presStyleCnt="0"/>
      <dgm:spPr/>
    </dgm:pt>
    <dgm:pt modelId="{525F52D9-377F-464E-B784-C4F9B54E505A}" type="pres">
      <dgm:prSet presAssocID="{892AF13B-2E8E-EA4C-99D5-3862F23A6651}" presName="thinLine2b" presStyleLbl="callout" presStyleIdx="1" presStyleCnt="3"/>
      <dgm:spPr/>
    </dgm:pt>
    <dgm:pt modelId="{7276139A-F2D0-AA40-A21D-81AF9B38B735}" type="pres">
      <dgm:prSet presAssocID="{892AF13B-2E8E-EA4C-99D5-3862F23A6651}" presName="vertSpace2b" presStyleCnt="0"/>
      <dgm:spPr/>
    </dgm:pt>
    <dgm:pt modelId="{41080C70-A73D-3C45-9599-301600EE484B}" type="pres">
      <dgm:prSet presAssocID="{CA5E5223-DB3A-424C-BA40-0982B46B4598}" presName="thickLine" presStyleLbl="alignNode1" presStyleIdx="2" presStyleCnt="3"/>
      <dgm:spPr/>
    </dgm:pt>
    <dgm:pt modelId="{2824FE4E-9A04-D84B-BA52-5F21F3FCF4AB}" type="pres">
      <dgm:prSet presAssocID="{CA5E5223-DB3A-424C-BA40-0982B46B4598}" presName="horz1" presStyleCnt="0"/>
      <dgm:spPr/>
    </dgm:pt>
    <dgm:pt modelId="{9E979B39-6DEE-0944-9783-2C6F1C2C2866}" type="pres">
      <dgm:prSet presAssocID="{CA5E5223-DB3A-424C-BA40-0982B46B4598}" presName="tx1" presStyleLbl="revTx" presStyleIdx="4" presStyleCnt="6"/>
      <dgm:spPr/>
      <dgm:t>
        <a:bodyPr/>
        <a:lstStyle/>
        <a:p>
          <a:endParaRPr lang="en-US"/>
        </a:p>
      </dgm:t>
    </dgm:pt>
    <dgm:pt modelId="{4EAE36B1-C74E-3142-9FFB-D22077188966}" type="pres">
      <dgm:prSet presAssocID="{CA5E5223-DB3A-424C-BA40-0982B46B4598}" presName="vert1" presStyleCnt="0"/>
      <dgm:spPr/>
    </dgm:pt>
    <dgm:pt modelId="{A5D35EAB-F1EA-854F-AAE5-A7F7BB7F8524}" type="pres">
      <dgm:prSet presAssocID="{50DB735E-C9B9-7F41-A268-EA4D6BC115DE}" presName="vertSpace2a" presStyleCnt="0"/>
      <dgm:spPr/>
    </dgm:pt>
    <dgm:pt modelId="{A8DA1F6F-634A-E04F-87AC-4F557A9EDF23}" type="pres">
      <dgm:prSet presAssocID="{50DB735E-C9B9-7F41-A268-EA4D6BC115DE}" presName="horz2" presStyleCnt="0"/>
      <dgm:spPr/>
    </dgm:pt>
    <dgm:pt modelId="{01B48158-FEA3-564B-A011-569B6CDC1B63}" type="pres">
      <dgm:prSet presAssocID="{50DB735E-C9B9-7F41-A268-EA4D6BC115DE}" presName="horzSpace2" presStyleCnt="0"/>
      <dgm:spPr/>
    </dgm:pt>
    <dgm:pt modelId="{A868C285-DDB1-C146-81D7-48D31248144F}" type="pres">
      <dgm:prSet presAssocID="{50DB735E-C9B9-7F41-A268-EA4D6BC115DE}" presName="tx2" presStyleLbl="revTx" presStyleIdx="5" presStyleCnt="6"/>
      <dgm:spPr/>
      <dgm:t>
        <a:bodyPr/>
        <a:lstStyle/>
        <a:p>
          <a:endParaRPr lang="en-US"/>
        </a:p>
      </dgm:t>
    </dgm:pt>
    <dgm:pt modelId="{AD689F54-27BE-C14F-AEFD-A01AAEEE9E3B}" type="pres">
      <dgm:prSet presAssocID="{50DB735E-C9B9-7F41-A268-EA4D6BC115DE}" presName="vert2" presStyleCnt="0"/>
      <dgm:spPr/>
    </dgm:pt>
    <dgm:pt modelId="{E52E88EF-1206-1547-9C00-5116AFCBE797}" type="pres">
      <dgm:prSet presAssocID="{50DB735E-C9B9-7F41-A268-EA4D6BC115DE}" presName="thinLine2b" presStyleLbl="callout" presStyleIdx="2" presStyleCnt="3"/>
      <dgm:spPr/>
    </dgm:pt>
    <dgm:pt modelId="{FC963FED-C9F5-FA4B-86B2-92D60C8A54DF}" type="pres">
      <dgm:prSet presAssocID="{50DB735E-C9B9-7F41-A268-EA4D6BC115DE}" presName="vertSpace2b" presStyleCnt="0"/>
      <dgm:spPr/>
    </dgm:pt>
  </dgm:ptLst>
  <dgm:cxnLst>
    <dgm:cxn modelId="{87BDFDBD-50DE-C745-A947-80081A648DB4}" srcId="{CA5E5223-DB3A-424C-BA40-0982B46B4598}" destId="{50DB735E-C9B9-7F41-A268-EA4D6BC115DE}" srcOrd="0" destOrd="0" parTransId="{8E5589BD-93E8-D644-A0C6-FBDC86F779E4}" sibTransId="{5B37E0D3-5E54-3B4D-BF7F-1370B6861466}"/>
    <dgm:cxn modelId="{BD7E5B18-CCAC-AC40-9119-2D805C690774}" type="presOf" srcId="{CCAE178F-99AD-314B-A570-C69B8AB3AD5A}" destId="{48650E1E-5943-7A43-A4BD-C1140D792729}" srcOrd="0" destOrd="0" presId="urn:microsoft.com/office/officeart/2008/layout/LinedList"/>
    <dgm:cxn modelId="{13A5F519-0B0E-C74F-AF2A-A1992EF44246}" srcId="{1564A53E-4CCC-DD42-9A69-9AC7269B94C5}" destId="{892AF13B-2E8E-EA4C-99D5-3862F23A6651}" srcOrd="0" destOrd="0" parTransId="{64944CA7-66C3-D646-8D8C-9C42FFEAE7FA}" sibTransId="{837115CD-5DBB-3B44-8201-B1285727E1E3}"/>
    <dgm:cxn modelId="{F56871A0-4346-9F44-ABEE-F920756D9352}" type="presOf" srcId="{18DF52BF-7CAB-E744-ADA5-28511BEB532B}" destId="{23554E94-2FCD-FA44-9CF4-2D1D9C7EAA62}" srcOrd="0" destOrd="0" presId="urn:microsoft.com/office/officeart/2008/layout/LinedList"/>
    <dgm:cxn modelId="{FC10A778-11A8-2147-9381-3167B4021999}" srcId="{138B3141-B342-B146-9ABA-5F19C2BF84A3}" destId="{18DF52BF-7CAB-E744-ADA5-28511BEB532B}" srcOrd="0" destOrd="0" parTransId="{EBAB1B28-46AC-EA43-B35F-275B8B480B82}" sibTransId="{3EBFBFE2-04AD-5C46-A12D-D0CD2DF7F913}"/>
    <dgm:cxn modelId="{1C52BCEC-3488-B442-A4D6-6C03C0F03F4E}" type="presOf" srcId="{CA5E5223-DB3A-424C-BA40-0982B46B4598}" destId="{9E979B39-6DEE-0944-9783-2C6F1C2C2866}" srcOrd="0" destOrd="0" presId="urn:microsoft.com/office/officeart/2008/layout/LinedList"/>
    <dgm:cxn modelId="{77944D67-73AF-2540-A39A-524FFA7354C3}" srcId="{18DF52BF-7CAB-E744-ADA5-28511BEB532B}" destId="{CCAE178F-99AD-314B-A570-C69B8AB3AD5A}" srcOrd="0" destOrd="0" parTransId="{8C179D5B-37C4-8944-8994-E35072DB5067}" sibTransId="{DB2FDAEA-772A-8A42-BCCB-5056E8FC2008}"/>
    <dgm:cxn modelId="{752006D4-3141-7C47-8C8E-548CC657CEEF}" type="presOf" srcId="{892AF13B-2E8E-EA4C-99D5-3862F23A6651}" destId="{C5E96AEC-1DAC-444E-B462-28EC7A64282C}" srcOrd="0" destOrd="0" presId="urn:microsoft.com/office/officeart/2008/layout/LinedList"/>
    <dgm:cxn modelId="{FB96B8CD-6A3A-5F43-AC72-500AB0EC6E62}" srcId="{138B3141-B342-B146-9ABA-5F19C2BF84A3}" destId="{CA5E5223-DB3A-424C-BA40-0982B46B4598}" srcOrd="2" destOrd="0" parTransId="{73327096-14DF-2846-BD29-92F4DED8D45F}" sibTransId="{7277CC46-93B7-9C47-8940-04F305CE1AEF}"/>
    <dgm:cxn modelId="{8EDB7572-CE71-EF44-AFBA-CC93F7A72B94}" srcId="{138B3141-B342-B146-9ABA-5F19C2BF84A3}" destId="{1564A53E-4CCC-DD42-9A69-9AC7269B94C5}" srcOrd="1" destOrd="0" parTransId="{E35BDCD4-D41B-6346-80B9-B05120BE984B}" sibTransId="{33E834FF-4E19-9B47-9574-FB52A37370A9}"/>
    <dgm:cxn modelId="{D1E8CB65-C49F-604D-B3AD-5A201EB97270}" type="presOf" srcId="{50DB735E-C9B9-7F41-A268-EA4D6BC115DE}" destId="{A868C285-DDB1-C146-81D7-48D31248144F}" srcOrd="0" destOrd="0" presId="urn:microsoft.com/office/officeart/2008/layout/LinedList"/>
    <dgm:cxn modelId="{7ED29B57-21F8-A44A-AE38-C3907F03FB71}" type="presOf" srcId="{138B3141-B342-B146-9ABA-5F19C2BF84A3}" destId="{AB9262E2-DB75-2141-A386-60FA66A52380}" srcOrd="0" destOrd="0" presId="urn:microsoft.com/office/officeart/2008/layout/LinedList"/>
    <dgm:cxn modelId="{BCB5CF61-1A77-A241-8D28-18EC6A6458F5}" type="presOf" srcId="{1564A53E-4CCC-DD42-9A69-9AC7269B94C5}" destId="{EB243F75-D165-9749-A976-6C992B0DDA12}" srcOrd="0" destOrd="0" presId="urn:microsoft.com/office/officeart/2008/layout/LinedList"/>
    <dgm:cxn modelId="{4ED83CE4-BCD6-A94B-A120-5C519BE0D1B5}" type="presParOf" srcId="{AB9262E2-DB75-2141-A386-60FA66A52380}" destId="{24700B55-B40B-634B-8FD2-E04BB40DB606}" srcOrd="0" destOrd="0" presId="urn:microsoft.com/office/officeart/2008/layout/LinedList"/>
    <dgm:cxn modelId="{3846D082-A9ED-C447-8D0E-FA73624B0ACC}" type="presParOf" srcId="{AB9262E2-DB75-2141-A386-60FA66A52380}" destId="{AE459AB0-F78F-A140-9A4F-BAA320C0E62B}" srcOrd="1" destOrd="0" presId="urn:microsoft.com/office/officeart/2008/layout/LinedList"/>
    <dgm:cxn modelId="{0AA9625E-AE89-0142-B3B7-096017C28133}" type="presParOf" srcId="{AE459AB0-F78F-A140-9A4F-BAA320C0E62B}" destId="{23554E94-2FCD-FA44-9CF4-2D1D9C7EAA62}" srcOrd="0" destOrd="0" presId="urn:microsoft.com/office/officeart/2008/layout/LinedList"/>
    <dgm:cxn modelId="{EB28C22B-FF07-E444-B579-4364B63E2B33}" type="presParOf" srcId="{AE459AB0-F78F-A140-9A4F-BAA320C0E62B}" destId="{3885EF1B-6691-554C-827F-4CFD3BD7D2BA}" srcOrd="1" destOrd="0" presId="urn:microsoft.com/office/officeart/2008/layout/LinedList"/>
    <dgm:cxn modelId="{5CE3C41A-13CB-1B4A-BECA-171AAFAB5008}" type="presParOf" srcId="{3885EF1B-6691-554C-827F-4CFD3BD7D2BA}" destId="{7F712C0E-D3E3-BA41-B12E-5DE18F4F44B9}" srcOrd="0" destOrd="0" presId="urn:microsoft.com/office/officeart/2008/layout/LinedList"/>
    <dgm:cxn modelId="{1E806DA6-7FDA-9D46-BFAD-D6FA480A589B}" type="presParOf" srcId="{3885EF1B-6691-554C-827F-4CFD3BD7D2BA}" destId="{06B73699-1FA5-DB40-A652-6ABA0A2AB3F6}" srcOrd="1" destOrd="0" presId="urn:microsoft.com/office/officeart/2008/layout/LinedList"/>
    <dgm:cxn modelId="{E2BB390C-0785-E048-85D5-9F47CFEA7A09}" type="presParOf" srcId="{06B73699-1FA5-DB40-A652-6ABA0A2AB3F6}" destId="{F2B77AB4-1C5F-3745-9341-B7BDDD4E2E3A}" srcOrd="0" destOrd="0" presId="urn:microsoft.com/office/officeart/2008/layout/LinedList"/>
    <dgm:cxn modelId="{A938A042-EF9A-6744-924F-761FC2F47DCE}" type="presParOf" srcId="{06B73699-1FA5-DB40-A652-6ABA0A2AB3F6}" destId="{48650E1E-5943-7A43-A4BD-C1140D792729}" srcOrd="1" destOrd="0" presId="urn:microsoft.com/office/officeart/2008/layout/LinedList"/>
    <dgm:cxn modelId="{09EB45D2-C5C0-4043-9941-3FE1716E8DD3}" type="presParOf" srcId="{06B73699-1FA5-DB40-A652-6ABA0A2AB3F6}" destId="{9AE54236-73E6-7E49-A39F-E7F9CFE9E423}" srcOrd="2" destOrd="0" presId="urn:microsoft.com/office/officeart/2008/layout/LinedList"/>
    <dgm:cxn modelId="{22621CD3-10BB-6A45-9332-868430A0FAF7}" type="presParOf" srcId="{3885EF1B-6691-554C-827F-4CFD3BD7D2BA}" destId="{C4F54A5A-F081-9A49-8409-29D4D85D5878}" srcOrd="2" destOrd="0" presId="urn:microsoft.com/office/officeart/2008/layout/LinedList"/>
    <dgm:cxn modelId="{7337C11B-B45E-B646-9F7B-DD4C7EFF0636}" type="presParOf" srcId="{3885EF1B-6691-554C-827F-4CFD3BD7D2BA}" destId="{4A448962-0F5F-5245-B315-9128747E3F35}" srcOrd="3" destOrd="0" presId="urn:microsoft.com/office/officeart/2008/layout/LinedList"/>
    <dgm:cxn modelId="{0CA54451-71E9-234D-90AF-4BB62A2D4AA1}" type="presParOf" srcId="{AB9262E2-DB75-2141-A386-60FA66A52380}" destId="{158E85FE-37DD-B34E-9D72-B8FEDF0E8DAB}" srcOrd="2" destOrd="0" presId="urn:microsoft.com/office/officeart/2008/layout/LinedList"/>
    <dgm:cxn modelId="{A1953055-37EB-7845-B3A4-E3DBA00E2EE2}" type="presParOf" srcId="{AB9262E2-DB75-2141-A386-60FA66A52380}" destId="{1F71413A-7320-784D-8CF5-6F39516C0151}" srcOrd="3" destOrd="0" presId="urn:microsoft.com/office/officeart/2008/layout/LinedList"/>
    <dgm:cxn modelId="{9865D0E5-A612-7349-9BCB-49CE4C06CEA3}" type="presParOf" srcId="{1F71413A-7320-784D-8CF5-6F39516C0151}" destId="{EB243F75-D165-9749-A976-6C992B0DDA12}" srcOrd="0" destOrd="0" presId="urn:microsoft.com/office/officeart/2008/layout/LinedList"/>
    <dgm:cxn modelId="{517B1031-B9D7-9F40-A93E-8B4030297DDC}" type="presParOf" srcId="{1F71413A-7320-784D-8CF5-6F39516C0151}" destId="{ADE4E08B-BFB3-064D-8895-EE479B53D3FE}" srcOrd="1" destOrd="0" presId="urn:microsoft.com/office/officeart/2008/layout/LinedList"/>
    <dgm:cxn modelId="{C50A7F94-4A2A-8747-8D59-E83E30941A8A}" type="presParOf" srcId="{ADE4E08B-BFB3-064D-8895-EE479B53D3FE}" destId="{8174B471-79F4-DF4C-94FD-6B705834171E}" srcOrd="0" destOrd="0" presId="urn:microsoft.com/office/officeart/2008/layout/LinedList"/>
    <dgm:cxn modelId="{D8C04F3F-91CD-5A4F-908B-09C8D7BFC284}" type="presParOf" srcId="{ADE4E08B-BFB3-064D-8895-EE479B53D3FE}" destId="{4511F93B-40F5-3C46-8852-58B5C9F72F0B}" srcOrd="1" destOrd="0" presId="urn:microsoft.com/office/officeart/2008/layout/LinedList"/>
    <dgm:cxn modelId="{465665D2-53A8-7D4F-AB56-8A80990A69AD}" type="presParOf" srcId="{4511F93B-40F5-3C46-8852-58B5C9F72F0B}" destId="{6B08A3AE-3458-314E-9528-4B43969B3D2C}" srcOrd="0" destOrd="0" presId="urn:microsoft.com/office/officeart/2008/layout/LinedList"/>
    <dgm:cxn modelId="{AE0BC6FE-6CDE-3A49-AB86-4478067F7173}" type="presParOf" srcId="{4511F93B-40F5-3C46-8852-58B5C9F72F0B}" destId="{C5E96AEC-1DAC-444E-B462-28EC7A64282C}" srcOrd="1" destOrd="0" presId="urn:microsoft.com/office/officeart/2008/layout/LinedList"/>
    <dgm:cxn modelId="{F769B273-AC96-2347-B5DF-A720BBEB8AAC}" type="presParOf" srcId="{4511F93B-40F5-3C46-8852-58B5C9F72F0B}" destId="{F8F94559-05C4-0E44-8B9F-47A4AE1C9F74}" srcOrd="2" destOrd="0" presId="urn:microsoft.com/office/officeart/2008/layout/LinedList"/>
    <dgm:cxn modelId="{A9B3C4EC-8DDB-1843-A8A2-851A2BF33B69}" type="presParOf" srcId="{ADE4E08B-BFB3-064D-8895-EE479B53D3FE}" destId="{525F52D9-377F-464E-B784-C4F9B54E505A}" srcOrd="2" destOrd="0" presId="urn:microsoft.com/office/officeart/2008/layout/LinedList"/>
    <dgm:cxn modelId="{4F8A6454-2828-9345-8D9E-5BF7EC4C5B15}" type="presParOf" srcId="{ADE4E08B-BFB3-064D-8895-EE479B53D3FE}" destId="{7276139A-F2D0-AA40-A21D-81AF9B38B735}" srcOrd="3" destOrd="0" presId="urn:microsoft.com/office/officeart/2008/layout/LinedList"/>
    <dgm:cxn modelId="{B2732828-2BA7-A94D-A31E-39A5B8196E61}" type="presParOf" srcId="{AB9262E2-DB75-2141-A386-60FA66A52380}" destId="{41080C70-A73D-3C45-9599-301600EE484B}" srcOrd="4" destOrd="0" presId="urn:microsoft.com/office/officeart/2008/layout/LinedList"/>
    <dgm:cxn modelId="{5FB4EE5B-AD0E-8F49-B00A-D6EE2CD27340}" type="presParOf" srcId="{AB9262E2-DB75-2141-A386-60FA66A52380}" destId="{2824FE4E-9A04-D84B-BA52-5F21F3FCF4AB}" srcOrd="5" destOrd="0" presId="urn:microsoft.com/office/officeart/2008/layout/LinedList"/>
    <dgm:cxn modelId="{2FB2A983-1C85-144D-9F04-EDA7CB79F95E}" type="presParOf" srcId="{2824FE4E-9A04-D84B-BA52-5F21F3FCF4AB}" destId="{9E979B39-6DEE-0944-9783-2C6F1C2C2866}" srcOrd="0" destOrd="0" presId="urn:microsoft.com/office/officeart/2008/layout/LinedList"/>
    <dgm:cxn modelId="{B4101A00-3823-CB43-8221-A99F4185DD74}" type="presParOf" srcId="{2824FE4E-9A04-D84B-BA52-5F21F3FCF4AB}" destId="{4EAE36B1-C74E-3142-9FFB-D22077188966}" srcOrd="1" destOrd="0" presId="urn:microsoft.com/office/officeart/2008/layout/LinedList"/>
    <dgm:cxn modelId="{0D63B458-F25A-3F46-AB01-DEA1A26492B0}" type="presParOf" srcId="{4EAE36B1-C74E-3142-9FFB-D22077188966}" destId="{A5D35EAB-F1EA-854F-AAE5-A7F7BB7F8524}" srcOrd="0" destOrd="0" presId="urn:microsoft.com/office/officeart/2008/layout/LinedList"/>
    <dgm:cxn modelId="{1DFEF115-2951-7240-9C2B-05CE2DAE045D}" type="presParOf" srcId="{4EAE36B1-C74E-3142-9FFB-D22077188966}" destId="{A8DA1F6F-634A-E04F-87AC-4F557A9EDF23}" srcOrd="1" destOrd="0" presId="urn:microsoft.com/office/officeart/2008/layout/LinedList"/>
    <dgm:cxn modelId="{9D82504A-F6DA-1841-8D08-628FBD506141}" type="presParOf" srcId="{A8DA1F6F-634A-E04F-87AC-4F557A9EDF23}" destId="{01B48158-FEA3-564B-A011-569B6CDC1B63}" srcOrd="0" destOrd="0" presId="urn:microsoft.com/office/officeart/2008/layout/LinedList"/>
    <dgm:cxn modelId="{E7B616DA-8BAC-4849-9CFF-FADC45000FD3}" type="presParOf" srcId="{A8DA1F6F-634A-E04F-87AC-4F557A9EDF23}" destId="{A868C285-DDB1-C146-81D7-48D31248144F}" srcOrd="1" destOrd="0" presId="urn:microsoft.com/office/officeart/2008/layout/LinedList"/>
    <dgm:cxn modelId="{7C63AE3B-8A15-214B-A859-029E2BF477CF}" type="presParOf" srcId="{A8DA1F6F-634A-E04F-87AC-4F557A9EDF23}" destId="{AD689F54-27BE-C14F-AEFD-A01AAEEE9E3B}" srcOrd="2" destOrd="0" presId="urn:microsoft.com/office/officeart/2008/layout/LinedList"/>
    <dgm:cxn modelId="{A8269DB7-D392-4B4E-A336-2C6E147618DC}" type="presParOf" srcId="{4EAE36B1-C74E-3142-9FFB-D22077188966}" destId="{E52E88EF-1206-1547-9C00-5116AFCBE797}" srcOrd="2" destOrd="0" presId="urn:microsoft.com/office/officeart/2008/layout/LinedList"/>
    <dgm:cxn modelId="{646CBFCF-0ED9-ED4D-BC2D-580FAC66CE83}" type="presParOf" srcId="{4EAE36B1-C74E-3142-9FFB-D22077188966}" destId="{FC963FED-C9F5-FA4B-86B2-92D60C8A54DF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8644702-E647-1F40-B58B-EFC3646203A5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740595-72C0-AD4E-99BE-831BC0FE1000}">
      <dgm:prSet phldrT="[Text]"/>
      <dgm:spPr/>
      <dgm:t>
        <a:bodyPr/>
        <a:lstStyle/>
        <a:p>
          <a:endParaRPr lang="en-US" dirty="0"/>
        </a:p>
      </dgm:t>
    </dgm:pt>
    <dgm:pt modelId="{DF66F9FE-2597-084F-8231-8C6F5A93A310}" type="parTrans" cxnId="{5BB19B70-EA08-AA42-AE8B-D8F5A31C94D3}">
      <dgm:prSet/>
      <dgm:spPr/>
      <dgm:t>
        <a:bodyPr/>
        <a:lstStyle/>
        <a:p>
          <a:endParaRPr lang="en-US"/>
        </a:p>
      </dgm:t>
    </dgm:pt>
    <dgm:pt modelId="{45745D2C-42FC-9448-8FCD-455E43DAB650}" type="sibTrans" cxnId="{5BB19B70-EA08-AA42-AE8B-D8F5A31C94D3}">
      <dgm:prSet/>
      <dgm:spPr/>
      <dgm:t>
        <a:bodyPr/>
        <a:lstStyle/>
        <a:p>
          <a:endParaRPr lang="en-US"/>
        </a:p>
      </dgm:t>
    </dgm:pt>
    <dgm:pt modelId="{A1F7787F-B9F8-2A49-B66C-34072CB2EC44}" type="pres">
      <dgm:prSet presAssocID="{E8644702-E647-1F40-B58B-EFC3646203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1A2950-E143-7E4A-AFCE-F06165853F89}" type="pres">
      <dgm:prSet presAssocID="{11740595-72C0-AD4E-99BE-831BC0FE10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B19B70-EA08-AA42-AE8B-D8F5A31C94D3}" srcId="{E8644702-E647-1F40-B58B-EFC3646203A5}" destId="{11740595-72C0-AD4E-99BE-831BC0FE1000}" srcOrd="0" destOrd="0" parTransId="{DF66F9FE-2597-084F-8231-8C6F5A93A310}" sibTransId="{45745D2C-42FC-9448-8FCD-455E43DAB650}"/>
    <dgm:cxn modelId="{43B4C5C5-D6A2-0745-8418-8B36DA724475}" type="presOf" srcId="{E8644702-E647-1F40-B58B-EFC3646203A5}" destId="{A1F7787F-B9F8-2A49-B66C-34072CB2EC44}" srcOrd="0" destOrd="0" presId="urn:microsoft.com/office/officeart/2005/8/layout/vList2"/>
    <dgm:cxn modelId="{B2231B4D-EC86-E742-8951-F2D686D087CC}" type="presOf" srcId="{11740595-72C0-AD4E-99BE-831BC0FE1000}" destId="{A71A2950-E143-7E4A-AFCE-F06165853F89}" srcOrd="0" destOrd="0" presId="urn:microsoft.com/office/officeart/2005/8/layout/vList2"/>
    <dgm:cxn modelId="{73D23521-2F52-4044-82DD-A651329C8E3A}" type="presParOf" srcId="{A1F7787F-B9F8-2A49-B66C-34072CB2EC44}" destId="{A71A2950-E143-7E4A-AFCE-F06165853F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C7B1C92-B2BE-0C40-975C-8F0ADBF671D7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920D5C48-CDB0-2C44-9A84-2D1A167B74F0}">
      <dgm:prSet phldrT="[Text]" phldr="1"/>
      <dgm:spPr/>
      <dgm:t>
        <a:bodyPr/>
        <a:lstStyle/>
        <a:p>
          <a:endParaRPr lang="en-US"/>
        </a:p>
      </dgm:t>
    </dgm:pt>
    <dgm:pt modelId="{07E210E3-D361-6F4A-B50D-F47FFA44AD9D}" type="parTrans" cxnId="{D9B7DE4F-5976-DB41-A358-AFF018D2D5E7}">
      <dgm:prSet/>
      <dgm:spPr/>
      <dgm:t>
        <a:bodyPr/>
        <a:lstStyle/>
        <a:p>
          <a:endParaRPr lang="en-US"/>
        </a:p>
      </dgm:t>
    </dgm:pt>
    <dgm:pt modelId="{177DC358-725A-7243-9C68-314070DF27DB}" type="sibTrans" cxnId="{D9B7DE4F-5976-DB41-A358-AFF018D2D5E7}">
      <dgm:prSet/>
      <dgm:spPr/>
      <dgm:t>
        <a:bodyPr/>
        <a:lstStyle/>
        <a:p>
          <a:endParaRPr lang="en-US"/>
        </a:p>
      </dgm:t>
    </dgm:pt>
    <dgm:pt modelId="{5E54801A-0A42-BF4C-A04F-83B3428BA45D}">
      <dgm:prSet phldrT="[Text]" phldr="1"/>
      <dgm:spPr/>
      <dgm:t>
        <a:bodyPr/>
        <a:lstStyle/>
        <a:p>
          <a:endParaRPr lang="en-US"/>
        </a:p>
      </dgm:t>
    </dgm:pt>
    <dgm:pt modelId="{A991A701-E9AF-2D42-BD67-B4309E8A33A8}" type="parTrans" cxnId="{78C58A85-8782-EE4C-8985-21231CD23507}">
      <dgm:prSet/>
      <dgm:spPr/>
      <dgm:t>
        <a:bodyPr/>
        <a:lstStyle/>
        <a:p>
          <a:endParaRPr lang="en-US"/>
        </a:p>
      </dgm:t>
    </dgm:pt>
    <dgm:pt modelId="{79F36FA8-0459-AA49-B973-0EDCE28E1578}" type="sibTrans" cxnId="{78C58A85-8782-EE4C-8985-21231CD23507}">
      <dgm:prSet/>
      <dgm:spPr/>
      <dgm:t>
        <a:bodyPr/>
        <a:lstStyle/>
        <a:p>
          <a:endParaRPr lang="en-US"/>
        </a:p>
      </dgm:t>
    </dgm:pt>
    <dgm:pt modelId="{1B6AA47D-3A1B-5941-B529-F635AF5B14DC}">
      <dgm:prSet phldrT="[Text]" phldr="1"/>
      <dgm:spPr/>
      <dgm:t>
        <a:bodyPr/>
        <a:lstStyle/>
        <a:p>
          <a:endParaRPr lang="en-US"/>
        </a:p>
      </dgm:t>
    </dgm:pt>
    <dgm:pt modelId="{31DFA661-27D8-AA45-89D7-BCABAD24C46C}" type="parTrans" cxnId="{81A79107-D589-354B-91C7-DB9E4199C978}">
      <dgm:prSet/>
      <dgm:spPr/>
      <dgm:t>
        <a:bodyPr/>
        <a:lstStyle/>
        <a:p>
          <a:endParaRPr lang="en-US"/>
        </a:p>
      </dgm:t>
    </dgm:pt>
    <dgm:pt modelId="{670B7C12-753A-3E41-BF8B-F95E0ACCE32A}" type="sibTrans" cxnId="{81A79107-D589-354B-91C7-DB9E4199C978}">
      <dgm:prSet/>
      <dgm:spPr/>
      <dgm:t>
        <a:bodyPr/>
        <a:lstStyle/>
        <a:p>
          <a:endParaRPr lang="en-US"/>
        </a:p>
      </dgm:t>
    </dgm:pt>
    <dgm:pt modelId="{CE80BED8-69B4-4246-8E8C-4B8DE141A630}">
      <dgm:prSet phldrT="[Text]" phldr="1"/>
      <dgm:spPr/>
      <dgm:t>
        <a:bodyPr/>
        <a:lstStyle/>
        <a:p>
          <a:endParaRPr lang="en-US"/>
        </a:p>
      </dgm:t>
    </dgm:pt>
    <dgm:pt modelId="{01E501D7-A5C7-2C4F-BCAE-7070C98B866D}" type="parTrans" cxnId="{FF2AEEF1-84C9-F842-96BA-D79694DEADF7}">
      <dgm:prSet/>
      <dgm:spPr/>
      <dgm:t>
        <a:bodyPr/>
        <a:lstStyle/>
        <a:p>
          <a:endParaRPr lang="en-US"/>
        </a:p>
      </dgm:t>
    </dgm:pt>
    <dgm:pt modelId="{9E1653F3-9DF3-2B47-9ED7-06EF043B0E68}" type="sibTrans" cxnId="{FF2AEEF1-84C9-F842-96BA-D79694DEADF7}">
      <dgm:prSet/>
      <dgm:spPr/>
      <dgm:t>
        <a:bodyPr/>
        <a:lstStyle/>
        <a:p>
          <a:endParaRPr lang="en-US"/>
        </a:p>
      </dgm:t>
    </dgm:pt>
    <dgm:pt modelId="{683F5D1E-2A13-A04B-BE5D-6BD96E9CEA6D}" type="pres">
      <dgm:prSet presAssocID="{FC7B1C92-B2BE-0C40-975C-8F0ADBF671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62BB7E-73D6-9748-84A4-4D938E7EF86B}" type="pres">
      <dgm:prSet presAssocID="{920D5C48-CDB0-2C44-9A84-2D1A167B74F0}" presName="thickLine" presStyleLbl="alignNode1" presStyleIdx="0" presStyleCnt="1"/>
      <dgm:spPr/>
    </dgm:pt>
    <dgm:pt modelId="{2D970574-778A-C547-AD7A-00BA3A094F4A}" type="pres">
      <dgm:prSet presAssocID="{920D5C48-CDB0-2C44-9A84-2D1A167B74F0}" presName="horz1" presStyleCnt="0"/>
      <dgm:spPr/>
    </dgm:pt>
    <dgm:pt modelId="{E579A7B3-14D4-674E-9891-5BA72CF9E468}" type="pres">
      <dgm:prSet presAssocID="{920D5C48-CDB0-2C44-9A84-2D1A167B74F0}" presName="tx1" presStyleLbl="revTx" presStyleIdx="0" presStyleCnt="4"/>
      <dgm:spPr/>
      <dgm:t>
        <a:bodyPr/>
        <a:lstStyle/>
        <a:p>
          <a:endParaRPr lang="en-US"/>
        </a:p>
      </dgm:t>
    </dgm:pt>
    <dgm:pt modelId="{71848FDB-282E-A84A-9BF2-495E568597A4}" type="pres">
      <dgm:prSet presAssocID="{920D5C48-CDB0-2C44-9A84-2D1A167B74F0}" presName="vert1" presStyleCnt="0"/>
      <dgm:spPr/>
    </dgm:pt>
    <dgm:pt modelId="{180E982A-36FE-7D4C-9E70-76D604A9E27B}" type="pres">
      <dgm:prSet presAssocID="{5E54801A-0A42-BF4C-A04F-83B3428BA45D}" presName="vertSpace2a" presStyleCnt="0"/>
      <dgm:spPr/>
    </dgm:pt>
    <dgm:pt modelId="{031308E2-5C96-0F4C-AD7B-6AD4B067D690}" type="pres">
      <dgm:prSet presAssocID="{5E54801A-0A42-BF4C-A04F-83B3428BA45D}" presName="horz2" presStyleCnt="0"/>
      <dgm:spPr/>
    </dgm:pt>
    <dgm:pt modelId="{124084D3-F84C-0246-B72C-705943CA6B32}" type="pres">
      <dgm:prSet presAssocID="{5E54801A-0A42-BF4C-A04F-83B3428BA45D}" presName="horzSpace2" presStyleCnt="0"/>
      <dgm:spPr/>
    </dgm:pt>
    <dgm:pt modelId="{E38A7019-DA68-DA44-B1F9-6B191A42BBDA}" type="pres">
      <dgm:prSet presAssocID="{5E54801A-0A42-BF4C-A04F-83B3428BA45D}" presName="tx2" presStyleLbl="revTx" presStyleIdx="1" presStyleCnt="4"/>
      <dgm:spPr/>
      <dgm:t>
        <a:bodyPr/>
        <a:lstStyle/>
        <a:p>
          <a:endParaRPr lang="en-US"/>
        </a:p>
      </dgm:t>
    </dgm:pt>
    <dgm:pt modelId="{F864A786-5EEB-9D4B-9C6D-45CF0012E707}" type="pres">
      <dgm:prSet presAssocID="{5E54801A-0A42-BF4C-A04F-83B3428BA45D}" presName="vert2" presStyleCnt="0"/>
      <dgm:spPr/>
    </dgm:pt>
    <dgm:pt modelId="{9D440A47-9DD4-3B4F-BEF7-D01A49810023}" type="pres">
      <dgm:prSet presAssocID="{5E54801A-0A42-BF4C-A04F-83B3428BA45D}" presName="thinLine2b" presStyleLbl="callout" presStyleIdx="0" presStyleCnt="3"/>
      <dgm:spPr/>
    </dgm:pt>
    <dgm:pt modelId="{024A1C49-4FB7-9844-A2B2-02352E495E41}" type="pres">
      <dgm:prSet presAssocID="{5E54801A-0A42-BF4C-A04F-83B3428BA45D}" presName="vertSpace2b" presStyleCnt="0"/>
      <dgm:spPr/>
    </dgm:pt>
    <dgm:pt modelId="{8D737401-04D5-3644-80F0-EF634F55AB83}" type="pres">
      <dgm:prSet presAssocID="{1B6AA47D-3A1B-5941-B529-F635AF5B14DC}" presName="horz2" presStyleCnt="0"/>
      <dgm:spPr/>
    </dgm:pt>
    <dgm:pt modelId="{66293BCF-C9BA-6149-ABBC-F6D0F6670B54}" type="pres">
      <dgm:prSet presAssocID="{1B6AA47D-3A1B-5941-B529-F635AF5B14DC}" presName="horzSpace2" presStyleCnt="0"/>
      <dgm:spPr/>
    </dgm:pt>
    <dgm:pt modelId="{5F203E64-F7E2-4744-93E5-ABFDF9271037}" type="pres">
      <dgm:prSet presAssocID="{1B6AA47D-3A1B-5941-B529-F635AF5B14DC}" presName="tx2" presStyleLbl="revTx" presStyleIdx="2" presStyleCnt="4"/>
      <dgm:spPr/>
      <dgm:t>
        <a:bodyPr/>
        <a:lstStyle/>
        <a:p>
          <a:endParaRPr lang="en-US"/>
        </a:p>
      </dgm:t>
    </dgm:pt>
    <dgm:pt modelId="{9C485A21-D119-6A4B-8122-2328C467A8D5}" type="pres">
      <dgm:prSet presAssocID="{1B6AA47D-3A1B-5941-B529-F635AF5B14DC}" presName="vert2" presStyleCnt="0"/>
      <dgm:spPr/>
    </dgm:pt>
    <dgm:pt modelId="{2B05C64F-F727-4B4E-86B4-74C621924F60}" type="pres">
      <dgm:prSet presAssocID="{1B6AA47D-3A1B-5941-B529-F635AF5B14DC}" presName="thinLine2b" presStyleLbl="callout" presStyleIdx="1" presStyleCnt="3"/>
      <dgm:spPr/>
    </dgm:pt>
    <dgm:pt modelId="{558A484A-9ADE-5F4D-B8F0-33EB9FACDAA9}" type="pres">
      <dgm:prSet presAssocID="{1B6AA47D-3A1B-5941-B529-F635AF5B14DC}" presName="vertSpace2b" presStyleCnt="0"/>
      <dgm:spPr/>
    </dgm:pt>
    <dgm:pt modelId="{4D25CAEB-E554-C148-9690-D9C93A6E84D2}" type="pres">
      <dgm:prSet presAssocID="{CE80BED8-69B4-4246-8E8C-4B8DE141A630}" presName="horz2" presStyleCnt="0"/>
      <dgm:spPr/>
    </dgm:pt>
    <dgm:pt modelId="{C8D45E84-03D8-494E-8920-D4EF1C978707}" type="pres">
      <dgm:prSet presAssocID="{CE80BED8-69B4-4246-8E8C-4B8DE141A630}" presName="horzSpace2" presStyleCnt="0"/>
      <dgm:spPr/>
    </dgm:pt>
    <dgm:pt modelId="{A95AB18C-6767-F947-9071-B970E09DDE3B}" type="pres">
      <dgm:prSet presAssocID="{CE80BED8-69B4-4246-8E8C-4B8DE141A630}" presName="tx2" presStyleLbl="revTx" presStyleIdx="3" presStyleCnt="4"/>
      <dgm:spPr/>
      <dgm:t>
        <a:bodyPr/>
        <a:lstStyle/>
        <a:p>
          <a:endParaRPr lang="en-US"/>
        </a:p>
      </dgm:t>
    </dgm:pt>
    <dgm:pt modelId="{50C4B5D6-7933-CB46-8432-84D60434E746}" type="pres">
      <dgm:prSet presAssocID="{CE80BED8-69B4-4246-8E8C-4B8DE141A630}" presName="vert2" presStyleCnt="0"/>
      <dgm:spPr/>
    </dgm:pt>
    <dgm:pt modelId="{AD3FD9B4-C3BB-9F4C-B9E2-A34B2D97D97F}" type="pres">
      <dgm:prSet presAssocID="{CE80BED8-69B4-4246-8E8C-4B8DE141A630}" presName="thinLine2b" presStyleLbl="callout" presStyleIdx="2" presStyleCnt="3"/>
      <dgm:spPr/>
    </dgm:pt>
    <dgm:pt modelId="{62B13F03-9E44-5F47-91AB-C71ABEC4B6E5}" type="pres">
      <dgm:prSet presAssocID="{CE80BED8-69B4-4246-8E8C-4B8DE141A630}" presName="vertSpace2b" presStyleCnt="0"/>
      <dgm:spPr/>
    </dgm:pt>
  </dgm:ptLst>
  <dgm:cxnLst>
    <dgm:cxn modelId="{FF2AEEF1-84C9-F842-96BA-D79694DEADF7}" srcId="{920D5C48-CDB0-2C44-9A84-2D1A167B74F0}" destId="{CE80BED8-69B4-4246-8E8C-4B8DE141A630}" srcOrd="2" destOrd="0" parTransId="{01E501D7-A5C7-2C4F-BCAE-7070C98B866D}" sibTransId="{9E1653F3-9DF3-2B47-9ED7-06EF043B0E68}"/>
    <dgm:cxn modelId="{FA48DD88-0733-9140-9AD2-683C191C8A50}" type="presOf" srcId="{920D5C48-CDB0-2C44-9A84-2D1A167B74F0}" destId="{E579A7B3-14D4-674E-9891-5BA72CF9E468}" srcOrd="0" destOrd="0" presId="urn:microsoft.com/office/officeart/2008/layout/LinedList"/>
    <dgm:cxn modelId="{D9B7DE4F-5976-DB41-A358-AFF018D2D5E7}" srcId="{FC7B1C92-B2BE-0C40-975C-8F0ADBF671D7}" destId="{920D5C48-CDB0-2C44-9A84-2D1A167B74F0}" srcOrd="0" destOrd="0" parTransId="{07E210E3-D361-6F4A-B50D-F47FFA44AD9D}" sibTransId="{177DC358-725A-7243-9C68-314070DF27DB}"/>
    <dgm:cxn modelId="{23E076C4-BE9D-3F4D-ACFE-93AE511CDBB3}" type="presOf" srcId="{1B6AA47D-3A1B-5941-B529-F635AF5B14DC}" destId="{5F203E64-F7E2-4744-93E5-ABFDF9271037}" srcOrd="0" destOrd="0" presId="urn:microsoft.com/office/officeart/2008/layout/LinedList"/>
    <dgm:cxn modelId="{963C0E68-365A-B24E-84D3-F3BC67778C3B}" type="presOf" srcId="{FC7B1C92-B2BE-0C40-975C-8F0ADBF671D7}" destId="{683F5D1E-2A13-A04B-BE5D-6BD96E9CEA6D}" srcOrd="0" destOrd="0" presId="urn:microsoft.com/office/officeart/2008/layout/LinedList"/>
    <dgm:cxn modelId="{09D0F4E6-2543-A34F-85BB-8781DE4A63AD}" type="presOf" srcId="{5E54801A-0A42-BF4C-A04F-83B3428BA45D}" destId="{E38A7019-DA68-DA44-B1F9-6B191A42BBDA}" srcOrd="0" destOrd="0" presId="urn:microsoft.com/office/officeart/2008/layout/LinedList"/>
    <dgm:cxn modelId="{78C58A85-8782-EE4C-8985-21231CD23507}" srcId="{920D5C48-CDB0-2C44-9A84-2D1A167B74F0}" destId="{5E54801A-0A42-BF4C-A04F-83B3428BA45D}" srcOrd="0" destOrd="0" parTransId="{A991A701-E9AF-2D42-BD67-B4309E8A33A8}" sibTransId="{79F36FA8-0459-AA49-B973-0EDCE28E1578}"/>
    <dgm:cxn modelId="{81A79107-D589-354B-91C7-DB9E4199C978}" srcId="{920D5C48-CDB0-2C44-9A84-2D1A167B74F0}" destId="{1B6AA47D-3A1B-5941-B529-F635AF5B14DC}" srcOrd="1" destOrd="0" parTransId="{31DFA661-27D8-AA45-89D7-BCABAD24C46C}" sibTransId="{670B7C12-753A-3E41-BF8B-F95E0ACCE32A}"/>
    <dgm:cxn modelId="{11E5BBEE-6241-5B46-8F67-E6526DB8FE45}" type="presOf" srcId="{CE80BED8-69B4-4246-8E8C-4B8DE141A630}" destId="{A95AB18C-6767-F947-9071-B970E09DDE3B}" srcOrd="0" destOrd="0" presId="urn:microsoft.com/office/officeart/2008/layout/LinedList"/>
    <dgm:cxn modelId="{8E5D94F3-C57E-4F42-B2D4-1DF6371FF71F}" type="presParOf" srcId="{683F5D1E-2A13-A04B-BE5D-6BD96E9CEA6D}" destId="{0B62BB7E-73D6-9748-84A4-4D938E7EF86B}" srcOrd="0" destOrd="0" presId="urn:microsoft.com/office/officeart/2008/layout/LinedList"/>
    <dgm:cxn modelId="{8E554EB5-5D80-304F-9633-7EE292604A5D}" type="presParOf" srcId="{683F5D1E-2A13-A04B-BE5D-6BD96E9CEA6D}" destId="{2D970574-778A-C547-AD7A-00BA3A094F4A}" srcOrd="1" destOrd="0" presId="urn:microsoft.com/office/officeart/2008/layout/LinedList"/>
    <dgm:cxn modelId="{BD35A491-2BC5-A64D-969C-42AE42759380}" type="presParOf" srcId="{2D970574-778A-C547-AD7A-00BA3A094F4A}" destId="{E579A7B3-14D4-674E-9891-5BA72CF9E468}" srcOrd="0" destOrd="0" presId="urn:microsoft.com/office/officeart/2008/layout/LinedList"/>
    <dgm:cxn modelId="{25DEA112-BC40-4C49-AB37-809F5FEE4003}" type="presParOf" srcId="{2D970574-778A-C547-AD7A-00BA3A094F4A}" destId="{71848FDB-282E-A84A-9BF2-495E568597A4}" srcOrd="1" destOrd="0" presId="urn:microsoft.com/office/officeart/2008/layout/LinedList"/>
    <dgm:cxn modelId="{0EA6413F-DA4A-8142-A923-1A70D6D81CB7}" type="presParOf" srcId="{71848FDB-282E-A84A-9BF2-495E568597A4}" destId="{180E982A-36FE-7D4C-9E70-76D604A9E27B}" srcOrd="0" destOrd="0" presId="urn:microsoft.com/office/officeart/2008/layout/LinedList"/>
    <dgm:cxn modelId="{E2E1F38B-6871-0A49-B6DF-1E0331261C60}" type="presParOf" srcId="{71848FDB-282E-A84A-9BF2-495E568597A4}" destId="{031308E2-5C96-0F4C-AD7B-6AD4B067D690}" srcOrd="1" destOrd="0" presId="urn:microsoft.com/office/officeart/2008/layout/LinedList"/>
    <dgm:cxn modelId="{33C10BCF-6D45-0C48-92DC-D54BFF142F2F}" type="presParOf" srcId="{031308E2-5C96-0F4C-AD7B-6AD4B067D690}" destId="{124084D3-F84C-0246-B72C-705943CA6B32}" srcOrd="0" destOrd="0" presId="urn:microsoft.com/office/officeart/2008/layout/LinedList"/>
    <dgm:cxn modelId="{46000192-BDD1-9543-9B0E-C5C091C7DB43}" type="presParOf" srcId="{031308E2-5C96-0F4C-AD7B-6AD4B067D690}" destId="{E38A7019-DA68-DA44-B1F9-6B191A42BBDA}" srcOrd="1" destOrd="0" presId="urn:microsoft.com/office/officeart/2008/layout/LinedList"/>
    <dgm:cxn modelId="{24145DD9-EF9B-3E4E-B395-C95823A25FE7}" type="presParOf" srcId="{031308E2-5C96-0F4C-AD7B-6AD4B067D690}" destId="{F864A786-5EEB-9D4B-9C6D-45CF0012E707}" srcOrd="2" destOrd="0" presId="urn:microsoft.com/office/officeart/2008/layout/LinedList"/>
    <dgm:cxn modelId="{AAE12335-9401-B84F-BE03-8CC6CC382BA8}" type="presParOf" srcId="{71848FDB-282E-A84A-9BF2-495E568597A4}" destId="{9D440A47-9DD4-3B4F-BEF7-D01A49810023}" srcOrd="2" destOrd="0" presId="urn:microsoft.com/office/officeart/2008/layout/LinedList"/>
    <dgm:cxn modelId="{40709EA7-16BB-CC4C-83BC-FC606B310266}" type="presParOf" srcId="{71848FDB-282E-A84A-9BF2-495E568597A4}" destId="{024A1C49-4FB7-9844-A2B2-02352E495E41}" srcOrd="3" destOrd="0" presId="urn:microsoft.com/office/officeart/2008/layout/LinedList"/>
    <dgm:cxn modelId="{3F1BAFC8-603D-B24F-BD27-B089E8AA811D}" type="presParOf" srcId="{71848FDB-282E-A84A-9BF2-495E568597A4}" destId="{8D737401-04D5-3644-80F0-EF634F55AB83}" srcOrd="4" destOrd="0" presId="urn:microsoft.com/office/officeart/2008/layout/LinedList"/>
    <dgm:cxn modelId="{6F5CA16C-3998-A340-BDEF-456A136B8FF5}" type="presParOf" srcId="{8D737401-04D5-3644-80F0-EF634F55AB83}" destId="{66293BCF-C9BA-6149-ABBC-F6D0F6670B54}" srcOrd="0" destOrd="0" presId="urn:microsoft.com/office/officeart/2008/layout/LinedList"/>
    <dgm:cxn modelId="{F451B39A-2538-BC4A-ABE4-D4F2A0A5ABEA}" type="presParOf" srcId="{8D737401-04D5-3644-80F0-EF634F55AB83}" destId="{5F203E64-F7E2-4744-93E5-ABFDF9271037}" srcOrd="1" destOrd="0" presId="urn:microsoft.com/office/officeart/2008/layout/LinedList"/>
    <dgm:cxn modelId="{F9464C6A-3F0D-6E4D-BD5A-49576416D372}" type="presParOf" srcId="{8D737401-04D5-3644-80F0-EF634F55AB83}" destId="{9C485A21-D119-6A4B-8122-2328C467A8D5}" srcOrd="2" destOrd="0" presId="urn:microsoft.com/office/officeart/2008/layout/LinedList"/>
    <dgm:cxn modelId="{ED2632EF-56FC-464F-9B0E-95AD1F7F32F4}" type="presParOf" srcId="{71848FDB-282E-A84A-9BF2-495E568597A4}" destId="{2B05C64F-F727-4B4E-86B4-74C621924F60}" srcOrd="5" destOrd="0" presId="urn:microsoft.com/office/officeart/2008/layout/LinedList"/>
    <dgm:cxn modelId="{EDB69E2A-2B4B-B44D-B9B6-7DC79B08C0C9}" type="presParOf" srcId="{71848FDB-282E-A84A-9BF2-495E568597A4}" destId="{558A484A-9ADE-5F4D-B8F0-33EB9FACDAA9}" srcOrd="6" destOrd="0" presId="urn:microsoft.com/office/officeart/2008/layout/LinedList"/>
    <dgm:cxn modelId="{9880A63C-971B-F34B-874D-EBBD0603E46B}" type="presParOf" srcId="{71848FDB-282E-A84A-9BF2-495E568597A4}" destId="{4D25CAEB-E554-C148-9690-D9C93A6E84D2}" srcOrd="7" destOrd="0" presId="urn:microsoft.com/office/officeart/2008/layout/LinedList"/>
    <dgm:cxn modelId="{45CA0A90-F205-1C49-8F27-7B40EAD73971}" type="presParOf" srcId="{4D25CAEB-E554-C148-9690-D9C93A6E84D2}" destId="{C8D45E84-03D8-494E-8920-D4EF1C978707}" srcOrd="0" destOrd="0" presId="urn:microsoft.com/office/officeart/2008/layout/LinedList"/>
    <dgm:cxn modelId="{1A68E3FC-DDB5-8842-AC8D-551A964065ED}" type="presParOf" srcId="{4D25CAEB-E554-C148-9690-D9C93A6E84D2}" destId="{A95AB18C-6767-F947-9071-B970E09DDE3B}" srcOrd="1" destOrd="0" presId="urn:microsoft.com/office/officeart/2008/layout/LinedList"/>
    <dgm:cxn modelId="{CBE5E46A-AB38-654A-88F1-3F08F1CD695E}" type="presParOf" srcId="{4D25CAEB-E554-C148-9690-D9C93A6E84D2}" destId="{50C4B5D6-7933-CB46-8432-84D60434E746}" srcOrd="2" destOrd="0" presId="urn:microsoft.com/office/officeart/2008/layout/LinedList"/>
    <dgm:cxn modelId="{161FA303-74A2-5B4D-8D1F-384791546F5F}" type="presParOf" srcId="{71848FDB-282E-A84A-9BF2-495E568597A4}" destId="{AD3FD9B4-C3BB-9F4C-B9E2-A34B2D97D97F}" srcOrd="8" destOrd="0" presId="urn:microsoft.com/office/officeart/2008/layout/LinedList"/>
    <dgm:cxn modelId="{CA0FF770-60A9-6647-8CF2-26761189F069}" type="presParOf" srcId="{71848FDB-282E-A84A-9BF2-495E568597A4}" destId="{62B13F03-9E44-5F47-91AB-C71ABEC4B6E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98C3512-DFB6-F74B-B6A5-5B90AEBD43AB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269ECEB-6552-3C4D-9DBB-32BC7A206B15}">
      <dgm:prSet/>
      <dgm:spPr/>
      <dgm:t>
        <a:bodyPr/>
        <a:lstStyle/>
        <a:p>
          <a:pPr rtl="0"/>
          <a:r>
            <a:rPr lang="en-US" smtClean="0"/>
            <a:t>Please study for your Unit 5 Vocabulary Quiz which you will take this Friday, September 18, 2015.</a:t>
          </a:r>
          <a:endParaRPr lang="en-US"/>
        </a:p>
      </dgm:t>
    </dgm:pt>
    <dgm:pt modelId="{F111FA29-050F-A244-AB09-D668FDEC5487}" type="parTrans" cxnId="{E53DDF6C-341C-4C4E-A224-6DD950BE427A}">
      <dgm:prSet/>
      <dgm:spPr/>
      <dgm:t>
        <a:bodyPr/>
        <a:lstStyle/>
        <a:p>
          <a:endParaRPr lang="en-US"/>
        </a:p>
      </dgm:t>
    </dgm:pt>
    <dgm:pt modelId="{2EE96E3C-76F6-F047-A7DF-704C11453BD7}" type="sibTrans" cxnId="{E53DDF6C-341C-4C4E-A224-6DD950BE427A}">
      <dgm:prSet/>
      <dgm:spPr/>
      <dgm:t>
        <a:bodyPr/>
        <a:lstStyle/>
        <a:p>
          <a:endParaRPr lang="en-US"/>
        </a:p>
      </dgm:t>
    </dgm:pt>
    <dgm:pt modelId="{259BACF4-B06D-854D-B30B-BF6AEF14349D}">
      <dgm:prSet/>
      <dgm:spPr/>
      <dgm:t>
        <a:bodyPr/>
        <a:lstStyle/>
        <a:p>
          <a:pPr rtl="0"/>
          <a:r>
            <a:rPr lang="en-US" smtClean="0"/>
            <a:t>If you have not finished reading the book for your next book report, this is a friendly reminder to do so.</a:t>
          </a:r>
          <a:endParaRPr lang="en-US"/>
        </a:p>
      </dgm:t>
    </dgm:pt>
    <dgm:pt modelId="{1EE75098-E8D5-264D-AFD4-B8EA59FDDAFA}" type="parTrans" cxnId="{0D07A9A4-EB99-8E4D-BE4B-86D4D43EF53D}">
      <dgm:prSet/>
      <dgm:spPr/>
      <dgm:t>
        <a:bodyPr/>
        <a:lstStyle/>
        <a:p>
          <a:endParaRPr lang="en-US"/>
        </a:p>
      </dgm:t>
    </dgm:pt>
    <dgm:pt modelId="{E399B360-3CA1-FF42-90C7-1CA3B7E5163D}" type="sibTrans" cxnId="{0D07A9A4-EB99-8E4D-BE4B-86D4D43EF53D}">
      <dgm:prSet/>
      <dgm:spPr/>
      <dgm:t>
        <a:bodyPr/>
        <a:lstStyle/>
        <a:p>
          <a:endParaRPr lang="en-US"/>
        </a:p>
      </dgm:t>
    </dgm:pt>
    <dgm:pt modelId="{4901EF9D-A502-924A-AD83-E5712C2647B0}" type="pres">
      <dgm:prSet presAssocID="{E98C3512-DFB6-F74B-B6A5-5B90AEBD43A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E34C034-1336-944E-9E45-ED2F46BD7E96}" type="pres">
      <dgm:prSet presAssocID="{4269ECEB-6552-3C4D-9DBB-32BC7A206B15}" presName="thickLine" presStyleLbl="alignNode1" presStyleIdx="0" presStyleCnt="2"/>
      <dgm:spPr/>
    </dgm:pt>
    <dgm:pt modelId="{FD102AAD-EE23-3945-B989-843316596E02}" type="pres">
      <dgm:prSet presAssocID="{4269ECEB-6552-3C4D-9DBB-32BC7A206B15}" presName="horz1" presStyleCnt="0"/>
      <dgm:spPr/>
    </dgm:pt>
    <dgm:pt modelId="{142BDA7F-7BBF-504B-94AE-C3A1F73DDF1F}" type="pres">
      <dgm:prSet presAssocID="{4269ECEB-6552-3C4D-9DBB-32BC7A206B15}" presName="tx1" presStyleLbl="revTx" presStyleIdx="0" presStyleCnt="2"/>
      <dgm:spPr/>
      <dgm:t>
        <a:bodyPr/>
        <a:lstStyle/>
        <a:p>
          <a:endParaRPr lang="en-US"/>
        </a:p>
      </dgm:t>
    </dgm:pt>
    <dgm:pt modelId="{1503FB7C-16CF-BF4D-AF73-007E4DD77FC5}" type="pres">
      <dgm:prSet presAssocID="{4269ECEB-6552-3C4D-9DBB-32BC7A206B15}" presName="vert1" presStyleCnt="0"/>
      <dgm:spPr/>
    </dgm:pt>
    <dgm:pt modelId="{02D8473A-B202-9349-A798-BBE1E85878C8}" type="pres">
      <dgm:prSet presAssocID="{259BACF4-B06D-854D-B30B-BF6AEF14349D}" presName="thickLine" presStyleLbl="alignNode1" presStyleIdx="1" presStyleCnt="2"/>
      <dgm:spPr/>
    </dgm:pt>
    <dgm:pt modelId="{F2BE7000-F0F0-DF4B-85F3-FFFF806048A8}" type="pres">
      <dgm:prSet presAssocID="{259BACF4-B06D-854D-B30B-BF6AEF14349D}" presName="horz1" presStyleCnt="0"/>
      <dgm:spPr/>
    </dgm:pt>
    <dgm:pt modelId="{3261D5C4-26BB-BA48-AE3B-BA89C86327C7}" type="pres">
      <dgm:prSet presAssocID="{259BACF4-B06D-854D-B30B-BF6AEF14349D}" presName="tx1" presStyleLbl="revTx" presStyleIdx="1" presStyleCnt="2"/>
      <dgm:spPr/>
      <dgm:t>
        <a:bodyPr/>
        <a:lstStyle/>
        <a:p>
          <a:endParaRPr lang="en-US"/>
        </a:p>
      </dgm:t>
    </dgm:pt>
    <dgm:pt modelId="{8986E2BE-F53C-4745-8D14-09A201A144D6}" type="pres">
      <dgm:prSet presAssocID="{259BACF4-B06D-854D-B30B-BF6AEF14349D}" presName="vert1" presStyleCnt="0"/>
      <dgm:spPr/>
    </dgm:pt>
  </dgm:ptLst>
  <dgm:cxnLst>
    <dgm:cxn modelId="{50D9550C-420A-C745-B57C-D0C3000AAE07}" type="presOf" srcId="{E98C3512-DFB6-F74B-B6A5-5B90AEBD43AB}" destId="{4901EF9D-A502-924A-AD83-E5712C2647B0}" srcOrd="0" destOrd="0" presId="urn:microsoft.com/office/officeart/2008/layout/LinedList"/>
    <dgm:cxn modelId="{EBFFFD56-8229-7A45-8BCD-09C7AFC4CA88}" type="presOf" srcId="{4269ECEB-6552-3C4D-9DBB-32BC7A206B15}" destId="{142BDA7F-7BBF-504B-94AE-C3A1F73DDF1F}" srcOrd="0" destOrd="0" presId="urn:microsoft.com/office/officeart/2008/layout/LinedList"/>
    <dgm:cxn modelId="{9E35D02E-A14C-2442-89E7-3B1D7241AE00}" type="presOf" srcId="{259BACF4-B06D-854D-B30B-BF6AEF14349D}" destId="{3261D5C4-26BB-BA48-AE3B-BA89C86327C7}" srcOrd="0" destOrd="0" presId="urn:microsoft.com/office/officeart/2008/layout/LinedList"/>
    <dgm:cxn modelId="{0D07A9A4-EB99-8E4D-BE4B-86D4D43EF53D}" srcId="{E98C3512-DFB6-F74B-B6A5-5B90AEBD43AB}" destId="{259BACF4-B06D-854D-B30B-BF6AEF14349D}" srcOrd="1" destOrd="0" parTransId="{1EE75098-E8D5-264D-AFD4-B8EA59FDDAFA}" sibTransId="{E399B360-3CA1-FF42-90C7-1CA3B7E5163D}"/>
    <dgm:cxn modelId="{E53DDF6C-341C-4C4E-A224-6DD950BE427A}" srcId="{E98C3512-DFB6-F74B-B6A5-5B90AEBD43AB}" destId="{4269ECEB-6552-3C4D-9DBB-32BC7A206B15}" srcOrd="0" destOrd="0" parTransId="{F111FA29-050F-A244-AB09-D668FDEC5487}" sibTransId="{2EE96E3C-76F6-F047-A7DF-704C11453BD7}"/>
    <dgm:cxn modelId="{A989C053-9E90-C64D-AC6D-25D3DCC017D7}" type="presParOf" srcId="{4901EF9D-A502-924A-AD83-E5712C2647B0}" destId="{3E34C034-1336-944E-9E45-ED2F46BD7E96}" srcOrd="0" destOrd="0" presId="urn:microsoft.com/office/officeart/2008/layout/LinedList"/>
    <dgm:cxn modelId="{F7C4FDA6-D0E3-3745-8C9E-F24F10297A8F}" type="presParOf" srcId="{4901EF9D-A502-924A-AD83-E5712C2647B0}" destId="{FD102AAD-EE23-3945-B989-843316596E02}" srcOrd="1" destOrd="0" presId="urn:microsoft.com/office/officeart/2008/layout/LinedList"/>
    <dgm:cxn modelId="{867B37E0-4537-FC48-AAAF-E4F07A5DDA3B}" type="presParOf" srcId="{FD102AAD-EE23-3945-B989-843316596E02}" destId="{142BDA7F-7BBF-504B-94AE-C3A1F73DDF1F}" srcOrd="0" destOrd="0" presId="urn:microsoft.com/office/officeart/2008/layout/LinedList"/>
    <dgm:cxn modelId="{840180F9-9011-E942-B08C-2EE3D600131E}" type="presParOf" srcId="{FD102AAD-EE23-3945-B989-843316596E02}" destId="{1503FB7C-16CF-BF4D-AF73-007E4DD77FC5}" srcOrd="1" destOrd="0" presId="urn:microsoft.com/office/officeart/2008/layout/LinedList"/>
    <dgm:cxn modelId="{9B7358AA-3614-CC4A-B298-9B719ABE314C}" type="presParOf" srcId="{4901EF9D-A502-924A-AD83-E5712C2647B0}" destId="{02D8473A-B202-9349-A798-BBE1E85878C8}" srcOrd="2" destOrd="0" presId="urn:microsoft.com/office/officeart/2008/layout/LinedList"/>
    <dgm:cxn modelId="{A0C93E2D-3786-634A-887F-68486565033E}" type="presParOf" srcId="{4901EF9D-A502-924A-AD83-E5712C2647B0}" destId="{F2BE7000-F0F0-DF4B-85F3-FFFF806048A8}" srcOrd="3" destOrd="0" presId="urn:microsoft.com/office/officeart/2008/layout/LinedList"/>
    <dgm:cxn modelId="{D7926871-5F87-B94E-9E0F-D7E6936BC679}" type="presParOf" srcId="{F2BE7000-F0F0-DF4B-85F3-FFFF806048A8}" destId="{3261D5C4-26BB-BA48-AE3B-BA89C86327C7}" srcOrd="0" destOrd="0" presId="urn:microsoft.com/office/officeart/2008/layout/LinedList"/>
    <dgm:cxn modelId="{79CB49D7-A1C8-324F-86D4-D1A0D6105136}" type="presParOf" srcId="{F2BE7000-F0F0-DF4B-85F3-FFFF806048A8}" destId="{8986E2BE-F53C-4745-8D14-09A201A144D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6F6C9FE-BA8C-AB4B-8910-04EC554EA534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ED30D1E-EF2F-594C-82FC-FB3C23D40480}">
      <dgm:prSet/>
      <dgm:spPr/>
      <dgm:t>
        <a:bodyPr/>
        <a:lstStyle/>
        <a:p>
          <a:pPr rtl="0"/>
          <a:r>
            <a:rPr lang="en-US" smtClean="0"/>
            <a:t>Welcome, please come in quietly and put your things down.</a:t>
          </a:r>
          <a:endParaRPr lang="en-US"/>
        </a:p>
      </dgm:t>
    </dgm:pt>
    <dgm:pt modelId="{12C5142C-1DC2-6C42-9EB0-296B8478CAA2}" type="parTrans" cxnId="{5D308D7C-1683-D245-94C3-08CC74F0D684}">
      <dgm:prSet/>
      <dgm:spPr/>
      <dgm:t>
        <a:bodyPr/>
        <a:lstStyle/>
        <a:p>
          <a:endParaRPr lang="en-US"/>
        </a:p>
      </dgm:t>
    </dgm:pt>
    <dgm:pt modelId="{975D4F36-D0B0-EC40-B88A-4C94CB6EF8B4}" type="sibTrans" cxnId="{5D308D7C-1683-D245-94C3-08CC74F0D684}">
      <dgm:prSet/>
      <dgm:spPr/>
      <dgm:t>
        <a:bodyPr/>
        <a:lstStyle/>
        <a:p>
          <a:endParaRPr lang="en-US"/>
        </a:p>
      </dgm:t>
    </dgm:pt>
    <dgm:pt modelId="{25867365-5306-8A49-8887-7CCDCA61966A}">
      <dgm:prSet/>
      <dgm:spPr/>
      <dgm:t>
        <a:bodyPr/>
        <a:lstStyle/>
        <a:p>
          <a:pPr rtl="0"/>
          <a:r>
            <a:rPr lang="en-US" dirty="0" smtClean="0"/>
            <a:t>Please get a GOLD VOCABULARY BOOK from the peach colored cart and open it to page 33.</a:t>
          </a:r>
          <a:endParaRPr lang="en-US" dirty="0"/>
        </a:p>
      </dgm:t>
    </dgm:pt>
    <dgm:pt modelId="{1D7A4422-E902-8848-842E-6697CD558CE4}" type="parTrans" cxnId="{4345FF6B-70A7-664F-9252-005A4BE25A29}">
      <dgm:prSet/>
      <dgm:spPr/>
      <dgm:t>
        <a:bodyPr/>
        <a:lstStyle/>
        <a:p>
          <a:endParaRPr lang="en-US"/>
        </a:p>
      </dgm:t>
    </dgm:pt>
    <dgm:pt modelId="{78BEB137-1599-3C4A-AB65-C63584C70E29}" type="sibTrans" cxnId="{4345FF6B-70A7-664F-9252-005A4BE25A29}">
      <dgm:prSet/>
      <dgm:spPr/>
      <dgm:t>
        <a:bodyPr/>
        <a:lstStyle/>
        <a:p>
          <a:endParaRPr lang="en-US"/>
        </a:p>
      </dgm:t>
    </dgm:pt>
    <dgm:pt modelId="{2408ED90-03DE-CE40-8015-4F2BC1AAAC34}">
      <dgm:prSet/>
      <dgm:spPr/>
      <dgm:t>
        <a:bodyPr/>
        <a:lstStyle/>
        <a:p>
          <a:pPr rtl="0"/>
          <a:r>
            <a:rPr lang="en-US" smtClean="0"/>
            <a:t>Please complete Unit Five Exercise Four and Five on pages 33-34. Label your paper Exercise Four and Exercise Five.</a:t>
          </a:r>
          <a:endParaRPr lang="en-US"/>
        </a:p>
      </dgm:t>
    </dgm:pt>
    <dgm:pt modelId="{065FE390-585B-4D42-A522-5CD98B0DC495}" type="parTrans" cxnId="{0E5C7326-8388-A54E-8911-D63DA0B0805F}">
      <dgm:prSet/>
      <dgm:spPr/>
      <dgm:t>
        <a:bodyPr/>
        <a:lstStyle/>
        <a:p>
          <a:endParaRPr lang="en-US"/>
        </a:p>
      </dgm:t>
    </dgm:pt>
    <dgm:pt modelId="{7CAD61D4-63BC-5447-99C9-30CC25687078}" type="sibTrans" cxnId="{0E5C7326-8388-A54E-8911-D63DA0B0805F}">
      <dgm:prSet/>
      <dgm:spPr/>
      <dgm:t>
        <a:bodyPr/>
        <a:lstStyle/>
        <a:p>
          <a:endParaRPr lang="en-US"/>
        </a:p>
      </dgm:t>
    </dgm:pt>
    <dgm:pt modelId="{D2D1B699-6DF8-B144-8060-64D285E1EDC4}">
      <dgm:prSet/>
      <dgm:spPr/>
      <dgm:t>
        <a:bodyPr/>
        <a:lstStyle/>
        <a:p>
          <a:pPr rtl="0"/>
          <a:r>
            <a:rPr lang="en-US" smtClean="0"/>
            <a:t>You do not need to write the sentences. Only write the answers on your paper.</a:t>
          </a:r>
          <a:endParaRPr lang="en-US"/>
        </a:p>
      </dgm:t>
    </dgm:pt>
    <dgm:pt modelId="{215B4F51-99A1-9448-8904-A0D0B3F4F687}" type="parTrans" cxnId="{E0735C89-D3F2-4C43-96E9-E94E22FED31D}">
      <dgm:prSet/>
      <dgm:spPr/>
      <dgm:t>
        <a:bodyPr/>
        <a:lstStyle/>
        <a:p>
          <a:endParaRPr lang="en-US"/>
        </a:p>
      </dgm:t>
    </dgm:pt>
    <dgm:pt modelId="{B5AE077A-EA81-8840-830B-C03931301D1C}" type="sibTrans" cxnId="{E0735C89-D3F2-4C43-96E9-E94E22FED31D}">
      <dgm:prSet/>
      <dgm:spPr/>
      <dgm:t>
        <a:bodyPr/>
        <a:lstStyle/>
        <a:p>
          <a:endParaRPr lang="en-US"/>
        </a:p>
      </dgm:t>
    </dgm:pt>
    <dgm:pt modelId="{C0027ED6-0F11-D648-BAAE-B5F045891989}">
      <dgm:prSet/>
      <dgm:spPr/>
      <dgm:t>
        <a:bodyPr/>
        <a:lstStyle/>
        <a:p>
          <a:pPr rtl="0"/>
          <a:r>
            <a:rPr lang="en-US" dirty="0" smtClean="0"/>
            <a:t>When you are finished, please return your book to the cart.</a:t>
          </a:r>
          <a:endParaRPr lang="en-US" dirty="0"/>
        </a:p>
      </dgm:t>
    </dgm:pt>
    <dgm:pt modelId="{896F27AB-F37C-1541-847A-0BCA26B3B25D}" type="parTrans" cxnId="{DF43136B-3F3A-8D4D-9DE8-714CBF4B3861}">
      <dgm:prSet/>
      <dgm:spPr/>
      <dgm:t>
        <a:bodyPr/>
        <a:lstStyle/>
        <a:p>
          <a:endParaRPr lang="en-US"/>
        </a:p>
      </dgm:t>
    </dgm:pt>
    <dgm:pt modelId="{44FE1013-D03A-B840-9372-158F099E668B}" type="sibTrans" cxnId="{DF43136B-3F3A-8D4D-9DE8-714CBF4B3861}">
      <dgm:prSet/>
      <dgm:spPr/>
      <dgm:t>
        <a:bodyPr/>
        <a:lstStyle/>
        <a:p>
          <a:endParaRPr lang="en-US"/>
        </a:p>
      </dgm:t>
    </dgm:pt>
    <dgm:pt modelId="{3FFB13CA-598C-E64D-A1B3-AD5BDF5433A6}" type="pres">
      <dgm:prSet presAssocID="{16F6C9FE-BA8C-AB4B-8910-04EC554EA53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A809B3C-51B7-AC4D-803E-141E04627DF8}" type="pres">
      <dgm:prSet presAssocID="{EED30D1E-EF2F-594C-82FC-FB3C23D40480}" presName="thickLine" presStyleLbl="alignNode1" presStyleIdx="0" presStyleCnt="5"/>
      <dgm:spPr/>
    </dgm:pt>
    <dgm:pt modelId="{171F99BE-A81F-EF47-BEF8-EB67F6B6F83C}" type="pres">
      <dgm:prSet presAssocID="{EED30D1E-EF2F-594C-82FC-FB3C23D40480}" presName="horz1" presStyleCnt="0"/>
      <dgm:spPr/>
    </dgm:pt>
    <dgm:pt modelId="{E119D138-F918-FD49-B844-92889268DE06}" type="pres">
      <dgm:prSet presAssocID="{EED30D1E-EF2F-594C-82FC-FB3C23D40480}" presName="tx1" presStyleLbl="revTx" presStyleIdx="0" presStyleCnt="5"/>
      <dgm:spPr/>
      <dgm:t>
        <a:bodyPr/>
        <a:lstStyle/>
        <a:p>
          <a:endParaRPr lang="en-US"/>
        </a:p>
      </dgm:t>
    </dgm:pt>
    <dgm:pt modelId="{581D773D-33EB-B14D-A4B4-5A9D792C6256}" type="pres">
      <dgm:prSet presAssocID="{EED30D1E-EF2F-594C-82FC-FB3C23D40480}" presName="vert1" presStyleCnt="0"/>
      <dgm:spPr/>
    </dgm:pt>
    <dgm:pt modelId="{0013D8AF-58FA-DF41-B8AE-557C057A3173}" type="pres">
      <dgm:prSet presAssocID="{25867365-5306-8A49-8887-7CCDCA61966A}" presName="thickLine" presStyleLbl="alignNode1" presStyleIdx="1" presStyleCnt="5"/>
      <dgm:spPr/>
    </dgm:pt>
    <dgm:pt modelId="{3E56DBAF-0FCB-4646-8D0B-16A59EAD0F89}" type="pres">
      <dgm:prSet presAssocID="{25867365-5306-8A49-8887-7CCDCA61966A}" presName="horz1" presStyleCnt="0"/>
      <dgm:spPr/>
    </dgm:pt>
    <dgm:pt modelId="{3E15C4AD-BAC3-9A45-B2AB-A779030117E9}" type="pres">
      <dgm:prSet presAssocID="{25867365-5306-8A49-8887-7CCDCA61966A}" presName="tx1" presStyleLbl="revTx" presStyleIdx="1" presStyleCnt="5"/>
      <dgm:spPr/>
      <dgm:t>
        <a:bodyPr/>
        <a:lstStyle/>
        <a:p>
          <a:endParaRPr lang="en-US"/>
        </a:p>
      </dgm:t>
    </dgm:pt>
    <dgm:pt modelId="{AFAED403-76F2-2C44-8F58-1C2EF6F07CB6}" type="pres">
      <dgm:prSet presAssocID="{25867365-5306-8A49-8887-7CCDCA61966A}" presName="vert1" presStyleCnt="0"/>
      <dgm:spPr/>
    </dgm:pt>
    <dgm:pt modelId="{E7E2C82E-9E11-F04B-83C3-521AB8F1318C}" type="pres">
      <dgm:prSet presAssocID="{2408ED90-03DE-CE40-8015-4F2BC1AAAC34}" presName="thickLine" presStyleLbl="alignNode1" presStyleIdx="2" presStyleCnt="5"/>
      <dgm:spPr/>
    </dgm:pt>
    <dgm:pt modelId="{8CD82A3F-F6D5-2F4C-B86C-9CE46729EE7B}" type="pres">
      <dgm:prSet presAssocID="{2408ED90-03DE-CE40-8015-4F2BC1AAAC34}" presName="horz1" presStyleCnt="0"/>
      <dgm:spPr/>
    </dgm:pt>
    <dgm:pt modelId="{17E22332-047B-CC49-90F2-70FDA0843A7C}" type="pres">
      <dgm:prSet presAssocID="{2408ED90-03DE-CE40-8015-4F2BC1AAAC34}" presName="tx1" presStyleLbl="revTx" presStyleIdx="2" presStyleCnt="5"/>
      <dgm:spPr/>
      <dgm:t>
        <a:bodyPr/>
        <a:lstStyle/>
        <a:p>
          <a:endParaRPr lang="en-US"/>
        </a:p>
      </dgm:t>
    </dgm:pt>
    <dgm:pt modelId="{9E76EDFE-FAD1-CE43-A451-A9A57858F283}" type="pres">
      <dgm:prSet presAssocID="{2408ED90-03DE-CE40-8015-4F2BC1AAAC34}" presName="vert1" presStyleCnt="0"/>
      <dgm:spPr/>
    </dgm:pt>
    <dgm:pt modelId="{31ED35C7-C2CB-5B45-B19C-60B685308019}" type="pres">
      <dgm:prSet presAssocID="{D2D1B699-6DF8-B144-8060-64D285E1EDC4}" presName="thickLine" presStyleLbl="alignNode1" presStyleIdx="3" presStyleCnt="5"/>
      <dgm:spPr/>
    </dgm:pt>
    <dgm:pt modelId="{F33B46A4-E2F6-F740-9A5D-89FD4D54781F}" type="pres">
      <dgm:prSet presAssocID="{D2D1B699-6DF8-B144-8060-64D285E1EDC4}" presName="horz1" presStyleCnt="0"/>
      <dgm:spPr/>
    </dgm:pt>
    <dgm:pt modelId="{0BE6AE54-9BDE-C34A-8674-40C4B7909EA2}" type="pres">
      <dgm:prSet presAssocID="{D2D1B699-6DF8-B144-8060-64D285E1EDC4}" presName="tx1" presStyleLbl="revTx" presStyleIdx="3" presStyleCnt="5"/>
      <dgm:spPr/>
      <dgm:t>
        <a:bodyPr/>
        <a:lstStyle/>
        <a:p>
          <a:endParaRPr lang="en-US"/>
        </a:p>
      </dgm:t>
    </dgm:pt>
    <dgm:pt modelId="{53849AC7-A8D2-CA4E-BD4A-CD2154B80C35}" type="pres">
      <dgm:prSet presAssocID="{D2D1B699-6DF8-B144-8060-64D285E1EDC4}" presName="vert1" presStyleCnt="0"/>
      <dgm:spPr/>
    </dgm:pt>
    <dgm:pt modelId="{EC2BDAA9-0298-804E-85C5-A3FA691A31C3}" type="pres">
      <dgm:prSet presAssocID="{C0027ED6-0F11-D648-BAAE-B5F045891989}" presName="thickLine" presStyleLbl="alignNode1" presStyleIdx="4" presStyleCnt="5"/>
      <dgm:spPr/>
    </dgm:pt>
    <dgm:pt modelId="{D71AE709-A996-2545-A102-B75F7353E42C}" type="pres">
      <dgm:prSet presAssocID="{C0027ED6-0F11-D648-BAAE-B5F045891989}" presName="horz1" presStyleCnt="0"/>
      <dgm:spPr/>
    </dgm:pt>
    <dgm:pt modelId="{4EF6BA03-7943-154C-9E9B-35B82F96F4C7}" type="pres">
      <dgm:prSet presAssocID="{C0027ED6-0F11-D648-BAAE-B5F045891989}" presName="tx1" presStyleLbl="revTx" presStyleIdx="4" presStyleCnt="5"/>
      <dgm:spPr/>
      <dgm:t>
        <a:bodyPr/>
        <a:lstStyle/>
        <a:p>
          <a:endParaRPr lang="en-US"/>
        </a:p>
      </dgm:t>
    </dgm:pt>
    <dgm:pt modelId="{50191F8A-D5A6-734F-B829-11EE47BCD198}" type="pres">
      <dgm:prSet presAssocID="{C0027ED6-0F11-D648-BAAE-B5F045891989}" presName="vert1" presStyleCnt="0"/>
      <dgm:spPr/>
    </dgm:pt>
  </dgm:ptLst>
  <dgm:cxnLst>
    <dgm:cxn modelId="{0E5C7326-8388-A54E-8911-D63DA0B0805F}" srcId="{16F6C9FE-BA8C-AB4B-8910-04EC554EA534}" destId="{2408ED90-03DE-CE40-8015-4F2BC1AAAC34}" srcOrd="2" destOrd="0" parTransId="{065FE390-585B-4D42-A522-5CD98B0DC495}" sibTransId="{7CAD61D4-63BC-5447-99C9-30CC25687078}"/>
    <dgm:cxn modelId="{8C8EC238-3CCF-2B4C-B4A6-A3ED774A8BDB}" type="presOf" srcId="{D2D1B699-6DF8-B144-8060-64D285E1EDC4}" destId="{0BE6AE54-9BDE-C34A-8674-40C4B7909EA2}" srcOrd="0" destOrd="0" presId="urn:microsoft.com/office/officeart/2008/layout/LinedList"/>
    <dgm:cxn modelId="{816451C8-74B4-1A49-9A3F-665C8D82B5B3}" type="presOf" srcId="{2408ED90-03DE-CE40-8015-4F2BC1AAAC34}" destId="{17E22332-047B-CC49-90F2-70FDA0843A7C}" srcOrd="0" destOrd="0" presId="urn:microsoft.com/office/officeart/2008/layout/LinedList"/>
    <dgm:cxn modelId="{370C97B3-044B-EA4A-B7BA-7B96499965D9}" type="presOf" srcId="{EED30D1E-EF2F-594C-82FC-FB3C23D40480}" destId="{E119D138-F918-FD49-B844-92889268DE06}" srcOrd="0" destOrd="0" presId="urn:microsoft.com/office/officeart/2008/layout/LinedList"/>
    <dgm:cxn modelId="{5D308D7C-1683-D245-94C3-08CC74F0D684}" srcId="{16F6C9FE-BA8C-AB4B-8910-04EC554EA534}" destId="{EED30D1E-EF2F-594C-82FC-FB3C23D40480}" srcOrd="0" destOrd="0" parTransId="{12C5142C-1DC2-6C42-9EB0-296B8478CAA2}" sibTransId="{975D4F36-D0B0-EC40-B88A-4C94CB6EF8B4}"/>
    <dgm:cxn modelId="{4345FF6B-70A7-664F-9252-005A4BE25A29}" srcId="{16F6C9FE-BA8C-AB4B-8910-04EC554EA534}" destId="{25867365-5306-8A49-8887-7CCDCA61966A}" srcOrd="1" destOrd="0" parTransId="{1D7A4422-E902-8848-842E-6697CD558CE4}" sibTransId="{78BEB137-1599-3C4A-AB65-C63584C70E29}"/>
    <dgm:cxn modelId="{86BD5A3E-73D6-2441-B277-61947313634B}" type="presOf" srcId="{25867365-5306-8A49-8887-7CCDCA61966A}" destId="{3E15C4AD-BAC3-9A45-B2AB-A779030117E9}" srcOrd="0" destOrd="0" presId="urn:microsoft.com/office/officeart/2008/layout/LinedList"/>
    <dgm:cxn modelId="{E0735C89-D3F2-4C43-96E9-E94E22FED31D}" srcId="{16F6C9FE-BA8C-AB4B-8910-04EC554EA534}" destId="{D2D1B699-6DF8-B144-8060-64D285E1EDC4}" srcOrd="3" destOrd="0" parTransId="{215B4F51-99A1-9448-8904-A0D0B3F4F687}" sibTransId="{B5AE077A-EA81-8840-830B-C03931301D1C}"/>
    <dgm:cxn modelId="{D014DF9F-8576-1D47-BD8F-C5E51CA73FAA}" type="presOf" srcId="{C0027ED6-0F11-D648-BAAE-B5F045891989}" destId="{4EF6BA03-7943-154C-9E9B-35B82F96F4C7}" srcOrd="0" destOrd="0" presId="urn:microsoft.com/office/officeart/2008/layout/LinedList"/>
    <dgm:cxn modelId="{F155E100-63E0-4D4B-B2A8-8559DB71F2AD}" type="presOf" srcId="{16F6C9FE-BA8C-AB4B-8910-04EC554EA534}" destId="{3FFB13CA-598C-E64D-A1B3-AD5BDF5433A6}" srcOrd="0" destOrd="0" presId="urn:microsoft.com/office/officeart/2008/layout/LinedList"/>
    <dgm:cxn modelId="{DF43136B-3F3A-8D4D-9DE8-714CBF4B3861}" srcId="{16F6C9FE-BA8C-AB4B-8910-04EC554EA534}" destId="{C0027ED6-0F11-D648-BAAE-B5F045891989}" srcOrd="4" destOrd="0" parTransId="{896F27AB-F37C-1541-847A-0BCA26B3B25D}" sibTransId="{44FE1013-D03A-B840-9372-158F099E668B}"/>
    <dgm:cxn modelId="{8E94BD85-4FE9-8E4B-9CF6-75AD9402BFBB}" type="presParOf" srcId="{3FFB13CA-598C-E64D-A1B3-AD5BDF5433A6}" destId="{3A809B3C-51B7-AC4D-803E-141E04627DF8}" srcOrd="0" destOrd="0" presId="urn:microsoft.com/office/officeart/2008/layout/LinedList"/>
    <dgm:cxn modelId="{BE7EB616-C605-1F4C-B2E4-DF4283187A86}" type="presParOf" srcId="{3FFB13CA-598C-E64D-A1B3-AD5BDF5433A6}" destId="{171F99BE-A81F-EF47-BEF8-EB67F6B6F83C}" srcOrd="1" destOrd="0" presId="urn:microsoft.com/office/officeart/2008/layout/LinedList"/>
    <dgm:cxn modelId="{92B59C27-4A52-F640-9313-F0AFB1C0A7E6}" type="presParOf" srcId="{171F99BE-A81F-EF47-BEF8-EB67F6B6F83C}" destId="{E119D138-F918-FD49-B844-92889268DE06}" srcOrd="0" destOrd="0" presId="urn:microsoft.com/office/officeart/2008/layout/LinedList"/>
    <dgm:cxn modelId="{46606A93-99AE-AB45-960C-FFD5663E7A94}" type="presParOf" srcId="{171F99BE-A81F-EF47-BEF8-EB67F6B6F83C}" destId="{581D773D-33EB-B14D-A4B4-5A9D792C6256}" srcOrd="1" destOrd="0" presId="urn:microsoft.com/office/officeart/2008/layout/LinedList"/>
    <dgm:cxn modelId="{6F8F8A44-3F85-3740-ACEB-39ABE4007312}" type="presParOf" srcId="{3FFB13CA-598C-E64D-A1B3-AD5BDF5433A6}" destId="{0013D8AF-58FA-DF41-B8AE-557C057A3173}" srcOrd="2" destOrd="0" presId="urn:microsoft.com/office/officeart/2008/layout/LinedList"/>
    <dgm:cxn modelId="{72564ED5-DE15-614C-B025-3B8CC794A069}" type="presParOf" srcId="{3FFB13CA-598C-E64D-A1B3-AD5BDF5433A6}" destId="{3E56DBAF-0FCB-4646-8D0B-16A59EAD0F89}" srcOrd="3" destOrd="0" presId="urn:microsoft.com/office/officeart/2008/layout/LinedList"/>
    <dgm:cxn modelId="{FE24E295-2F39-434B-9214-7443CF690356}" type="presParOf" srcId="{3E56DBAF-0FCB-4646-8D0B-16A59EAD0F89}" destId="{3E15C4AD-BAC3-9A45-B2AB-A779030117E9}" srcOrd="0" destOrd="0" presId="urn:microsoft.com/office/officeart/2008/layout/LinedList"/>
    <dgm:cxn modelId="{32E3D489-279D-0F47-ACD3-B1D86CB8D698}" type="presParOf" srcId="{3E56DBAF-0FCB-4646-8D0B-16A59EAD0F89}" destId="{AFAED403-76F2-2C44-8F58-1C2EF6F07CB6}" srcOrd="1" destOrd="0" presId="urn:microsoft.com/office/officeart/2008/layout/LinedList"/>
    <dgm:cxn modelId="{4D429D9A-7657-F946-968E-2007FA59D3F2}" type="presParOf" srcId="{3FFB13CA-598C-E64D-A1B3-AD5BDF5433A6}" destId="{E7E2C82E-9E11-F04B-83C3-521AB8F1318C}" srcOrd="4" destOrd="0" presId="urn:microsoft.com/office/officeart/2008/layout/LinedList"/>
    <dgm:cxn modelId="{A2CE2760-6744-6249-9EBF-72D2563523E7}" type="presParOf" srcId="{3FFB13CA-598C-E64D-A1B3-AD5BDF5433A6}" destId="{8CD82A3F-F6D5-2F4C-B86C-9CE46729EE7B}" srcOrd="5" destOrd="0" presId="urn:microsoft.com/office/officeart/2008/layout/LinedList"/>
    <dgm:cxn modelId="{EE14054B-7C50-7D4D-912A-A8A9A58693EA}" type="presParOf" srcId="{8CD82A3F-F6D5-2F4C-B86C-9CE46729EE7B}" destId="{17E22332-047B-CC49-90F2-70FDA0843A7C}" srcOrd="0" destOrd="0" presId="urn:microsoft.com/office/officeart/2008/layout/LinedList"/>
    <dgm:cxn modelId="{EFFCC63E-DC38-2240-B77E-076031F56B36}" type="presParOf" srcId="{8CD82A3F-F6D5-2F4C-B86C-9CE46729EE7B}" destId="{9E76EDFE-FAD1-CE43-A451-A9A57858F283}" srcOrd="1" destOrd="0" presId="urn:microsoft.com/office/officeart/2008/layout/LinedList"/>
    <dgm:cxn modelId="{4096D84F-FE26-EA45-A094-04B41106782F}" type="presParOf" srcId="{3FFB13CA-598C-E64D-A1B3-AD5BDF5433A6}" destId="{31ED35C7-C2CB-5B45-B19C-60B685308019}" srcOrd="6" destOrd="0" presId="urn:microsoft.com/office/officeart/2008/layout/LinedList"/>
    <dgm:cxn modelId="{D96FA95D-5BD1-FA4C-9612-7EFCA097CA41}" type="presParOf" srcId="{3FFB13CA-598C-E64D-A1B3-AD5BDF5433A6}" destId="{F33B46A4-E2F6-F740-9A5D-89FD4D54781F}" srcOrd="7" destOrd="0" presId="urn:microsoft.com/office/officeart/2008/layout/LinedList"/>
    <dgm:cxn modelId="{F080B441-CE02-334B-AA16-5AF2174586F5}" type="presParOf" srcId="{F33B46A4-E2F6-F740-9A5D-89FD4D54781F}" destId="{0BE6AE54-9BDE-C34A-8674-40C4B7909EA2}" srcOrd="0" destOrd="0" presId="urn:microsoft.com/office/officeart/2008/layout/LinedList"/>
    <dgm:cxn modelId="{39FDADED-7366-084A-8501-22F0EED595E2}" type="presParOf" srcId="{F33B46A4-E2F6-F740-9A5D-89FD4D54781F}" destId="{53849AC7-A8D2-CA4E-BD4A-CD2154B80C35}" srcOrd="1" destOrd="0" presId="urn:microsoft.com/office/officeart/2008/layout/LinedList"/>
    <dgm:cxn modelId="{C7F9FD33-8348-5A46-BE20-BFAE999F4699}" type="presParOf" srcId="{3FFB13CA-598C-E64D-A1B3-AD5BDF5433A6}" destId="{EC2BDAA9-0298-804E-85C5-A3FA691A31C3}" srcOrd="8" destOrd="0" presId="urn:microsoft.com/office/officeart/2008/layout/LinedList"/>
    <dgm:cxn modelId="{503B5316-2259-DA4F-82F9-D92C20DC022C}" type="presParOf" srcId="{3FFB13CA-598C-E64D-A1B3-AD5BDF5433A6}" destId="{D71AE709-A996-2545-A102-B75F7353E42C}" srcOrd="9" destOrd="0" presId="urn:microsoft.com/office/officeart/2008/layout/LinedList"/>
    <dgm:cxn modelId="{59989FD6-F2A8-C149-8998-04B69B472AD1}" type="presParOf" srcId="{D71AE709-A996-2545-A102-B75F7353E42C}" destId="{4EF6BA03-7943-154C-9E9B-35B82F96F4C7}" srcOrd="0" destOrd="0" presId="urn:microsoft.com/office/officeart/2008/layout/LinedList"/>
    <dgm:cxn modelId="{613B1BFB-4AF4-BD49-A274-FDADCC9731F3}" type="presParOf" srcId="{D71AE709-A996-2545-A102-B75F7353E42C}" destId="{50191F8A-D5A6-734F-B829-11EE47BCD19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38B3141-B342-B146-9ABA-5F19C2BF84A3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F52BF-7CAB-E744-ADA5-28511BEB532B}">
      <dgm:prSet phldrT="[Text]"/>
      <dgm:spPr/>
      <dgm:t>
        <a:bodyPr/>
        <a:lstStyle/>
        <a:p>
          <a:r>
            <a:rPr lang="en-US" dirty="0" smtClean="0"/>
            <a:t>Opening Session</a:t>
          </a:r>
          <a:endParaRPr lang="en-US" dirty="0"/>
        </a:p>
      </dgm:t>
    </dgm:pt>
    <dgm:pt modelId="{EBAB1B28-46AC-EA43-B35F-275B8B480B82}" type="parTrans" cxnId="{FC10A778-11A8-2147-9381-3167B4021999}">
      <dgm:prSet/>
      <dgm:spPr/>
      <dgm:t>
        <a:bodyPr/>
        <a:lstStyle/>
        <a:p>
          <a:endParaRPr lang="en-US"/>
        </a:p>
      </dgm:t>
    </dgm:pt>
    <dgm:pt modelId="{3EBFBFE2-04AD-5C46-A12D-D0CD2DF7F913}" type="sibTrans" cxnId="{FC10A778-11A8-2147-9381-3167B4021999}">
      <dgm:prSet/>
      <dgm:spPr/>
      <dgm:t>
        <a:bodyPr/>
        <a:lstStyle/>
        <a:p>
          <a:endParaRPr lang="en-US"/>
        </a:p>
      </dgm:t>
    </dgm:pt>
    <dgm:pt modelId="{1564A53E-4CCC-DD42-9A69-9AC7269B94C5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E35BDCD4-D41B-6346-80B9-B05120BE984B}" type="parTrans" cxnId="{8EDB7572-CE71-EF44-AFBA-CC93F7A72B94}">
      <dgm:prSet/>
      <dgm:spPr/>
      <dgm:t>
        <a:bodyPr/>
        <a:lstStyle/>
        <a:p>
          <a:endParaRPr lang="en-US"/>
        </a:p>
      </dgm:t>
    </dgm:pt>
    <dgm:pt modelId="{33E834FF-4E19-9B47-9574-FB52A37370A9}" type="sibTrans" cxnId="{8EDB7572-CE71-EF44-AFBA-CC93F7A72B94}">
      <dgm:prSet/>
      <dgm:spPr/>
      <dgm:t>
        <a:bodyPr/>
        <a:lstStyle/>
        <a:p>
          <a:endParaRPr lang="en-US"/>
        </a:p>
      </dgm:t>
    </dgm:pt>
    <dgm:pt modelId="{892AF13B-2E8E-EA4C-99D5-3862F23A6651}">
      <dgm:prSet phldrT="[Text]" phldr="1"/>
      <dgm:spPr/>
      <dgm:t>
        <a:bodyPr/>
        <a:lstStyle/>
        <a:p>
          <a:endParaRPr lang="en-US" dirty="0"/>
        </a:p>
      </dgm:t>
    </dgm:pt>
    <dgm:pt modelId="{64944CA7-66C3-D646-8D8C-9C42FFEAE7FA}" type="parTrans" cxnId="{13A5F519-0B0E-C74F-AF2A-A1992EF44246}">
      <dgm:prSet/>
      <dgm:spPr/>
      <dgm:t>
        <a:bodyPr/>
        <a:lstStyle/>
        <a:p>
          <a:endParaRPr lang="en-US"/>
        </a:p>
      </dgm:t>
    </dgm:pt>
    <dgm:pt modelId="{837115CD-5DBB-3B44-8201-B1285727E1E3}" type="sibTrans" cxnId="{13A5F519-0B0E-C74F-AF2A-A1992EF44246}">
      <dgm:prSet/>
      <dgm:spPr/>
      <dgm:t>
        <a:bodyPr/>
        <a:lstStyle/>
        <a:p>
          <a:endParaRPr lang="en-US"/>
        </a:p>
      </dgm:t>
    </dgm:pt>
    <dgm:pt modelId="{CA5E5223-DB3A-424C-BA40-0982B46B4598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73327096-14DF-2846-BD29-92F4DED8D45F}" type="parTrans" cxnId="{FB96B8CD-6A3A-5F43-AC72-500AB0EC6E62}">
      <dgm:prSet/>
      <dgm:spPr/>
      <dgm:t>
        <a:bodyPr/>
        <a:lstStyle/>
        <a:p>
          <a:endParaRPr lang="en-US"/>
        </a:p>
      </dgm:t>
    </dgm:pt>
    <dgm:pt modelId="{7277CC46-93B7-9C47-8940-04F305CE1AEF}" type="sibTrans" cxnId="{FB96B8CD-6A3A-5F43-AC72-500AB0EC6E62}">
      <dgm:prSet/>
      <dgm:spPr/>
      <dgm:t>
        <a:bodyPr/>
        <a:lstStyle/>
        <a:p>
          <a:endParaRPr lang="en-US"/>
        </a:p>
      </dgm:t>
    </dgm:pt>
    <dgm:pt modelId="{CCAE178F-99AD-314B-A570-C69B8AB3AD5A}">
      <dgm:prSet phldrT="[Text]"/>
      <dgm:spPr/>
      <dgm:t>
        <a:bodyPr/>
        <a:lstStyle/>
        <a:p>
          <a:r>
            <a:rPr lang="en-US" dirty="0" smtClean="0"/>
            <a:t>Students will expand their understanding of Latin and Greek roots by determining how to correctly use English words with those roots in context.</a:t>
          </a:r>
          <a:endParaRPr lang="en-US" dirty="0"/>
        </a:p>
      </dgm:t>
    </dgm:pt>
    <dgm:pt modelId="{8C179D5B-37C4-8944-8994-E35072DB5067}" type="parTrans" cxnId="{77944D67-73AF-2540-A39A-524FFA7354C3}">
      <dgm:prSet/>
      <dgm:spPr/>
      <dgm:t>
        <a:bodyPr/>
        <a:lstStyle/>
        <a:p>
          <a:endParaRPr lang="en-US"/>
        </a:p>
      </dgm:t>
    </dgm:pt>
    <dgm:pt modelId="{DB2FDAEA-772A-8A42-BCCB-5056E8FC2008}" type="sibTrans" cxnId="{77944D67-73AF-2540-A39A-524FFA7354C3}">
      <dgm:prSet/>
      <dgm:spPr/>
      <dgm:t>
        <a:bodyPr/>
        <a:lstStyle/>
        <a:p>
          <a:endParaRPr lang="en-US"/>
        </a:p>
      </dgm:t>
    </dgm:pt>
    <dgm:pt modelId="{AB9262E2-DB75-2141-A386-60FA66A52380}" type="pres">
      <dgm:prSet presAssocID="{138B3141-B342-B146-9ABA-5F19C2BF84A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700B55-B40B-634B-8FD2-E04BB40DB606}" type="pres">
      <dgm:prSet presAssocID="{18DF52BF-7CAB-E744-ADA5-28511BEB532B}" presName="thickLine" presStyleLbl="alignNode1" presStyleIdx="0" presStyleCnt="3"/>
      <dgm:spPr/>
    </dgm:pt>
    <dgm:pt modelId="{AE459AB0-F78F-A140-9A4F-BAA320C0E62B}" type="pres">
      <dgm:prSet presAssocID="{18DF52BF-7CAB-E744-ADA5-28511BEB532B}" presName="horz1" presStyleCnt="0"/>
      <dgm:spPr/>
    </dgm:pt>
    <dgm:pt modelId="{23554E94-2FCD-FA44-9CF4-2D1D9C7EAA62}" type="pres">
      <dgm:prSet presAssocID="{18DF52BF-7CAB-E744-ADA5-28511BEB532B}" presName="tx1" presStyleLbl="revTx" presStyleIdx="0" presStyleCnt="5"/>
      <dgm:spPr/>
      <dgm:t>
        <a:bodyPr/>
        <a:lstStyle/>
        <a:p>
          <a:endParaRPr lang="en-US"/>
        </a:p>
      </dgm:t>
    </dgm:pt>
    <dgm:pt modelId="{3885EF1B-6691-554C-827F-4CFD3BD7D2BA}" type="pres">
      <dgm:prSet presAssocID="{18DF52BF-7CAB-E744-ADA5-28511BEB532B}" presName="vert1" presStyleCnt="0"/>
      <dgm:spPr/>
    </dgm:pt>
    <dgm:pt modelId="{7F712C0E-D3E3-BA41-B12E-5DE18F4F44B9}" type="pres">
      <dgm:prSet presAssocID="{CCAE178F-99AD-314B-A570-C69B8AB3AD5A}" presName="vertSpace2a" presStyleCnt="0"/>
      <dgm:spPr/>
    </dgm:pt>
    <dgm:pt modelId="{06B73699-1FA5-DB40-A652-6ABA0A2AB3F6}" type="pres">
      <dgm:prSet presAssocID="{CCAE178F-99AD-314B-A570-C69B8AB3AD5A}" presName="horz2" presStyleCnt="0"/>
      <dgm:spPr/>
    </dgm:pt>
    <dgm:pt modelId="{F2B77AB4-1C5F-3745-9341-B7BDDD4E2E3A}" type="pres">
      <dgm:prSet presAssocID="{CCAE178F-99AD-314B-A570-C69B8AB3AD5A}" presName="horzSpace2" presStyleCnt="0"/>
      <dgm:spPr/>
    </dgm:pt>
    <dgm:pt modelId="{48650E1E-5943-7A43-A4BD-C1140D792729}" type="pres">
      <dgm:prSet presAssocID="{CCAE178F-99AD-314B-A570-C69B8AB3AD5A}" presName="tx2" presStyleLbl="revTx" presStyleIdx="1" presStyleCnt="5"/>
      <dgm:spPr/>
      <dgm:t>
        <a:bodyPr/>
        <a:lstStyle/>
        <a:p>
          <a:endParaRPr lang="en-US"/>
        </a:p>
      </dgm:t>
    </dgm:pt>
    <dgm:pt modelId="{9AE54236-73E6-7E49-A39F-E7F9CFE9E423}" type="pres">
      <dgm:prSet presAssocID="{CCAE178F-99AD-314B-A570-C69B8AB3AD5A}" presName="vert2" presStyleCnt="0"/>
      <dgm:spPr/>
    </dgm:pt>
    <dgm:pt modelId="{C4F54A5A-F081-9A49-8409-29D4D85D5878}" type="pres">
      <dgm:prSet presAssocID="{CCAE178F-99AD-314B-A570-C69B8AB3AD5A}" presName="thinLine2b" presStyleLbl="callout" presStyleIdx="0" presStyleCnt="2"/>
      <dgm:spPr/>
    </dgm:pt>
    <dgm:pt modelId="{4A448962-0F5F-5245-B315-9128747E3F35}" type="pres">
      <dgm:prSet presAssocID="{CCAE178F-99AD-314B-A570-C69B8AB3AD5A}" presName="vertSpace2b" presStyleCnt="0"/>
      <dgm:spPr/>
    </dgm:pt>
    <dgm:pt modelId="{158E85FE-37DD-B34E-9D72-B8FEDF0E8DAB}" type="pres">
      <dgm:prSet presAssocID="{1564A53E-4CCC-DD42-9A69-9AC7269B94C5}" presName="thickLine" presStyleLbl="alignNode1" presStyleIdx="1" presStyleCnt="3"/>
      <dgm:spPr/>
    </dgm:pt>
    <dgm:pt modelId="{1F71413A-7320-784D-8CF5-6F39516C0151}" type="pres">
      <dgm:prSet presAssocID="{1564A53E-4CCC-DD42-9A69-9AC7269B94C5}" presName="horz1" presStyleCnt="0"/>
      <dgm:spPr/>
    </dgm:pt>
    <dgm:pt modelId="{EB243F75-D165-9749-A976-6C992B0DDA12}" type="pres">
      <dgm:prSet presAssocID="{1564A53E-4CCC-DD42-9A69-9AC7269B94C5}" presName="tx1" presStyleLbl="revTx" presStyleIdx="2" presStyleCnt="5"/>
      <dgm:spPr/>
      <dgm:t>
        <a:bodyPr/>
        <a:lstStyle/>
        <a:p>
          <a:endParaRPr lang="en-US"/>
        </a:p>
      </dgm:t>
    </dgm:pt>
    <dgm:pt modelId="{ADE4E08B-BFB3-064D-8895-EE479B53D3FE}" type="pres">
      <dgm:prSet presAssocID="{1564A53E-4CCC-DD42-9A69-9AC7269B94C5}" presName="vert1" presStyleCnt="0"/>
      <dgm:spPr/>
    </dgm:pt>
    <dgm:pt modelId="{8174B471-79F4-DF4C-94FD-6B705834171E}" type="pres">
      <dgm:prSet presAssocID="{892AF13B-2E8E-EA4C-99D5-3862F23A6651}" presName="vertSpace2a" presStyleCnt="0"/>
      <dgm:spPr/>
    </dgm:pt>
    <dgm:pt modelId="{4511F93B-40F5-3C46-8852-58B5C9F72F0B}" type="pres">
      <dgm:prSet presAssocID="{892AF13B-2E8E-EA4C-99D5-3862F23A6651}" presName="horz2" presStyleCnt="0"/>
      <dgm:spPr/>
    </dgm:pt>
    <dgm:pt modelId="{6B08A3AE-3458-314E-9528-4B43969B3D2C}" type="pres">
      <dgm:prSet presAssocID="{892AF13B-2E8E-EA4C-99D5-3862F23A6651}" presName="horzSpace2" presStyleCnt="0"/>
      <dgm:spPr/>
    </dgm:pt>
    <dgm:pt modelId="{C5E96AEC-1DAC-444E-B462-28EC7A64282C}" type="pres">
      <dgm:prSet presAssocID="{892AF13B-2E8E-EA4C-99D5-3862F23A6651}" presName="tx2" presStyleLbl="revTx" presStyleIdx="3" presStyleCnt="5"/>
      <dgm:spPr/>
      <dgm:t>
        <a:bodyPr/>
        <a:lstStyle/>
        <a:p>
          <a:endParaRPr lang="en-US"/>
        </a:p>
      </dgm:t>
    </dgm:pt>
    <dgm:pt modelId="{F8F94559-05C4-0E44-8B9F-47A4AE1C9F74}" type="pres">
      <dgm:prSet presAssocID="{892AF13B-2E8E-EA4C-99D5-3862F23A6651}" presName="vert2" presStyleCnt="0"/>
      <dgm:spPr/>
    </dgm:pt>
    <dgm:pt modelId="{525F52D9-377F-464E-B784-C4F9B54E505A}" type="pres">
      <dgm:prSet presAssocID="{892AF13B-2E8E-EA4C-99D5-3862F23A6651}" presName="thinLine2b" presStyleLbl="callout" presStyleIdx="1" presStyleCnt="2"/>
      <dgm:spPr/>
    </dgm:pt>
    <dgm:pt modelId="{7276139A-F2D0-AA40-A21D-81AF9B38B735}" type="pres">
      <dgm:prSet presAssocID="{892AF13B-2E8E-EA4C-99D5-3862F23A6651}" presName="vertSpace2b" presStyleCnt="0"/>
      <dgm:spPr/>
    </dgm:pt>
    <dgm:pt modelId="{41080C70-A73D-3C45-9599-301600EE484B}" type="pres">
      <dgm:prSet presAssocID="{CA5E5223-DB3A-424C-BA40-0982B46B4598}" presName="thickLine" presStyleLbl="alignNode1" presStyleIdx="2" presStyleCnt="3"/>
      <dgm:spPr/>
    </dgm:pt>
    <dgm:pt modelId="{2824FE4E-9A04-D84B-BA52-5F21F3FCF4AB}" type="pres">
      <dgm:prSet presAssocID="{CA5E5223-DB3A-424C-BA40-0982B46B4598}" presName="horz1" presStyleCnt="0"/>
      <dgm:spPr/>
    </dgm:pt>
    <dgm:pt modelId="{9E979B39-6DEE-0944-9783-2C6F1C2C2866}" type="pres">
      <dgm:prSet presAssocID="{CA5E5223-DB3A-424C-BA40-0982B46B4598}" presName="tx1" presStyleLbl="revTx" presStyleIdx="4" presStyleCnt="5"/>
      <dgm:spPr/>
      <dgm:t>
        <a:bodyPr/>
        <a:lstStyle/>
        <a:p>
          <a:endParaRPr lang="en-US"/>
        </a:p>
      </dgm:t>
    </dgm:pt>
    <dgm:pt modelId="{4EAE36B1-C74E-3142-9FFB-D22077188966}" type="pres">
      <dgm:prSet presAssocID="{CA5E5223-DB3A-424C-BA40-0982B46B4598}" presName="vert1" presStyleCnt="0"/>
      <dgm:spPr/>
    </dgm:pt>
  </dgm:ptLst>
  <dgm:cxnLst>
    <dgm:cxn modelId="{C4F8A6B1-6117-B748-B398-E0EA03AF5128}" type="presOf" srcId="{1564A53E-4CCC-DD42-9A69-9AC7269B94C5}" destId="{EB243F75-D165-9749-A976-6C992B0DDA12}" srcOrd="0" destOrd="0" presId="urn:microsoft.com/office/officeart/2008/layout/LinedList"/>
    <dgm:cxn modelId="{13A5F519-0B0E-C74F-AF2A-A1992EF44246}" srcId="{1564A53E-4CCC-DD42-9A69-9AC7269B94C5}" destId="{892AF13B-2E8E-EA4C-99D5-3862F23A6651}" srcOrd="0" destOrd="0" parTransId="{64944CA7-66C3-D646-8D8C-9C42FFEAE7FA}" sibTransId="{837115CD-5DBB-3B44-8201-B1285727E1E3}"/>
    <dgm:cxn modelId="{D31BF407-ADA8-1348-8446-1E7E6899C5E9}" type="presOf" srcId="{138B3141-B342-B146-9ABA-5F19C2BF84A3}" destId="{AB9262E2-DB75-2141-A386-60FA66A52380}" srcOrd="0" destOrd="0" presId="urn:microsoft.com/office/officeart/2008/layout/LinedList"/>
    <dgm:cxn modelId="{8EDB7572-CE71-EF44-AFBA-CC93F7A72B94}" srcId="{138B3141-B342-B146-9ABA-5F19C2BF84A3}" destId="{1564A53E-4CCC-DD42-9A69-9AC7269B94C5}" srcOrd="1" destOrd="0" parTransId="{E35BDCD4-D41B-6346-80B9-B05120BE984B}" sibTransId="{33E834FF-4E19-9B47-9574-FB52A37370A9}"/>
    <dgm:cxn modelId="{1C6B4E89-C2C6-BF4A-8D20-0720BC57BA2A}" type="presOf" srcId="{892AF13B-2E8E-EA4C-99D5-3862F23A6651}" destId="{C5E96AEC-1DAC-444E-B462-28EC7A64282C}" srcOrd="0" destOrd="0" presId="urn:microsoft.com/office/officeart/2008/layout/LinedList"/>
    <dgm:cxn modelId="{77944D67-73AF-2540-A39A-524FFA7354C3}" srcId="{18DF52BF-7CAB-E744-ADA5-28511BEB532B}" destId="{CCAE178F-99AD-314B-A570-C69B8AB3AD5A}" srcOrd="0" destOrd="0" parTransId="{8C179D5B-37C4-8944-8994-E35072DB5067}" sibTransId="{DB2FDAEA-772A-8A42-BCCB-5056E8FC2008}"/>
    <dgm:cxn modelId="{FB96B8CD-6A3A-5F43-AC72-500AB0EC6E62}" srcId="{138B3141-B342-B146-9ABA-5F19C2BF84A3}" destId="{CA5E5223-DB3A-424C-BA40-0982B46B4598}" srcOrd="2" destOrd="0" parTransId="{73327096-14DF-2846-BD29-92F4DED8D45F}" sibTransId="{7277CC46-93B7-9C47-8940-04F305CE1AEF}"/>
    <dgm:cxn modelId="{FC10A778-11A8-2147-9381-3167B4021999}" srcId="{138B3141-B342-B146-9ABA-5F19C2BF84A3}" destId="{18DF52BF-7CAB-E744-ADA5-28511BEB532B}" srcOrd="0" destOrd="0" parTransId="{EBAB1B28-46AC-EA43-B35F-275B8B480B82}" sibTransId="{3EBFBFE2-04AD-5C46-A12D-D0CD2DF7F913}"/>
    <dgm:cxn modelId="{6FA711F1-4139-454A-AB03-D49769D736D5}" type="presOf" srcId="{CCAE178F-99AD-314B-A570-C69B8AB3AD5A}" destId="{48650E1E-5943-7A43-A4BD-C1140D792729}" srcOrd="0" destOrd="0" presId="urn:microsoft.com/office/officeart/2008/layout/LinedList"/>
    <dgm:cxn modelId="{9DF5D0FC-B882-C54F-BB95-45B9B357647D}" type="presOf" srcId="{CA5E5223-DB3A-424C-BA40-0982B46B4598}" destId="{9E979B39-6DEE-0944-9783-2C6F1C2C2866}" srcOrd="0" destOrd="0" presId="urn:microsoft.com/office/officeart/2008/layout/LinedList"/>
    <dgm:cxn modelId="{4351B384-7129-5B4E-93C0-11C6817CAE67}" type="presOf" srcId="{18DF52BF-7CAB-E744-ADA5-28511BEB532B}" destId="{23554E94-2FCD-FA44-9CF4-2D1D9C7EAA62}" srcOrd="0" destOrd="0" presId="urn:microsoft.com/office/officeart/2008/layout/LinedList"/>
    <dgm:cxn modelId="{E9E49671-6745-374F-BB52-3C8962484523}" type="presParOf" srcId="{AB9262E2-DB75-2141-A386-60FA66A52380}" destId="{24700B55-B40B-634B-8FD2-E04BB40DB606}" srcOrd="0" destOrd="0" presId="urn:microsoft.com/office/officeart/2008/layout/LinedList"/>
    <dgm:cxn modelId="{F7F2A308-00FD-2545-81BA-6CBBECC37D68}" type="presParOf" srcId="{AB9262E2-DB75-2141-A386-60FA66A52380}" destId="{AE459AB0-F78F-A140-9A4F-BAA320C0E62B}" srcOrd="1" destOrd="0" presId="urn:microsoft.com/office/officeart/2008/layout/LinedList"/>
    <dgm:cxn modelId="{1ED49E73-FC04-9147-9AEA-768F12C73272}" type="presParOf" srcId="{AE459AB0-F78F-A140-9A4F-BAA320C0E62B}" destId="{23554E94-2FCD-FA44-9CF4-2D1D9C7EAA62}" srcOrd="0" destOrd="0" presId="urn:microsoft.com/office/officeart/2008/layout/LinedList"/>
    <dgm:cxn modelId="{31C4AA58-1930-5947-B1CE-9D87D3E2481B}" type="presParOf" srcId="{AE459AB0-F78F-A140-9A4F-BAA320C0E62B}" destId="{3885EF1B-6691-554C-827F-4CFD3BD7D2BA}" srcOrd="1" destOrd="0" presId="urn:microsoft.com/office/officeart/2008/layout/LinedList"/>
    <dgm:cxn modelId="{EA561DB9-E990-DB4C-BFAA-5528EAFA7F1E}" type="presParOf" srcId="{3885EF1B-6691-554C-827F-4CFD3BD7D2BA}" destId="{7F712C0E-D3E3-BA41-B12E-5DE18F4F44B9}" srcOrd="0" destOrd="0" presId="urn:microsoft.com/office/officeart/2008/layout/LinedList"/>
    <dgm:cxn modelId="{083212E6-2845-154A-B784-EC89E6DC16E9}" type="presParOf" srcId="{3885EF1B-6691-554C-827F-4CFD3BD7D2BA}" destId="{06B73699-1FA5-DB40-A652-6ABA0A2AB3F6}" srcOrd="1" destOrd="0" presId="urn:microsoft.com/office/officeart/2008/layout/LinedList"/>
    <dgm:cxn modelId="{3B8A1B23-1469-D64A-8A50-21E6D7551CBD}" type="presParOf" srcId="{06B73699-1FA5-DB40-A652-6ABA0A2AB3F6}" destId="{F2B77AB4-1C5F-3745-9341-B7BDDD4E2E3A}" srcOrd="0" destOrd="0" presId="urn:microsoft.com/office/officeart/2008/layout/LinedList"/>
    <dgm:cxn modelId="{29721987-8DB6-D447-8038-C39FC23AA8F5}" type="presParOf" srcId="{06B73699-1FA5-DB40-A652-6ABA0A2AB3F6}" destId="{48650E1E-5943-7A43-A4BD-C1140D792729}" srcOrd="1" destOrd="0" presId="urn:microsoft.com/office/officeart/2008/layout/LinedList"/>
    <dgm:cxn modelId="{1E4531DE-CD04-5945-AC16-3787C67A8955}" type="presParOf" srcId="{06B73699-1FA5-DB40-A652-6ABA0A2AB3F6}" destId="{9AE54236-73E6-7E49-A39F-E7F9CFE9E423}" srcOrd="2" destOrd="0" presId="urn:microsoft.com/office/officeart/2008/layout/LinedList"/>
    <dgm:cxn modelId="{EF7B7F4D-41C8-564F-BA4C-1D0A187CF162}" type="presParOf" srcId="{3885EF1B-6691-554C-827F-4CFD3BD7D2BA}" destId="{C4F54A5A-F081-9A49-8409-29D4D85D5878}" srcOrd="2" destOrd="0" presId="urn:microsoft.com/office/officeart/2008/layout/LinedList"/>
    <dgm:cxn modelId="{A139C8DC-93B8-E64C-834F-61DDA2847114}" type="presParOf" srcId="{3885EF1B-6691-554C-827F-4CFD3BD7D2BA}" destId="{4A448962-0F5F-5245-B315-9128747E3F35}" srcOrd="3" destOrd="0" presId="urn:microsoft.com/office/officeart/2008/layout/LinedList"/>
    <dgm:cxn modelId="{A2845BF7-9E2A-BA40-9026-5E66FBC231B4}" type="presParOf" srcId="{AB9262E2-DB75-2141-A386-60FA66A52380}" destId="{158E85FE-37DD-B34E-9D72-B8FEDF0E8DAB}" srcOrd="2" destOrd="0" presId="urn:microsoft.com/office/officeart/2008/layout/LinedList"/>
    <dgm:cxn modelId="{94084C7D-8AEF-2441-99C2-E292969C73E0}" type="presParOf" srcId="{AB9262E2-DB75-2141-A386-60FA66A52380}" destId="{1F71413A-7320-784D-8CF5-6F39516C0151}" srcOrd="3" destOrd="0" presId="urn:microsoft.com/office/officeart/2008/layout/LinedList"/>
    <dgm:cxn modelId="{2E1251C9-FC1C-CC47-9B0D-B547FE3A5D04}" type="presParOf" srcId="{1F71413A-7320-784D-8CF5-6F39516C0151}" destId="{EB243F75-D165-9749-A976-6C992B0DDA12}" srcOrd="0" destOrd="0" presId="urn:microsoft.com/office/officeart/2008/layout/LinedList"/>
    <dgm:cxn modelId="{93DFF066-7CF6-C34D-9F9B-D2416E019DE1}" type="presParOf" srcId="{1F71413A-7320-784D-8CF5-6F39516C0151}" destId="{ADE4E08B-BFB3-064D-8895-EE479B53D3FE}" srcOrd="1" destOrd="0" presId="urn:microsoft.com/office/officeart/2008/layout/LinedList"/>
    <dgm:cxn modelId="{FAE99E3F-1185-244B-B161-87C129C4A9D3}" type="presParOf" srcId="{ADE4E08B-BFB3-064D-8895-EE479B53D3FE}" destId="{8174B471-79F4-DF4C-94FD-6B705834171E}" srcOrd="0" destOrd="0" presId="urn:microsoft.com/office/officeart/2008/layout/LinedList"/>
    <dgm:cxn modelId="{067BB2E2-A32A-4147-8D03-8878F77FB36E}" type="presParOf" srcId="{ADE4E08B-BFB3-064D-8895-EE479B53D3FE}" destId="{4511F93B-40F5-3C46-8852-58B5C9F72F0B}" srcOrd="1" destOrd="0" presId="urn:microsoft.com/office/officeart/2008/layout/LinedList"/>
    <dgm:cxn modelId="{E2A61F35-67E8-0745-A961-18A77FE7B366}" type="presParOf" srcId="{4511F93B-40F5-3C46-8852-58B5C9F72F0B}" destId="{6B08A3AE-3458-314E-9528-4B43969B3D2C}" srcOrd="0" destOrd="0" presId="urn:microsoft.com/office/officeart/2008/layout/LinedList"/>
    <dgm:cxn modelId="{3005A59F-A272-9447-8747-0AECA59F0273}" type="presParOf" srcId="{4511F93B-40F5-3C46-8852-58B5C9F72F0B}" destId="{C5E96AEC-1DAC-444E-B462-28EC7A64282C}" srcOrd="1" destOrd="0" presId="urn:microsoft.com/office/officeart/2008/layout/LinedList"/>
    <dgm:cxn modelId="{304DC765-12AC-E84C-9B27-ADE53BB9A4FD}" type="presParOf" srcId="{4511F93B-40F5-3C46-8852-58B5C9F72F0B}" destId="{F8F94559-05C4-0E44-8B9F-47A4AE1C9F74}" srcOrd="2" destOrd="0" presId="urn:microsoft.com/office/officeart/2008/layout/LinedList"/>
    <dgm:cxn modelId="{A9829148-D2C0-0047-BE66-5ED0A8A92ED8}" type="presParOf" srcId="{ADE4E08B-BFB3-064D-8895-EE479B53D3FE}" destId="{525F52D9-377F-464E-B784-C4F9B54E505A}" srcOrd="2" destOrd="0" presId="urn:microsoft.com/office/officeart/2008/layout/LinedList"/>
    <dgm:cxn modelId="{584F32CA-2944-F946-A719-555C346A5274}" type="presParOf" srcId="{ADE4E08B-BFB3-064D-8895-EE479B53D3FE}" destId="{7276139A-F2D0-AA40-A21D-81AF9B38B735}" srcOrd="3" destOrd="0" presId="urn:microsoft.com/office/officeart/2008/layout/LinedList"/>
    <dgm:cxn modelId="{D0721E80-87BC-AB4F-B743-29CFFC8E5D6A}" type="presParOf" srcId="{AB9262E2-DB75-2141-A386-60FA66A52380}" destId="{41080C70-A73D-3C45-9599-301600EE484B}" srcOrd="4" destOrd="0" presId="urn:microsoft.com/office/officeart/2008/layout/LinedList"/>
    <dgm:cxn modelId="{525AD5D7-BC8E-104D-83C1-FEC00E73A691}" type="presParOf" srcId="{AB9262E2-DB75-2141-A386-60FA66A52380}" destId="{2824FE4E-9A04-D84B-BA52-5F21F3FCF4AB}" srcOrd="5" destOrd="0" presId="urn:microsoft.com/office/officeart/2008/layout/LinedList"/>
    <dgm:cxn modelId="{F5E6CB85-6FF3-0746-AD7F-30264D93816E}" type="presParOf" srcId="{2824FE4E-9A04-D84B-BA52-5F21F3FCF4AB}" destId="{9E979B39-6DEE-0944-9783-2C6F1C2C2866}" srcOrd="0" destOrd="0" presId="urn:microsoft.com/office/officeart/2008/layout/LinedList"/>
    <dgm:cxn modelId="{F90EEEFB-6D49-A242-BD98-9CD4A4B214A6}" type="presParOf" srcId="{2824FE4E-9A04-D84B-BA52-5F21F3FCF4AB}" destId="{4EAE36B1-C74E-3142-9FFB-D2207718896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8644702-E647-1F40-B58B-EFC3646203A5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740595-72C0-AD4E-99BE-831BC0FE1000}">
      <dgm:prSet phldrT="[Text]"/>
      <dgm:spPr/>
      <dgm:t>
        <a:bodyPr/>
        <a:lstStyle/>
        <a:p>
          <a:endParaRPr lang="en-US" dirty="0"/>
        </a:p>
      </dgm:t>
    </dgm:pt>
    <dgm:pt modelId="{DF66F9FE-2597-084F-8231-8C6F5A93A310}" type="parTrans" cxnId="{5BB19B70-EA08-AA42-AE8B-D8F5A31C94D3}">
      <dgm:prSet/>
      <dgm:spPr/>
      <dgm:t>
        <a:bodyPr/>
        <a:lstStyle/>
        <a:p>
          <a:endParaRPr lang="en-US"/>
        </a:p>
      </dgm:t>
    </dgm:pt>
    <dgm:pt modelId="{45745D2C-42FC-9448-8FCD-455E43DAB650}" type="sibTrans" cxnId="{5BB19B70-EA08-AA42-AE8B-D8F5A31C94D3}">
      <dgm:prSet/>
      <dgm:spPr/>
      <dgm:t>
        <a:bodyPr/>
        <a:lstStyle/>
        <a:p>
          <a:endParaRPr lang="en-US"/>
        </a:p>
      </dgm:t>
    </dgm:pt>
    <dgm:pt modelId="{A1F7787F-B9F8-2A49-B66C-34072CB2EC44}" type="pres">
      <dgm:prSet presAssocID="{E8644702-E647-1F40-B58B-EFC3646203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1A2950-E143-7E4A-AFCE-F06165853F89}" type="pres">
      <dgm:prSet presAssocID="{11740595-72C0-AD4E-99BE-831BC0FE10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4ADDF3-D186-7741-B454-972FCB585544}" type="presOf" srcId="{E8644702-E647-1F40-B58B-EFC3646203A5}" destId="{A1F7787F-B9F8-2A49-B66C-34072CB2EC44}" srcOrd="0" destOrd="0" presId="urn:microsoft.com/office/officeart/2005/8/layout/vList2"/>
    <dgm:cxn modelId="{5BB19B70-EA08-AA42-AE8B-D8F5A31C94D3}" srcId="{E8644702-E647-1F40-B58B-EFC3646203A5}" destId="{11740595-72C0-AD4E-99BE-831BC0FE1000}" srcOrd="0" destOrd="0" parTransId="{DF66F9FE-2597-084F-8231-8C6F5A93A310}" sibTransId="{45745D2C-42FC-9448-8FCD-455E43DAB650}"/>
    <dgm:cxn modelId="{1058E61C-60CF-AE4C-8488-2F1C1181111D}" type="presOf" srcId="{11740595-72C0-AD4E-99BE-831BC0FE1000}" destId="{A71A2950-E143-7E4A-AFCE-F06165853F89}" srcOrd="0" destOrd="0" presId="urn:microsoft.com/office/officeart/2005/8/layout/vList2"/>
    <dgm:cxn modelId="{2B2F8021-557E-704A-8986-001271F88820}" type="presParOf" srcId="{A1F7787F-B9F8-2A49-B66C-34072CB2EC44}" destId="{A71A2950-E143-7E4A-AFCE-F06165853F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FC7B1C92-B2BE-0C40-975C-8F0ADBF671D7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920D5C48-CDB0-2C44-9A84-2D1A167B74F0}">
      <dgm:prSet phldrT="[Text]" phldr="1"/>
      <dgm:spPr/>
      <dgm:t>
        <a:bodyPr/>
        <a:lstStyle/>
        <a:p>
          <a:endParaRPr lang="en-US"/>
        </a:p>
      </dgm:t>
    </dgm:pt>
    <dgm:pt modelId="{07E210E3-D361-6F4A-B50D-F47FFA44AD9D}" type="parTrans" cxnId="{D9B7DE4F-5976-DB41-A358-AFF018D2D5E7}">
      <dgm:prSet/>
      <dgm:spPr/>
      <dgm:t>
        <a:bodyPr/>
        <a:lstStyle/>
        <a:p>
          <a:endParaRPr lang="en-US"/>
        </a:p>
      </dgm:t>
    </dgm:pt>
    <dgm:pt modelId="{177DC358-725A-7243-9C68-314070DF27DB}" type="sibTrans" cxnId="{D9B7DE4F-5976-DB41-A358-AFF018D2D5E7}">
      <dgm:prSet/>
      <dgm:spPr/>
      <dgm:t>
        <a:bodyPr/>
        <a:lstStyle/>
        <a:p>
          <a:endParaRPr lang="en-US"/>
        </a:p>
      </dgm:t>
    </dgm:pt>
    <dgm:pt modelId="{5E54801A-0A42-BF4C-A04F-83B3428BA45D}">
      <dgm:prSet phldrT="[Text]" phldr="1"/>
      <dgm:spPr/>
      <dgm:t>
        <a:bodyPr/>
        <a:lstStyle/>
        <a:p>
          <a:endParaRPr lang="en-US"/>
        </a:p>
      </dgm:t>
    </dgm:pt>
    <dgm:pt modelId="{A991A701-E9AF-2D42-BD67-B4309E8A33A8}" type="parTrans" cxnId="{78C58A85-8782-EE4C-8985-21231CD23507}">
      <dgm:prSet/>
      <dgm:spPr/>
      <dgm:t>
        <a:bodyPr/>
        <a:lstStyle/>
        <a:p>
          <a:endParaRPr lang="en-US"/>
        </a:p>
      </dgm:t>
    </dgm:pt>
    <dgm:pt modelId="{79F36FA8-0459-AA49-B973-0EDCE28E1578}" type="sibTrans" cxnId="{78C58A85-8782-EE4C-8985-21231CD23507}">
      <dgm:prSet/>
      <dgm:spPr/>
      <dgm:t>
        <a:bodyPr/>
        <a:lstStyle/>
        <a:p>
          <a:endParaRPr lang="en-US"/>
        </a:p>
      </dgm:t>
    </dgm:pt>
    <dgm:pt modelId="{1B6AA47D-3A1B-5941-B529-F635AF5B14DC}">
      <dgm:prSet phldrT="[Text]" phldr="1"/>
      <dgm:spPr/>
      <dgm:t>
        <a:bodyPr/>
        <a:lstStyle/>
        <a:p>
          <a:endParaRPr lang="en-US"/>
        </a:p>
      </dgm:t>
    </dgm:pt>
    <dgm:pt modelId="{31DFA661-27D8-AA45-89D7-BCABAD24C46C}" type="parTrans" cxnId="{81A79107-D589-354B-91C7-DB9E4199C978}">
      <dgm:prSet/>
      <dgm:spPr/>
      <dgm:t>
        <a:bodyPr/>
        <a:lstStyle/>
        <a:p>
          <a:endParaRPr lang="en-US"/>
        </a:p>
      </dgm:t>
    </dgm:pt>
    <dgm:pt modelId="{670B7C12-753A-3E41-BF8B-F95E0ACCE32A}" type="sibTrans" cxnId="{81A79107-D589-354B-91C7-DB9E4199C978}">
      <dgm:prSet/>
      <dgm:spPr/>
      <dgm:t>
        <a:bodyPr/>
        <a:lstStyle/>
        <a:p>
          <a:endParaRPr lang="en-US"/>
        </a:p>
      </dgm:t>
    </dgm:pt>
    <dgm:pt modelId="{CE80BED8-69B4-4246-8E8C-4B8DE141A630}">
      <dgm:prSet phldrT="[Text]" phldr="1"/>
      <dgm:spPr/>
      <dgm:t>
        <a:bodyPr/>
        <a:lstStyle/>
        <a:p>
          <a:endParaRPr lang="en-US"/>
        </a:p>
      </dgm:t>
    </dgm:pt>
    <dgm:pt modelId="{01E501D7-A5C7-2C4F-BCAE-7070C98B866D}" type="parTrans" cxnId="{FF2AEEF1-84C9-F842-96BA-D79694DEADF7}">
      <dgm:prSet/>
      <dgm:spPr/>
      <dgm:t>
        <a:bodyPr/>
        <a:lstStyle/>
        <a:p>
          <a:endParaRPr lang="en-US"/>
        </a:p>
      </dgm:t>
    </dgm:pt>
    <dgm:pt modelId="{9E1653F3-9DF3-2B47-9ED7-06EF043B0E68}" type="sibTrans" cxnId="{FF2AEEF1-84C9-F842-96BA-D79694DEADF7}">
      <dgm:prSet/>
      <dgm:spPr/>
      <dgm:t>
        <a:bodyPr/>
        <a:lstStyle/>
        <a:p>
          <a:endParaRPr lang="en-US"/>
        </a:p>
      </dgm:t>
    </dgm:pt>
    <dgm:pt modelId="{683F5D1E-2A13-A04B-BE5D-6BD96E9CEA6D}" type="pres">
      <dgm:prSet presAssocID="{FC7B1C92-B2BE-0C40-975C-8F0ADBF671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62BB7E-73D6-9748-84A4-4D938E7EF86B}" type="pres">
      <dgm:prSet presAssocID="{920D5C48-CDB0-2C44-9A84-2D1A167B74F0}" presName="thickLine" presStyleLbl="alignNode1" presStyleIdx="0" presStyleCnt="1"/>
      <dgm:spPr/>
    </dgm:pt>
    <dgm:pt modelId="{2D970574-778A-C547-AD7A-00BA3A094F4A}" type="pres">
      <dgm:prSet presAssocID="{920D5C48-CDB0-2C44-9A84-2D1A167B74F0}" presName="horz1" presStyleCnt="0"/>
      <dgm:spPr/>
    </dgm:pt>
    <dgm:pt modelId="{E579A7B3-14D4-674E-9891-5BA72CF9E468}" type="pres">
      <dgm:prSet presAssocID="{920D5C48-CDB0-2C44-9A84-2D1A167B74F0}" presName="tx1" presStyleLbl="revTx" presStyleIdx="0" presStyleCnt="4"/>
      <dgm:spPr/>
      <dgm:t>
        <a:bodyPr/>
        <a:lstStyle/>
        <a:p>
          <a:endParaRPr lang="en-US"/>
        </a:p>
      </dgm:t>
    </dgm:pt>
    <dgm:pt modelId="{71848FDB-282E-A84A-9BF2-495E568597A4}" type="pres">
      <dgm:prSet presAssocID="{920D5C48-CDB0-2C44-9A84-2D1A167B74F0}" presName="vert1" presStyleCnt="0"/>
      <dgm:spPr/>
    </dgm:pt>
    <dgm:pt modelId="{180E982A-36FE-7D4C-9E70-76D604A9E27B}" type="pres">
      <dgm:prSet presAssocID="{5E54801A-0A42-BF4C-A04F-83B3428BA45D}" presName="vertSpace2a" presStyleCnt="0"/>
      <dgm:spPr/>
    </dgm:pt>
    <dgm:pt modelId="{031308E2-5C96-0F4C-AD7B-6AD4B067D690}" type="pres">
      <dgm:prSet presAssocID="{5E54801A-0A42-BF4C-A04F-83B3428BA45D}" presName="horz2" presStyleCnt="0"/>
      <dgm:spPr/>
    </dgm:pt>
    <dgm:pt modelId="{124084D3-F84C-0246-B72C-705943CA6B32}" type="pres">
      <dgm:prSet presAssocID="{5E54801A-0A42-BF4C-A04F-83B3428BA45D}" presName="horzSpace2" presStyleCnt="0"/>
      <dgm:spPr/>
    </dgm:pt>
    <dgm:pt modelId="{E38A7019-DA68-DA44-B1F9-6B191A42BBDA}" type="pres">
      <dgm:prSet presAssocID="{5E54801A-0A42-BF4C-A04F-83B3428BA45D}" presName="tx2" presStyleLbl="revTx" presStyleIdx="1" presStyleCnt="4"/>
      <dgm:spPr/>
      <dgm:t>
        <a:bodyPr/>
        <a:lstStyle/>
        <a:p>
          <a:endParaRPr lang="en-US"/>
        </a:p>
      </dgm:t>
    </dgm:pt>
    <dgm:pt modelId="{F864A786-5EEB-9D4B-9C6D-45CF0012E707}" type="pres">
      <dgm:prSet presAssocID="{5E54801A-0A42-BF4C-A04F-83B3428BA45D}" presName="vert2" presStyleCnt="0"/>
      <dgm:spPr/>
    </dgm:pt>
    <dgm:pt modelId="{9D440A47-9DD4-3B4F-BEF7-D01A49810023}" type="pres">
      <dgm:prSet presAssocID="{5E54801A-0A42-BF4C-A04F-83B3428BA45D}" presName="thinLine2b" presStyleLbl="callout" presStyleIdx="0" presStyleCnt="3"/>
      <dgm:spPr/>
    </dgm:pt>
    <dgm:pt modelId="{024A1C49-4FB7-9844-A2B2-02352E495E41}" type="pres">
      <dgm:prSet presAssocID="{5E54801A-0A42-BF4C-A04F-83B3428BA45D}" presName="vertSpace2b" presStyleCnt="0"/>
      <dgm:spPr/>
    </dgm:pt>
    <dgm:pt modelId="{8D737401-04D5-3644-80F0-EF634F55AB83}" type="pres">
      <dgm:prSet presAssocID="{1B6AA47D-3A1B-5941-B529-F635AF5B14DC}" presName="horz2" presStyleCnt="0"/>
      <dgm:spPr/>
    </dgm:pt>
    <dgm:pt modelId="{66293BCF-C9BA-6149-ABBC-F6D0F6670B54}" type="pres">
      <dgm:prSet presAssocID="{1B6AA47D-3A1B-5941-B529-F635AF5B14DC}" presName="horzSpace2" presStyleCnt="0"/>
      <dgm:spPr/>
    </dgm:pt>
    <dgm:pt modelId="{5F203E64-F7E2-4744-93E5-ABFDF9271037}" type="pres">
      <dgm:prSet presAssocID="{1B6AA47D-3A1B-5941-B529-F635AF5B14DC}" presName="tx2" presStyleLbl="revTx" presStyleIdx="2" presStyleCnt="4"/>
      <dgm:spPr/>
      <dgm:t>
        <a:bodyPr/>
        <a:lstStyle/>
        <a:p>
          <a:endParaRPr lang="en-US"/>
        </a:p>
      </dgm:t>
    </dgm:pt>
    <dgm:pt modelId="{9C485A21-D119-6A4B-8122-2328C467A8D5}" type="pres">
      <dgm:prSet presAssocID="{1B6AA47D-3A1B-5941-B529-F635AF5B14DC}" presName="vert2" presStyleCnt="0"/>
      <dgm:spPr/>
    </dgm:pt>
    <dgm:pt modelId="{2B05C64F-F727-4B4E-86B4-74C621924F60}" type="pres">
      <dgm:prSet presAssocID="{1B6AA47D-3A1B-5941-B529-F635AF5B14DC}" presName="thinLine2b" presStyleLbl="callout" presStyleIdx="1" presStyleCnt="3"/>
      <dgm:spPr/>
    </dgm:pt>
    <dgm:pt modelId="{558A484A-9ADE-5F4D-B8F0-33EB9FACDAA9}" type="pres">
      <dgm:prSet presAssocID="{1B6AA47D-3A1B-5941-B529-F635AF5B14DC}" presName="vertSpace2b" presStyleCnt="0"/>
      <dgm:spPr/>
    </dgm:pt>
    <dgm:pt modelId="{4D25CAEB-E554-C148-9690-D9C93A6E84D2}" type="pres">
      <dgm:prSet presAssocID="{CE80BED8-69B4-4246-8E8C-4B8DE141A630}" presName="horz2" presStyleCnt="0"/>
      <dgm:spPr/>
    </dgm:pt>
    <dgm:pt modelId="{C8D45E84-03D8-494E-8920-D4EF1C978707}" type="pres">
      <dgm:prSet presAssocID="{CE80BED8-69B4-4246-8E8C-4B8DE141A630}" presName="horzSpace2" presStyleCnt="0"/>
      <dgm:spPr/>
    </dgm:pt>
    <dgm:pt modelId="{A95AB18C-6767-F947-9071-B970E09DDE3B}" type="pres">
      <dgm:prSet presAssocID="{CE80BED8-69B4-4246-8E8C-4B8DE141A630}" presName="tx2" presStyleLbl="revTx" presStyleIdx="3" presStyleCnt="4"/>
      <dgm:spPr/>
      <dgm:t>
        <a:bodyPr/>
        <a:lstStyle/>
        <a:p>
          <a:endParaRPr lang="en-US"/>
        </a:p>
      </dgm:t>
    </dgm:pt>
    <dgm:pt modelId="{50C4B5D6-7933-CB46-8432-84D60434E746}" type="pres">
      <dgm:prSet presAssocID="{CE80BED8-69B4-4246-8E8C-4B8DE141A630}" presName="vert2" presStyleCnt="0"/>
      <dgm:spPr/>
    </dgm:pt>
    <dgm:pt modelId="{AD3FD9B4-C3BB-9F4C-B9E2-A34B2D97D97F}" type="pres">
      <dgm:prSet presAssocID="{CE80BED8-69B4-4246-8E8C-4B8DE141A630}" presName="thinLine2b" presStyleLbl="callout" presStyleIdx="2" presStyleCnt="3"/>
      <dgm:spPr/>
    </dgm:pt>
    <dgm:pt modelId="{62B13F03-9E44-5F47-91AB-C71ABEC4B6E5}" type="pres">
      <dgm:prSet presAssocID="{CE80BED8-69B4-4246-8E8C-4B8DE141A630}" presName="vertSpace2b" presStyleCnt="0"/>
      <dgm:spPr/>
    </dgm:pt>
  </dgm:ptLst>
  <dgm:cxnLst>
    <dgm:cxn modelId="{FF2AEEF1-84C9-F842-96BA-D79694DEADF7}" srcId="{920D5C48-CDB0-2C44-9A84-2D1A167B74F0}" destId="{CE80BED8-69B4-4246-8E8C-4B8DE141A630}" srcOrd="2" destOrd="0" parTransId="{01E501D7-A5C7-2C4F-BCAE-7070C98B866D}" sibTransId="{9E1653F3-9DF3-2B47-9ED7-06EF043B0E68}"/>
    <dgm:cxn modelId="{AD05773A-9886-D649-9C5F-E5BA395EFDD1}" type="presOf" srcId="{5E54801A-0A42-BF4C-A04F-83B3428BA45D}" destId="{E38A7019-DA68-DA44-B1F9-6B191A42BBDA}" srcOrd="0" destOrd="0" presId="urn:microsoft.com/office/officeart/2008/layout/LinedList"/>
    <dgm:cxn modelId="{D9B7DE4F-5976-DB41-A358-AFF018D2D5E7}" srcId="{FC7B1C92-B2BE-0C40-975C-8F0ADBF671D7}" destId="{920D5C48-CDB0-2C44-9A84-2D1A167B74F0}" srcOrd="0" destOrd="0" parTransId="{07E210E3-D361-6F4A-B50D-F47FFA44AD9D}" sibTransId="{177DC358-725A-7243-9C68-314070DF27DB}"/>
    <dgm:cxn modelId="{C806B1B7-CD25-3346-AD01-1D129AD9020A}" type="presOf" srcId="{920D5C48-CDB0-2C44-9A84-2D1A167B74F0}" destId="{E579A7B3-14D4-674E-9891-5BA72CF9E468}" srcOrd="0" destOrd="0" presId="urn:microsoft.com/office/officeart/2008/layout/LinedList"/>
    <dgm:cxn modelId="{DB5A330F-869B-1B42-B109-1E4DA639701B}" type="presOf" srcId="{CE80BED8-69B4-4246-8E8C-4B8DE141A630}" destId="{A95AB18C-6767-F947-9071-B970E09DDE3B}" srcOrd="0" destOrd="0" presId="urn:microsoft.com/office/officeart/2008/layout/LinedList"/>
    <dgm:cxn modelId="{78C58A85-8782-EE4C-8985-21231CD23507}" srcId="{920D5C48-CDB0-2C44-9A84-2D1A167B74F0}" destId="{5E54801A-0A42-BF4C-A04F-83B3428BA45D}" srcOrd="0" destOrd="0" parTransId="{A991A701-E9AF-2D42-BD67-B4309E8A33A8}" sibTransId="{79F36FA8-0459-AA49-B973-0EDCE28E1578}"/>
    <dgm:cxn modelId="{51EF68E7-3994-9246-99E6-417ADAF87D36}" type="presOf" srcId="{1B6AA47D-3A1B-5941-B529-F635AF5B14DC}" destId="{5F203E64-F7E2-4744-93E5-ABFDF9271037}" srcOrd="0" destOrd="0" presId="urn:microsoft.com/office/officeart/2008/layout/LinedList"/>
    <dgm:cxn modelId="{3D939E7E-7B92-3245-A599-A26D123A4380}" type="presOf" srcId="{FC7B1C92-B2BE-0C40-975C-8F0ADBF671D7}" destId="{683F5D1E-2A13-A04B-BE5D-6BD96E9CEA6D}" srcOrd="0" destOrd="0" presId="urn:microsoft.com/office/officeart/2008/layout/LinedList"/>
    <dgm:cxn modelId="{81A79107-D589-354B-91C7-DB9E4199C978}" srcId="{920D5C48-CDB0-2C44-9A84-2D1A167B74F0}" destId="{1B6AA47D-3A1B-5941-B529-F635AF5B14DC}" srcOrd="1" destOrd="0" parTransId="{31DFA661-27D8-AA45-89D7-BCABAD24C46C}" sibTransId="{670B7C12-753A-3E41-BF8B-F95E0ACCE32A}"/>
    <dgm:cxn modelId="{431966B9-DA8C-2B46-A0C7-CBB54F6653E7}" type="presParOf" srcId="{683F5D1E-2A13-A04B-BE5D-6BD96E9CEA6D}" destId="{0B62BB7E-73D6-9748-84A4-4D938E7EF86B}" srcOrd="0" destOrd="0" presId="urn:microsoft.com/office/officeart/2008/layout/LinedList"/>
    <dgm:cxn modelId="{60827745-2A6C-5B4C-B56A-5AB63E79BB50}" type="presParOf" srcId="{683F5D1E-2A13-A04B-BE5D-6BD96E9CEA6D}" destId="{2D970574-778A-C547-AD7A-00BA3A094F4A}" srcOrd="1" destOrd="0" presId="urn:microsoft.com/office/officeart/2008/layout/LinedList"/>
    <dgm:cxn modelId="{1383B48E-9C60-E34B-AD86-8D526BB9DA4E}" type="presParOf" srcId="{2D970574-778A-C547-AD7A-00BA3A094F4A}" destId="{E579A7B3-14D4-674E-9891-5BA72CF9E468}" srcOrd="0" destOrd="0" presId="urn:microsoft.com/office/officeart/2008/layout/LinedList"/>
    <dgm:cxn modelId="{F6B21AA9-73F0-254E-8BD2-3CD436D964A3}" type="presParOf" srcId="{2D970574-778A-C547-AD7A-00BA3A094F4A}" destId="{71848FDB-282E-A84A-9BF2-495E568597A4}" srcOrd="1" destOrd="0" presId="urn:microsoft.com/office/officeart/2008/layout/LinedList"/>
    <dgm:cxn modelId="{F0B6266D-5586-3D4B-8DBB-12534396AC52}" type="presParOf" srcId="{71848FDB-282E-A84A-9BF2-495E568597A4}" destId="{180E982A-36FE-7D4C-9E70-76D604A9E27B}" srcOrd="0" destOrd="0" presId="urn:microsoft.com/office/officeart/2008/layout/LinedList"/>
    <dgm:cxn modelId="{25043127-E2BC-BA48-8851-FE0A5F96875E}" type="presParOf" srcId="{71848FDB-282E-A84A-9BF2-495E568597A4}" destId="{031308E2-5C96-0F4C-AD7B-6AD4B067D690}" srcOrd="1" destOrd="0" presId="urn:microsoft.com/office/officeart/2008/layout/LinedList"/>
    <dgm:cxn modelId="{644021F3-EADD-9247-AD9F-717BD8518E25}" type="presParOf" srcId="{031308E2-5C96-0F4C-AD7B-6AD4B067D690}" destId="{124084D3-F84C-0246-B72C-705943CA6B32}" srcOrd="0" destOrd="0" presId="urn:microsoft.com/office/officeart/2008/layout/LinedList"/>
    <dgm:cxn modelId="{51CA379A-2770-0A4A-9C51-71B54131111B}" type="presParOf" srcId="{031308E2-5C96-0F4C-AD7B-6AD4B067D690}" destId="{E38A7019-DA68-DA44-B1F9-6B191A42BBDA}" srcOrd="1" destOrd="0" presId="urn:microsoft.com/office/officeart/2008/layout/LinedList"/>
    <dgm:cxn modelId="{2D1C086E-0263-0E45-B4B4-0FE55DD4DBCB}" type="presParOf" srcId="{031308E2-5C96-0F4C-AD7B-6AD4B067D690}" destId="{F864A786-5EEB-9D4B-9C6D-45CF0012E707}" srcOrd="2" destOrd="0" presId="urn:microsoft.com/office/officeart/2008/layout/LinedList"/>
    <dgm:cxn modelId="{47D38DB9-1245-D34E-9298-D4C2C96103C6}" type="presParOf" srcId="{71848FDB-282E-A84A-9BF2-495E568597A4}" destId="{9D440A47-9DD4-3B4F-BEF7-D01A49810023}" srcOrd="2" destOrd="0" presId="urn:microsoft.com/office/officeart/2008/layout/LinedList"/>
    <dgm:cxn modelId="{2CC01AF2-E2DE-8F46-B617-5FAC6FEE0CC2}" type="presParOf" srcId="{71848FDB-282E-A84A-9BF2-495E568597A4}" destId="{024A1C49-4FB7-9844-A2B2-02352E495E41}" srcOrd="3" destOrd="0" presId="urn:microsoft.com/office/officeart/2008/layout/LinedList"/>
    <dgm:cxn modelId="{E942242A-B6EF-1344-84DC-0133DCA1CD13}" type="presParOf" srcId="{71848FDB-282E-A84A-9BF2-495E568597A4}" destId="{8D737401-04D5-3644-80F0-EF634F55AB83}" srcOrd="4" destOrd="0" presId="urn:microsoft.com/office/officeart/2008/layout/LinedList"/>
    <dgm:cxn modelId="{AACB4CA0-CC3F-1D45-AD8F-FE29A26F1EDA}" type="presParOf" srcId="{8D737401-04D5-3644-80F0-EF634F55AB83}" destId="{66293BCF-C9BA-6149-ABBC-F6D0F6670B54}" srcOrd="0" destOrd="0" presId="urn:microsoft.com/office/officeart/2008/layout/LinedList"/>
    <dgm:cxn modelId="{FF53AC49-5638-5249-98EB-8DA862DCD1BF}" type="presParOf" srcId="{8D737401-04D5-3644-80F0-EF634F55AB83}" destId="{5F203E64-F7E2-4744-93E5-ABFDF9271037}" srcOrd="1" destOrd="0" presId="urn:microsoft.com/office/officeart/2008/layout/LinedList"/>
    <dgm:cxn modelId="{47A98974-DE8B-8B49-BE5A-74630AF1F35F}" type="presParOf" srcId="{8D737401-04D5-3644-80F0-EF634F55AB83}" destId="{9C485A21-D119-6A4B-8122-2328C467A8D5}" srcOrd="2" destOrd="0" presId="urn:microsoft.com/office/officeart/2008/layout/LinedList"/>
    <dgm:cxn modelId="{D1145175-6DA7-3449-AD15-B950E3B4896E}" type="presParOf" srcId="{71848FDB-282E-A84A-9BF2-495E568597A4}" destId="{2B05C64F-F727-4B4E-86B4-74C621924F60}" srcOrd="5" destOrd="0" presId="urn:microsoft.com/office/officeart/2008/layout/LinedList"/>
    <dgm:cxn modelId="{32246EDE-3D31-6745-B06F-36B3277C4406}" type="presParOf" srcId="{71848FDB-282E-A84A-9BF2-495E568597A4}" destId="{558A484A-9ADE-5F4D-B8F0-33EB9FACDAA9}" srcOrd="6" destOrd="0" presId="urn:microsoft.com/office/officeart/2008/layout/LinedList"/>
    <dgm:cxn modelId="{2BA632F8-BBAC-5945-9AE2-4A3723725130}" type="presParOf" srcId="{71848FDB-282E-A84A-9BF2-495E568597A4}" destId="{4D25CAEB-E554-C148-9690-D9C93A6E84D2}" srcOrd="7" destOrd="0" presId="urn:microsoft.com/office/officeart/2008/layout/LinedList"/>
    <dgm:cxn modelId="{E28343AE-4C2E-CD49-AE7D-6AC845D8BEFC}" type="presParOf" srcId="{4D25CAEB-E554-C148-9690-D9C93A6E84D2}" destId="{C8D45E84-03D8-494E-8920-D4EF1C978707}" srcOrd="0" destOrd="0" presId="urn:microsoft.com/office/officeart/2008/layout/LinedList"/>
    <dgm:cxn modelId="{84DE4F23-EB9A-7144-9B09-BA6A26A2E056}" type="presParOf" srcId="{4D25CAEB-E554-C148-9690-D9C93A6E84D2}" destId="{A95AB18C-6767-F947-9071-B970E09DDE3B}" srcOrd="1" destOrd="0" presId="urn:microsoft.com/office/officeart/2008/layout/LinedList"/>
    <dgm:cxn modelId="{B603E883-CA74-4247-8560-3B618A425071}" type="presParOf" srcId="{4D25CAEB-E554-C148-9690-D9C93A6E84D2}" destId="{50C4B5D6-7933-CB46-8432-84D60434E746}" srcOrd="2" destOrd="0" presId="urn:microsoft.com/office/officeart/2008/layout/LinedList"/>
    <dgm:cxn modelId="{AD083289-71A9-4849-8D53-259A59C521B4}" type="presParOf" srcId="{71848FDB-282E-A84A-9BF2-495E568597A4}" destId="{AD3FD9B4-C3BB-9F4C-B9E2-A34B2D97D97F}" srcOrd="8" destOrd="0" presId="urn:microsoft.com/office/officeart/2008/layout/LinedList"/>
    <dgm:cxn modelId="{98C38A7A-DCF6-674B-BB30-5E68A3C3DF3F}" type="presParOf" srcId="{71848FDB-282E-A84A-9BF2-495E568597A4}" destId="{62B13F03-9E44-5F47-91AB-C71ABEC4B6E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1B0CFB63-BE20-5B46-8385-94E721343DE4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BB7FBD5-BF14-914F-AA7E-C9AE579436FB}">
      <dgm:prSet/>
      <dgm:spPr/>
      <dgm:t>
        <a:bodyPr/>
        <a:lstStyle/>
        <a:p>
          <a:pPr rtl="0"/>
          <a:r>
            <a:rPr lang="en-US" dirty="0" smtClean="0"/>
            <a:t>Please study for your Unit 5 Vocabulary Quiz which you will take this Friday, September 18, 2015.</a:t>
          </a:r>
          <a:endParaRPr lang="en-US" dirty="0"/>
        </a:p>
      </dgm:t>
    </dgm:pt>
    <dgm:pt modelId="{6A07042A-3792-D84D-B384-DEB15015EF09}" type="parTrans" cxnId="{61879C1B-D545-5C46-9C71-9C980FF96C65}">
      <dgm:prSet/>
      <dgm:spPr/>
      <dgm:t>
        <a:bodyPr/>
        <a:lstStyle/>
        <a:p>
          <a:endParaRPr lang="en-US"/>
        </a:p>
      </dgm:t>
    </dgm:pt>
    <dgm:pt modelId="{022C7E55-F0E3-C24C-B339-E026EA8C6DDE}" type="sibTrans" cxnId="{61879C1B-D545-5C46-9C71-9C980FF96C65}">
      <dgm:prSet/>
      <dgm:spPr/>
      <dgm:t>
        <a:bodyPr/>
        <a:lstStyle/>
        <a:p>
          <a:endParaRPr lang="en-US"/>
        </a:p>
      </dgm:t>
    </dgm:pt>
    <dgm:pt modelId="{0264B887-0AB4-DC4F-B412-274115A8B7D5}">
      <dgm:prSet/>
      <dgm:spPr/>
      <dgm:t>
        <a:bodyPr/>
        <a:lstStyle/>
        <a:p>
          <a:pPr rtl="0"/>
          <a:r>
            <a:rPr lang="en-US" dirty="0" smtClean="0"/>
            <a:t>If you have not finished reading the book for your next book report, this is a friendly reminder to do so.</a:t>
          </a:r>
          <a:endParaRPr lang="en-US" dirty="0"/>
        </a:p>
      </dgm:t>
    </dgm:pt>
    <dgm:pt modelId="{A9413C82-8594-5344-9975-CA03D98FF544}" type="parTrans" cxnId="{6CDD1FEB-F3DD-4E41-8F90-DFED77065D34}">
      <dgm:prSet/>
      <dgm:spPr/>
      <dgm:t>
        <a:bodyPr/>
        <a:lstStyle/>
        <a:p>
          <a:endParaRPr lang="en-US"/>
        </a:p>
      </dgm:t>
    </dgm:pt>
    <dgm:pt modelId="{E062D913-88EF-5D4C-A23A-71D53E0E137C}" type="sibTrans" cxnId="{6CDD1FEB-F3DD-4E41-8F90-DFED77065D34}">
      <dgm:prSet/>
      <dgm:spPr/>
      <dgm:t>
        <a:bodyPr/>
        <a:lstStyle/>
        <a:p>
          <a:endParaRPr lang="en-US"/>
        </a:p>
      </dgm:t>
    </dgm:pt>
    <dgm:pt modelId="{0F521CE1-4A1F-EE41-940D-13BD060A971A}" type="pres">
      <dgm:prSet presAssocID="{1B0CFB63-BE20-5B46-8385-94E721343DE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C91F9C8-729D-104E-BFDF-1D2365BE652B}" type="pres">
      <dgm:prSet presAssocID="{4BB7FBD5-BF14-914F-AA7E-C9AE579436FB}" presName="thickLine" presStyleLbl="alignNode1" presStyleIdx="0" presStyleCnt="2"/>
      <dgm:spPr/>
    </dgm:pt>
    <dgm:pt modelId="{6638F629-78A9-8046-B957-00109057DE8A}" type="pres">
      <dgm:prSet presAssocID="{4BB7FBD5-BF14-914F-AA7E-C9AE579436FB}" presName="horz1" presStyleCnt="0"/>
      <dgm:spPr/>
    </dgm:pt>
    <dgm:pt modelId="{11FF148F-F4F5-2240-B44A-DEB214446E65}" type="pres">
      <dgm:prSet presAssocID="{4BB7FBD5-BF14-914F-AA7E-C9AE579436FB}" presName="tx1" presStyleLbl="revTx" presStyleIdx="0" presStyleCnt="2"/>
      <dgm:spPr/>
      <dgm:t>
        <a:bodyPr/>
        <a:lstStyle/>
        <a:p>
          <a:endParaRPr lang="en-US"/>
        </a:p>
      </dgm:t>
    </dgm:pt>
    <dgm:pt modelId="{39C963D6-B85A-2F4C-BD1E-7737C3ECC202}" type="pres">
      <dgm:prSet presAssocID="{4BB7FBD5-BF14-914F-AA7E-C9AE579436FB}" presName="vert1" presStyleCnt="0"/>
      <dgm:spPr/>
    </dgm:pt>
    <dgm:pt modelId="{9D40A1D1-515D-2440-B12C-B4A89268AE58}" type="pres">
      <dgm:prSet presAssocID="{0264B887-0AB4-DC4F-B412-274115A8B7D5}" presName="thickLine" presStyleLbl="alignNode1" presStyleIdx="1" presStyleCnt="2"/>
      <dgm:spPr/>
    </dgm:pt>
    <dgm:pt modelId="{0551A3AD-6C0B-7043-BE7A-E52779044D30}" type="pres">
      <dgm:prSet presAssocID="{0264B887-0AB4-DC4F-B412-274115A8B7D5}" presName="horz1" presStyleCnt="0"/>
      <dgm:spPr/>
    </dgm:pt>
    <dgm:pt modelId="{8BCCDD38-B9AC-A44D-80C4-D70D811C3FB7}" type="pres">
      <dgm:prSet presAssocID="{0264B887-0AB4-DC4F-B412-274115A8B7D5}" presName="tx1" presStyleLbl="revTx" presStyleIdx="1" presStyleCnt="2"/>
      <dgm:spPr/>
      <dgm:t>
        <a:bodyPr/>
        <a:lstStyle/>
        <a:p>
          <a:endParaRPr lang="en-US"/>
        </a:p>
      </dgm:t>
    </dgm:pt>
    <dgm:pt modelId="{78883C1C-57D9-CB4F-9F5B-993C14464591}" type="pres">
      <dgm:prSet presAssocID="{0264B887-0AB4-DC4F-B412-274115A8B7D5}" presName="vert1" presStyleCnt="0"/>
      <dgm:spPr/>
    </dgm:pt>
  </dgm:ptLst>
  <dgm:cxnLst>
    <dgm:cxn modelId="{C459A90B-592C-5F4C-99E3-88906165326C}" type="presOf" srcId="{0264B887-0AB4-DC4F-B412-274115A8B7D5}" destId="{8BCCDD38-B9AC-A44D-80C4-D70D811C3FB7}" srcOrd="0" destOrd="0" presId="urn:microsoft.com/office/officeart/2008/layout/LinedList"/>
    <dgm:cxn modelId="{61879C1B-D545-5C46-9C71-9C980FF96C65}" srcId="{1B0CFB63-BE20-5B46-8385-94E721343DE4}" destId="{4BB7FBD5-BF14-914F-AA7E-C9AE579436FB}" srcOrd="0" destOrd="0" parTransId="{6A07042A-3792-D84D-B384-DEB15015EF09}" sibTransId="{022C7E55-F0E3-C24C-B339-E026EA8C6DDE}"/>
    <dgm:cxn modelId="{EA49E9F1-9056-1C46-B5FD-30ABD7B79D58}" type="presOf" srcId="{1B0CFB63-BE20-5B46-8385-94E721343DE4}" destId="{0F521CE1-4A1F-EE41-940D-13BD060A971A}" srcOrd="0" destOrd="0" presId="urn:microsoft.com/office/officeart/2008/layout/LinedList"/>
    <dgm:cxn modelId="{92ED83F1-05E2-EB46-8547-AE76746C1670}" type="presOf" srcId="{4BB7FBD5-BF14-914F-AA7E-C9AE579436FB}" destId="{11FF148F-F4F5-2240-B44A-DEB214446E65}" srcOrd="0" destOrd="0" presId="urn:microsoft.com/office/officeart/2008/layout/LinedList"/>
    <dgm:cxn modelId="{6CDD1FEB-F3DD-4E41-8F90-DFED77065D34}" srcId="{1B0CFB63-BE20-5B46-8385-94E721343DE4}" destId="{0264B887-0AB4-DC4F-B412-274115A8B7D5}" srcOrd="1" destOrd="0" parTransId="{A9413C82-8594-5344-9975-CA03D98FF544}" sibTransId="{E062D913-88EF-5D4C-A23A-71D53E0E137C}"/>
    <dgm:cxn modelId="{E73FED55-6F7E-B84F-B4A1-10BA0B0CF5EF}" type="presParOf" srcId="{0F521CE1-4A1F-EE41-940D-13BD060A971A}" destId="{DC91F9C8-729D-104E-BFDF-1D2365BE652B}" srcOrd="0" destOrd="0" presId="urn:microsoft.com/office/officeart/2008/layout/LinedList"/>
    <dgm:cxn modelId="{56E57B07-E8A7-CE40-9B6B-11B2239BBA25}" type="presParOf" srcId="{0F521CE1-4A1F-EE41-940D-13BD060A971A}" destId="{6638F629-78A9-8046-B957-00109057DE8A}" srcOrd="1" destOrd="0" presId="urn:microsoft.com/office/officeart/2008/layout/LinedList"/>
    <dgm:cxn modelId="{FA1466D1-4B41-ED40-98E9-29A321393E51}" type="presParOf" srcId="{6638F629-78A9-8046-B957-00109057DE8A}" destId="{11FF148F-F4F5-2240-B44A-DEB214446E65}" srcOrd="0" destOrd="0" presId="urn:microsoft.com/office/officeart/2008/layout/LinedList"/>
    <dgm:cxn modelId="{AC8225E9-CE4C-754F-A7A0-88EA4892B5DC}" type="presParOf" srcId="{6638F629-78A9-8046-B957-00109057DE8A}" destId="{39C963D6-B85A-2F4C-BD1E-7737C3ECC202}" srcOrd="1" destOrd="0" presId="urn:microsoft.com/office/officeart/2008/layout/LinedList"/>
    <dgm:cxn modelId="{A6B7CC1C-5B46-8F4E-B47E-9011F0CEAB3B}" type="presParOf" srcId="{0F521CE1-4A1F-EE41-940D-13BD060A971A}" destId="{9D40A1D1-515D-2440-B12C-B4A89268AE58}" srcOrd="2" destOrd="0" presId="urn:microsoft.com/office/officeart/2008/layout/LinedList"/>
    <dgm:cxn modelId="{CF67966B-A611-5F4A-8A0E-0434460AD8F1}" type="presParOf" srcId="{0F521CE1-4A1F-EE41-940D-13BD060A971A}" destId="{0551A3AD-6C0B-7043-BE7A-E52779044D30}" srcOrd="3" destOrd="0" presId="urn:microsoft.com/office/officeart/2008/layout/LinedList"/>
    <dgm:cxn modelId="{F014A888-13E0-4F4A-9AFC-3FFC1202AAA4}" type="presParOf" srcId="{0551A3AD-6C0B-7043-BE7A-E52779044D30}" destId="{8BCCDD38-B9AC-A44D-80C4-D70D811C3FB7}" srcOrd="0" destOrd="0" presId="urn:microsoft.com/office/officeart/2008/layout/LinedList"/>
    <dgm:cxn modelId="{B43CEE20-FBCA-9D47-A024-66565F575B2A}" type="presParOf" srcId="{0551A3AD-6C0B-7043-BE7A-E52779044D30}" destId="{78883C1C-57D9-CB4F-9F5B-993C1446459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211DAC0-42EA-4348-8359-12EA9F7ECC99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AB07A39-A6F7-A14F-B1FC-00E07006F327}">
      <dgm:prSet/>
      <dgm:spPr/>
      <dgm:t>
        <a:bodyPr/>
        <a:lstStyle/>
        <a:p>
          <a:pPr rtl="0"/>
          <a:r>
            <a:rPr lang="en-US" smtClean="0"/>
            <a:t>Please take out your vocabulary and study for five minutes.</a:t>
          </a:r>
          <a:endParaRPr lang="en-US"/>
        </a:p>
      </dgm:t>
    </dgm:pt>
    <dgm:pt modelId="{1F67FEBD-C618-CE4B-8D0F-6CA42844C41B}" type="parTrans" cxnId="{35D7E4C9-D6AB-BC4B-A11F-D85AEFE3445E}">
      <dgm:prSet/>
      <dgm:spPr/>
      <dgm:t>
        <a:bodyPr/>
        <a:lstStyle/>
        <a:p>
          <a:endParaRPr lang="en-US"/>
        </a:p>
      </dgm:t>
    </dgm:pt>
    <dgm:pt modelId="{524266FE-F298-7848-B960-7D633D5FFD0C}" type="sibTrans" cxnId="{35D7E4C9-D6AB-BC4B-A11F-D85AEFE3445E}">
      <dgm:prSet/>
      <dgm:spPr/>
      <dgm:t>
        <a:bodyPr/>
        <a:lstStyle/>
        <a:p>
          <a:endParaRPr lang="en-US"/>
        </a:p>
      </dgm:t>
    </dgm:pt>
    <dgm:pt modelId="{A3551B29-5E7F-084A-8999-2EA88B03927A}">
      <dgm:prSet/>
      <dgm:spPr/>
      <dgm:t>
        <a:bodyPr/>
        <a:lstStyle/>
        <a:p>
          <a:pPr rtl="0"/>
          <a:r>
            <a:rPr lang="en-US" smtClean="0"/>
            <a:t>You may study together so long as you are talking about the vocabulary words.</a:t>
          </a:r>
          <a:endParaRPr lang="en-US"/>
        </a:p>
      </dgm:t>
    </dgm:pt>
    <dgm:pt modelId="{AF954C66-B38E-494C-BF68-DFE7BD258C9E}" type="parTrans" cxnId="{86E47DC7-506B-FA4D-BBFB-FD5DA4890E1A}">
      <dgm:prSet/>
      <dgm:spPr/>
      <dgm:t>
        <a:bodyPr/>
        <a:lstStyle/>
        <a:p>
          <a:endParaRPr lang="en-US"/>
        </a:p>
      </dgm:t>
    </dgm:pt>
    <dgm:pt modelId="{62C1F35B-8308-FB4F-86F4-099DDAB4CD43}" type="sibTrans" cxnId="{86E47DC7-506B-FA4D-BBFB-FD5DA4890E1A}">
      <dgm:prSet/>
      <dgm:spPr/>
      <dgm:t>
        <a:bodyPr/>
        <a:lstStyle/>
        <a:p>
          <a:endParaRPr lang="en-US"/>
        </a:p>
      </dgm:t>
    </dgm:pt>
    <dgm:pt modelId="{05D481AD-A51F-BC4B-B753-4D35CB7DDF9A}">
      <dgm:prSet/>
      <dgm:spPr/>
      <dgm:t>
        <a:bodyPr/>
        <a:lstStyle/>
        <a:p>
          <a:pPr rtl="0"/>
          <a:r>
            <a:rPr lang="en-US" smtClean="0"/>
            <a:t>We will take the test in five minutes.</a:t>
          </a:r>
          <a:endParaRPr lang="en-US"/>
        </a:p>
      </dgm:t>
    </dgm:pt>
    <dgm:pt modelId="{DCEC9B8D-8146-8D46-A6F8-8EFD0B7861CC}" type="parTrans" cxnId="{9CAA4B8F-45A8-8149-A478-86215663D54B}">
      <dgm:prSet/>
      <dgm:spPr/>
      <dgm:t>
        <a:bodyPr/>
        <a:lstStyle/>
        <a:p>
          <a:endParaRPr lang="en-US"/>
        </a:p>
      </dgm:t>
    </dgm:pt>
    <dgm:pt modelId="{212483B4-02E7-354E-89FA-67FB16A54A7D}" type="sibTrans" cxnId="{9CAA4B8F-45A8-8149-A478-86215663D54B}">
      <dgm:prSet/>
      <dgm:spPr/>
      <dgm:t>
        <a:bodyPr/>
        <a:lstStyle/>
        <a:p>
          <a:endParaRPr lang="en-US"/>
        </a:p>
      </dgm:t>
    </dgm:pt>
    <dgm:pt modelId="{0F8B4468-099E-DF4E-A986-4627C897E867}" type="pres">
      <dgm:prSet presAssocID="{4211DAC0-42EA-4348-8359-12EA9F7ECC9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754DC55-AB4C-8549-8157-243895931500}" type="pres">
      <dgm:prSet presAssocID="{7AB07A39-A6F7-A14F-B1FC-00E07006F327}" presName="thickLine" presStyleLbl="alignNode1" presStyleIdx="0" presStyleCnt="3"/>
      <dgm:spPr/>
    </dgm:pt>
    <dgm:pt modelId="{DE54998E-5E14-8E45-A727-370F0C335113}" type="pres">
      <dgm:prSet presAssocID="{7AB07A39-A6F7-A14F-B1FC-00E07006F327}" presName="horz1" presStyleCnt="0"/>
      <dgm:spPr/>
    </dgm:pt>
    <dgm:pt modelId="{DAE6A08C-3303-6C42-B849-32DF76F31B9B}" type="pres">
      <dgm:prSet presAssocID="{7AB07A39-A6F7-A14F-B1FC-00E07006F327}" presName="tx1" presStyleLbl="revTx" presStyleIdx="0" presStyleCnt="3"/>
      <dgm:spPr/>
      <dgm:t>
        <a:bodyPr/>
        <a:lstStyle/>
        <a:p>
          <a:endParaRPr lang="en-US"/>
        </a:p>
      </dgm:t>
    </dgm:pt>
    <dgm:pt modelId="{A8BCB4C0-19F3-424A-BC73-82E047350CC6}" type="pres">
      <dgm:prSet presAssocID="{7AB07A39-A6F7-A14F-B1FC-00E07006F327}" presName="vert1" presStyleCnt="0"/>
      <dgm:spPr/>
    </dgm:pt>
    <dgm:pt modelId="{7128CB0B-1F38-E44B-9269-2D9CA5D68523}" type="pres">
      <dgm:prSet presAssocID="{A3551B29-5E7F-084A-8999-2EA88B03927A}" presName="thickLine" presStyleLbl="alignNode1" presStyleIdx="1" presStyleCnt="3"/>
      <dgm:spPr/>
    </dgm:pt>
    <dgm:pt modelId="{1E0FE11D-B707-E345-BA38-6B1EF8B5E943}" type="pres">
      <dgm:prSet presAssocID="{A3551B29-5E7F-084A-8999-2EA88B03927A}" presName="horz1" presStyleCnt="0"/>
      <dgm:spPr/>
    </dgm:pt>
    <dgm:pt modelId="{4A627805-4CAB-D649-B34A-07FEDCC99A01}" type="pres">
      <dgm:prSet presAssocID="{A3551B29-5E7F-084A-8999-2EA88B03927A}" presName="tx1" presStyleLbl="revTx" presStyleIdx="1" presStyleCnt="3"/>
      <dgm:spPr/>
      <dgm:t>
        <a:bodyPr/>
        <a:lstStyle/>
        <a:p>
          <a:endParaRPr lang="en-US"/>
        </a:p>
      </dgm:t>
    </dgm:pt>
    <dgm:pt modelId="{C237B879-D9F1-7E4F-BE84-2615169D7347}" type="pres">
      <dgm:prSet presAssocID="{A3551B29-5E7F-084A-8999-2EA88B03927A}" presName="vert1" presStyleCnt="0"/>
      <dgm:spPr/>
    </dgm:pt>
    <dgm:pt modelId="{AC656546-0F5F-C94C-9738-99A1EC1DECF8}" type="pres">
      <dgm:prSet presAssocID="{05D481AD-A51F-BC4B-B753-4D35CB7DDF9A}" presName="thickLine" presStyleLbl="alignNode1" presStyleIdx="2" presStyleCnt="3"/>
      <dgm:spPr/>
    </dgm:pt>
    <dgm:pt modelId="{313A48CC-C99B-5F42-BA4A-31D87D0E2A4E}" type="pres">
      <dgm:prSet presAssocID="{05D481AD-A51F-BC4B-B753-4D35CB7DDF9A}" presName="horz1" presStyleCnt="0"/>
      <dgm:spPr/>
    </dgm:pt>
    <dgm:pt modelId="{67150544-CE04-FF48-9632-2308DF2A339F}" type="pres">
      <dgm:prSet presAssocID="{05D481AD-A51F-BC4B-B753-4D35CB7DDF9A}" presName="tx1" presStyleLbl="revTx" presStyleIdx="2" presStyleCnt="3"/>
      <dgm:spPr/>
      <dgm:t>
        <a:bodyPr/>
        <a:lstStyle/>
        <a:p>
          <a:endParaRPr lang="en-US"/>
        </a:p>
      </dgm:t>
    </dgm:pt>
    <dgm:pt modelId="{356C041E-3625-2D45-ABB2-D45B477956B3}" type="pres">
      <dgm:prSet presAssocID="{05D481AD-A51F-BC4B-B753-4D35CB7DDF9A}" presName="vert1" presStyleCnt="0"/>
      <dgm:spPr/>
    </dgm:pt>
  </dgm:ptLst>
  <dgm:cxnLst>
    <dgm:cxn modelId="{60104AD2-7379-AF43-BC6C-F931C11BFE42}" type="presOf" srcId="{7AB07A39-A6F7-A14F-B1FC-00E07006F327}" destId="{DAE6A08C-3303-6C42-B849-32DF76F31B9B}" srcOrd="0" destOrd="0" presId="urn:microsoft.com/office/officeart/2008/layout/LinedList"/>
    <dgm:cxn modelId="{30C2B189-BD62-AB47-B1C0-3804BEEB8B8B}" type="presOf" srcId="{05D481AD-A51F-BC4B-B753-4D35CB7DDF9A}" destId="{67150544-CE04-FF48-9632-2308DF2A339F}" srcOrd="0" destOrd="0" presId="urn:microsoft.com/office/officeart/2008/layout/LinedList"/>
    <dgm:cxn modelId="{86E47DC7-506B-FA4D-BBFB-FD5DA4890E1A}" srcId="{4211DAC0-42EA-4348-8359-12EA9F7ECC99}" destId="{A3551B29-5E7F-084A-8999-2EA88B03927A}" srcOrd="1" destOrd="0" parTransId="{AF954C66-B38E-494C-BF68-DFE7BD258C9E}" sibTransId="{62C1F35B-8308-FB4F-86F4-099DDAB4CD43}"/>
    <dgm:cxn modelId="{35D7E4C9-D6AB-BC4B-A11F-D85AEFE3445E}" srcId="{4211DAC0-42EA-4348-8359-12EA9F7ECC99}" destId="{7AB07A39-A6F7-A14F-B1FC-00E07006F327}" srcOrd="0" destOrd="0" parTransId="{1F67FEBD-C618-CE4B-8D0F-6CA42844C41B}" sibTransId="{524266FE-F298-7848-B960-7D633D5FFD0C}"/>
    <dgm:cxn modelId="{9CAA4B8F-45A8-8149-A478-86215663D54B}" srcId="{4211DAC0-42EA-4348-8359-12EA9F7ECC99}" destId="{05D481AD-A51F-BC4B-B753-4D35CB7DDF9A}" srcOrd="2" destOrd="0" parTransId="{DCEC9B8D-8146-8D46-A6F8-8EFD0B7861CC}" sibTransId="{212483B4-02E7-354E-89FA-67FB16A54A7D}"/>
    <dgm:cxn modelId="{66604D8E-4FF1-5649-A913-D5DB6F5BD5CA}" type="presOf" srcId="{4211DAC0-42EA-4348-8359-12EA9F7ECC99}" destId="{0F8B4468-099E-DF4E-A986-4627C897E867}" srcOrd="0" destOrd="0" presId="urn:microsoft.com/office/officeart/2008/layout/LinedList"/>
    <dgm:cxn modelId="{24B5831E-0CB3-F54E-8536-FFFF551E0F78}" type="presOf" srcId="{A3551B29-5E7F-084A-8999-2EA88B03927A}" destId="{4A627805-4CAB-D649-B34A-07FEDCC99A01}" srcOrd="0" destOrd="0" presId="urn:microsoft.com/office/officeart/2008/layout/LinedList"/>
    <dgm:cxn modelId="{88A65223-64C3-A04B-8294-83BF02025338}" type="presParOf" srcId="{0F8B4468-099E-DF4E-A986-4627C897E867}" destId="{0754DC55-AB4C-8549-8157-243895931500}" srcOrd="0" destOrd="0" presId="urn:microsoft.com/office/officeart/2008/layout/LinedList"/>
    <dgm:cxn modelId="{CC404E75-869F-2043-83C1-7042AF5979A7}" type="presParOf" srcId="{0F8B4468-099E-DF4E-A986-4627C897E867}" destId="{DE54998E-5E14-8E45-A727-370F0C335113}" srcOrd="1" destOrd="0" presId="urn:microsoft.com/office/officeart/2008/layout/LinedList"/>
    <dgm:cxn modelId="{0CB36EFB-26C5-C746-8D87-14B4BE4E0EDD}" type="presParOf" srcId="{DE54998E-5E14-8E45-A727-370F0C335113}" destId="{DAE6A08C-3303-6C42-B849-32DF76F31B9B}" srcOrd="0" destOrd="0" presId="urn:microsoft.com/office/officeart/2008/layout/LinedList"/>
    <dgm:cxn modelId="{5F407F55-1352-234B-A2B2-F7F9A7A4FA8F}" type="presParOf" srcId="{DE54998E-5E14-8E45-A727-370F0C335113}" destId="{A8BCB4C0-19F3-424A-BC73-82E047350CC6}" srcOrd="1" destOrd="0" presId="urn:microsoft.com/office/officeart/2008/layout/LinedList"/>
    <dgm:cxn modelId="{FF816C87-3A0A-2C48-9919-C64235D943DF}" type="presParOf" srcId="{0F8B4468-099E-DF4E-A986-4627C897E867}" destId="{7128CB0B-1F38-E44B-9269-2D9CA5D68523}" srcOrd="2" destOrd="0" presId="urn:microsoft.com/office/officeart/2008/layout/LinedList"/>
    <dgm:cxn modelId="{BCF36AF4-B76E-D141-9BE4-FD453313CD61}" type="presParOf" srcId="{0F8B4468-099E-DF4E-A986-4627C897E867}" destId="{1E0FE11D-B707-E345-BA38-6B1EF8B5E943}" srcOrd="3" destOrd="0" presId="urn:microsoft.com/office/officeart/2008/layout/LinedList"/>
    <dgm:cxn modelId="{2BB7779D-672F-244F-B95C-6196C8302CC4}" type="presParOf" srcId="{1E0FE11D-B707-E345-BA38-6B1EF8B5E943}" destId="{4A627805-4CAB-D649-B34A-07FEDCC99A01}" srcOrd="0" destOrd="0" presId="urn:microsoft.com/office/officeart/2008/layout/LinedList"/>
    <dgm:cxn modelId="{1100FED2-A371-244B-8C33-A8C295862BFA}" type="presParOf" srcId="{1E0FE11D-B707-E345-BA38-6B1EF8B5E943}" destId="{C237B879-D9F1-7E4F-BE84-2615169D7347}" srcOrd="1" destOrd="0" presId="urn:microsoft.com/office/officeart/2008/layout/LinedList"/>
    <dgm:cxn modelId="{7F7CC8CC-B07B-DE4D-909A-AEE0D48C034E}" type="presParOf" srcId="{0F8B4468-099E-DF4E-A986-4627C897E867}" destId="{AC656546-0F5F-C94C-9738-99A1EC1DECF8}" srcOrd="4" destOrd="0" presId="urn:microsoft.com/office/officeart/2008/layout/LinedList"/>
    <dgm:cxn modelId="{5E69925B-9364-2D43-8356-51E555A49620}" type="presParOf" srcId="{0F8B4468-099E-DF4E-A986-4627C897E867}" destId="{313A48CC-C99B-5F42-BA4A-31D87D0E2A4E}" srcOrd="5" destOrd="0" presId="urn:microsoft.com/office/officeart/2008/layout/LinedList"/>
    <dgm:cxn modelId="{08C030C9-3925-7E4A-B3CF-5CA964D8E6CB}" type="presParOf" srcId="{313A48CC-C99B-5F42-BA4A-31D87D0E2A4E}" destId="{67150544-CE04-FF48-9632-2308DF2A339F}" srcOrd="0" destOrd="0" presId="urn:microsoft.com/office/officeart/2008/layout/LinedList"/>
    <dgm:cxn modelId="{814F5058-74A1-AF4A-8B2B-8389ED688AB3}" type="presParOf" srcId="{313A48CC-C99B-5F42-BA4A-31D87D0E2A4E}" destId="{356C041E-3625-2D45-ABB2-D45B477956B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211DAC0-42EA-4348-8359-12EA9F7ECC99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B07A39-A6F7-A14F-B1FC-00E07006F327}">
      <dgm:prSet/>
      <dgm:spPr/>
      <dgm:t>
        <a:bodyPr/>
        <a:lstStyle/>
        <a:p>
          <a:pPr rtl="0"/>
          <a:r>
            <a:rPr lang="en-US" dirty="0" smtClean="0"/>
            <a:t>Now, please please clear your desk of everything except for a writing utensil and sheet of paper.</a:t>
          </a:r>
          <a:endParaRPr lang="en-US" dirty="0"/>
        </a:p>
      </dgm:t>
    </dgm:pt>
    <dgm:pt modelId="{1F67FEBD-C618-CE4B-8D0F-6CA42844C41B}" type="parTrans" cxnId="{35D7E4C9-D6AB-BC4B-A11F-D85AEFE3445E}">
      <dgm:prSet/>
      <dgm:spPr/>
      <dgm:t>
        <a:bodyPr/>
        <a:lstStyle/>
        <a:p>
          <a:endParaRPr lang="en-US"/>
        </a:p>
      </dgm:t>
    </dgm:pt>
    <dgm:pt modelId="{524266FE-F298-7848-B960-7D633D5FFD0C}" type="sibTrans" cxnId="{35D7E4C9-D6AB-BC4B-A11F-D85AEFE3445E}">
      <dgm:prSet/>
      <dgm:spPr/>
      <dgm:t>
        <a:bodyPr/>
        <a:lstStyle/>
        <a:p>
          <a:endParaRPr lang="en-US"/>
        </a:p>
      </dgm:t>
    </dgm:pt>
    <dgm:pt modelId="{0F8B4468-099E-DF4E-A986-4627C897E867}" type="pres">
      <dgm:prSet presAssocID="{4211DAC0-42EA-4348-8359-12EA9F7ECC9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754DC55-AB4C-8549-8157-243895931500}" type="pres">
      <dgm:prSet presAssocID="{7AB07A39-A6F7-A14F-B1FC-00E07006F327}" presName="thickLine" presStyleLbl="alignNode1" presStyleIdx="0" presStyleCnt="1"/>
      <dgm:spPr/>
    </dgm:pt>
    <dgm:pt modelId="{DE54998E-5E14-8E45-A727-370F0C335113}" type="pres">
      <dgm:prSet presAssocID="{7AB07A39-A6F7-A14F-B1FC-00E07006F327}" presName="horz1" presStyleCnt="0"/>
      <dgm:spPr/>
    </dgm:pt>
    <dgm:pt modelId="{DAE6A08C-3303-6C42-B849-32DF76F31B9B}" type="pres">
      <dgm:prSet presAssocID="{7AB07A39-A6F7-A14F-B1FC-00E07006F327}" presName="tx1" presStyleLbl="revTx" presStyleIdx="0" presStyleCnt="1"/>
      <dgm:spPr/>
      <dgm:t>
        <a:bodyPr/>
        <a:lstStyle/>
        <a:p>
          <a:endParaRPr lang="en-US"/>
        </a:p>
      </dgm:t>
    </dgm:pt>
    <dgm:pt modelId="{A8BCB4C0-19F3-424A-BC73-82E047350CC6}" type="pres">
      <dgm:prSet presAssocID="{7AB07A39-A6F7-A14F-B1FC-00E07006F327}" presName="vert1" presStyleCnt="0"/>
      <dgm:spPr/>
    </dgm:pt>
  </dgm:ptLst>
  <dgm:cxnLst>
    <dgm:cxn modelId="{35D7E4C9-D6AB-BC4B-A11F-D85AEFE3445E}" srcId="{4211DAC0-42EA-4348-8359-12EA9F7ECC99}" destId="{7AB07A39-A6F7-A14F-B1FC-00E07006F327}" srcOrd="0" destOrd="0" parTransId="{1F67FEBD-C618-CE4B-8D0F-6CA42844C41B}" sibTransId="{524266FE-F298-7848-B960-7D633D5FFD0C}"/>
    <dgm:cxn modelId="{42044077-9D50-D243-B86D-1889EA7D78DB}" type="presOf" srcId="{4211DAC0-42EA-4348-8359-12EA9F7ECC99}" destId="{0F8B4468-099E-DF4E-A986-4627C897E867}" srcOrd="0" destOrd="0" presId="urn:microsoft.com/office/officeart/2008/layout/LinedList"/>
    <dgm:cxn modelId="{79239183-CD60-A54A-B009-814705BAE17B}" type="presOf" srcId="{7AB07A39-A6F7-A14F-B1FC-00E07006F327}" destId="{DAE6A08C-3303-6C42-B849-32DF76F31B9B}" srcOrd="0" destOrd="0" presId="urn:microsoft.com/office/officeart/2008/layout/LinedList"/>
    <dgm:cxn modelId="{1AA9146C-AC14-A446-9D9B-89233EA20DD4}" type="presParOf" srcId="{0F8B4468-099E-DF4E-A986-4627C897E867}" destId="{0754DC55-AB4C-8549-8157-243895931500}" srcOrd="0" destOrd="0" presId="urn:microsoft.com/office/officeart/2008/layout/LinedList"/>
    <dgm:cxn modelId="{CC66CDDD-1B79-7146-975F-A10982035993}" type="presParOf" srcId="{0F8B4468-099E-DF4E-A986-4627C897E867}" destId="{DE54998E-5E14-8E45-A727-370F0C335113}" srcOrd="1" destOrd="0" presId="urn:microsoft.com/office/officeart/2008/layout/LinedList"/>
    <dgm:cxn modelId="{038D43B5-27F1-6C4D-ADD4-0B8CC1819CB0}" type="presParOf" srcId="{DE54998E-5E14-8E45-A727-370F0C335113}" destId="{DAE6A08C-3303-6C42-B849-32DF76F31B9B}" srcOrd="0" destOrd="0" presId="urn:microsoft.com/office/officeart/2008/layout/LinedList"/>
    <dgm:cxn modelId="{EE511BC6-5A0B-8E45-8DF7-3F8DC0E49176}" type="presParOf" srcId="{DE54998E-5E14-8E45-A727-370F0C335113}" destId="{A8BCB4C0-19F3-424A-BC73-82E047350CC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644702-E647-1F40-B58B-EFC3646203A5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740595-72C0-AD4E-99BE-831BC0FE1000}">
      <dgm:prSet phldrT="[Text]"/>
      <dgm:spPr/>
      <dgm:t>
        <a:bodyPr/>
        <a:lstStyle/>
        <a:p>
          <a:r>
            <a:rPr lang="en-US" dirty="0" smtClean="0"/>
            <a:t>What does Odysseus’ find when he returns home to Ithaca?</a:t>
          </a:r>
          <a:endParaRPr lang="en-US" dirty="0"/>
        </a:p>
      </dgm:t>
    </dgm:pt>
    <dgm:pt modelId="{DF66F9FE-2597-084F-8231-8C6F5A93A310}" type="parTrans" cxnId="{5BB19B70-EA08-AA42-AE8B-D8F5A31C94D3}">
      <dgm:prSet/>
      <dgm:spPr/>
      <dgm:t>
        <a:bodyPr/>
        <a:lstStyle/>
        <a:p>
          <a:endParaRPr lang="en-US"/>
        </a:p>
      </dgm:t>
    </dgm:pt>
    <dgm:pt modelId="{45745D2C-42FC-9448-8FCD-455E43DAB650}" type="sibTrans" cxnId="{5BB19B70-EA08-AA42-AE8B-D8F5A31C94D3}">
      <dgm:prSet/>
      <dgm:spPr/>
      <dgm:t>
        <a:bodyPr/>
        <a:lstStyle/>
        <a:p>
          <a:endParaRPr lang="en-US"/>
        </a:p>
      </dgm:t>
    </dgm:pt>
    <dgm:pt modelId="{A1F7787F-B9F8-2A49-B66C-34072CB2EC44}" type="pres">
      <dgm:prSet presAssocID="{E8644702-E647-1F40-B58B-EFC3646203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1A2950-E143-7E4A-AFCE-F06165853F89}" type="pres">
      <dgm:prSet presAssocID="{11740595-72C0-AD4E-99BE-831BC0FE10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B19B70-EA08-AA42-AE8B-D8F5A31C94D3}" srcId="{E8644702-E647-1F40-B58B-EFC3646203A5}" destId="{11740595-72C0-AD4E-99BE-831BC0FE1000}" srcOrd="0" destOrd="0" parTransId="{DF66F9FE-2597-084F-8231-8C6F5A93A310}" sibTransId="{45745D2C-42FC-9448-8FCD-455E43DAB650}"/>
    <dgm:cxn modelId="{48F2E475-6275-4C48-AC16-64D6F72E97F7}" type="presOf" srcId="{E8644702-E647-1F40-B58B-EFC3646203A5}" destId="{A1F7787F-B9F8-2A49-B66C-34072CB2EC44}" srcOrd="0" destOrd="0" presId="urn:microsoft.com/office/officeart/2005/8/layout/vList2"/>
    <dgm:cxn modelId="{17994AE9-0427-014E-9862-B6B3F4394403}" type="presOf" srcId="{11740595-72C0-AD4E-99BE-831BC0FE1000}" destId="{A71A2950-E143-7E4A-AFCE-F06165853F89}" srcOrd="0" destOrd="0" presId="urn:microsoft.com/office/officeart/2005/8/layout/vList2"/>
    <dgm:cxn modelId="{E6229DD1-8AA6-0E4C-B640-3443CE99592B}" type="presParOf" srcId="{A1F7787F-B9F8-2A49-B66C-34072CB2EC44}" destId="{A71A2950-E143-7E4A-AFCE-F06165853F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138B3141-B342-B146-9ABA-5F19C2BF84A3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F52BF-7CAB-E744-ADA5-28511BEB532B}">
      <dgm:prSet phldrT="[Text]"/>
      <dgm:spPr/>
      <dgm:t>
        <a:bodyPr/>
        <a:lstStyle/>
        <a:p>
          <a:r>
            <a:rPr lang="en-US" dirty="0" smtClean="0"/>
            <a:t>Opening Session</a:t>
          </a:r>
          <a:endParaRPr lang="en-US" dirty="0"/>
        </a:p>
      </dgm:t>
    </dgm:pt>
    <dgm:pt modelId="{EBAB1B28-46AC-EA43-B35F-275B8B480B82}" type="parTrans" cxnId="{FC10A778-11A8-2147-9381-3167B4021999}">
      <dgm:prSet/>
      <dgm:spPr/>
      <dgm:t>
        <a:bodyPr/>
        <a:lstStyle/>
        <a:p>
          <a:endParaRPr lang="en-US"/>
        </a:p>
      </dgm:t>
    </dgm:pt>
    <dgm:pt modelId="{3EBFBFE2-04AD-5C46-A12D-D0CD2DF7F913}" type="sibTrans" cxnId="{FC10A778-11A8-2147-9381-3167B4021999}">
      <dgm:prSet/>
      <dgm:spPr/>
      <dgm:t>
        <a:bodyPr/>
        <a:lstStyle/>
        <a:p>
          <a:endParaRPr lang="en-US"/>
        </a:p>
      </dgm:t>
    </dgm:pt>
    <dgm:pt modelId="{1564A53E-4CCC-DD42-9A69-9AC7269B94C5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E35BDCD4-D41B-6346-80B9-B05120BE984B}" type="parTrans" cxnId="{8EDB7572-CE71-EF44-AFBA-CC93F7A72B94}">
      <dgm:prSet/>
      <dgm:spPr/>
      <dgm:t>
        <a:bodyPr/>
        <a:lstStyle/>
        <a:p>
          <a:endParaRPr lang="en-US"/>
        </a:p>
      </dgm:t>
    </dgm:pt>
    <dgm:pt modelId="{33E834FF-4E19-9B47-9574-FB52A37370A9}" type="sibTrans" cxnId="{8EDB7572-CE71-EF44-AFBA-CC93F7A72B94}">
      <dgm:prSet/>
      <dgm:spPr/>
      <dgm:t>
        <a:bodyPr/>
        <a:lstStyle/>
        <a:p>
          <a:endParaRPr lang="en-US"/>
        </a:p>
      </dgm:t>
    </dgm:pt>
    <dgm:pt modelId="{892AF13B-2E8E-EA4C-99D5-3862F23A6651}">
      <dgm:prSet phldrT="[Text]" phldr="1"/>
      <dgm:spPr/>
      <dgm:t>
        <a:bodyPr/>
        <a:lstStyle/>
        <a:p>
          <a:endParaRPr lang="en-US" dirty="0"/>
        </a:p>
      </dgm:t>
    </dgm:pt>
    <dgm:pt modelId="{64944CA7-66C3-D646-8D8C-9C42FFEAE7FA}" type="parTrans" cxnId="{13A5F519-0B0E-C74F-AF2A-A1992EF44246}">
      <dgm:prSet/>
      <dgm:spPr/>
      <dgm:t>
        <a:bodyPr/>
        <a:lstStyle/>
        <a:p>
          <a:endParaRPr lang="en-US"/>
        </a:p>
      </dgm:t>
    </dgm:pt>
    <dgm:pt modelId="{837115CD-5DBB-3B44-8201-B1285727E1E3}" type="sibTrans" cxnId="{13A5F519-0B0E-C74F-AF2A-A1992EF44246}">
      <dgm:prSet/>
      <dgm:spPr/>
      <dgm:t>
        <a:bodyPr/>
        <a:lstStyle/>
        <a:p>
          <a:endParaRPr lang="en-US"/>
        </a:p>
      </dgm:t>
    </dgm:pt>
    <dgm:pt modelId="{CA5E5223-DB3A-424C-BA40-0982B46B4598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73327096-14DF-2846-BD29-92F4DED8D45F}" type="parTrans" cxnId="{FB96B8CD-6A3A-5F43-AC72-500AB0EC6E62}">
      <dgm:prSet/>
      <dgm:spPr/>
      <dgm:t>
        <a:bodyPr/>
        <a:lstStyle/>
        <a:p>
          <a:endParaRPr lang="en-US"/>
        </a:p>
      </dgm:t>
    </dgm:pt>
    <dgm:pt modelId="{7277CC46-93B7-9C47-8940-04F305CE1AEF}" type="sibTrans" cxnId="{FB96B8CD-6A3A-5F43-AC72-500AB0EC6E62}">
      <dgm:prSet/>
      <dgm:spPr/>
      <dgm:t>
        <a:bodyPr/>
        <a:lstStyle/>
        <a:p>
          <a:endParaRPr lang="en-US"/>
        </a:p>
      </dgm:t>
    </dgm:pt>
    <dgm:pt modelId="{CCAE178F-99AD-314B-A570-C69B8AB3AD5A}">
      <dgm:prSet phldrT="[Text]"/>
      <dgm:spPr/>
      <dgm:t>
        <a:bodyPr/>
        <a:lstStyle/>
        <a:p>
          <a:r>
            <a:rPr lang="en-US" dirty="0" smtClean="0"/>
            <a:t>Students will expand their understanding of Latin and Greek roots by determining how to correctly use English words with those roots in context.</a:t>
          </a:r>
          <a:endParaRPr lang="en-US" dirty="0"/>
        </a:p>
      </dgm:t>
    </dgm:pt>
    <dgm:pt modelId="{8C179D5B-37C4-8944-8994-E35072DB5067}" type="parTrans" cxnId="{77944D67-73AF-2540-A39A-524FFA7354C3}">
      <dgm:prSet/>
      <dgm:spPr/>
      <dgm:t>
        <a:bodyPr/>
        <a:lstStyle/>
        <a:p>
          <a:endParaRPr lang="en-US"/>
        </a:p>
      </dgm:t>
    </dgm:pt>
    <dgm:pt modelId="{DB2FDAEA-772A-8A42-BCCB-5056E8FC2008}" type="sibTrans" cxnId="{77944D67-73AF-2540-A39A-524FFA7354C3}">
      <dgm:prSet/>
      <dgm:spPr/>
      <dgm:t>
        <a:bodyPr/>
        <a:lstStyle/>
        <a:p>
          <a:endParaRPr lang="en-US"/>
        </a:p>
      </dgm:t>
    </dgm:pt>
    <dgm:pt modelId="{AB9262E2-DB75-2141-A386-60FA66A52380}" type="pres">
      <dgm:prSet presAssocID="{138B3141-B342-B146-9ABA-5F19C2BF84A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700B55-B40B-634B-8FD2-E04BB40DB606}" type="pres">
      <dgm:prSet presAssocID="{18DF52BF-7CAB-E744-ADA5-28511BEB532B}" presName="thickLine" presStyleLbl="alignNode1" presStyleIdx="0" presStyleCnt="3"/>
      <dgm:spPr/>
    </dgm:pt>
    <dgm:pt modelId="{AE459AB0-F78F-A140-9A4F-BAA320C0E62B}" type="pres">
      <dgm:prSet presAssocID="{18DF52BF-7CAB-E744-ADA5-28511BEB532B}" presName="horz1" presStyleCnt="0"/>
      <dgm:spPr/>
    </dgm:pt>
    <dgm:pt modelId="{23554E94-2FCD-FA44-9CF4-2D1D9C7EAA62}" type="pres">
      <dgm:prSet presAssocID="{18DF52BF-7CAB-E744-ADA5-28511BEB532B}" presName="tx1" presStyleLbl="revTx" presStyleIdx="0" presStyleCnt="5"/>
      <dgm:spPr/>
      <dgm:t>
        <a:bodyPr/>
        <a:lstStyle/>
        <a:p>
          <a:endParaRPr lang="en-US"/>
        </a:p>
      </dgm:t>
    </dgm:pt>
    <dgm:pt modelId="{3885EF1B-6691-554C-827F-4CFD3BD7D2BA}" type="pres">
      <dgm:prSet presAssocID="{18DF52BF-7CAB-E744-ADA5-28511BEB532B}" presName="vert1" presStyleCnt="0"/>
      <dgm:spPr/>
    </dgm:pt>
    <dgm:pt modelId="{7F712C0E-D3E3-BA41-B12E-5DE18F4F44B9}" type="pres">
      <dgm:prSet presAssocID="{CCAE178F-99AD-314B-A570-C69B8AB3AD5A}" presName="vertSpace2a" presStyleCnt="0"/>
      <dgm:spPr/>
    </dgm:pt>
    <dgm:pt modelId="{06B73699-1FA5-DB40-A652-6ABA0A2AB3F6}" type="pres">
      <dgm:prSet presAssocID="{CCAE178F-99AD-314B-A570-C69B8AB3AD5A}" presName="horz2" presStyleCnt="0"/>
      <dgm:spPr/>
    </dgm:pt>
    <dgm:pt modelId="{F2B77AB4-1C5F-3745-9341-B7BDDD4E2E3A}" type="pres">
      <dgm:prSet presAssocID="{CCAE178F-99AD-314B-A570-C69B8AB3AD5A}" presName="horzSpace2" presStyleCnt="0"/>
      <dgm:spPr/>
    </dgm:pt>
    <dgm:pt modelId="{48650E1E-5943-7A43-A4BD-C1140D792729}" type="pres">
      <dgm:prSet presAssocID="{CCAE178F-99AD-314B-A570-C69B8AB3AD5A}" presName="tx2" presStyleLbl="revTx" presStyleIdx="1" presStyleCnt="5"/>
      <dgm:spPr/>
      <dgm:t>
        <a:bodyPr/>
        <a:lstStyle/>
        <a:p>
          <a:endParaRPr lang="en-US"/>
        </a:p>
      </dgm:t>
    </dgm:pt>
    <dgm:pt modelId="{9AE54236-73E6-7E49-A39F-E7F9CFE9E423}" type="pres">
      <dgm:prSet presAssocID="{CCAE178F-99AD-314B-A570-C69B8AB3AD5A}" presName="vert2" presStyleCnt="0"/>
      <dgm:spPr/>
    </dgm:pt>
    <dgm:pt modelId="{C4F54A5A-F081-9A49-8409-29D4D85D5878}" type="pres">
      <dgm:prSet presAssocID="{CCAE178F-99AD-314B-A570-C69B8AB3AD5A}" presName="thinLine2b" presStyleLbl="callout" presStyleIdx="0" presStyleCnt="2"/>
      <dgm:spPr/>
    </dgm:pt>
    <dgm:pt modelId="{4A448962-0F5F-5245-B315-9128747E3F35}" type="pres">
      <dgm:prSet presAssocID="{CCAE178F-99AD-314B-A570-C69B8AB3AD5A}" presName="vertSpace2b" presStyleCnt="0"/>
      <dgm:spPr/>
    </dgm:pt>
    <dgm:pt modelId="{158E85FE-37DD-B34E-9D72-B8FEDF0E8DAB}" type="pres">
      <dgm:prSet presAssocID="{1564A53E-4CCC-DD42-9A69-9AC7269B94C5}" presName="thickLine" presStyleLbl="alignNode1" presStyleIdx="1" presStyleCnt="3"/>
      <dgm:spPr/>
    </dgm:pt>
    <dgm:pt modelId="{1F71413A-7320-784D-8CF5-6F39516C0151}" type="pres">
      <dgm:prSet presAssocID="{1564A53E-4CCC-DD42-9A69-9AC7269B94C5}" presName="horz1" presStyleCnt="0"/>
      <dgm:spPr/>
    </dgm:pt>
    <dgm:pt modelId="{EB243F75-D165-9749-A976-6C992B0DDA12}" type="pres">
      <dgm:prSet presAssocID="{1564A53E-4CCC-DD42-9A69-9AC7269B94C5}" presName="tx1" presStyleLbl="revTx" presStyleIdx="2" presStyleCnt="5"/>
      <dgm:spPr/>
      <dgm:t>
        <a:bodyPr/>
        <a:lstStyle/>
        <a:p>
          <a:endParaRPr lang="en-US"/>
        </a:p>
      </dgm:t>
    </dgm:pt>
    <dgm:pt modelId="{ADE4E08B-BFB3-064D-8895-EE479B53D3FE}" type="pres">
      <dgm:prSet presAssocID="{1564A53E-4CCC-DD42-9A69-9AC7269B94C5}" presName="vert1" presStyleCnt="0"/>
      <dgm:spPr/>
    </dgm:pt>
    <dgm:pt modelId="{8174B471-79F4-DF4C-94FD-6B705834171E}" type="pres">
      <dgm:prSet presAssocID="{892AF13B-2E8E-EA4C-99D5-3862F23A6651}" presName="vertSpace2a" presStyleCnt="0"/>
      <dgm:spPr/>
    </dgm:pt>
    <dgm:pt modelId="{4511F93B-40F5-3C46-8852-58B5C9F72F0B}" type="pres">
      <dgm:prSet presAssocID="{892AF13B-2E8E-EA4C-99D5-3862F23A6651}" presName="horz2" presStyleCnt="0"/>
      <dgm:spPr/>
    </dgm:pt>
    <dgm:pt modelId="{6B08A3AE-3458-314E-9528-4B43969B3D2C}" type="pres">
      <dgm:prSet presAssocID="{892AF13B-2E8E-EA4C-99D5-3862F23A6651}" presName="horzSpace2" presStyleCnt="0"/>
      <dgm:spPr/>
    </dgm:pt>
    <dgm:pt modelId="{C5E96AEC-1DAC-444E-B462-28EC7A64282C}" type="pres">
      <dgm:prSet presAssocID="{892AF13B-2E8E-EA4C-99D5-3862F23A6651}" presName="tx2" presStyleLbl="revTx" presStyleIdx="3" presStyleCnt="5"/>
      <dgm:spPr/>
      <dgm:t>
        <a:bodyPr/>
        <a:lstStyle/>
        <a:p>
          <a:endParaRPr lang="en-US"/>
        </a:p>
      </dgm:t>
    </dgm:pt>
    <dgm:pt modelId="{F8F94559-05C4-0E44-8B9F-47A4AE1C9F74}" type="pres">
      <dgm:prSet presAssocID="{892AF13B-2E8E-EA4C-99D5-3862F23A6651}" presName="vert2" presStyleCnt="0"/>
      <dgm:spPr/>
    </dgm:pt>
    <dgm:pt modelId="{525F52D9-377F-464E-B784-C4F9B54E505A}" type="pres">
      <dgm:prSet presAssocID="{892AF13B-2E8E-EA4C-99D5-3862F23A6651}" presName="thinLine2b" presStyleLbl="callout" presStyleIdx="1" presStyleCnt="2"/>
      <dgm:spPr/>
    </dgm:pt>
    <dgm:pt modelId="{7276139A-F2D0-AA40-A21D-81AF9B38B735}" type="pres">
      <dgm:prSet presAssocID="{892AF13B-2E8E-EA4C-99D5-3862F23A6651}" presName="vertSpace2b" presStyleCnt="0"/>
      <dgm:spPr/>
    </dgm:pt>
    <dgm:pt modelId="{41080C70-A73D-3C45-9599-301600EE484B}" type="pres">
      <dgm:prSet presAssocID="{CA5E5223-DB3A-424C-BA40-0982B46B4598}" presName="thickLine" presStyleLbl="alignNode1" presStyleIdx="2" presStyleCnt="3"/>
      <dgm:spPr/>
    </dgm:pt>
    <dgm:pt modelId="{2824FE4E-9A04-D84B-BA52-5F21F3FCF4AB}" type="pres">
      <dgm:prSet presAssocID="{CA5E5223-DB3A-424C-BA40-0982B46B4598}" presName="horz1" presStyleCnt="0"/>
      <dgm:spPr/>
    </dgm:pt>
    <dgm:pt modelId="{9E979B39-6DEE-0944-9783-2C6F1C2C2866}" type="pres">
      <dgm:prSet presAssocID="{CA5E5223-DB3A-424C-BA40-0982B46B4598}" presName="tx1" presStyleLbl="revTx" presStyleIdx="4" presStyleCnt="5"/>
      <dgm:spPr/>
      <dgm:t>
        <a:bodyPr/>
        <a:lstStyle/>
        <a:p>
          <a:endParaRPr lang="en-US"/>
        </a:p>
      </dgm:t>
    </dgm:pt>
    <dgm:pt modelId="{4EAE36B1-C74E-3142-9FFB-D22077188966}" type="pres">
      <dgm:prSet presAssocID="{CA5E5223-DB3A-424C-BA40-0982B46B4598}" presName="vert1" presStyleCnt="0"/>
      <dgm:spPr/>
    </dgm:pt>
  </dgm:ptLst>
  <dgm:cxnLst>
    <dgm:cxn modelId="{13A5F519-0B0E-C74F-AF2A-A1992EF44246}" srcId="{1564A53E-4CCC-DD42-9A69-9AC7269B94C5}" destId="{892AF13B-2E8E-EA4C-99D5-3862F23A6651}" srcOrd="0" destOrd="0" parTransId="{64944CA7-66C3-D646-8D8C-9C42FFEAE7FA}" sibTransId="{837115CD-5DBB-3B44-8201-B1285727E1E3}"/>
    <dgm:cxn modelId="{64A58414-D1CB-C14C-9777-74F6710EE48C}" type="presOf" srcId="{CCAE178F-99AD-314B-A570-C69B8AB3AD5A}" destId="{48650E1E-5943-7A43-A4BD-C1140D792729}" srcOrd="0" destOrd="0" presId="urn:microsoft.com/office/officeart/2008/layout/LinedList"/>
    <dgm:cxn modelId="{8EDB7572-CE71-EF44-AFBA-CC93F7A72B94}" srcId="{138B3141-B342-B146-9ABA-5F19C2BF84A3}" destId="{1564A53E-4CCC-DD42-9A69-9AC7269B94C5}" srcOrd="1" destOrd="0" parTransId="{E35BDCD4-D41B-6346-80B9-B05120BE984B}" sibTransId="{33E834FF-4E19-9B47-9574-FB52A37370A9}"/>
    <dgm:cxn modelId="{FBA63733-545E-C440-B680-D64135354500}" type="presOf" srcId="{892AF13B-2E8E-EA4C-99D5-3862F23A6651}" destId="{C5E96AEC-1DAC-444E-B462-28EC7A64282C}" srcOrd="0" destOrd="0" presId="urn:microsoft.com/office/officeart/2008/layout/LinedList"/>
    <dgm:cxn modelId="{77944D67-73AF-2540-A39A-524FFA7354C3}" srcId="{18DF52BF-7CAB-E744-ADA5-28511BEB532B}" destId="{CCAE178F-99AD-314B-A570-C69B8AB3AD5A}" srcOrd="0" destOrd="0" parTransId="{8C179D5B-37C4-8944-8994-E35072DB5067}" sibTransId="{DB2FDAEA-772A-8A42-BCCB-5056E8FC2008}"/>
    <dgm:cxn modelId="{FB96B8CD-6A3A-5F43-AC72-500AB0EC6E62}" srcId="{138B3141-B342-B146-9ABA-5F19C2BF84A3}" destId="{CA5E5223-DB3A-424C-BA40-0982B46B4598}" srcOrd="2" destOrd="0" parTransId="{73327096-14DF-2846-BD29-92F4DED8D45F}" sibTransId="{7277CC46-93B7-9C47-8940-04F305CE1AEF}"/>
    <dgm:cxn modelId="{618A32D8-98BE-534A-B55E-7ED6F553E010}" type="presOf" srcId="{138B3141-B342-B146-9ABA-5F19C2BF84A3}" destId="{AB9262E2-DB75-2141-A386-60FA66A52380}" srcOrd="0" destOrd="0" presId="urn:microsoft.com/office/officeart/2008/layout/LinedList"/>
    <dgm:cxn modelId="{FC10A778-11A8-2147-9381-3167B4021999}" srcId="{138B3141-B342-B146-9ABA-5F19C2BF84A3}" destId="{18DF52BF-7CAB-E744-ADA5-28511BEB532B}" srcOrd="0" destOrd="0" parTransId="{EBAB1B28-46AC-EA43-B35F-275B8B480B82}" sibTransId="{3EBFBFE2-04AD-5C46-A12D-D0CD2DF7F913}"/>
    <dgm:cxn modelId="{C35CC9F6-480D-6B44-A7B0-7CC5A24D4A39}" type="presOf" srcId="{18DF52BF-7CAB-E744-ADA5-28511BEB532B}" destId="{23554E94-2FCD-FA44-9CF4-2D1D9C7EAA62}" srcOrd="0" destOrd="0" presId="urn:microsoft.com/office/officeart/2008/layout/LinedList"/>
    <dgm:cxn modelId="{2A9D2A56-23BD-7E45-880D-D8C0FF121465}" type="presOf" srcId="{1564A53E-4CCC-DD42-9A69-9AC7269B94C5}" destId="{EB243F75-D165-9749-A976-6C992B0DDA12}" srcOrd="0" destOrd="0" presId="urn:microsoft.com/office/officeart/2008/layout/LinedList"/>
    <dgm:cxn modelId="{34A5A379-F6B3-CE4E-BD2B-EBC13779C997}" type="presOf" srcId="{CA5E5223-DB3A-424C-BA40-0982B46B4598}" destId="{9E979B39-6DEE-0944-9783-2C6F1C2C2866}" srcOrd="0" destOrd="0" presId="urn:microsoft.com/office/officeart/2008/layout/LinedList"/>
    <dgm:cxn modelId="{D0ECB3C1-2E10-CC4A-8900-8C98367264DB}" type="presParOf" srcId="{AB9262E2-DB75-2141-A386-60FA66A52380}" destId="{24700B55-B40B-634B-8FD2-E04BB40DB606}" srcOrd="0" destOrd="0" presId="urn:microsoft.com/office/officeart/2008/layout/LinedList"/>
    <dgm:cxn modelId="{ADEF418F-B7A8-0A48-B808-819A68ADB03F}" type="presParOf" srcId="{AB9262E2-DB75-2141-A386-60FA66A52380}" destId="{AE459AB0-F78F-A140-9A4F-BAA320C0E62B}" srcOrd="1" destOrd="0" presId="urn:microsoft.com/office/officeart/2008/layout/LinedList"/>
    <dgm:cxn modelId="{E7A5BECC-71D9-864F-B5DC-39F08CEDE1CB}" type="presParOf" srcId="{AE459AB0-F78F-A140-9A4F-BAA320C0E62B}" destId="{23554E94-2FCD-FA44-9CF4-2D1D9C7EAA62}" srcOrd="0" destOrd="0" presId="urn:microsoft.com/office/officeart/2008/layout/LinedList"/>
    <dgm:cxn modelId="{0C59C3BF-F9F5-E442-BF8A-60D0552ADFBD}" type="presParOf" srcId="{AE459AB0-F78F-A140-9A4F-BAA320C0E62B}" destId="{3885EF1B-6691-554C-827F-4CFD3BD7D2BA}" srcOrd="1" destOrd="0" presId="urn:microsoft.com/office/officeart/2008/layout/LinedList"/>
    <dgm:cxn modelId="{6BDE6F78-2451-FE41-B997-EE2E467F94F2}" type="presParOf" srcId="{3885EF1B-6691-554C-827F-4CFD3BD7D2BA}" destId="{7F712C0E-D3E3-BA41-B12E-5DE18F4F44B9}" srcOrd="0" destOrd="0" presId="urn:microsoft.com/office/officeart/2008/layout/LinedList"/>
    <dgm:cxn modelId="{D7D13D6B-CFAE-B543-975A-42B2E4B8C70A}" type="presParOf" srcId="{3885EF1B-6691-554C-827F-4CFD3BD7D2BA}" destId="{06B73699-1FA5-DB40-A652-6ABA0A2AB3F6}" srcOrd="1" destOrd="0" presId="urn:microsoft.com/office/officeart/2008/layout/LinedList"/>
    <dgm:cxn modelId="{EF70C9AB-5379-6D4E-B163-D8F8AEBDB9B6}" type="presParOf" srcId="{06B73699-1FA5-DB40-A652-6ABA0A2AB3F6}" destId="{F2B77AB4-1C5F-3745-9341-B7BDDD4E2E3A}" srcOrd="0" destOrd="0" presId="urn:microsoft.com/office/officeart/2008/layout/LinedList"/>
    <dgm:cxn modelId="{C5C37F0C-166F-DC4F-80EB-8757945A808A}" type="presParOf" srcId="{06B73699-1FA5-DB40-A652-6ABA0A2AB3F6}" destId="{48650E1E-5943-7A43-A4BD-C1140D792729}" srcOrd="1" destOrd="0" presId="urn:microsoft.com/office/officeart/2008/layout/LinedList"/>
    <dgm:cxn modelId="{A447D596-1801-F54F-875C-C7687AC494B9}" type="presParOf" srcId="{06B73699-1FA5-DB40-A652-6ABA0A2AB3F6}" destId="{9AE54236-73E6-7E49-A39F-E7F9CFE9E423}" srcOrd="2" destOrd="0" presId="urn:microsoft.com/office/officeart/2008/layout/LinedList"/>
    <dgm:cxn modelId="{577C1D04-C5B9-5243-BC45-81352FDECCAA}" type="presParOf" srcId="{3885EF1B-6691-554C-827F-4CFD3BD7D2BA}" destId="{C4F54A5A-F081-9A49-8409-29D4D85D5878}" srcOrd="2" destOrd="0" presId="urn:microsoft.com/office/officeart/2008/layout/LinedList"/>
    <dgm:cxn modelId="{F18655C5-B7E1-524B-801F-028F83B7BDDA}" type="presParOf" srcId="{3885EF1B-6691-554C-827F-4CFD3BD7D2BA}" destId="{4A448962-0F5F-5245-B315-9128747E3F35}" srcOrd="3" destOrd="0" presId="urn:microsoft.com/office/officeart/2008/layout/LinedList"/>
    <dgm:cxn modelId="{978E29DC-FBB2-D24E-8019-0F5A9135430F}" type="presParOf" srcId="{AB9262E2-DB75-2141-A386-60FA66A52380}" destId="{158E85FE-37DD-B34E-9D72-B8FEDF0E8DAB}" srcOrd="2" destOrd="0" presId="urn:microsoft.com/office/officeart/2008/layout/LinedList"/>
    <dgm:cxn modelId="{335B4B79-89CD-D043-B1A5-F6292EE096BC}" type="presParOf" srcId="{AB9262E2-DB75-2141-A386-60FA66A52380}" destId="{1F71413A-7320-784D-8CF5-6F39516C0151}" srcOrd="3" destOrd="0" presId="urn:microsoft.com/office/officeart/2008/layout/LinedList"/>
    <dgm:cxn modelId="{5AC1A8B6-CFCE-C94E-97EC-6BE40870026D}" type="presParOf" srcId="{1F71413A-7320-784D-8CF5-6F39516C0151}" destId="{EB243F75-D165-9749-A976-6C992B0DDA12}" srcOrd="0" destOrd="0" presId="urn:microsoft.com/office/officeart/2008/layout/LinedList"/>
    <dgm:cxn modelId="{22B46B81-20DC-514B-BFEB-A0519E9E002F}" type="presParOf" srcId="{1F71413A-7320-784D-8CF5-6F39516C0151}" destId="{ADE4E08B-BFB3-064D-8895-EE479B53D3FE}" srcOrd="1" destOrd="0" presId="urn:microsoft.com/office/officeart/2008/layout/LinedList"/>
    <dgm:cxn modelId="{A0562A84-49BF-E94D-A43B-6D11F735F51A}" type="presParOf" srcId="{ADE4E08B-BFB3-064D-8895-EE479B53D3FE}" destId="{8174B471-79F4-DF4C-94FD-6B705834171E}" srcOrd="0" destOrd="0" presId="urn:microsoft.com/office/officeart/2008/layout/LinedList"/>
    <dgm:cxn modelId="{F767A74B-797C-FB40-80BD-EFB557A0549B}" type="presParOf" srcId="{ADE4E08B-BFB3-064D-8895-EE479B53D3FE}" destId="{4511F93B-40F5-3C46-8852-58B5C9F72F0B}" srcOrd="1" destOrd="0" presId="urn:microsoft.com/office/officeart/2008/layout/LinedList"/>
    <dgm:cxn modelId="{18BFE935-C2DE-AF4C-8569-D9CA5FE250FB}" type="presParOf" srcId="{4511F93B-40F5-3C46-8852-58B5C9F72F0B}" destId="{6B08A3AE-3458-314E-9528-4B43969B3D2C}" srcOrd="0" destOrd="0" presId="urn:microsoft.com/office/officeart/2008/layout/LinedList"/>
    <dgm:cxn modelId="{814FCA6C-D181-964C-B5A0-31A19371523D}" type="presParOf" srcId="{4511F93B-40F5-3C46-8852-58B5C9F72F0B}" destId="{C5E96AEC-1DAC-444E-B462-28EC7A64282C}" srcOrd="1" destOrd="0" presId="urn:microsoft.com/office/officeart/2008/layout/LinedList"/>
    <dgm:cxn modelId="{5278517A-B878-C34F-BC74-49A51D798352}" type="presParOf" srcId="{4511F93B-40F5-3C46-8852-58B5C9F72F0B}" destId="{F8F94559-05C4-0E44-8B9F-47A4AE1C9F74}" srcOrd="2" destOrd="0" presId="urn:microsoft.com/office/officeart/2008/layout/LinedList"/>
    <dgm:cxn modelId="{FEDE007E-B987-8541-B6B7-AD5ABBD3A24E}" type="presParOf" srcId="{ADE4E08B-BFB3-064D-8895-EE479B53D3FE}" destId="{525F52D9-377F-464E-B784-C4F9B54E505A}" srcOrd="2" destOrd="0" presId="urn:microsoft.com/office/officeart/2008/layout/LinedList"/>
    <dgm:cxn modelId="{CC622667-A970-6843-A814-29AC483CAE47}" type="presParOf" srcId="{ADE4E08B-BFB3-064D-8895-EE479B53D3FE}" destId="{7276139A-F2D0-AA40-A21D-81AF9B38B735}" srcOrd="3" destOrd="0" presId="urn:microsoft.com/office/officeart/2008/layout/LinedList"/>
    <dgm:cxn modelId="{B6C7DE87-046B-784A-8D0D-5D0373F9C491}" type="presParOf" srcId="{AB9262E2-DB75-2141-A386-60FA66A52380}" destId="{41080C70-A73D-3C45-9599-301600EE484B}" srcOrd="4" destOrd="0" presId="urn:microsoft.com/office/officeart/2008/layout/LinedList"/>
    <dgm:cxn modelId="{4CB64470-49C7-C643-9C6A-6431DB263CFD}" type="presParOf" srcId="{AB9262E2-DB75-2141-A386-60FA66A52380}" destId="{2824FE4E-9A04-D84B-BA52-5F21F3FCF4AB}" srcOrd="5" destOrd="0" presId="urn:microsoft.com/office/officeart/2008/layout/LinedList"/>
    <dgm:cxn modelId="{66CFF297-ED8E-CA4C-B80A-DD9DC5C150BB}" type="presParOf" srcId="{2824FE4E-9A04-D84B-BA52-5F21F3FCF4AB}" destId="{9E979B39-6DEE-0944-9783-2C6F1C2C2866}" srcOrd="0" destOrd="0" presId="urn:microsoft.com/office/officeart/2008/layout/LinedList"/>
    <dgm:cxn modelId="{8FC0700D-F811-454E-A064-A14E4B4D1C18}" type="presParOf" srcId="{2824FE4E-9A04-D84B-BA52-5F21F3FCF4AB}" destId="{4EAE36B1-C74E-3142-9FFB-D2207718896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E8644702-E647-1F40-B58B-EFC3646203A5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740595-72C0-AD4E-99BE-831BC0FE1000}">
      <dgm:prSet phldrT="[Text]"/>
      <dgm:spPr/>
      <dgm:t>
        <a:bodyPr/>
        <a:lstStyle/>
        <a:p>
          <a:endParaRPr lang="en-US" dirty="0"/>
        </a:p>
      </dgm:t>
    </dgm:pt>
    <dgm:pt modelId="{DF66F9FE-2597-084F-8231-8C6F5A93A310}" type="parTrans" cxnId="{5BB19B70-EA08-AA42-AE8B-D8F5A31C94D3}">
      <dgm:prSet/>
      <dgm:spPr/>
      <dgm:t>
        <a:bodyPr/>
        <a:lstStyle/>
        <a:p>
          <a:endParaRPr lang="en-US"/>
        </a:p>
      </dgm:t>
    </dgm:pt>
    <dgm:pt modelId="{45745D2C-42FC-9448-8FCD-455E43DAB650}" type="sibTrans" cxnId="{5BB19B70-EA08-AA42-AE8B-D8F5A31C94D3}">
      <dgm:prSet/>
      <dgm:spPr/>
      <dgm:t>
        <a:bodyPr/>
        <a:lstStyle/>
        <a:p>
          <a:endParaRPr lang="en-US"/>
        </a:p>
      </dgm:t>
    </dgm:pt>
    <dgm:pt modelId="{A1F7787F-B9F8-2A49-B66C-34072CB2EC44}" type="pres">
      <dgm:prSet presAssocID="{E8644702-E647-1F40-B58B-EFC3646203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1A2950-E143-7E4A-AFCE-F06165853F89}" type="pres">
      <dgm:prSet presAssocID="{11740595-72C0-AD4E-99BE-831BC0FE10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B19B70-EA08-AA42-AE8B-D8F5A31C94D3}" srcId="{E8644702-E647-1F40-B58B-EFC3646203A5}" destId="{11740595-72C0-AD4E-99BE-831BC0FE1000}" srcOrd="0" destOrd="0" parTransId="{DF66F9FE-2597-084F-8231-8C6F5A93A310}" sibTransId="{45745D2C-42FC-9448-8FCD-455E43DAB650}"/>
    <dgm:cxn modelId="{47215976-D3BB-1842-9833-78CB198CC7FB}" type="presOf" srcId="{E8644702-E647-1F40-B58B-EFC3646203A5}" destId="{A1F7787F-B9F8-2A49-B66C-34072CB2EC44}" srcOrd="0" destOrd="0" presId="urn:microsoft.com/office/officeart/2005/8/layout/vList2"/>
    <dgm:cxn modelId="{C7037DFB-A9C0-2F4F-9745-0F992954DC54}" type="presOf" srcId="{11740595-72C0-AD4E-99BE-831BC0FE1000}" destId="{A71A2950-E143-7E4A-AFCE-F06165853F89}" srcOrd="0" destOrd="0" presId="urn:microsoft.com/office/officeart/2005/8/layout/vList2"/>
    <dgm:cxn modelId="{0724D785-06ED-F34B-BABD-091AB82959A1}" type="presParOf" srcId="{A1F7787F-B9F8-2A49-B66C-34072CB2EC44}" destId="{A71A2950-E143-7E4A-AFCE-F06165853F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FC7B1C92-B2BE-0C40-975C-8F0ADBF671D7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920D5C48-CDB0-2C44-9A84-2D1A167B74F0}">
      <dgm:prSet phldrT="[Text]" phldr="1"/>
      <dgm:spPr/>
      <dgm:t>
        <a:bodyPr/>
        <a:lstStyle/>
        <a:p>
          <a:endParaRPr lang="en-US"/>
        </a:p>
      </dgm:t>
    </dgm:pt>
    <dgm:pt modelId="{07E210E3-D361-6F4A-B50D-F47FFA44AD9D}" type="parTrans" cxnId="{D9B7DE4F-5976-DB41-A358-AFF018D2D5E7}">
      <dgm:prSet/>
      <dgm:spPr/>
      <dgm:t>
        <a:bodyPr/>
        <a:lstStyle/>
        <a:p>
          <a:endParaRPr lang="en-US"/>
        </a:p>
      </dgm:t>
    </dgm:pt>
    <dgm:pt modelId="{177DC358-725A-7243-9C68-314070DF27DB}" type="sibTrans" cxnId="{D9B7DE4F-5976-DB41-A358-AFF018D2D5E7}">
      <dgm:prSet/>
      <dgm:spPr/>
      <dgm:t>
        <a:bodyPr/>
        <a:lstStyle/>
        <a:p>
          <a:endParaRPr lang="en-US"/>
        </a:p>
      </dgm:t>
    </dgm:pt>
    <dgm:pt modelId="{5E54801A-0A42-BF4C-A04F-83B3428BA45D}">
      <dgm:prSet phldrT="[Text]" phldr="1"/>
      <dgm:spPr/>
      <dgm:t>
        <a:bodyPr/>
        <a:lstStyle/>
        <a:p>
          <a:endParaRPr lang="en-US"/>
        </a:p>
      </dgm:t>
    </dgm:pt>
    <dgm:pt modelId="{A991A701-E9AF-2D42-BD67-B4309E8A33A8}" type="parTrans" cxnId="{78C58A85-8782-EE4C-8985-21231CD23507}">
      <dgm:prSet/>
      <dgm:spPr/>
      <dgm:t>
        <a:bodyPr/>
        <a:lstStyle/>
        <a:p>
          <a:endParaRPr lang="en-US"/>
        </a:p>
      </dgm:t>
    </dgm:pt>
    <dgm:pt modelId="{79F36FA8-0459-AA49-B973-0EDCE28E1578}" type="sibTrans" cxnId="{78C58A85-8782-EE4C-8985-21231CD23507}">
      <dgm:prSet/>
      <dgm:spPr/>
      <dgm:t>
        <a:bodyPr/>
        <a:lstStyle/>
        <a:p>
          <a:endParaRPr lang="en-US"/>
        </a:p>
      </dgm:t>
    </dgm:pt>
    <dgm:pt modelId="{1B6AA47D-3A1B-5941-B529-F635AF5B14DC}">
      <dgm:prSet phldrT="[Text]" phldr="1"/>
      <dgm:spPr/>
      <dgm:t>
        <a:bodyPr/>
        <a:lstStyle/>
        <a:p>
          <a:endParaRPr lang="en-US"/>
        </a:p>
      </dgm:t>
    </dgm:pt>
    <dgm:pt modelId="{31DFA661-27D8-AA45-89D7-BCABAD24C46C}" type="parTrans" cxnId="{81A79107-D589-354B-91C7-DB9E4199C978}">
      <dgm:prSet/>
      <dgm:spPr/>
      <dgm:t>
        <a:bodyPr/>
        <a:lstStyle/>
        <a:p>
          <a:endParaRPr lang="en-US"/>
        </a:p>
      </dgm:t>
    </dgm:pt>
    <dgm:pt modelId="{670B7C12-753A-3E41-BF8B-F95E0ACCE32A}" type="sibTrans" cxnId="{81A79107-D589-354B-91C7-DB9E4199C978}">
      <dgm:prSet/>
      <dgm:spPr/>
      <dgm:t>
        <a:bodyPr/>
        <a:lstStyle/>
        <a:p>
          <a:endParaRPr lang="en-US"/>
        </a:p>
      </dgm:t>
    </dgm:pt>
    <dgm:pt modelId="{CE80BED8-69B4-4246-8E8C-4B8DE141A630}">
      <dgm:prSet phldrT="[Text]" phldr="1"/>
      <dgm:spPr/>
      <dgm:t>
        <a:bodyPr/>
        <a:lstStyle/>
        <a:p>
          <a:endParaRPr lang="en-US"/>
        </a:p>
      </dgm:t>
    </dgm:pt>
    <dgm:pt modelId="{01E501D7-A5C7-2C4F-BCAE-7070C98B866D}" type="parTrans" cxnId="{FF2AEEF1-84C9-F842-96BA-D79694DEADF7}">
      <dgm:prSet/>
      <dgm:spPr/>
      <dgm:t>
        <a:bodyPr/>
        <a:lstStyle/>
        <a:p>
          <a:endParaRPr lang="en-US"/>
        </a:p>
      </dgm:t>
    </dgm:pt>
    <dgm:pt modelId="{9E1653F3-9DF3-2B47-9ED7-06EF043B0E68}" type="sibTrans" cxnId="{FF2AEEF1-84C9-F842-96BA-D79694DEADF7}">
      <dgm:prSet/>
      <dgm:spPr/>
      <dgm:t>
        <a:bodyPr/>
        <a:lstStyle/>
        <a:p>
          <a:endParaRPr lang="en-US"/>
        </a:p>
      </dgm:t>
    </dgm:pt>
    <dgm:pt modelId="{683F5D1E-2A13-A04B-BE5D-6BD96E9CEA6D}" type="pres">
      <dgm:prSet presAssocID="{FC7B1C92-B2BE-0C40-975C-8F0ADBF671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62BB7E-73D6-9748-84A4-4D938E7EF86B}" type="pres">
      <dgm:prSet presAssocID="{920D5C48-CDB0-2C44-9A84-2D1A167B74F0}" presName="thickLine" presStyleLbl="alignNode1" presStyleIdx="0" presStyleCnt="1"/>
      <dgm:spPr/>
    </dgm:pt>
    <dgm:pt modelId="{2D970574-778A-C547-AD7A-00BA3A094F4A}" type="pres">
      <dgm:prSet presAssocID="{920D5C48-CDB0-2C44-9A84-2D1A167B74F0}" presName="horz1" presStyleCnt="0"/>
      <dgm:spPr/>
    </dgm:pt>
    <dgm:pt modelId="{E579A7B3-14D4-674E-9891-5BA72CF9E468}" type="pres">
      <dgm:prSet presAssocID="{920D5C48-CDB0-2C44-9A84-2D1A167B74F0}" presName="tx1" presStyleLbl="revTx" presStyleIdx="0" presStyleCnt="4"/>
      <dgm:spPr/>
      <dgm:t>
        <a:bodyPr/>
        <a:lstStyle/>
        <a:p>
          <a:endParaRPr lang="en-US"/>
        </a:p>
      </dgm:t>
    </dgm:pt>
    <dgm:pt modelId="{71848FDB-282E-A84A-9BF2-495E568597A4}" type="pres">
      <dgm:prSet presAssocID="{920D5C48-CDB0-2C44-9A84-2D1A167B74F0}" presName="vert1" presStyleCnt="0"/>
      <dgm:spPr/>
    </dgm:pt>
    <dgm:pt modelId="{180E982A-36FE-7D4C-9E70-76D604A9E27B}" type="pres">
      <dgm:prSet presAssocID="{5E54801A-0A42-BF4C-A04F-83B3428BA45D}" presName="vertSpace2a" presStyleCnt="0"/>
      <dgm:spPr/>
    </dgm:pt>
    <dgm:pt modelId="{031308E2-5C96-0F4C-AD7B-6AD4B067D690}" type="pres">
      <dgm:prSet presAssocID="{5E54801A-0A42-BF4C-A04F-83B3428BA45D}" presName="horz2" presStyleCnt="0"/>
      <dgm:spPr/>
    </dgm:pt>
    <dgm:pt modelId="{124084D3-F84C-0246-B72C-705943CA6B32}" type="pres">
      <dgm:prSet presAssocID="{5E54801A-0A42-BF4C-A04F-83B3428BA45D}" presName="horzSpace2" presStyleCnt="0"/>
      <dgm:spPr/>
    </dgm:pt>
    <dgm:pt modelId="{E38A7019-DA68-DA44-B1F9-6B191A42BBDA}" type="pres">
      <dgm:prSet presAssocID="{5E54801A-0A42-BF4C-A04F-83B3428BA45D}" presName="tx2" presStyleLbl="revTx" presStyleIdx="1" presStyleCnt="4"/>
      <dgm:spPr/>
      <dgm:t>
        <a:bodyPr/>
        <a:lstStyle/>
        <a:p>
          <a:endParaRPr lang="en-US"/>
        </a:p>
      </dgm:t>
    </dgm:pt>
    <dgm:pt modelId="{F864A786-5EEB-9D4B-9C6D-45CF0012E707}" type="pres">
      <dgm:prSet presAssocID="{5E54801A-0A42-BF4C-A04F-83B3428BA45D}" presName="vert2" presStyleCnt="0"/>
      <dgm:spPr/>
    </dgm:pt>
    <dgm:pt modelId="{9D440A47-9DD4-3B4F-BEF7-D01A49810023}" type="pres">
      <dgm:prSet presAssocID="{5E54801A-0A42-BF4C-A04F-83B3428BA45D}" presName="thinLine2b" presStyleLbl="callout" presStyleIdx="0" presStyleCnt="3"/>
      <dgm:spPr/>
    </dgm:pt>
    <dgm:pt modelId="{024A1C49-4FB7-9844-A2B2-02352E495E41}" type="pres">
      <dgm:prSet presAssocID="{5E54801A-0A42-BF4C-A04F-83B3428BA45D}" presName="vertSpace2b" presStyleCnt="0"/>
      <dgm:spPr/>
    </dgm:pt>
    <dgm:pt modelId="{8D737401-04D5-3644-80F0-EF634F55AB83}" type="pres">
      <dgm:prSet presAssocID="{1B6AA47D-3A1B-5941-B529-F635AF5B14DC}" presName="horz2" presStyleCnt="0"/>
      <dgm:spPr/>
    </dgm:pt>
    <dgm:pt modelId="{66293BCF-C9BA-6149-ABBC-F6D0F6670B54}" type="pres">
      <dgm:prSet presAssocID="{1B6AA47D-3A1B-5941-B529-F635AF5B14DC}" presName="horzSpace2" presStyleCnt="0"/>
      <dgm:spPr/>
    </dgm:pt>
    <dgm:pt modelId="{5F203E64-F7E2-4744-93E5-ABFDF9271037}" type="pres">
      <dgm:prSet presAssocID="{1B6AA47D-3A1B-5941-B529-F635AF5B14DC}" presName="tx2" presStyleLbl="revTx" presStyleIdx="2" presStyleCnt="4"/>
      <dgm:spPr/>
      <dgm:t>
        <a:bodyPr/>
        <a:lstStyle/>
        <a:p>
          <a:endParaRPr lang="en-US"/>
        </a:p>
      </dgm:t>
    </dgm:pt>
    <dgm:pt modelId="{9C485A21-D119-6A4B-8122-2328C467A8D5}" type="pres">
      <dgm:prSet presAssocID="{1B6AA47D-3A1B-5941-B529-F635AF5B14DC}" presName="vert2" presStyleCnt="0"/>
      <dgm:spPr/>
    </dgm:pt>
    <dgm:pt modelId="{2B05C64F-F727-4B4E-86B4-74C621924F60}" type="pres">
      <dgm:prSet presAssocID="{1B6AA47D-3A1B-5941-B529-F635AF5B14DC}" presName="thinLine2b" presStyleLbl="callout" presStyleIdx="1" presStyleCnt="3"/>
      <dgm:spPr/>
    </dgm:pt>
    <dgm:pt modelId="{558A484A-9ADE-5F4D-B8F0-33EB9FACDAA9}" type="pres">
      <dgm:prSet presAssocID="{1B6AA47D-3A1B-5941-B529-F635AF5B14DC}" presName="vertSpace2b" presStyleCnt="0"/>
      <dgm:spPr/>
    </dgm:pt>
    <dgm:pt modelId="{4D25CAEB-E554-C148-9690-D9C93A6E84D2}" type="pres">
      <dgm:prSet presAssocID="{CE80BED8-69B4-4246-8E8C-4B8DE141A630}" presName="horz2" presStyleCnt="0"/>
      <dgm:spPr/>
    </dgm:pt>
    <dgm:pt modelId="{C8D45E84-03D8-494E-8920-D4EF1C978707}" type="pres">
      <dgm:prSet presAssocID="{CE80BED8-69B4-4246-8E8C-4B8DE141A630}" presName="horzSpace2" presStyleCnt="0"/>
      <dgm:spPr/>
    </dgm:pt>
    <dgm:pt modelId="{A95AB18C-6767-F947-9071-B970E09DDE3B}" type="pres">
      <dgm:prSet presAssocID="{CE80BED8-69B4-4246-8E8C-4B8DE141A630}" presName="tx2" presStyleLbl="revTx" presStyleIdx="3" presStyleCnt="4"/>
      <dgm:spPr/>
      <dgm:t>
        <a:bodyPr/>
        <a:lstStyle/>
        <a:p>
          <a:endParaRPr lang="en-US"/>
        </a:p>
      </dgm:t>
    </dgm:pt>
    <dgm:pt modelId="{50C4B5D6-7933-CB46-8432-84D60434E746}" type="pres">
      <dgm:prSet presAssocID="{CE80BED8-69B4-4246-8E8C-4B8DE141A630}" presName="vert2" presStyleCnt="0"/>
      <dgm:spPr/>
    </dgm:pt>
    <dgm:pt modelId="{AD3FD9B4-C3BB-9F4C-B9E2-A34B2D97D97F}" type="pres">
      <dgm:prSet presAssocID="{CE80BED8-69B4-4246-8E8C-4B8DE141A630}" presName="thinLine2b" presStyleLbl="callout" presStyleIdx="2" presStyleCnt="3"/>
      <dgm:spPr/>
    </dgm:pt>
    <dgm:pt modelId="{62B13F03-9E44-5F47-91AB-C71ABEC4B6E5}" type="pres">
      <dgm:prSet presAssocID="{CE80BED8-69B4-4246-8E8C-4B8DE141A630}" presName="vertSpace2b" presStyleCnt="0"/>
      <dgm:spPr/>
    </dgm:pt>
  </dgm:ptLst>
  <dgm:cxnLst>
    <dgm:cxn modelId="{FF2AEEF1-84C9-F842-96BA-D79694DEADF7}" srcId="{920D5C48-CDB0-2C44-9A84-2D1A167B74F0}" destId="{CE80BED8-69B4-4246-8E8C-4B8DE141A630}" srcOrd="2" destOrd="0" parTransId="{01E501D7-A5C7-2C4F-BCAE-7070C98B866D}" sibTransId="{9E1653F3-9DF3-2B47-9ED7-06EF043B0E68}"/>
    <dgm:cxn modelId="{D9B7DE4F-5976-DB41-A358-AFF018D2D5E7}" srcId="{FC7B1C92-B2BE-0C40-975C-8F0ADBF671D7}" destId="{920D5C48-CDB0-2C44-9A84-2D1A167B74F0}" srcOrd="0" destOrd="0" parTransId="{07E210E3-D361-6F4A-B50D-F47FFA44AD9D}" sibTransId="{177DC358-725A-7243-9C68-314070DF27DB}"/>
    <dgm:cxn modelId="{9FE7B779-D6D3-A346-9A1B-2F798150A180}" type="presOf" srcId="{920D5C48-CDB0-2C44-9A84-2D1A167B74F0}" destId="{E579A7B3-14D4-674E-9891-5BA72CF9E468}" srcOrd="0" destOrd="0" presId="urn:microsoft.com/office/officeart/2008/layout/LinedList"/>
    <dgm:cxn modelId="{96F2B27D-1CCF-A24D-B94F-D540AA19DC83}" type="presOf" srcId="{5E54801A-0A42-BF4C-A04F-83B3428BA45D}" destId="{E38A7019-DA68-DA44-B1F9-6B191A42BBDA}" srcOrd="0" destOrd="0" presId="urn:microsoft.com/office/officeart/2008/layout/LinedList"/>
    <dgm:cxn modelId="{78C58A85-8782-EE4C-8985-21231CD23507}" srcId="{920D5C48-CDB0-2C44-9A84-2D1A167B74F0}" destId="{5E54801A-0A42-BF4C-A04F-83B3428BA45D}" srcOrd="0" destOrd="0" parTransId="{A991A701-E9AF-2D42-BD67-B4309E8A33A8}" sibTransId="{79F36FA8-0459-AA49-B973-0EDCE28E1578}"/>
    <dgm:cxn modelId="{465C9A8F-DC2C-2B44-9F8F-00A6CC53B90B}" type="presOf" srcId="{1B6AA47D-3A1B-5941-B529-F635AF5B14DC}" destId="{5F203E64-F7E2-4744-93E5-ABFDF9271037}" srcOrd="0" destOrd="0" presId="urn:microsoft.com/office/officeart/2008/layout/LinedList"/>
    <dgm:cxn modelId="{C384EE51-B844-284C-AB6F-C4B50892C0AB}" type="presOf" srcId="{CE80BED8-69B4-4246-8E8C-4B8DE141A630}" destId="{A95AB18C-6767-F947-9071-B970E09DDE3B}" srcOrd="0" destOrd="0" presId="urn:microsoft.com/office/officeart/2008/layout/LinedList"/>
    <dgm:cxn modelId="{95616792-05E0-2B48-BA2D-BB99CEBF19E2}" type="presOf" srcId="{FC7B1C92-B2BE-0C40-975C-8F0ADBF671D7}" destId="{683F5D1E-2A13-A04B-BE5D-6BD96E9CEA6D}" srcOrd="0" destOrd="0" presId="urn:microsoft.com/office/officeart/2008/layout/LinedList"/>
    <dgm:cxn modelId="{81A79107-D589-354B-91C7-DB9E4199C978}" srcId="{920D5C48-CDB0-2C44-9A84-2D1A167B74F0}" destId="{1B6AA47D-3A1B-5941-B529-F635AF5B14DC}" srcOrd="1" destOrd="0" parTransId="{31DFA661-27D8-AA45-89D7-BCABAD24C46C}" sibTransId="{670B7C12-753A-3E41-BF8B-F95E0ACCE32A}"/>
    <dgm:cxn modelId="{1E3C2403-930B-FF45-937D-D91BF8CC52A8}" type="presParOf" srcId="{683F5D1E-2A13-A04B-BE5D-6BD96E9CEA6D}" destId="{0B62BB7E-73D6-9748-84A4-4D938E7EF86B}" srcOrd="0" destOrd="0" presId="urn:microsoft.com/office/officeart/2008/layout/LinedList"/>
    <dgm:cxn modelId="{F184E6E3-45F5-324C-B4A9-C7BFD24E0BD6}" type="presParOf" srcId="{683F5D1E-2A13-A04B-BE5D-6BD96E9CEA6D}" destId="{2D970574-778A-C547-AD7A-00BA3A094F4A}" srcOrd="1" destOrd="0" presId="urn:microsoft.com/office/officeart/2008/layout/LinedList"/>
    <dgm:cxn modelId="{9B2C3A37-8CBA-264E-9863-13A06F3034FA}" type="presParOf" srcId="{2D970574-778A-C547-AD7A-00BA3A094F4A}" destId="{E579A7B3-14D4-674E-9891-5BA72CF9E468}" srcOrd="0" destOrd="0" presId="urn:microsoft.com/office/officeart/2008/layout/LinedList"/>
    <dgm:cxn modelId="{FAB83B95-ED5E-4445-B297-10D4D18D223E}" type="presParOf" srcId="{2D970574-778A-C547-AD7A-00BA3A094F4A}" destId="{71848FDB-282E-A84A-9BF2-495E568597A4}" srcOrd="1" destOrd="0" presId="urn:microsoft.com/office/officeart/2008/layout/LinedList"/>
    <dgm:cxn modelId="{6A860C64-86C8-0346-8986-285A06C01A40}" type="presParOf" srcId="{71848FDB-282E-A84A-9BF2-495E568597A4}" destId="{180E982A-36FE-7D4C-9E70-76D604A9E27B}" srcOrd="0" destOrd="0" presId="urn:microsoft.com/office/officeart/2008/layout/LinedList"/>
    <dgm:cxn modelId="{EDC33167-9853-9B46-9F53-6D567227013F}" type="presParOf" srcId="{71848FDB-282E-A84A-9BF2-495E568597A4}" destId="{031308E2-5C96-0F4C-AD7B-6AD4B067D690}" srcOrd="1" destOrd="0" presId="urn:microsoft.com/office/officeart/2008/layout/LinedList"/>
    <dgm:cxn modelId="{C1643CF2-ECBE-9D4D-AC45-27859C60D47E}" type="presParOf" srcId="{031308E2-5C96-0F4C-AD7B-6AD4B067D690}" destId="{124084D3-F84C-0246-B72C-705943CA6B32}" srcOrd="0" destOrd="0" presId="urn:microsoft.com/office/officeart/2008/layout/LinedList"/>
    <dgm:cxn modelId="{401281EB-FC79-9243-9C0D-B5ABE948852E}" type="presParOf" srcId="{031308E2-5C96-0F4C-AD7B-6AD4B067D690}" destId="{E38A7019-DA68-DA44-B1F9-6B191A42BBDA}" srcOrd="1" destOrd="0" presId="urn:microsoft.com/office/officeart/2008/layout/LinedList"/>
    <dgm:cxn modelId="{BC51258E-9684-8C40-90B2-3A53DCF151C9}" type="presParOf" srcId="{031308E2-5C96-0F4C-AD7B-6AD4B067D690}" destId="{F864A786-5EEB-9D4B-9C6D-45CF0012E707}" srcOrd="2" destOrd="0" presId="urn:microsoft.com/office/officeart/2008/layout/LinedList"/>
    <dgm:cxn modelId="{A6A54FBE-C347-854F-806A-EF22D70281FC}" type="presParOf" srcId="{71848FDB-282E-A84A-9BF2-495E568597A4}" destId="{9D440A47-9DD4-3B4F-BEF7-D01A49810023}" srcOrd="2" destOrd="0" presId="urn:microsoft.com/office/officeart/2008/layout/LinedList"/>
    <dgm:cxn modelId="{B3C12621-DA51-3949-BDF0-C72002359466}" type="presParOf" srcId="{71848FDB-282E-A84A-9BF2-495E568597A4}" destId="{024A1C49-4FB7-9844-A2B2-02352E495E41}" srcOrd="3" destOrd="0" presId="urn:microsoft.com/office/officeart/2008/layout/LinedList"/>
    <dgm:cxn modelId="{E743E7E0-3D3C-9F46-9B57-D4FA5DC34566}" type="presParOf" srcId="{71848FDB-282E-A84A-9BF2-495E568597A4}" destId="{8D737401-04D5-3644-80F0-EF634F55AB83}" srcOrd="4" destOrd="0" presId="urn:microsoft.com/office/officeart/2008/layout/LinedList"/>
    <dgm:cxn modelId="{2EBD0FAC-A888-7B4D-90D1-FB1BD0AAAF2D}" type="presParOf" srcId="{8D737401-04D5-3644-80F0-EF634F55AB83}" destId="{66293BCF-C9BA-6149-ABBC-F6D0F6670B54}" srcOrd="0" destOrd="0" presId="urn:microsoft.com/office/officeart/2008/layout/LinedList"/>
    <dgm:cxn modelId="{C22C401B-E2FB-9A46-BFB7-587D9F60D0AE}" type="presParOf" srcId="{8D737401-04D5-3644-80F0-EF634F55AB83}" destId="{5F203E64-F7E2-4744-93E5-ABFDF9271037}" srcOrd="1" destOrd="0" presId="urn:microsoft.com/office/officeart/2008/layout/LinedList"/>
    <dgm:cxn modelId="{90FED91F-A7C3-DE44-928D-00292591AD63}" type="presParOf" srcId="{8D737401-04D5-3644-80F0-EF634F55AB83}" destId="{9C485A21-D119-6A4B-8122-2328C467A8D5}" srcOrd="2" destOrd="0" presId="urn:microsoft.com/office/officeart/2008/layout/LinedList"/>
    <dgm:cxn modelId="{333CE5B7-3908-514E-8583-A9E9C231B910}" type="presParOf" srcId="{71848FDB-282E-A84A-9BF2-495E568597A4}" destId="{2B05C64F-F727-4B4E-86B4-74C621924F60}" srcOrd="5" destOrd="0" presId="urn:microsoft.com/office/officeart/2008/layout/LinedList"/>
    <dgm:cxn modelId="{4811A336-E8F2-B24B-A0CE-CDDC22752F39}" type="presParOf" srcId="{71848FDB-282E-A84A-9BF2-495E568597A4}" destId="{558A484A-9ADE-5F4D-B8F0-33EB9FACDAA9}" srcOrd="6" destOrd="0" presId="urn:microsoft.com/office/officeart/2008/layout/LinedList"/>
    <dgm:cxn modelId="{58F21900-EF61-1842-B284-42A3AFE2F97C}" type="presParOf" srcId="{71848FDB-282E-A84A-9BF2-495E568597A4}" destId="{4D25CAEB-E554-C148-9690-D9C93A6E84D2}" srcOrd="7" destOrd="0" presId="urn:microsoft.com/office/officeart/2008/layout/LinedList"/>
    <dgm:cxn modelId="{F75CC5A3-63F5-BF42-B270-F3EE19871131}" type="presParOf" srcId="{4D25CAEB-E554-C148-9690-D9C93A6E84D2}" destId="{C8D45E84-03D8-494E-8920-D4EF1C978707}" srcOrd="0" destOrd="0" presId="urn:microsoft.com/office/officeart/2008/layout/LinedList"/>
    <dgm:cxn modelId="{3678FF0F-C17F-A640-8699-4D62AB1FCE2C}" type="presParOf" srcId="{4D25CAEB-E554-C148-9690-D9C93A6E84D2}" destId="{A95AB18C-6767-F947-9071-B970E09DDE3B}" srcOrd="1" destOrd="0" presId="urn:microsoft.com/office/officeart/2008/layout/LinedList"/>
    <dgm:cxn modelId="{CCF5A68E-0DD4-4A4B-8DAE-0C0FD83043BA}" type="presParOf" srcId="{4D25CAEB-E554-C148-9690-D9C93A6E84D2}" destId="{50C4B5D6-7933-CB46-8432-84D60434E746}" srcOrd="2" destOrd="0" presId="urn:microsoft.com/office/officeart/2008/layout/LinedList"/>
    <dgm:cxn modelId="{EE07E25E-69E9-BD4A-AE18-018E11138B2E}" type="presParOf" srcId="{71848FDB-282E-A84A-9BF2-495E568597A4}" destId="{AD3FD9B4-C3BB-9F4C-B9E2-A34B2D97D97F}" srcOrd="8" destOrd="0" presId="urn:microsoft.com/office/officeart/2008/layout/LinedList"/>
    <dgm:cxn modelId="{F85DBD29-AC9C-254F-8778-0086A455ED11}" type="presParOf" srcId="{71848FDB-282E-A84A-9BF2-495E568597A4}" destId="{62B13F03-9E44-5F47-91AB-C71ABEC4B6E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0898D0D-C60F-AC49-A06B-AB628B0BDCB7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323C07C-9B72-D44C-9E60-45D44F1462A9}">
      <dgm:prSet/>
      <dgm:spPr/>
      <dgm:t>
        <a:bodyPr/>
        <a:lstStyle/>
        <a:p>
          <a:pPr rtl="0"/>
          <a:r>
            <a:rPr lang="en-US" smtClean="0"/>
            <a:t>Please study for your Unit 5 Vocabulary Quiz which you will take this Friday, September 18, 2015.</a:t>
          </a:r>
          <a:endParaRPr lang="en-US"/>
        </a:p>
      </dgm:t>
    </dgm:pt>
    <dgm:pt modelId="{B8F4A059-0938-1B4B-A9DC-2148EF0A6FC4}" type="parTrans" cxnId="{C8A7508B-51C4-F94B-80C2-6FBB16ADE307}">
      <dgm:prSet/>
      <dgm:spPr/>
      <dgm:t>
        <a:bodyPr/>
        <a:lstStyle/>
        <a:p>
          <a:endParaRPr lang="en-US"/>
        </a:p>
      </dgm:t>
    </dgm:pt>
    <dgm:pt modelId="{20C43C87-93F7-8940-9B12-992E273D5C99}" type="sibTrans" cxnId="{C8A7508B-51C4-F94B-80C2-6FBB16ADE307}">
      <dgm:prSet/>
      <dgm:spPr/>
      <dgm:t>
        <a:bodyPr/>
        <a:lstStyle/>
        <a:p>
          <a:endParaRPr lang="en-US"/>
        </a:p>
      </dgm:t>
    </dgm:pt>
    <dgm:pt modelId="{F8D31238-09D3-F84F-8C0B-2EC5338A0FD7}">
      <dgm:prSet/>
      <dgm:spPr/>
      <dgm:t>
        <a:bodyPr/>
        <a:lstStyle/>
        <a:p>
          <a:pPr rtl="0"/>
          <a:r>
            <a:rPr lang="en-US" smtClean="0"/>
            <a:t>If you have not finished reading the book for your next book report, this is a friendly reminder to do so.</a:t>
          </a:r>
          <a:endParaRPr lang="en-US"/>
        </a:p>
      </dgm:t>
    </dgm:pt>
    <dgm:pt modelId="{F8B94668-C53B-A54B-9C06-60B0D2E5B9A5}" type="parTrans" cxnId="{68E942CF-3E90-2949-A958-A251880EC8E1}">
      <dgm:prSet/>
      <dgm:spPr/>
      <dgm:t>
        <a:bodyPr/>
        <a:lstStyle/>
        <a:p>
          <a:endParaRPr lang="en-US"/>
        </a:p>
      </dgm:t>
    </dgm:pt>
    <dgm:pt modelId="{DEEBA5C4-741B-D643-9BEA-1B5CB9FEEFD8}" type="sibTrans" cxnId="{68E942CF-3E90-2949-A958-A251880EC8E1}">
      <dgm:prSet/>
      <dgm:spPr/>
      <dgm:t>
        <a:bodyPr/>
        <a:lstStyle/>
        <a:p>
          <a:endParaRPr lang="en-US"/>
        </a:p>
      </dgm:t>
    </dgm:pt>
    <dgm:pt modelId="{ED2571A0-B721-484B-814F-F86184F8BFB5}" type="pres">
      <dgm:prSet presAssocID="{B0898D0D-C60F-AC49-A06B-AB628B0BDCB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D3C8F97-55D3-7D40-BBEC-71F653AABE10}" type="pres">
      <dgm:prSet presAssocID="{F323C07C-9B72-D44C-9E60-45D44F1462A9}" presName="thickLine" presStyleLbl="alignNode1" presStyleIdx="0" presStyleCnt="2"/>
      <dgm:spPr/>
    </dgm:pt>
    <dgm:pt modelId="{AB0912DF-9C63-044E-9DAC-0E106394D06F}" type="pres">
      <dgm:prSet presAssocID="{F323C07C-9B72-D44C-9E60-45D44F1462A9}" presName="horz1" presStyleCnt="0"/>
      <dgm:spPr/>
    </dgm:pt>
    <dgm:pt modelId="{990132E5-7CB6-9F46-9807-485013A00218}" type="pres">
      <dgm:prSet presAssocID="{F323C07C-9B72-D44C-9E60-45D44F1462A9}" presName="tx1" presStyleLbl="revTx" presStyleIdx="0" presStyleCnt="2"/>
      <dgm:spPr/>
      <dgm:t>
        <a:bodyPr/>
        <a:lstStyle/>
        <a:p>
          <a:endParaRPr lang="en-US"/>
        </a:p>
      </dgm:t>
    </dgm:pt>
    <dgm:pt modelId="{C374D3EF-51B7-8A45-AD59-F7483E5C41CB}" type="pres">
      <dgm:prSet presAssocID="{F323C07C-9B72-D44C-9E60-45D44F1462A9}" presName="vert1" presStyleCnt="0"/>
      <dgm:spPr/>
    </dgm:pt>
    <dgm:pt modelId="{A2F47059-F3C2-5743-A39E-C9825CFF8597}" type="pres">
      <dgm:prSet presAssocID="{F8D31238-09D3-F84F-8C0B-2EC5338A0FD7}" presName="thickLine" presStyleLbl="alignNode1" presStyleIdx="1" presStyleCnt="2"/>
      <dgm:spPr/>
    </dgm:pt>
    <dgm:pt modelId="{24570B34-0C8B-D942-BA2F-71D806749CA3}" type="pres">
      <dgm:prSet presAssocID="{F8D31238-09D3-F84F-8C0B-2EC5338A0FD7}" presName="horz1" presStyleCnt="0"/>
      <dgm:spPr/>
    </dgm:pt>
    <dgm:pt modelId="{2629E729-A217-854D-A91E-0EAE70E41C77}" type="pres">
      <dgm:prSet presAssocID="{F8D31238-09D3-F84F-8C0B-2EC5338A0FD7}" presName="tx1" presStyleLbl="revTx" presStyleIdx="1" presStyleCnt="2"/>
      <dgm:spPr/>
      <dgm:t>
        <a:bodyPr/>
        <a:lstStyle/>
        <a:p>
          <a:endParaRPr lang="en-US"/>
        </a:p>
      </dgm:t>
    </dgm:pt>
    <dgm:pt modelId="{7F489318-C177-AB48-818C-1675F5915E3A}" type="pres">
      <dgm:prSet presAssocID="{F8D31238-09D3-F84F-8C0B-2EC5338A0FD7}" presName="vert1" presStyleCnt="0"/>
      <dgm:spPr/>
    </dgm:pt>
  </dgm:ptLst>
  <dgm:cxnLst>
    <dgm:cxn modelId="{68E942CF-3E90-2949-A958-A251880EC8E1}" srcId="{B0898D0D-C60F-AC49-A06B-AB628B0BDCB7}" destId="{F8D31238-09D3-F84F-8C0B-2EC5338A0FD7}" srcOrd="1" destOrd="0" parTransId="{F8B94668-C53B-A54B-9C06-60B0D2E5B9A5}" sibTransId="{DEEBA5C4-741B-D643-9BEA-1B5CB9FEEFD8}"/>
    <dgm:cxn modelId="{76BE4A84-D840-4F4E-A0EE-38F60FD0286A}" type="presOf" srcId="{B0898D0D-C60F-AC49-A06B-AB628B0BDCB7}" destId="{ED2571A0-B721-484B-814F-F86184F8BFB5}" srcOrd="0" destOrd="0" presId="urn:microsoft.com/office/officeart/2008/layout/LinedList"/>
    <dgm:cxn modelId="{40F0B0BB-A06F-6F4B-A07F-E1566EAD2EE1}" type="presOf" srcId="{F8D31238-09D3-F84F-8C0B-2EC5338A0FD7}" destId="{2629E729-A217-854D-A91E-0EAE70E41C77}" srcOrd="0" destOrd="0" presId="urn:microsoft.com/office/officeart/2008/layout/LinedList"/>
    <dgm:cxn modelId="{B90859EE-0BB2-CD4C-93BC-5234638C4331}" type="presOf" srcId="{F323C07C-9B72-D44C-9E60-45D44F1462A9}" destId="{990132E5-7CB6-9F46-9807-485013A00218}" srcOrd="0" destOrd="0" presId="urn:microsoft.com/office/officeart/2008/layout/LinedList"/>
    <dgm:cxn modelId="{C8A7508B-51C4-F94B-80C2-6FBB16ADE307}" srcId="{B0898D0D-C60F-AC49-A06B-AB628B0BDCB7}" destId="{F323C07C-9B72-D44C-9E60-45D44F1462A9}" srcOrd="0" destOrd="0" parTransId="{B8F4A059-0938-1B4B-A9DC-2148EF0A6FC4}" sibTransId="{20C43C87-93F7-8940-9B12-992E273D5C99}"/>
    <dgm:cxn modelId="{89B608A5-E608-404A-89F1-1F9EC55675A6}" type="presParOf" srcId="{ED2571A0-B721-484B-814F-F86184F8BFB5}" destId="{BD3C8F97-55D3-7D40-BBEC-71F653AABE10}" srcOrd="0" destOrd="0" presId="urn:microsoft.com/office/officeart/2008/layout/LinedList"/>
    <dgm:cxn modelId="{157858EC-2636-6E40-993D-F776D5A0C45B}" type="presParOf" srcId="{ED2571A0-B721-484B-814F-F86184F8BFB5}" destId="{AB0912DF-9C63-044E-9DAC-0E106394D06F}" srcOrd="1" destOrd="0" presId="urn:microsoft.com/office/officeart/2008/layout/LinedList"/>
    <dgm:cxn modelId="{1F17D182-0410-5949-927E-D1952F670C1F}" type="presParOf" srcId="{AB0912DF-9C63-044E-9DAC-0E106394D06F}" destId="{990132E5-7CB6-9F46-9807-485013A00218}" srcOrd="0" destOrd="0" presId="urn:microsoft.com/office/officeart/2008/layout/LinedList"/>
    <dgm:cxn modelId="{92E63BB5-EB94-3442-B2D9-4B7659AA4AD6}" type="presParOf" srcId="{AB0912DF-9C63-044E-9DAC-0E106394D06F}" destId="{C374D3EF-51B7-8A45-AD59-F7483E5C41CB}" srcOrd="1" destOrd="0" presId="urn:microsoft.com/office/officeart/2008/layout/LinedList"/>
    <dgm:cxn modelId="{4D02FE25-AB68-5349-AFE1-726C423D95AF}" type="presParOf" srcId="{ED2571A0-B721-484B-814F-F86184F8BFB5}" destId="{A2F47059-F3C2-5743-A39E-C9825CFF8597}" srcOrd="2" destOrd="0" presId="urn:microsoft.com/office/officeart/2008/layout/LinedList"/>
    <dgm:cxn modelId="{E8B1EFC0-9693-5A46-AE5C-D24085FF4B95}" type="presParOf" srcId="{ED2571A0-B721-484B-814F-F86184F8BFB5}" destId="{24570B34-0C8B-D942-BA2F-71D806749CA3}" srcOrd="3" destOrd="0" presId="urn:microsoft.com/office/officeart/2008/layout/LinedList"/>
    <dgm:cxn modelId="{449DEAB2-6882-B24F-8590-C075AB141F51}" type="presParOf" srcId="{24570B34-0C8B-D942-BA2F-71D806749CA3}" destId="{2629E729-A217-854D-A91E-0EAE70E41C77}" srcOrd="0" destOrd="0" presId="urn:microsoft.com/office/officeart/2008/layout/LinedList"/>
    <dgm:cxn modelId="{FBBF72C9-D530-8E45-8FAC-A0C7E1708F20}" type="presParOf" srcId="{24570B34-0C8B-D942-BA2F-71D806749CA3}" destId="{7F489318-C177-AB48-818C-1675F5915E3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7B1C92-B2BE-0C40-975C-8F0ADBF671D7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0D5C48-CDB0-2C44-9A84-2D1A167B74F0}">
      <dgm:prSet phldrT="[Text]"/>
      <dgm:spPr/>
      <dgm:t>
        <a:bodyPr/>
        <a:lstStyle/>
        <a:p>
          <a:r>
            <a:rPr lang="en-US" dirty="0" smtClean="0"/>
            <a:t>ELAGSE9-10W4</a:t>
          </a:r>
          <a:endParaRPr lang="en-US" dirty="0"/>
        </a:p>
      </dgm:t>
    </dgm:pt>
    <dgm:pt modelId="{07E210E3-D361-6F4A-B50D-F47FFA44AD9D}" type="parTrans" cxnId="{D9B7DE4F-5976-DB41-A358-AFF018D2D5E7}">
      <dgm:prSet/>
      <dgm:spPr/>
      <dgm:t>
        <a:bodyPr/>
        <a:lstStyle/>
        <a:p>
          <a:endParaRPr lang="en-US"/>
        </a:p>
      </dgm:t>
    </dgm:pt>
    <dgm:pt modelId="{177DC358-725A-7243-9C68-314070DF27DB}" type="sibTrans" cxnId="{D9B7DE4F-5976-DB41-A358-AFF018D2D5E7}">
      <dgm:prSet/>
      <dgm:spPr/>
      <dgm:t>
        <a:bodyPr/>
        <a:lstStyle/>
        <a:p>
          <a:endParaRPr lang="en-US"/>
        </a:p>
      </dgm:t>
    </dgm:pt>
    <dgm:pt modelId="{1754F123-D9BF-7C47-89EB-9961B8E6F4A9}">
      <dgm:prSet/>
      <dgm:spPr/>
      <dgm:t>
        <a:bodyPr/>
        <a:lstStyle/>
        <a:p>
          <a:r>
            <a:rPr lang="en-US" dirty="0" smtClean="0"/>
            <a:t>Produce clear and coherent writing in which the development, organization, and style are appropriate to task, purpose, and audience. </a:t>
          </a:r>
          <a:endParaRPr lang="en-US" dirty="0"/>
        </a:p>
      </dgm:t>
    </dgm:pt>
    <dgm:pt modelId="{55AC045F-3599-C649-9D55-D0425C5C8EAB}" type="parTrans" cxnId="{D2446E60-24A2-EC4E-805E-DEB46D82B534}">
      <dgm:prSet/>
      <dgm:spPr/>
      <dgm:t>
        <a:bodyPr/>
        <a:lstStyle/>
        <a:p>
          <a:endParaRPr lang="en-US"/>
        </a:p>
      </dgm:t>
    </dgm:pt>
    <dgm:pt modelId="{B0E247C3-E6AC-E842-B4D1-0E28D5E2CBE3}" type="sibTrans" cxnId="{D2446E60-24A2-EC4E-805E-DEB46D82B534}">
      <dgm:prSet/>
      <dgm:spPr/>
      <dgm:t>
        <a:bodyPr/>
        <a:lstStyle/>
        <a:p>
          <a:endParaRPr lang="en-US"/>
        </a:p>
      </dgm:t>
    </dgm:pt>
    <dgm:pt modelId="{6015362D-8208-B84F-9BF2-38AA3EB16CF4}">
      <dgm:prSet/>
      <dgm:spPr/>
      <dgm:t>
        <a:bodyPr/>
        <a:lstStyle/>
        <a:p>
          <a:r>
            <a:rPr lang="en-US" dirty="0" smtClean="0"/>
            <a:t>ELAGSE9RL1</a:t>
          </a:r>
          <a:endParaRPr lang="en-US" dirty="0"/>
        </a:p>
      </dgm:t>
    </dgm:pt>
    <dgm:pt modelId="{55DE9843-5DD4-D541-9394-284C38E4F02D}" type="parTrans" cxnId="{90BD1FEC-7FDA-3940-9AAC-CE45C879EB83}">
      <dgm:prSet/>
      <dgm:spPr/>
      <dgm:t>
        <a:bodyPr/>
        <a:lstStyle/>
        <a:p>
          <a:endParaRPr lang="en-US"/>
        </a:p>
      </dgm:t>
    </dgm:pt>
    <dgm:pt modelId="{D319E42C-2EE1-9D4E-B699-F77B25E00C77}" type="sibTrans" cxnId="{90BD1FEC-7FDA-3940-9AAC-CE45C879EB83}">
      <dgm:prSet/>
      <dgm:spPr/>
      <dgm:t>
        <a:bodyPr/>
        <a:lstStyle/>
        <a:p>
          <a:endParaRPr lang="en-US"/>
        </a:p>
      </dgm:t>
    </dgm:pt>
    <dgm:pt modelId="{03921205-B2AA-594E-852E-67F089858F15}">
      <dgm:prSet/>
      <dgm:spPr/>
      <dgm:t>
        <a:bodyPr/>
        <a:lstStyle/>
        <a:p>
          <a:r>
            <a:rPr lang="en-US" dirty="0" smtClean="0"/>
            <a:t> Students will analyze character interaction in the development of plot and theme</a:t>
          </a:r>
          <a:endParaRPr lang="en-US" dirty="0"/>
        </a:p>
      </dgm:t>
    </dgm:pt>
    <dgm:pt modelId="{70ECAF2F-06FB-2E4C-B2C8-53289D037939}" type="parTrans" cxnId="{15A3A7EE-E05A-024F-82D1-D6840E721624}">
      <dgm:prSet/>
      <dgm:spPr/>
      <dgm:t>
        <a:bodyPr/>
        <a:lstStyle/>
        <a:p>
          <a:endParaRPr lang="en-US"/>
        </a:p>
      </dgm:t>
    </dgm:pt>
    <dgm:pt modelId="{84D4D4F0-0132-954D-8CA0-671E2519BF33}" type="sibTrans" cxnId="{15A3A7EE-E05A-024F-82D1-D6840E721624}">
      <dgm:prSet/>
      <dgm:spPr/>
      <dgm:t>
        <a:bodyPr/>
        <a:lstStyle/>
        <a:p>
          <a:endParaRPr lang="en-US"/>
        </a:p>
      </dgm:t>
    </dgm:pt>
    <dgm:pt modelId="{45BB2DFF-CDE7-2548-8DBB-517B8B3E1434}">
      <dgm:prSet/>
      <dgm:spPr/>
      <dgm:t>
        <a:bodyPr/>
        <a:lstStyle/>
        <a:p>
          <a:r>
            <a:rPr lang="en-US" dirty="0" smtClean="0"/>
            <a:t>ELAGSE9RL3</a:t>
          </a:r>
          <a:endParaRPr lang="en-US" dirty="0"/>
        </a:p>
      </dgm:t>
    </dgm:pt>
    <dgm:pt modelId="{028EBD16-8888-9442-8391-AEDFD7575004}" type="parTrans" cxnId="{2CBFCF44-5CA5-A44A-9BAD-7D2B367F34D7}">
      <dgm:prSet/>
      <dgm:spPr/>
      <dgm:t>
        <a:bodyPr/>
        <a:lstStyle/>
        <a:p>
          <a:endParaRPr lang="en-US"/>
        </a:p>
      </dgm:t>
    </dgm:pt>
    <dgm:pt modelId="{A78D101D-6C2E-6848-A65C-730AADEC0764}" type="sibTrans" cxnId="{2CBFCF44-5CA5-A44A-9BAD-7D2B367F34D7}">
      <dgm:prSet/>
      <dgm:spPr/>
      <dgm:t>
        <a:bodyPr/>
        <a:lstStyle/>
        <a:p>
          <a:endParaRPr lang="en-US"/>
        </a:p>
      </dgm:t>
    </dgm:pt>
    <dgm:pt modelId="{928A4C93-D823-8341-B554-4A4DF7699AEA}">
      <dgm:prSet/>
      <dgm:spPr/>
      <dgm:t>
        <a:bodyPr/>
        <a:lstStyle/>
        <a:p>
          <a:r>
            <a:rPr lang="en-US" dirty="0" smtClean="0"/>
            <a:t> Analyze how complex characters (e.g., those with multiple or conflicting motivations) develop over the course of a text, interact with other characters, and advance the plot or develop the theme.</a:t>
          </a:r>
          <a:endParaRPr lang="en-US" dirty="0"/>
        </a:p>
      </dgm:t>
    </dgm:pt>
    <dgm:pt modelId="{09193961-1E05-8346-9E52-CB2A297B922C}" type="parTrans" cxnId="{6F5E9A26-29FE-E548-87D4-0975284C8DC3}">
      <dgm:prSet/>
      <dgm:spPr/>
      <dgm:t>
        <a:bodyPr/>
        <a:lstStyle/>
        <a:p>
          <a:endParaRPr lang="en-US"/>
        </a:p>
      </dgm:t>
    </dgm:pt>
    <dgm:pt modelId="{F295C03E-913A-9446-90D8-420808257804}" type="sibTrans" cxnId="{6F5E9A26-29FE-E548-87D4-0975284C8DC3}">
      <dgm:prSet/>
      <dgm:spPr/>
      <dgm:t>
        <a:bodyPr/>
        <a:lstStyle/>
        <a:p>
          <a:endParaRPr lang="en-US"/>
        </a:p>
      </dgm:t>
    </dgm:pt>
    <dgm:pt modelId="{26D57A6D-9DB8-1B46-9FDD-7435A4455C1D}">
      <dgm:prSet/>
      <dgm:spPr/>
      <dgm:t>
        <a:bodyPr/>
        <a:lstStyle/>
        <a:p>
          <a:r>
            <a:rPr lang="en-US" dirty="0" smtClean="0"/>
            <a:t>ELAGSE9-10RL5</a:t>
          </a:r>
          <a:endParaRPr lang="en-US" dirty="0"/>
        </a:p>
      </dgm:t>
    </dgm:pt>
    <dgm:pt modelId="{3533A000-4CC4-7E44-8B80-C0136A72F5E3}" type="parTrans" cxnId="{F7A8AD2C-7322-9D47-A910-B5FA03DD970A}">
      <dgm:prSet/>
      <dgm:spPr/>
      <dgm:t>
        <a:bodyPr/>
        <a:lstStyle/>
        <a:p>
          <a:endParaRPr lang="en-US"/>
        </a:p>
      </dgm:t>
    </dgm:pt>
    <dgm:pt modelId="{EA514811-5951-E24F-AB6B-A965056E35F3}" type="sibTrans" cxnId="{F7A8AD2C-7322-9D47-A910-B5FA03DD970A}">
      <dgm:prSet/>
      <dgm:spPr/>
      <dgm:t>
        <a:bodyPr/>
        <a:lstStyle/>
        <a:p>
          <a:endParaRPr lang="en-US"/>
        </a:p>
      </dgm:t>
    </dgm:pt>
    <dgm:pt modelId="{453A5B3E-CCF0-384E-BCAB-434F74293257}">
      <dgm:prSet/>
      <dgm:spPr/>
      <dgm:t>
        <a:bodyPr/>
        <a:lstStyle/>
        <a:p>
          <a:r>
            <a:rPr lang="en-US" dirty="0" smtClean="0"/>
            <a:t>Analyze how an author’s choices concerning how to structure a text, order events within it (e.g., parallel plots), and manipulate time (e.g., pacing, flashbacks) create such effects as mystery, tension, or surprise.</a:t>
          </a:r>
          <a:endParaRPr lang="en-US" dirty="0"/>
        </a:p>
      </dgm:t>
    </dgm:pt>
    <dgm:pt modelId="{87CDE1FD-CB64-4348-ACCB-53486BCEB8D1}" type="parTrans" cxnId="{58FEC2EF-87FB-B447-8F1A-51D70B65E65C}">
      <dgm:prSet/>
      <dgm:spPr/>
      <dgm:t>
        <a:bodyPr/>
        <a:lstStyle/>
        <a:p>
          <a:endParaRPr lang="en-US"/>
        </a:p>
      </dgm:t>
    </dgm:pt>
    <dgm:pt modelId="{C184665A-0EAA-5C48-8AA6-E06B9EB00B07}" type="sibTrans" cxnId="{58FEC2EF-87FB-B447-8F1A-51D70B65E65C}">
      <dgm:prSet/>
      <dgm:spPr/>
      <dgm:t>
        <a:bodyPr/>
        <a:lstStyle/>
        <a:p>
          <a:endParaRPr lang="en-US"/>
        </a:p>
      </dgm:t>
    </dgm:pt>
    <dgm:pt modelId="{B8577A8D-1FD9-FA41-90AC-BA7E17F3CC70}">
      <dgm:prSet/>
      <dgm:spPr/>
      <dgm:t>
        <a:bodyPr/>
        <a:lstStyle/>
        <a:p>
          <a:r>
            <a:rPr lang="en-US" dirty="0" smtClean="0"/>
            <a:t>ELAGSE9RL4</a:t>
          </a:r>
          <a:endParaRPr lang="en-US" dirty="0"/>
        </a:p>
      </dgm:t>
    </dgm:pt>
    <dgm:pt modelId="{F8D800B7-B7E0-E244-857D-DC53D764FC00}" type="parTrans" cxnId="{084083DB-8F60-1341-A2EF-0CDBE3BBE7ED}">
      <dgm:prSet/>
      <dgm:spPr/>
      <dgm:t>
        <a:bodyPr/>
        <a:lstStyle/>
        <a:p>
          <a:endParaRPr lang="en-US"/>
        </a:p>
      </dgm:t>
    </dgm:pt>
    <dgm:pt modelId="{F776B7A7-A64C-7540-8B2D-1145F9290840}" type="sibTrans" cxnId="{084083DB-8F60-1341-A2EF-0CDBE3BBE7ED}">
      <dgm:prSet/>
      <dgm:spPr/>
      <dgm:t>
        <a:bodyPr/>
        <a:lstStyle/>
        <a:p>
          <a:endParaRPr lang="en-US"/>
        </a:p>
      </dgm:t>
    </dgm:pt>
    <dgm:pt modelId="{7A5BD900-8032-A84B-9D31-D4178CB069E5}">
      <dgm:prSet/>
      <dgm:spPr/>
      <dgm:t>
        <a:bodyPr/>
        <a:lstStyle/>
        <a:p>
          <a:r>
            <a:rPr lang="en-US" dirty="0" smtClean="0"/>
            <a:t>Students will determine the meaning of words and their impact within context</a:t>
          </a:r>
          <a:endParaRPr lang="en-US" dirty="0"/>
        </a:p>
      </dgm:t>
    </dgm:pt>
    <dgm:pt modelId="{619CAEC9-349E-6343-9687-817AE629D5A0}" type="parTrans" cxnId="{3A76E38B-8B64-364A-812D-245A92BD701E}">
      <dgm:prSet/>
      <dgm:spPr/>
      <dgm:t>
        <a:bodyPr/>
        <a:lstStyle/>
        <a:p>
          <a:endParaRPr lang="en-US"/>
        </a:p>
      </dgm:t>
    </dgm:pt>
    <dgm:pt modelId="{98F7379A-1C74-9649-BE52-B32109764909}" type="sibTrans" cxnId="{3A76E38B-8B64-364A-812D-245A92BD701E}">
      <dgm:prSet/>
      <dgm:spPr/>
      <dgm:t>
        <a:bodyPr/>
        <a:lstStyle/>
        <a:p>
          <a:endParaRPr lang="en-US"/>
        </a:p>
      </dgm:t>
    </dgm:pt>
    <dgm:pt modelId="{476103EA-11E8-B047-A337-9D898A62149C}">
      <dgm:prSet/>
      <dgm:spPr/>
      <dgm:t>
        <a:bodyPr/>
        <a:lstStyle/>
        <a:p>
          <a:r>
            <a:rPr lang="en-US" dirty="0" smtClean="0"/>
            <a:t>ELAGSE9RL10</a:t>
          </a:r>
          <a:endParaRPr lang="en-US" dirty="0"/>
        </a:p>
      </dgm:t>
    </dgm:pt>
    <dgm:pt modelId="{D70484A6-750C-F04C-AB64-27BCE1084079}" type="parTrans" cxnId="{D98E8395-FDE9-4C4E-BFA2-B607388BBDD4}">
      <dgm:prSet/>
      <dgm:spPr/>
      <dgm:t>
        <a:bodyPr/>
        <a:lstStyle/>
        <a:p>
          <a:endParaRPr lang="en-US"/>
        </a:p>
      </dgm:t>
    </dgm:pt>
    <dgm:pt modelId="{F0E0AA01-92DA-1C4E-A14B-7B562F9A9275}" type="sibTrans" cxnId="{D98E8395-FDE9-4C4E-BFA2-B607388BBDD4}">
      <dgm:prSet/>
      <dgm:spPr/>
      <dgm:t>
        <a:bodyPr/>
        <a:lstStyle/>
        <a:p>
          <a:endParaRPr lang="en-US"/>
        </a:p>
      </dgm:t>
    </dgm:pt>
    <dgm:pt modelId="{8530F763-A277-A746-8494-400CF26BD231}">
      <dgm:prSet/>
      <dgm:spPr/>
      <dgm:t>
        <a:bodyPr/>
        <a:lstStyle/>
        <a:p>
          <a:r>
            <a:rPr lang="en-US" dirty="0" smtClean="0"/>
            <a:t>Students will read and comprehend a variety of genres</a:t>
          </a:r>
          <a:endParaRPr lang="en-US" dirty="0"/>
        </a:p>
      </dgm:t>
    </dgm:pt>
    <dgm:pt modelId="{35CED322-9CDB-874A-A466-8ED2D5CA8388}" type="parTrans" cxnId="{50A93834-4F7B-B740-80D4-E0C41FE38048}">
      <dgm:prSet/>
      <dgm:spPr/>
      <dgm:t>
        <a:bodyPr/>
        <a:lstStyle/>
        <a:p>
          <a:endParaRPr lang="en-US"/>
        </a:p>
      </dgm:t>
    </dgm:pt>
    <dgm:pt modelId="{E60DFF02-A711-4548-9A64-E13FCD66604B}" type="sibTrans" cxnId="{50A93834-4F7B-B740-80D4-E0C41FE38048}">
      <dgm:prSet/>
      <dgm:spPr/>
      <dgm:t>
        <a:bodyPr/>
        <a:lstStyle/>
        <a:p>
          <a:endParaRPr lang="en-US"/>
        </a:p>
      </dgm:t>
    </dgm:pt>
    <dgm:pt modelId="{683F5D1E-2A13-A04B-BE5D-6BD96E9CEA6D}" type="pres">
      <dgm:prSet presAssocID="{FC7B1C92-B2BE-0C40-975C-8F0ADBF671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62BB7E-73D6-9748-84A4-4D938E7EF86B}" type="pres">
      <dgm:prSet presAssocID="{920D5C48-CDB0-2C44-9A84-2D1A167B74F0}" presName="thickLine" presStyleLbl="alignNode1" presStyleIdx="0" presStyleCnt="6"/>
      <dgm:spPr/>
    </dgm:pt>
    <dgm:pt modelId="{2D970574-778A-C547-AD7A-00BA3A094F4A}" type="pres">
      <dgm:prSet presAssocID="{920D5C48-CDB0-2C44-9A84-2D1A167B74F0}" presName="horz1" presStyleCnt="0"/>
      <dgm:spPr/>
    </dgm:pt>
    <dgm:pt modelId="{E579A7B3-14D4-674E-9891-5BA72CF9E468}" type="pres">
      <dgm:prSet presAssocID="{920D5C48-CDB0-2C44-9A84-2D1A167B74F0}" presName="tx1" presStyleLbl="revTx" presStyleIdx="0" presStyleCnt="12"/>
      <dgm:spPr/>
      <dgm:t>
        <a:bodyPr/>
        <a:lstStyle/>
        <a:p>
          <a:endParaRPr lang="en-US"/>
        </a:p>
      </dgm:t>
    </dgm:pt>
    <dgm:pt modelId="{71848FDB-282E-A84A-9BF2-495E568597A4}" type="pres">
      <dgm:prSet presAssocID="{920D5C48-CDB0-2C44-9A84-2D1A167B74F0}" presName="vert1" presStyleCnt="0"/>
      <dgm:spPr/>
    </dgm:pt>
    <dgm:pt modelId="{332FFA14-045D-6B4A-9806-E21B744A5297}" type="pres">
      <dgm:prSet presAssocID="{1754F123-D9BF-7C47-89EB-9961B8E6F4A9}" presName="vertSpace2a" presStyleCnt="0"/>
      <dgm:spPr/>
    </dgm:pt>
    <dgm:pt modelId="{34DCF02F-F620-B949-AAB6-8AEE27702650}" type="pres">
      <dgm:prSet presAssocID="{1754F123-D9BF-7C47-89EB-9961B8E6F4A9}" presName="horz2" presStyleCnt="0"/>
      <dgm:spPr/>
    </dgm:pt>
    <dgm:pt modelId="{D6CE9FC1-10A3-1A45-A792-E8F2C60AA666}" type="pres">
      <dgm:prSet presAssocID="{1754F123-D9BF-7C47-89EB-9961B8E6F4A9}" presName="horzSpace2" presStyleCnt="0"/>
      <dgm:spPr/>
    </dgm:pt>
    <dgm:pt modelId="{2EC14D0E-7EF8-F749-B79D-E029B475CDF6}" type="pres">
      <dgm:prSet presAssocID="{1754F123-D9BF-7C47-89EB-9961B8E6F4A9}" presName="tx2" presStyleLbl="revTx" presStyleIdx="1" presStyleCnt="12"/>
      <dgm:spPr/>
    </dgm:pt>
    <dgm:pt modelId="{584A0D31-C424-9442-B63F-70EF79698FA7}" type="pres">
      <dgm:prSet presAssocID="{1754F123-D9BF-7C47-89EB-9961B8E6F4A9}" presName="vert2" presStyleCnt="0"/>
      <dgm:spPr/>
    </dgm:pt>
    <dgm:pt modelId="{8E3CEF5E-8C79-F345-B22E-3449E5003CD6}" type="pres">
      <dgm:prSet presAssocID="{1754F123-D9BF-7C47-89EB-9961B8E6F4A9}" presName="thinLine2b" presStyleLbl="callout" presStyleIdx="0" presStyleCnt="6"/>
      <dgm:spPr/>
    </dgm:pt>
    <dgm:pt modelId="{ED8BD826-905D-FB42-8EFA-E39AA94EBC8E}" type="pres">
      <dgm:prSet presAssocID="{1754F123-D9BF-7C47-89EB-9961B8E6F4A9}" presName="vertSpace2b" presStyleCnt="0"/>
      <dgm:spPr/>
    </dgm:pt>
    <dgm:pt modelId="{8D3E023F-2EFD-2B42-827F-B21C1172FD23}" type="pres">
      <dgm:prSet presAssocID="{6015362D-8208-B84F-9BF2-38AA3EB16CF4}" presName="thickLine" presStyleLbl="alignNode1" presStyleIdx="1" presStyleCnt="6"/>
      <dgm:spPr/>
    </dgm:pt>
    <dgm:pt modelId="{A89BA3B7-4D77-BF45-948F-0E20B5BEDB73}" type="pres">
      <dgm:prSet presAssocID="{6015362D-8208-B84F-9BF2-38AA3EB16CF4}" presName="horz1" presStyleCnt="0"/>
      <dgm:spPr/>
    </dgm:pt>
    <dgm:pt modelId="{04912492-65C8-9345-A8DB-80AD5B60A56E}" type="pres">
      <dgm:prSet presAssocID="{6015362D-8208-B84F-9BF2-38AA3EB16CF4}" presName="tx1" presStyleLbl="revTx" presStyleIdx="2" presStyleCnt="12"/>
      <dgm:spPr/>
    </dgm:pt>
    <dgm:pt modelId="{EA2CD55D-B1CD-8044-855F-B5A50C58F9BD}" type="pres">
      <dgm:prSet presAssocID="{6015362D-8208-B84F-9BF2-38AA3EB16CF4}" presName="vert1" presStyleCnt="0"/>
      <dgm:spPr/>
    </dgm:pt>
    <dgm:pt modelId="{93DAC2AE-52EA-8B4B-AE36-96D4276709EA}" type="pres">
      <dgm:prSet presAssocID="{03921205-B2AA-594E-852E-67F089858F15}" presName="vertSpace2a" presStyleCnt="0"/>
      <dgm:spPr/>
    </dgm:pt>
    <dgm:pt modelId="{3DEEF69F-40FD-6C41-842D-1DE6D3F36BF9}" type="pres">
      <dgm:prSet presAssocID="{03921205-B2AA-594E-852E-67F089858F15}" presName="horz2" presStyleCnt="0"/>
      <dgm:spPr/>
    </dgm:pt>
    <dgm:pt modelId="{AFADB1E5-9CB0-7D4F-AB9D-58865CE03BBB}" type="pres">
      <dgm:prSet presAssocID="{03921205-B2AA-594E-852E-67F089858F15}" presName="horzSpace2" presStyleCnt="0"/>
      <dgm:spPr/>
    </dgm:pt>
    <dgm:pt modelId="{6191F085-B6BF-A34D-A832-2EC9CDE97A90}" type="pres">
      <dgm:prSet presAssocID="{03921205-B2AA-594E-852E-67F089858F15}" presName="tx2" presStyleLbl="revTx" presStyleIdx="3" presStyleCnt="12"/>
      <dgm:spPr/>
    </dgm:pt>
    <dgm:pt modelId="{5A29C684-C885-8840-80C4-B9A8FEF6D135}" type="pres">
      <dgm:prSet presAssocID="{03921205-B2AA-594E-852E-67F089858F15}" presName="vert2" presStyleCnt="0"/>
      <dgm:spPr/>
    </dgm:pt>
    <dgm:pt modelId="{12A5F890-CD68-CC47-8B6A-0E8D6E4133A4}" type="pres">
      <dgm:prSet presAssocID="{03921205-B2AA-594E-852E-67F089858F15}" presName="thinLine2b" presStyleLbl="callout" presStyleIdx="1" presStyleCnt="6"/>
      <dgm:spPr/>
    </dgm:pt>
    <dgm:pt modelId="{3598B2CE-3911-444F-9178-2D47384C8051}" type="pres">
      <dgm:prSet presAssocID="{03921205-B2AA-594E-852E-67F089858F15}" presName="vertSpace2b" presStyleCnt="0"/>
      <dgm:spPr/>
    </dgm:pt>
    <dgm:pt modelId="{836B7CB2-53CF-0148-8487-3309D1C4D096}" type="pres">
      <dgm:prSet presAssocID="{45BB2DFF-CDE7-2548-8DBB-517B8B3E1434}" presName="thickLine" presStyleLbl="alignNode1" presStyleIdx="2" presStyleCnt="6"/>
      <dgm:spPr/>
    </dgm:pt>
    <dgm:pt modelId="{90F4CA31-C850-BB48-949C-E543A048CA0B}" type="pres">
      <dgm:prSet presAssocID="{45BB2DFF-CDE7-2548-8DBB-517B8B3E1434}" presName="horz1" presStyleCnt="0"/>
      <dgm:spPr/>
    </dgm:pt>
    <dgm:pt modelId="{C126FC8C-71CC-8E4D-880B-1098DCFF9A57}" type="pres">
      <dgm:prSet presAssocID="{45BB2DFF-CDE7-2548-8DBB-517B8B3E1434}" presName="tx1" presStyleLbl="revTx" presStyleIdx="4" presStyleCnt="12"/>
      <dgm:spPr/>
    </dgm:pt>
    <dgm:pt modelId="{D490922F-F4D8-4F43-88A1-663F97B1F1E3}" type="pres">
      <dgm:prSet presAssocID="{45BB2DFF-CDE7-2548-8DBB-517B8B3E1434}" presName="vert1" presStyleCnt="0"/>
      <dgm:spPr/>
    </dgm:pt>
    <dgm:pt modelId="{75808E36-5CAE-0B4F-9D02-250651A6C807}" type="pres">
      <dgm:prSet presAssocID="{928A4C93-D823-8341-B554-4A4DF7699AEA}" presName="vertSpace2a" presStyleCnt="0"/>
      <dgm:spPr/>
    </dgm:pt>
    <dgm:pt modelId="{BAEADBF1-84CA-7B42-9796-4A313BE963C1}" type="pres">
      <dgm:prSet presAssocID="{928A4C93-D823-8341-B554-4A4DF7699AEA}" presName="horz2" presStyleCnt="0"/>
      <dgm:spPr/>
    </dgm:pt>
    <dgm:pt modelId="{4F50ABB3-BD78-3945-A11F-9381CBC5CC8E}" type="pres">
      <dgm:prSet presAssocID="{928A4C93-D823-8341-B554-4A4DF7699AEA}" presName="horzSpace2" presStyleCnt="0"/>
      <dgm:spPr/>
    </dgm:pt>
    <dgm:pt modelId="{C611EB0B-0EE0-A64B-AB1E-D13F6C7AA96C}" type="pres">
      <dgm:prSet presAssocID="{928A4C93-D823-8341-B554-4A4DF7699AEA}" presName="tx2" presStyleLbl="revTx" presStyleIdx="5" presStyleCnt="12"/>
      <dgm:spPr/>
    </dgm:pt>
    <dgm:pt modelId="{AD570B85-628E-F947-8DB2-FD2A87C40897}" type="pres">
      <dgm:prSet presAssocID="{928A4C93-D823-8341-B554-4A4DF7699AEA}" presName="vert2" presStyleCnt="0"/>
      <dgm:spPr/>
    </dgm:pt>
    <dgm:pt modelId="{84EAB293-BFFF-B94E-9AB6-1F849BA1B053}" type="pres">
      <dgm:prSet presAssocID="{928A4C93-D823-8341-B554-4A4DF7699AEA}" presName="thinLine2b" presStyleLbl="callout" presStyleIdx="2" presStyleCnt="6"/>
      <dgm:spPr/>
    </dgm:pt>
    <dgm:pt modelId="{0F6C0270-7E32-924C-B6D7-84D17CD2AF16}" type="pres">
      <dgm:prSet presAssocID="{928A4C93-D823-8341-B554-4A4DF7699AEA}" presName="vertSpace2b" presStyleCnt="0"/>
      <dgm:spPr/>
    </dgm:pt>
    <dgm:pt modelId="{5A32E596-5562-3842-BCBA-689A1CB38B8B}" type="pres">
      <dgm:prSet presAssocID="{26D57A6D-9DB8-1B46-9FDD-7435A4455C1D}" presName="thickLine" presStyleLbl="alignNode1" presStyleIdx="3" presStyleCnt="6"/>
      <dgm:spPr/>
    </dgm:pt>
    <dgm:pt modelId="{72C8290D-C1B4-2A45-A1BF-83C66072AA81}" type="pres">
      <dgm:prSet presAssocID="{26D57A6D-9DB8-1B46-9FDD-7435A4455C1D}" presName="horz1" presStyleCnt="0"/>
      <dgm:spPr/>
    </dgm:pt>
    <dgm:pt modelId="{3BEB273D-BCAC-D64F-84E5-FEA241D379FC}" type="pres">
      <dgm:prSet presAssocID="{26D57A6D-9DB8-1B46-9FDD-7435A4455C1D}" presName="tx1" presStyleLbl="revTx" presStyleIdx="6" presStyleCnt="12"/>
      <dgm:spPr/>
    </dgm:pt>
    <dgm:pt modelId="{EA0821D5-E97F-F841-91F4-235AB827BDA9}" type="pres">
      <dgm:prSet presAssocID="{26D57A6D-9DB8-1B46-9FDD-7435A4455C1D}" presName="vert1" presStyleCnt="0"/>
      <dgm:spPr/>
    </dgm:pt>
    <dgm:pt modelId="{677FABEC-1B94-CF45-82CC-2A796CB26ED6}" type="pres">
      <dgm:prSet presAssocID="{453A5B3E-CCF0-384E-BCAB-434F74293257}" presName="vertSpace2a" presStyleCnt="0"/>
      <dgm:spPr/>
    </dgm:pt>
    <dgm:pt modelId="{F4E2303E-EC09-2E49-A575-BED5BD331A61}" type="pres">
      <dgm:prSet presAssocID="{453A5B3E-CCF0-384E-BCAB-434F74293257}" presName="horz2" presStyleCnt="0"/>
      <dgm:spPr/>
    </dgm:pt>
    <dgm:pt modelId="{CCC95B0F-6C7D-5544-B3BC-F9C4DEB05052}" type="pres">
      <dgm:prSet presAssocID="{453A5B3E-CCF0-384E-BCAB-434F74293257}" presName="horzSpace2" presStyleCnt="0"/>
      <dgm:spPr/>
    </dgm:pt>
    <dgm:pt modelId="{3780778B-36C1-7B42-AD76-13AA2E68A1DC}" type="pres">
      <dgm:prSet presAssocID="{453A5B3E-CCF0-384E-BCAB-434F74293257}" presName="tx2" presStyleLbl="revTx" presStyleIdx="7" presStyleCnt="12"/>
      <dgm:spPr/>
    </dgm:pt>
    <dgm:pt modelId="{9162898D-2DD3-4A44-B4A5-4C33653E8CEA}" type="pres">
      <dgm:prSet presAssocID="{453A5B3E-CCF0-384E-BCAB-434F74293257}" presName="vert2" presStyleCnt="0"/>
      <dgm:spPr/>
    </dgm:pt>
    <dgm:pt modelId="{04FC71A3-4FD7-9E43-A72C-A4156242A11F}" type="pres">
      <dgm:prSet presAssocID="{453A5B3E-CCF0-384E-BCAB-434F74293257}" presName="thinLine2b" presStyleLbl="callout" presStyleIdx="3" presStyleCnt="6"/>
      <dgm:spPr/>
    </dgm:pt>
    <dgm:pt modelId="{B720E3C3-9A16-C441-974C-3F379B2CC7DF}" type="pres">
      <dgm:prSet presAssocID="{453A5B3E-CCF0-384E-BCAB-434F74293257}" presName="vertSpace2b" presStyleCnt="0"/>
      <dgm:spPr/>
    </dgm:pt>
    <dgm:pt modelId="{C88104FE-017B-324C-A261-5C95FE92F2DE}" type="pres">
      <dgm:prSet presAssocID="{B8577A8D-1FD9-FA41-90AC-BA7E17F3CC70}" presName="thickLine" presStyleLbl="alignNode1" presStyleIdx="4" presStyleCnt="6"/>
      <dgm:spPr/>
    </dgm:pt>
    <dgm:pt modelId="{B4704BEF-0EBD-B74B-8C72-A6F1121B6926}" type="pres">
      <dgm:prSet presAssocID="{B8577A8D-1FD9-FA41-90AC-BA7E17F3CC70}" presName="horz1" presStyleCnt="0"/>
      <dgm:spPr/>
    </dgm:pt>
    <dgm:pt modelId="{C1DE2B42-021F-A541-A56F-C26EBE3CD864}" type="pres">
      <dgm:prSet presAssocID="{B8577A8D-1FD9-FA41-90AC-BA7E17F3CC70}" presName="tx1" presStyleLbl="revTx" presStyleIdx="8" presStyleCnt="12"/>
      <dgm:spPr/>
    </dgm:pt>
    <dgm:pt modelId="{7CD8E12E-BDDE-4D43-B5EC-E64AE87FCBC9}" type="pres">
      <dgm:prSet presAssocID="{B8577A8D-1FD9-FA41-90AC-BA7E17F3CC70}" presName="vert1" presStyleCnt="0"/>
      <dgm:spPr/>
    </dgm:pt>
    <dgm:pt modelId="{98E1F4B3-5127-4448-9AC0-7A0B7E0FC995}" type="pres">
      <dgm:prSet presAssocID="{7A5BD900-8032-A84B-9D31-D4178CB069E5}" presName="vertSpace2a" presStyleCnt="0"/>
      <dgm:spPr/>
    </dgm:pt>
    <dgm:pt modelId="{272CCF2F-1EFB-9544-935E-B7341FA79DDF}" type="pres">
      <dgm:prSet presAssocID="{7A5BD900-8032-A84B-9D31-D4178CB069E5}" presName="horz2" presStyleCnt="0"/>
      <dgm:spPr/>
    </dgm:pt>
    <dgm:pt modelId="{5396E71D-C061-FF49-836B-A2A05400254A}" type="pres">
      <dgm:prSet presAssocID="{7A5BD900-8032-A84B-9D31-D4178CB069E5}" presName="horzSpace2" presStyleCnt="0"/>
      <dgm:spPr/>
    </dgm:pt>
    <dgm:pt modelId="{2B320BB0-9609-5249-9FD7-4750256623E0}" type="pres">
      <dgm:prSet presAssocID="{7A5BD900-8032-A84B-9D31-D4178CB069E5}" presName="tx2" presStyleLbl="revTx" presStyleIdx="9" presStyleCnt="12"/>
      <dgm:spPr/>
    </dgm:pt>
    <dgm:pt modelId="{A15112EB-0227-8A4C-AEC0-C40C49DDA4E3}" type="pres">
      <dgm:prSet presAssocID="{7A5BD900-8032-A84B-9D31-D4178CB069E5}" presName="vert2" presStyleCnt="0"/>
      <dgm:spPr/>
    </dgm:pt>
    <dgm:pt modelId="{6A755A06-2B56-284E-BB76-CDEC2E104101}" type="pres">
      <dgm:prSet presAssocID="{7A5BD900-8032-A84B-9D31-D4178CB069E5}" presName="thinLine2b" presStyleLbl="callout" presStyleIdx="4" presStyleCnt="6"/>
      <dgm:spPr/>
    </dgm:pt>
    <dgm:pt modelId="{10F40CC0-A631-954F-938A-648D96F13E84}" type="pres">
      <dgm:prSet presAssocID="{7A5BD900-8032-A84B-9D31-D4178CB069E5}" presName="vertSpace2b" presStyleCnt="0"/>
      <dgm:spPr/>
    </dgm:pt>
    <dgm:pt modelId="{A5F91C1E-8C37-0141-AD12-7F89166B5995}" type="pres">
      <dgm:prSet presAssocID="{476103EA-11E8-B047-A337-9D898A62149C}" presName="thickLine" presStyleLbl="alignNode1" presStyleIdx="5" presStyleCnt="6"/>
      <dgm:spPr/>
    </dgm:pt>
    <dgm:pt modelId="{F5565628-A4DB-A34A-B295-E5424C9AEACA}" type="pres">
      <dgm:prSet presAssocID="{476103EA-11E8-B047-A337-9D898A62149C}" presName="horz1" presStyleCnt="0"/>
      <dgm:spPr/>
    </dgm:pt>
    <dgm:pt modelId="{EAA603B4-9052-814C-B3D7-663D67F56036}" type="pres">
      <dgm:prSet presAssocID="{476103EA-11E8-B047-A337-9D898A62149C}" presName="tx1" presStyleLbl="revTx" presStyleIdx="10" presStyleCnt="12"/>
      <dgm:spPr/>
    </dgm:pt>
    <dgm:pt modelId="{DAD13805-C04F-E34F-880C-F5B46D2F4DB5}" type="pres">
      <dgm:prSet presAssocID="{476103EA-11E8-B047-A337-9D898A62149C}" presName="vert1" presStyleCnt="0"/>
      <dgm:spPr/>
    </dgm:pt>
    <dgm:pt modelId="{75488B61-BEF5-5743-A114-2D0328F8E21D}" type="pres">
      <dgm:prSet presAssocID="{8530F763-A277-A746-8494-400CF26BD231}" presName="vertSpace2a" presStyleCnt="0"/>
      <dgm:spPr/>
    </dgm:pt>
    <dgm:pt modelId="{14D6C8D3-1AC0-A64A-A1EA-3FE2B29FC59D}" type="pres">
      <dgm:prSet presAssocID="{8530F763-A277-A746-8494-400CF26BD231}" presName="horz2" presStyleCnt="0"/>
      <dgm:spPr/>
    </dgm:pt>
    <dgm:pt modelId="{D7DC0E70-B360-8E4F-81BC-762FC9EF816F}" type="pres">
      <dgm:prSet presAssocID="{8530F763-A277-A746-8494-400CF26BD231}" presName="horzSpace2" presStyleCnt="0"/>
      <dgm:spPr/>
    </dgm:pt>
    <dgm:pt modelId="{6B09FD54-C52B-2848-BD9E-563F21AF9E97}" type="pres">
      <dgm:prSet presAssocID="{8530F763-A277-A746-8494-400CF26BD231}" presName="tx2" presStyleLbl="revTx" presStyleIdx="11" presStyleCnt="12"/>
      <dgm:spPr/>
    </dgm:pt>
    <dgm:pt modelId="{4CBFDB94-ADB0-AC4C-8DFF-18E15554CF60}" type="pres">
      <dgm:prSet presAssocID="{8530F763-A277-A746-8494-400CF26BD231}" presName="vert2" presStyleCnt="0"/>
      <dgm:spPr/>
    </dgm:pt>
    <dgm:pt modelId="{1D9AAE59-BA44-B244-87A8-E7F3E4E70B2E}" type="pres">
      <dgm:prSet presAssocID="{8530F763-A277-A746-8494-400CF26BD231}" presName="thinLine2b" presStyleLbl="callout" presStyleIdx="5" presStyleCnt="6"/>
      <dgm:spPr/>
    </dgm:pt>
    <dgm:pt modelId="{94DBBADF-E155-9247-8AE6-C888B1F0D9BB}" type="pres">
      <dgm:prSet presAssocID="{8530F763-A277-A746-8494-400CF26BD231}" presName="vertSpace2b" presStyleCnt="0"/>
      <dgm:spPr/>
    </dgm:pt>
  </dgm:ptLst>
  <dgm:cxnLst>
    <dgm:cxn modelId="{B0EF67DE-65EE-B540-8947-AC0DB30A2BC1}" type="presOf" srcId="{1754F123-D9BF-7C47-89EB-9961B8E6F4A9}" destId="{2EC14D0E-7EF8-F749-B79D-E029B475CDF6}" srcOrd="0" destOrd="0" presId="urn:microsoft.com/office/officeart/2008/layout/LinedList"/>
    <dgm:cxn modelId="{15A3A7EE-E05A-024F-82D1-D6840E721624}" srcId="{6015362D-8208-B84F-9BF2-38AA3EB16CF4}" destId="{03921205-B2AA-594E-852E-67F089858F15}" srcOrd="0" destOrd="0" parTransId="{70ECAF2F-06FB-2E4C-B2C8-53289D037939}" sibTransId="{84D4D4F0-0132-954D-8CA0-671E2519BF33}"/>
    <dgm:cxn modelId="{D2446E60-24A2-EC4E-805E-DEB46D82B534}" srcId="{920D5C48-CDB0-2C44-9A84-2D1A167B74F0}" destId="{1754F123-D9BF-7C47-89EB-9961B8E6F4A9}" srcOrd="0" destOrd="0" parTransId="{55AC045F-3599-C649-9D55-D0425C5C8EAB}" sibTransId="{B0E247C3-E6AC-E842-B4D1-0E28D5E2CBE3}"/>
    <dgm:cxn modelId="{D9B7DE4F-5976-DB41-A358-AFF018D2D5E7}" srcId="{FC7B1C92-B2BE-0C40-975C-8F0ADBF671D7}" destId="{920D5C48-CDB0-2C44-9A84-2D1A167B74F0}" srcOrd="0" destOrd="0" parTransId="{07E210E3-D361-6F4A-B50D-F47FFA44AD9D}" sibTransId="{177DC358-725A-7243-9C68-314070DF27DB}"/>
    <dgm:cxn modelId="{2CBFCF44-5CA5-A44A-9BAD-7D2B367F34D7}" srcId="{FC7B1C92-B2BE-0C40-975C-8F0ADBF671D7}" destId="{45BB2DFF-CDE7-2548-8DBB-517B8B3E1434}" srcOrd="2" destOrd="0" parTransId="{028EBD16-8888-9442-8391-AEDFD7575004}" sibTransId="{A78D101D-6C2E-6848-A65C-730AADEC0764}"/>
    <dgm:cxn modelId="{415C55D3-4D6D-CE4B-99F4-92308E768B54}" type="presOf" srcId="{8530F763-A277-A746-8494-400CF26BD231}" destId="{6B09FD54-C52B-2848-BD9E-563F21AF9E97}" srcOrd="0" destOrd="0" presId="urn:microsoft.com/office/officeart/2008/layout/LinedList"/>
    <dgm:cxn modelId="{A0BE7E4B-1A51-9243-AC44-E56D7AB35ECF}" type="presOf" srcId="{476103EA-11E8-B047-A337-9D898A62149C}" destId="{EAA603B4-9052-814C-B3D7-663D67F56036}" srcOrd="0" destOrd="0" presId="urn:microsoft.com/office/officeart/2008/layout/LinedList"/>
    <dgm:cxn modelId="{28DF1D43-7576-1143-A47A-462F05DF8953}" type="presOf" srcId="{928A4C93-D823-8341-B554-4A4DF7699AEA}" destId="{C611EB0B-0EE0-A64B-AB1E-D13F6C7AA96C}" srcOrd="0" destOrd="0" presId="urn:microsoft.com/office/officeart/2008/layout/LinedList"/>
    <dgm:cxn modelId="{BDF997A1-CF42-8944-9F0D-7D5D8A9684CE}" type="presOf" srcId="{920D5C48-CDB0-2C44-9A84-2D1A167B74F0}" destId="{E579A7B3-14D4-674E-9891-5BA72CF9E468}" srcOrd="0" destOrd="0" presId="urn:microsoft.com/office/officeart/2008/layout/LinedList"/>
    <dgm:cxn modelId="{58FEC2EF-87FB-B447-8F1A-51D70B65E65C}" srcId="{26D57A6D-9DB8-1B46-9FDD-7435A4455C1D}" destId="{453A5B3E-CCF0-384E-BCAB-434F74293257}" srcOrd="0" destOrd="0" parTransId="{87CDE1FD-CB64-4348-ACCB-53486BCEB8D1}" sibTransId="{C184665A-0EAA-5C48-8AA6-E06B9EB00B07}"/>
    <dgm:cxn modelId="{038F2A96-5CF2-B34B-8B94-B7071F2D7A02}" type="presOf" srcId="{45BB2DFF-CDE7-2548-8DBB-517B8B3E1434}" destId="{C126FC8C-71CC-8E4D-880B-1098DCFF9A57}" srcOrd="0" destOrd="0" presId="urn:microsoft.com/office/officeart/2008/layout/LinedList"/>
    <dgm:cxn modelId="{62CF2A0B-AF90-2D4C-BC70-348B5AACF5BD}" type="presOf" srcId="{03921205-B2AA-594E-852E-67F089858F15}" destId="{6191F085-B6BF-A34D-A832-2EC9CDE97A90}" srcOrd="0" destOrd="0" presId="urn:microsoft.com/office/officeart/2008/layout/LinedList"/>
    <dgm:cxn modelId="{AB61C3F6-B7E6-E44D-8CE0-4B9EB5E1C490}" type="presOf" srcId="{26D57A6D-9DB8-1B46-9FDD-7435A4455C1D}" destId="{3BEB273D-BCAC-D64F-84E5-FEA241D379FC}" srcOrd="0" destOrd="0" presId="urn:microsoft.com/office/officeart/2008/layout/LinedList"/>
    <dgm:cxn modelId="{F7A8AD2C-7322-9D47-A910-B5FA03DD970A}" srcId="{FC7B1C92-B2BE-0C40-975C-8F0ADBF671D7}" destId="{26D57A6D-9DB8-1B46-9FDD-7435A4455C1D}" srcOrd="3" destOrd="0" parTransId="{3533A000-4CC4-7E44-8B80-C0136A72F5E3}" sibTransId="{EA514811-5951-E24F-AB6B-A965056E35F3}"/>
    <dgm:cxn modelId="{AC512E16-2EF6-1F43-AA52-69FED81C2BA5}" type="presOf" srcId="{FC7B1C92-B2BE-0C40-975C-8F0ADBF671D7}" destId="{683F5D1E-2A13-A04B-BE5D-6BD96E9CEA6D}" srcOrd="0" destOrd="0" presId="urn:microsoft.com/office/officeart/2008/layout/LinedList"/>
    <dgm:cxn modelId="{084083DB-8F60-1341-A2EF-0CDBE3BBE7ED}" srcId="{FC7B1C92-B2BE-0C40-975C-8F0ADBF671D7}" destId="{B8577A8D-1FD9-FA41-90AC-BA7E17F3CC70}" srcOrd="4" destOrd="0" parTransId="{F8D800B7-B7E0-E244-857D-DC53D764FC00}" sibTransId="{F776B7A7-A64C-7540-8B2D-1145F9290840}"/>
    <dgm:cxn modelId="{C9EE655C-80A4-A447-8A7E-F020A7301551}" type="presOf" srcId="{7A5BD900-8032-A84B-9D31-D4178CB069E5}" destId="{2B320BB0-9609-5249-9FD7-4750256623E0}" srcOrd="0" destOrd="0" presId="urn:microsoft.com/office/officeart/2008/layout/LinedList"/>
    <dgm:cxn modelId="{52964E33-9CFB-194D-8998-48504C351B19}" type="presOf" srcId="{6015362D-8208-B84F-9BF2-38AA3EB16CF4}" destId="{04912492-65C8-9345-A8DB-80AD5B60A56E}" srcOrd="0" destOrd="0" presId="urn:microsoft.com/office/officeart/2008/layout/LinedList"/>
    <dgm:cxn modelId="{C4A0D15C-7094-6D46-84BA-317CC9F9E16D}" type="presOf" srcId="{B8577A8D-1FD9-FA41-90AC-BA7E17F3CC70}" destId="{C1DE2B42-021F-A541-A56F-C26EBE3CD864}" srcOrd="0" destOrd="0" presId="urn:microsoft.com/office/officeart/2008/layout/LinedList"/>
    <dgm:cxn modelId="{D98E8395-FDE9-4C4E-BFA2-B607388BBDD4}" srcId="{FC7B1C92-B2BE-0C40-975C-8F0ADBF671D7}" destId="{476103EA-11E8-B047-A337-9D898A62149C}" srcOrd="5" destOrd="0" parTransId="{D70484A6-750C-F04C-AB64-27BCE1084079}" sibTransId="{F0E0AA01-92DA-1C4E-A14B-7B562F9A9275}"/>
    <dgm:cxn modelId="{50A93834-4F7B-B740-80D4-E0C41FE38048}" srcId="{476103EA-11E8-B047-A337-9D898A62149C}" destId="{8530F763-A277-A746-8494-400CF26BD231}" srcOrd="0" destOrd="0" parTransId="{35CED322-9CDB-874A-A466-8ED2D5CA8388}" sibTransId="{E60DFF02-A711-4548-9A64-E13FCD66604B}"/>
    <dgm:cxn modelId="{90BD1FEC-7FDA-3940-9AAC-CE45C879EB83}" srcId="{FC7B1C92-B2BE-0C40-975C-8F0ADBF671D7}" destId="{6015362D-8208-B84F-9BF2-38AA3EB16CF4}" srcOrd="1" destOrd="0" parTransId="{55DE9843-5DD4-D541-9394-284C38E4F02D}" sibTransId="{D319E42C-2EE1-9D4E-B699-F77B25E00C77}"/>
    <dgm:cxn modelId="{6F5E9A26-29FE-E548-87D4-0975284C8DC3}" srcId="{45BB2DFF-CDE7-2548-8DBB-517B8B3E1434}" destId="{928A4C93-D823-8341-B554-4A4DF7699AEA}" srcOrd="0" destOrd="0" parTransId="{09193961-1E05-8346-9E52-CB2A297B922C}" sibTransId="{F295C03E-913A-9446-90D8-420808257804}"/>
    <dgm:cxn modelId="{E2B79561-1CE3-5D4D-B97C-09AB9405141A}" type="presOf" srcId="{453A5B3E-CCF0-384E-BCAB-434F74293257}" destId="{3780778B-36C1-7B42-AD76-13AA2E68A1DC}" srcOrd="0" destOrd="0" presId="urn:microsoft.com/office/officeart/2008/layout/LinedList"/>
    <dgm:cxn modelId="{3A76E38B-8B64-364A-812D-245A92BD701E}" srcId="{B8577A8D-1FD9-FA41-90AC-BA7E17F3CC70}" destId="{7A5BD900-8032-A84B-9D31-D4178CB069E5}" srcOrd="0" destOrd="0" parTransId="{619CAEC9-349E-6343-9687-817AE629D5A0}" sibTransId="{98F7379A-1C74-9649-BE52-B32109764909}"/>
    <dgm:cxn modelId="{F4841E7A-B99F-B842-934E-5756BC1B627B}" type="presParOf" srcId="{683F5D1E-2A13-A04B-BE5D-6BD96E9CEA6D}" destId="{0B62BB7E-73D6-9748-84A4-4D938E7EF86B}" srcOrd="0" destOrd="0" presId="urn:microsoft.com/office/officeart/2008/layout/LinedList"/>
    <dgm:cxn modelId="{19421D78-6EDF-9343-A676-4FC593D75844}" type="presParOf" srcId="{683F5D1E-2A13-A04B-BE5D-6BD96E9CEA6D}" destId="{2D970574-778A-C547-AD7A-00BA3A094F4A}" srcOrd="1" destOrd="0" presId="urn:microsoft.com/office/officeart/2008/layout/LinedList"/>
    <dgm:cxn modelId="{92608979-CAB3-3C47-94F5-3C0A9CDC9481}" type="presParOf" srcId="{2D970574-778A-C547-AD7A-00BA3A094F4A}" destId="{E579A7B3-14D4-674E-9891-5BA72CF9E468}" srcOrd="0" destOrd="0" presId="urn:microsoft.com/office/officeart/2008/layout/LinedList"/>
    <dgm:cxn modelId="{1B981109-C82D-DA41-A673-C7BE095C6FAD}" type="presParOf" srcId="{2D970574-778A-C547-AD7A-00BA3A094F4A}" destId="{71848FDB-282E-A84A-9BF2-495E568597A4}" srcOrd="1" destOrd="0" presId="urn:microsoft.com/office/officeart/2008/layout/LinedList"/>
    <dgm:cxn modelId="{56091C5C-5E5B-0A4A-8CCA-1F2A2F2A449F}" type="presParOf" srcId="{71848FDB-282E-A84A-9BF2-495E568597A4}" destId="{332FFA14-045D-6B4A-9806-E21B744A5297}" srcOrd="0" destOrd="0" presId="urn:microsoft.com/office/officeart/2008/layout/LinedList"/>
    <dgm:cxn modelId="{1AA9BD0D-A782-4E42-943B-019265843FAC}" type="presParOf" srcId="{71848FDB-282E-A84A-9BF2-495E568597A4}" destId="{34DCF02F-F620-B949-AAB6-8AEE27702650}" srcOrd="1" destOrd="0" presId="urn:microsoft.com/office/officeart/2008/layout/LinedList"/>
    <dgm:cxn modelId="{AC655ABC-B215-7B42-836C-AC94AB4A1837}" type="presParOf" srcId="{34DCF02F-F620-B949-AAB6-8AEE27702650}" destId="{D6CE9FC1-10A3-1A45-A792-E8F2C60AA666}" srcOrd="0" destOrd="0" presId="urn:microsoft.com/office/officeart/2008/layout/LinedList"/>
    <dgm:cxn modelId="{E1BDBF50-2984-474E-999C-31D90506123F}" type="presParOf" srcId="{34DCF02F-F620-B949-AAB6-8AEE27702650}" destId="{2EC14D0E-7EF8-F749-B79D-E029B475CDF6}" srcOrd="1" destOrd="0" presId="urn:microsoft.com/office/officeart/2008/layout/LinedList"/>
    <dgm:cxn modelId="{BCD700EF-0843-BF40-BE6D-B1E47D05EA14}" type="presParOf" srcId="{34DCF02F-F620-B949-AAB6-8AEE27702650}" destId="{584A0D31-C424-9442-B63F-70EF79698FA7}" srcOrd="2" destOrd="0" presId="urn:microsoft.com/office/officeart/2008/layout/LinedList"/>
    <dgm:cxn modelId="{A7BEA2F0-87B0-5440-BC37-EBDB04FC6FF6}" type="presParOf" srcId="{71848FDB-282E-A84A-9BF2-495E568597A4}" destId="{8E3CEF5E-8C79-F345-B22E-3449E5003CD6}" srcOrd="2" destOrd="0" presId="urn:microsoft.com/office/officeart/2008/layout/LinedList"/>
    <dgm:cxn modelId="{8A5CCB44-7C14-CB41-86B5-0D40668B206E}" type="presParOf" srcId="{71848FDB-282E-A84A-9BF2-495E568597A4}" destId="{ED8BD826-905D-FB42-8EFA-E39AA94EBC8E}" srcOrd="3" destOrd="0" presId="urn:microsoft.com/office/officeart/2008/layout/LinedList"/>
    <dgm:cxn modelId="{8F65DFE6-4759-A742-9D4A-FFA49D74C8E0}" type="presParOf" srcId="{683F5D1E-2A13-A04B-BE5D-6BD96E9CEA6D}" destId="{8D3E023F-2EFD-2B42-827F-B21C1172FD23}" srcOrd="2" destOrd="0" presId="urn:microsoft.com/office/officeart/2008/layout/LinedList"/>
    <dgm:cxn modelId="{1654BB33-8913-E74E-9429-F161179990B0}" type="presParOf" srcId="{683F5D1E-2A13-A04B-BE5D-6BD96E9CEA6D}" destId="{A89BA3B7-4D77-BF45-948F-0E20B5BEDB73}" srcOrd="3" destOrd="0" presId="urn:microsoft.com/office/officeart/2008/layout/LinedList"/>
    <dgm:cxn modelId="{31F0849B-AA70-6C4B-A37B-40F05AD97077}" type="presParOf" srcId="{A89BA3B7-4D77-BF45-948F-0E20B5BEDB73}" destId="{04912492-65C8-9345-A8DB-80AD5B60A56E}" srcOrd="0" destOrd="0" presId="urn:microsoft.com/office/officeart/2008/layout/LinedList"/>
    <dgm:cxn modelId="{225636FA-1031-1040-A211-8BAEF6C5FA3C}" type="presParOf" srcId="{A89BA3B7-4D77-BF45-948F-0E20B5BEDB73}" destId="{EA2CD55D-B1CD-8044-855F-B5A50C58F9BD}" srcOrd="1" destOrd="0" presId="urn:microsoft.com/office/officeart/2008/layout/LinedList"/>
    <dgm:cxn modelId="{06C4FDAA-E7CE-8D4E-9654-A1771222BB6D}" type="presParOf" srcId="{EA2CD55D-B1CD-8044-855F-B5A50C58F9BD}" destId="{93DAC2AE-52EA-8B4B-AE36-96D4276709EA}" srcOrd="0" destOrd="0" presId="urn:microsoft.com/office/officeart/2008/layout/LinedList"/>
    <dgm:cxn modelId="{E8D25D9C-63D6-E34A-BC95-B9A8ED9E668C}" type="presParOf" srcId="{EA2CD55D-B1CD-8044-855F-B5A50C58F9BD}" destId="{3DEEF69F-40FD-6C41-842D-1DE6D3F36BF9}" srcOrd="1" destOrd="0" presId="urn:microsoft.com/office/officeart/2008/layout/LinedList"/>
    <dgm:cxn modelId="{5BDC46F3-5CD4-ED44-AF55-4045B81607B9}" type="presParOf" srcId="{3DEEF69F-40FD-6C41-842D-1DE6D3F36BF9}" destId="{AFADB1E5-9CB0-7D4F-AB9D-58865CE03BBB}" srcOrd="0" destOrd="0" presId="urn:microsoft.com/office/officeart/2008/layout/LinedList"/>
    <dgm:cxn modelId="{6E0E8E05-32F5-B044-A477-B6FCEB06B521}" type="presParOf" srcId="{3DEEF69F-40FD-6C41-842D-1DE6D3F36BF9}" destId="{6191F085-B6BF-A34D-A832-2EC9CDE97A90}" srcOrd="1" destOrd="0" presId="urn:microsoft.com/office/officeart/2008/layout/LinedList"/>
    <dgm:cxn modelId="{CB783745-876F-B146-8178-05230CADE048}" type="presParOf" srcId="{3DEEF69F-40FD-6C41-842D-1DE6D3F36BF9}" destId="{5A29C684-C885-8840-80C4-B9A8FEF6D135}" srcOrd="2" destOrd="0" presId="urn:microsoft.com/office/officeart/2008/layout/LinedList"/>
    <dgm:cxn modelId="{F6147274-57A9-2845-A30E-7FF550EE830A}" type="presParOf" srcId="{EA2CD55D-B1CD-8044-855F-B5A50C58F9BD}" destId="{12A5F890-CD68-CC47-8B6A-0E8D6E4133A4}" srcOrd="2" destOrd="0" presId="urn:microsoft.com/office/officeart/2008/layout/LinedList"/>
    <dgm:cxn modelId="{62253D4A-1012-9B45-BB07-13DD2EEC7770}" type="presParOf" srcId="{EA2CD55D-B1CD-8044-855F-B5A50C58F9BD}" destId="{3598B2CE-3911-444F-9178-2D47384C8051}" srcOrd="3" destOrd="0" presId="urn:microsoft.com/office/officeart/2008/layout/LinedList"/>
    <dgm:cxn modelId="{F20B1860-C32F-0548-A66E-03FDFB734DC2}" type="presParOf" srcId="{683F5D1E-2A13-A04B-BE5D-6BD96E9CEA6D}" destId="{836B7CB2-53CF-0148-8487-3309D1C4D096}" srcOrd="4" destOrd="0" presId="urn:microsoft.com/office/officeart/2008/layout/LinedList"/>
    <dgm:cxn modelId="{54C5063A-802F-3F49-A260-A82024B2A187}" type="presParOf" srcId="{683F5D1E-2A13-A04B-BE5D-6BD96E9CEA6D}" destId="{90F4CA31-C850-BB48-949C-E543A048CA0B}" srcOrd="5" destOrd="0" presId="urn:microsoft.com/office/officeart/2008/layout/LinedList"/>
    <dgm:cxn modelId="{15DDECAA-F978-0845-9953-E946EEAD5E6A}" type="presParOf" srcId="{90F4CA31-C850-BB48-949C-E543A048CA0B}" destId="{C126FC8C-71CC-8E4D-880B-1098DCFF9A57}" srcOrd="0" destOrd="0" presId="urn:microsoft.com/office/officeart/2008/layout/LinedList"/>
    <dgm:cxn modelId="{5E06C7C7-6B12-F14E-8C0D-23A5F18D59B8}" type="presParOf" srcId="{90F4CA31-C850-BB48-949C-E543A048CA0B}" destId="{D490922F-F4D8-4F43-88A1-663F97B1F1E3}" srcOrd="1" destOrd="0" presId="urn:microsoft.com/office/officeart/2008/layout/LinedList"/>
    <dgm:cxn modelId="{3626F41A-DDBC-8D47-AB8C-968A2D8DD724}" type="presParOf" srcId="{D490922F-F4D8-4F43-88A1-663F97B1F1E3}" destId="{75808E36-5CAE-0B4F-9D02-250651A6C807}" srcOrd="0" destOrd="0" presId="urn:microsoft.com/office/officeart/2008/layout/LinedList"/>
    <dgm:cxn modelId="{A0345C3A-4856-6941-9802-9A5A28FE0EC4}" type="presParOf" srcId="{D490922F-F4D8-4F43-88A1-663F97B1F1E3}" destId="{BAEADBF1-84CA-7B42-9796-4A313BE963C1}" srcOrd="1" destOrd="0" presId="urn:microsoft.com/office/officeart/2008/layout/LinedList"/>
    <dgm:cxn modelId="{54F03D50-B0A4-6846-B6C1-9A0A82E7CED8}" type="presParOf" srcId="{BAEADBF1-84CA-7B42-9796-4A313BE963C1}" destId="{4F50ABB3-BD78-3945-A11F-9381CBC5CC8E}" srcOrd="0" destOrd="0" presId="urn:microsoft.com/office/officeart/2008/layout/LinedList"/>
    <dgm:cxn modelId="{988FA668-D77E-9F42-8688-BA914C260F6D}" type="presParOf" srcId="{BAEADBF1-84CA-7B42-9796-4A313BE963C1}" destId="{C611EB0B-0EE0-A64B-AB1E-D13F6C7AA96C}" srcOrd="1" destOrd="0" presId="urn:microsoft.com/office/officeart/2008/layout/LinedList"/>
    <dgm:cxn modelId="{B8A57628-339D-DB46-8BD4-1F0962E88883}" type="presParOf" srcId="{BAEADBF1-84CA-7B42-9796-4A313BE963C1}" destId="{AD570B85-628E-F947-8DB2-FD2A87C40897}" srcOrd="2" destOrd="0" presId="urn:microsoft.com/office/officeart/2008/layout/LinedList"/>
    <dgm:cxn modelId="{6C758251-1D56-864F-B6E3-536F8CE72BC7}" type="presParOf" srcId="{D490922F-F4D8-4F43-88A1-663F97B1F1E3}" destId="{84EAB293-BFFF-B94E-9AB6-1F849BA1B053}" srcOrd="2" destOrd="0" presId="urn:microsoft.com/office/officeart/2008/layout/LinedList"/>
    <dgm:cxn modelId="{05643DC7-3DFD-5B4E-A3DD-CD8719CAE05B}" type="presParOf" srcId="{D490922F-F4D8-4F43-88A1-663F97B1F1E3}" destId="{0F6C0270-7E32-924C-B6D7-84D17CD2AF16}" srcOrd="3" destOrd="0" presId="urn:microsoft.com/office/officeart/2008/layout/LinedList"/>
    <dgm:cxn modelId="{5DFB230A-4345-ED4A-94FB-96E0E00EE682}" type="presParOf" srcId="{683F5D1E-2A13-A04B-BE5D-6BD96E9CEA6D}" destId="{5A32E596-5562-3842-BCBA-689A1CB38B8B}" srcOrd="6" destOrd="0" presId="urn:microsoft.com/office/officeart/2008/layout/LinedList"/>
    <dgm:cxn modelId="{313EBC5B-8B8D-7B4E-931C-2B3673FCD063}" type="presParOf" srcId="{683F5D1E-2A13-A04B-BE5D-6BD96E9CEA6D}" destId="{72C8290D-C1B4-2A45-A1BF-83C66072AA81}" srcOrd="7" destOrd="0" presId="urn:microsoft.com/office/officeart/2008/layout/LinedList"/>
    <dgm:cxn modelId="{E8736B8C-6FAE-BA41-BFE0-9BFAACCFE14E}" type="presParOf" srcId="{72C8290D-C1B4-2A45-A1BF-83C66072AA81}" destId="{3BEB273D-BCAC-D64F-84E5-FEA241D379FC}" srcOrd="0" destOrd="0" presId="urn:microsoft.com/office/officeart/2008/layout/LinedList"/>
    <dgm:cxn modelId="{BAD224FF-A840-9F47-AE38-368D0E79BD6F}" type="presParOf" srcId="{72C8290D-C1B4-2A45-A1BF-83C66072AA81}" destId="{EA0821D5-E97F-F841-91F4-235AB827BDA9}" srcOrd="1" destOrd="0" presId="urn:microsoft.com/office/officeart/2008/layout/LinedList"/>
    <dgm:cxn modelId="{B57927EF-422E-844F-B2F2-A864B6D37489}" type="presParOf" srcId="{EA0821D5-E97F-F841-91F4-235AB827BDA9}" destId="{677FABEC-1B94-CF45-82CC-2A796CB26ED6}" srcOrd="0" destOrd="0" presId="urn:microsoft.com/office/officeart/2008/layout/LinedList"/>
    <dgm:cxn modelId="{D2A90FE3-B848-8941-B08A-35EBB7135DA2}" type="presParOf" srcId="{EA0821D5-E97F-F841-91F4-235AB827BDA9}" destId="{F4E2303E-EC09-2E49-A575-BED5BD331A61}" srcOrd="1" destOrd="0" presId="urn:microsoft.com/office/officeart/2008/layout/LinedList"/>
    <dgm:cxn modelId="{B2117D46-C603-8244-A638-C8A319A0755D}" type="presParOf" srcId="{F4E2303E-EC09-2E49-A575-BED5BD331A61}" destId="{CCC95B0F-6C7D-5544-B3BC-F9C4DEB05052}" srcOrd="0" destOrd="0" presId="urn:microsoft.com/office/officeart/2008/layout/LinedList"/>
    <dgm:cxn modelId="{1FF27717-8AAC-3C42-B7CE-DF8AA8F2EDB8}" type="presParOf" srcId="{F4E2303E-EC09-2E49-A575-BED5BD331A61}" destId="{3780778B-36C1-7B42-AD76-13AA2E68A1DC}" srcOrd="1" destOrd="0" presId="urn:microsoft.com/office/officeart/2008/layout/LinedList"/>
    <dgm:cxn modelId="{BDD06FD2-D323-3146-8872-64D04E68240B}" type="presParOf" srcId="{F4E2303E-EC09-2E49-A575-BED5BD331A61}" destId="{9162898D-2DD3-4A44-B4A5-4C33653E8CEA}" srcOrd="2" destOrd="0" presId="urn:microsoft.com/office/officeart/2008/layout/LinedList"/>
    <dgm:cxn modelId="{42BC6FCE-2EDC-8943-8B73-C8A5F186506D}" type="presParOf" srcId="{EA0821D5-E97F-F841-91F4-235AB827BDA9}" destId="{04FC71A3-4FD7-9E43-A72C-A4156242A11F}" srcOrd="2" destOrd="0" presId="urn:microsoft.com/office/officeart/2008/layout/LinedList"/>
    <dgm:cxn modelId="{F80C8065-0D35-9644-95FC-1D1CBD00BD75}" type="presParOf" srcId="{EA0821D5-E97F-F841-91F4-235AB827BDA9}" destId="{B720E3C3-9A16-C441-974C-3F379B2CC7DF}" srcOrd="3" destOrd="0" presId="urn:microsoft.com/office/officeart/2008/layout/LinedList"/>
    <dgm:cxn modelId="{B57E56B4-2E75-9943-BC3E-90A22B47D455}" type="presParOf" srcId="{683F5D1E-2A13-A04B-BE5D-6BD96E9CEA6D}" destId="{C88104FE-017B-324C-A261-5C95FE92F2DE}" srcOrd="8" destOrd="0" presId="urn:microsoft.com/office/officeart/2008/layout/LinedList"/>
    <dgm:cxn modelId="{BDE0592A-9468-5A4A-9FA1-0D90639610D8}" type="presParOf" srcId="{683F5D1E-2A13-A04B-BE5D-6BD96E9CEA6D}" destId="{B4704BEF-0EBD-B74B-8C72-A6F1121B6926}" srcOrd="9" destOrd="0" presId="urn:microsoft.com/office/officeart/2008/layout/LinedList"/>
    <dgm:cxn modelId="{466ABD4A-1581-EF42-983B-FF0DBA31CCFF}" type="presParOf" srcId="{B4704BEF-0EBD-B74B-8C72-A6F1121B6926}" destId="{C1DE2B42-021F-A541-A56F-C26EBE3CD864}" srcOrd="0" destOrd="0" presId="urn:microsoft.com/office/officeart/2008/layout/LinedList"/>
    <dgm:cxn modelId="{37D54D32-4ADC-6B41-BD34-5F536B31A195}" type="presParOf" srcId="{B4704BEF-0EBD-B74B-8C72-A6F1121B6926}" destId="{7CD8E12E-BDDE-4D43-B5EC-E64AE87FCBC9}" srcOrd="1" destOrd="0" presId="urn:microsoft.com/office/officeart/2008/layout/LinedList"/>
    <dgm:cxn modelId="{460FFBF1-34A2-BC46-A0C2-31738AC71933}" type="presParOf" srcId="{7CD8E12E-BDDE-4D43-B5EC-E64AE87FCBC9}" destId="{98E1F4B3-5127-4448-9AC0-7A0B7E0FC995}" srcOrd="0" destOrd="0" presId="urn:microsoft.com/office/officeart/2008/layout/LinedList"/>
    <dgm:cxn modelId="{BC85A8C8-8DE7-9C4D-8E30-0CEFA6E8895B}" type="presParOf" srcId="{7CD8E12E-BDDE-4D43-B5EC-E64AE87FCBC9}" destId="{272CCF2F-1EFB-9544-935E-B7341FA79DDF}" srcOrd="1" destOrd="0" presId="urn:microsoft.com/office/officeart/2008/layout/LinedList"/>
    <dgm:cxn modelId="{FA7610EA-56E3-2748-B96A-DE0A7438FFEE}" type="presParOf" srcId="{272CCF2F-1EFB-9544-935E-B7341FA79DDF}" destId="{5396E71D-C061-FF49-836B-A2A05400254A}" srcOrd="0" destOrd="0" presId="urn:microsoft.com/office/officeart/2008/layout/LinedList"/>
    <dgm:cxn modelId="{23D43FBB-294C-C044-A51B-9FE65F12DF4E}" type="presParOf" srcId="{272CCF2F-1EFB-9544-935E-B7341FA79DDF}" destId="{2B320BB0-9609-5249-9FD7-4750256623E0}" srcOrd="1" destOrd="0" presId="urn:microsoft.com/office/officeart/2008/layout/LinedList"/>
    <dgm:cxn modelId="{494246EA-5AE7-244F-967A-32B3266EC470}" type="presParOf" srcId="{272CCF2F-1EFB-9544-935E-B7341FA79DDF}" destId="{A15112EB-0227-8A4C-AEC0-C40C49DDA4E3}" srcOrd="2" destOrd="0" presId="urn:microsoft.com/office/officeart/2008/layout/LinedList"/>
    <dgm:cxn modelId="{6BDC20FC-118E-0B4C-B1B3-104CDF6A6C46}" type="presParOf" srcId="{7CD8E12E-BDDE-4D43-B5EC-E64AE87FCBC9}" destId="{6A755A06-2B56-284E-BB76-CDEC2E104101}" srcOrd="2" destOrd="0" presId="urn:microsoft.com/office/officeart/2008/layout/LinedList"/>
    <dgm:cxn modelId="{587B5F4D-F716-3B4E-8042-7372A27D8B05}" type="presParOf" srcId="{7CD8E12E-BDDE-4D43-B5EC-E64AE87FCBC9}" destId="{10F40CC0-A631-954F-938A-648D96F13E84}" srcOrd="3" destOrd="0" presId="urn:microsoft.com/office/officeart/2008/layout/LinedList"/>
    <dgm:cxn modelId="{9DCDF5EE-7EAC-4D4B-B912-3AB73247EF26}" type="presParOf" srcId="{683F5D1E-2A13-A04B-BE5D-6BD96E9CEA6D}" destId="{A5F91C1E-8C37-0141-AD12-7F89166B5995}" srcOrd="10" destOrd="0" presId="urn:microsoft.com/office/officeart/2008/layout/LinedList"/>
    <dgm:cxn modelId="{AC70DC22-12BD-5D43-B97A-72B5B6AD078A}" type="presParOf" srcId="{683F5D1E-2A13-A04B-BE5D-6BD96E9CEA6D}" destId="{F5565628-A4DB-A34A-B295-E5424C9AEACA}" srcOrd="11" destOrd="0" presId="urn:microsoft.com/office/officeart/2008/layout/LinedList"/>
    <dgm:cxn modelId="{5027510A-9737-944A-A7FC-2A47DABC1779}" type="presParOf" srcId="{F5565628-A4DB-A34A-B295-E5424C9AEACA}" destId="{EAA603B4-9052-814C-B3D7-663D67F56036}" srcOrd="0" destOrd="0" presId="urn:microsoft.com/office/officeart/2008/layout/LinedList"/>
    <dgm:cxn modelId="{95B3191E-9069-FF47-95DF-8A7DF72B9319}" type="presParOf" srcId="{F5565628-A4DB-A34A-B295-E5424C9AEACA}" destId="{DAD13805-C04F-E34F-880C-F5B46D2F4DB5}" srcOrd="1" destOrd="0" presId="urn:microsoft.com/office/officeart/2008/layout/LinedList"/>
    <dgm:cxn modelId="{BEB96A80-DC60-B142-BE1F-8DA74CC8118D}" type="presParOf" srcId="{DAD13805-C04F-E34F-880C-F5B46D2F4DB5}" destId="{75488B61-BEF5-5743-A114-2D0328F8E21D}" srcOrd="0" destOrd="0" presId="urn:microsoft.com/office/officeart/2008/layout/LinedList"/>
    <dgm:cxn modelId="{2B5803B3-2C6F-FE4B-A38A-B0F8B30B5B9E}" type="presParOf" srcId="{DAD13805-C04F-E34F-880C-F5B46D2F4DB5}" destId="{14D6C8D3-1AC0-A64A-A1EA-3FE2B29FC59D}" srcOrd="1" destOrd="0" presId="urn:microsoft.com/office/officeart/2008/layout/LinedList"/>
    <dgm:cxn modelId="{B96D27F2-9F80-8440-84ED-7F596FE88882}" type="presParOf" srcId="{14D6C8D3-1AC0-A64A-A1EA-3FE2B29FC59D}" destId="{D7DC0E70-B360-8E4F-81BC-762FC9EF816F}" srcOrd="0" destOrd="0" presId="urn:microsoft.com/office/officeart/2008/layout/LinedList"/>
    <dgm:cxn modelId="{D1E36144-A576-374E-AE81-9466A35611C3}" type="presParOf" srcId="{14D6C8D3-1AC0-A64A-A1EA-3FE2B29FC59D}" destId="{6B09FD54-C52B-2848-BD9E-563F21AF9E97}" srcOrd="1" destOrd="0" presId="urn:microsoft.com/office/officeart/2008/layout/LinedList"/>
    <dgm:cxn modelId="{CC631BC1-25FE-D64C-8B65-5E145B0FAA0E}" type="presParOf" srcId="{14D6C8D3-1AC0-A64A-A1EA-3FE2B29FC59D}" destId="{4CBFDB94-ADB0-AC4C-8DFF-18E15554CF60}" srcOrd="2" destOrd="0" presId="urn:microsoft.com/office/officeart/2008/layout/LinedList"/>
    <dgm:cxn modelId="{3E41B8F3-F308-1F42-9770-C3D7B93E8AFA}" type="presParOf" srcId="{DAD13805-C04F-E34F-880C-F5B46D2F4DB5}" destId="{1D9AAE59-BA44-B244-87A8-E7F3E4E70B2E}" srcOrd="2" destOrd="0" presId="urn:microsoft.com/office/officeart/2008/layout/LinedList"/>
    <dgm:cxn modelId="{AC6A567C-FC42-B342-95C3-E92BA93A023C}" type="presParOf" srcId="{DAD13805-C04F-E34F-880C-F5B46D2F4DB5}" destId="{94DBBADF-E155-9247-8AE6-C888B1F0D9B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903620-74A8-564B-8E05-653235D9A06B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9318573-1AD1-134A-A671-F9714FC10AEE}">
      <dgm:prSet/>
      <dgm:spPr/>
      <dgm:t>
        <a:bodyPr/>
        <a:lstStyle/>
        <a:p>
          <a:pPr rtl="0"/>
          <a:r>
            <a:rPr lang="en-US" smtClean="0"/>
            <a:t>Please open your GREEN LITERATURE BOOKS to page 10</a:t>
          </a:r>
          <a:endParaRPr lang="en-US"/>
        </a:p>
      </dgm:t>
    </dgm:pt>
    <dgm:pt modelId="{E4231BB3-1D4A-9D48-8AED-C5241DBE0ED1}" type="parTrans" cxnId="{39CC57A7-8BE1-7849-BF2C-706B49FA9CF0}">
      <dgm:prSet/>
      <dgm:spPr/>
      <dgm:t>
        <a:bodyPr/>
        <a:lstStyle/>
        <a:p>
          <a:endParaRPr lang="en-US"/>
        </a:p>
      </dgm:t>
    </dgm:pt>
    <dgm:pt modelId="{A16C211F-352A-2D44-8E42-5C794B880227}" type="sibTrans" cxnId="{39CC57A7-8BE1-7849-BF2C-706B49FA9CF0}">
      <dgm:prSet/>
      <dgm:spPr/>
      <dgm:t>
        <a:bodyPr/>
        <a:lstStyle/>
        <a:p>
          <a:endParaRPr lang="en-US"/>
        </a:p>
      </dgm:t>
    </dgm:pt>
    <dgm:pt modelId="{C4FE0BC1-2C0E-A141-9C29-816586B7D764}">
      <dgm:prSet/>
      <dgm:spPr/>
      <dgm:t>
        <a:bodyPr/>
        <a:lstStyle/>
        <a:p>
          <a:pPr rtl="0"/>
          <a:r>
            <a:rPr lang="en-US" smtClean="0"/>
            <a:t>Please separate yourself into groups of eight.</a:t>
          </a:r>
          <a:endParaRPr lang="en-US"/>
        </a:p>
      </dgm:t>
    </dgm:pt>
    <dgm:pt modelId="{F7375B28-4B87-2B40-BFE8-39ADC9D91D3E}" type="parTrans" cxnId="{CD6CD224-E303-D24B-A4D3-E50CBD27E3DC}">
      <dgm:prSet/>
      <dgm:spPr/>
      <dgm:t>
        <a:bodyPr/>
        <a:lstStyle/>
        <a:p>
          <a:endParaRPr lang="en-US"/>
        </a:p>
      </dgm:t>
    </dgm:pt>
    <dgm:pt modelId="{12161CD5-4B8A-2C46-AD65-B43DF8003007}" type="sibTrans" cxnId="{CD6CD224-E303-D24B-A4D3-E50CBD27E3DC}">
      <dgm:prSet/>
      <dgm:spPr/>
      <dgm:t>
        <a:bodyPr/>
        <a:lstStyle/>
        <a:p>
          <a:endParaRPr lang="en-US"/>
        </a:p>
      </dgm:t>
    </dgm:pt>
    <dgm:pt modelId="{EA128DAA-3046-8649-9EE6-071F92BC0DEE}">
      <dgm:prSet/>
      <dgm:spPr/>
      <dgm:t>
        <a:bodyPr/>
        <a:lstStyle/>
        <a:p>
          <a:pPr rtl="0"/>
          <a:r>
            <a:rPr lang="en-US" smtClean="0"/>
            <a:t>Today we will begin reading the first section of Part Two of the Odyssey, but I will not be reading it to you.</a:t>
          </a:r>
          <a:endParaRPr lang="en-US"/>
        </a:p>
      </dgm:t>
    </dgm:pt>
    <dgm:pt modelId="{7B44A162-BA92-0F4B-ACED-85E0E0E3BAB4}" type="parTrans" cxnId="{5A393FE1-7AF4-6649-B475-0E694EF665E8}">
      <dgm:prSet/>
      <dgm:spPr/>
      <dgm:t>
        <a:bodyPr/>
        <a:lstStyle/>
        <a:p>
          <a:endParaRPr lang="en-US"/>
        </a:p>
      </dgm:t>
    </dgm:pt>
    <dgm:pt modelId="{A803E3DB-FE7D-AC43-BA40-45397497613A}" type="sibTrans" cxnId="{5A393FE1-7AF4-6649-B475-0E694EF665E8}">
      <dgm:prSet/>
      <dgm:spPr/>
      <dgm:t>
        <a:bodyPr/>
        <a:lstStyle/>
        <a:p>
          <a:endParaRPr lang="en-US"/>
        </a:p>
      </dgm:t>
    </dgm:pt>
    <dgm:pt modelId="{732AFDAD-7939-E049-93D0-C641E3CCF805}">
      <dgm:prSet/>
      <dgm:spPr/>
      <dgm:t>
        <a:bodyPr/>
        <a:lstStyle/>
        <a:p>
          <a:pPr rtl="0"/>
          <a:r>
            <a:rPr lang="en-US" smtClean="0"/>
            <a:t>Instead, you will form literary circles within your groups and examine the text with a specific focus in mind.</a:t>
          </a:r>
          <a:endParaRPr lang="en-US"/>
        </a:p>
      </dgm:t>
    </dgm:pt>
    <dgm:pt modelId="{7B495568-2146-3348-81FF-1E355437CD5B}" type="parTrans" cxnId="{A7C1D07D-5559-6143-BD5F-C615DBA9B10F}">
      <dgm:prSet/>
      <dgm:spPr/>
      <dgm:t>
        <a:bodyPr/>
        <a:lstStyle/>
        <a:p>
          <a:endParaRPr lang="en-US"/>
        </a:p>
      </dgm:t>
    </dgm:pt>
    <dgm:pt modelId="{868B1B18-84E1-2643-A16F-18B83C5821FE}" type="sibTrans" cxnId="{A7C1D07D-5559-6143-BD5F-C615DBA9B10F}">
      <dgm:prSet/>
      <dgm:spPr/>
      <dgm:t>
        <a:bodyPr/>
        <a:lstStyle/>
        <a:p>
          <a:endParaRPr lang="en-US"/>
        </a:p>
      </dgm:t>
    </dgm:pt>
    <dgm:pt modelId="{42036585-8332-7C4D-80FA-6B9BD6498216}" type="pres">
      <dgm:prSet presAssocID="{18903620-74A8-564B-8E05-653235D9A06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8B53E9A-4CE4-1742-B279-3EE30C85DDA1}" type="pres">
      <dgm:prSet presAssocID="{99318573-1AD1-134A-A671-F9714FC10AEE}" presName="thickLine" presStyleLbl="alignNode1" presStyleIdx="0" presStyleCnt="4"/>
      <dgm:spPr/>
    </dgm:pt>
    <dgm:pt modelId="{B07310EB-BBF7-C442-B624-6100730E3E56}" type="pres">
      <dgm:prSet presAssocID="{99318573-1AD1-134A-A671-F9714FC10AEE}" presName="horz1" presStyleCnt="0"/>
      <dgm:spPr/>
    </dgm:pt>
    <dgm:pt modelId="{49908E68-49FB-C64D-9B27-E87426C7EB45}" type="pres">
      <dgm:prSet presAssocID="{99318573-1AD1-134A-A671-F9714FC10AEE}" presName="tx1" presStyleLbl="revTx" presStyleIdx="0" presStyleCnt="4"/>
      <dgm:spPr/>
      <dgm:t>
        <a:bodyPr/>
        <a:lstStyle/>
        <a:p>
          <a:endParaRPr lang="en-US"/>
        </a:p>
      </dgm:t>
    </dgm:pt>
    <dgm:pt modelId="{637A4889-9BF2-D147-AD9A-1056E57B86E2}" type="pres">
      <dgm:prSet presAssocID="{99318573-1AD1-134A-A671-F9714FC10AEE}" presName="vert1" presStyleCnt="0"/>
      <dgm:spPr/>
    </dgm:pt>
    <dgm:pt modelId="{D0AAF2E6-0F67-7A4C-B9CD-1956D2C8F5D7}" type="pres">
      <dgm:prSet presAssocID="{C4FE0BC1-2C0E-A141-9C29-816586B7D764}" presName="thickLine" presStyleLbl="alignNode1" presStyleIdx="1" presStyleCnt="4"/>
      <dgm:spPr/>
    </dgm:pt>
    <dgm:pt modelId="{3318F038-5275-404E-8013-E4026D40F81E}" type="pres">
      <dgm:prSet presAssocID="{C4FE0BC1-2C0E-A141-9C29-816586B7D764}" presName="horz1" presStyleCnt="0"/>
      <dgm:spPr/>
    </dgm:pt>
    <dgm:pt modelId="{009C1856-7066-0240-AB23-FD255D319E47}" type="pres">
      <dgm:prSet presAssocID="{C4FE0BC1-2C0E-A141-9C29-816586B7D764}" presName="tx1" presStyleLbl="revTx" presStyleIdx="1" presStyleCnt="4"/>
      <dgm:spPr/>
      <dgm:t>
        <a:bodyPr/>
        <a:lstStyle/>
        <a:p>
          <a:endParaRPr lang="en-US"/>
        </a:p>
      </dgm:t>
    </dgm:pt>
    <dgm:pt modelId="{738824C0-6676-8D44-A350-963AE266CB86}" type="pres">
      <dgm:prSet presAssocID="{C4FE0BC1-2C0E-A141-9C29-816586B7D764}" presName="vert1" presStyleCnt="0"/>
      <dgm:spPr/>
    </dgm:pt>
    <dgm:pt modelId="{F1F05608-EAAD-8944-9101-62C0D5594DB3}" type="pres">
      <dgm:prSet presAssocID="{EA128DAA-3046-8649-9EE6-071F92BC0DEE}" presName="thickLine" presStyleLbl="alignNode1" presStyleIdx="2" presStyleCnt="4"/>
      <dgm:spPr/>
    </dgm:pt>
    <dgm:pt modelId="{558A5F58-A692-D346-955E-D7A93B462886}" type="pres">
      <dgm:prSet presAssocID="{EA128DAA-3046-8649-9EE6-071F92BC0DEE}" presName="horz1" presStyleCnt="0"/>
      <dgm:spPr/>
    </dgm:pt>
    <dgm:pt modelId="{4C71AD53-F3FF-A546-AF05-4FE5AF6A7F59}" type="pres">
      <dgm:prSet presAssocID="{EA128DAA-3046-8649-9EE6-071F92BC0DEE}" presName="tx1" presStyleLbl="revTx" presStyleIdx="2" presStyleCnt="4"/>
      <dgm:spPr/>
      <dgm:t>
        <a:bodyPr/>
        <a:lstStyle/>
        <a:p>
          <a:endParaRPr lang="en-US"/>
        </a:p>
      </dgm:t>
    </dgm:pt>
    <dgm:pt modelId="{F006D68E-D47D-9445-BDE0-6B700162C1F6}" type="pres">
      <dgm:prSet presAssocID="{EA128DAA-3046-8649-9EE6-071F92BC0DEE}" presName="vert1" presStyleCnt="0"/>
      <dgm:spPr/>
    </dgm:pt>
    <dgm:pt modelId="{ED3B551D-00F2-4647-B6EC-2FBD7855BEA3}" type="pres">
      <dgm:prSet presAssocID="{732AFDAD-7939-E049-93D0-C641E3CCF805}" presName="thickLine" presStyleLbl="alignNode1" presStyleIdx="3" presStyleCnt="4"/>
      <dgm:spPr/>
    </dgm:pt>
    <dgm:pt modelId="{1FA7135D-EE84-D241-BAC1-D75259A57EBB}" type="pres">
      <dgm:prSet presAssocID="{732AFDAD-7939-E049-93D0-C641E3CCF805}" presName="horz1" presStyleCnt="0"/>
      <dgm:spPr/>
    </dgm:pt>
    <dgm:pt modelId="{03DA657B-52EE-AF4F-B373-9F3BE188D0DE}" type="pres">
      <dgm:prSet presAssocID="{732AFDAD-7939-E049-93D0-C641E3CCF805}" presName="tx1" presStyleLbl="revTx" presStyleIdx="3" presStyleCnt="4"/>
      <dgm:spPr/>
      <dgm:t>
        <a:bodyPr/>
        <a:lstStyle/>
        <a:p>
          <a:endParaRPr lang="en-US"/>
        </a:p>
      </dgm:t>
    </dgm:pt>
    <dgm:pt modelId="{69AD04E6-F2CF-0D42-A001-70CCB984566A}" type="pres">
      <dgm:prSet presAssocID="{732AFDAD-7939-E049-93D0-C641E3CCF805}" presName="vert1" presStyleCnt="0"/>
      <dgm:spPr/>
    </dgm:pt>
  </dgm:ptLst>
  <dgm:cxnLst>
    <dgm:cxn modelId="{91F928F8-9F5B-1940-B14C-0A30A81A3F39}" type="presOf" srcId="{99318573-1AD1-134A-A671-F9714FC10AEE}" destId="{49908E68-49FB-C64D-9B27-E87426C7EB45}" srcOrd="0" destOrd="0" presId="urn:microsoft.com/office/officeart/2008/layout/LinedList"/>
    <dgm:cxn modelId="{A7C1D07D-5559-6143-BD5F-C615DBA9B10F}" srcId="{18903620-74A8-564B-8E05-653235D9A06B}" destId="{732AFDAD-7939-E049-93D0-C641E3CCF805}" srcOrd="3" destOrd="0" parTransId="{7B495568-2146-3348-81FF-1E355437CD5B}" sibTransId="{868B1B18-84E1-2643-A16F-18B83C5821FE}"/>
    <dgm:cxn modelId="{8056A7CE-A430-FF4F-9CD9-78BEBB1BB55B}" type="presOf" srcId="{18903620-74A8-564B-8E05-653235D9A06B}" destId="{42036585-8332-7C4D-80FA-6B9BD6498216}" srcOrd="0" destOrd="0" presId="urn:microsoft.com/office/officeart/2008/layout/LinedList"/>
    <dgm:cxn modelId="{39CC57A7-8BE1-7849-BF2C-706B49FA9CF0}" srcId="{18903620-74A8-564B-8E05-653235D9A06B}" destId="{99318573-1AD1-134A-A671-F9714FC10AEE}" srcOrd="0" destOrd="0" parTransId="{E4231BB3-1D4A-9D48-8AED-C5241DBE0ED1}" sibTransId="{A16C211F-352A-2D44-8E42-5C794B880227}"/>
    <dgm:cxn modelId="{969685BF-01BB-B145-AFAF-7587078DA26A}" type="presOf" srcId="{C4FE0BC1-2C0E-A141-9C29-816586B7D764}" destId="{009C1856-7066-0240-AB23-FD255D319E47}" srcOrd="0" destOrd="0" presId="urn:microsoft.com/office/officeart/2008/layout/LinedList"/>
    <dgm:cxn modelId="{D314B48C-6B46-4841-8C42-B983DF38D15E}" type="presOf" srcId="{732AFDAD-7939-E049-93D0-C641E3CCF805}" destId="{03DA657B-52EE-AF4F-B373-9F3BE188D0DE}" srcOrd="0" destOrd="0" presId="urn:microsoft.com/office/officeart/2008/layout/LinedList"/>
    <dgm:cxn modelId="{5A393FE1-7AF4-6649-B475-0E694EF665E8}" srcId="{18903620-74A8-564B-8E05-653235D9A06B}" destId="{EA128DAA-3046-8649-9EE6-071F92BC0DEE}" srcOrd="2" destOrd="0" parTransId="{7B44A162-BA92-0F4B-ACED-85E0E0E3BAB4}" sibTransId="{A803E3DB-FE7D-AC43-BA40-45397497613A}"/>
    <dgm:cxn modelId="{8032A49F-3722-664D-ADF9-84724A449FD9}" type="presOf" srcId="{EA128DAA-3046-8649-9EE6-071F92BC0DEE}" destId="{4C71AD53-F3FF-A546-AF05-4FE5AF6A7F59}" srcOrd="0" destOrd="0" presId="urn:microsoft.com/office/officeart/2008/layout/LinedList"/>
    <dgm:cxn modelId="{CD6CD224-E303-D24B-A4D3-E50CBD27E3DC}" srcId="{18903620-74A8-564B-8E05-653235D9A06B}" destId="{C4FE0BC1-2C0E-A141-9C29-816586B7D764}" srcOrd="1" destOrd="0" parTransId="{F7375B28-4B87-2B40-BFE8-39ADC9D91D3E}" sibTransId="{12161CD5-4B8A-2C46-AD65-B43DF8003007}"/>
    <dgm:cxn modelId="{42725072-A0F2-E94A-BABA-0EE5A5CC2105}" type="presParOf" srcId="{42036585-8332-7C4D-80FA-6B9BD6498216}" destId="{48B53E9A-4CE4-1742-B279-3EE30C85DDA1}" srcOrd="0" destOrd="0" presId="urn:microsoft.com/office/officeart/2008/layout/LinedList"/>
    <dgm:cxn modelId="{D75593E3-8BB5-7743-B8D9-428DB5D5053E}" type="presParOf" srcId="{42036585-8332-7C4D-80FA-6B9BD6498216}" destId="{B07310EB-BBF7-C442-B624-6100730E3E56}" srcOrd="1" destOrd="0" presId="urn:microsoft.com/office/officeart/2008/layout/LinedList"/>
    <dgm:cxn modelId="{0B6C1AEE-FB00-E042-AFE6-049FC6D2E09A}" type="presParOf" srcId="{B07310EB-BBF7-C442-B624-6100730E3E56}" destId="{49908E68-49FB-C64D-9B27-E87426C7EB45}" srcOrd="0" destOrd="0" presId="urn:microsoft.com/office/officeart/2008/layout/LinedList"/>
    <dgm:cxn modelId="{760036FE-3FCC-3843-BE6A-CA41DF10A8A5}" type="presParOf" srcId="{B07310EB-BBF7-C442-B624-6100730E3E56}" destId="{637A4889-9BF2-D147-AD9A-1056E57B86E2}" srcOrd="1" destOrd="0" presId="urn:microsoft.com/office/officeart/2008/layout/LinedList"/>
    <dgm:cxn modelId="{48CC6FEA-230E-5048-99A5-A798D505A0CD}" type="presParOf" srcId="{42036585-8332-7C4D-80FA-6B9BD6498216}" destId="{D0AAF2E6-0F67-7A4C-B9CD-1956D2C8F5D7}" srcOrd="2" destOrd="0" presId="urn:microsoft.com/office/officeart/2008/layout/LinedList"/>
    <dgm:cxn modelId="{A22AF947-5703-C447-BBA5-3932153940DE}" type="presParOf" srcId="{42036585-8332-7C4D-80FA-6B9BD6498216}" destId="{3318F038-5275-404E-8013-E4026D40F81E}" srcOrd="3" destOrd="0" presId="urn:microsoft.com/office/officeart/2008/layout/LinedList"/>
    <dgm:cxn modelId="{43E5B993-682B-A64D-8E4F-C03D6AFA6D42}" type="presParOf" srcId="{3318F038-5275-404E-8013-E4026D40F81E}" destId="{009C1856-7066-0240-AB23-FD255D319E47}" srcOrd="0" destOrd="0" presId="urn:microsoft.com/office/officeart/2008/layout/LinedList"/>
    <dgm:cxn modelId="{34ED4746-17D8-E84B-81E3-7E9680B0A63D}" type="presParOf" srcId="{3318F038-5275-404E-8013-E4026D40F81E}" destId="{738824C0-6676-8D44-A350-963AE266CB86}" srcOrd="1" destOrd="0" presId="urn:microsoft.com/office/officeart/2008/layout/LinedList"/>
    <dgm:cxn modelId="{F764FF47-5B79-F943-B71D-FB8964E31E5F}" type="presParOf" srcId="{42036585-8332-7C4D-80FA-6B9BD6498216}" destId="{F1F05608-EAAD-8944-9101-62C0D5594DB3}" srcOrd="4" destOrd="0" presId="urn:microsoft.com/office/officeart/2008/layout/LinedList"/>
    <dgm:cxn modelId="{6E9C2B46-D7B3-DE48-B976-DA48476E8B87}" type="presParOf" srcId="{42036585-8332-7C4D-80FA-6B9BD6498216}" destId="{558A5F58-A692-D346-955E-D7A93B462886}" srcOrd="5" destOrd="0" presId="urn:microsoft.com/office/officeart/2008/layout/LinedList"/>
    <dgm:cxn modelId="{215A0E5A-A8A9-934E-A470-6CEDDAB0E108}" type="presParOf" srcId="{558A5F58-A692-D346-955E-D7A93B462886}" destId="{4C71AD53-F3FF-A546-AF05-4FE5AF6A7F59}" srcOrd="0" destOrd="0" presId="urn:microsoft.com/office/officeart/2008/layout/LinedList"/>
    <dgm:cxn modelId="{1DA30691-849C-9246-B988-7A7A5C0F5D03}" type="presParOf" srcId="{558A5F58-A692-D346-955E-D7A93B462886}" destId="{F006D68E-D47D-9445-BDE0-6B700162C1F6}" srcOrd="1" destOrd="0" presId="urn:microsoft.com/office/officeart/2008/layout/LinedList"/>
    <dgm:cxn modelId="{E2538E1C-A063-CB40-B05C-A507432A6091}" type="presParOf" srcId="{42036585-8332-7C4D-80FA-6B9BD6498216}" destId="{ED3B551D-00F2-4647-B6EC-2FBD7855BEA3}" srcOrd="6" destOrd="0" presId="urn:microsoft.com/office/officeart/2008/layout/LinedList"/>
    <dgm:cxn modelId="{B0C8E89E-AA68-7D46-AED1-806F9FA0ED52}" type="presParOf" srcId="{42036585-8332-7C4D-80FA-6B9BD6498216}" destId="{1FA7135D-EE84-D241-BAC1-D75259A57EBB}" srcOrd="7" destOrd="0" presId="urn:microsoft.com/office/officeart/2008/layout/LinedList"/>
    <dgm:cxn modelId="{905B118C-25FD-F940-81AC-30366075C6D9}" type="presParOf" srcId="{1FA7135D-EE84-D241-BAC1-D75259A57EBB}" destId="{03DA657B-52EE-AF4F-B373-9F3BE188D0DE}" srcOrd="0" destOrd="0" presId="urn:microsoft.com/office/officeart/2008/layout/LinedList"/>
    <dgm:cxn modelId="{8AC8FA4A-1530-4F4D-AAFE-D4D68F9A9D44}" type="presParOf" srcId="{1FA7135D-EE84-D241-BAC1-D75259A57EBB}" destId="{69AD04E6-F2CF-0D42-A001-70CCB984566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903620-74A8-564B-8E05-653235D9A06B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9A17E5-62D4-134E-A848-44AA10E06740}">
      <dgm:prSet/>
      <dgm:spPr/>
      <dgm:t>
        <a:bodyPr/>
        <a:lstStyle/>
        <a:p>
          <a:r>
            <a:rPr lang="en-US" dirty="0" smtClean="0"/>
            <a:t>Literary Circles help to make students, like you, ACTIVE READERS.</a:t>
          </a:r>
          <a:endParaRPr lang="en-US" dirty="0"/>
        </a:p>
      </dgm:t>
    </dgm:pt>
    <dgm:pt modelId="{CDC22196-A6B0-9543-AFED-3612620E39A4}" type="parTrans" cxnId="{A924992C-81D4-124F-8D9D-49410F94EAA9}">
      <dgm:prSet/>
      <dgm:spPr/>
    </dgm:pt>
    <dgm:pt modelId="{2E0F8DB5-6034-C244-AA74-00BC5E62CCE3}" type="sibTrans" cxnId="{A924992C-81D4-124F-8D9D-49410F94EAA9}">
      <dgm:prSet/>
      <dgm:spPr/>
    </dgm:pt>
    <dgm:pt modelId="{31CD8097-EE85-A64B-9612-437CD0B78065}">
      <dgm:prSet/>
      <dgm:spPr/>
      <dgm:t>
        <a:bodyPr/>
        <a:lstStyle/>
        <a:p>
          <a:r>
            <a:rPr lang="en-US" dirty="0" smtClean="0"/>
            <a:t>In a Literary Circle, every member of the group has a job.</a:t>
          </a:r>
          <a:endParaRPr lang="en-US" dirty="0"/>
        </a:p>
      </dgm:t>
    </dgm:pt>
    <dgm:pt modelId="{D80FCCF7-108F-4A4B-A3CD-9F96551268AF}" type="parTrans" cxnId="{8D70457A-59EA-0847-A61C-2B0653C74102}">
      <dgm:prSet/>
      <dgm:spPr/>
    </dgm:pt>
    <dgm:pt modelId="{5D7AC97A-D992-D041-824D-EC7EE6F6C350}" type="sibTrans" cxnId="{8D70457A-59EA-0847-A61C-2B0653C74102}">
      <dgm:prSet/>
      <dgm:spPr/>
    </dgm:pt>
    <dgm:pt modelId="{42036585-8332-7C4D-80FA-6B9BD6498216}" type="pres">
      <dgm:prSet presAssocID="{18903620-74A8-564B-8E05-653235D9A06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D28B876-FA8F-0B44-987A-E16699A93FCA}" type="pres">
      <dgm:prSet presAssocID="{EC9A17E5-62D4-134E-A848-44AA10E06740}" presName="thickLine" presStyleLbl="alignNode1" presStyleIdx="0" presStyleCnt="2"/>
      <dgm:spPr/>
    </dgm:pt>
    <dgm:pt modelId="{26EAE29F-CDEA-4C45-9461-1AA95190CBB0}" type="pres">
      <dgm:prSet presAssocID="{EC9A17E5-62D4-134E-A848-44AA10E06740}" presName="horz1" presStyleCnt="0"/>
      <dgm:spPr/>
    </dgm:pt>
    <dgm:pt modelId="{3D113500-5AD3-4C4F-923D-C5792022E7BE}" type="pres">
      <dgm:prSet presAssocID="{EC9A17E5-62D4-134E-A848-44AA10E06740}" presName="tx1" presStyleLbl="revTx" presStyleIdx="0" presStyleCnt="2"/>
      <dgm:spPr/>
      <dgm:t>
        <a:bodyPr/>
        <a:lstStyle/>
        <a:p>
          <a:endParaRPr lang="en-US"/>
        </a:p>
      </dgm:t>
    </dgm:pt>
    <dgm:pt modelId="{75159D7B-54E1-3C46-B1BE-52022DE62B53}" type="pres">
      <dgm:prSet presAssocID="{EC9A17E5-62D4-134E-A848-44AA10E06740}" presName="vert1" presStyleCnt="0"/>
      <dgm:spPr/>
    </dgm:pt>
    <dgm:pt modelId="{684B4A83-9CA2-BA4E-8E30-62E4C481FDCE}" type="pres">
      <dgm:prSet presAssocID="{31CD8097-EE85-A64B-9612-437CD0B78065}" presName="thickLine" presStyleLbl="alignNode1" presStyleIdx="1" presStyleCnt="2"/>
      <dgm:spPr/>
    </dgm:pt>
    <dgm:pt modelId="{188B2B9B-A4A1-E345-BB72-6EBCC194246A}" type="pres">
      <dgm:prSet presAssocID="{31CD8097-EE85-A64B-9612-437CD0B78065}" presName="horz1" presStyleCnt="0"/>
      <dgm:spPr/>
    </dgm:pt>
    <dgm:pt modelId="{63E6C999-2886-DC4F-A94E-6CAC28A7BDB4}" type="pres">
      <dgm:prSet presAssocID="{31CD8097-EE85-A64B-9612-437CD0B78065}" presName="tx1" presStyleLbl="revTx" presStyleIdx="1" presStyleCnt="2"/>
      <dgm:spPr/>
      <dgm:t>
        <a:bodyPr/>
        <a:lstStyle/>
        <a:p>
          <a:endParaRPr lang="en-US"/>
        </a:p>
      </dgm:t>
    </dgm:pt>
    <dgm:pt modelId="{AD3216CE-02B4-D343-B49F-98FB2307ECE5}" type="pres">
      <dgm:prSet presAssocID="{31CD8097-EE85-A64B-9612-437CD0B78065}" presName="vert1" presStyleCnt="0"/>
      <dgm:spPr/>
    </dgm:pt>
  </dgm:ptLst>
  <dgm:cxnLst>
    <dgm:cxn modelId="{6B871C15-AC48-F64B-8245-FD2D64EFDD0F}" type="presOf" srcId="{18903620-74A8-564B-8E05-653235D9A06B}" destId="{42036585-8332-7C4D-80FA-6B9BD6498216}" srcOrd="0" destOrd="0" presId="urn:microsoft.com/office/officeart/2008/layout/LinedList"/>
    <dgm:cxn modelId="{8D70457A-59EA-0847-A61C-2B0653C74102}" srcId="{18903620-74A8-564B-8E05-653235D9A06B}" destId="{31CD8097-EE85-A64B-9612-437CD0B78065}" srcOrd="1" destOrd="0" parTransId="{D80FCCF7-108F-4A4B-A3CD-9F96551268AF}" sibTransId="{5D7AC97A-D992-D041-824D-EC7EE6F6C350}"/>
    <dgm:cxn modelId="{FA0E583E-2363-D748-B13A-2E82E2BB4604}" type="presOf" srcId="{EC9A17E5-62D4-134E-A848-44AA10E06740}" destId="{3D113500-5AD3-4C4F-923D-C5792022E7BE}" srcOrd="0" destOrd="0" presId="urn:microsoft.com/office/officeart/2008/layout/LinedList"/>
    <dgm:cxn modelId="{23CE43D8-1359-6349-B646-91215419C2DD}" type="presOf" srcId="{31CD8097-EE85-A64B-9612-437CD0B78065}" destId="{63E6C999-2886-DC4F-A94E-6CAC28A7BDB4}" srcOrd="0" destOrd="0" presId="urn:microsoft.com/office/officeart/2008/layout/LinedList"/>
    <dgm:cxn modelId="{A924992C-81D4-124F-8D9D-49410F94EAA9}" srcId="{18903620-74A8-564B-8E05-653235D9A06B}" destId="{EC9A17E5-62D4-134E-A848-44AA10E06740}" srcOrd="0" destOrd="0" parTransId="{CDC22196-A6B0-9543-AFED-3612620E39A4}" sibTransId="{2E0F8DB5-6034-C244-AA74-00BC5E62CCE3}"/>
    <dgm:cxn modelId="{A2AF0F08-25EF-324D-98A3-691D8B3DE87F}" type="presParOf" srcId="{42036585-8332-7C4D-80FA-6B9BD6498216}" destId="{BD28B876-FA8F-0B44-987A-E16699A93FCA}" srcOrd="0" destOrd="0" presId="urn:microsoft.com/office/officeart/2008/layout/LinedList"/>
    <dgm:cxn modelId="{0119726E-5B65-FA46-A050-76C870825D8A}" type="presParOf" srcId="{42036585-8332-7C4D-80FA-6B9BD6498216}" destId="{26EAE29F-CDEA-4C45-9461-1AA95190CBB0}" srcOrd="1" destOrd="0" presId="urn:microsoft.com/office/officeart/2008/layout/LinedList"/>
    <dgm:cxn modelId="{B9A82D7D-3278-3942-A889-C31B2CBA2551}" type="presParOf" srcId="{26EAE29F-CDEA-4C45-9461-1AA95190CBB0}" destId="{3D113500-5AD3-4C4F-923D-C5792022E7BE}" srcOrd="0" destOrd="0" presId="urn:microsoft.com/office/officeart/2008/layout/LinedList"/>
    <dgm:cxn modelId="{E5E35DC6-9057-F04E-8D4D-4209342A4EF9}" type="presParOf" srcId="{26EAE29F-CDEA-4C45-9461-1AA95190CBB0}" destId="{75159D7B-54E1-3C46-B1BE-52022DE62B53}" srcOrd="1" destOrd="0" presId="urn:microsoft.com/office/officeart/2008/layout/LinedList"/>
    <dgm:cxn modelId="{E82A8D43-6187-5C42-BB3F-D52A59658366}" type="presParOf" srcId="{42036585-8332-7C4D-80FA-6B9BD6498216}" destId="{684B4A83-9CA2-BA4E-8E30-62E4C481FDCE}" srcOrd="2" destOrd="0" presId="urn:microsoft.com/office/officeart/2008/layout/LinedList"/>
    <dgm:cxn modelId="{C80815F0-AE71-8440-A852-20ADDDB3E24C}" type="presParOf" srcId="{42036585-8332-7C4D-80FA-6B9BD6498216}" destId="{188B2B9B-A4A1-E345-BB72-6EBCC194246A}" srcOrd="3" destOrd="0" presId="urn:microsoft.com/office/officeart/2008/layout/LinedList"/>
    <dgm:cxn modelId="{0892D432-E2D1-894D-9525-BB60E9E99AA6}" type="presParOf" srcId="{188B2B9B-A4A1-E345-BB72-6EBCC194246A}" destId="{63E6C999-2886-DC4F-A94E-6CAC28A7BDB4}" srcOrd="0" destOrd="0" presId="urn:microsoft.com/office/officeart/2008/layout/LinedList"/>
    <dgm:cxn modelId="{E4B54A47-5288-594E-A0C4-3FBF0BB51083}" type="presParOf" srcId="{188B2B9B-A4A1-E345-BB72-6EBCC194246A}" destId="{AD3216CE-02B4-D343-B49F-98FB2307ECE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903620-74A8-564B-8E05-653235D9A06B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9A17E5-62D4-134E-A848-44AA10E06740}">
      <dgm:prSet/>
      <dgm:spPr/>
      <dgm:t>
        <a:bodyPr/>
        <a:lstStyle/>
        <a:p>
          <a:r>
            <a:rPr lang="en-US" dirty="0" smtClean="0"/>
            <a:t>I have given each group a packet with the names of the different job titles and descriptions of  what they do.</a:t>
          </a:r>
          <a:endParaRPr lang="en-US" dirty="0"/>
        </a:p>
      </dgm:t>
    </dgm:pt>
    <dgm:pt modelId="{CDC22196-A6B0-9543-AFED-3612620E39A4}" type="parTrans" cxnId="{A924992C-81D4-124F-8D9D-49410F94EAA9}">
      <dgm:prSet/>
      <dgm:spPr/>
    </dgm:pt>
    <dgm:pt modelId="{2E0F8DB5-6034-C244-AA74-00BC5E62CCE3}" type="sibTrans" cxnId="{A924992C-81D4-124F-8D9D-49410F94EAA9}">
      <dgm:prSet/>
      <dgm:spPr/>
    </dgm:pt>
    <dgm:pt modelId="{31CD8097-EE85-A64B-9612-437CD0B78065}">
      <dgm:prSet/>
      <dgm:spPr/>
      <dgm:t>
        <a:bodyPr/>
        <a:lstStyle/>
        <a:p>
          <a:r>
            <a:rPr lang="en-US" dirty="0" smtClean="0"/>
            <a:t>Today, I have selected who will do what in each group, but tomorrow you may decide for yourselves.</a:t>
          </a:r>
          <a:endParaRPr lang="en-US" dirty="0"/>
        </a:p>
      </dgm:t>
    </dgm:pt>
    <dgm:pt modelId="{D80FCCF7-108F-4A4B-A3CD-9F96551268AF}" type="parTrans" cxnId="{8D70457A-59EA-0847-A61C-2B0653C74102}">
      <dgm:prSet/>
      <dgm:spPr/>
    </dgm:pt>
    <dgm:pt modelId="{5D7AC97A-D992-D041-824D-EC7EE6F6C350}" type="sibTrans" cxnId="{8D70457A-59EA-0847-A61C-2B0653C74102}">
      <dgm:prSet/>
      <dgm:spPr/>
    </dgm:pt>
    <dgm:pt modelId="{42036585-8332-7C4D-80FA-6B9BD6498216}" type="pres">
      <dgm:prSet presAssocID="{18903620-74A8-564B-8E05-653235D9A06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D28B876-FA8F-0B44-987A-E16699A93FCA}" type="pres">
      <dgm:prSet presAssocID="{EC9A17E5-62D4-134E-A848-44AA10E06740}" presName="thickLine" presStyleLbl="alignNode1" presStyleIdx="0" presStyleCnt="2"/>
      <dgm:spPr/>
    </dgm:pt>
    <dgm:pt modelId="{26EAE29F-CDEA-4C45-9461-1AA95190CBB0}" type="pres">
      <dgm:prSet presAssocID="{EC9A17E5-62D4-134E-A848-44AA10E06740}" presName="horz1" presStyleCnt="0"/>
      <dgm:spPr/>
    </dgm:pt>
    <dgm:pt modelId="{3D113500-5AD3-4C4F-923D-C5792022E7BE}" type="pres">
      <dgm:prSet presAssocID="{EC9A17E5-62D4-134E-A848-44AA10E06740}" presName="tx1" presStyleLbl="revTx" presStyleIdx="0" presStyleCnt="2"/>
      <dgm:spPr/>
      <dgm:t>
        <a:bodyPr/>
        <a:lstStyle/>
        <a:p>
          <a:endParaRPr lang="en-US"/>
        </a:p>
      </dgm:t>
    </dgm:pt>
    <dgm:pt modelId="{75159D7B-54E1-3C46-B1BE-52022DE62B53}" type="pres">
      <dgm:prSet presAssocID="{EC9A17E5-62D4-134E-A848-44AA10E06740}" presName="vert1" presStyleCnt="0"/>
      <dgm:spPr/>
    </dgm:pt>
    <dgm:pt modelId="{684B4A83-9CA2-BA4E-8E30-62E4C481FDCE}" type="pres">
      <dgm:prSet presAssocID="{31CD8097-EE85-A64B-9612-437CD0B78065}" presName="thickLine" presStyleLbl="alignNode1" presStyleIdx="1" presStyleCnt="2"/>
      <dgm:spPr/>
    </dgm:pt>
    <dgm:pt modelId="{188B2B9B-A4A1-E345-BB72-6EBCC194246A}" type="pres">
      <dgm:prSet presAssocID="{31CD8097-EE85-A64B-9612-437CD0B78065}" presName="horz1" presStyleCnt="0"/>
      <dgm:spPr/>
    </dgm:pt>
    <dgm:pt modelId="{63E6C999-2886-DC4F-A94E-6CAC28A7BDB4}" type="pres">
      <dgm:prSet presAssocID="{31CD8097-EE85-A64B-9612-437CD0B78065}" presName="tx1" presStyleLbl="revTx" presStyleIdx="1" presStyleCnt="2"/>
      <dgm:spPr/>
      <dgm:t>
        <a:bodyPr/>
        <a:lstStyle/>
        <a:p>
          <a:endParaRPr lang="en-US"/>
        </a:p>
      </dgm:t>
    </dgm:pt>
    <dgm:pt modelId="{AD3216CE-02B4-D343-B49F-98FB2307ECE5}" type="pres">
      <dgm:prSet presAssocID="{31CD8097-EE85-A64B-9612-437CD0B78065}" presName="vert1" presStyleCnt="0"/>
      <dgm:spPr/>
    </dgm:pt>
  </dgm:ptLst>
  <dgm:cxnLst>
    <dgm:cxn modelId="{8D70457A-59EA-0847-A61C-2B0653C74102}" srcId="{18903620-74A8-564B-8E05-653235D9A06B}" destId="{31CD8097-EE85-A64B-9612-437CD0B78065}" srcOrd="1" destOrd="0" parTransId="{D80FCCF7-108F-4A4B-A3CD-9F96551268AF}" sibTransId="{5D7AC97A-D992-D041-824D-EC7EE6F6C350}"/>
    <dgm:cxn modelId="{D2FE4444-1FC4-6E41-9B1C-AAD6019DFC31}" type="presOf" srcId="{31CD8097-EE85-A64B-9612-437CD0B78065}" destId="{63E6C999-2886-DC4F-A94E-6CAC28A7BDB4}" srcOrd="0" destOrd="0" presId="urn:microsoft.com/office/officeart/2008/layout/LinedList"/>
    <dgm:cxn modelId="{66B84D90-B7E0-7346-96F1-230A444EABC9}" type="presOf" srcId="{EC9A17E5-62D4-134E-A848-44AA10E06740}" destId="{3D113500-5AD3-4C4F-923D-C5792022E7BE}" srcOrd="0" destOrd="0" presId="urn:microsoft.com/office/officeart/2008/layout/LinedList"/>
    <dgm:cxn modelId="{A924992C-81D4-124F-8D9D-49410F94EAA9}" srcId="{18903620-74A8-564B-8E05-653235D9A06B}" destId="{EC9A17E5-62D4-134E-A848-44AA10E06740}" srcOrd="0" destOrd="0" parTransId="{CDC22196-A6B0-9543-AFED-3612620E39A4}" sibTransId="{2E0F8DB5-6034-C244-AA74-00BC5E62CCE3}"/>
    <dgm:cxn modelId="{D925D0E9-AD71-E640-8E72-6052CB73016A}" type="presOf" srcId="{18903620-74A8-564B-8E05-653235D9A06B}" destId="{42036585-8332-7C4D-80FA-6B9BD6498216}" srcOrd="0" destOrd="0" presId="urn:microsoft.com/office/officeart/2008/layout/LinedList"/>
    <dgm:cxn modelId="{C3364E82-2F99-9240-BE52-94FC37551A80}" type="presParOf" srcId="{42036585-8332-7C4D-80FA-6B9BD6498216}" destId="{BD28B876-FA8F-0B44-987A-E16699A93FCA}" srcOrd="0" destOrd="0" presId="urn:microsoft.com/office/officeart/2008/layout/LinedList"/>
    <dgm:cxn modelId="{6FE66087-7928-7846-BDE8-82BBFA58E11E}" type="presParOf" srcId="{42036585-8332-7C4D-80FA-6B9BD6498216}" destId="{26EAE29F-CDEA-4C45-9461-1AA95190CBB0}" srcOrd="1" destOrd="0" presId="urn:microsoft.com/office/officeart/2008/layout/LinedList"/>
    <dgm:cxn modelId="{5B4FFA8D-2CF7-8A4F-8F22-550BD47D4F30}" type="presParOf" srcId="{26EAE29F-CDEA-4C45-9461-1AA95190CBB0}" destId="{3D113500-5AD3-4C4F-923D-C5792022E7BE}" srcOrd="0" destOrd="0" presId="urn:microsoft.com/office/officeart/2008/layout/LinedList"/>
    <dgm:cxn modelId="{2268CBF9-F5C4-7645-B034-257A7991D4BE}" type="presParOf" srcId="{26EAE29F-CDEA-4C45-9461-1AA95190CBB0}" destId="{75159D7B-54E1-3C46-B1BE-52022DE62B53}" srcOrd="1" destOrd="0" presId="urn:microsoft.com/office/officeart/2008/layout/LinedList"/>
    <dgm:cxn modelId="{B4020566-A7D2-8841-9535-B87B86239E7B}" type="presParOf" srcId="{42036585-8332-7C4D-80FA-6B9BD6498216}" destId="{684B4A83-9CA2-BA4E-8E30-62E4C481FDCE}" srcOrd="2" destOrd="0" presId="urn:microsoft.com/office/officeart/2008/layout/LinedList"/>
    <dgm:cxn modelId="{4066C455-5DDB-2C49-BF00-2659D2A20F98}" type="presParOf" srcId="{42036585-8332-7C4D-80FA-6B9BD6498216}" destId="{188B2B9B-A4A1-E345-BB72-6EBCC194246A}" srcOrd="3" destOrd="0" presId="urn:microsoft.com/office/officeart/2008/layout/LinedList"/>
    <dgm:cxn modelId="{3BB50BCB-F955-5D47-8C76-18CF6CCED592}" type="presParOf" srcId="{188B2B9B-A4A1-E345-BB72-6EBCC194246A}" destId="{63E6C999-2886-DC4F-A94E-6CAC28A7BDB4}" srcOrd="0" destOrd="0" presId="urn:microsoft.com/office/officeart/2008/layout/LinedList"/>
    <dgm:cxn modelId="{F50B1CC8-D77B-A640-9104-A543795B2428}" type="presParOf" srcId="{188B2B9B-A4A1-E345-BB72-6EBCC194246A}" destId="{AD3216CE-02B4-D343-B49F-98FB2307ECE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903620-74A8-564B-8E05-653235D9A06B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9A17E5-62D4-134E-A848-44AA10E06740}">
      <dgm:prSet/>
      <dgm:spPr/>
      <dgm:t>
        <a:bodyPr/>
        <a:lstStyle/>
        <a:p>
          <a:r>
            <a:rPr lang="en-US" dirty="0" smtClean="0"/>
            <a:t>Work hard to finish the reading today and complete what you are responsible for in your group.</a:t>
          </a:r>
          <a:endParaRPr lang="en-US" dirty="0"/>
        </a:p>
      </dgm:t>
    </dgm:pt>
    <dgm:pt modelId="{CDC22196-A6B0-9543-AFED-3612620E39A4}" type="parTrans" cxnId="{A924992C-81D4-124F-8D9D-49410F94EAA9}">
      <dgm:prSet/>
      <dgm:spPr/>
    </dgm:pt>
    <dgm:pt modelId="{2E0F8DB5-6034-C244-AA74-00BC5E62CCE3}" type="sibTrans" cxnId="{A924992C-81D4-124F-8D9D-49410F94EAA9}">
      <dgm:prSet/>
      <dgm:spPr/>
    </dgm:pt>
    <dgm:pt modelId="{42036585-8332-7C4D-80FA-6B9BD6498216}" type="pres">
      <dgm:prSet presAssocID="{18903620-74A8-564B-8E05-653235D9A06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D28B876-FA8F-0B44-987A-E16699A93FCA}" type="pres">
      <dgm:prSet presAssocID="{EC9A17E5-62D4-134E-A848-44AA10E06740}" presName="thickLine" presStyleLbl="alignNode1" presStyleIdx="0" presStyleCnt="1"/>
      <dgm:spPr/>
    </dgm:pt>
    <dgm:pt modelId="{26EAE29F-CDEA-4C45-9461-1AA95190CBB0}" type="pres">
      <dgm:prSet presAssocID="{EC9A17E5-62D4-134E-A848-44AA10E06740}" presName="horz1" presStyleCnt="0"/>
      <dgm:spPr/>
    </dgm:pt>
    <dgm:pt modelId="{3D113500-5AD3-4C4F-923D-C5792022E7BE}" type="pres">
      <dgm:prSet presAssocID="{EC9A17E5-62D4-134E-A848-44AA10E06740}" presName="tx1" presStyleLbl="revTx" presStyleIdx="0" presStyleCnt="1"/>
      <dgm:spPr/>
      <dgm:t>
        <a:bodyPr/>
        <a:lstStyle/>
        <a:p>
          <a:endParaRPr lang="en-US"/>
        </a:p>
      </dgm:t>
    </dgm:pt>
    <dgm:pt modelId="{75159D7B-54E1-3C46-B1BE-52022DE62B53}" type="pres">
      <dgm:prSet presAssocID="{EC9A17E5-62D4-134E-A848-44AA10E06740}" presName="vert1" presStyleCnt="0"/>
      <dgm:spPr/>
    </dgm:pt>
  </dgm:ptLst>
  <dgm:cxnLst>
    <dgm:cxn modelId="{A924992C-81D4-124F-8D9D-49410F94EAA9}" srcId="{18903620-74A8-564B-8E05-653235D9A06B}" destId="{EC9A17E5-62D4-134E-A848-44AA10E06740}" srcOrd="0" destOrd="0" parTransId="{CDC22196-A6B0-9543-AFED-3612620E39A4}" sibTransId="{2E0F8DB5-6034-C244-AA74-00BC5E62CCE3}"/>
    <dgm:cxn modelId="{636E6E3E-B9E4-6F48-8326-1DE086E98A03}" type="presOf" srcId="{18903620-74A8-564B-8E05-653235D9A06B}" destId="{42036585-8332-7C4D-80FA-6B9BD6498216}" srcOrd="0" destOrd="0" presId="urn:microsoft.com/office/officeart/2008/layout/LinedList"/>
    <dgm:cxn modelId="{B341F88C-A6AC-624C-97C3-CD166E5FF4DD}" type="presOf" srcId="{EC9A17E5-62D4-134E-A848-44AA10E06740}" destId="{3D113500-5AD3-4C4F-923D-C5792022E7BE}" srcOrd="0" destOrd="0" presId="urn:microsoft.com/office/officeart/2008/layout/LinedList"/>
    <dgm:cxn modelId="{FE953778-7D60-4F45-8BA8-657A60458E95}" type="presParOf" srcId="{42036585-8332-7C4D-80FA-6B9BD6498216}" destId="{BD28B876-FA8F-0B44-987A-E16699A93FCA}" srcOrd="0" destOrd="0" presId="urn:microsoft.com/office/officeart/2008/layout/LinedList"/>
    <dgm:cxn modelId="{94A219EB-0950-BF41-B8B9-46250A9DF92D}" type="presParOf" srcId="{42036585-8332-7C4D-80FA-6B9BD6498216}" destId="{26EAE29F-CDEA-4C45-9461-1AA95190CBB0}" srcOrd="1" destOrd="0" presId="urn:microsoft.com/office/officeart/2008/layout/LinedList"/>
    <dgm:cxn modelId="{1BB048FE-921D-0D4F-8D93-7C713A7FB502}" type="presParOf" srcId="{26EAE29F-CDEA-4C45-9461-1AA95190CBB0}" destId="{3D113500-5AD3-4C4F-923D-C5792022E7BE}" srcOrd="0" destOrd="0" presId="urn:microsoft.com/office/officeart/2008/layout/LinedList"/>
    <dgm:cxn modelId="{A12F86DF-30A1-E641-ADE7-1DBD2C7698C0}" type="presParOf" srcId="{26EAE29F-CDEA-4C45-9461-1AA95190CBB0}" destId="{75159D7B-54E1-3C46-B1BE-52022DE62B5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88045E6-3A16-364E-A7A5-D6281057598A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3CEDAD1-F427-C849-BD6F-652326A29C64}">
      <dgm:prSet/>
      <dgm:spPr/>
      <dgm:t>
        <a:bodyPr/>
        <a:lstStyle/>
        <a:p>
          <a:pPr rtl="0"/>
          <a:r>
            <a:rPr lang="en-US" smtClean="0"/>
            <a:t>Please bring your attention to the front of the class.</a:t>
          </a:r>
          <a:endParaRPr lang="en-US"/>
        </a:p>
      </dgm:t>
    </dgm:pt>
    <dgm:pt modelId="{1E1ACE77-6D80-EE4F-A4CF-DD09E2BA5BA6}" type="parTrans" cxnId="{82713D90-F1B4-BB41-95CB-3B0491A45B28}">
      <dgm:prSet/>
      <dgm:spPr/>
      <dgm:t>
        <a:bodyPr/>
        <a:lstStyle/>
        <a:p>
          <a:endParaRPr lang="en-US"/>
        </a:p>
      </dgm:t>
    </dgm:pt>
    <dgm:pt modelId="{50E32E90-6494-CD4A-91EA-85B69DBC337F}" type="sibTrans" cxnId="{82713D90-F1B4-BB41-95CB-3B0491A45B28}">
      <dgm:prSet/>
      <dgm:spPr/>
      <dgm:t>
        <a:bodyPr/>
        <a:lstStyle/>
        <a:p>
          <a:endParaRPr lang="en-US"/>
        </a:p>
      </dgm:t>
    </dgm:pt>
    <dgm:pt modelId="{94239D40-C741-354B-9A3F-B52866AB11B0}">
      <dgm:prSet/>
      <dgm:spPr/>
      <dgm:t>
        <a:bodyPr/>
        <a:lstStyle/>
        <a:p>
          <a:pPr rtl="0"/>
          <a:r>
            <a:rPr lang="en-US" smtClean="0"/>
            <a:t>With the time we have left in class, I will ask each group to share with the class what they discussed in their literary circle.</a:t>
          </a:r>
          <a:endParaRPr lang="en-US"/>
        </a:p>
      </dgm:t>
    </dgm:pt>
    <dgm:pt modelId="{C1AD2E99-B73B-A348-990A-693C050F4593}" type="parTrans" cxnId="{4B60F55E-EF6B-534C-A7A2-BFB23EA42DA6}">
      <dgm:prSet/>
      <dgm:spPr/>
      <dgm:t>
        <a:bodyPr/>
        <a:lstStyle/>
        <a:p>
          <a:endParaRPr lang="en-US"/>
        </a:p>
      </dgm:t>
    </dgm:pt>
    <dgm:pt modelId="{1B4702A2-ED4B-5E4E-A35D-4E3AE86B2A12}" type="sibTrans" cxnId="{4B60F55E-EF6B-534C-A7A2-BFB23EA42DA6}">
      <dgm:prSet/>
      <dgm:spPr/>
      <dgm:t>
        <a:bodyPr/>
        <a:lstStyle/>
        <a:p>
          <a:endParaRPr lang="en-US"/>
        </a:p>
      </dgm:t>
    </dgm:pt>
    <dgm:pt modelId="{DB5E9890-496B-AE4F-BF0F-0C801CA52237}">
      <dgm:prSet/>
      <dgm:spPr/>
      <dgm:t>
        <a:bodyPr/>
        <a:lstStyle/>
        <a:p>
          <a:pPr rtl="0"/>
          <a:r>
            <a:rPr lang="en-US" smtClean="0"/>
            <a:t>Please pay attention as each group presents and if you have questions or would like to add to the conversation please raise your hand.</a:t>
          </a:r>
          <a:endParaRPr lang="en-US"/>
        </a:p>
      </dgm:t>
    </dgm:pt>
    <dgm:pt modelId="{94EFA687-2751-C745-B592-5F2DA8DB8719}" type="parTrans" cxnId="{E6D7DD2C-6D83-7E45-886B-98FD423FD004}">
      <dgm:prSet/>
      <dgm:spPr/>
      <dgm:t>
        <a:bodyPr/>
        <a:lstStyle/>
        <a:p>
          <a:endParaRPr lang="en-US"/>
        </a:p>
      </dgm:t>
    </dgm:pt>
    <dgm:pt modelId="{B762F47A-255B-6047-A352-8D30923B6D50}" type="sibTrans" cxnId="{E6D7DD2C-6D83-7E45-886B-98FD423FD004}">
      <dgm:prSet/>
      <dgm:spPr/>
      <dgm:t>
        <a:bodyPr/>
        <a:lstStyle/>
        <a:p>
          <a:endParaRPr lang="en-US"/>
        </a:p>
      </dgm:t>
    </dgm:pt>
    <dgm:pt modelId="{5544D125-E960-E34D-8B15-CC26C1020475}" type="pres">
      <dgm:prSet presAssocID="{988045E6-3A16-364E-A7A5-D6281057598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0826F2E-8CD8-5B4B-AC94-519413F0D3AB}" type="pres">
      <dgm:prSet presAssocID="{03CEDAD1-F427-C849-BD6F-652326A29C64}" presName="thickLine" presStyleLbl="alignNode1" presStyleIdx="0" presStyleCnt="3"/>
      <dgm:spPr/>
    </dgm:pt>
    <dgm:pt modelId="{F55B4911-3D0A-B440-82A3-971D79592372}" type="pres">
      <dgm:prSet presAssocID="{03CEDAD1-F427-C849-BD6F-652326A29C64}" presName="horz1" presStyleCnt="0"/>
      <dgm:spPr/>
    </dgm:pt>
    <dgm:pt modelId="{4C3699C0-4A8D-B348-9AC1-B913731DAE3B}" type="pres">
      <dgm:prSet presAssocID="{03CEDAD1-F427-C849-BD6F-652326A29C64}" presName="tx1" presStyleLbl="revTx" presStyleIdx="0" presStyleCnt="3"/>
      <dgm:spPr/>
      <dgm:t>
        <a:bodyPr/>
        <a:lstStyle/>
        <a:p>
          <a:endParaRPr lang="en-US"/>
        </a:p>
      </dgm:t>
    </dgm:pt>
    <dgm:pt modelId="{E2145C67-CD14-B442-B074-260A51718BC3}" type="pres">
      <dgm:prSet presAssocID="{03CEDAD1-F427-C849-BD6F-652326A29C64}" presName="vert1" presStyleCnt="0"/>
      <dgm:spPr/>
    </dgm:pt>
    <dgm:pt modelId="{F570F5F7-046A-2446-BDEA-D8A1A6F79BEA}" type="pres">
      <dgm:prSet presAssocID="{94239D40-C741-354B-9A3F-B52866AB11B0}" presName="thickLine" presStyleLbl="alignNode1" presStyleIdx="1" presStyleCnt="3"/>
      <dgm:spPr/>
    </dgm:pt>
    <dgm:pt modelId="{8C4F0EA4-F967-CB45-B159-6384CA467C0A}" type="pres">
      <dgm:prSet presAssocID="{94239D40-C741-354B-9A3F-B52866AB11B0}" presName="horz1" presStyleCnt="0"/>
      <dgm:spPr/>
    </dgm:pt>
    <dgm:pt modelId="{27EB7B6D-0C5E-7543-9110-F22F77B756BA}" type="pres">
      <dgm:prSet presAssocID="{94239D40-C741-354B-9A3F-B52866AB11B0}" presName="tx1" presStyleLbl="revTx" presStyleIdx="1" presStyleCnt="3"/>
      <dgm:spPr/>
      <dgm:t>
        <a:bodyPr/>
        <a:lstStyle/>
        <a:p>
          <a:endParaRPr lang="en-US"/>
        </a:p>
      </dgm:t>
    </dgm:pt>
    <dgm:pt modelId="{C0AC6FB3-D4D7-D941-A88C-2E941E448124}" type="pres">
      <dgm:prSet presAssocID="{94239D40-C741-354B-9A3F-B52866AB11B0}" presName="vert1" presStyleCnt="0"/>
      <dgm:spPr/>
    </dgm:pt>
    <dgm:pt modelId="{8FE9AE17-610F-C644-9EF2-ED93C15DFC07}" type="pres">
      <dgm:prSet presAssocID="{DB5E9890-496B-AE4F-BF0F-0C801CA52237}" presName="thickLine" presStyleLbl="alignNode1" presStyleIdx="2" presStyleCnt="3"/>
      <dgm:spPr/>
    </dgm:pt>
    <dgm:pt modelId="{6E63854E-7107-8240-91D7-1B1E4D8358EB}" type="pres">
      <dgm:prSet presAssocID="{DB5E9890-496B-AE4F-BF0F-0C801CA52237}" presName="horz1" presStyleCnt="0"/>
      <dgm:spPr/>
    </dgm:pt>
    <dgm:pt modelId="{66F5A73D-E9D5-F94A-A002-4AB75A2E0BE7}" type="pres">
      <dgm:prSet presAssocID="{DB5E9890-496B-AE4F-BF0F-0C801CA52237}" presName="tx1" presStyleLbl="revTx" presStyleIdx="2" presStyleCnt="3"/>
      <dgm:spPr/>
      <dgm:t>
        <a:bodyPr/>
        <a:lstStyle/>
        <a:p>
          <a:endParaRPr lang="en-US"/>
        </a:p>
      </dgm:t>
    </dgm:pt>
    <dgm:pt modelId="{9BCCEEE6-61B5-6D4C-8F69-97BF1DEE6AED}" type="pres">
      <dgm:prSet presAssocID="{DB5E9890-496B-AE4F-BF0F-0C801CA52237}" presName="vert1" presStyleCnt="0"/>
      <dgm:spPr/>
    </dgm:pt>
  </dgm:ptLst>
  <dgm:cxnLst>
    <dgm:cxn modelId="{B5A9A780-BCE4-2147-8EB3-2CB3A07B7253}" type="presOf" srcId="{94239D40-C741-354B-9A3F-B52866AB11B0}" destId="{27EB7B6D-0C5E-7543-9110-F22F77B756BA}" srcOrd="0" destOrd="0" presId="urn:microsoft.com/office/officeart/2008/layout/LinedList"/>
    <dgm:cxn modelId="{CE596ED7-E165-C446-BFF8-1EA138B6AAAB}" type="presOf" srcId="{DB5E9890-496B-AE4F-BF0F-0C801CA52237}" destId="{66F5A73D-E9D5-F94A-A002-4AB75A2E0BE7}" srcOrd="0" destOrd="0" presId="urn:microsoft.com/office/officeart/2008/layout/LinedList"/>
    <dgm:cxn modelId="{8F1BE5AB-F226-B343-A364-1D917CE575DA}" type="presOf" srcId="{988045E6-3A16-364E-A7A5-D6281057598A}" destId="{5544D125-E960-E34D-8B15-CC26C1020475}" srcOrd="0" destOrd="0" presId="urn:microsoft.com/office/officeart/2008/layout/LinedList"/>
    <dgm:cxn modelId="{5A8F0E28-58BD-CC40-B884-212A36B954EA}" type="presOf" srcId="{03CEDAD1-F427-C849-BD6F-652326A29C64}" destId="{4C3699C0-4A8D-B348-9AC1-B913731DAE3B}" srcOrd="0" destOrd="0" presId="urn:microsoft.com/office/officeart/2008/layout/LinedList"/>
    <dgm:cxn modelId="{E6D7DD2C-6D83-7E45-886B-98FD423FD004}" srcId="{988045E6-3A16-364E-A7A5-D6281057598A}" destId="{DB5E9890-496B-AE4F-BF0F-0C801CA52237}" srcOrd="2" destOrd="0" parTransId="{94EFA687-2751-C745-B592-5F2DA8DB8719}" sibTransId="{B762F47A-255B-6047-A352-8D30923B6D50}"/>
    <dgm:cxn modelId="{4B60F55E-EF6B-534C-A7A2-BFB23EA42DA6}" srcId="{988045E6-3A16-364E-A7A5-D6281057598A}" destId="{94239D40-C741-354B-9A3F-B52866AB11B0}" srcOrd="1" destOrd="0" parTransId="{C1AD2E99-B73B-A348-990A-693C050F4593}" sibTransId="{1B4702A2-ED4B-5E4E-A35D-4E3AE86B2A12}"/>
    <dgm:cxn modelId="{82713D90-F1B4-BB41-95CB-3B0491A45B28}" srcId="{988045E6-3A16-364E-A7A5-D6281057598A}" destId="{03CEDAD1-F427-C849-BD6F-652326A29C64}" srcOrd="0" destOrd="0" parTransId="{1E1ACE77-6D80-EE4F-A4CF-DD09E2BA5BA6}" sibTransId="{50E32E90-6494-CD4A-91EA-85B69DBC337F}"/>
    <dgm:cxn modelId="{39AA9726-1ECE-8A4D-9452-4994A4D0FAB1}" type="presParOf" srcId="{5544D125-E960-E34D-8B15-CC26C1020475}" destId="{00826F2E-8CD8-5B4B-AC94-519413F0D3AB}" srcOrd="0" destOrd="0" presId="urn:microsoft.com/office/officeart/2008/layout/LinedList"/>
    <dgm:cxn modelId="{C18817CC-F374-FC4E-8B4E-BE3A1F63E9D7}" type="presParOf" srcId="{5544D125-E960-E34D-8B15-CC26C1020475}" destId="{F55B4911-3D0A-B440-82A3-971D79592372}" srcOrd="1" destOrd="0" presId="urn:microsoft.com/office/officeart/2008/layout/LinedList"/>
    <dgm:cxn modelId="{75D832B9-5F27-A74E-91FB-8873DCF3AE68}" type="presParOf" srcId="{F55B4911-3D0A-B440-82A3-971D79592372}" destId="{4C3699C0-4A8D-B348-9AC1-B913731DAE3B}" srcOrd="0" destOrd="0" presId="urn:microsoft.com/office/officeart/2008/layout/LinedList"/>
    <dgm:cxn modelId="{63CF49D2-D531-1844-8DA4-E56901425123}" type="presParOf" srcId="{F55B4911-3D0A-B440-82A3-971D79592372}" destId="{E2145C67-CD14-B442-B074-260A51718BC3}" srcOrd="1" destOrd="0" presId="urn:microsoft.com/office/officeart/2008/layout/LinedList"/>
    <dgm:cxn modelId="{A598DCB8-2EB3-2B42-925F-6DD77920C876}" type="presParOf" srcId="{5544D125-E960-E34D-8B15-CC26C1020475}" destId="{F570F5F7-046A-2446-BDEA-D8A1A6F79BEA}" srcOrd="2" destOrd="0" presId="urn:microsoft.com/office/officeart/2008/layout/LinedList"/>
    <dgm:cxn modelId="{01CE299C-5D34-4C43-8BFA-36889C27D29A}" type="presParOf" srcId="{5544D125-E960-E34D-8B15-CC26C1020475}" destId="{8C4F0EA4-F967-CB45-B159-6384CA467C0A}" srcOrd="3" destOrd="0" presId="urn:microsoft.com/office/officeart/2008/layout/LinedList"/>
    <dgm:cxn modelId="{751E6443-55DC-DE4E-AA13-E87F415A4BD0}" type="presParOf" srcId="{8C4F0EA4-F967-CB45-B159-6384CA467C0A}" destId="{27EB7B6D-0C5E-7543-9110-F22F77B756BA}" srcOrd="0" destOrd="0" presId="urn:microsoft.com/office/officeart/2008/layout/LinedList"/>
    <dgm:cxn modelId="{A3472AAE-8BAF-C043-9C4F-91602755F86C}" type="presParOf" srcId="{8C4F0EA4-F967-CB45-B159-6384CA467C0A}" destId="{C0AC6FB3-D4D7-D941-A88C-2E941E448124}" srcOrd="1" destOrd="0" presId="urn:microsoft.com/office/officeart/2008/layout/LinedList"/>
    <dgm:cxn modelId="{C0178CB9-AD75-1043-B723-7AF76B4FECE0}" type="presParOf" srcId="{5544D125-E960-E34D-8B15-CC26C1020475}" destId="{8FE9AE17-610F-C644-9EF2-ED93C15DFC07}" srcOrd="4" destOrd="0" presId="urn:microsoft.com/office/officeart/2008/layout/LinedList"/>
    <dgm:cxn modelId="{27DC593E-6E4B-FA41-B6F9-244374D8056A}" type="presParOf" srcId="{5544D125-E960-E34D-8B15-CC26C1020475}" destId="{6E63854E-7107-8240-91D7-1B1E4D8358EB}" srcOrd="5" destOrd="0" presId="urn:microsoft.com/office/officeart/2008/layout/LinedList"/>
    <dgm:cxn modelId="{219F3231-1038-8F48-B713-2AF9A986ACAC}" type="presParOf" srcId="{6E63854E-7107-8240-91D7-1B1E4D8358EB}" destId="{66F5A73D-E9D5-F94A-A002-4AB75A2E0BE7}" srcOrd="0" destOrd="0" presId="urn:microsoft.com/office/officeart/2008/layout/LinedList"/>
    <dgm:cxn modelId="{55D8E0CF-B529-CB42-BD5D-BF85BC8795FA}" type="presParOf" srcId="{6E63854E-7107-8240-91D7-1B1E4D8358EB}" destId="{9BCCEEE6-61B5-6D4C-8F69-97BF1DEE6AE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59A6D-2358-CB43-8B02-126DCE899CB7}">
      <dsp:nvSpPr>
        <dsp:cNvPr id="0" name=""/>
        <dsp:cNvSpPr/>
      </dsp:nvSpPr>
      <dsp:spPr>
        <a:xfrm>
          <a:off x="0" y="569"/>
          <a:ext cx="8658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FF5EB4-3299-AC49-980D-1A2EE8DCBFF5}">
      <dsp:nvSpPr>
        <dsp:cNvPr id="0" name=""/>
        <dsp:cNvSpPr/>
      </dsp:nvSpPr>
      <dsp:spPr>
        <a:xfrm>
          <a:off x="0" y="569"/>
          <a:ext cx="8658050" cy="932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Welcome, I hope that you had a great weekend.</a:t>
          </a:r>
          <a:endParaRPr lang="en-US" sz="2600" kern="1200"/>
        </a:p>
      </dsp:txBody>
      <dsp:txXfrm>
        <a:off x="0" y="569"/>
        <a:ext cx="8658050" cy="932615"/>
      </dsp:txXfrm>
    </dsp:sp>
    <dsp:sp modelId="{B15F491B-BC76-0941-AC70-80B3FD8DAEA4}">
      <dsp:nvSpPr>
        <dsp:cNvPr id="0" name=""/>
        <dsp:cNvSpPr/>
      </dsp:nvSpPr>
      <dsp:spPr>
        <a:xfrm>
          <a:off x="0" y="933184"/>
          <a:ext cx="8658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9EE5E4-18F8-264E-8649-D3EC26A1FB2F}">
      <dsp:nvSpPr>
        <dsp:cNvPr id="0" name=""/>
        <dsp:cNvSpPr/>
      </dsp:nvSpPr>
      <dsp:spPr>
        <a:xfrm>
          <a:off x="0" y="933184"/>
          <a:ext cx="8658050" cy="932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Please get a GOLD VOCABULARY BOOK from the peach colored cart and open it to page 30.</a:t>
          </a:r>
          <a:endParaRPr lang="en-US" sz="2600" kern="1200" dirty="0"/>
        </a:p>
      </dsp:txBody>
      <dsp:txXfrm>
        <a:off x="0" y="933184"/>
        <a:ext cx="8658050" cy="932615"/>
      </dsp:txXfrm>
    </dsp:sp>
    <dsp:sp modelId="{3953804A-66AB-2145-83BF-E6828E0230AA}">
      <dsp:nvSpPr>
        <dsp:cNvPr id="0" name=""/>
        <dsp:cNvSpPr/>
      </dsp:nvSpPr>
      <dsp:spPr>
        <a:xfrm>
          <a:off x="0" y="1865800"/>
          <a:ext cx="8658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170215-7119-144A-9B3F-2EA34D97A053}">
      <dsp:nvSpPr>
        <dsp:cNvPr id="0" name=""/>
        <dsp:cNvSpPr/>
      </dsp:nvSpPr>
      <dsp:spPr>
        <a:xfrm>
          <a:off x="0" y="1865800"/>
          <a:ext cx="8658050" cy="932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Please begin copying your Unit Five Vocabulary from pages 30-31. Label your paper “Unit Five Vocabulary.”</a:t>
          </a:r>
          <a:endParaRPr lang="en-US" sz="2600" kern="1200" dirty="0"/>
        </a:p>
      </dsp:txBody>
      <dsp:txXfrm>
        <a:off x="0" y="1865800"/>
        <a:ext cx="8658050" cy="932615"/>
      </dsp:txXfrm>
    </dsp:sp>
    <dsp:sp modelId="{C4AD18C3-FB41-9443-9F8C-820226D15805}">
      <dsp:nvSpPr>
        <dsp:cNvPr id="0" name=""/>
        <dsp:cNvSpPr/>
      </dsp:nvSpPr>
      <dsp:spPr>
        <a:xfrm>
          <a:off x="0" y="2798415"/>
          <a:ext cx="8658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9ECFEB-21AE-4840-98FD-EBB00F20EFC9}">
      <dsp:nvSpPr>
        <dsp:cNvPr id="0" name=""/>
        <dsp:cNvSpPr/>
      </dsp:nvSpPr>
      <dsp:spPr>
        <a:xfrm>
          <a:off x="0" y="2798415"/>
          <a:ext cx="8658050" cy="932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When you are finished, please return your book to the cart.</a:t>
          </a:r>
          <a:endParaRPr lang="en-US" sz="2600" kern="1200" dirty="0"/>
        </a:p>
      </dsp:txBody>
      <dsp:txXfrm>
        <a:off x="0" y="2798415"/>
        <a:ext cx="8658050" cy="932615"/>
      </dsp:txXfrm>
    </dsp:sp>
    <dsp:sp modelId="{53FB4BD0-4905-9D4B-9B01-77884DCEF97C}">
      <dsp:nvSpPr>
        <dsp:cNvPr id="0" name=""/>
        <dsp:cNvSpPr/>
      </dsp:nvSpPr>
      <dsp:spPr>
        <a:xfrm>
          <a:off x="0" y="3731031"/>
          <a:ext cx="8658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03CCF6-D25E-DC48-A463-67F469169B86}">
      <dsp:nvSpPr>
        <dsp:cNvPr id="0" name=""/>
        <dsp:cNvSpPr/>
      </dsp:nvSpPr>
      <dsp:spPr>
        <a:xfrm>
          <a:off x="0" y="3731031"/>
          <a:ext cx="8658050" cy="932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You will take a quiz covering these vocabulary words on Friday, September 18, 2015.</a:t>
          </a:r>
          <a:endParaRPr lang="en-US" sz="2600" kern="1200" dirty="0"/>
        </a:p>
      </dsp:txBody>
      <dsp:txXfrm>
        <a:off x="0" y="3731031"/>
        <a:ext cx="8658050" cy="93261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86806-4502-6345-8689-FBB9995DE8F8}">
      <dsp:nvSpPr>
        <dsp:cNvPr id="0" name=""/>
        <dsp:cNvSpPr/>
      </dsp:nvSpPr>
      <dsp:spPr>
        <a:xfrm>
          <a:off x="0" y="0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D0A2DB-BFA2-AE4C-90DB-1B64DDC65C7E}">
      <dsp:nvSpPr>
        <dsp:cNvPr id="0" name=""/>
        <dsp:cNvSpPr/>
      </dsp:nvSpPr>
      <dsp:spPr>
        <a:xfrm>
          <a:off x="0" y="0"/>
          <a:ext cx="7583488" cy="2003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smtClean="0"/>
            <a:t>Please study for your Unit 5 Vocabulary Quiz which you will take this Friday, September 18, 2015.</a:t>
          </a:r>
          <a:endParaRPr lang="en-US" sz="3900" kern="1200"/>
        </a:p>
      </dsp:txBody>
      <dsp:txXfrm>
        <a:off x="0" y="0"/>
        <a:ext cx="7583488" cy="2003612"/>
      </dsp:txXfrm>
    </dsp:sp>
    <dsp:sp modelId="{EE5124CC-4C11-7B46-8B08-4D1FAEFBF589}">
      <dsp:nvSpPr>
        <dsp:cNvPr id="0" name=""/>
        <dsp:cNvSpPr/>
      </dsp:nvSpPr>
      <dsp:spPr>
        <a:xfrm>
          <a:off x="0" y="2003612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965329-64F8-754E-9931-A78F23421CF0}">
      <dsp:nvSpPr>
        <dsp:cNvPr id="0" name=""/>
        <dsp:cNvSpPr/>
      </dsp:nvSpPr>
      <dsp:spPr>
        <a:xfrm>
          <a:off x="0" y="2003612"/>
          <a:ext cx="7583488" cy="2003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If you have not finished reading the book for your next book report, this is a friendly reminder to do so.</a:t>
          </a:r>
          <a:endParaRPr lang="en-US" sz="3900" kern="1200" dirty="0"/>
        </a:p>
      </dsp:txBody>
      <dsp:txXfrm>
        <a:off x="0" y="2003612"/>
        <a:ext cx="7583488" cy="200361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6C093-1940-7645-9CC1-9AFC4925052C}">
      <dsp:nvSpPr>
        <dsp:cNvPr id="0" name=""/>
        <dsp:cNvSpPr/>
      </dsp:nvSpPr>
      <dsp:spPr>
        <a:xfrm>
          <a:off x="0" y="567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93F465-9B5B-414B-86B6-5B303D2516F9}">
      <dsp:nvSpPr>
        <dsp:cNvPr id="0" name=""/>
        <dsp:cNvSpPr/>
      </dsp:nvSpPr>
      <dsp:spPr>
        <a:xfrm>
          <a:off x="0" y="567"/>
          <a:ext cx="7583488" cy="929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Welcome, please come in quietly and put your things down.</a:t>
          </a:r>
          <a:endParaRPr lang="en-US" sz="2600" kern="1200"/>
        </a:p>
      </dsp:txBody>
      <dsp:txXfrm>
        <a:off x="0" y="567"/>
        <a:ext cx="7583488" cy="929518"/>
      </dsp:txXfrm>
    </dsp:sp>
    <dsp:sp modelId="{1189E673-36A4-FC4F-82A2-95C4E06CF536}">
      <dsp:nvSpPr>
        <dsp:cNvPr id="0" name=""/>
        <dsp:cNvSpPr/>
      </dsp:nvSpPr>
      <dsp:spPr>
        <a:xfrm>
          <a:off x="0" y="930085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D0C185-6F00-6E47-A977-A2A2F333EB22}">
      <dsp:nvSpPr>
        <dsp:cNvPr id="0" name=""/>
        <dsp:cNvSpPr/>
      </dsp:nvSpPr>
      <dsp:spPr>
        <a:xfrm>
          <a:off x="0" y="930085"/>
          <a:ext cx="7583488" cy="929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Please get a GOLD VOCABULARY BOOK from the peach colored cart and open it to page 32.</a:t>
          </a:r>
          <a:endParaRPr lang="en-US" sz="2600" kern="1200" dirty="0"/>
        </a:p>
      </dsp:txBody>
      <dsp:txXfrm>
        <a:off x="0" y="930085"/>
        <a:ext cx="7583488" cy="929518"/>
      </dsp:txXfrm>
    </dsp:sp>
    <dsp:sp modelId="{8F0C09F7-4523-E64E-8323-74548DB6C3DF}">
      <dsp:nvSpPr>
        <dsp:cNvPr id="0" name=""/>
        <dsp:cNvSpPr/>
      </dsp:nvSpPr>
      <dsp:spPr>
        <a:xfrm>
          <a:off x="0" y="1859603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68F4E6-2493-D341-B058-DF53C512DAA8}">
      <dsp:nvSpPr>
        <dsp:cNvPr id="0" name=""/>
        <dsp:cNvSpPr/>
      </dsp:nvSpPr>
      <dsp:spPr>
        <a:xfrm>
          <a:off x="0" y="1859603"/>
          <a:ext cx="7583488" cy="929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Please complete Unit Five Exercise One on page 32. Label your paper Exercise One.</a:t>
          </a:r>
          <a:endParaRPr lang="en-US" sz="2600" kern="1200"/>
        </a:p>
      </dsp:txBody>
      <dsp:txXfrm>
        <a:off x="0" y="1859603"/>
        <a:ext cx="7583488" cy="929518"/>
      </dsp:txXfrm>
    </dsp:sp>
    <dsp:sp modelId="{FD2F2D2A-815C-9B43-9A6D-A01F05C368E4}">
      <dsp:nvSpPr>
        <dsp:cNvPr id="0" name=""/>
        <dsp:cNvSpPr/>
      </dsp:nvSpPr>
      <dsp:spPr>
        <a:xfrm>
          <a:off x="0" y="2789122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07B5C8-57CD-B04B-B996-E75C0E9EF1FF}">
      <dsp:nvSpPr>
        <dsp:cNvPr id="0" name=""/>
        <dsp:cNvSpPr/>
      </dsp:nvSpPr>
      <dsp:spPr>
        <a:xfrm>
          <a:off x="0" y="2789122"/>
          <a:ext cx="7583488" cy="929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You will need to write the complete sentences.</a:t>
          </a:r>
          <a:endParaRPr lang="en-US" sz="2600" kern="1200"/>
        </a:p>
      </dsp:txBody>
      <dsp:txXfrm>
        <a:off x="0" y="2789122"/>
        <a:ext cx="7583488" cy="929518"/>
      </dsp:txXfrm>
    </dsp:sp>
    <dsp:sp modelId="{D1E99F52-D70A-354D-B27B-426F325BA753}">
      <dsp:nvSpPr>
        <dsp:cNvPr id="0" name=""/>
        <dsp:cNvSpPr/>
      </dsp:nvSpPr>
      <dsp:spPr>
        <a:xfrm>
          <a:off x="0" y="3718640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FBEB24-C91C-1349-991C-3F2948B24F9C}">
      <dsp:nvSpPr>
        <dsp:cNvPr id="0" name=""/>
        <dsp:cNvSpPr/>
      </dsp:nvSpPr>
      <dsp:spPr>
        <a:xfrm>
          <a:off x="0" y="3718640"/>
          <a:ext cx="7583488" cy="929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When you are finished, please return your book to the cart.</a:t>
          </a:r>
          <a:endParaRPr lang="en-US" sz="2600" kern="1200" dirty="0"/>
        </a:p>
      </dsp:txBody>
      <dsp:txXfrm>
        <a:off x="0" y="3718640"/>
        <a:ext cx="7583488" cy="92951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00B55-B40B-634B-8FD2-E04BB40DB606}">
      <dsp:nvSpPr>
        <dsp:cNvPr id="0" name=""/>
        <dsp:cNvSpPr/>
      </dsp:nvSpPr>
      <dsp:spPr>
        <a:xfrm>
          <a:off x="0" y="1956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554E94-2FCD-FA44-9CF4-2D1D9C7EAA62}">
      <dsp:nvSpPr>
        <dsp:cNvPr id="0" name=""/>
        <dsp:cNvSpPr/>
      </dsp:nvSpPr>
      <dsp:spPr>
        <a:xfrm>
          <a:off x="0" y="1956"/>
          <a:ext cx="1516697" cy="1334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Opening Session</a:t>
          </a:r>
          <a:endParaRPr lang="en-US" sz="2800" kern="1200" dirty="0"/>
        </a:p>
      </dsp:txBody>
      <dsp:txXfrm>
        <a:off x="0" y="1956"/>
        <a:ext cx="1516697" cy="1334312"/>
      </dsp:txXfrm>
    </dsp:sp>
    <dsp:sp modelId="{48650E1E-5943-7A43-A4BD-C1140D792729}">
      <dsp:nvSpPr>
        <dsp:cNvPr id="0" name=""/>
        <dsp:cNvSpPr/>
      </dsp:nvSpPr>
      <dsp:spPr>
        <a:xfrm>
          <a:off x="1630449" y="62547"/>
          <a:ext cx="5953037" cy="1211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Students will expand their understanding of Latin and Greek roots by determining how to correctly use English words with those roots in context.</a:t>
          </a:r>
          <a:endParaRPr lang="en-US" sz="2200" kern="1200" dirty="0"/>
        </a:p>
      </dsp:txBody>
      <dsp:txXfrm>
        <a:off x="1630449" y="62547"/>
        <a:ext cx="5953037" cy="1211826"/>
      </dsp:txXfrm>
    </dsp:sp>
    <dsp:sp modelId="{C4F54A5A-F081-9A49-8409-29D4D85D5878}">
      <dsp:nvSpPr>
        <dsp:cNvPr id="0" name=""/>
        <dsp:cNvSpPr/>
      </dsp:nvSpPr>
      <dsp:spPr>
        <a:xfrm>
          <a:off x="1516697" y="1274374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58E85FE-37DD-B34E-9D72-B8FEDF0E8DAB}">
      <dsp:nvSpPr>
        <dsp:cNvPr id="0" name=""/>
        <dsp:cNvSpPr/>
      </dsp:nvSpPr>
      <dsp:spPr>
        <a:xfrm>
          <a:off x="0" y="1336268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243F75-D165-9749-A976-6C992B0DDA12}">
      <dsp:nvSpPr>
        <dsp:cNvPr id="0" name=""/>
        <dsp:cNvSpPr/>
      </dsp:nvSpPr>
      <dsp:spPr>
        <a:xfrm>
          <a:off x="0" y="1336268"/>
          <a:ext cx="1516697" cy="1334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Work Session</a:t>
          </a:r>
          <a:endParaRPr lang="en-US" sz="2800" kern="1200" dirty="0"/>
        </a:p>
      </dsp:txBody>
      <dsp:txXfrm>
        <a:off x="0" y="1336268"/>
        <a:ext cx="1516697" cy="1334312"/>
      </dsp:txXfrm>
    </dsp:sp>
    <dsp:sp modelId="{C5E96AEC-1DAC-444E-B462-28EC7A64282C}">
      <dsp:nvSpPr>
        <dsp:cNvPr id="0" name=""/>
        <dsp:cNvSpPr/>
      </dsp:nvSpPr>
      <dsp:spPr>
        <a:xfrm>
          <a:off x="1630449" y="1396860"/>
          <a:ext cx="5953037" cy="1211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Students will read “Return to Ithaca” in their text of the Odyssey and discuss it with their classmates within their literary circles.</a:t>
          </a:r>
          <a:endParaRPr lang="en-US" sz="2200" kern="1200" dirty="0"/>
        </a:p>
      </dsp:txBody>
      <dsp:txXfrm>
        <a:off x="1630449" y="1396860"/>
        <a:ext cx="5953037" cy="1211826"/>
      </dsp:txXfrm>
    </dsp:sp>
    <dsp:sp modelId="{525F52D9-377F-464E-B784-C4F9B54E505A}">
      <dsp:nvSpPr>
        <dsp:cNvPr id="0" name=""/>
        <dsp:cNvSpPr/>
      </dsp:nvSpPr>
      <dsp:spPr>
        <a:xfrm>
          <a:off x="1516697" y="2608686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080C70-A73D-3C45-9599-301600EE484B}">
      <dsp:nvSpPr>
        <dsp:cNvPr id="0" name=""/>
        <dsp:cNvSpPr/>
      </dsp:nvSpPr>
      <dsp:spPr>
        <a:xfrm>
          <a:off x="0" y="2670581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979B39-6DEE-0944-9783-2C6F1C2C2866}">
      <dsp:nvSpPr>
        <dsp:cNvPr id="0" name=""/>
        <dsp:cNvSpPr/>
      </dsp:nvSpPr>
      <dsp:spPr>
        <a:xfrm>
          <a:off x="0" y="2670581"/>
          <a:ext cx="1516697" cy="1334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Closing Session</a:t>
          </a:r>
          <a:endParaRPr lang="en-US" sz="2800" kern="1200" dirty="0"/>
        </a:p>
      </dsp:txBody>
      <dsp:txXfrm>
        <a:off x="0" y="2670581"/>
        <a:ext cx="1516697" cy="1334312"/>
      </dsp:txXfrm>
    </dsp:sp>
    <dsp:sp modelId="{04C3B51D-7ED4-734C-BBD3-53AE38F89824}">
      <dsp:nvSpPr>
        <dsp:cNvPr id="0" name=""/>
        <dsp:cNvSpPr/>
      </dsp:nvSpPr>
      <dsp:spPr>
        <a:xfrm>
          <a:off x="1630449" y="2731172"/>
          <a:ext cx="5953037" cy="1211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Students will share what they discussed within their literary circles with the class.</a:t>
          </a:r>
          <a:endParaRPr lang="en-US" sz="2200" kern="1200" dirty="0"/>
        </a:p>
      </dsp:txBody>
      <dsp:txXfrm>
        <a:off x="1630449" y="2731172"/>
        <a:ext cx="5953037" cy="1211826"/>
      </dsp:txXfrm>
    </dsp:sp>
    <dsp:sp modelId="{CA77FB79-DF48-3C44-A0EA-E41B7F2F1219}">
      <dsp:nvSpPr>
        <dsp:cNvPr id="0" name=""/>
        <dsp:cNvSpPr/>
      </dsp:nvSpPr>
      <dsp:spPr>
        <a:xfrm>
          <a:off x="1516697" y="3942999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A2950-E143-7E4A-AFCE-F06165853F89}">
      <dsp:nvSpPr>
        <dsp:cNvPr id="0" name=""/>
        <dsp:cNvSpPr/>
      </dsp:nvSpPr>
      <dsp:spPr>
        <a:xfrm>
          <a:off x="0" y="216250"/>
          <a:ext cx="7583487" cy="3574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How does Odysseus return home to Ithaca?</a:t>
          </a:r>
          <a:endParaRPr lang="en-US" sz="6500" kern="1200" dirty="0"/>
        </a:p>
      </dsp:txBody>
      <dsp:txXfrm>
        <a:off x="174485" y="390735"/>
        <a:ext cx="7234517" cy="322538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2BB7E-73D6-9748-84A4-4D938E7EF86B}">
      <dsp:nvSpPr>
        <dsp:cNvPr id="0" name=""/>
        <dsp:cNvSpPr/>
      </dsp:nvSpPr>
      <dsp:spPr>
        <a:xfrm>
          <a:off x="0" y="2388"/>
          <a:ext cx="868542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79A7B3-14D4-674E-9891-5BA72CF9E468}">
      <dsp:nvSpPr>
        <dsp:cNvPr id="0" name=""/>
        <dsp:cNvSpPr/>
      </dsp:nvSpPr>
      <dsp:spPr>
        <a:xfrm>
          <a:off x="0" y="2388"/>
          <a:ext cx="1737085" cy="81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ELAGSE9-10W4</a:t>
          </a:r>
          <a:endParaRPr lang="en-US" sz="1800" kern="1200" dirty="0"/>
        </a:p>
      </dsp:txBody>
      <dsp:txXfrm>
        <a:off x="0" y="2388"/>
        <a:ext cx="1737085" cy="814558"/>
      </dsp:txXfrm>
    </dsp:sp>
    <dsp:sp modelId="{BEB52DFF-09F6-524D-A823-B4156735DA3A}">
      <dsp:nvSpPr>
        <dsp:cNvPr id="0" name=""/>
        <dsp:cNvSpPr/>
      </dsp:nvSpPr>
      <dsp:spPr>
        <a:xfrm>
          <a:off x="1867367" y="39377"/>
          <a:ext cx="6818061" cy="739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Produce clear and coherent writing in which the development, organization, and style are appropriate to task, purpose, and audience. </a:t>
          </a:r>
          <a:endParaRPr lang="en-US" sz="1500" kern="1200" dirty="0"/>
        </a:p>
      </dsp:txBody>
      <dsp:txXfrm>
        <a:off x="1867367" y="39377"/>
        <a:ext cx="6818061" cy="739784"/>
      </dsp:txXfrm>
    </dsp:sp>
    <dsp:sp modelId="{3C2541E2-767B-1B4D-846A-DC647E405F8A}">
      <dsp:nvSpPr>
        <dsp:cNvPr id="0" name=""/>
        <dsp:cNvSpPr/>
      </dsp:nvSpPr>
      <dsp:spPr>
        <a:xfrm>
          <a:off x="1737085" y="779162"/>
          <a:ext cx="69483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696060C-66BE-C34D-A1C2-C8CF234E0655}">
      <dsp:nvSpPr>
        <dsp:cNvPr id="0" name=""/>
        <dsp:cNvSpPr/>
      </dsp:nvSpPr>
      <dsp:spPr>
        <a:xfrm>
          <a:off x="0" y="816947"/>
          <a:ext cx="868542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A5DFED-E93F-5A43-A593-8ABD3D13EC77}">
      <dsp:nvSpPr>
        <dsp:cNvPr id="0" name=""/>
        <dsp:cNvSpPr/>
      </dsp:nvSpPr>
      <dsp:spPr>
        <a:xfrm>
          <a:off x="0" y="816947"/>
          <a:ext cx="1737085" cy="81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ELAGSE9RL1</a:t>
          </a:r>
          <a:endParaRPr lang="en-US" sz="1800" kern="1200" dirty="0"/>
        </a:p>
      </dsp:txBody>
      <dsp:txXfrm>
        <a:off x="0" y="816947"/>
        <a:ext cx="1737085" cy="814558"/>
      </dsp:txXfrm>
    </dsp:sp>
    <dsp:sp modelId="{6B5ABE43-B7EE-B54C-887B-310CE7D01EE3}">
      <dsp:nvSpPr>
        <dsp:cNvPr id="0" name=""/>
        <dsp:cNvSpPr/>
      </dsp:nvSpPr>
      <dsp:spPr>
        <a:xfrm>
          <a:off x="1867367" y="853936"/>
          <a:ext cx="6818061" cy="739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 Students will analyze character interaction in the development of plot and theme</a:t>
          </a:r>
          <a:endParaRPr lang="en-US" sz="1500" kern="1200" dirty="0"/>
        </a:p>
      </dsp:txBody>
      <dsp:txXfrm>
        <a:off x="1867367" y="853936"/>
        <a:ext cx="6818061" cy="739784"/>
      </dsp:txXfrm>
    </dsp:sp>
    <dsp:sp modelId="{E3125CF5-A22C-BE46-AA9B-72A75CC8805E}">
      <dsp:nvSpPr>
        <dsp:cNvPr id="0" name=""/>
        <dsp:cNvSpPr/>
      </dsp:nvSpPr>
      <dsp:spPr>
        <a:xfrm>
          <a:off x="1737085" y="1593721"/>
          <a:ext cx="69483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030D9E3-7E8D-A147-87B4-DC9FDB939826}">
      <dsp:nvSpPr>
        <dsp:cNvPr id="0" name=""/>
        <dsp:cNvSpPr/>
      </dsp:nvSpPr>
      <dsp:spPr>
        <a:xfrm>
          <a:off x="0" y="1631506"/>
          <a:ext cx="868542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4A036B-6BD9-304D-B048-1DED9B05ADF8}">
      <dsp:nvSpPr>
        <dsp:cNvPr id="0" name=""/>
        <dsp:cNvSpPr/>
      </dsp:nvSpPr>
      <dsp:spPr>
        <a:xfrm>
          <a:off x="0" y="1631506"/>
          <a:ext cx="1737085" cy="81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ELAGSE9RL3</a:t>
          </a:r>
          <a:endParaRPr lang="en-US" sz="1800" kern="1200" dirty="0"/>
        </a:p>
      </dsp:txBody>
      <dsp:txXfrm>
        <a:off x="0" y="1631506"/>
        <a:ext cx="1737085" cy="814558"/>
      </dsp:txXfrm>
    </dsp:sp>
    <dsp:sp modelId="{643D4AFD-C7E9-F843-A574-2BC2632E1528}">
      <dsp:nvSpPr>
        <dsp:cNvPr id="0" name=""/>
        <dsp:cNvSpPr/>
      </dsp:nvSpPr>
      <dsp:spPr>
        <a:xfrm>
          <a:off x="1867367" y="1668495"/>
          <a:ext cx="6818061" cy="739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 Analyze how complex characters (e.g., those with multiple or conflicting motivations) develop over the course of a text, interact with other characters, and advance the plot or develop the theme.</a:t>
          </a:r>
          <a:endParaRPr lang="en-US" sz="1500" kern="1200" dirty="0"/>
        </a:p>
      </dsp:txBody>
      <dsp:txXfrm>
        <a:off x="1867367" y="1668495"/>
        <a:ext cx="6818061" cy="739784"/>
      </dsp:txXfrm>
    </dsp:sp>
    <dsp:sp modelId="{531393CC-E00A-B647-8FF7-2F6858D6205F}">
      <dsp:nvSpPr>
        <dsp:cNvPr id="0" name=""/>
        <dsp:cNvSpPr/>
      </dsp:nvSpPr>
      <dsp:spPr>
        <a:xfrm>
          <a:off x="1737085" y="2408280"/>
          <a:ext cx="69483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5B936AB-177A-874A-98F3-4A30CBB4DCD1}">
      <dsp:nvSpPr>
        <dsp:cNvPr id="0" name=""/>
        <dsp:cNvSpPr/>
      </dsp:nvSpPr>
      <dsp:spPr>
        <a:xfrm>
          <a:off x="0" y="2446065"/>
          <a:ext cx="868542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A9A03C-1E14-4C49-925E-EAC5387554EE}">
      <dsp:nvSpPr>
        <dsp:cNvPr id="0" name=""/>
        <dsp:cNvSpPr/>
      </dsp:nvSpPr>
      <dsp:spPr>
        <a:xfrm>
          <a:off x="0" y="2446065"/>
          <a:ext cx="1737085" cy="81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ELAGSE9-10RL5</a:t>
          </a:r>
          <a:endParaRPr lang="en-US" sz="1800" kern="1200" dirty="0"/>
        </a:p>
      </dsp:txBody>
      <dsp:txXfrm>
        <a:off x="0" y="2446065"/>
        <a:ext cx="1737085" cy="814558"/>
      </dsp:txXfrm>
    </dsp:sp>
    <dsp:sp modelId="{F090907B-AE8D-2743-87A5-730A173C5E0B}">
      <dsp:nvSpPr>
        <dsp:cNvPr id="0" name=""/>
        <dsp:cNvSpPr/>
      </dsp:nvSpPr>
      <dsp:spPr>
        <a:xfrm>
          <a:off x="1867367" y="2483054"/>
          <a:ext cx="6818061" cy="739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Analyze how an author’s choices concerning how to structure a text, order events within it (e.g., parallel plots), and manipulate time (e.g., pacing, flashbacks) create such effects as mystery, tension, or surprise.</a:t>
          </a:r>
          <a:endParaRPr lang="en-US" sz="1500" kern="1200" dirty="0"/>
        </a:p>
      </dsp:txBody>
      <dsp:txXfrm>
        <a:off x="1867367" y="2483054"/>
        <a:ext cx="6818061" cy="739784"/>
      </dsp:txXfrm>
    </dsp:sp>
    <dsp:sp modelId="{4A496800-DDC0-DC45-8012-F75E2E0E1AC6}">
      <dsp:nvSpPr>
        <dsp:cNvPr id="0" name=""/>
        <dsp:cNvSpPr/>
      </dsp:nvSpPr>
      <dsp:spPr>
        <a:xfrm>
          <a:off x="1737085" y="3222839"/>
          <a:ext cx="69483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0303590-88DE-154B-9AC9-00E5D5614339}">
      <dsp:nvSpPr>
        <dsp:cNvPr id="0" name=""/>
        <dsp:cNvSpPr/>
      </dsp:nvSpPr>
      <dsp:spPr>
        <a:xfrm>
          <a:off x="0" y="3260623"/>
          <a:ext cx="868542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391A41-2118-9B4F-A827-B6BD40E23B6B}">
      <dsp:nvSpPr>
        <dsp:cNvPr id="0" name=""/>
        <dsp:cNvSpPr/>
      </dsp:nvSpPr>
      <dsp:spPr>
        <a:xfrm>
          <a:off x="0" y="3260623"/>
          <a:ext cx="1737085" cy="81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ELAGSE9RL4</a:t>
          </a:r>
          <a:endParaRPr lang="en-US" sz="1800" kern="1200" dirty="0"/>
        </a:p>
      </dsp:txBody>
      <dsp:txXfrm>
        <a:off x="0" y="3260623"/>
        <a:ext cx="1737085" cy="814558"/>
      </dsp:txXfrm>
    </dsp:sp>
    <dsp:sp modelId="{1D9C1BC6-18AA-B949-AC12-8E9F7F001386}">
      <dsp:nvSpPr>
        <dsp:cNvPr id="0" name=""/>
        <dsp:cNvSpPr/>
      </dsp:nvSpPr>
      <dsp:spPr>
        <a:xfrm>
          <a:off x="1867367" y="3297612"/>
          <a:ext cx="6818061" cy="739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Students will determine the meaning of words and their impact within context</a:t>
          </a:r>
          <a:endParaRPr lang="en-US" sz="1500" kern="1200" dirty="0"/>
        </a:p>
      </dsp:txBody>
      <dsp:txXfrm>
        <a:off x="1867367" y="3297612"/>
        <a:ext cx="6818061" cy="739784"/>
      </dsp:txXfrm>
    </dsp:sp>
    <dsp:sp modelId="{9E7A6695-360A-1E42-A15B-C1BF4F510E81}">
      <dsp:nvSpPr>
        <dsp:cNvPr id="0" name=""/>
        <dsp:cNvSpPr/>
      </dsp:nvSpPr>
      <dsp:spPr>
        <a:xfrm>
          <a:off x="1737085" y="4037397"/>
          <a:ext cx="69483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BBED24B-0A13-1A42-B7FF-03822ED2E14B}">
      <dsp:nvSpPr>
        <dsp:cNvPr id="0" name=""/>
        <dsp:cNvSpPr/>
      </dsp:nvSpPr>
      <dsp:spPr>
        <a:xfrm>
          <a:off x="0" y="4075182"/>
          <a:ext cx="868542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4FCC41-B7EB-714C-BC88-F49D52FF198A}">
      <dsp:nvSpPr>
        <dsp:cNvPr id="0" name=""/>
        <dsp:cNvSpPr/>
      </dsp:nvSpPr>
      <dsp:spPr>
        <a:xfrm>
          <a:off x="0" y="4075182"/>
          <a:ext cx="1737085" cy="81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ELAGSE9RL10</a:t>
          </a:r>
          <a:endParaRPr lang="en-US" sz="1800" kern="1200" dirty="0"/>
        </a:p>
      </dsp:txBody>
      <dsp:txXfrm>
        <a:off x="0" y="4075182"/>
        <a:ext cx="1737085" cy="814558"/>
      </dsp:txXfrm>
    </dsp:sp>
    <dsp:sp modelId="{7D20F8F2-958D-754B-A9FE-2108058C2313}">
      <dsp:nvSpPr>
        <dsp:cNvPr id="0" name=""/>
        <dsp:cNvSpPr/>
      </dsp:nvSpPr>
      <dsp:spPr>
        <a:xfrm>
          <a:off x="1867367" y="4112171"/>
          <a:ext cx="6818061" cy="739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Students will read and comprehend a variety of genres</a:t>
          </a:r>
          <a:endParaRPr lang="en-US" sz="1500" kern="1200" dirty="0"/>
        </a:p>
      </dsp:txBody>
      <dsp:txXfrm>
        <a:off x="1867367" y="4112171"/>
        <a:ext cx="6818061" cy="739784"/>
      </dsp:txXfrm>
    </dsp:sp>
    <dsp:sp modelId="{956EDF9E-EA48-EF49-9D07-1F134CE31E20}">
      <dsp:nvSpPr>
        <dsp:cNvPr id="0" name=""/>
        <dsp:cNvSpPr/>
      </dsp:nvSpPr>
      <dsp:spPr>
        <a:xfrm>
          <a:off x="1737085" y="4851956"/>
          <a:ext cx="69483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418E8-01B3-6746-80ED-2B3E719C5B8B}">
      <dsp:nvSpPr>
        <dsp:cNvPr id="0" name=""/>
        <dsp:cNvSpPr/>
      </dsp:nvSpPr>
      <dsp:spPr>
        <a:xfrm>
          <a:off x="0" y="0"/>
          <a:ext cx="81568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591F53-CD54-E545-B9FF-70DCA14A73DD}">
      <dsp:nvSpPr>
        <dsp:cNvPr id="0" name=""/>
        <dsp:cNvSpPr/>
      </dsp:nvSpPr>
      <dsp:spPr>
        <a:xfrm>
          <a:off x="0" y="0"/>
          <a:ext cx="8156808" cy="122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If you recall, yesterday I assigned you a number. You will need to sit in groups today based on the number I assigned you.</a:t>
          </a:r>
          <a:endParaRPr lang="en-US" sz="2400" kern="1200"/>
        </a:p>
      </dsp:txBody>
      <dsp:txXfrm>
        <a:off x="0" y="0"/>
        <a:ext cx="8156808" cy="1223032"/>
      </dsp:txXfrm>
    </dsp:sp>
    <dsp:sp modelId="{DB6C0843-F51B-824C-8199-2B34A7CE5407}">
      <dsp:nvSpPr>
        <dsp:cNvPr id="0" name=""/>
        <dsp:cNvSpPr/>
      </dsp:nvSpPr>
      <dsp:spPr>
        <a:xfrm>
          <a:off x="0" y="1223032"/>
          <a:ext cx="81568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69E7C4-26D9-8A47-A3DB-A7BFACFAADFB}">
      <dsp:nvSpPr>
        <dsp:cNvPr id="0" name=""/>
        <dsp:cNvSpPr/>
      </dsp:nvSpPr>
      <dsp:spPr>
        <a:xfrm>
          <a:off x="0" y="1223032"/>
          <a:ext cx="8156808" cy="122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Each group should have eight people or less. Take out the sheet of paper I gave you yesterday and read it carefully. </a:t>
          </a:r>
          <a:endParaRPr lang="en-US" sz="2400" kern="1200"/>
        </a:p>
      </dsp:txBody>
      <dsp:txXfrm>
        <a:off x="0" y="1223032"/>
        <a:ext cx="8156808" cy="1223032"/>
      </dsp:txXfrm>
    </dsp:sp>
    <dsp:sp modelId="{EC21BBD3-6DA3-6244-8237-ED39FE390720}">
      <dsp:nvSpPr>
        <dsp:cNvPr id="0" name=""/>
        <dsp:cNvSpPr/>
      </dsp:nvSpPr>
      <dsp:spPr>
        <a:xfrm>
          <a:off x="0" y="2446064"/>
          <a:ext cx="81568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B669FF-2B3E-494E-BB44-70CF772543D8}">
      <dsp:nvSpPr>
        <dsp:cNvPr id="0" name=""/>
        <dsp:cNvSpPr/>
      </dsp:nvSpPr>
      <dsp:spPr>
        <a:xfrm>
          <a:off x="0" y="2446064"/>
          <a:ext cx="8156808" cy="122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Please open your green literature book to page and read until page</a:t>
          </a:r>
          <a:endParaRPr lang="en-US" sz="2400" kern="1200"/>
        </a:p>
      </dsp:txBody>
      <dsp:txXfrm>
        <a:off x="0" y="2446064"/>
        <a:ext cx="8156808" cy="1223032"/>
      </dsp:txXfrm>
    </dsp:sp>
    <dsp:sp modelId="{9BF489DA-E7C2-BF40-AEED-92F94D2ECE4F}">
      <dsp:nvSpPr>
        <dsp:cNvPr id="0" name=""/>
        <dsp:cNvSpPr/>
      </dsp:nvSpPr>
      <dsp:spPr>
        <a:xfrm>
          <a:off x="0" y="3669097"/>
          <a:ext cx="81568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62A728-34C0-B34D-99DD-1350FB8EE466}">
      <dsp:nvSpPr>
        <dsp:cNvPr id="0" name=""/>
        <dsp:cNvSpPr/>
      </dsp:nvSpPr>
      <dsp:spPr>
        <a:xfrm>
          <a:off x="0" y="3669097"/>
          <a:ext cx="8156808" cy="122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As you read, complete the job describe on your paper. </a:t>
          </a:r>
          <a:endParaRPr lang="en-US" sz="2400" kern="1200" dirty="0"/>
        </a:p>
      </dsp:txBody>
      <dsp:txXfrm>
        <a:off x="0" y="3669097"/>
        <a:ext cx="8156808" cy="122303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E1150-38F5-F540-9E43-F50FC2CFF3A1}">
      <dsp:nvSpPr>
        <dsp:cNvPr id="0" name=""/>
        <dsp:cNvSpPr/>
      </dsp:nvSpPr>
      <dsp:spPr>
        <a:xfrm>
          <a:off x="0" y="367141"/>
          <a:ext cx="7583488" cy="1594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In a moment, we will come together collectively as a class to discuss what you wrote and talked about ub your Literary Circles.</a:t>
          </a:r>
          <a:endParaRPr lang="en-US" sz="2900" kern="1200"/>
        </a:p>
      </dsp:txBody>
      <dsp:txXfrm>
        <a:off x="77847" y="444988"/>
        <a:ext cx="7427794" cy="1439016"/>
      </dsp:txXfrm>
    </dsp:sp>
    <dsp:sp modelId="{F4247F4B-1B62-884F-9DB4-A859567EC140}">
      <dsp:nvSpPr>
        <dsp:cNvPr id="0" name=""/>
        <dsp:cNvSpPr/>
      </dsp:nvSpPr>
      <dsp:spPr>
        <a:xfrm>
          <a:off x="0" y="2045372"/>
          <a:ext cx="7583488" cy="1594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Please be prepared to share what you wrote and discussed.</a:t>
          </a:r>
          <a:endParaRPr lang="en-US" sz="2900" kern="1200"/>
        </a:p>
      </dsp:txBody>
      <dsp:txXfrm>
        <a:off x="77847" y="2123219"/>
        <a:ext cx="7427794" cy="143901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83A52-C372-2E49-AA46-B2DE54BA3A1A}">
      <dsp:nvSpPr>
        <dsp:cNvPr id="0" name=""/>
        <dsp:cNvSpPr/>
      </dsp:nvSpPr>
      <dsp:spPr>
        <a:xfrm>
          <a:off x="0" y="0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DEC37C-C859-A94B-93CC-D92951B852FF}">
      <dsp:nvSpPr>
        <dsp:cNvPr id="0" name=""/>
        <dsp:cNvSpPr/>
      </dsp:nvSpPr>
      <dsp:spPr>
        <a:xfrm>
          <a:off x="0" y="0"/>
          <a:ext cx="7583488" cy="2003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Please study for your Unit 5 Vocabulary Quiz which you will take this </a:t>
          </a:r>
          <a:r>
            <a:rPr lang="en-US" sz="3700" kern="1200" dirty="0" smtClean="0"/>
            <a:t>Wednesday, </a:t>
          </a:r>
          <a:r>
            <a:rPr lang="en-US" sz="3700" kern="1200" dirty="0" smtClean="0"/>
            <a:t>September </a:t>
          </a:r>
          <a:r>
            <a:rPr lang="en-US" sz="3700" kern="1200" dirty="0" smtClean="0"/>
            <a:t>16, </a:t>
          </a:r>
          <a:r>
            <a:rPr lang="en-US" sz="3700" kern="1200" dirty="0" smtClean="0"/>
            <a:t>2015.</a:t>
          </a:r>
          <a:endParaRPr lang="en-US" sz="3700" kern="1200" dirty="0"/>
        </a:p>
      </dsp:txBody>
      <dsp:txXfrm>
        <a:off x="0" y="0"/>
        <a:ext cx="7583488" cy="2003612"/>
      </dsp:txXfrm>
    </dsp:sp>
    <dsp:sp modelId="{B528A09A-AEFA-DC4E-9429-59D109D0AE7C}">
      <dsp:nvSpPr>
        <dsp:cNvPr id="0" name=""/>
        <dsp:cNvSpPr/>
      </dsp:nvSpPr>
      <dsp:spPr>
        <a:xfrm>
          <a:off x="0" y="2003612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24FEFB-3EA2-884E-8934-560A78F7A6BA}">
      <dsp:nvSpPr>
        <dsp:cNvPr id="0" name=""/>
        <dsp:cNvSpPr/>
      </dsp:nvSpPr>
      <dsp:spPr>
        <a:xfrm>
          <a:off x="0" y="2003612"/>
          <a:ext cx="7583488" cy="2003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You will have a brief quiz tomorrow based on the passage we read today.</a:t>
          </a:r>
          <a:endParaRPr lang="en-US" sz="3700" kern="1200" dirty="0"/>
        </a:p>
      </dsp:txBody>
      <dsp:txXfrm>
        <a:off x="0" y="2003612"/>
        <a:ext cx="7583488" cy="200361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BBDAA-A471-7647-90D7-76E6A06E1AA5}">
      <dsp:nvSpPr>
        <dsp:cNvPr id="0" name=""/>
        <dsp:cNvSpPr/>
      </dsp:nvSpPr>
      <dsp:spPr>
        <a:xfrm>
          <a:off x="0" y="567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62EED0-16E4-2247-AF11-0394867646A7}">
      <dsp:nvSpPr>
        <dsp:cNvPr id="0" name=""/>
        <dsp:cNvSpPr/>
      </dsp:nvSpPr>
      <dsp:spPr>
        <a:xfrm>
          <a:off x="0" y="567"/>
          <a:ext cx="7583488" cy="929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Welcome, please come in quietly and put your things down.</a:t>
          </a:r>
          <a:endParaRPr lang="en-US" sz="2400" kern="1200"/>
        </a:p>
      </dsp:txBody>
      <dsp:txXfrm>
        <a:off x="0" y="567"/>
        <a:ext cx="7583488" cy="929518"/>
      </dsp:txXfrm>
    </dsp:sp>
    <dsp:sp modelId="{32CE99AA-B4A5-5345-B823-EBDDDA49BB53}">
      <dsp:nvSpPr>
        <dsp:cNvPr id="0" name=""/>
        <dsp:cNvSpPr/>
      </dsp:nvSpPr>
      <dsp:spPr>
        <a:xfrm>
          <a:off x="0" y="930085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9EC9A0-A69A-D84D-9C95-3C87590C9EF4}">
      <dsp:nvSpPr>
        <dsp:cNvPr id="0" name=""/>
        <dsp:cNvSpPr/>
      </dsp:nvSpPr>
      <dsp:spPr>
        <a:xfrm>
          <a:off x="0" y="930085"/>
          <a:ext cx="7583488" cy="929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Please get a GOLD VOCABULARY BOOK from the peach colored cart and open it to page 32.</a:t>
          </a:r>
          <a:endParaRPr lang="en-US" sz="2400" kern="1200" dirty="0"/>
        </a:p>
      </dsp:txBody>
      <dsp:txXfrm>
        <a:off x="0" y="930085"/>
        <a:ext cx="7583488" cy="929518"/>
      </dsp:txXfrm>
    </dsp:sp>
    <dsp:sp modelId="{7E81EBDB-917A-5348-90B7-B680BE73C8E1}">
      <dsp:nvSpPr>
        <dsp:cNvPr id="0" name=""/>
        <dsp:cNvSpPr/>
      </dsp:nvSpPr>
      <dsp:spPr>
        <a:xfrm>
          <a:off x="0" y="1859603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2BBCD3-F7D6-AA46-BCE0-9B11CAB6B251}">
      <dsp:nvSpPr>
        <dsp:cNvPr id="0" name=""/>
        <dsp:cNvSpPr/>
      </dsp:nvSpPr>
      <dsp:spPr>
        <a:xfrm>
          <a:off x="0" y="1859603"/>
          <a:ext cx="7583488" cy="929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Please complete Unit Five Exercise Two and Three on page 32-33. Label your paper Exercise Two and Exercise Three.</a:t>
          </a:r>
          <a:endParaRPr lang="en-US" sz="2400" kern="1200"/>
        </a:p>
      </dsp:txBody>
      <dsp:txXfrm>
        <a:off x="0" y="1859603"/>
        <a:ext cx="7583488" cy="929518"/>
      </dsp:txXfrm>
    </dsp:sp>
    <dsp:sp modelId="{7A9DEE15-5A81-7744-936D-9DF4B5BA64E6}">
      <dsp:nvSpPr>
        <dsp:cNvPr id="0" name=""/>
        <dsp:cNvSpPr/>
      </dsp:nvSpPr>
      <dsp:spPr>
        <a:xfrm>
          <a:off x="0" y="2789122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CA4994-CF38-2E41-B0C3-FFF40AE4A74C}">
      <dsp:nvSpPr>
        <dsp:cNvPr id="0" name=""/>
        <dsp:cNvSpPr/>
      </dsp:nvSpPr>
      <dsp:spPr>
        <a:xfrm>
          <a:off x="0" y="2789122"/>
          <a:ext cx="7583488" cy="929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You do not need to write the sentences. Only write the answers on your paper.</a:t>
          </a:r>
          <a:endParaRPr lang="en-US" sz="2400" kern="1200" dirty="0"/>
        </a:p>
      </dsp:txBody>
      <dsp:txXfrm>
        <a:off x="0" y="2789122"/>
        <a:ext cx="7583488" cy="929518"/>
      </dsp:txXfrm>
    </dsp:sp>
    <dsp:sp modelId="{B97D2429-651D-EE4E-844E-6F81853F3CFF}">
      <dsp:nvSpPr>
        <dsp:cNvPr id="0" name=""/>
        <dsp:cNvSpPr/>
      </dsp:nvSpPr>
      <dsp:spPr>
        <a:xfrm>
          <a:off x="0" y="3718640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A4CBD2-D51D-974D-9260-032884143165}">
      <dsp:nvSpPr>
        <dsp:cNvPr id="0" name=""/>
        <dsp:cNvSpPr/>
      </dsp:nvSpPr>
      <dsp:spPr>
        <a:xfrm>
          <a:off x="0" y="3718640"/>
          <a:ext cx="7583488" cy="929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When you are finished, please return your book to the cart.</a:t>
          </a:r>
          <a:endParaRPr lang="en-US" sz="2400" kern="1200" dirty="0"/>
        </a:p>
      </dsp:txBody>
      <dsp:txXfrm>
        <a:off x="0" y="3718640"/>
        <a:ext cx="7583488" cy="92951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00B55-B40B-634B-8FD2-E04BB40DB606}">
      <dsp:nvSpPr>
        <dsp:cNvPr id="0" name=""/>
        <dsp:cNvSpPr/>
      </dsp:nvSpPr>
      <dsp:spPr>
        <a:xfrm>
          <a:off x="0" y="1956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554E94-2FCD-FA44-9CF4-2D1D9C7EAA62}">
      <dsp:nvSpPr>
        <dsp:cNvPr id="0" name=""/>
        <dsp:cNvSpPr/>
      </dsp:nvSpPr>
      <dsp:spPr>
        <a:xfrm>
          <a:off x="0" y="1956"/>
          <a:ext cx="1516697" cy="1334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Opening Session</a:t>
          </a:r>
          <a:endParaRPr lang="en-US" sz="2800" kern="1200" dirty="0"/>
        </a:p>
      </dsp:txBody>
      <dsp:txXfrm>
        <a:off x="0" y="1956"/>
        <a:ext cx="1516697" cy="1334312"/>
      </dsp:txXfrm>
    </dsp:sp>
    <dsp:sp modelId="{48650E1E-5943-7A43-A4BD-C1140D792729}">
      <dsp:nvSpPr>
        <dsp:cNvPr id="0" name=""/>
        <dsp:cNvSpPr/>
      </dsp:nvSpPr>
      <dsp:spPr>
        <a:xfrm>
          <a:off x="1630449" y="62547"/>
          <a:ext cx="5953037" cy="1211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Students will expand their understanding of Latin and Greek roots by determining how to correctly use English words with those roots in context.</a:t>
          </a:r>
          <a:endParaRPr lang="en-US" sz="2200" kern="1200" dirty="0"/>
        </a:p>
      </dsp:txBody>
      <dsp:txXfrm>
        <a:off x="1630449" y="62547"/>
        <a:ext cx="5953037" cy="1211826"/>
      </dsp:txXfrm>
    </dsp:sp>
    <dsp:sp modelId="{C4F54A5A-F081-9A49-8409-29D4D85D5878}">
      <dsp:nvSpPr>
        <dsp:cNvPr id="0" name=""/>
        <dsp:cNvSpPr/>
      </dsp:nvSpPr>
      <dsp:spPr>
        <a:xfrm>
          <a:off x="1516697" y="1274374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58E85FE-37DD-B34E-9D72-B8FEDF0E8DAB}">
      <dsp:nvSpPr>
        <dsp:cNvPr id="0" name=""/>
        <dsp:cNvSpPr/>
      </dsp:nvSpPr>
      <dsp:spPr>
        <a:xfrm>
          <a:off x="0" y="1336268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243F75-D165-9749-A976-6C992B0DDA12}">
      <dsp:nvSpPr>
        <dsp:cNvPr id="0" name=""/>
        <dsp:cNvSpPr/>
      </dsp:nvSpPr>
      <dsp:spPr>
        <a:xfrm>
          <a:off x="0" y="1336268"/>
          <a:ext cx="1516697" cy="1334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Work Session</a:t>
          </a:r>
          <a:endParaRPr lang="en-US" sz="2800" kern="1200" dirty="0"/>
        </a:p>
      </dsp:txBody>
      <dsp:txXfrm>
        <a:off x="0" y="1336268"/>
        <a:ext cx="1516697" cy="1334312"/>
      </dsp:txXfrm>
    </dsp:sp>
    <dsp:sp modelId="{C5E96AEC-1DAC-444E-B462-28EC7A64282C}">
      <dsp:nvSpPr>
        <dsp:cNvPr id="0" name=""/>
        <dsp:cNvSpPr/>
      </dsp:nvSpPr>
      <dsp:spPr>
        <a:xfrm>
          <a:off x="1630449" y="1396860"/>
          <a:ext cx="5953037" cy="1211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1630449" y="1396860"/>
        <a:ext cx="5953037" cy="1211826"/>
      </dsp:txXfrm>
    </dsp:sp>
    <dsp:sp modelId="{525F52D9-377F-464E-B784-C4F9B54E505A}">
      <dsp:nvSpPr>
        <dsp:cNvPr id="0" name=""/>
        <dsp:cNvSpPr/>
      </dsp:nvSpPr>
      <dsp:spPr>
        <a:xfrm>
          <a:off x="1516697" y="2608686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080C70-A73D-3C45-9599-301600EE484B}">
      <dsp:nvSpPr>
        <dsp:cNvPr id="0" name=""/>
        <dsp:cNvSpPr/>
      </dsp:nvSpPr>
      <dsp:spPr>
        <a:xfrm>
          <a:off x="0" y="2670581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979B39-6DEE-0944-9783-2C6F1C2C2866}">
      <dsp:nvSpPr>
        <dsp:cNvPr id="0" name=""/>
        <dsp:cNvSpPr/>
      </dsp:nvSpPr>
      <dsp:spPr>
        <a:xfrm>
          <a:off x="0" y="2670581"/>
          <a:ext cx="1516697" cy="1334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Closing Session</a:t>
          </a:r>
          <a:endParaRPr lang="en-US" sz="2800" kern="1200" dirty="0"/>
        </a:p>
      </dsp:txBody>
      <dsp:txXfrm>
        <a:off x="0" y="2670581"/>
        <a:ext cx="1516697" cy="13343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00B55-B40B-634B-8FD2-E04BB40DB606}">
      <dsp:nvSpPr>
        <dsp:cNvPr id="0" name=""/>
        <dsp:cNvSpPr/>
      </dsp:nvSpPr>
      <dsp:spPr>
        <a:xfrm>
          <a:off x="0" y="1956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554E94-2FCD-FA44-9CF4-2D1D9C7EAA62}">
      <dsp:nvSpPr>
        <dsp:cNvPr id="0" name=""/>
        <dsp:cNvSpPr/>
      </dsp:nvSpPr>
      <dsp:spPr>
        <a:xfrm>
          <a:off x="0" y="1956"/>
          <a:ext cx="1516697" cy="1334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Opening Session</a:t>
          </a:r>
          <a:endParaRPr lang="en-US" sz="2800" kern="1200" dirty="0"/>
        </a:p>
      </dsp:txBody>
      <dsp:txXfrm>
        <a:off x="0" y="1956"/>
        <a:ext cx="1516697" cy="1334312"/>
      </dsp:txXfrm>
    </dsp:sp>
    <dsp:sp modelId="{48650E1E-5943-7A43-A4BD-C1140D792729}">
      <dsp:nvSpPr>
        <dsp:cNvPr id="0" name=""/>
        <dsp:cNvSpPr/>
      </dsp:nvSpPr>
      <dsp:spPr>
        <a:xfrm>
          <a:off x="1630449" y="62547"/>
          <a:ext cx="5953037" cy="1211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Students will expand their understanding of Latin and Greek roots by determining how to correctly use English words with those roots in context.</a:t>
          </a:r>
          <a:endParaRPr lang="en-US" sz="2200" kern="1200" dirty="0"/>
        </a:p>
      </dsp:txBody>
      <dsp:txXfrm>
        <a:off x="1630449" y="62547"/>
        <a:ext cx="5953037" cy="1211826"/>
      </dsp:txXfrm>
    </dsp:sp>
    <dsp:sp modelId="{C4F54A5A-F081-9A49-8409-29D4D85D5878}">
      <dsp:nvSpPr>
        <dsp:cNvPr id="0" name=""/>
        <dsp:cNvSpPr/>
      </dsp:nvSpPr>
      <dsp:spPr>
        <a:xfrm>
          <a:off x="1516697" y="1274374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58E85FE-37DD-B34E-9D72-B8FEDF0E8DAB}">
      <dsp:nvSpPr>
        <dsp:cNvPr id="0" name=""/>
        <dsp:cNvSpPr/>
      </dsp:nvSpPr>
      <dsp:spPr>
        <a:xfrm>
          <a:off x="0" y="1336268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243F75-D165-9749-A976-6C992B0DDA12}">
      <dsp:nvSpPr>
        <dsp:cNvPr id="0" name=""/>
        <dsp:cNvSpPr/>
      </dsp:nvSpPr>
      <dsp:spPr>
        <a:xfrm>
          <a:off x="0" y="1336268"/>
          <a:ext cx="1516697" cy="1334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Work Session</a:t>
          </a:r>
          <a:endParaRPr lang="en-US" sz="2800" kern="1200" dirty="0"/>
        </a:p>
      </dsp:txBody>
      <dsp:txXfrm>
        <a:off x="0" y="1336268"/>
        <a:ext cx="1516697" cy="1334312"/>
      </dsp:txXfrm>
    </dsp:sp>
    <dsp:sp modelId="{C5E96AEC-1DAC-444E-B462-28EC7A64282C}">
      <dsp:nvSpPr>
        <dsp:cNvPr id="0" name=""/>
        <dsp:cNvSpPr/>
      </dsp:nvSpPr>
      <dsp:spPr>
        <a:xfrm>
          <a:off x="1630449" y="1396860"/>
          <a:ext cx="5953037" cy="1211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Students will practice close reading skills by forming literary circles in which they will read the beginning of the second part of the Odyssey.</a:t>
          </a:r>
          <a:endParaRPr lang="en-US" sz="2200" kern="1200" dirty="0"/>
        </a:p>
      </dsp:txBody>
      <dsp:txXfrm>
        <a:off x="1630449" y="1396860"/>
        <a:ext cx="5953037" cy="1211826"/>
      </dsp:txXfrm>
    </dsp:sp>
    <dsp:sp modelId="{525F52D9-377F-464E-B784-C4F9B54E505A}">
      <dsp:nvSpPr>
        <dsp:cNvPr id="0" name=""/>
        <dsp:cNvSpPr/>
      </dsp:nvSpPr>
      <dsp:spPr>
        <a:xfrm>
          <a:off x="1516697" y="2608686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080C70-A73D-3C45-9599-301600EE484B}">
      <dsp:nvSpPr>
        <dsp:cNvPr id="0" name=""/>
        <dsp:cNvSpPr/>
      </dsp:nvSpPr>
      <dsp:spPr>
        <a:xfrm>
          <a:off x="0" y="2670581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979B39-6DEE-0944-9783-2C6F1C2C2866}">
      <dsp:nvSpPr>
        <dsp:cNvPr id="0" name=""/>
        <dsp:cNvSpPr/>
      </dsp:nvSpPr>
      <dsp:spPr>
        <a:xfrm>
          <a:off x="0" y="2670581"/>
          <a:ext cx="1516697" cy="1334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Closing Session</a:t>
          </a:r>
          <a:endParaRPr lang="en-US" sz="2800" kern="1200" dirty="0"/>
        </a:p>
      </dsp:txBody>
      <dsp:txXfrm>
        <a:off x="0" y="2670581"/>
        <a:ext cx="1516697" cy="1334312"/>
      </dsp:txXfrm>
    </dsp:sp>
    <dsp:sp modelId="{A868C285-DDB1-C146-81D7-48D31248144F}">
      <dsp:nvSpPr>
        <dsp:cNvPr id="0" name=""/>
        <dsp:cNvSpPr/>
      </dsp:nvSpPr>
      <dsp:spPr>
        <a:xfrm>
          <a:off x="1630449" y="2731172"/>
          <a:ext cx="5953037" cy="1211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Students will share with the class parts of their discussions they had today while reading The Odyssey.</a:t>
          </a:r>
          <a:endParaRPr lang="en-US" sz="2200" kern="1200" dirty="0"/>
        </a:p>
      </dsp:txBody>
      <dsp:txXfrm>
        <a:off x="1630449" y="2731172"/>
        <a:ext cx="5953037" cy="1211826"/>
      </dsp:txXfrm>
    </dsp:sp>
    <dsp:sp modelId="{E52E88EF-1206-1547-9C00-5116AFCBE797}">
      <dsp:nvSpPr>
        <dsp:cNvPr id="0" name=""/>
        <dsp:cNvSpPr/>
      </dsp:nvSpPr>
      <dsp:spPr>
        <a:xfrm>
          <a:off x="1516697" y="3942999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A2950-E143-7E4A-AFCE-F06165853F89}">
      <dsp:nvSpPr>
        <dsp:cNvPr id="0" name=""/>
        <dsp:cNvSpPr/>
      </dsp:nvSpPr>
      <dsp:spPr>
        <a:xfrm>
          <a:off x="0" y="1395025"/>
          <a:ext cx="758348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9399" y="1454424"/>
        <a:ext cx="7464689" cy="109800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2BB7E-73D6-9748-84A4-4D938E7EF86B}">
      <dsp:nvSpPr>
        <dsp:cNvPr id="0" name=""/>
        <dsp:cNvSpPr/>
      </dsp:nvSpPr>
      <dsp:spPr>
        <a:xfrm>
          <a:off x="0" y="0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79A7B3-14D4-674E-9891-5BA72CF9E468}">
      <dsp:nvSpPr>
        <dsp:cNvPr id="0" name=""/>
        <dsp:cNvSpPr/>
      </dsp:nvSpPr>
      <dsp:spPr>
        <a:xfrm>
          <a:off x="0" y="0"/>
          <a:ext cx="1516697" cy="4006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/>
        </a:p>
      </dsp:txBody>
      <dsp:txXfrm>
        <a:off x="0" y="0"/>
        <a:ext cx="1516697" cy="4006850"/>
      </dsp:txXfrm>
    </dsp:sp>
    <dsp:sp modelId="{E38A7019-DA68-DA44-B1F9-6B191A42BBDA}">
      <dsp:nvSpPr>
        <dsp:cNvPr id="0" name=""/>
        <dsp:cNvSpPr/>
      </dsp:nvSpPr>
      <dsp:spPr>
        <a:xfrm>
          <a:off x="1630449" y="62607"/>
          <a:ext cx="5953037" cy="1252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700" kern="1200"/>
        </a:p>
      </dsp:txBody>
      <dsp:txXfrm>
        <a:off x="1630449" y="62607"/>
        <a:ext cx="5953037" cy="1252140"/>
      </dsp:txXfrm>
    </dsp:sp>
    <dsp:sp modelId="{9D440A47-9DD4-3B4F-BEF7-D01A49810023}">
      <dsp:nvSpPr>
        <dsp:cNvPr id="0" name=""/>
        <dsp:cNvSpPr/>
      </dsp:nvSpPr>
      <dsp:spPr>
        <a:xfrm>
          <a:off x="1516697" y="1314747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F203E64-F7E2-4744-93E5-ABFDF9271037}">
      <dsp:nvSpPr>
        <dsp:cNvPr id="0" name=""/>
        <dsp:cNvSpPr/>
      </dsp:nvSpPr>
      <dsp:spPr>
        <a:xfrm>
          <a:off x="1630449" y="1377354"/>
          <a:ext cx="5953037" cy="1252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700" kern="1200"/>
        </a:p>
      </dsp:txBody>
      <dsp:txXfrm>
        <a:off x="1630449" y="1377354"/>
        <a:ext cx="5953037" cy="1252140"/>
      </dsp:txXfrm>
    </dsp:sp>
    <dsp:sp modelId="{2B05C64F-F727-4B4E-86B4-74C621924F60}">
      <dsp:nvSpPr>
        <dsp:cNvPr id="0" name=""/>
        <dsp:cNvSpPr/>
      </dsp:nvSpPr>
      <dsp:spPr>
        <a:xfrm>
          <a:off x="1516697" y="2629495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95AB18C-6767-F947-9071-B970E09DDE3B}">
      <dsp:nvSpPr>
        <dsp:cNvPr id="0" name=""/>
        <dsp:cNvSpPr/>
      </dsp:nvSpPr>
      <dsp:spPr>
        <a:xfrm>
          <a:off x="1630449" y="2692102"/>
          <a:ext cx="5953037" cy="1252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700" kern="1200"/>
        </a:p>
      </dsp:txBody>
      <dsp:txXfrm>
        <a:off x="1630449" y="2692102"/>
        <a:ext cx="5953037" cy="1252140"/>
      </dsp:txXfrm>
    </dsp:sp>
    <dsp:sp modelId="{AD3FD9B4-C3BB-9F4C-B9E2-A34B2D97D97F}">
      <dsp:nvSpPr>
        <dsp:cNvPr id="0" name=""/>
        <dsp:cNvSpPr/>
      </dsp:nvSpPr>
      <dsp:spPr>
        <a:xfrm>
          <a:off x="1516697" y="3944242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4C034-1336-944E-9E45-ED2F46BD7E96}">
      <dsp:nvSpPr>
        <dsp:cNvPr id="0" name=""/>
        <dsp:cNvSpPr/>
      </dsp:nvSpPr>
      <dsp:spPr>
        <a:xfrm>
          <a:off x="0" y="0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2BDA7F-7BBF-504B-94AE-C3A1F73DDF1F}">
      <dsp:nvSpPr>
        <dsp:cNvPr id="0" name=""/>
        <dsp:cNvSpPr/>
      </dsp:nvSpPr>
      <dsp:spPr>
        <a:xfrm>
          <a:off x="0" y="0"/>
          <a:ext cx="7583488" cy="2003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smtClean="0"/>
            <a:t>Please study for your Unit 5 Vocabulary Quiz which you will take this Friday, September 18, 2015.</a:t>
          </a:r>
          <a:endParaRPr lang="en-US" sz="3900" kern="1200"/>
        </a:p>
      </dsp:txBody>
      <dsp:txXfrm>
        <a:off x="0" y="0"/>
        <a:ext cx="7583488" cy="2003612"/>
      </dsp:txXfrm>
    </dsp:sp>
    <dsp:sp modelId="{02D8473A-B202-9349-A798-BBE1E85878C8}">
      <dsp:nvSpPr>
        <dsp:cNvPr id="0" name=""/>
        <dsp:cNvSpPr/>
      </dsp:nvSpPr>
      <dsp:spPr>
        <a:xfrm>
          <a:off x="0" y="2003612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61D5C4-26BB-BA48-AE3B-BA89C86327C7}">
      <dsp:nvSpPr>
        <dsp:cNvPr id="0" name=""/>
        <dsp:cNvSpPr/>
      </dsp:nvSpPr>
      <dsp:spPr>
        <a:xfrm>
          <a:off x="0" y="2003612"/>
          <a:ext cx="7583488" cy="2003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smtClean="0"/>
            <a:t>If you have not finished reading the book for your next book report, this is a friendly reminder to do so.</a:t>
          </a:r>
          <a:endParaRPr lang="en-US" sz="3900" kern="1200"/>
        </a:p>
      </dsp:txBody>
      <dsp:txXfrm>
        <a:off x="0" y="2003612"/>
        <a:ext cx="7583488" cy="200361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09B3C-51B7-AC4D-803E-141E04627DF8}">
      <dsp:nvSpPr>
        <dsp:cNvPr id="0" name=""/>
        <dsp:cNvSpPr/>
      </dsp:nvSpPr>
      <dsp:spPr>
        <a:xfrm>
          <a:off x="0" y="571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19D138-F918-FD49-B844-92889268DE06}">
      <dsp:nvSpPr>
        <dsp:cNvPr id="0" name=""/>
        <dsp:cNvSpPr/>
      </dsp:nvSpPr>
      <dsp:spPr>
        <a:xfrm>
          <a:off x="0" y="571"/>
          <a:ext cx="7583488" cy="935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Welcome, please come in quietly and put your things down.</a:t>
          </a:r>
          <a:endParaRPr lang="en-US" sz="2400" kern="1200"/>
        </a:p>
      </dsp:txBody>
      <dsp:txXfrm>
        <a:off x="0" y="571"/>
        <a:ext cx="7583488" cy="935712"/>
      </dsp:txXfrm>
    </dsp:sp>
    <dsp:sp modelId="{0013D8AF-58FA-DF41-B8AE-557C057A3173}">
      <dsp:nvSpPr>
        <dsp:cNvPr id="0" name=""/>
        <dsp:cNvSpPr/>
      </dsp:nvSpPr>
      <dsp:spPr>
        <a:xfrm>
          <a:off x="0" y="936283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15C4AD-BAC3-9A45-B2AB-A779030117E9}">
      <dsp:nvSpPr>
        <dsp:cNvPr id="0" name=""/>
        <dsp:cNvSpPr/>
      </dsp:nvSpPr>
      <dsp:spPr>
        <a:xfrm>
          <a:off x="0" y="936283"/>
          <a:ext cx="7583488" cy="935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Please get a GOLD VOCABULARY BOOK from the peach colored cart and open it to page 33.</a:t>
          </a:r>
          <a:endParaRPr lang="en-US" sz="2400" kern="1200" dirty="0"/>
        </a:p>
      </dsp:txBody>
      <dsp:txXfrm>
        <a:off x="0" y="936283"/>
        <a:ext cx="7583488" cy="935712"/>
      </dsp:txXfrm>
    </dsp:sp>
    <dsp:sp modelId="{E7E2C82E-9E11-F04B-83C3-521AB8F1318C}">
      <dsp:nvSpPr>
        <dsp:cNvPr id="0" name=""/>
        <dsp:cNvSpPr/>
      </dsp:nvSpPr>
      <dsp:spPr>
        <a:xfrm>
          <a:off x="0" y="1871996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E22332-047B-CC49-90F2-70FDA0843A7C}">
      <dsp:nvSpPr>
        <dsp:cNvPr id="0" name=""/>
        <dsp:cNvSpPr/>
      </dsp:nvSpPr>
      <dsp:spPr>
        <a:xfrm>
          <a:off x="0" y="1871996"/>
          <a:ext cx="7583488" cy="935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Please complete Unit Five Exercise Four and Five on pages 33-34. Label your paper Exercise Four and Exercise Five.</a:t>
          </a:r>
          <a:endParaRPr lang="en-US" sz="2400" kern="1200"/>
        </a:p>
      </dsp:txBody>
      <dsp:txXfrm>
        <a:off x="0" y="1871996"/>
        <a:ext cx="7583488" cy="935712"/>
      </dsp:txXfrm>
    </dsp:sp>
    <dsp:sp modelId="{31ED35C7-C2CB-5B45-B19C-60B685308019}">
      <dsp:nvSpPr>
        <dsp:cNvPr id="0" name=""/>
        <dsp:cNvSpPr/>
      </dsp:nvSpPr>
      <dsp:spPr>
        <a:xfrm>
          <a:off x="0" y="2807708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E6AE54-9BDE-C34A-8674-40C4B7909EA2}">
      <dsp:nvSpPr>
        <dsp:cNvPr id="0" name=""/>
        <dsp:cNvSpPr/>
      </dsp:nvSpPr>
      <dsp:spPr>
        <a:xfrm>
          <a:off x="0" y="2807708"/>
          <a:ext cx="7583488" cy="935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You do not need to write the sentences. Only write the answers on your paper.</a:t>
          </a:r>
          <a:endParaRPr lang="en-US" sz="2400" kern="1200"/>
        </a:p>
      </dsp:txBody>
      <dsp:txXfrm>
        <a:off x="0" y="2807708"/>
        <a:ext cx="7583488" cy="935712"/>
      </dsp:txXfrm>
    </dsp:sp>
    <dsp:sp modelId="{EC2BDAA9-0298-804E-85C5-A3FA691A31C3}">
      <dsp:nvSpPr>
        <dsp:cNvPr id="0" name=""/>
        <dsp:cNvSpPr/>
      </dsp:nvSpPr>
      <dsp:spPr>
        <a:xfrm>
          <a:off x="0" y="3743421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F6BA03-7943-154C-9E9B-35B82F96F4C7}">
      <dsp:nvSpPr>
        <dsp:cNvPr id="0" name=""/>
        <dsp:cNvSpPr/>
      </dsp:nvSpPr>
      <dsp:spPr>
        <a:xfrm>
          <a:off x="0" y="3743421"/>
          <a:ext cx="7583488" cy="935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When you are finished, please return your book to the cart.</a:t>
          </a:r>
          <a:endParaRPr lang="en-US" sz="2400" kern="1200" dirty="0"/>
        </a:p>
      </dsp:txBody>
      <dsp:txXfrm>
        <a:off x="0" y="3743421"/>
        <a:ext cx="7583488" cy="93571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00B55-B40B-634B-8FD2-E04BB40DB606}">
      <dsp:nvSpPr>
        <dsp:cNvPr id="0" name=""/>
        <dsp:cNvSpPr/>
      </dsp:nvSpPr>
      <dsp:spPr>
        <a:xfrm>
          <a:off x="0" y="1956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554E94-2FCD-FA44-9CF4-2D1D9C7EAA62}">
      <dsp:nvSpPr>
        <dsp:cNvPr id="0" name=""/>
        <dsp:cNvSpPr/>
      </dsp:nvSpPr>
      <dsp:spPr>
        <a:xfrm>
          <a:off x="0" y="1956"/>
          <a:ext cx="1516697" cy="1334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Opening Session</a:t>
          </a:r>
          <a:endParaRPr lang="en-US" sz="2800" kern="1200" dirty="0"/>
        </a:p>
      </dsp:txBody>
      <dsp:txXfrm>
        <a:off x="0" y="1956"/>
        <a:ext cx="1516697" cy="1334312"/>
      </dsp:txXfrm>
    </dsp:sp>
    <dsp:sp modelId="{48650E1E-5943-7A43-A4BD-C1140D792729}">
      <dsp:nvSpPr>
        <dsp:cNvPr id="0" name=""/>
        <dsp:cNvSpPr/>
      </dsp:nvSpPr>
      <dsp:spPr>
        <a:xfrm>
          <a:off x="1630449" y="62547"/>
          <a:ext cx="5953037" cy="1211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Students will expand their understanding of Latin and Greek roots by determining how to correctly use English words with those roots in context.</a:t>
          </a:r>
          <a:endParaRPr lang="en-US" sz="2200" kern="1200" dirty="0"/>
        </a:p>
      </dsp:txBody>
      <dsp:txXfrm>
        <a:off x="1630449" y="62547"/>
        <a:ext cx="5953037" cy="1211826"/>
      </dsp:txXfrm>
    </dsp:sp>
    <dsp:sp modelId="{C4F54A5A-F081-9A49-8409-29D4D85D5878}">
      <dsp:nvSpPr>
        <dsp:cNvPr id="0" name=""/>
        <dsp:cNvSpPr/>
      </dsp:nvSpPr>
      <dsp:spPr>
        <a:xfrm>
          <a:off x="1516697" y="1274374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58E85FE-37DD-B34E-9D72-B8FEDF0E8DAB}">
      <dsp:nvSpPr>
        <dsp:cNvPr id="0" name=""/>
        <dsp:cNvSpPr/>
      </dsp:nvSpPr>
      <dsp:spPr>
        <a:xfrm>
          <a:off x="0" y="1336268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243F75-D165-9749-A976-6C992B0DDA12}">
      <dsp:nvSpPr>
        <dsp:cNvPr id="0" name=""/>
        <dsp:cNvSpPr/>
      </dsp:nvSpPr>
      <dsp:spPr>
        <a:xfrm>
          <a:off x="0" y="1336268"/>
          <a:ext cx="1516697" cy="1334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Work Session</a:t>
          </a:r>
          <a:endParaRPr lang="en-US" sz="2800" kern="1200" dirty="0"/>
        </a:p>
      </dsp:txBody>
      <dsp:txXfrm>
        <a:off x="0" y="1336268"/>
        <a:ext cx="1516697" cy="1334312"/>
      </dsp:txXfrm>
    </dsp:sp>
    <dsp:sp modelId="{C5E96AEC-1DAC-444E-B462-28EC7A64282C}">
      <dsp:nvSpPr>
        <dsp:cNvPr id="0" name=""/>
        <dsp:cNvSpPr/>
      </dsp:nvSpPr>
      <dsp:spPr>
        <a:xfrm>
          <a:off x="1630449" y="1396860"/>
          <a:ext cx="5953037" cy="1211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1630449" y="1396860"/>
        <a:ext cx="5953037" cy="1211826"/>
      </dsp:txXfrm>
    </dsp:sp>
    <dsp:sp modelId="{525F52D9-377F-464E-B784-C4F9B54E505A}">
      <dsp:nvSpPr>
        <dsp:cNvPr id="0" name=""/>
        <dsp:cNvSpPr/>
      </dsp:nvSpPr>
      <dsp:spPr>
        <a:xfrm>
          <a:off x="1516697" y="2608686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080C70-A73D-3C45-9599-301600EE484B}">
      <dsp:nvSpPr>
        <dsp:cNvPr id="0" name=""/>
        <dsp:cNvSpPr/>
      </dsp:nvSpPr>
      <dsp:spPr>
        <a:xfrm>
          <a:off x="0" y="2670581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979B39-6DEE-0944-9783-2C6F1C2C2866}">
      <dsp:nvSpPr>
        <dsp:cNvPr id="0" name=""/>
        <dsp:cNvSpPr/>
      </dsp:nvSpPr>
      <dsp:spPr>
        <a:xfrm>
          <a:off x="0" y="2670581"/>
          <a:ext cx="1516697" cy="1334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Closing Session</a:t>
          </a:r>
          <a:endParaRPr lang="en-US" sz="2800" kern="1200" dirty="0"/>
        </a:p>
      </dsp:txBody>
      <dsp:txXfrm>
        <a:off x="0" y="2670581"/>
        <a:ext cx="1516697" cy="133431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A2950-E143-7E4A-AFCE-F06165853F89}">
      <dsp:nvSpPr>
        <dsp:cNvPr id="0" name=""/>
        <dsp:cNvSpPr/>
      </dsp:nvSpPr>
      <dsp:spPr>
        <a:xfrm>
          <a:off x="0" y="1395025"/>
          <a:ext cx="758348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9399" y="1454424"/>
        <a:ext cx="7464689" cy="109800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2BB7E-73D6-9748-84A4-4D938E7EF86B}">
      <dsp:nvSpPr>
        <dsp:cNvPr id="0" name=""/>
        <dsp:cNvSpPr/>
      </dsp:nvSpPr>
      <dsp:spPr>
        <a:xfrm>
          <a:off x="0" y="0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79A7B3-14D4-674E-9891-5BA72CF9E468}">
      <dsp:nvSpPr>
        <dsp:cNvPr id="0" name=""/>
        <dsp:cNvSpPr/>
      </dsp:nvSpPr>
      <dsp:spPr>
        <a:xfrm>
          <a:off x="0" y="0"/>
          <a:ext cx="1516697" cy="4006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/>
        </a:p>
      </dsp:txBody>
      <dsp:txXfrm>
        <a:off x="0" y="0"/>
        <a:ext cx="1516697" cy="4006850"/>
      </dsp:txXfrm>
    </dsp:sp>
    <dsp:sp modelId="{E38A7019-DA68-DA44-B1F9-6B191A42BBDA}">
      <dsp:nvSpPr>
        <dsp:cNvPr id="0" name=""/>
        <dsp:cNvSpPr/>
      </dsp:nvSpPr>
      <dsp:spPr>
        <a:xfrm>
          <a:off x="1630449" y="62607"/>
          <a:ext cx="5953037" cy="1252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700" kern="1200"/>
        </a:p>
      </dsp:txBody>
      <dsp:txXfrm>
        <a:off x="1630449" y="62607"/>
        <a:ext cx="5953037" cy="1252140"/>
      </dsp:txXfrm>
    </dsp:sp>
    <dsp:sp modelId="{9D440A47-9DD4-3B4F-BEF7-D01A49810023}">
      <dsp:nvSpPr>
        <dsp:cNvPr id="0" name=""/>
        <dsp:cNvSpPr/>
      </dsp:nvSpPr>
      <dsp:spPr>
        <a:xfrm>
          <a:off x="1516697" y="1314747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F203E64-F7E2-4744-93E5-ABFDF9271037}">
      <dsp:nvSpPr>
        <dsp:cNvPr id="0" name=""/>
        <dsp:cNvSpPr/>
      </dsp:nvSpPr>
      <dsp:spPr>
        <a:xfrm>
          <a:off x="1630449" y="1377354"/>
          <a:ext cx="5953037" cy="1252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700" kern="1200"/>
        </a:p>
      </dsp:txBody>
      <dsp:txXfrm>
        <a:off x="1630449" y="1377354"/>
        <a:ext cx="5953037" cy="1252140"/>
      </dsp:txXfrm>
    </dsp:sp>
    <dsp:sp modelId="{2B05C64F-F727-4B4E-86B4-74C621924F60}">
      <dsp:nvSpPr>
        <dsp:cNvPr id="0" name=""/>
        <dsp:cNvSpPr/>
      </dsp:nvSpPr>
      <dsp:spPr>
        <a:xfrm>
          <a:off x="1516697" y="2629495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95AB18C-6767-F947-9071-B970E09DDE3B}">
      <dsp:nvSpPr>
        <dsp:cNvPr id="0" name=""/>
        <dsp:cNvSpPr/>
      </dsp:nvSpPr>
      <dsp:spPr>
        <a:xfrm>
          <a:off x="1630449" y="2692102"/>
          <a:ext cx="5953037" cy="1252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700" kern="1200"/>
        </a:p>
      </dsp:txBody>
      <dsp:txXfrm>
        <a:off x="1630449" y="2692102"/>
        <a:ext cx="5953037" cy="1252140"/>
      </dsp:txXfrm>
    </dsp:sp>
    <dsp:sp modelId="{AD3FD9B4-C3BB-9F4C-B9E2-A34B2D97D97F}">
      <dsp:nvSpPr>
        <dsp:cNvPr id="0" name=""/>
        <dsp:cNvSpPr/>
      </dsp:nvSpPr>
      <dsp:spPr>
        <a:xfrm>
          <a:off x="1516697" y="3944242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91F9C8-729D-104E-BFDF-1D2365BE652B}">
      <dsp:nvSpPr>
        <dsp:cNvPr id="0" name=""/>
        <dsp:cNvSpPr/>
      </dsp:nvSpPr>
      <dsp:spPr>
        <a:xfrm>
          <a:off x="0" y="0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FF148F-F4F5-2240-B44A-DEB214446E65}">
      <dsp:nvSpPr>
        <dsp:cNvPr id="0" name=""/>
        <dsp:cNvSpPr/>
      </dsp:nvSpPr>
      <dsp:spPr>
        <a:xfrm>
          <a:off x="0" y="0"/>
          <a:ext cx="7583488" cy="2003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Please study for your Unit 5 Vocabulary Quiz which you will take this Friday, September 18, 2015.</a:t>
          </a:r>
          <a:endParaRPr lang="en-US" sz="3900" kern="1200" dirty="0"/>
        </a:p>
      </dsp:txBody>
      <dsp:txXfrm>
        <a:off x="0" y="0"/>
        <a:ext cx="7583488" cy="2003612"/>
      </dsp:txXfrm>
    </dsp:sp>
    <dsp:sp modelId="{9D40A1D1-515D-2440-B12C-B4A89268AE58}">
      <dsp:nvSpPr>
        <dsp:cNvPr id="0" name=""/>
        <dsp:cNvSpPr/>
      </dsp:nvSpPr>
      <dsp:spPr>
        <a:xfrm>
          <a:off x="0" y="2003612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CCDD38-B9AC-A44D-80C4-D70D811C3FB7}">
      <dsp:nvSpPr>
        <dsp:cNvPr id="0" name=""/>
        <dsp:cNvSpPr/>
      </dsp:nvSpPr>
      <dsp:spPr>
        <a:xfrm>
          <a:off x="0" y="2003612"/>
          <a:ext cx="7583488" cy="2003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If you have not finished reading the book for your next book report, this is a friendly reminder to do so.</a:t>
          </a:r>
          <a:endParaRPr lang="en-US" sz="3900" kern="1200" dirty="0"/>
        </a:p>
      </dsp:txBody>
      <dsp:txXfrm>
        <a:off x="0" y="2003612"/>
        <a:ext cx="7583488" cy="2003612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54DC55-AB4C-8549-8157-243895931500}">
      <dsp:nvSpPr>
        <dsp:cNvPr id="0" name=""/>
        <dsp:cNvSpPr/>
      </dsp:nvSpPr>
      <dsp:spPr>
        <a:xfrm>
          <a:off x="0" y="1956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E6A08C-3303-6C42-B849-32DF76F31B9B}">
      <dsp:nvSpPr>
        <dsp:cNvPr id="0" name=""/>
        <dsp:cNvSpPr/>
      </dsp:nvSpPr>
      <dsp:spPr>
        <a:xfrm>
          <a:off x="0" y="1956"/>
          <a:ext cx="7583488" cy="1334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/>
            <a:t>Please take out your vocabulary and study for five minutes.</a:t>
          </a:r>
          <a:endParaRPr lang="en-US" sz="3500" kern="1200"/>
        </a:p>
      </dsp:txBody>
      <dsp:txXfrm>
        <a:off x="0" y="1956"/>
        <a:ext cx="7583488" cy="1334436"/>
      </dsp:txXfrm>
    </dsp:sp>
    <dsp:sp modelId="{7128CB0B-1F38-E44B-9269-2D9CA5D68523}">
      <dsp:nvSpPr>
        <dsp:cNvPr id="0" name=""/>
        <dsp:cNvSpPr/>
      </dsp:nvSpPr>
      <dsp:spPr>
        <a:xfrm>
          <a:off x="0" y="1336393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627805-4CAB-D649-B34A-07FEDCC99A01}">
      <dsp:nvSpPr>
        <dsp:cNvPr id="0" name=""/>
        <dsp:cNvSpPr/>
      </dsp:nvSpPr>
      <dsp:spPr>
        <a:xfrm>
          <a:off x="0" y="1336393"/>
          <a:ext cx="7583488" cy="1334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/>
            <a:t>You may study together so long as you are talking about the vocabulary words.</a:t>
          </a:r>
          <a:endParaRPr lang="en-US" sz="3500" kern="1200"/>
        </a:p>
      </dsp:txBody>
      <dsp:txXfrm>
        <a:off x="0" y="1336393"/>
        <a:ext cx="7583488" cy="1334436"/>
      </dsp:txXfrm>
    </dsp:sp>
    <dsp:sp modelId="{AC656546-0F5F-C94C-9738-99A1EC1DECF8}">
      <dsp:nvSpPr>
        <dsp:cNvPr id="0" name=""/>
        <dsp:cNvSpPr/>
      </dsp:nvSpPr>
      <dsp:spPr>
        <a:xfrm>
          <a:off x="0" y="2670830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150544-CE04-FF48-9632-2308DF2A339F}">
      <dsp:nvSpPr>
        <dsp:cNvPr id="0" name=""/>
        <dsp:cNvSpPr/>
      </dsp:nvSpPr>
      <dsp:spPr>
        <a:xfrm>
          <a:off x="0" y="2670830"/>
          <a:ext cx="7583488" cy="1334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/>
            <a:t>We will take the test in five minutes.</a:t>
          </a:r>
          <a:endParaRPr lang="en-US" sz="3500" kern="1200"/>
        </a:p>
      </dsp:txBody>
      <dsp:txXfrm>
        <a:off x="0" y="2670830"/>
        <a:ext cx="7583488" cy="1334436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54DC55-AB4C-8549-8157-243895931500}">
      <dsp:nvSpPr>
        <dsp:cNvPr id="0" name=""/>
        <dsp:cNvSpPr/>
      </dsp:nvSpPr>
      <dsp:spPr>
        <a:xfrm>
          <a:off x="0" y="0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E6A08C-3303-6C42-B849-32DF76F31B9B}">
      <dsp:nvSpPr>
        <dsp:cNvPr id="0" name=""/>
        <dsp:cNvSpPr/>
      </dsp:nvSpPr>
      <dsp:spPr>
        <a:xfrm>
          <a:off x="0" y="0"/>
          <a:ext cx="7583488" cy="4007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Now, please please clear your desk of everything except for a writing utensil and sheet of paper.</a:t>
          </a:r>
          <a:endParaRPr lang="en-US" sz="5200" kern="1200" dirty="0"/>
        </a:p>
      </dsp:txBody>
      <dsp:txXfrm>
        <a:off x="0" y="0"/>
        <a:ext cx="7583488" cy="4007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A2950-E143-7E4A-AFCE-F06165853F89}">
      <dsp:nvSpPr>
        <dsp:cNvPr id="0" name=""/>
        <dsp:cNvSpPr/>
      </dsp:nvSpPr>
      <dsp:spPr>
        <a:xfrm>
          <a:off x="0" y="353725"/>
          <a:ext cx="7583487" cy="329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What does Odysseus’ find when he returns home to Ithaca?</a:t>
          </a:r>
          <a:endParaRPr lang="en-US" sz="6000" kern="1200" dirty="0"/>
        </a:p>
      </dsp:txBody>
      <dsp:txXfrm>
        <a:off x="161063" y="514788"/>
        <a:ext cx="7261361" cy="2977274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00B55-B40B-634B-8FD2-E04BB40DB606}">
      <dsp:nvSpPr>
        <dsp:cNvPr id="0" name=""/>
        <dsp:cNvSpPr/>
      </dsp:nvSpPr>
      <dsp:spPr>
        <a:xfrm>
          <a:off x="0" y="1956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554E94-2FCD-FA44-9CF4-2D1D9C7EAA62}">
      <dsp:nvSpPr>
        <dsp:cNvPr id="0" name=""/>
        <dsp:cNvSpPr/>
      </dsp:nvSpPr>
      <dsp:spPr>
        <a:xfrm>
          <a:off x="0" y="1956"/>
          <a:ext cx="1516697" cy="1334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Opening Session</a:t>
          </a:r>
          <a:endParaRPr lang="en-US" sz="2800" kern="1200" dirty="0"/>
        </a:p>
      </dsp:txBody>
      <dsp:txXfrm>
        <a:off x="0" y="1956"/>
        <a:ext cx="1516697" cy="1334312"/>
      </dsp:txXfrm>
    </dsp:sp>
    <dsp:sp modelId="{48650E1E-5943-7A43-A4BD-C1140D792729}">
      <dsp:nvSpPr>
        <dsp:cNvPr id="0" name=""/>
        <dsp:cNvSpPr/>
      </dsp:nvSpPr>
      <dsp:spPr>
        <a:xfrm>
          <a:off x="1630449" y="62547"/>
          <a:ext cx="5953037" cy="1211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Students will expand their understanding of Latin and Greek roots by determining how to correctly use English words with those roots in context.</a:t>
          </a:r>
          <a:endParaRPr lang="en-US" sz="2200" kern="1200" dirty="0"/>
        </a:p>
      </dsp:txBody>
      <dsp:txXfrm>
        <a:off x="1630449" y="62547"/>
        <a:ext cx="5953037" cy="1211826"/>
      </dsp:txXfrm>
    </dsp:sp>
    <dsp:sp modelId="{C4F54A5A-F081-9A49-8409-29D4D85D5878}">
      <dsp:nvSpPr>
        <dsp:cNvPr id="0" name=""/>
        <dsp:cNvSpPr/>
      </dsp:nvSpPr>
      <dsp:spPr>
        <a:xfrm>
          <a:off x="1516697" y="1274374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58E85FE-37DD-B34E-9D72-B8FEDF0E8DAB}">
      <dsp:nvSpPr>
        <dsp:cNvPr id="0" name=""/>
        <dsp:cNvSpPr/>
      </dsp:nvSpPr>
      <dsp:spPr>
        <a:xfrm>
          <a:off x="0" y="1336268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243F75-D165-9749-A976-6C992B0DDA12}">
      <dsp:nvSpPr>
        <dsp:cNvPr id="0" name=""/>
        <dsp:cNvSpPr/>
      </dsp:nvSpPr>
      <dsp:spPr>
        <a:xfrm>
          <a:off x="0" y="1336268"/>
          <a:ext cx="1516697" cy="1334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Work Session</a:t>
          </a:r>
          <a:endParaRPr lang="en-US" sz="2800" kern="1200" dirty="0"/>
        </a:p>
      </dsp:txBody>
      <dsp:txXfrm>
        <a:off x="0" y="1336268"/>
        <a:ext cx="1516697" cy="1334312"/>
      </dsp:txXfrm>
    </dsp:sp>
    <dsp:sp modelId="{C5E96AEC-1DAC-444E-B462-28EC7A64282C}">
      <dsp:nvSpPr>
        <dsp:cNvPr id="0" name=""/>
        <dsp:cNvSpPr/>
      </dsp:nvSpPr>
      <dsp:spPr>
        <a:xfrm>
          <a:off x="1630449" y="1396860"/>
          <a:ext cx="5953037" cy="1211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1630449" y="1396860"/>
        <a:ext cx="5953037" cy="1211826"/>
      </dsp:txXfrm>
    </dsp:sp>
    <dsp:sp modelId="{525F52D9-377F-464E-B784-C4F9B54E505A}">
      <dsp:nvSpPr>
        <dsp:cNvPr id="0" name=""/>
        <dsp:cNvSpPr/>
      </dsp:nvSpPr>
      <dsp:spPr>
        <a:xfrm>
          <a:off x="1516697" y="2608686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080C70-A73D-3C45-9599-301600EE484B}">
      <dsp:nvSpPr>
        <dsp:cNvPr id="0" name=""/>
        <dsp:cNvSpPr/>
      </dsp:nvSpPr>
      <dsp:spPr>
        <a:xfrm>
          <a:off x="0" y="2670581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979B39-6DEE-0944-9783-2C6F1C2C2866}">
      <dsp:nvSpPr>
        <dsp:cNvPr id="0" name=""/>
        <dsp:cNvSpPr/>
      </dsp:nvSpPr>
      <dsp:spPr>
        <a:xfrm>
          <a:off x="0" y="2670581"/>
          <a:ext cx="1516697" cy="1334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Closing Session</a:t>
          </a:r>
          <a:endParaRPr lang="en-US" sz="2800" kern="1200" dirty="0"/>
        </a:p>
      </dsp:txBody>
      <dsp:txXfrm>
        <a:off x="0" y="2670581"/>
        <a:ext cx="1516697" cy="1334312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A2950-E143-7E4A-AFCE-F06165853F89}">
      <dsp:nvSpPr>
        <dsp:cNvPr id="0" name=""/>
        <dsp:cNvSpPr/>
      </dsp:nvSpPr>
      <dsp:spPr>
        <a:xfrm>
          <a:off x="0" y="1395025"/>
          <a:ext cx="758348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9399" y="1454424"/>
        <a:ext cx="7464689" cy="1098002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2BB7E-73D6-9748-84A4-4D938E7EF86B}">
      <dsp:nvSpPr>
        <dsp:cNvPr id="0" name=""/>
        <dsp:cNvSpPr/>
      </dsp:nvSpPr>
      <dsp:spPr>
        <a:xfrm>
          <a:off x="0" y="0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79A7B3-14D4-674E-9891-5BA72CF9E468}">
      <dsp:nvSpPr>
        <dsp:cNvPr id="0" name=""/>
        <dsp:cNvSpPr/>
      </dsp:nvSpPr>
      <dsp:spPr>
        <a:xfrm>
          <a:off x="0" y="0"/>
          <a:ext cx="1516697" cy="4006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/>
        </a:p>
      </dsp:txBody>
      <dsp:txXfrm>
        <a:off x="0" y="0"/>
        <a:ext cx="1516697" cy="4006850"/>
      </dsp:txXfrm>
    </dsp:sp>
    <dsp:sp modelId="{E38A7019-DA68-DA44-B1F9-6B191A42BBDA}">
      <dsp:nvSpPr>
        <dsp:cNvPr id="0" name=""/>
        <dsp:cNvSpPr/>
      </dsp:nvSpPr>
      <dsp:spPr>
        <a:xfrm>
          <a:off x="1630449" y="62607"/>
          <a:ext cx="5953037" cy="1252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700" kern="1200"/>
        </a:p>
      </dsp:txBody>
      <dsp:txXfrm>
        <a:off x="1630449" y="62607"/>
        <a:ext cx="5953037" cy="1252140"/>
      </dsp:txXfrm>
    </dsp:sp>
    <dsp:sp modelId="{9D440A47-9DD4-3B4F-BEF7-D01A49810023}">
      <dsp:nvSpPr>
        <dsp:cNvPr id="0" name=""/>
        <dsp:cNvSpPr/>
      </dsp:nvSpPr>
      <dsp:spPr>
        <a:xfrm>
          <a:off x="1516697" y="1314747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F203E64-F7E2-4744-93E5-ABFDF9271037}">
      <dsp:nvSpPr>
        <dsp:cNvPr id="0" name=""/>
        <dsp:cNvSpPr/>
      </dsp:nvSpPr>
      <dsp:spPr>
        <a:xfrm>
          <a:off x="1630449" y="1377354"/>
          <a:ext cx="5953037" cy="1252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700" kern="1200"/>
        </a:p>
      </dsp:txBody>
      <dsp:txXfrm>
        <a:off x="1630449" y="1377354"/>
        <a:ext cx="5953037" cy="1252140"/>
      </dsp:txXfrm>
    </dsp:sp>
    <dsp:sp modelId="{2B05C64F-F727-4B4E-86B4-74C621924F60}">
      <dsp:nvSpPr>
        <dsp:cNvPr id="0" name=""/>
        <dsp:cNvSpPr/>
      </dsp:nvSpPr>
      <dsp:spPr>
        <a:xfrm>
          <a:off x="1516697" y="2629495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95AB18C-6767-F947-9071-B970E09DDE3B}">
      <dsp:nvSpPr>
        <dsp:cNvPr id="0" name=""/>
        <dsp:cNvSpPr/>
      </dsp:nvSpPr>
      <dsp:spPr>
        <a:xfrm>
          <a:off x="1630449" y="2692102"/>
          <a:ext cx="5953037" cy="1252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700" kern="1200"/>
        </a:p>
      </dsp:txBody>
      <dsp:txXfrm>
        <a:off x="1630449" y="2692102"/>
        <a:ext cx="5953037" cy="1252140"/>
      </dsp:txXfrm>
    </dsp:sp>
    <dsp:sp modelId="{AD3FD9B4-C3BB-9F4C-B9E2-A34B2D97D97F}">
      <dsp:nvSpPr>
        <dsp:cNvPr id="0" name=""/>
        <dsp:cNvSpPr/>
      </dsp:nvSpPr>
      <dsp:spPr>
        <a:xfrm>
          <a:off x="1516697" y="3944242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2BB7E-73D6-9748-84A4-4D938E7EF86B}">
      <dsp:nvSpPr>
        <dsp:cNvPr id="0" name=""/>
        <dsp:cNvSpPr/>
      </dsp:nvSpPr>
      <dsp:spPr>
        <a:xfrm>
          <a:off x="0" y="1956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79A7B3-14D4-674E-9891-5BA72CF9E468}">
      <dsp:nvSpPr>
        <dsp:cNvPr id="0" name=""/>
        <dsp:cNvSpPr/>
      </dsp:nvSpPr>
      <dsp:spPr>
        <a:xfrm>
          <a:off x="0" y="1956"/>
          <a:ext cx="1516697" cy="667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ELAGSE9-10W4</a:t>
          </a:r>
          <a:endParaRPr lang="en-US" sz="1600" kern="1200" dirty="0"/>
        </a:p>
      </dsp:txBody>
      <dsp:txXfrm>
        <a:off x="0" y="1956"/>
        <a:ext cx="1516697" cy="667156"/>
      </dsp:txXfrm>
    </dsp:sp>
    <dsp:sp modelId="{2EC14D0E-7EF8-F749-B79D-E029B475CDF6}">
      <dsp:nvSpPr>
        <dsp:cNvPr id="0" name=""/>
        <dsp:cNvSpPr/>
      </dsp:nvSpPr>
      <dsp:spPr>
        <a:xfrm>
          <a:off x="1630449" y="32252"/>
          <a:ext cx="5953037" cy="605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Produce clear and coherent writing in which the development, organization, and style are appropriate to task, purpose, and audience. </a:t>
          </a:r>
          <a:endParaRPr lang="en-US" sz="1200" kern="1200" dirty="0"/>
        </a:p>
      </dsp:txBody>
      <dsp:txXfrm>
        <a:off x="1630449" y="32252"/>
        <a:ext cx="5953037" cy="605913"/>
      </dsp:txXfrm>
    </dsp:sp>
    <dsp:sp modelId="{8E3CEF5E-8C79-F345-B22E-3449E5003CD6}">
      <dsp:nvSpPr>
        <dsp:cNvPr id="0" name=""/>
        <dsp:cNvSpPr/>
      </dsp:nvSpPr>
      <dsp:spPr>
        <a:xfrm>
          <a:off x="1516697" y="638165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D3E023F-2EFD-2B42-827F-B21C1172FD23}">
      <dsp:nvSpPr>
        <dsp:cNvPr id="0" name=""/>
        <dsp:cNvSpPr/>
      </dsp:nvSpPr>
      <dsp:spPr>
        <a:xfrm>
          <a:off x="0" y="669112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912492-65C8-9345-A8DB-80AD5B60A56E}">
      <dsp:nvSpPr>
        <dsp:cNvPr id="0" name=""/>
        <dsp:cNvSpPr/>
      </dsp:nvSpPr>
      <dsp:spPr>
        <a:xfrm>
          <a:off x="0" y="669112"/>
          <a:ext cx="1516697" cy="667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ELAGSE9RL1</a:t>
          </a:r>
          <a:endParaRPr lang="en-US" sz="1600" kern="1200" dirty="0"/>
        </a:p>
      </dsp:txBody>
      <dsp:txXfrm>
        <a:off x="0" y="669112"/>
        <a:ext cx="1516697" cy="667156"/>
      </dsp:txXfrm>
    </dsp:sp>
    <dsp:sp modelId="{6191F085-B6BF-A34D-A832-2EC9CDE97A90}">
      <dsp:nvSpPr>
        <dsp:cNvPr id="0" name=""/>
        <dsp:cNvSpPr/>
      </dsp:nvSpPr>
      <dsp:spPr>
        <a:xfrm>
          <a:off x="1630449" y="699408"/>
          <a:ext cx="5953037" cy="605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Students will analyze character interaction in the development of plot and theme</a:t>
          </a:r>
          <a:endParaRPr lang="en-US" sz="1200" kern="1200" dirty="0"/>
        </a:p>
      </dsp:txBody>
      <dsp:txXfrm>
        <a:off x="1630449" y="699408"/>
        <a:ext cx="5953037" cy="605913"/>
      </dsp:txXfrm>
    </dsp:sp>
    <dsp:sp modelId="{12A5F890-CD68-CC47-8B6A-0E8D6E4133A4}">
      <dsp:nvSpPr>
        <dsp:cNvPr id="0" name=""/>
        <dsp:cNvSpPr/>
      </dsp:nvSpPr>
      <dsp:spPr>
        <a:xfrm>
          <a:off x="1516697" y="1305321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36B7CB2-53CF-0148-8487-3309D1C4D096}">
      <dsp:nvSpPr>
        <dsp:cNvPr id="0" name=""/>
        <dsp:cNvSpPr/>
      </dsp:nvSpPr>
      <dsp:spPr>
        <a:xfrm>
          <a:off x="0" y="1336268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26FC8C-71CC-8E4D-880B-1098DCFF9A57}">
      <dsp:nvSpPr>
        <dsp:cNvPr id="0" name=""/>
        <dsp:cNvSpPr/>
      </dsp:nvSpPr>
      <dsp:spPr>
        <a:xfrm>
          <a:off x="0" y="1336268"/>
          <a:ext cx="1516697" cy="667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ELAGSE9RL3</a:t>
          </a:r>
          <a:endParaRPr lang="en-US" sz="1600" kern="1200" dirty="0"/>
        </a:p>
      </dsp:txBody>
      <dsp:txXfrm>
        <a:off x="0" y="1336268"/>
        <a:ext cx="1516697" cy="667156"/>
      </dsp:txXfrm>
    </dsp:sp>
    <dsp:sp modelId="{C611EB0B-0EE0-A64B-AB1E-D13F6C7AA96C}">
      <dsp:nvSpPr>
        <dsp:cNvPr id="0" name=""/>
        <dsp:cNvSpPr/>
      </dsp:nvSpPr>
      <dsp:spPr>
        <a:xfrm>
          <a:off x="1630449" y="1366564"/>
          <a:ext cx="5953037" cy="605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Analyze how complex characters (e.g., those with multiple or conflicting motivations) develop over the course of a text, interact with other characters, and advance the plot or develop the theme.</a:t>
          </a:r>
          <a:endParaRPr lang="en-US" sz="1200" kern="1200" dirty="0"/>
        </a:p>
      </dsp:txBody>
      <dsp:txXfrm>
        <a:off x="1630449" y="1366564"/>
        <a:ext cx="5953037" cy="605913"/>
      </dsp:txXfrm>
    </dsp:sp>
    <dsp:sp modelId="{84EAB293-BFFF-B94E-9AB6-1F849BA1B053}">
      <dsp:nvSpPr>
        <dsp:cNvPr id="0" name=""/>
        <dsp:cNvSpPr/>
      </dsp:nvSpPr>
      <dsp:spPr>
        <a:xfrm>
          <a:off x="1516697" y="1972477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A32E596-5562-3842-BCBA-689A1CB38B8B}">
      <dsp:nvSpPr>
        <dsp:cNvPr id="0" name=""/>
        <dsp:cNvSpPr/>
      </dsp:nvSpPr>
      <dsp:spPr>
        <a:xfrm>
          <a:off x="0" y="2003424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EB273D-BCAC-D64F-84E5-FEA241D379FC}">
      <dsp:nvSpPr>
        <dsp:cNvPr id="0" name=""/>
        <dsp:cNvSpPr/>
      </dsp:nvSpPr>
      <dsp:spPr>
        <a:xfrm>
          <a:off x="0" y="2003425"/>
          <a:ext cx="1516697" cy="667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ELAGSE9-10RL5</a:t>
          </a:r>
          <a:endParaRPr lang="en-US" sz="1600" kern="1200" dirty="0"/>
        </a:p>
      </dsp:txBody>
      <dsp:txXfrm>
        <a:off x="0" y="2003425"/>
        <a:ext cx="1516697" cy="667156"/>
      </dsp:txXfrm>
    </dsp:sp>
    <dsp:sp modelId="{3780778B-36C1-7B42-AD76-13AA2E68A1DC}">
      <dsp:nvSpPr>
        <dsp:cNvPr id="0" name=""/>
        <dsp:cNvSpPr/>
      </dsp:nvSpPr>
      <dsp:spPr>
        <a:xfrm>
          <a:off x="1630449" y="2033720"/>
          <a:ext cx="5953037" cy="605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Analyze how an author’s choices concerning how to structure a text, order events within it (e.g., parallel plots), and manipulate time (e.g., pacing, flashbacks) create such effects as mystery, tension, or surprise.</a:t>
          </a:r>
          <a:endParaRPr lang="en-US" sz="1200" kern="1200" dirty="0"/>
        </a:p>
      </dsp:txBody>
      <dsp:txXfrm>
        <a:off x="1630449" y="2033720"/>
        <a:ext cx="5953037" cy="605913"/>
      </dsp:txXfrm>
    </dsp:sp>
    <dsp:sp modelId="{04FC71A3-4FD7-9E43-A72C-A4156242A11F}">
      <dsp:nvSpPr>
        <dsp:cNvPr id="0" name=""/>
        <dsp:cNvSpPr/>
      </dsp:nvSpPr>
      <dsp:spPr>
        <a:xfrm>
          <a:off x="1516697" y="2639633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88104FE-017B-324C-A261-5C95FE92F2DE}">
      <dsp:nvSpPr>
        <dsp:cNvPr id="0" name=""/>
        <dsp:cNvSpPr/>
      </dsp:nvSpPr>
      <dsp:spPr>
        <a:xfrm>
          <a:off x="0" y="2670581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DE2B42-021F-A541-A56F-C26EBE3CD864}">
      <dsp:nvSpPr>
        <dsp:cNvPr id="0" name=""/>
        <dsp:cNvSpPr/>
      </dsp:nvSpPr>
      <dsp:spPr>
        <a:xfrm>
          <a:off x="0" y="2670581"/>
          <a:ext cx="1516697" cy="667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ELAGSE9RL4</a:t>
          </a:r>
          <a:endParaRPr lang="en-US" sz="1600" kern="1200" dirty="0"/>
        </a:p>
      </dsp:txBody>
      <dsp:txXfrm>
        <a:off x="0" y="2670581"/>
        <a:ext cx="1516697" cy="667156"/>
      </dsp:txXfrm>
    </dsp:sp>
    <dsp:sp modelId="{2B320BB0-9609-5249-9FD7-4750256623E0}">
      <dsp:nvSpPr>
        <dsp:cNvPr id="0" name=""/>
        <dsp:cNvSpPr/>
      </dsp:nvSpPr>
      <dsp:spPr>
        <a:xfrm>
          <a:off x="1630449" y="2700876"/>
          <a:ext cx="5953037" cy="605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Students will determine the meaning of words and their impact within context</a:t>
          </a:r>
          <a:endParaRPr lang="en-US" sz="1200" kern="1200" dirty="0"/>
        </a:p>
      </dsp:txBody>
      <dsp:txXfrm>
        <a:off x="1630449" y="2700876"/>
        <a:ext cx="5953037" cy="605913"/>
      </dsp:txXfrm>
    </dsp:sp>
    <dsp:sp modelId="{6A755A06-2B56-284E-BB76-CDEC2E104101}">
      <dsp:nvSpPr>
        <dsp:cNvPr id="0" name=""/>
        <dsp:cNvSpPr/>
      </dsp:nvSpPr>
      <dsp:spPr>
        <a:xfrm>
          <a:off x="1516697" y="3306790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5F91C1E-8C37-0141-AD12-7F89166B5995}">
      <dsp:nvSpPr>
        <dsp:cNvPr id="0" name=""/>
        <dsp:cNvSpPr/>
      </dsp:nvSpPr>
      <dsp:spPr>
        <a:xfrm>
          <a:off x="0" y="3337737"/>
          <a:ext cx="75834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A603B4-9052-814C-B3D7-663D67F56036}">
      <dsp:nvSpPr>
        <dsp:cNvPr id="0" name=""/>
        <dsp:cNvSpPr/>
      </dsp:nvSpPr>
      <dsp:spPr>
        <a:xfrm>
          <a:off x="0" y="3337737"/>
          <a:ext cx="1516697" cy="667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ELAGSE9RL10</a:t>
          </a:r>
          <a:endParaRPr lang="en-US" sz="1600" kern="1200" dirty="0"/>
        </a:p>
      </dsp:txBody>
      <dsp:txXfrm>
        <a:off x="0" y="3337737"/>
        <a:ext cx="1516697" cy="667156"/>
      </dsp:txXfrm>
    </dsp:sp>
    <dsp:sp modelId="{6B09FD54-C52B-2848-BD9E-563F21AF9E97}">
      <dsp:nvSpPr>
        <dsp:cNvPr id="0" name=""/>
        <dsp:cNvSpPr/>
      </dsp:nvSpPr>
      <dsp:spPr>
        <a:xfrm>
          <a:off x="1630449" y="3368033"/>
          <a:ext cx="5953037" cy="605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Students will read and comprehend a variety of genres</a:t>
          </a:r>
          <a:endParaRPr lang="en-US" sz="1200" kern="1200" dirty="0"/>
        </a:p>
      </dsp:txBody>
      <dsp:txXfrm>
        <a:off x="1630449" y="3368033"/>
        <a:ext cx="5953037" cy="605913"/>
      </dsp:txXfrm>
    </dsp:sp>
    <dsp:sp modelId="{1D9AAE59-BA44-B244-87A8-E7F3E4E70B2E}">
      <dsp:nvSpPr>
        <dsp:cNvPr id="0" name=""/>
        <dsp:cNvSpPr/>
      </dsp:nvSpPr>
      <dsp:spPr>
        <a:xfrm>
          <a:off x="1516697" y="3973946"/>
          <a:ext cx="60667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53E9A-4CE4-1742-B279-3EE30C85DDA1}">
      <dsp:nvSpPr>
        <dsp:cNvPr id="0" name=""/>
        <dsp:cNvSpPr/>
      </dsp:nvSpPr>
      <dsp:spPr>
        <a:xfrm>
          <a:off x="0" y="0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908E68-49FB-C64D-9B27-E87426C7EB45}">
      <dsp:nvSpPr>
        <dsp:cNvPr id="0" name=""/>
        <dsp:cNvSpPr/>
      </dsp:nvSpPr>
      <dsp:spPr>
        <a:xfrm>
          <a:off x="0" y="0"/>
          <a:ext cx="7583488" cy="1001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Please open your GREEN LITERATURE BOOKS to page 10</a:t>
          </a:r>
          <a:endParaRPr lang="en-US" sz="2500" kern="1200"/>
        </a:p>
      </dsp:txBody>
      <dsp:txXfrm>
        <a:off x="0" y="0"/>
        <a:ext cx="7583488" cy="1001806"/>
      </dsp:txXfrm>
    </dsp:sp>
    <dsp:sp modelId="{D0AAF2E6-0F67-7A4C-B9CD-1956D2C8F5D7}">
      <dsp:nvSpPr>
        <dsp:cNvPr id="0" name=""/>
        <dsp:cNvSpPr/>
      </dsp:nvSpPr>
      <dsp:spPr>
        <a:xfrm>
          <a:off x="0" y="1001806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9C1856-7066-0240-AB23-FD255D319E47}">
      <dsp:nvSpPr>
        <dsp:cNvPr id="0" name=""/>
        <dsp:cNvSpPr/>
      </dsp:nvSpPr>
      <dsp:spPr>
        <a:xfrm>
          <a:off x="0" y="1001806"/>
          <a:ext cx="7583488" cy="1001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Please separate yourself into groups of eight.</a:t>
          </a:r>
          <a:endParaRPr lang="en-US" sz="2500" kern="1200"/>
        </a:p>
      </dsp:txBody>
      <dsp:txXfrm>
        <a:off x="0" y="1001806"/>
        <a:ext cx="7583488" cy="1001806"/>
      </dsp:txXfrm>
    </dsp:sp>
    <dsp:sp modelId="{F1F05608-EAAD-8944-9101-62C0D5594DB3}">
      <dsp:nvSpPr>
        <dsp:cNvPr id="0" name=""/>
        <dsp:cNvSpPr/>
      </dsp:nvSpPr>
      <dsp:spPr>
        <a:xfrm>
          <a:off x="0" y="2003612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71AD53-F3FF-A546-AF05-4FE5AF6A7F59}">
      <dsp:nvSpPr>
        <dsp:cNvPr id="0" name=""/>
        <dsp:cNvSpPr/>
      </dsp:nvSpPr>
      <dsp:spPr>
        <a:xfrm>
          <a:off x="0" y="2003612"/>
          <a:ext cx="7583488" cy="1001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Today we will begin reading the first section of Part Two of the Odyssey, but I will not be reading it to you.</a:t>
          </a:r>
          <a:endParaRPr lang="en-US" sz="2500" kern="1200"/>
        </a:p>
      </dsp:txBody>
      <dsp:txXfrm>
        <a:off x="0" y="2003612"/>
        <a:ext cx="7583488" cy="1001806"/>
      </dsp:txXfrm>
    </dsp:sp>
    <dsp:sp modelId="{ED3B551D-00F2-4647-B6EC-2FBD7855BEA3}">
      <dsp:nvSpPr>
        <dsp:cNvPr id="0" name=""/>
        <dsp:cNvSpPr/>
      </dsp:nvSpPr>
      <dsp:spPr>
        <a:xfrm>
          <a:off x="0" y="3005418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DA657B-52EE-AF4F-B373-9F3BE188D0DE}">
      <dsp:nvSpPr>
        <dsp:cNvPr id="0" name=""/>
        <dsp:cNvSpPr/>
      </dsp:nvSpPr>
      <dsp:spPr>
        <a:xfrm>
          <a:off x="0" y="3005418"/>
          <a:ext cx="7583488" cy="1001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Instead, you will form literary circles within your groups and examine the text with a specific focus in mind.</a:t>
          </a:r>
          <a:endParaRPr lang="en-US" sz="2500" kern="1200"/>
        </a:p>
      </dsp:txBody>
      <dsp:txXfrm>
        <a:off x="0" y="3005418"/>
        <a:ext cx="7583488" cy="10018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8B876-FA8F-0B44-987A-E16699A93FCA}">
      <dsp:nvSpPr>
        <dsp:cNvPr id="0" name=""/>
        <dsp:cNvSpPr/>
      </dsp:nvSpPr>
      <dsp:spPr>
        <a:xfrm>
          <a:off x="0" y="0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113500-5AD3-4C4F-923D-C5792022E7BE}">
      <dsp:nvSpPr>
        <dsp:cNvPr id="0" name=""/>
        <dsp:cNvSpPr/>
      </dsp:nvSpPr>
      <dsp:spPr>
        <a:xfrm>
          <a:off x="0" y="0"/>
          <a:ext cx="7583488" cy="2003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Literary Circles help to make students, like you, ACTIVE READERS.</a:t>
          </a:r>
          <a:endParaRPr lang="en-US" sz="4000" kern="1200" dirty="0"/>
        </a:p>
      </dsp:txBody>
      <dsp:txXfrm>
        <a:off x="0" y="0"/>
        <a:ext cx="7583488" cy="2003612"/>
      </dsp:txXfrm>
    </dsp:sp>
    <dsp:sp modelId="{684B4A83-9CA2-BA4E-8E30-62E4C481FDCE}">
      <dsp:nvSpPr>
        <dsp:cNvPr id="0" name=""/>
        <dsp:cNvSpPr/>
      </dsp:nvSpPr>
      <dsp:spPr>
        <a:xfrm>
          <a:off x="0" y="2003612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E6C999-2886-DC4F-A94E-6CAC28A7BDB4}">
      <dsp:nvSpPr>
        <dsp:cNvPr id="0" name=""/>
        <dsp:cNvSpPr/>
      </dsp:nvSpPr>
      <dsp:spPr>
        <a:xfrm>
          <a:off x="0" y="2003612"/>
          <a:ext cx="7583488" cy="2003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In a Literary Circle, every member of the group has a job.</a:t>
          </a:r>
          <a:endParaRPr lang="en-US" sz="4000" kern="1200" dirty="0"/>
        </a:p>
      </dsp:txBody>
      <dsp:txXfrm>
        <a:off x="0" y="2003612"/>
        <a:ext cx="7583488" cy="20036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8B876-FA8F-0B44-987A-E16699A93FCA}">
      <dsp:nvSpPr>
        <dsp:cNvPr id="0" name=""/>
        <dsp:cNvSpPr/>
      </dsp:nvSpPr>
      <dsp:spPr>
        <a:xfrm>
          <a:off x="0" y="0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113500-5AD3-4C4F-923D-C5792022E7BE}">
      <dsp:nvSpPr>
        <dsp:cNvPr id="0" name=""/>
        <dsp:cNvSpPr/>
      </dsp:nvSpPr>
      <dsp:spPr>
        <a:xfrm>
          <a:off x="0" y="0"/>
          <a:ext cx="7583488" cy="2003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I have given each group a packet with the names of the different job titles and descriptions of  what they do.</a:t>
          </a:r>
          <a:endParaRPr lang="en-US" sz="3700" kern="1200" dirty="0"/>
        </a:p>
      </dsp:txBody>
      <dsp:txXfrm>
        <a:off x="0" y="0"/>
        <a:ext cx="7583488" cy="2003612"/>
      </dsp:txXfrm>
    </dsp:sp>
    <dsp:sp modelId="{684B4A83-9CA2-BA4E-8E30-62E4C481FDCE}">
      <dsp:nvSpPr>
        <dsp:cNvPr id="0" name=""/>
        <dsp:cNvSpPr/>
      </dsp:nvSpPr>
      <dsp:spPr>
        <a:xfrm>
          <a:off x="0" y="2003612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E6C999-2886-DC4F-A94E-6CAC28A7BDB4}">
      <dsp:nvSpPr>
        <dsp:cNvPr id="0" name=""/>
        <dsp:cNvSpPr/>
      </dsp:nvSpPr>
      <dsp:spPr>
        <a:xfrm>
          <a:off x="0" y="2003612"/>
          <a:ext cx="7583488" cy="2003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Today, I have selected who will do what in each group, but tomorrow you may decide for yourselves.</a:t>
          </a:r>
          <a:endParaRPr lang="en-US" sz="3700" kern="1200" dirty="0"/>
        </a:p>
      </dsp:txBody>
      <dsp:txXfrm>
        <a:off x="0" y="2003612"/>
        <a:ext cx="7583488" cy="20036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8B876-FA8F-0B44-987A-E16699A93FCA}">
      <dsp:nvSpPr>
        <dsp:cNvPr id="0" name=""/>
        <dsp:cNvSpPr/>
      </dsp:nvSpPr>
      <dsp:spPr>
        <a:xfrm>
          <a:off x="0" y="0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113500-5AD3-4C4F-923D-C5792022E7BE}">
      <dsp:nvSpPr>
        <dsp:cNvPr id="0" name=""/>
        <dsp:cNvSpPr/>
      </dsp:nvSpPr>
      <dsp:spPr>
        <a:xfrm>
          <a:off x="0" y="0"/>
          <a:ext cx="7583488" cy="4007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Work hard to finish the reading today and complete what you are responsible for in your group.</a:t>
          </a:r>
          <a:endParaRPr lang="en-US" sz="5200" kern="1200" dirty="0"/>
        </a:p>
      </dsp:txBody>
      <dsp:txXfrm>
        <a:off x="0" y="0"/>
        <a:ext cx="7583488" cy="40072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826F2E-8CD8-5B4B-AC94-519413F0D3AB}">
      <dsp:nvSpPr>
        <dsp:cNvPr id="0" name=""/>
        <dsp:cNvSpPr/>
      </dsp:nvSpPr>
      <dsp:spPr>
        <a:xfrm>
          <a:off x="0" y="1956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3699C0-4A8D-B348-9AC1-B913731DAE3B}">
      <dsp:nvSpPr>
        <dsp:cNvPr id="0" name=""/>
        <dsp:cNvSpPr/>
      </dsp:nvSpPr>
      <dsp:spPr>
        <a:xfrm>
          <a:off x="0" y="1956"/>
          <a:ext cx="7583488" cy="1334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Please bring your attention to the front of the class.</a:t>
          </a:r>
          <a:endParaRPr lang="en-US" sz="2700" kern="1200"/>
        </a:p>
      </dsp:txBody>
      <dsp:txXfrm>
        <a:off x="0" y="1956"/>
        <a:ext cx="7583488" cy="1334436"/>
      </dsp:txXfrm>
    </dsp:sp>
    <dsp:sp modelId="{F570F5F7-046A-2446-BDEA-D8A1A6F79BEA}">
      <dsp:nvSpPr>
        <dsp:cNvPr id="0" name=""/>
        <dsp:cNvSpPr/>
      </dsp:nvSpPr>
      <dsp:spPr>
        <a:xfrm>
          <a:off x="0" y="1336393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EB7B6D-0C5E-7543-9110-F22F77B756BA}">
      <dsp:nvSpPr>
        <dsp:cNvPr id="0" name=""/>
        <dsp:cNvSpPr/>
      </dsp:nvSpPr>
      <dsp:spPr>
        <a:xfrm>
          <a:off x="0" y="1336393"/>
          <a:ext cx="7583488" cy="1334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With the time we have left in class, I will ask each group to share with the class what they discussed in their literary circle.</a:t>
          </a:r>
          <a:endParaRPr lang="en-US" sz="2700" kern="1200"/>
        </a:p>
      </dsp:txBody>
      <dsp:txXfrm>
        <a:off x="0" y="1336393"/>
        <a:ext cx="7583488" cy="1334436"/>
      </dsp:txXfrm>
    </dsp:sp>
    <dsp:sp modelId="{8FE9AE17-610F-C644-9EF2-ED93C15DFC07}">
      <dsp:nvSpPr>
        <dsp:cNvPr id="0" name=""/>
        <dsp:cNvSpPr/>
      </dsp:nvSpPr>
      <dsp:spPr>
        <a:xfrm>
          <a:off x="0" y="2670830"/>
          <a:ext cx="7583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5A73D-E9D5-F94A-A002-4AB75A2E0BE7}">
      <dsp:nvSpPr>
        <dsp:cNvPr id="0" name=""/>
        <dsp:cNvSpPr/>
      </dsp:nvSpPr>
      <dsp:spPr>
        <a:xfrm>
          <a:off x="0" y="2670830"/>
          <a:ext cx="7583488" cy="1334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Please pay attention as each group presents and if you have questions or would like to add to the conversation please raise your hand.</a:t>
          </a:r>
          <a:endParaRPr lang="en-US" sz="2700" kern="1200"/>
        </a:p>
      </dsp:txBody>
      <dsp:txXfrm>
        <a:off x="0" y="2670830"/>
        <a:ext cx="7583488" cy="1334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B6B38-77C0-2242-B0E5-95BF3FD2C656}" type="datetimeFigureOut">
              <a:rPr lang="en-US" smtClean="0"/>
              <a:t>9/14/15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5EABF-74C2-8447-9157-2351CEB9C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4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5EABF-74C2-8447-9157-2351CEB9C95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86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16C5678-EE20-4FA5-88E2-6E0BD67A2E26}" type="datetime1">
              <a:rPr lang="en-US" smtClean="0"/>
              <a:t>9/14/15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DC3B8377-21E3-4835-B75D-4E2847E2750F}" type="datetime1">
              <a:rPr lang="en-US" smtClean="0"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9/14/15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9/14/15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0C4986D-6BE9-4264-908F-02DB36FD8D6C}" type="datetime1">
              <a:rPr lang="en-US" smtClean="0"/>
              <a:t>9/14/15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9CAEA93-55E7-4DA9-90C2-089A26EEFEC4}" type="datetime1">
              <a:rPr lang="en-US" smtClean="0"/>
              <a:t>9/14/15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9/14/15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118BBB94-68E6-4675-A946-F1C5994EDBD7}" type="datetime1">
              <a:rPr lang="en-US" smtClean="0"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0C4986D-6BE9-4264-908F-02DB36FD8D6C}" type="datetime1">
              <a:rPr lang="en-US" smtClean="0"/>
              <a:t>9/14/15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4" Type="http://schemas.openxmlformats.org/officeDocument/2006/relationships/diagramQuickStyle" Target="../diagrams/quickStyle15.xml"/><Relationship Id="rId5" Type="http://schemas.openxmlformats.org/officeDocument/2006/relationships/diagramColors" Target="../diagrams/colors15.xml"/><Relationship Id="rId6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4" Type="http://schemas.openxmlformats.org/officeDocument/2006/relationships/diagramQuickStyle" Target="../diagrams/quickStyle17.xml"/><Relationship Id="rId5" Type="http://schemas.openxmlformats.org/officeDocument/2006/relationships/diagramColors" Target="../diagrams/colors17.xml"/><Relationship Id="rId6" Type="http://schemas.microsoft.com/office/2007/relationships/diagramDrawing" Target="../diagrams/drawing1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4" Type="http://schemas.openxmlformats.org/officeDocument/2006/relationships/diagramQuickStyle" Target="../diagrams/quickStyle18.xml"/><Relationship Id="rId5" Type="http://schemas.openxmlformats.org/officeDocument/2006/relationships/diagramColors" Target="../diagrams/colors18.xml"/><Relationship Id="rId6" Type="http://schemas.microsoft.com/office/2007/relationships/diagramDrawing" Target="../diagrams/drawing1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4" Type="http://schemas.openxmlformats.org/officeDocument/2006/relationships/diagramQuickStyle" Target="../diagrams/quickStyle19.xml"/><Relationship Id="rId5" Type="http://schemas.openxmlformats.org/officeDocument/2006/relationships/diagramColors" Target="../diagrams/colors19.xml"/><Relationship Id="rId6" Type="http://schemas.microsoft.com/office/2007/relationships/diagramDrawing" Target="../diagrams/drawing1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4" Type="http://schemas.openxmlformats.org/officeDocument/2006/relationships/diagramQuickStyle" Target="../diagrams/quickStyle20.xml"/><Relationship Id="rId5" Type="http://schemas.openxmlformats.org/officeDocument/2006/relationships/diagramColors" Target="../diagrams/colors20.xml"/><Relationship Id="rId6" Type="http://schemas.microsoft.com/office/2007/relationships/diagramDrawing" Target="../diagrams/drawing2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4" Type="http://schemas.openxmlformats.org/officeDocument/2006/relationships/diagramQuickStyle" Target="../diagrams/quickStyle21.xml"/><Relationship Id="rId5" Type="http://schemas.openxmlformats.org/officeDocument/2006/relationships/diagramColors" Target="../diagrams/colors21.xml"/><Relationship Id="rId6" Type="http://schemas.microsoft.com/office/2007/relationships/diagramDrawing" Target="../diagrams/drawing2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4" Type="http://schemas.openxmlformats.org/officeDocument/2006/relationships/diagramQuickStyle" Target="../diagrams/quickStyle22.xml"/><Relationship Id="rId5" Type="http://schemas.openxmlformats.org/officeDocument/2006/relationships/diagramColors" Target="../diagrams/colors22.xml"/><Relationship Id="rId6" Type="http://schemas.microsoft.com/office/2007/relationships/diagramDrawing" Target="../diagrams/drawing2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4" Type="http://schemas.openxmlformats.org/officeDocument/2006/relationships/diagramLayout" Target="../diagrams/layout23.xml"/><Relationship Id="rId5" Type="http://schemas.openxmlformats.org/officeDocument/2006/relationships/diagramQuickStyle" Target="../diagrams/quickStyle23.xml"/><Relationship Id="rId6" Type="http://schemas.openxmlformats.org/officeDocument/2006/relationships/diagramColors" Target="../diagrams/colors23.xml"/><Relationship Id="rId7" Type="http://schemas.microsoft.com/office/2007/relationships/diagramDrawing" Target="../diagrams/drawing2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4" Type="http://schemas.openxmlformats.org/officeDocument/2006/relationships/diagramQuickStyle" Target="../diagrams/quickStyle24.xml"/><Relationship Id="rId5" Type="http://schemas.openxmlformats.org/officeDocument/2006/relationships/diagramColors" Target="../diagrams/colors24.xml"/><Relationship Id="rId6" Type="http://schemas.microsoft.com/office/2007/relationships/diagramDrawing" Target="../diagrams/drawing2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4" Type="http://schemas.openxmlformats.org/officeDocument/2006/relationships/diagramQuickStyle" Target="../diagrams/quickStyle25.xml"/><Relationship Id="rId5" Type="http://schemas.openxmlformats.org/officeDocument/2006/relationships/diagramColors" Target="../diagrams/colors25.xml"/><Relationship Id="rId6" Type="http://schemas.microsoft.com/office/2007/relationships/diagramDrawing" Target="../diagrams/drawing2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4" Type="http://schemas.openxmlformats.org/officeDocument/2006/relationships/diagramQuickStyle" Target="../diagrams/quickStyle26.xml"/><Relationship Id="rId5" Type="http://schemas.openxmlformats.org/officeDocument/2006/relationships/diagramColors" Target="../diagrams/colors26.xml"/><Relationship Id="rId6" Type="http://schemas.microsoft.com/office/2007/relationships/diagramDrawing" Target="../diagrams/drawing2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4" Type="http://schemas.openxmlformats.org/officeDocument/2006/relationships/diagramQuickStyle" Target="../diagrams/quickStyle27.xml"/><Relationship Id="rId5" Type="http://schemas.openxmlformats.org/officeDocument/2006/relationships/diagramColors" Target="../diagrams/colors27.xml"/><Relationship Id="rId6" Type="http://schemas.microsoft.com/office/2007/relationships/diagramDrawing" Target="../diagrams/drawing2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4" Type="http://schemas.openxmlformats.org/officeDocument/2006/relationships/diagramQuickStyle" Target="../diagrams/quickStyle28.xml"/><Relationship Id="rId5" Type="http://schemas.openxmlformats.org/officeDocument/2006/relationships/diagramColors" Target="../diagrams/colors28.xml"/><Relationship Id="rId6" Type="http://schemas.microsoft.com/office/2007/relationships/diagramDrawing" Target="../diagrams/drawing2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4" Type="http://schemas.openxmlformats.org/officeDocument/2006/relationships/diagramQuickStyle" Target="../diagrams/quickStyle29.xml"/><Relationship Id="rId5" Type="http://schemas.openxmlformats.org/officeDocument/2006/relationships/diagramColors" Target="../diagrams/colors29.xml"/><Relationship Id="rId6" Type="http://schemas.microsoft.com/office/2007/relationships/diagramDrawing" Target="../diagrams/drawing2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4" Type="http://schemas.openxmlformats.org/officeDocument/2006/relationships/diagramQuickStyle" Target="../diagrams/quickStyle30.xml"/><Relationship Id="rId5" Type="http://schemas.openxmlformats.org/officeDocument/2006/relationships/diagramColors" Target="../diagrams/colors30.xml"/><Relationship Id="rId6" Type="http://schemas.microsoft.com/office/2007/relationships/diagramDrawing" Target="../diagrams/drawing3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4" Type="http://schemas.openxmlformats.org/officeDocument/2006/relationships/diagramQuickStyle" Target="../diagrams/quickStyle31.xml"/><Relationship Id="rId5" Type="http://schemas.openxmlformats.org/officeDocument/2006/relationships/diagramColors" Target="../diagrams/colors31.xml"/><Relationship Id="rId6" Type="http://schemas.microsoft.com/office/2007/relationships/diagramDrawing" Target="../diagrams/drawing3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4" Type="http://schemas.openxmlformats.org/officeDocument/2006/relationships/diagramQuickStyle" Target="../diagrams/quickStyle32.xml"/><Relationship Id="rId5" Type="http://schemas.openxmlformats.org/officeDocument/2006/relationships/diagramColors" Target="../diagrams/colors32.xml"/><Relationship Id="rId6" Type="http://schemas.microsoft.com/office/2007/relationships/diagramDrawing" Target="../diagrams/drawing3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4" Type="http://schemas.openxmlformats.org/officeDocument/2006/relationships/diagramQuickStyle" Target="../diagrams/quickStyle33.xml"/><Relationship Id="rId5" Type="http://schemas.openxmlformats.org/officeDocument/2006/relationships/diagramColors" Target="../diagrams/colors33.xml"/><Relationship Id="rId6" Type="http://schemas.microsoft.com/office/2007/relationships/diagramDrawing" Target="../diagrams/drawing3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Opening Session</a:t>
            </a:r>
            <a:br>
              <a:rPr lang="en-US" sz="4400" dirty="0" smtClean="0"/>
            </a:br>
            <a:r>
              <a:rPr lang="en-US" sz="4400" dirty="0" smtClean="0"/>
              <a:t>Monday, September 14,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109244"/>
              </p:ext>
            </p:extLst>
          </p:nvPr>
        </p:nvGraphicFramePr>
        <p:xfrm>
          <a:off x="247815" y="1949824"/>
          <a:ext cx="8658050" cy="466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997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Announcements</a:t>
            </a:r>
            <a:br>
              <a:rPr lang="en-US" sz="4400" dirty="0" smtClean="0"/>
            </a:br>
            <a:r>
              <a:rPr lang="en-US" sz="4400" dirty="0" smtClean="0"/>
              <a:t>Monday, </a:t>
            </a:r>
            <a:r>
              <a:rPr lang="en-US" sz="4400" smtClean="0"/>
              <a:t>September 14, </a:t>
            </a:r>
            <a:r>
              <a:rPr lang="en-US" sz="4400" dirty="0" smtClean="0"/>
              <a:t>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479294"/>
              </p:ext>
            </p:extLst>
          </p:nvPr>
        </p:nvGraphicFramePr>
        <p:xfrm>
          <a:off x="779463" y="1949824"/>
          <a:ext cx="7583488" cy="400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Opening Session</a:t>
            </a:r>
            <a:br>
              <a:rPr lang="en-US" sz="4400" dirty="0" smtClean="0"/>
            </a:br>
            <a:r>
              <a:rPr lang="en-US" sz="4400" dirty="0" smtClean="0"/>
              <a:t>Tuesday, September 15,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329163"/>
              </p:ext>
            </p:extLst>
          </p:nvPr>
        </p:nvGraphicFramePr>
        <p:xfrm>
          <a:off x="779463" y="1949824"/>
          <a:ext cx="7583488" cy="4648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918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Student Objectives</a:t>
            </a:r>
            <a:br>
              <a:rPr lang="en-US" sz="4400" dirty="0" smtClean="0"/>
            </a:br>
            <a:r>
              <a:rPr lang="en-US" sz="4400" dirty="0" smtClean="0"/>
              <a:t>Tuesday, September 15,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201614"/>
              </p:ext>
            </p:extLst>
          </p:nvPr>
        </p:nvGraphicFramePr>
        <p:xfrm>
          <a:off x="779463" y="1949450"/>
          <a:ext cx="7583487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996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Essential Question(s)</a:t>
            </a:r>
            <a:br>
              <a:rPr lang="en-US" sz="4400" dirty="0" smtClean="0"/>
            </a:br>
            <a:r>
              <a:rPr lang="en-US" sz="4400" dirty="0" smtClean="0"/>
              <a:t>Tuesday, September 15,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701745"/>
              </p:ext>
            </p:extLst>
          </p:nvPr>
        </p:nvGraphicFramePr>
        <p:xfrm>
          <a:off x="779463" y="1949450"/>
          <a:ext cx="7583487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193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Standards</a:t>
            </a:r>
            <a:br>
              <a:rPr lang="en-US" sz="4400" dirty="0" smtClean="0"/>
            </a:br>
            <a:r>
              <a:rPr lang="en-US" sz="4400" dirty="0" smtClean="0"/>
              <a:t>Tuesday, September 15,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554433"/>
              </p:ext>
            </p:extLst>
          </p:nvPr>
        </p:nvGraphicFramePr>
        <p:xfrm>
          <a:off x="219487" y="1709111"/>
          <a:ext cx="8685429" cy="4892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2371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Work Session</a:t>
            </a:r>
            <a:br>
              <a:rPr lang="en-US" sz="4400" dirty="0" smtClean="0"/>
            </a:br>
            <a:r>
              <a:rPr lang="en-US" sz="4400" dirty="0" smtClean="0"/>
              <a:t>Tuesday, September 15,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43080"/>
              </p:ext>
            </p:extLst>
          </p:nvPr>
        </p:nvGraphicFramePr>
        <p:xfrm>
          <a:off x="779463" y="1724791"/>
          <a:ext cx="8156808" cy="4892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7790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Closing Session</a:t>
            </a:r>
            <a:br>
              <a:rPr lang="en-US" sz="4400" dirty="0" smtClean="0"/>
            </a:br>
            <a:r>
              <a:rPr lang="en-US" sz="4400" dirty="0" smtClean="0"/>
              <a:t>Tuesday, September 15,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530613"/>
              </p:ext>
            </p:extLst>
          </p:nvPr>
        </p:nvGraphicFramePr>
        <p:xfrm>
          <a:off x="779463" y="1949824"/>
          <a:ext cx="7583488" cy="400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2207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Announcements</a:t>
            </a:r>
            <a:br>
              <a:rPr lang="en-US" sz="4400" dirty="0" smtClean="0"/>
            </a:br>
            <a:r>
              <a:rPr lang="en-US" sz="4400" dirty="0" smtClean="0"/>
              <a:t>Tuesday, September 15,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351605"/>
              </p:ext>
            </p:extLst>
          </p:nvPr>
        </p:nvGraphicFramePr>
        <p:xfrm>
          <a:off x="779463" y="1949824"/>
          <a:ext cx="7583488" cy="400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156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Opening Session</a:t>
            </a:r>
            <a:br>
              <a:rPr lang="en-US" sz="4400" dirty="0" smtClean="0"/>
            </a:br>
            <a:r>
              <a:rPr lang="en-US" sz="4400" dirty="0" smtClean="0"/>
              <a:t>Wednesday, September 16,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048671"/>
              </p:ext>
            </p:extLst>
          </p:nvPr>
        </p:nvGraphicFramePr>
        <p:xfrm>
          <a:off x="779463" y="1949824"/>
          <a:ext cx="7583488" cy="4648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918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Student Objectives</a:t>
            </a:r>
            <a:br>
              <a:rPr lang="en-US" sz="4400" dirty="0" smtClean="0"/>
            </a:br>
            <a:r>
              <a:rPr lang="en-US" sz="4400" dirty="0" smtClean="0"/>
              <a:t>Wednesday, September 16,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835883"/>
              </p:ext>
            </p:extLst>
          </p:nvPr>
        </p:nvGraphicFramePr>
        <p:xfrm>
          <a:off x="779463" y="1949450"/>
          <a:ext cx="7583487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99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Student Objectives</a:t>
            </a:r>
            <a:br>
              <a:rPr lang="en-US" sz="4400" dirty="0" smtClean="0"/>
            </a:br>
            <a:r>
              <a:rPr lang="en-US" sz="4400" dirty="0" smtClean="0"/>
              <a:t>Monday, September 14,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368968"/>
              </p:ext>
            </p:extLst>
          </p:nvPr>
        </p:nvGraphicFramePr>
        <p:xfrm>
          <a:off x="779463" y="1949450"/>
          <a:ext cx="7583487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Essential Question(s)</a:t>
            </a:r>
            <a:br>
              <a:rPr lang="en-US" sz="4400" dirty="0" smtClean="0"/>
            </a:br>
            <a:r>
              <a:rPr lang="en-US" sz="4400" dirty="0" smtClean="0"/>
              <a:t>Wednesday, September 16,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339666"/>
              </p:ext>
            </p:extLst>
          </p:nvPr>
        </p:nvGraphicFramePr>
        <p:xfrm>
          <a:off x="779463" y="1949450"/>
          <a:ext cx="7583487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193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Standards</a:t>
            </a:r>
            <a:br>
              <a:rPr lang="en-US" sz="4400" dirty="0" smtClean="0"/>
            </a:br>
            <a:r>
              <a:rPr lang="en-US" sz="4400" dirty="0" smtClean="0"/>
              <a:t>Wednesday, September 16,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715301"/>
              </p:ext>
            </p:extLst>
          </p:nvPr>
        </p:nvGraphicFramePr>
        <p:xfrm>
          <a:off x="779463" y="1949450"/>
          <a:ext cx="7583487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2371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Work Session</a:t>
            </a:r>
            <a:br>
              <a:rPr lang="en-US" sz="4400" dirty="0" smtClean="0"/>
            </a:br>
            <a:r>
              <a:rPr lang="en-US" sz="4400" dirty="0" smtClean="0"/>
              <a:t>Wednesday, September 16, 2015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90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Closing Session</a:t>
            </a:r>
            <a:br>
              <a:rPr lang="en-US" sz="4400" dirty="0" smtClean="0"/>
            </a:br>
            <a:r>
              <a:rPr lang="en-US" sz="4400" dirty="0" smtClean="0"/>
              <a:t>Wednesday, September 16, 2015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07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Announcements</a:t>
            </a:r>
            <a:br>
              <a:rPr lang="en-US" sz="4400" dirty="0" smtClean="0"/>
            </a:br>
            <a:r>
              <a:rPr lang="en-US" sz="4400" dirty="0" smtClean="0"/>
              <a:t>Wednesday, September 16,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876899"/>
              </p:ext>
            </p:extLst>
          </p:nvPr>
        </p:nvGraphicFramePr>
        <p:xfrm>
          <a:off x="779463" y="1949824"/>
          <a:ext cx="7583488" cy="400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156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Opening Session</a:t>
            </a:r>
            <a:br>
              <a:rPr lang="en-US" sz="4400" dirty="0" smtClean="0"/>
            </a:br>
            <a:r>
              <a:rPr lang="en-US" sz="4400" dirty="0" smtClean="0"/>
              <a:t>Thursday, September 17,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500574"/>
              </p:ext>
            </p:extLst>
          </p:nvPr>
        </p:nvGraphicFramePr>
        <p:xfrm>
          <a:off x="779463" y="1949823"/>
          <a:ext cx="7583488" cy="4679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5918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Student Objectives</a:t>
            </a:r>
            <a:br>
              <a:rPr lang="en-US" sz="4400" dirty="0" smtClean="0"/>
            </a:br>
            <a:r>
              <a:rPr lang="en-US" sz="4400" dirty="0" smtClean="0"/>
              <a:t>Thursday, September 17,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550166"/>
              </p:ext>
            </p:extLst>
          </p:nvPr>
        </p:nvGraphicFramePr>
        <p:xfrm>
          <a:off x="779463" y="1949450"/>
          <a:ext cx="7583487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996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Essential Question(s)</a:t>
            </a:r>
            <a:br>
              <a:rPr lang="en-US" sz="4400" dirty="0" smtClean="0"/>
            </a:br>
            <a:r>
              <a:rPr lang="en-US" sz="4400" dirty="0" smtClean="0"/>
              <a:t>Thursday, September 17,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339666"/>
              </p:ext>
            </p:extLst>
          </p:nvPr>
        </p:nvGraphicFramePr>
        <p:xfrm>
          <a:off x="779463" y="1949450"/>
          <a:ext cx="7583487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193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Standards</a:t>
            </a:r>
            <a:br>
              <a:rPr lang="en-US" sz="4400" dirty="0" smtClean="0"/>
            </a:br>
            <a:r>
              <a:rPr lang="en-US" sz="4400" dirty="0" smtClean="0"/>
              <a:t>Thursday, September 17,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715301"/>
              </p:ext>
            </p:extLst>
          </p:nvPr>
        </p:nvGraphicFramePr>
        <p:xfrm>
          <a:off x="779463" y="1949450"/>
          <a:ext cx="7583487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2371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Work Session</a:t>
            </a:r>
            <a:br>
              <a:rPr lang="en-US" sz="4400" dirty="0" smtClean="0"/>
            </a:br>
            <a:r>
              <a:rPr lang="en-US" sz="4400" dirty="0" smtClean="0"/>
              <a:t>Thursday, September 17, 2015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90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Essential Question(s)</a:t>
            </a:r>
            <a:br>
              <a:rPr lang="en-US" sz="4400" dirty="0" smtClean="0"/>
            </a:br>
            <a:r>
              <a:rPr lang="en-US" sz="4400" dirty="0" smtClean="0"/>
              <a:t>Monday, September 14,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584232"/>
              </p:ext>
            </p:extLst>
          </p:nvPr>
        </p:nvGraphicFramePr>
        <p:xfrm>
          <a:off x="779463" y="1949450"/>
          <a:ext cx="7583487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Closing Session</a:t>
            </a:r>
            <a:br>
              <a:rPr lang="en-US" sz="4400" dirty="0" smtClean="0"/>
            </a:br>
            <a:r>
              <a:rPr lang="en-US" sz="4400" dirty="0" smtClean="0"/>
              <a:t>Thursday, September 17, 2015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070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Announcements</a:t>
            </a:r>
            <a:br>
              <a:rPr lang="en-US" sz="4400" dirty="0" smtClean="0"/>
            </a:br>
            <a:r>
              <a:rPr lang="en-US" sz="4400" dirty="0" smtClean="0"/>
              <a:t>Thursday, September 17,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952241"/>
              </p:ext>
            </p:extLst>
          </p:nvPr>
        </p:nvGraphicFramePr>
        <p:xfrm>
          <a:off x="779463" y="1949824"/>
          <a:ext cx="7583488" cy="400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156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Opening Session</a:t>
            </a:r>
            <a:br>
              <a:rPr lang="en-US" sz="4400" dirty="0" smtClean="0"/>
            </a:br>
            <a:r>
              <a:rPr lang="en-US" sz="4400" dirty="0" smtClean="0"/>
              <a:t>Friday, September 18,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255177"/>
              </p:ext>
            </p:extLst>
          </p:nvPr>
        </p:nvGraphicFramePr>
        <p:xfrm>
          <a:off x="779463" y="1949824"/>
          <a:ext cx="7583488" cy="400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9183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Opening Session</a:t>
            </a:r>
            <a:br>
              <a:rPr lang="en-US" sz="4400" dirty="0" smtClean="0"/>
            </a:br>
            <a:r>
              <a:rPr lang="en-US" sz="4400" dirty="0" smtClean="0"/>
              <a:t>Friday, September 18,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871246"/>
              </p:ext>
            </p:extLst>
          </p:nvPr>
        </p:nvGraphicFramePr>
        <p:xfrm>
          <a:off x="779463" y="1949824"/>
          <a:ext cx="7583488" cy="400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52547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Student Objectives</a:t>
            </a:r>
            <a:br>
              <a:rPr lang="en-US" sz="4400" dirty="0" smtClean="0"/>
            </a:br>
            <a:r>
              <a:rPr lang="en-US" sz="4400" dirty="0" smtClean="0"/>
              <a:t>Friday, September 18,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357186"/>
              </p:ext>
            </p:extLst>
          </p:nvPr>
        </p:nvGraphicFramePr>
        <p:xfrm>
          <a:off x="779463" y="1949450"/>
          <a:ext cx="7583487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9968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Essential Question(s)</a:t>
            </a:r>
            <a:br>
              <a:rPr lang="en-US" sz="4400" dirty="0" smtClean="0"/>
            </a:br>
            <a:r>
              <a:rPr lang="en-US" sz="4400" dirty="0" smtClean="0"/>
              <a:t>Friday, September 18,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339666"/>
              </p:ext>
            </p:extLst>
          </p:nvPr>
        </p:nvGraphicFramePr>
        <p:xfrm>
          <a:off x="779463" y="1949450"/>
          <a:ext cx="7583487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1939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Standards</a:t>
            </a:r>
            <a:br>
              <a:rPr lang="en-US" sz="4400" dirty="0" smtClean="0"/>
            </a:br>
            <a:r>
              <a:rPr lang="en-US" sz="4400" dirty="0" smtClean="0"/>
              <a:t>Friday, September 18,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715301"/>
              </p:ext>
            </p:extLst>
          </p:nvPr>
        </p:nvGraphicFramePr>
        <p:xfrm>
          <a:off x="779463" y="1949450"/>
          <a:ext cx="7583487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23718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Work Session</a:t>
            </a:r>
            <a:br>
              <a:rPr lang="en-US" sz="4400" dirty="0" smtClean="0"/>
            </a:br>
            <a:r>
              <a:rPr lang="en-US" sz="4400" dirty="0" smtClean="0"/>
              <a:t>Friday, September 18, 2015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903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Closing Session</a:t>
            </a:r>
            <a:br>
              <a:rPr lang="en-US" sz="4400" dirty="0" smtClean="0"/>
            </a:br>
            <a:r>
              <a:rPr lang="en-US" sz="4400" dirty="0" smtClean="0"/>
              <a:t>Friday, September 18, 2015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070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Announcements</a:t>
            </a:r>
            <a:br>
              <a:rPr lang="en-US" sz="4400" dirty="0" smtClean="0"/>
            </a:br>
            <a:r>
              <a:rPr lang="en-US" sz="4400" dirty="0" smtClean="0"/>
              <a:t>Friday, September 18,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998598"/>
              </p:ext>
            </p:extLst>
          </p:nvPr>
        </p:nvGraphicFramePr>
        <p:xfrm>
          <a:off x="779463" y="1949824"/>
          <a:ext cx="7583488" cy="400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15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Standards</a:t>
            </a:r>
            <a:br>
              <a:rPr lang="en-US" sz="4400" dirty="0" smtClean="0"/>
            </a:br>
            <a:r>
              <a:rPr lang="en-US" sz="4400" dirty="0" smtClean="0"/>
              <a:t>Monday, September 14,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026776"/>
              </p:ext>
            </p:extLst>
          </p:nvPr>
        </p:nvGraphicFramePr>
        <p:xfrm>
          <a:off x="779463" y="1949450"/>
          <a:ext cx="7583487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Work Session</a:t>
            </a:r>
            <a:br>
              <a:rPr lang="en-US" sz="4400" dirty="0" smtClean="0"/>
            </a:br>
            <a:r>
              <a:rPr lang="en-US" sz="4400" dirty="0" smtClean="0"/>
              <a:t>Monday, September 14,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61852"/>
              </p:ext>
            </p:extLst>
          </p:nvPr>
        </p:nvGraphicFramePr>
        <p:xfrm>
          <a:off x="779463" y="1949824"/>
          <a:ext cx="7583488" cy="400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Literary Circle</a:t>
            </a:r>
            <a:br>
              <a:rPr lang="en-US" sz="4400" dirty="0" smtClean="0"/>
            </a:br>
            <a:r>
              <a:rPr lang="en-US" sz="4400" dirty="0" smtClean="0"/>
              <a:t>Monday, September 14,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299481"/>
              </p:ext>
            </p:extLst>
          </p:nvPr>
        </p:nvGraphicFramePr>
        <p:xfrm>
          <a:off x="779463" y="1949824"/>
          <a:ext cx="7583488" cy="400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1731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Literary Circle</a:t>
            </a:r>
            <a:br>
              <a:rPr lang="en-US" sz="4400" dirty="0" smtClean="0"/>
            </a:br>
            <a:r>
              <a:rPr lang="en-US" sz="4400" dirty="0" smtClean="0"/>
              <a:t>Monday, September 14,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822111"/>
              </p:ext>
            </p:extLst>
          </p:nvPr>
        </p:nvGraphicFramePr>
        <p:xfrm>
          <a:off x="779463" y="1949824"/>
          <a:ext cx="7583488" cy="400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061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Literary Circle</a:t>
            </a:r>
            <a:br>
              <a:rPr lang="en-US" sz="4400" dirty="0" smtClean="0"/>
            </a:br>
            <a:r>
              <a:rPr lang="en-US" sz="4400" dirty="0" smtClean="0"/>
              <a:t>Monday, September 14,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581068"/>
              </p:ext>
            </p:extLst>
          </p:nvPr>
        </p:nvGraphicFramePr>
        <p:xfrm>
          <a:off x="779463" y="1949824"/>
          <a:ext cx="7583488" cy="400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6787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Closing Session</a:t>
            </a:r>
            <a:br>
              <a:rPr lang="en-US" sz="4400" dirty="0" smtClean="0"/>
            </a:br>
            <a:r>
              <a:rPr lang="en-US" sz="4400" dirty="0" smtClean="0"/>
              <a:t>Monday, September 14,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702201"/>
              </p:ext>
            </p:extLst>
          </p:nvPr>
        </p:nvGraphicFramePr>
        <p:xfrm>
          <a:off x="779463" y="1949824"/>
          <a:ext cx="7583488" cy="400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206</TotalTime>
  <Words>1541</Words>
  <Application>Microsoft Macintosh PowerPoint</Application>
  <PresentationFormat>On-screen Show (4:3)</PresentationFormat>
  <Paragraphs>142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Pixel</vt:lpstr>
      <vt:lpstr>Opening Session Monday, September 14, 2015</vt:lpstr>
      <vt:lpstr>Student Objectives Monday, September 14, 2015</vt:lpstr>
      <vt:lpstr>Essential Question(s) Monday, September 14, 2015</vt:lpstr>
      <vt:lpstr>Standards Monday, September 14, 2015</vt:lpstr>
      <vt:lpstr>Work Session Monday, September 14, 2015</vt:lpstr>
      <vt:lpstr>Literary Circle Monday, September 14, 2015</vt:lpstr>
      <vt:lpstr>Literary Circle Monday, September 14, 2015</vt:lpstr>
      <vt:lpstr>Literary Circle Monday, September 14, 2015</vt:lpstr>
      <vt:lpstr>Closing Session Monday, September 14, 2015</vt:lpstr>
      <vt:lpstr>Announcements Monday, September 14, 2015</vt:lpstr>
      <vt:lpstr>Opening Session Tuesday, September 15, 2015</vt:lpstr>
      <vt:lpstr>Student Objectives Tuesday, September 15, 2015</vt:lpstr>
      <vt:lpstr>Essential Question(s) Tuesday, September 15, 2015</vt:lpstr>
      <vt:lpstr>Standards Tuesday, September 15, 2015</vt:lpstr>
      <vt:lpstr>Work Session Tuesday, September 15, 2015</vt:lpstr>
      <vt:lpstr>Closing Session Tuesday, September 15, 2015</vt:lpstr>
      <vt:lpstr>Announcements Tuesday, September 15, 2015</vt:lpstr>
      <vt:lpstr>Opening Session Wednesday, September 16, 2015</vt:lpstr>
      <vt:lpstr>Student Objectives Wednesday, September 16, 2015</vt:lpstr>
      <vt:lpstr>Essential Question(s) Wednesday, September 16, 2015</vt:lpstr>
      <vt:lpstr>Standards Wednesday, September 16, 2015</vt:lpstr>
      <vt:lpstr>Work Session Wednesday, September 16, 2015</vt:lpstr>
      <vt:lpstr>Closing Session Wednesday, September 16, 2015</vt:lpstr>
      <vt:lpstr>Announcements Wednesday, September 16, 2015</vt:lpstr>
      <vt:lpstr>Opening Session Thursday, September 17, 2015</vt:lpstr>
      <vt:lpstr>Student Objectives Thursday, September 17, 2015</vt:lpstr>
      <vt:lpstr>Essential Question(s) Thursday, September 17, 2015</vt:lpstr>
      <vt:lpstr>Standards Thursday, September 17, 2015</vt:lpstr>
      <vt:lpstr>Work Session Thursday, September 17, 2015</vt:lpstr>
      <vt:lpstr>Closing Session Thursday, September 17, 2015</vt:lpstr>
      <vt:lpstr>Announcements Thursday, September 17, 2015</vt:lpstr>
      <vt:lpstr>Opening Session Friday, September 18, 2015</vt:lpstr>
      <vt:lpstr>Opening Session Friday, September 18, 2015</vt:lpstr>
      <vt:lpstr>Student Objectives Friday, September 18, 2015</vt:lpstr>
      <vt:lpstr>Essential Question(s) Friday, September 18, 2015</vt:lpstr>
      <vt:lpstr>Standards Friday, September 18, 2015</vt:lpstr>
      <vt:lpstr>Work Session Friday, September 18, 2015</vt:lpstr>
      <vt:lpstr>Closing Session Friday, September 18, 2015</vt:lpstr>
      <vt:lpstr>Announcements Friday, September 18, 2015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Session Thursday, August 27, 2015</dc:title>
  <dc:creator>Jordan Hatch</dc:creator>
  <cp:lastModifiedBy>Jordan Hatch</cp:lastModifiedBy>
  <cp:revision>17</cp:revision>
  <dcterms:created xsi:type="dcterms:W3CDTF">2015-08-27T04:17:00Z</dcterms:created>
  <dcterms:modified xsi:type="dcterms:W3CDTF">2015-09-14T21:46:14Z</dcterms:modified>
</cp:coreProperties>
</file>