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79" r:id="rId6"/>
    <p:sldId id="264" r:id="rId7"/>
    <p:sldId id="265" r:id="rId8"/>
    <p:sldId id="261" r:id="rId9"/>
    <p:sldId id="266" r:id="rId10"/>
    <p:sldId id="262" r:id="rId11"/>
    <p:sldId id="269" r:id="rId12"/>
    <p:sldId id="270" r:id="rId13"/>
    <p:sldId id="271" r:id="rId14"/>
    <p:sldId id="272" r:id="rId15"/>
    <p:sldId id="275" r:id="rId16"/>
    <p:sldId id="276" r:id="rId17"/>
    <p:sldId id="280" r:id="rId18"/>
    <p:sldId id="277" r:id="rId19"/>
    <p:sldId id="27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DE345-14D3-FB4A-9D81-8FC9B28724F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D2E121-A856-644B-A4E1-480C02AD2505}">
      <dgm:prSet/>
      <dgm:spPr/>
      <dgm:t>
        <a:bodyPr/>
        <a:lstStyle/>
        <a:p>
          <a:pPr rtl="0"/>
          <a:r>
            <a:rPr lang="en-US" smtClean="0"/>
            <a:t>Welcome, please come inside, put your things down, and grab a GOLD VOCABULARY BOOK from the tan cart.</a:t>
          </a:r>
          <a:endParaRPr lang="en-US"/>
        </a:p>
      </dgm:t>
    </dgm:pt>
    <dgm:pt modelId="{EAD39E3B-752B-544E-BD6D-05ADA3F3740D}" type="parTrans" cxnId="{02533A69-739D-C54A-AC96-F4E238BD1CD0}">
      <dgm:prSet/>
      <dgm:spPr/>
      <dgm:t>
        <a:bodyPr/>
        <a:lstStyle/>
        <a:p>
          <a:endParaRPr lang="en-US"/>
        </a:p>
      </dgm:t>
    </dgm:pt>
    <dgm:pt modelId="{2AF8E319-FC7A-B34E-8642-AA2180221A94}" type="sibTrans" cxnId="{02533A69-739D-C54A-AC96-F4E238BD1CD0}">
      <dgm:prSet/>
      <dgm:spPr/>
      <dgm:t>
        <a:bodyPr/>
        <a:lstStyle/>
        <a:p>
          <a:endParaRPr lang="en-US"/>
        </a:p>
      </dgm:t>
    </dgm:pt>
    <dgm:pt modelId="{F9259DEB-3A73-0545-A066-FD2AE952E741}">
      <dgm:prSet/>
      <dgm:spPr/>
      <dgm:t>
        <a:bodyPr/>
        <a:lstStyle/>
        <a:p>
          <a:pPr rtl="0"/>
          <a:r>
            <a:rPr lang="en-US" smtClean="0"/>
            <a:t>Open it to page 36 and read the vocabulary words that you see there.</a:t>
          </a:r>
          <a:endParaRPr lang="en-US"/>
        </a:p>
      </dgm:t>
    </dgm:pt>
    <dgm:pt modelId="{883DA2C4-7ABC-0347-A72E-F2C2ADACB374}" type="parTrans" cxnId="{21E16B00-DD95-1346-9AB1-3BD2AA21FA6F}">
      <dgm:prSet/>
      <dgm:spPr/>
      <dgm:t>
        <a:bodyPr/>
        <a:lstStyle/>
        <a:p>
          <a:endParaRPr lang="en-US"/>
        </a:p>
      </dgm:t>
    </dgm:pt>
    <dgm:pt modelId="{22D1A462-3FAB-9846-8257-A6A5DE0AA419}" type="sibTrans" cxnId="{21E16B00-DD95-1346-9AB1-3BD2AA21FA6F}">
      <dgm:prSet/>
      <dgm:spPr/>
      <dgm:t>
        <a:bodyPr/>
        <a:lstStyle/>
        <a:p>
          <a:endParaRPr lang="en-US"/>
        </a:p>
      </dgm:t>
    </dgm:pt>
    <dgm:pt modelId="{CF575E53-3C75-4D48-997F-6EE03B59F8B4}">
      <dgm:prSet/>
      <dgm:spPr/>
      <dgm:t>
        <a:bodyPr/>
        <a:lstStyle/>
        <a:p>
          <a:pPr rtl="0"/>
          <a:r>
            <a:rPr lang="en-US" smtClean="0"/>
            <a:t>After you are finished, please complete Unit Six: Exercise One on page 38. You should write the entire sentence.</a:t>
          </a:r>
          <a:endParaRPr lang="en-US"/>
        </a:p>
      </dgm:t>
    </dgm:pt>
    <dgm:pt modelId="{0310443B-83FA-A047-8757-79BA21CA7997}" type="parTrans" cxnId="{6D77B5ED-E84D-A144-87F5-8177F97F0FCC}">
      <dgm:prSet/>
      <dgm:spPr/>
      <dgm:t>
        <a:bodyPr/>
        <a:lstStyle/>
        <a:p>
          <a:endParaRPr lang="en-US"/>
        </a:p>
      </dgm:t>
    </dgm:pt>
    <dgm:pt modelId="{005F8FA6-21C2-9141-8254-C6EF5DFC4635}" type="sibTrans" cxnId="{6D77B5ED-E84D-A144-87F5-8177F97F0FCC}">
      <dgm:prSet/>
      <dgm:spPr/>
      <dgm:t>
        <a:bodyPr/>
        <a:lstStyle/>
        <a:p>
          <a:endParaRPr lang="en-US"/>
        </a:p>
      </dgm:t>
    </dgm:pt>
    <dgm:pt modelId="{ABB3D77A-8EF3-914E-B870-C27757B53FDC}">
      <dgm:prSet/>
      <dgm:spPr/>
      <dgm:t>
        <a:bodyPr/>
        <a:lstStyle/>
        <a:p>
          <a:pPr rtl="0"/>
          <a:r>
            <a:rPr lang="en-US" dirty="0" smtClean="0"/>
            <a:t>When you are finished, please put your book back on the tan cart and turn your work into the plastic container at the front of the room. </a:t>
          </a:r>
          <a:endParaRPr lang="en-US" dirty="0"/>
        </a:p>
      </dgm:t>
    </dgm:pt>
    <dgm:pt modelId="{0AE17675-F0CB-6B42-9D07-65B889F59EAC}" type="parTrans" cxnId="{5684ADD2-AAEB-D641-AA83-DDB8EEEA452F}">
      <dgm:prSet/>
      <dgm:spPr/>
      <dgm:t>
        <a:bodyPr/>
        <a:lstStyle/>
        <a:p>
          <a:endParaRPr lang="en-US"/>
        </a:p>
      </dgm:t>
    </dgm:pt>
    <dgm:pt modelId="{C8A7A387-4B09-FF4C-A01A-16839152630B}" type="sibTrans" cxnId="{5684ADD2-AAEB-D641-AA83-DDB8EEEA452F}">
      <dgm:prSet/>
      <dgm:spPr/>
      <dgm:t>
        <a:bodyPr/>
        <a:lstStyle/>
        <a:p>
          <a:endParaRPr lang="en-US"/>
        </a:p>
      </dgm:t>
    </dgm:pt>
    <dgm:pt modelId="{32098A16-20CC-E44D-95B8-61BA0DB528D9}" type="pres">
      <dgm:prSet presAssocID="{55DDE345-14D3-FB4A-9D81-8FC9B28724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DE812E-2DB1-9A4E-9CAF-2959A28ABEFA}" type="pres">
      <dgm:prSet presAssocID="{44D2E121-A856-644B-A4E1-480C02AD2505}" presName="thickLine" presStyleLbl="alignNode1" presStyleIdx="0" presStyleCnt="4"/>
      <dgm:spPr/>
    </dgm:pt>
    <dgm:pt modelId="{18DCAEF0-B95D-174D-B7D7-DBFA8ED6B4DC}" type="pres">
      <dgm:prSet presAssocID="{44D2E121-A856-644B-A4E1-480C02AD2505}" presName="horz1" presStyleCnt="0"/>
      <dgm:spPr/>
    </dgm:pt>
    <dgm:pt modelId="{60F4B011-8365-7D43-9285-BB06E3EF5DBA}" type="pres">
      <dgm:prSet presAssocID="{44D2E121-A856-644B-A4E1-480C02AD2505}" presName="tx1" presStyleLbl="revTx" presStyleIdx="0" presStyleCnt="4"/>
      <dgm:spPr/>
      <dgm:t>
        <a:bodyPr/>
        <a:lstStyle/>
        <a:p>
          <a:endParaRPr lang="en-US"/>
        </a:p>
      </dgm:t>
    </dgm:pt>
    <dgm:pt modelId="{1FF03F05-DC58-5249-8EEC-3E6ED36DB29E}" type="pres">
      <dgm:prSet presAssocID="{44D2E121-A856-644B-A4E1-480C02AD2505}" presName="vert1" presStyleCnt="0"/>
      <dgm:spPr/>
    </dgm:pt>
    <dgm:pt modelId="{23654C6D-2980-3240-AD02-B2B28844E08D}" type="pres">
      <dgm:prSet presAssocID="{F9259DEB-3A73-0545-A066-FD2AE952E741}" presName="thickLine" presStyleLbl="alignNode1" presStyleIdx="1" presStyleCnt="4"/>
      <dgm:spPr/>
    </dgm:pt>
    <dgm:pt modelId="{5B6EEA59-7622-6D40-9044-864FCD59C14F}" type="pres">
      <dgm:prSet presAssocID="{F9259DEB-3A73-0545-A066-FD2AE952E741}" presName="horz1" presStyleCnt="0"/>
      <dgm:spPr/>
    </dgm:pt>
    <dgm:pt modelId="{FE696E46-6480-0D4D-89F9-18883FA0522E}" type="pres">
      <dgm:prSet presAssocID="{F9259DEB-3A73-0545-A066-FD2AE952E741}" presName="tx1" presStyleLbl="revTx" presStyleIdx="1" presStyleCnt="4"/>
      <dgm:spPr/>
      <dgm:t>
        <a:bodyPr/>
        <a:lstStyle/>
        <a:p>
          <a:endParaRPr lang="en-US"/>
        </a:p>
      </dgm:t>
    </dgm:pt>
    <dgm:pt modelId="{794F2ACA-769B-4B4F-A4D9-682A3AC8AEA3}" type="pres">
      <dgm:prSet presAssocID="{F9259DEB-3A73-0545-A066-FD2AE952E741}" presName="vert1" presStyleCnt="0"/>
      <dgm:spPr/>
    </dgm:pt>
    <dgm:pt modelId="{552819ED-E37D-4343-B056-CC7D1884F179}" type="pres">
      <dgm:prSet presAssocID="{CF575E53-3C75-4D48-997F-6EE03B59F8B4}" presName="thickLine" presStyleLbl="alignNode1" presStyleIdx="2" presStyleCnt="4"/>
      <dgm:spPr/>
    </dgm:pt>
    <dgm:pt modelId="{9B21E38F-566C-7148-B4B9-5B346EC8FD94}" type="pres">
      <dgm:prSet presAssocID="{CF575E53-3C75-4D48-997F-6EE03B59F8B4}" presName="horz1" presStyleCnt="0"/>
      <dgm:spPr/>
    </dgm:pt>
    <dgm:pt modelId="{D666A981-34E9-C644-AD4F-2B87CFF68139}" type="pres">
      <dgm:prSet presAssocID="{CF575E53-3C75-4D48-997F-6EE03B59F8B4}" presName="tx1" presStyleLbl="revTx" presStyleIdx="2" presStyleCnt="4"/>
      <dgm:spPr/>
      <dgm:t>
        <a:bodyPr/>
        <a:lstStyle/>
        <a:p>
          <a:endParaRPr lang="en-US"/>
        </a:p>
      </dgm:t>
    </dgm:pt>
    <dgm:pt modelId="{1DBF8D31-C8D9-F74E-8329-32D0E9340703}" type="pres">
      <dgm:prSet presAssocID="{CF575E53-3C75-4D48-997F-6EE03B59F8B4}" presName="vert1" presStyleCnt="0"/>
      <dgm:spPr/>
    </dgm:pt>
    <dgm:pt modelId="{04E740BC-FF1A-7245-870F-D9B8668BC4AC}" type="pres">
      <dgm:prSet presAssocID="{ABB3D77A-8EF3-914E-B870-C27757B53FDC}" presName="thickLine" presStyleLbl="alignNode1" presStyleIdx="3" presStyleCnt="4"/>
      <dgm:spPr/>
    </dgm:pt>
    <dgm:pt modelId="{98C1AA88-8B38-F340-A77B-7EB9DFDDEEA4}" type="pres">
      <dgm:prSet presAssocID="{ABB3D77A-8EF3-914E-B870-C27757B53FDC}" presName="horz1" presStyleCnt="0"/>
      <dgm:spPr/>
    </dgm:pt>
    <dgm:pt modelId="{70EF8C4A-C521-3C42-9352-A0A11C775195}" type="pres">
      <dgm:prSet presAssocID="{ABB3D77A-8EF3-914E-B870-C27757B53FDC}" presName="tx1" presStyleLbl="revTx" presStyleIdx="3" presStyleCnt="4"/>
      <dgm:spPr/>
      <dgm:t>
        <a:bodyPr/>
        <a:lstStyle/>
        <a:p>
          <a:endParaRPr lang="en-US"/>
        </a:p>
      </dgm:t>
    </dgm:pt>
    <dgm:pt modelId="{052EB71F-7308-224C-870E-1435703D481D}" type="pres">
      <dgm:prSet presAssocID="{ABB3D77A-8EF3-914E-B870-C27757B53FDC}" presName="vert1" presStyleCnt="0"/>
      <dgm:spPr/>
    </dgm:pt>
  </dgm:ptLst>
  <dgm:cxnLst>
    <dgm:cxn modelId="{02533A69-739D-C54A-AC96-F4E238BD1CD0}" srcId="{55DDE345-14D3-FB4A-9D81-8FC9B28724F8}" destId="{44D2E121-A856-644B-A4E1-480C02AD2505}" srcOrd="0" destOrd="0" parTransId="{EAD39E3B-752B-544E-BD6D-05ADA3F3740D}" sibTransId="{2AF8E319-FC7A-B34E-8642-AA2180221A94}"/>
    <dgm:cxn modelId="{ECB6483E-6C7F-C643-A7DC-282B41122524}" type="presOf" srcId="{ABB3D77A-8EF3-914E-B870-C27757B53FDC}" destId="{70EF8C4A-C521-3C42-9352-A0A11C775195}" srcOrd="0" destOrd="0" presId="urn:microsoft.com/office/officeart/2008/layout/LinedList"/>
    <dgm:cxn modelId="{5684ADD2-AAEB-D641-AA83-DDB8EEEA452F}" srcId="{55DDE345-14D3-FB4A-9D81-8FC9B28724F8}" destId="{ABB3D77A-8EF3-914E-B870-C27757B53FDC}" srcOrd="3" destOrd="0" parTransId="{0AE17675-F0CB-6B42-9D07-65B889F59EAC}" sibTransId="{C8A7A387-4B09-FF4C-A01A-16839152630B}"/>
    <dgm:cxn modelId="{5F5F9A07-D3BE-3E46-AF01-2534A5386708}" type="presOf" srcId="{F9259DEB-3A73-0545-A066-FD2AE952E741}" destId="{FE696E46-6480-0D4D-89F9-18883FA0522E}" srcOrd="0" destOrd="0" presId="urn:microsoft.com/office/officeart/2008/layout/LinedList"/>
    <dgm:cxn modelId="{5A8D5122-DEF5-E64D-ABD0-C248D031471D}" type="presOf" srcId="{55DDE345-14D3-FB4A-9D81-8FC9B28724F8}" destId="{32098A16-20CC-E44D-95B8-61BA0DB528D9}" srcOrd="0" destOrd="0" presId="urn:microsoft.com/office/officeart/2008/layout/LinedList"/>
    <dgm:cxn modelId="{9F9A21B5-C776-4D4E-A4B7-297B4E2427B3}" type="presOf" srcId="{CF575E53-3C75-4D48-997F-6EE03B59F8B4}" destId="{D666A981-34E9-C644-AD4F-2B87CFF68139}" srcOrd="0" destOrd="0" presId="urn:microsoft.com/office/officeart/2008/layout/LinedList"/>
    <dgm:cxn modelId="{1CF2AAB4-45A9-E74F-85CA-719EAFB26082}" type="presOf" srcId="{44D2E121-A856-644B-A4E1-480C02AD2505}" destId="{60F4B011-8365-7D43-9285-BB06E3EF5DBA}" srcOrd="0" destOrd="0" presId="urn:microsoft.com/office/officeart/2008/layout/LinedList"/>
    <dgm:cxn modelId="{21E16B00-DD95-1346-9AB1-3BD2AA21FA6F}" srcId="{55DDE345-14D3-FB4A-9D81-8FC9B28724F8}" destId="{F9259DEB-3A73-0545-A066-FD2AE952E741}" srcOrd="1" destOrd="0" parTransId="{883DA2C4-7ABC-0347-A72E-F2C2ADACB374}" sibTransId="{22D1A462-3FAB-9846-8257-A6A5DE0AA419}"/>
    <dgm:cxn modelId="{6D77B5ED-E84D-A144-87F5-8177F97F0FCC}" srcId="{55DDE345-14D3-FB4A-9D81-8FC9B28724F8}" destId="{CF575E53-3C75-4D48-997F-6EE03B59F8B4}" srcOrd="2" destOrd="0" parTransId="{0310443B-83FA-A047-8757-79BA21CA7997}" sibTransId="{005F8FA6-21C2-9141-8254-C6EF5DFC4635}"/>
    <dgm:cxn modelId="{AC0DD8DE-C7D6-4A48-B59B-1572E0E2DFDA}" type="presParOf" srcId="{32098A16-20CC-E44D-95B8-61BA0DB528D9}" destId="{76DE812E-2DB1-9A4E-9CAF-2959A28ABEFA}" srcOrd="0" destOrd="0" presId="urn:microsoft.com/office/officeart/2008/layout/LinedList"/>
    <dgm:cxn modelId="{33F43981-DC45-6C4F-BDC8-C0F21B8A79E0}" type="presParOf" srcId="{32098A16-20CC-E44D-95B8-61BA0DB528D9}" destId="{18DCAEF0-B95D-174D-B7D7-DBFA8ED6B4DC}" srcOrd="1" destOrd="0" presId="urn:microsoft.com/office/officeart/2008/layout/LinedList"/>
    <dgm:cxn modelId="{382972F3-C83D-7645-8076-04509A8654B9}" type="presParOf" srcId="{18DCAEF0-B95D-174D-B7D7-DBFA8ED6B4DC}" destId="{60F4B011-8365-7D43-9285-BB06E3EF5DBA}" srcOrd="0" destOrd="0" presId="urn:microsoft.com/office/officeart/2008/layout/LinedList"/>
    <dgm:cxn modelId="{E80D5AD8-84FA-CD4A-AEC3-5C5C641805AA}" type="presParOf" srcId="{18DCAEF0-B95D-174D-B7D7-DBFA8ED6B4DC}" destId="{1FF03F05-DC58-5249-8EEC-3E6ED36DB29E}" srcOrd="1" destOrd="0" presId="urn:microsoft.com/office/officeart/2008/layout/LinedList"/>
    <dgm:cxn modelId="{1B8CD2F8-9940-D943-9A39-89E110EBAE61}" type="presParOf" srcId="{32098A16-20CC-E44D-95B8-61BA0DB528D9}" destId="{23654C6D-2980-3240-AD02-B2B28844E08D}" srcOrd="2" destOrd="0" presId="urn:microsoft.com/office/officeart/2008/layout/LinedList"/>
    <dgm:cxn modelId="{AB63BB61-DEFB-5147-840E-3E2DB16C9895}" type="presParOf" srcId="{32098A16-20CC-E44D-95B8-61BA0DB528D9}" destId="{5B6EEA59-7622-6D40-9044-864FCD59C14F}" srcOrd="3" destOrd="0" presId="urn:microsoft.com/office/officeart/2008/layout/LinedList"/>
    <dgm:cxn modelId="{F6454136-DD28-C04C-94BD-0E23E497EB69}" type="presParOf" srcId="{5B6EEA59-7622-6D40-9044-864FCD59C14F}" destId="{FE696E46-6480-0D4D-89F9-18883FA0522E}" srcOrd="0" destOrd="0" presId="urn:microsoft.com/office/officeart/2008/layout/LinedList"/>
    <dgm:cxn modelId="{F6FFB2C2-88C2-AB49-8948-F5E958C6B380}" type="presParOf" srcId="{5B6EEA59-7622-6D40-9044-864FCD59C14F}" destId="{794F2ACA-769B-4B4F-A4D9-682A3AC8AEA3}" srcOrd="1" destOrd="0" presId="urn:microsoft.com/office/officeart/2008/layout/LinedList"/>
    <dgm:cxn modelId="{1C64AF19-6262-C946-BE9F-70A79789BA4A}" type="presParOf" srcId="{32098A16-20CC-E44D-95B8-61BA0DB528D9}" destId="{552819ED-E37D-4343-B056-CC7D1884F179}" srcOrd="4" destOrd="0" presId="urn:microsoft.com/office/officeart/2008/layout/LinedList"/>
    <dgm:cxn modelId="{91AB544C-33CD-C448-9788-B876804AAB79}" type="presParOf" srcId="{32098A16-20CC-E44D-95B8-61BA0DB528D9}" destId="{9B21E38F-566C-7148-B4B9-5B346EC8FD94}" srcOrd="5" destOrd="0" presId="urn:microsoft.com/office/officeart/2008/layout/LinedList"/>
    <dgm:cxn modelId="{77189398-53F4-8746-B035-1C143760628C}" type="presParOf" srcId="{9B21E38F-566C-7148-B4B9-5B346EC8FD94}" destId="{D666A981-34E9-C644-AD4F-2B87CFF68139}" srcOrd="0" destOrd="0" presId="urn:microsoft.com/office/officeart/2008/layout/LinedList"/>
    <dgm:cxn modelId="{895E749E-A86F-6142-A559-0FC16EF1DA2D}" type="presParOf" srcId="{9B21E38F-566C-7148-B4B9-5B346EC8FD94}" destId="{1DBF8D31-C8D9-F74E-8329-32D0E9340703}" srcOrd="1" destOrd="0" presId="urn:microsoft.com/office/officeart/2008/layout/LinedList"/>
    <dgm:cxn modelId="{61DF8D4A-61DA-4949-A2D0-5570E69F879F}" type="presParOf" srcId="{32098A16-20CC-E44D-95B8-61BA0DB528D9}" destId="{04E740BC-FF1A-7245-870F-D9B8668BC4AC}" srcOrd="6" destOrd="0" presId="urn:microsoft.com/office/officeart/2008/layout/LinedList"/>
    <dgm:cxn modelId="{CEAADB39-26FF-F746-B8A9-145F81D21E71}" type="presParOf" srcId="{32098A16-20CC-E44D-95B8-61BA0DB528D9}" destId="{98C1AA88-8B38-F340-A77B-7EB9DFDDEEA4}" srcOrd="7" destOrd="0" presId="urn:microsoft.com/office/officeart/2008/layout/LinedList"/>
    <dgm:cxn modelId="{93B24B3B-BAD0-E24D-9BA0-D7C0DA17040D}" type="presParOf" srcId="{98C1AA88-8B38-F340-A77B-7EB9DFDDEEA4}" destId="{70EF8C4A-C521-3C42-9352-A0A11C775195}" srcOrd="0" destOrd="0" presId="urn:microsoft.com/office/officeart/2008/layout/LinedList"/>
    <dgm:cxn modelId="{783646DF-6B1E-2446-9C74-097088C66BB2}" type="presParOf" srcId="{98C1AA88-8B38-F340-A77B-7EB9DFDDEEA4}" destId="{052EB71F-7308-224C-870E-1435703D48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353BC1-5955-0443-A4BA-A9433FA7F07D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42DE5-4AE7-3146-A034-544E312FFDBA}">
      <dgm:prSet/>
      <dgm:spPr/>
      <dgm:t>
        <a:bodyPr/>
        <a:lstStyle/>
        <a:p>
          <a:pPr rtl="0"/>
          <a:r>
            <a:rPr lang="en-US" dirty="0" smtClean="0"/>
            <a:t>Please finish reading “The Secret Life of Walter </a:t>
          </a:r>
          <a:r>
            <a:rPr lang="en-US" dirty="0" err="1" smtClean="0"/>
            <a:t>Mitty</a:t>
          </a:r>
          <a:r>
            <a:rPr lang="en-US" dirty="0" smtClean="0"/>
            <a:t>.”</a:t>
          </a:r>
        </a:p>
      </dgm:t>
    </dgm:pt>
    <dgm:pt modelId="{BA93756E-ADB1-4348-B5B0-4FB3FAA838F3}" type="parTrans" cxnId="{ADF87B69-270C-9F4C-B53F-A03FD52AF3C0}">
      <dgm:prSet/>
      <dgm:spPr/>
      <dgm:t>
        <a:bodyPr/>
        <a:lstStyle/>
        <a:p>
          <a:endParaRPr lang="en-US"/>
        </a:p>
      </dgm:t>
    </dgm:pt>
    <dgm:pt modelId="{516F7938-4B69-C24F-B41E-F66FB9A99D18}" type="sibTrans" cxnId="{ADF87B69-270C-9F4C-B53F-A03FD52AF3C0}">
      <dgm:prSet/>
      <dgm:spPr/>
      <dgm:t>
        <a:bodyPr/>
        <a:lstStyle/>
        <a:p>
          <a:endParaRPr lang="en-US"/>
        </a:p>
      </dgm:t>
    </dgm:pt>
    <dgm:pt modelId="{7B692FAE-A1F8-E341-9E4E-53F47399E6AA}">
      <dgm:prSet/>
      <dgm:spPr/>
      <dgm:t>
        <a:bodyPr/>
        <a:lstStyle/>
        <a:p>
          <a:pPr rtl="0"/>
          <a:r>
            <a:rPr lang="en-US" dirty="0" smtClean="0"/>
            <a:t>Review the vocabulary words in Unit Six.</a:t>
          </a:r>
        </a:p>
      </dgm:t>
    </dgm:pt>
    <dgm:pt modelId="{42C40EE1-5030-3744-B4FA-3E353D1914FA}" type="parTrans" cxnId="{A005FF40-384F-0C4C-BFB2-2B7ADC334B57}">
      <dgm:prSet/>
      <dgm:spPr/>
    </dgm:pt>
    <dgm:pt modelId="{E9E45235-4E04-E043-B04B-0F5D1E55D33F}" type="sibTrans" cxnId="{A005FF40-384F-0C4C-BFB2-2B7ADC334B57}">
      <dgm:prSet/>
      <dgm:spPr/>
    </dgm:pt>
    <dgm:pt modelId="{AA015847-C7DC-E64D-87CC-CD33E4F2959C}" type="pres">
      <dgm:prSet presAssocID="{D1353BC1-5955-0443-A4BA-A9433FA7F0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7A7259-9688-284D-ACB1-27D93BC4F1CC}" type="pres">
      <dgm:prSet presAssocID="{35242DE5-4AE7-3146-A034-544E312FFDBA}" presName="thickLine" presStyleLbl="alignNode1" presStyleIdx="0" presStyleCnt="2"/>
      <dgm:spPr/>
    </dgm:pt>
    <dgm:pt modelId="{F940A19F-A9E8-1149-B9F7-9A8B065D8FAC}" type="pres">
      <dgm:prSet presAssocID="{35242DE5-4AE7-3146-A034-544E312FFDBA}" presName="horz1" presStyleCnt="0"/>
      <dgm:spPr/>
    </dgm:pt>
    <dgm:pt modelId="{63ED889A-1E7F-8240-BE68-DFBA4F1C1EDF}" type="pres">
      <dgm:prSet presAssocID="{35242DE5-4AE7-3146-A034-544E312FFDBA}" presName="tx1" presStyleLbl="revTx" presStyleIdx="0" presStyleCnt="2"/>
      <dgm:spPr/>
      <dgm:t>
        <a:bodyPr/>
        <a:lstStyle/>
        <a:p>
          <a:endParaRPr lang="en-US"/>
        </a:p>
      </dgm:t>
    </dgm:pt>
    <dgm:pt modelId="{0D9A6CAE-FD07-0640-BC17-ECDAB9AE61C2}" type="pres">
      <dgm:prSet presAssocID="{35242DE5-4AE7-3146-A034-544E312FFDBA}" presName="vert1" presStyleCnt="0"/>
      <dgm:spPr/>
    </dgm:pt>
    <dgm:pt modelId="{CF4897E9-82F9-BC40-A716-E7341B55909D}" type="pres">
      <dgm:prSet presAssocID="{7B692FAE-A1F8-E341-9E4E-53F47399E6AA}" presName="thickLine" presStyleLbl="alignNode1" presStyleIdx="1" presStyleCnt="2"/>
      <dgm:spPr/>
    </dgm:pt>
    <dgm:pt modelId="{2C2097B9-4D6C-8C42-BAE2-E2219806AE06}" type="pres">
      <dgm:prSet presAssocID="{7B692FAE-A1F8-E341-9E4E-53F47399E6AA}" presName="horz1" presStyleCnt="0"/>
      <dgm:spPr/>
    </dgm:pt>
    <dgm:pt modelId="{A28B85AB-5974-404E-B429-2A76CECCCE0A}" type="pres">
      <dgm:prSet presAssocID="{7B692FAE-A1F8-E341-9E4E-53F47399E6AA}" presName="tx1" presStyleLbl="revTx" presStyleIdx="1" presStyleCnt="2"/>
      <dgm:spPr/>
      <dgm:t>
        <a:bodyPr/>
        <a:lstStyle/>
        <a:p>
          <a:endParaRPr lang="en-US"/>
        </a:p>
      </dgm:t>
    </dgm:pt>
    <dgm:pt modelId="{1DF8A6A8-235F-1C44-96FF-FE3134AA5ABA}" type="pres">
      <dgm:prSet presAssocID="{7B692FAE-A1F8-E341-9E4E-53F47399E6AA}" presName="vert1" presStyleCnt="0"/>
      <dgm:spPr/>
    </dgm:pt>
  </dgm:ptLst>
  <dgm:cxnLst>
    <dgm:cxn modelId="{D387B3B7-DA2A-E840-ACB5-BB6FA4E95768}" type="presOf" srcId="{35242DE5-4AE7-3146-A034-544E312FFDBA}" destId="{63ED889A-1E7F-8240-BE68-DFBA4F1C1EDF}" srcOrd="0" destOrd="0" presId="urn:microsoft.com/office/officeart/2008/layout/LinedList"/>
    <dgm:cxn modelId="{2B21DF50-4B4D-7C45-BF8C-925386B72F0C}" type="presOf" srcId="{D1353BC1-5955-0443-A4BA-A9433FA7F07D}" destId="{AA015847-C7DC-E64D-87CC-CD33E4F2959C}" srcOrd="0" destOrd="0" presId="urn:microsoft.com/office/officeart/2008/layout/LinedList"/>
    <dgm:cxn modelId="{ADF87B69-270C-9F4C-B53F-A03FD52AF3C0}" srcId="{D1353BC1-5955-0443-A4BA-A9433FA7F07D}" destId="{35242DE5-4AE7-3146-A034-544E312FFDBA}" srcOrd="0" destOrd="0" parTransId="{BA93756E-ADB1-4348-B5B0-4FB3FAA838F3}" sibTransId="{516F7938-4B69-C24F-B41E-F66FB9A99D18}"/>
    <dgm:cxn modelId="{5F9AFABD-F8B7-5A4B-8299-A605EF4583CB}" type="presOf" srcId="{7B692FAE-A1F8-E341-9E4E-53F47399E6AA}" destId="{A28B85AB-5974-404E-B429-2A76CECCCE0A}" srcOrd="0" destOrd="0" presId="urn:microsoft.com/office/officeart/2008/layout/LinedList"/>
    <dgm:cxn modelId="{A005FF40-384F-0C4C-BFB2-2B7ADC334B57}" srcId="{D1353BC1-5955-0443-A4BA-A9433FA7F07D}" destId="{7B692FAE-A1F8-E341-9E4E-53F47399E6AA}" srcOrd="1" destOrd="0" parTransId="{42C40EE1-5030-3744-B4FA-3E353D1914FA}" sibTransId="{E9E45235-4E04-E043-B04B-0F5D1E55D33F}"/>
    <dgm:cxn modelId="{9F310FAC-C2C3-344F-824B-DBC1331D6E04}" type="presParOf" srcId="{AA015847-C7DC-E64D-87CC-CD33E4F2959C}" destId="{247A7259-9688-284D-ACB1-27D93BC4F1CC}" srcOrd="0" destOrd="0" presId="urn:microsoft.com/office/officeart/2008/layout/LinedList"/>
    <dgm:cxn modelId="{BBAEA777-DC0F-1849-B731-A7660231EB49}" type="presParOf" srcId="{AA015847-C7DC-E64D-87CC-CD33E4F2959C}" destId="{F940A19F-A9E8-1149-B9F7-9A8B065D8FAC}" srcOrd="1" destOrd="0" presId="urn:microsoft.com/office/officeart/2008/layout/LinedList"/>
    <dgm:cxn modelId="{FF92CF61-DDD9-834E-AF87-E24A9891BCD1}" type="presParOf" srcId="{F940A19F-A9E8-1149-B9F7-9A8B065D8FAC}" destId="{63ED889A-1E7F-8240-BE68-DFBA4F1C1EDF}" srcOrd="0" destOrd="0" presId="urn:microsoft.com/office/officeart/2008/layout/LinedList"/>
    <dgm:cxn modelId="{256CD127-89D2-254C-BB52-D9A57FA4A0B0}" type="presParOf" srcId="{F940A19F-A9E8-1149-B9F7-9A8B065D8FAC}" destId="{0D9A6CAE-FD07-0640-BC17-ECDAB9AE61C2}" srcOrd="1" destOrd="0" presId="urn:microsoft.com/office/officeart/2008/layout/LinedList"/>
    <dgm:cxn modelId="{31F7E524-72DC-374B-A076-DA8D62F086C2}" type="presParOf" srcId="{AA015847-C7DC-E64D-87CC-CD33E4F2959C}" destId="{CF4897E9-82F9-BC40-A716-E7341B55909D}" srcOrd="2" destOrd="0" presId="urn:microsoft.com/office/officeart/2008/layout/LinedList"/>
    <dgm:cxn modelId="{45E469A5-1CF6-AA41-A185-A4BAF6126E09}" type="presParOf" srcId="{AA015847-C7DC-E64D-87CC-CD33E4F2959C}" destId="{2C2097B9-4D6C-8C42-BAE2-E2219806AE06}" srcOrd="3" destOrd="0" presId="urn:microsoft.com/office/officeart/2008/layout/LinedList"/>
    <dgm:cxn modelId="{9A48B58F-1390-9441-9EAA-2CFEAC21D6A5}" type="presParOf" srcId="{2C2097B9-4D6C-8C42-BAE2-E2219806AE06}" destId="{A28B85AB-5974-404E-B429-2A76CECCCE0A}" srcOrd="0" destOrd="0" presId="urn:microsoft.com/office/officeart/2008/layout/LinedList"/>
    <dgm:cxn modelId="{873BDA38-510C-B849-B14C-69492BFEEEFB}" type="presParOf" srcId="{2C2097B9-4D6C-8C42-BAE2-E2219806AE06}" destId="{1DF8A6A8-235F-1C44-96FF-FE3134AA5A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0FC67B-B7BA-4D46-BE69-83BD453FF774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7397F-1826-3F4A-82D9-BAEEBDF6A493}">
      <dgm:prSet/>
      <dgm:spPr/>
      <dgm:t>
        <a:bodyPr/>
        <a:lstStyle/>
        <a:p>
          <a:pPr rtl="0"/>
          <a:r>
            <a:rPr lang="en-US" dirty="0" smtClean="0"/>
            <a:t>You have a quiz on “The Secret Life of Walter </a:t>
          </a:r>
          <a:r>
            <a:rPr lang="en-US" dirty="0" err="1" smtClean="0"/>
            <a:t>Mitty</a:t>
          </a:r>
          <a:r>
            <a:rPr lang="en-US" dirty="0" smtClean="0"/>
            <a:t>” on Wednesday, September 23, 2015.</a:t>
          </a:r>
          <a:endParaRPr lang="en-US" dirty="0"/>
        </a:p>
      </dgm:t>
    </dgm:pt>
    <dgm:pt modelId="{49ACF8C1-C8B7-7B48-94A1-635F694AA974}" type="parTrans" cxnId="{6E27BA50-3718-D74D-99CA-6AF9F7E331D6}">
      <dgm:prSet/>
      <dgm:spPr/>
      <dgm:t>
        <a:bodyPr/>
        <a:lstStyle/>
        <a:p>
          <a:endParaRPr lang="en-US"/>
        </a:p>
      </dgm:t>
    </dgm:pt>
    <dgm:pt modelId="{02009C50-DA83-E04A-85B6-177B20388B35}" type="sibTrans" cxnId="{6E27BA50-3718-D74D-99CA-6AF9F7E331D6}">
      <dgm:prSet/>
      <dgm:spPr/>
      <dgm:t>
        <a:bodyPr/>
        <a:lstStyle/>
        <a:p>
          <a:endParaRPr lang="en-US"/>
        </a:p>
      </dgm:t>
    </dgm:pt>
    <dgm:pt modelId="{1E512083-7B69-2647-9F73-04E5E34D8196}">
      <dgm:prSet/>
      <dgm:spPr/>
      <dgm:t>
        <a:bodyPr/>
        <a:lstStyle/>
        <a:p>
          <a:pPr rtl="0"/>
          <a:r>
            <a:rPr lang="en-US" dirty="0" smtClean="0"/>
            <a:t>The vocabulary quiz on the Unit 6 Vocabulary is Friday, September 25, 2015.</a:t>
          </a:r>
          <a:endParaRPr lang="en-US" dirty="0"/>
        </a:p>
      </dgm:t>
    </dgm:pt>
    <dgm:pt modelId="{2F3C930D-AD05-6646-B857-B65C45B708CE}" type="parTrans" cxnId="{178D00DE-B579-2844-ACF3-E2022F0AC08A}">
      <dgm:prSet/>
      <dgm:spPr/>
    </dgm:pt>
    <dgm:pt modelId="{70292DC4-7EA8-B14F-9942-D74FC265C6D5}" type="sibTrans" cxnId="{178D00DE-B579-2844-ACF3-E2022F0AC08A}">
      <dgm:prSet/>
      <dgm:spPr/>
    </dgm:pt>
    <dgm:pt modelId="{F1A85A5B-A26D-7946-8C7E-33392945E789}" type="pres">
      <dgm:prSet presAssocID="{770FC67B-B7BA-4D46-BE69-83BD453FF7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9D951D-1FB5-7645-B8DC-C31A35854B22}" type="pres">
      <dgm:prSet presAssocID="{63D7397F-1826-3F4A-82D9-BAEEBDF6A493}" presName="thickLine" presStyleLbl="alignNode1" presStyleIdx="0" presStyleCnt="2"/>
      <dgm:spPr/>
    </dgm:pt>
    <dgm:pt modelId="{F0E65AF9-B5CD-D94B-B9AA-8A9C12CC3615}" type="pres">
      <dgm:prSet presAssocID="{63D7397F-1826-3F4A-82D9-BAEEBDF6A493}" presName="horz1" presStyleCnt="0"/>
      <dgm:spPr/>
    </dgm:pt>
    <dgm:pt modelId="{577ED965-6D0C-E046-A68E-42DE9B518E15}" type="pres">
      <dgm:prSet presAssocID="{63D7397F-1826-3F4A-82D9-BAEEBDF6A493}" presName="tx1" presStyleLbl="revTx" presStyleIdx="0" presStyleCnt="2"/>
      <dgm:spPr/>
      <dgm:t>
        <a:bodyPr/>
        <a:lstStyle/>
        <a:p>
          <a:endParaRPr lang="en-US"/>
        </a:p>
      </dgm:t>
    </dgm:pt>
    <dgm:pt modelId="{4B9BC22B-4F66-444B-AF1A-1DA78D5CB532}" type="pres">
      <dgm:prSet presAssocID="{63D7397F-1826-3F4A-82D9-BAEEBDF6A493}" presName="vert1" presStyleCnt="0"/>
      <dgm:spPr/>
    </dgm:pt>
    <dgm:pt modelId="{5FA62120-60B9-154C-BA9E-D0156D2FE004}" type="pres">
      <dgm:prSet presAssocID="{1E512083-7B69-2647-9F73-04E5E34D8196}" presName="thickLine" presStyleLbl="alignNode1" presStyleIdx="1" presStyleCnt="2"/>
      <dgm:spPr/>
    </dgm:pt>
    <dgm:pt modelId="{E0388599-9F59-3E4E-B0F7-48FC0956A229}" type="pres">
      <dgm:prSet presAssocID="{1E512083-7B69-2647-9F73-04E5E34D8196}" presName="horz1" presStyleCnt="0"/>
      <dgm:spPr/>
    </dgm:pt>
    <dgm:pt modelId="{4BDDE4F0-3246-844C-AE99-48FFEB7C3642}" type="pres">
      <dgm:prSet presAssocID="{1E512083-7B69-2647-9F73-04E5E34D8196}" presName="tx1" presStyleLbl="revTx" presStyleIdx="1" presStyleCnt="2"/>
      <dgm:spPr/>
      <dgm:t>
        <a:bodyPr/>
        <a:lstStyle/>
        <a:p>
          <a:endParaRPr lang="en-US"/>
        </a:p>
      </dgm:t>
    </dgm:pt>
    <dgm:pt modelId="{97EBFED2-A747-EB46-B072-26786EB35044}" type="pres">
      <dgm:prSet presAssocID="{1E512083-7B69-2647-9F73-04E5E34D8196}" presName="vert1" presStyleCnt="0"/>
      <dgm:spPr/>
    </dgm:pt>
  </dgm:ptLst>
  <dgm:cxnLst>
    <dgm:cxn modelId="{178D00DE-B579-2844-ACF3-E2022F0AC08A}" srcId="{770FC67B-B7BA-4D46-BE69-83BD453FF774}" destId="{1E512083-7B69-2647-9F73-04E5E34D8196}" srcOrd="1" destOrd="0" parTransId="{2F3C930D-AD05-6646-B857-B65C45B708CE}" sibTransId="{70292DC4-7EA8-B14F-9942-D74FC265C6D5}"/>
    <dgm:cxn modelId="{6E27BA50-3718-D74D-99CA-6AF9F7E331D6}" srcId="{770FC67B-B7BA-4D46-BE69-83BD453FF774}" destId="{63D7397F-1826-3F4A-82D9-BAEEBDF6A493}" srcOrd="0" destOrd="0" parTransId="{49ACF8C1-C8B7-7B48-94A1-635F694AA974}" sibTransId="{02009C50-DA83-E04A-85B6-177B20388B35}"/>
    <dgm:cxn modelId="{AD5730B8-63A4-4A42-92DE-4C73682DD30F}" type="presOf" srcId="{770FC67B-B7BA-4D46-BE69-83BD453FF774}" destId="{F1A85A5B-A26D-7946-8C7E-33392945E789}" srcOrd="0" destOrd="0" presId="urn:microsoft.com/office/officeart/2008/layout/LinedList"/>
    <dgm:cxn modelId="{55152BB5-C96B-1447-BC93-2C19F6B2440F}" type="presOf" srcId="{63D7397F-1826-3F4A-82D9-BAEEBDF6A493}" destId="{577ED965-6D0C-E046-A68E-42DE9B518E15}" srcOrd="0" destOrd="0" presId="urn:microsoft.com/office/officeart/2008/layout/LinedList"/>
    <dgm:cxn modelId="{5689E0FE-5D84-1F44-A8AA-EE111B5E6033}" type="presOf" srcId="{1E512083-7B69-2647-9F73-04E5E34D8196}" destId="{4BDDE4F0-3246-844C-AE99-48FFEB7C3642}" srcOrd="0" destOrd="0" presId="urn:microsoft.com/office/officeart/2008/layout/LinedList"/>
    <dgm:cxn modelId="{99EE2906-C4E3-AD40-A737-7657A6B91659}" type="presParOf" srcId="{F1A85A5B-A26D-7946-8C7E-33392945E789}" destId="{719D951D-1FB5-7645-B8DC-C31A35854B22}" srcOrd="0" destOrd="0" presId="urn:microsoft.com/office/officeart/2008/layout/LinedList"/>
    <dgm:cxn modelId="{969C931E-F53D-4A45-8501-AD4BAAF6FB40}" type="presParOf" srcId="{F1A85A5B-A26D-7946-8C7E-33392945E789}" destId="{F0E65AF9-B5CD-D94B-B9AA-8A9C12CC3615}" srcOrd="1" destOrd="0" presId="urn:microsoft.com/office/officeart/2008/layout/LinedList"/>
    <dgm:cxn modelId="{AF0E3437-3672-054D-B75C-A7364D5B6E29}" type="presParOf" srcId="{F0E65AF9-B5CD-D94B-B9AA-8A9C12CC3615}" destId="{577ED965-6D0C-E046-A68E-42DE9B518E15}" srcOrd="0" destOrd="0" presId="urn:microsoft.com/office/officeart/2008/layout/LinedList"/>
    <dgm:cxn modelId="{A1ECD8F0-8F57-8944-9B2E-EE3B995F0CD5}" type="presParOf" srcId="{F0E65AF9-B5CD-D94B-B9AA-8A9C12CC3615}" destId="{4B9BC22B-4F66-444B-AF1A-1DA78D5CB532}" srcOrd="1" destOrd="0" presId="urn:microsoft.com/office/officeart/2008/layout/LinedList"/>
    <dgm:cxn modelId="{00F16699-B611-C04A-8988-4538EF0CD4C1}" type="presParOf" srcId="{F1A85A5B-A26D-7946-8C7E-33392945E789}" destId="{5FA62120-60B9-154C-BA9E-D0156D2FE004}" srcOrd="2" destOrd="0" presId="urn:microsoft.com/office/officeart/2008/layout/LinedList"/>
    <dgm:cxn modelId="{7654EBAB-BC00-654D-9180-94CD110659C7}" type="presParOf" srcId="{F1A85A5B-A26D-7946-8C7E-33392945E789}" destId="{E0388599-9F59-3E4E-B0F7-48FC0956A229}" srcOrd="3" destOrd="0" presId="urn:microsoft.com/office/officeart/2008/layout/LinedList"/>
    <dgm:cxn modelId="{68656BD0-673C-124E-A85C-8D085A4049AB}" type="presParOf" srcId="{E0388599-9F59-3E4E-B0F7-48FC0956A229}" destId="{4BDDE4F0-3246-844C-AE99-48FFEB7C3642}" srcOrd="0" destOrd="0" presId="urn:microsoft.com/office/officeart/2008/layout/LinedList"/>
    <dgm:cxn modelId="{6CBA37BE-E6B7-3E44-AFA6-65288597ECF4}" type="presParOf" srcId="{E0388599-9F59-3E4E-B0F7-48FC0956A229}" destId="{97EBFED2-A747-EB46-B072-26786EB350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DDE345-14D3-FB4A-9D81-8FC9B28724F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2E121-A856-644B-A4E1-480C02AD2505}">
      <dgm:prSet/>
      <dgm:spPr/>
      <dgm:t>
        <a:bodyPr/>
        <a:lstStyle/>
        <a:p>
          <a:pPr rtl="0"/>
          <a:r>
            <a:rPr lang="en-US" dirty="0" smtClean="0"/>
            <a:t>Welcome, please come inside, sit down, and grab a GOLD VOCABULARY BOOK from the shelf.</a:t>
          </a:r>
          <a:endParaRPr lang="en-US" dirty="0"/>
        </a:p>
      </dgm:t>
    </dgm:pt>
    <dgm:pt modelId="{EAD39E3B-752B-544E-BD6D-05ADA3F3740D}" type="parTrans" cxnId="{02533A69-739D-C54A-AC96-F4E238BD1CD0}">
      <dgm:prSet/>
      <dgm:spPr/>
      <dgm:t>
        <a:bodyPr/>
        <a:lstStyle/>
        <a:p>
          <a:endParaRPr lang="en-US"/>
        </a:p>
      </dgm:t>
    </dgm:pt>
    <dgm:pt modelId="{2AF8E319-FC7A-B34E-8642-AA2180221A94}" type="sibTrans" cxnId="{02533A69-739D-C54A-AC96-F4E238BD1CD0}">
      <dgm:prSet/>
      <dgm:spPr/>
      <dgm:t>
        <a:bodyPr/>
        <a:lstStyle/>
        <a:p>
          <a:endParaRPr lang="en-US"/>
        </a:p>
      </dgm:t>
    </dgm:pt>
    <dgm:pt modelId="{787C4782-5F82-BA4A-860B-7C71B2329D9D}">
      <dgm:prSet/>
      <dgm:spPr/>
      <dgm:t>
        <a:bodyPr/>
        <a:lstStyle/>
        <a:p>
          <a:pPr rtl="0"/>
          <a:r>
            <a:rPr lang="en-US" dirty="0" smtClean="0"/>
            <a:t>Take out a sheet of paper and fold it in half three times so that the creases of the paper divide it into eight sections. </a:t>
          </a:r>
          <a:endParaRPr lang="en-US" dirty="0"/>
        </a:p>
      </dgm:t>
    </dgm:pt>
    <dgm:pt modelId="{84AD9FC4-9D9E-764E-A483-EF6D264ABC7F}" type="parTrans" cxnId="{489F3345-2C14-5E4F-99EC-BF0F6265E213}">
      <dgm:prSet/>
      <dgm:spPr/>
    </dgm:pt>
    <dgm:pt modelId="{20E59A04-06ED-C74F-AF9F-E2FBCAE2FF2A}" type="sibTrans" cxnId="{489F3345-2C14-5E4F-99EC-BF0F6265E213}">
      <dgm:prSet/>
      <dgm:spPr/>
    </dgm:pt>
    <dgm:pt modelId="{08F2DDE4-F703-9B4D-ABB8-87C428BD8163}">
      <dgm:prSet/>
      <dgm:spPr/>
      <dgm:t>
        <a:bodyPr/>
        <a:lstStyle/>
        <a:p>
          <a:pPr rtl="0"/>
          <a:r>
            <a:rPr lang="en-US" dirty="0" smtClean="0"/>
            <a:t>In each section, please write a vocabulary word and draw a picture that you can associate with that word.</a:t>
          </a:r>
        </a:p>
      </dgm:t>
    </dgm:pt>
    <dgm:pt modelId="{D14FACE9-49A5-8F49-8E9B-9D857983C388}" type="parTrans" cxnId="{E73CE92D-4F98-464B-AC75-8C18EA353D75}">
      <dgm:prSet/>
      <dgm:spPr/>
    </dgm:pt>
    <dgm:pt modelId="{B88FCDDC-7C80-1148-A952-FCEBDABB4296}" type="sibTrans" cxnId="{E73CE92D-4F98-464B-AC75-8C18EA353D75}">
      <dgm:prSet/>
      <dgm:spPr/>
    </dgm:pt>
    <dgm:pt modelId="{F7F0E101-1886-3D47-8A81-134C2731BB85}">
      <dgm:prSet/>
      <dgm:spPr/>
      <dgm:t>
        <a:bodyPr/>
        <a:lstStyle/>
        <a:p>
          <a:pPr rtl="0"/>
          <a:r>
            <a:rPr lang="en-US" dirty="0" smtClean="0"/>
            <a:t>You have ten minutes.</a:t>
          </a:r>
        </a:p>
      </dgm:t>
    </dgm:pt>
    <dgm:pt modelId="{804AB124-629F-2246-BFB1-E5CA2E727B05}" type="parTrans" cxnId="{CB10DE2B-F7D1-DD40-ABFD-6BF8A1051A1B}">
      <dgm:prSet/>
      <dgm:spPr/>
    </dgm:pt>
    <dgm:pt modelId="{66EE996D-1789-4B4B-8A81-BE1A5864EFEF}" type="sibTrans" cxnId="{CB10DE2B-F7D1-DD40-ABFD-6BF8A1051A1B}">
      <dgm:prSet/>
      <dgm:spPr/>
    </dgm:pt>
    <dgm:pt modelId="{32098A16-20CC-E44D-95B8-61BA0DB528D9}" type="pres">
      <dgm:prSet presAssocID="{55DDE345-14D3-FB4A-9D81-8FC9B28724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DE812E-2DB1-9A4E-9CAF-2959A28ABEFA}" type="pres">
      <dgm:prSet presAssocID="{44D2E121-A856-644B-A4E1-480C02AD2505}" presName="thickLine" presStyleLbl="alignNode1" presStyleIdx="0" presStyleCnt="4"/>
      <dgm:spPr/>
    </dgm:pt>
    <dgm:pt modelId="{18DCAEF0-B95D-174D-B7D7-DBFA8ED6B4DC}" type="pres">
      <dgm:prSet presAssocID="{44D2E121-A856-644B-A4E1-480C02AD2505}" presName="horz1" presStyleCnt="0"/>
      <dgm:spPr/>
    </dgm:pt>
    <dgm:pt modelId="{60F4B011-8365-7D43-9285-BB06E3EF5DBA}" type="pres">
      <dgm:prSet presAssocID="{44D2E121-A856-644B-A4E1-480C02AD2505}" presName="tx1" presStyleLbl="revTx" presStyleIdx="0" presStyleCnt="4"/>
      <dgm:spPr/>
      <dgm:t>
        <a:bodyPr/>
        <a:lstStyle/>
        <a:p>
          <a:endParaRPr lang="en-US"/>
        </a:p>
      </dgm:t>
    </dgm:pt>
    <dgm:pt modelId="{1FF03F05-DC58-5249-8EEC-3E6ED36DB29E}" type="pres">
      <dgm:prSet presAssocID="{44D2E121-A856-644B-A4E1-480C02AD2505}" presName="vert1" presStyleCnt="0"/>
      <dgm:spPr/>
    </dgm:pt>
    <dgm:pt modelId="{84E9594D-7549-5C49-BE07-B8D14068F3D8}" type="pres">
      <dgm:prSet presAssocID="{787C4782-5F82-BA4A-860B-7C71B2329D9D}" presName="thickLine" presStyleLbl="alignNode1" presStyleIdx="1" presStyleCnt="4"/>
      <dgm:spPr/>
    </dgm:pt>
    <dgm:pt modelId="{E7D437DD-B431-9640-ACDE-B58FEDEFEA5A}" type="pres">
      <dgm:prSet presAssocID="{787C4782-5F82-BA4A-860B-7C71B2329D9D}" presName="horz1" presStyleCnt="0"/>
      <dgm:spPr/>
    </dgm:pt>
    <dgm:pt modelId="{F1FEE183-4D30-5E46-82A5-BCD8435D1040}" type="pres">
      <dgm:prSet presAssocID="{787C4782-5F82-BA4A-860B-7C71B2329D9D}" presName="tx1" presStyleLbl="revTx" presStyleIdx="1" presStyleCnt="4"/>
      <dgm:spPr/>
      <dgm:t>
        <a:bodyPr/>
        <a:lstStyle/>
        <a:p>
          <a:endParaRPr lang="en-US"/>
        </a:p>
      </dgm:t>
    </dgm:pt>
    <dgm:pt modelId="{6E8FD1BA-74ED-E246-AC75-4820BA906AA0}" type="pres">
      <dgm:prSet presAssocID="{787C4782-5F82-BA4A-860B-7C71B2329D9D}" presName="vert1" presStyleCnt="0"/>
      <dgm:spPr/>
    </dgm:pt>
    <dgm:pt modelId="{2DBF14AE-6FF4-4041-9030-553DEF0BF139}" type="pres">
      <dgm:prSet presAssocID="{08F2DDE4-F703-9B4D-ABB8-87C428BD8163}" presName="thickLine" presStyleLbl="alignNode1" presStyleIdx="2" presStyleCnt="4"/>
      <dgm:spPr/>
    </dgm:pt>
    <dgm:pt modelId="{AE39FDCD-06CB-8C49-899D-A503492A9F38}" type="pres">
      <dgm:prSet presAssocID="{08F2DDE4-F703-9B4D-ABB8-87C428BD8163}" presName="horz1" presStyleCnt="0"/>
      <dgm:spPr/>
    </dgm:pt>
    <dgm:pt modelId="{F4F76774-05E8-F34F-8159-D6A9B7AA8939}" type="pres">
      <dgm:prSet presAssocID="{08F2DDE4-F703-9B4D-ABB8-87C428BD8163}" presName="tx1" presStyleLbl="revTx" presStyleIdx="2" presStyleCnt="4"/>
      <dgm:spPr/>
      <dgm:t>
        <a:bodyPr/>
        <a:lstStyle/>
        <a:p>
          <a:endParaRPr lang="en-US"/>
        </a:p>
      </dgm:t>
    </dgm:pt>
    <dgm:pt modelId="{D75324F9-3013-A64D-B3D4-9FCC969024B2}" type="pres">
      <dgm:prSet presAssocID="{08F2DDE4-F703-9B4D-ABB8-87C428BD8163}" presName="vert1" presStyleCnt="0"/>
      <dgm:spPr/>
    </dgm:pt>
    <dgm:pt modelId="{D11CA1CD-D0B3-9545-8E31-009068E9C82F}" type="pres">
      <dgm:prSet presAssocID="{F7F0E101-1886-3D47-8A81-134C2731BB85}" presName="thickLine" presStyleLbl="alignNode1" presStyleIdx="3" presStyleCnt="4"/>
      <dgm:spPr/>
    </dgm:pt>
    <dgm:pt modelId="{A4C58D44-7E42-7643-B2BE-E5835602ACBF}" type="pres">
      <dgm:prSet presAssocID="{F7F0E101-1886-3D47-8A81-134C2731BB85}" presName="horz1" presStyleCnt="0"/>
      <dgm:spPr/>
    </dgm:pt>
    <dgm:pt modelId="{B5DB638C-F4A6-9B46-94AF-A85F622499DD}" type="pres">
      <dgm:prSet presAssocID="{F7F0E101-1886-3D47-8A81-134C2731BB85}" presName="tx1" presStyleLbl="revTx" presStyleIdx="3" presStyleCnt="4"/>
      <dgm:spPr/>
      <dgm:t>
        <a:bodyPr/>
        <a:lstStyle/>
        <a:p>
          <a:endParaRPr lang="en-US"/>
        </a:p>
      </dgm:t>
    </dgm:pt>
    <dgm:pt modelId="{FF67E280-9501-5F43-800E-29D1AF2C2279}" type="pres">
      <dgm:prSet presAssocID="{F7F0E101-1886-3D47-8A81-134C2731BB85}" presName="vert1" presStyleCnt="0"/>
      <dgm:spPr/>
    </dgm:pt>
  </dgm:ptLst>
  <dgm:cxnLst>
    <dgm:cxn modelId="{CB10DE2B-F7D1-DD40-ABFD-6BF8A1051A1B}" srcId="{55DDE345-14D3-FB4A-9D81-8FC9B28724F8}" destId="{F7F0E101-1886-3D47-8A81-134C2731BB85}" srcOrd="3" destOrd="0" parTransId="{804AB124-629F-2246-BFB1-E5CA2E727B05}" sibTransId="{66EE996D-1789-4B4B-8A81-BE1A5864EFEF}"/>
    <dgm:cxn modelId="{489F3345-2C14-5E4F-99EC-BF0F6265E213}" srcId="{55DDE345-14D3-FB4A-9D81-8FC9B28724F8}" destId="{787C4782-5F82-BA4A-860B-7C71B2329D9D}" srcOrd="1" destOrd="0" parTransId="{84AD9FC4-9D9E-764E-A483-EF6D264ABC7F}" sibTransId="{20E59A04-06ED-C74F-AF9F-E2FBCAE2FF2A}"/>
    <dgm:cxn modelId="{E73CE92D-4F98-464B-AC75-8C18EA353D75}" srcId="{55DDE345-14D3-FB4A-9D81-8FC9B28724F8}" destId="{08F2DDE4-F703-9B4D-ABB8-87C428BD8163}" srcOrd="2" destOrd="0" parTransId="{D14FACE9-49A5-8F49-8E9B-9D857983C388}" sibTransId="{B88FCDDC-7C80-1148-A952-FCEBDABB4296}"/>
    <dgm:cxn modelId="{5455E30D-39E1-304E-9019-37FDC8800F58}" type="presOf" srcId="{55DDE345-14D3-FB4A-9D81-8FC9B28724F8}" destId="{32098A16-20CC-E44D-95B8-61BA0DB528D9}" srcOrd="0" destOrd="0" presId="urn:microsoft.com/office/officeart/2008/layout/LinedList"/>
    <dgm:cxn modelId="{02533A69-739D-C54A-AC96-F4E238BD1CD0}" srcId="{55DDE345-14D3-FB4A-9D81-8FC9B28724F8}" destId="{44D2E121-A856-644B-A4E1-480C02AD2505}" srcOrd="0" destOrd="0" parTransId="{EAD39E3B-752B-544E-BD6D-05ADA3F3740D}" sibTransId="{2AF8E319-FC7A-B34E-8642-AA2180221A94}"/>
    <dgm:cxn modelId="{0A8E7FCF-993B-9E46-A1BF-F217D376F168}" type="presOf" srcId="{787C4782-5F82-BA4A-860B-7C71B2329D9D}" destId="{F1FEE183-4D30-5E46-82A5-BCD8435D1040}" srcOrd="0" destOrd="0" presId="urn:microsoft.com/office/officeart/2008/layout/LinedList"/>
    <dgm:cxn modelId="{6D5D0EA5-F72A-9B47-B887-DC85F339232D}" type="presOf" srcId="{08F2DDE4-F703-9B4D-ABB8-87C428BD8163}" destId="{F4F76774-05E8-F34F-8159-D6A9B7AA8939}" srcOrd="0" destOrd="0" presId="urn:microsoft.com/office/officeart/2008/layout/LinedList"/>
    <dgm:cxn modelId="{0C5B9174-77A3-8347-B439-A4B1D1F68792}" type="presOf" srcId="{44D2E121-A856-644B-A4E1-480C02AD2505}" destId="{60F4B011-8365-7D43-9285-BB06E3EF5DBA}" srcOrd="0" destOrd="0" presId="urn:microsoft.com/office/officeart/2008/layout/LinedList"/>
    <dgm:cxn modelId="{229ADB47-9B39-0644-831E-2665F1E4451C}" type="presOf" srcId="{F7F0E101-1886-3D47-8A81-134C2731BB85}" destId="{B5DB638C-F4A6-9B46-94AF-A85F622499DD}" srcOrd="0" destOrd="0" presId="urn:microsoft.com/office/officeart/2008/layout/LinedList"/>
    <dgm:cxn modelId="{1ED3CC13-AD7B-C844-8600-84025D05108B}" type="presParOf" srcId="{32098A16-20CC-E44D-95B8-61BA0DB528D9}" destId="{76DE812E-2DB1-9A4E-9CAF-2959A28ABEFA}" srcOrd="0" destOrd="0" presId="urn:microsoft.com/office/officeart/2008/layout/LinedList"/>
    <dgm:cxn modelId="{9CF6B4A1-777E-6545-8E5B-618C1F4DF005}" type="presParOf" srcId="{32098A16-20CC-E44D-95B8-61BA0DB528D9}" destId="{18DCAEF0-B95D-174D-B7D7-DBFA8ED6B4DC}" srcOrd="1" destOrd="0" presId="urn:microsoft.com/office/officeart/2008/layout/LinedList"/>
    <dgm:cxn modelId="{0AD13DB1-1730-9D42-AA6E-DE48051821E6}" type="presParOf" srcId="{18DCAEF0-B95D-174D-B7D7-DBFA8ED6B4DC}" destId="{60F4B011-8365-7D43-9285-BB06E3EF5DBA}" srcOrd="0" destOrd="0" presId="urn:microsoft.com/office/officeart/2008/layout/LinedList"/>
    <dgm:cxn modelId="{6B98FCF8-C95E-2544-ACDE-317F1F81B65F}" type="presParOf" srcId="{18DCAEF0-B95D-174D-B7D7-DBFA8ED6B4DC}" destId="{1FF03F05-DC58-5249-8EEC-3E6ED36DB29E}" srcOrd="1" destOrd="0" presId="urn:microsoft.com/office/officeart/2008/layout/LinedList"/>
    <dgm:cxn modelId="{163F8496-F331-1748-9C1A-026F1D96F19C}" type="presParOf" srcId="{32098A16-20CC-E44D-95B8-61BA0DB528D9}" destId="{84E9594D-7549-5C49-BE07-B8D14068F3D8}" srcOrd="2" destOrd="0" presId="urn:microsoft.com/office/officeart/2008/layout/LinedList"/>
    <dgm:cxn modelId="{BBD70931-CC02-8644-AFA3-1F44D31A22A1}" type="presParOf" srcId="{32098A16-20CC-E44D-95B8-61BA0DB528D9}" destId="{E7D437DD-B431-9640-ACDE-B58FEDEFEA5A}" srcOrd="3" destOrd="0" presId="urn:microsoft.com/office/officeart/2008/layout/LinedList"/>
    <dgm:cxn modelId="{A575A0AE-CECC-7E4C-BFBA-6A0367BEEC17}" type="presParOf" srcId="{E7D437DD-B431-9640-ACDE-B58FEDEFEA5A}" destId="{F1FEE183-4D30-5E46-82A5-BCD8435D1040}" srcOrd="0" destOrd="0" presId="urn:microsoft.com/office/officeart/2008/layout/LinedList"/>
    <dgm:cxn modelId="{ED2C5B04-3C3E-B047-AB91-A78D70C6C130}" type="presParOf" srcId="{E7D437DD-B431-9640-ACDE-B58FEDEFEA5A}" destId="{6E8FD1BA-74ED-E246-AC75-4820BA906AA0}" srcOrd="1" destOrd="0" presId="urn:microsoft.com/office/officeart/2008/layout/LinedList"/>
    <dgm:cxn modelId="{D1C5554F-247D-024F-A41B-7C36CE0EE12C}" type="presParOf" srcId="{32098A16-20CC-E44D-95B8-61BA0DB528D9}" destId="{2DBF14AE-6FF4-4041-9030-553DEF0BF139}" srcOrd="4" destOrd="0" presId="urn:microsoft.com/office/officeart/2008/layout/LinedList"/>
    <dgm:cxn modelId="{CBE21562-1E7B-7A47-9C10-1D862D0BBFB0}" type="presParOf" srcId="{32098A16-20CC-E44D-95B8-61BA0DB528D9}" destId="{AE39FDCD-06CB-8C49-899D-A503492A9F38}" srcOrd="5" destOrd="0" presId="urn:microsoft.com/office/officeart/2008/layout/LinedList"/>
    <dgm:cxn modelId="{B922AA53-5FC0-5341-9685-DD58A67E184A}" type="presParOf" srcId="{AE39FDCD-06CB-8C49-899D-A503492A9F38}" destId="{F4F76774-05E8-F34F-8159-D6A9B7AA8939}" srcOrd="0" destOrd="0" presId="urn:microsoft.com/office/officeart/2008/layout/LinedList"/>
    <dgm:cxn modelId="{D1885C27-9990-0043-8FE6-E3FAF413BDE8}" type="presParOf" srcId="{AE39FDCD-06CB-8C49-899D-A503492A9F38}" destId="{D75324F9-3013-A64D-B3D4-9FCC969024B2}" srcOrd="1" destOrd="0" presId="urn:microsoft.com/office/officeart/2008/layout/LinedList"/>
    <dgm:cxn modelId="{D59EA8BF-D0D6-3741-A902-5F6CA8009D92}" type="presParOf" srcId="{32098A16-20CC-E44D-95B8-61BA0DB528D9}" destId="{D11CA1CD-D0B3-9545-8E31-009068E9C82F}" srcOrd="6" destOrd="0" presId="urn:microsoft.com/office/officeart/2008/layout/LinedList"/>
    <dgm:cxn modelId="{998A630D-7ED4-1F4E-AADC-F18906BED3C3}" type="presParOf" srcId="{32098A16-20CC-E44D-95B8-61BA0DB528D9}" destId="{A4C58D44-7E42-7643-B2BE-E5835602ACBF}" srcOrd="7" destOrd="0" presId="urn:microsoft.com/office/officeart/2008/layout/LinedList"/>
    <dgm:cxn modelId="{4970B809-C87A-B849-ABB1-A8BE2C067053}" type="presParOf" srcId="{A4C58D44-7E42-7643-B2BE-E5835602ACBF}" destId="{B5DB638C-F4A6-9B46-94AF-A85F622499DD}" srcOrd="0" destOrd="0" presId="urn:microsoft.com/office/officeart/2008/layout/LinedList"/>
    <dgm:cxn modelId="{F7486860-BBDC-8A41-8080-D992A0E42CD2}" type="presParOf" srcId="{A4C58D44-7E42-7643-B2BE-E5835602ACBF}" destId="{FF67E280-9501-5F43-800E-29D1AF2C22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DF5F35-1936-1742-A3E4-622318B214E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20BC0-B09C-1240-A924-E177693BCB77}">
      <dgm:prSet/>
      <dgm:spPr/>
      <dgm:t>
        <a:bodyPr/>
        <a:lstStyle/>
        <a:p>
          <a:pPr rtl="0"/>
          <a:r>
            <a:rPr lang="en-US" dirty="0" smtClean="0"/>
            <a:t>Why do people </a:t>
          </a:r>
          <a:r>
            <a:rPr lang="en-US" dirty="0" smtClean="0"/>
            <a:t>wear </a:t>
          </a:r>
          <a:r>
            <a:rPr lang="en-US" dirty="0" smtClean="0"/>
            <a:t>masks?</a:t>
          </a:r>
        </a:p>
      </dgm:t>
    </dgm:pt>
    <dgm:pt modelId="{E9499EAA-E5F9-034B-B904-42DE8DCAAF95}" type="parTrans" cxnId="{82307A2A-7210-CE4A-B235-3560E323FB48}">
      <dgm:prSet/>
      <dgm:spPr/>
      <dgm:t>
        <a:bodyPr/>
        <a:lstStyle/>
        <a:p>
          <a:endParaRPr lang="en-US"/>
        </a:p>
      </dgm:t>
    </dgm:pt>
    <dgm:pt modelId="{84F9FCAD-0F03-BF43-B0C7-458B50B120EE}" type="sibTrans" cxnId="{82307A2A-7210-CE4A-B235-3560E323FB48}">
      <dgm:prSet/>
      <dgm:spPr/>
      <dgm:t>
        <a:bodyPr/>
        <a:lstStyle/>
        <a:p>
          <a:endParaRPr lang="en-US"/>
        </a:p>
      </dgm:t>
    </dgm:pt>
    <dgm:pt modelId="{60699476-6222-5443-91FF-615BA874C8BD}" type="pres">
      <dgm:prSet presAssocID="{D5DF5F35-1936-1742-A3E4-622318B21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A9DFE-B9B6-3347-A688-FBEEDBA36EAE}" type="pres">
      <dgm:prSet presAssocID="{32320BC0-B09C-1240-A924-E177693BCB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07A2A-7210-CE4A-B235-3560E323FB48}" srcId="{D5DF5F35-1936-1742-A3E4-622318B214E7}" destId="{32320BC0-B09C-1240-A924-E177693BCB77}" srcOrd="0" destOrd="0" parTransId="{E9499EAA-E5F9-034B-B904-42DE8DCAAF95}" sibTransId="{84F9FCAD-0F03-BF43-B0C7-458B50B120EE}"/>
    <dgm:cxn modelId="{578D6CFC-B573-3641-A405-8A374CB22999}" type="presOf" srcId="{32320BC0-B09C-1240-A924-E177693BCB77}" destId="{8B8A9DFE-B9B6-3347-A688-FBEEDBA36EAE}" srcOrd="0" destOrd="0" presId="urn:microsoft.com/office/officeart/2005/8/layout/vList2"/>
    <dgm:cxn modelId="{251A4E42-38A7-314E-8032-59D24CE78CF1}" type="presOf" srcId="{D5DF5F35-1936-1742-A3E4-622318B214E7}" destId="{60699476-6222-5443-91FF-615BA874C8BD}" srcOrd="0" destOrd="0" presId="urn:microsoft.com/office/officeart/2005/8/layout/vList2"/>
    <dgm:cxn modelId="{6CA5200B-2E79-7244-9A45-3961CAAB66A1}" type="presParOf" srcId="{60699476-6222-5443-91FF-615BA874C8BD}" destId="{8B8A9DFE-B9B6-3347-A688-FBEEDBA36E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C6CD1A-5E5F-FD4F-B080-0A8B9368A7AB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81578-A5ED-2849-A94C-373C5866AD33}">
      <dgm:prSet/>
      <dgm:spPr/>
      <dgm:t>
        <a:bodyPr/>
        <a:lstStyle/>
        <a:p>
          <a:pPr rtl="0"/>
          <a:r>
            <a:rPr lang="en-US" smtClean="0"/>
            <a:t>ELA9W4</a:t>
          </a:r>
          <a:endParaRPr lang="en-US"/>
        </a:p>
      </dgm:t>
    </dgm:pt>
    <dgm:pt modelId="{DF3D834E-B956-094F-BF70-D8E9F0D1E693}" type="parTrans" cxnId="{3054B920-7A14-EB4D-B350-460C0EB60714}">
      <dgm:prSet/>
      <dgm:spPr/>
      <dgm:t>
        <a:bodyPr/>
        <a:lstStyle/>
        <a:p>
          <a:endParaRPr lang="en-US"/>
        </a:p>
      </dgm:t>
    </dgm:pt>
    <dgm:pt modelId="{3D48E072-4AB8-244F-A87E-A6D00AC9B786}" type="sibTrans" cxnId="{3054B920-7A14-EB4D-B350-460C0EB60714}">
      <dgm:prSet/>
      <dgm:spPr/>
      <dgm:t>
        <a:bodyPr/>
        <a:lstStyle/>
        <a:p>
          <a:endParaRPr lang="en-US"/>
        </a:p>
      </dgm:t>
    </dgm:pt>
    <dgm:pt modelId="{D1B1B4C7-DCC0-6A44-B54E-1C8463A91A7A}">
      <dgm:prSet/>
      <dgm:spPr/>
      <dgm:t>
        <a:bodyPr/>
        <a:lstStyle/>
        <a:p>
          <a:pPr rtl="0"/>
          <a:r>
            <a:rPr lang="en-US" smtClean="0"/>
            <a:t>Produce clear and coherent writing that is appropriate according to the task and audience.</a:t>
          </a:r>
          <a:endParaRPr lang="en-US"/>
        </a:p>
      </dgm:t>
    </dgm:pt>
    <dgm:pt modelId="{9B184B26-717C-BC4D-851E-FA66059E7A64}" type="parTrans" cxnId="{CE456B35-88FA-4A45-91CB-0C7DA1C82D26}">
      <dgm:prSet/>
      <dgm:spPr/>
      <dgm:t>
        <a:bodyPr/>
        <a:lstStyle/>
        <a:p>
          <a:endParaRPr lang="en-US"/>
        </a:p>
      </dgm:t>
    </dgm:pt>
    <dgm:pt modelId="{D8EA59F3-3F0F-B14B-91EC-F733ACCD7E99}" type="sibTrans" cxnId="{CE456B35-88FA-4A45-91CB-0C7DA1C82D26}">
      <dgm:prSet/>
      <dgm:spPr/>
      <dgm:t>
        <a:bodyPr/>
        <a:lstStyle/>
        <a:p>
          <a:endParaRPr lang="en-US"/>
        </a:p>
      </dgm:t>
    </dgm:pt>
    <dgm:pt modelId="{589F7811-A460-4B41-BE27-56635C0E2A8D}">
      <dgm:prSet/>
      <dgm:spPr/>
      <dgm:t>
        <a:bodyPr/>
        <a:lstStyle/>
        <a:p>
          <a:pPr rtl="0"/>
          <a:r>
            <a:rPr lang="en-US" smtClean="0"/>
            <a:t>ELA9RL2</a:t>
          </a:r>
          <a:endParaRPr lang="en-US"/>
        </a:p>
      </dgm:t>
    </dgm:pt>
    <dgm:pt modelId="{9531136C-B1F1-8245-9A1E-2336018C2545}" type="parTrans" cxnId="{A598C3F2-7D22-444F-A18D-13C8136D881E}">
      <dgm:prSet/>
      <dgm:spPr/>
      <dgm:t>
        <a:bodyPr/>
        <a:lstStyle/>
        <a:p>
          <a:endParaRPr lang="en-US"/>
        </a:p>
      </dgm:t>
    </dgm:pt>
    <dgm:pt modelId="{F44B8372-DD48-E94E-8D07-18C5A6DCFA90}" type="sibTrans" cxnId="{A598C3F2-7D22-444F-A18D-13C8136D881E}">
      <dgm:prSet/>
      <dgm:spPr/>
      <dgm:t>
        <a:bodyPr/>
        <a:lstStyle/>
        <a:p>
          <a:endParaRPr lang="en-US"/>
        </a:p>
      </dgm:t>
    </dgm:pt>
    <dgm:pt modelId="{2F9A12AB-804A-3C44-A949-896AAAF9EC61}">
      <dgm:prSet/>
      <dgm:spPr/>
      <dgm:t>
        <a:bodyPr/>
        <a:lstStyle/>
        <a:p>
          <a:pPr rtl="0"/>
          <a:r>
            <a:rPr lang="en-US" dirty="0" smtClean="0"/>
            <a:t>Determine a theme or central idea and how it develops as it emerges and is shaped by details; give an objective summary of a text.</a:t>
          </a:r>
          <a:endParaRPr lang="en-US" dirty="0"/>
        </a:p>
      </dgm:t>
    </dgm:pt>
    <dgm:pt modelId="{EE3AC603-CEDF-594A-A8C6-4245BB3BBDE9}" type="parTrans" cxnId="{941F88BF-B099-E547-8B04-B9822EF41172}">
      <dgm:prSet/>
      <dgm:spPr/>
      <dgm:t>
        <a:bodyPr/>
        <a:lstStyle/>
        <a:p>
          <a:endParaRPr lang="en-US"/>
        </a:p>
      </dgm:t>
    </dgm:pt>
    <dgm:pt modelId="{4FD725B5-9E1F-644D-9728-3A89072970AB}" type="sibTrans" cxnId="{941F88BF-B099-E547-8B04-B9822EF41172}">
      <dgm:prSet/>
      <dgm:spPr/>
      <dgm:t>
        <a:bodyPr/>
        <a:lstStyle/>
        <a:p>
          <a:endParaRPr lang="en-US"/>
        </a:p>
      </dgm:t>
    </dgm:pt>
    <dgm:pt modelId="{EE32EE48-75F5-CC4E-A70D-2E64EF1000BE}">
      <dgm:prSet/>
      <dgm:spPr/>
      <dgm:t>
        <a:bodyPr/>
        <a:lstStyle/>
        <a:p>
          <a:pPr rtl="0"/>
          <a:r>
            <a:rPr lang="en-US" smtClean="0"/>
            <a:t>ELA9RL5: </a:t>
          </a:r>
          <a:endParaRPr lang="en-US"/>
        </a:p>
      </dgm:t>
    </dgm:pt>
    <dgm:pt modelId="{B6A704F9-8A03-1545-B9C0-03310FE71F3B}" type="parTrans" cxnId="{B1036028-B668-494C-A271-EA30D6590600}">
      <dgm:prSet/>
      <dgm:spPr/>
      <dgm:t>
        <a:bodyPr/>
        <a:lstStyle/>
        <a:p>
          <a:endParaRPr lang="en-US"/>
        </a:p>
      </dgm:t>
    </dgm:pt>
    <dgm:pt modelId="{385E564C-6881-8248-A195-7B180486AEB3}" type="sibTrans" cxnId="{B1036028-B668-494C-A271-EA30D6590600}">
      <dgm:prSet/>
      <dgm:spPr/>
      <dgm:t>
        <a:bodyPr/>
        <a:lstStyle/>
        <a:p>
          <a:endParaRPr lang="en-US"/>
        </a:p>
      </dgm:t>
    </dgm:pt>
    <dgm:pt modelId="{B8ABA6BB-7CB5-F54E-A9EB-C3D977B3BD61}">
      <dgm:prSet/>
      <dgm:spPr/>
      <dgm:t>
        <a:bodyPr/>
        <a:lstStyle/>
        <a:p>
          <a:pPr rtl="0"/>
          <a:r>
            <a:rPr lang="en-US" smtClean="0"/>
            <a:t>Analyze how an author’s choices of structure create effects such as mystery, tension, or surprise. </a:t>
          </a:r>
          <a:endParaRPr lang="en-US"/>
        </a:p>
      </dgm:t>
    </dgm:pt>
    <dgm:pt modelId="{FA1EA7B7-DA83-C94A-9105-D5EB0B3B57F5}" type="parTrans" cxnId="{E323F7A8-DC13-0349-8A46-5E1749B43B15}">
      <dgm:prSet/>
      <dgm:spPr/>
      <dgm:t>
        <a:bodyPr/>
        <a:lstStyle/>
        <a:p>
          <a:endParaRPr lang="en-US"/>
        </a:p>
      </dgm:t>
    </dgm:pt>
    <dgm:pt modelId="{926611B8-916F-9A43-A84F-2EBED84531C9}" type="sibTrans" cxnId="{E323F7A8-DC13-0349-8A46-5E1749B43B15}">
      <dgm:prSet/>
      <dgm:spPr/>
      <dgm:t>
        <a:bodyPr/>
        <a:lstStyle/>
        <a:p>
          <a:endParaRPr lang="en-US"/>
        </a:p>
      </dgm:t>
    </dgm:pt>
    <dgm:pt modelId="{E677357E-ECD5-E749-BA3D-40E61EC3237F}">
      <dgm:prSet/>
      <dgm:spPr/>
      <dgm:t>
        <a:bodyPr/>
        <a:lstStyle/>
        <a:p>
          <a:pPr rtl="0"/>
          <a:r>
            <a:rPr lang="en-US" smtClean="0"/>
            <a:t>ELA9RL3 </a:t>
          </a:r>
          <a:endParaRPr lang="en-US"/>
        </a:p>
      </dgm:t>
    </dgm:pt>
    <dgm:pt modelId="{A708C0F7-AA07-5E4F-B4B4-E77FFF209793}" type="parTrans" cxnId="{A3B0A64E-53D5-8D42-8BDF-E1B31B8EC413}">
      <dgm:prSet/>
      <dgm:spPr/>
      <dgm:t>
        <a:bodyPr/>
        <a:lstStyle/>
        <a:p>
          <a:endParaRPr lang="en-US"/>
        </a:p>
      </dgm:t>
    </dgm:pt>
    <dgm:pt modelId="{7075A662-68B0-4A45-A762-5815F74E037F}" type="sibTrans" cxnId="{A3B0A64E-53D5-8D42-8BDF-E1B31B8EC413}">
      <dgm:prSet/>
      <dgm:spPr/>
      <dgm:t>
        <a:bodyPr/>
        <a:lstStyle/>
        <a:p>
          <a:endParaRPr lang="en-US"/>
        </a:p>
      </dgm:t>
    </dgm:pt>
    <dgm:pt modelId="{7D34D2BE-C6C2-4047-8426-C0EAE82BCCA1}">
      <dgm:prSet/>
      <dgm:spPr/>
      <dgm:t>
        <a:bodyPr/>
        <a:lstStyle/>
        <a:p>
          <a:pPr rtl="0"/>
          <a:r>
            <a:rPr lang="en-US" smtClean="0"/>
            <a:t>Analyze how complex characters (multiple motivations) develop throughout text</a:t>
          </a:r>
          <a:r>
            <a:rPr lang="en-US" b="1" smtClean="0"/>
            <a:t>.</a:t>
          </a:r>
          <a:endParaRPr lang="en-US"/>
        </a:p>
      </dgm:t>
    </dgm:pt>
    <dgm:pt modelId="{0CD5EACC-8FEF-4848-B6F7-22C7242D5537}" type="parTrans" cxnId="{C2E1616E-F508-8D47-8B6C-0ABFC77C85C1}">
      <dgm:prSet/>
      <dgm:spPr/>
      <dgm:t>
        <a:bodyPr/>
        <a:lstStyle/>
        <a:p>
          <a:endParaRPr lang="en-US"/>
        </a:p>
      </dgm:t>
    </dgm:pt>
    <dgm:pt modelId="{D360FD9B-D90D-A849-9A8C-535FFF116F3E}" type="sibTrans" cxnId="{C2E1616E-F508-8D47-8B6C-0ABFC77C85C1}">
      <dgm:prSet/>
      <dgm:spPr/>
      <dgm:t>
        <a:bodyPr/>
        <a:lstStyle/>
        <a:p>
          <a:endParaRPr lang="en-US"/>
        </a:p>
      </dgm:t>
    </dgm:pt>
    <dgm:pt modelId="{E3582919-6B59-804F-AD4E-9EDD1DE5053B}" type="pres">
      <dgm:prSet presAssocID="{3EC6CD1A-5E5F-FD4F-B080-0A8B9368A7AB}" presName="vert0" presStyleCnt="0">
        <dgm:presLayoutVars>
          <dgm:dir/>
          <dgm:animOne val="branch"/>
          <dgm:animLvl val="lvl"/>
        </dgm:presLayoutVars>
      </dgm:prSet>
      <dgm:spPr/>
    </dgm:pt>
    <dgm:pt modelId="{7525FD93-38FE-AA4F-A937-16BA79C50C49}" type="pres">
      <dgm:prSet presAssocID="{04B81578-A5ED-2849-A94C-373C5866AD33}" presName="thickLine" presStyleLbl="alignNode1" presStyleIdx="0" presStyleCnt="4"/>
      <dgm:spPr/>
    </dgm:pt>
    <dgm:pt modelId="{956B77C1-A722-F94D-9859-EA3B62CB030D}" type="pres">
      <dgm:prSet presAssocID="{04B81578-A5ED-2849-A94C-373C5866AD33}" presName="horz1" presStyleCnt="0"/>
      <dgm:spPr/>
    </dgm:pt>
    <dgm:pt modelId="{9F21599B-516B-B948-B4AE-D81E0FEBAA35}" type="pres">
      <dgm:prSet presAssocID="{04B81578-A5ED-2849-A94C-373C5866AD33}" presName="tx1" presStyleLbl="revTx" presStyleIdx="0" presStyleCnt="8"/>
      <dgm:spPr/>
    </dgm:pt>
    <dgm:pt modelId="{3397C03E-DFEB-944E-B3E1-FFC1CBB1C26D}" type="pres">
      <dgm:prSet presAssocID="{04B81578-A5ED-2849-A94C-373C5866AD33}" presName="vert1" presStyleCnt="0"/>
      <dgm:spPr/>
    </dgm:pt>
    <dgm:pt modelId="{683D2846-0C1C-1441-9977-B4B9761E55DD}" type="pres">
      <dgm:prSet presAssocID="{D1B1B4C7-DCC0-6A44-B54E-1C8463A91A7A}" presName="vertSpace2a" presStyleCnt="0"/>
      <dgm:spPr/>
    </dgm:pt>
    <dgm:pt modelId="{6D32FC24-AB4A-534D-A7BC-7115AB7F0B8F}" type="pres">
      <dgm:prSet presAssocID="{D1B1B4C7-DCC0-6A44-B54E-1C8463A91A7A}" presName="horz2" presStyleCnt="0"/>
      <dgm:spPr/>
    </dgm:pt>
    <dgm:pt modelId="{0A7890CD-19DA-2B4B-AF5E-2A5EF8D62FA6}" type="pres">
      <dgm:prSet presAssocID="{D1B1B4C7-DCC0-6A44-B54E-1C8463A91A7A}" presName="horzSpace2" presStyleCnt="0"/>
      <dgm:spPr/>
    </dgm:pt>
    <dgm:pt modelId="{BFD8A0C5-9D51-2B4F-A6FE-E4731630CE02}" type="pres">
      <dgm:prSet presAssocID="{D1B1B4C7-DCC0-6A44-B54E-1C8463A91A7A}" presName="tx2" presStyleLbl="revTx" presStyleIdx="1" presStyleCnt="8"/>
      <dgm:spPr/>
    </dgm:pt>
    <dgm:pt modelId="{E76A59B9-C997-414F-B043-F55118B23F3A}" type="pres">
      <dgm:prSet presAssocID="{D1B1B4C7-DCC0-6A44-B54E-1C8463A91A7A}" presName="vert2" presStyleCnt="0"/>
      <dgm:spPr/>
    </dgm:pt>
    <dgm:pt modelId="{A9CF5517-296E-324B-9D36-DC4CBB46C7AD}" type="pres">
      <dgm:prSet presAssocID="{D1B1B4C7-DCC0-6A44-B54E-1C8463A91A7A}" presName="thinLine2b" presStyleLbl="callout" presStyleIdx="0" presStyleCnt="4"/>
      <dgm:spPr/>
    </dgm:pt>
    <dgm:pt modelId="{FE755F29-0186-BC47-B6DE-A582F2227D4F}" type="pres">
      <dgm:prSet presAssocID="{D1B1B4C7-DCC0-6A44-B54E-1C8463A91A7A}" presName="vertSpace2b" presStyleCnt="0"/>
      <dgm:spPr/>
    </dgm:pt>
    <dgm:pt modelId="{0489499E-DAB5-F945-897F-287D0ED8690D}" type="pres">
      <dgm:prSet presAssocID="{589F7811-A460-4B41-BE27-56635C0E2A8D}" presName="thickLine" presStyleLbl="alignNode1" presStyleIdx="1" presStyleCnt="4"/>
      <dgm:spPr/>
    </dgm:pt>
    <dgm:pt modelId="{B2FC1987-5449-834E-B2A0-F84AA5B0D9D0}" type="pres">
      <dgm:prSet presAssocID="{589F7811-A460-4B41-BE27-56635C0E2A8D}" presName="horz1" presStyleCnt="0"/>
      <dgm:spPr/>
    </dgm:pt>
    <dgm:pt modelId="{4A5D0D5C-E3E8-EB47-A7D0-F008EF4D44A7}" type="pres">
      <dgm:prSet presAssocID="{589F7811-A460-4B41-BE27-56635C0E2A8D}" presName="tx1" presStyleLbl="revTx" presStyleIdx="2" presStyleCnt="8"/>
      <dgm:spPr/>
    </dgm:pt>
    <dgm:pt modelId="{F2391EA2-E860-494B-B8E3-5AE01ABC56ED}" type="pres">
      <dgm:prSet presAssocID="{589F7811-A460-4B41-BE27-56635C0E2A8D}" presName="vert1" presStyleCnt="0"/>
      <dgm:spPr/>
    </dgm:pt>
    <dgm:pt modelId="{D6709C7D-5F6D-2046-AA78-BAEC51B353D5}" type="pres">
      <dgm:prSet presAssocID="{2F9A12AB-804A-3C44-A949-896AAAF9EC61}" presName="vertSpace2a" presStyleCnt="0"/>
      <dgm:spPr/>
    </dgm:pt>
    <dgm:pt modelId="{C4E3ACD1-80BE-3046-A019-F0A0C109BAD1}" type="pres">
      <dgm:prSet presAssocID="{2F9A12AB-804A-3C44-A949-896AAAF9EC61}" presName="horz2" presStyleCnt="0"/>
      <dgm:spPr/>
    </dgm:pt>
    <dgm:pt modelId="{FF2594A9-B3AB-E041-82BC-712F6D5F3D0C}" type="pres">
      <dgm:prSet presAssocID="{2F9A12AB-804A-3C44-A949-896AAAF9EC61}" presName="horzSpace2" presStyleCnt="0"/>
      <dgm:spPr/>
    </dgm:pt>
    <dgm:pt modelId="{2F9C4C9B-90AC-EB40-8197-BA438F11F83C}" type="pres">
      <dgm:prSet presAssocID="{2F9A12AB-804A-3C44-A949-896AAAF9EC61}" presName="tx2" presStyleLbl="revTx" presStyleIdx="3" presStyleCnt="8"/>
      <dgm:spPr/>
      <dgm:t>
        <a:bodyPr/>
        <a:lstStyle/>
        <a:p>
          <a:endParaRPr lang="en-US"/>
        </a:p>
      </dgm:t>
    </dgm:pt>
    <dgm:pt modelId="{43C9E35F-A43A-F746-B17C-18D7C1B68601}" type="pres">
      <dgm:prSet presAssocID="{2F9A12AB-804A-3C44-A949-896AAAF9EC61}" presName="vert2" presStyleCnt="0"/>
      <dgm:spPr/>
    </dgm:pt>
    <dgm:pt modelId="{A4B26E34-3A04-524D-9FB1-A2B11B2D5ADA}" type="pres">
      <dgm:prSet presAssocID="{2F9A12AB-804A-3C44-A949-896AAAF9EC61}" presName="thinLine2b" presStyleLbl="callout" presStyleIdx="1" presStyleCnt="4"/>
      <dgm:spPr/>
    </dgm:pt>
    <dgm:pt modelId="{AC11D324-4652-B545-89B4-F84C22CD222A}" type="pres">
      <dgm:prSet presAssocID="{2F9A12AB-804A-3C44-A949-896AAAF9EC61}" presName="vertSpace2b" presStyleCnt="0"/>
      <dgm:spPr/>
    </dgm:pt>
    <dgm:pt modelId="{149A1975-253A-3F43-B503-D1751036ED30}" type="pres">
      <dgm:prSet presAssocID="{EE32EE48-75F5-CC4E-A70D-2E64EF1000BE}" presName="thickLine" presStyleLbl="alignNode1" presStyleIdx="2" presStyleCnt="4"/>
      <dgm:spPr/>
    </dgm:pt>
    <dgm:pt modelId="{88AC60E0-269E-D54E-9486-CA20E6F50217}" type="pres">
      <dgm:prSet presAssocID="{EE32EE48-75F5-CC4E-A70D-2E64EF1000BE}" presName="horz1" presStyleCnt="0"/>
      <dgm:spPr/>
    </dgm:pt>
    <dgm:pt modelId="{3CD79502-ED4F-8A41-A762-A04EDF873720}" type="pres">
      <dgm:prSet presAssocID="{EE32EE48-75F5-CC4E-A70D-2E64EF1000BE}" presName="tx1" presStyleLbl="revTx" presStyleIdx="4" presStyleCnt="8"/>
      <dgm:spPr/>
    </dgm:pt>
    <dgm:pt modelId="{6AE8B81D-5A47-5841-B71E-A5A208507505}" type="pres">
      <dgm:prSet presAssocID="{EE32EE48-75F5-CC4E-A70D-2E64EF1000BE}" presName="vert1" presStyleCnt="0"/>
      <dgm:spPr/>
    </dgm:pt>
    <dgm:pt modelId="{2EB8EC84-BD30-0742-9861-DD1779AF9D6B}" type="pres">
      <dgm:prSet presAssocID="{B8ABA6BB-7CB5-F54E-A9EB-C3D977B3BD61}" presName="vertSpace2a" presStyleCnt="0"/>
      <dgm:spPr/>
    </dgm:pt>
    <dgm:pt modelId="{9DC257C6-6F2A-9748-8F4C-021472CE2C08}" type="pres">
      <dgm:prSet presAssocID="{B8ABA6BB-7CB5-F54E-A9EB-C3D977B3BD61}" presName="horz2" presStyleCnt="0"/>
      <dgm:spPr/>
    </dgm:pt>
    <dgm:pt modelId="{F94E4B61-6E76-B242-9851-FF5985CDBAD1}" type="pres">
      <dgm:prSet presAssocID="{B8ABA6BB-7CB5-F54E-A9EB-C3D977B3BD61}" presName="horzSpace2" presStyleCnt="0"/>
      <dgm:spPr/>
    </dgm:pt>
    <dgm:pt modelId="{EBA175BE-C45E-C44E-A219-2D4AA1F238E2}" type="pres">
      <dgm:prSet presAssocID="{B8ABA6BB-7CB5-F54E-A9EB-C3D977B3BD61}" presName="tx2" presStyleLbl="revTx" presStyleIdx="5" presStyleCnt="8"/>
      <dgm:spPr/>
    </dgm:pt>
    <dgm:pt modelId="{ADC42A04-ECE9-9B45-8D1B-AAC13D63033C}" type="pres">
      <dgm:prSet presAssocID="{B8ABA6BB-7CB5-F54E-A9EB-C3D977B3BD61}" presName="vert2" presStyleCnt="0"/>
      <dgm:spPr/>
    </dgm:pt>
    <dgm:pt modelId="{0E51FDF9-879C-7B45-9EF0-EB800A65BB41}" type="pres">
      <dgm:prSet presAssocID="{B8ABA6BB-7CB5-F54E-A9EB-C3D977B3BD61}" presName="thinLine2b" presStyleLbl="callout" presStyleIdx="2" presStyleCnt="4"/>
      <dgm:spPr/>
    </dgm:pt>
    <dgm:pt modelId="{548E99CA-C3F8-1E42-BE31-8BD1624ACEE7}" type="pres">
      <dgm:prSet presAssocID="{B8ABA6BB-7CB5-F54E-A9EB-C3D977B3BD61}" presName="vertSpace2b" presStyleCnt="0"/>
      <dgm:spPr/>
    </dgm:pt>
    <dgm:pt modelId="{5F4B1872-9A74-3448-B18F-FD376BDC9DA6}" type="pres">
      <dgm:prSet presAssocID="{E677357E-ECD5-E749-BA3D-40E61EC3237F}" presName="thickLine" presStyleLbl="alignNode1" presStyleIdx="3" presStyleCnt="4"/>
      <dgm:spPr/>
    </dgm:pt>
    <dgm:pt modelId="{E2F1ABBA-B722-8E41-B76C-431B23EEFAD0}" type="pres">
      <dgm:prSet presAssocID="{E677357E-ECD5-E749-BA3D-40E61EC3237F}" presName="horz1" presStyleCnt="0"/>
      <dgm:spPr/>
    </dgm:pt>
    <dgm:pt modelId="{976CB7D6-8AE3-BB43-824C-022C46E3EC14}" type="pres">
      <dgm:prSet presAssocID="{E677357E-ECD5-E749-BA3D-40E61EC3237F}" presName="tx1" presStyleLbl="revTx" presStyleIdx="6" presStyleCnt="8"/>
      <dgm:spPr/>
    </dgm:pt>
    <dgm:pt modelId="{15B17956-9359-4A40-A26D-A1330EBDB20B}" type="pres">
      <dgm:prSet presAssocID="{E677357E-ECD5-E749-BA3D-40E61EC3237F}" presName="vert1" presStyleCnt="0"/>
      <dgm:spPr/>
    </dgm:pt>
    <dgm:pt modelId="{FE270931-937F-4443-8E08-C3998B3DB632}" type="pres">
      <dgm:prSet presAssocID="{7D34D2BE-C6C2-4047-8426-C0EAE82BCCA1}" presName="vertSpace2a" presStyleCnt="0"/>
      <dgm:spPr/>
    </dgm:pt>
    <dgm:pt modelId="{625FD1C1-8279-C441-ADC0-DC7111BC405D}" type="pres">
      <dgm:prSet presAssocID="{7D34D2BE-C6C2-4047-8426-C0EAE82BCCA1}" presName="horz2" presStyleCnt="0"/>
      <dgm:spPr/>
    </dgm:pt>
    <dgm:pt modelId="{3BBE4503-C6A4-164E-BC6D-D06BA3A1EA66}" type="pres">
      <dgm:prSet presAssocID="{7D34D2BE-C6C2-4047-8426-C0EAE82BCCA1}" presName="horzSpace2" presStyleCnt="0"/>
      <dgm:spPr/>
    </dgm:pt>
    <dgm:pt modelId="{A391E424-5D35-9A41-9F15-8E981A411F1A}" type="pres">
      <dgm:prSet presAssocID="{7D34D2BE-C6C2-4047-8426-C0EAE82BCCA1}" presName="tx2" presStyleLbl="revTx" presStyleIdx="7" presStyleCnt="8"/>
      <dgm:spPr/>
    </dgm:pt>
    <dgm:pt modelId="{3ADF4AFE-2E38-904E-A8C7-991EEAB7079E}" type="pres">
      <dgm:prSet presAssocID="{7D34D2BE-C6C2-4047-8426-C0EAE82BCCA1}" presName="vert2" presStyleCnt="0"/>
      <dgm:spPr/>
    </dgm:pt>
    <dgm:pt modelId="{EBFBF614-1756-B24F-80AB-B1DFF2DED2D8}" type="pres">
      <dgm:prSet presAssocID="{7D34D2BE-C6C2-4047-8426-C0EAE82BCCA1}" presName="thinLine2b" presStyleLbl="callout" presStyleIdx="3" presStyleCnt="4"/>
      <dgm:spPr/>
    </dgm:pt>
    <dgm:pt modelId="{4E8C1041-045A-EB4A-BD70-12EA50FDEFFD}" type="pres">
      <dgm:prSet presAssocID="{7D34D2BE-C6C2-4047-8426-C0EAE82BCCA1}" presName="vertSpace2b" presStyleCnt="0"/>
      <dgm:spPr/>
    </dgm:pt>
  </dgm:ptLst>
  <dgm:cxnLst>
    <dgm:cxn modelId="{5735F2F2-28F2-1C41-AA27-34B1F5B73CE2}" type="presOf" srcId="{04B81578-A5ED-2849-A94C-373C5866AD33}" destId="{9F21599B-516B-B948-B4AE-D81E0FEBAA35}" srcOrd="0" destOrd="0" presId="urn:microsoft.com/office/officeart/2008/layout/LinedList"/>
    <dgm:cxn modelId="{268DD2D6-052A-634A-8752-68D5339BCAC0}" type="presOf" srcId="{7D34D2BE-C6C2-4047-8426-C0EAE82BCCA1}" destId="{A391E424-5D35-9A41-9F15-8E981A411F1A}" srcOrd="0" destOrd="0" presId="urn:microsoft.com/office/officeart/2008/layout/LinedList"/>
    <dgm:cxn modelId="{A598C3F2-7D22-444F-A18D-13C8136D881E}" srcId="{3EC6CD1A-5E5F-FD4F-B080-0A8B9368A7AB}" destId="{589F7811-A460-4B41-BE27-56635C0E2A8D}" srcOrd="1" destOrd="0" parTransId="{9531136C-B1F1-8245-9A1E-2336018C2545}" sibTransId="{F44B8372-DD48-E94E-8D07-18C5A6DCFA90}"/>
    <dgm:cxn modelId="{A69C7DDE-9576-AC4F-B04C-D1E16BB29F5C}" type="presOf" srcId="{B8ABA6BB-7CB5-F54E-A9EB-C3D977B3BD61}" destId="{EBA175BE-C45E-C44E-A219-2D4AA1F238E2}" srcOrd="0" destOrd="0" presId="urn:microsoft.com/office/officeart/2008/layout/LinedList"/>
    <dgm:cxn modelId="{A3B0A64E-53D5-8D42-8BDF-E1B31B8EC413}" srcId="{3EC6CD1A-5E5F-FD4F-B080-0A8B9368A7AB}" destId="{E677357E-ECD5-E749-BA3D-40E61EC3237F}" srcOrd="3" destOrd="0" parTransId="{A708C0F7-AA07-5E4F-B4B4-E77FFF209793}" sibTransId="{7075A662-68B0-4A45-A762-5815F74E037F}"/>
    <dgm:cxn modelId="{DD888BE6-BF63-9F4A-9CAC-D3DE3D5F3074}" type="presOf" srcId="{E677357E-ECD5-E749-BA3D-40E61EC3237F}" destId="{976CB7D6-8AE3-BB43-824C-022C46E3EC14}" srcOrd="0" destOrd="0" presId="urn:microsoft.com/office/officeart/2008/layout/LinedList"/>
    <dgm:cxn modelId="{3054B920-7A14-EB4D-B350-460C0EB60714}" srcId="{3EC6CD1A-5E5F-FD4F-B080-0A8B9368A7AB}" destId="{04B81578-A5ED-2849-A94C-373C5866AD33}" srcOrd="0" destOrd="0" parTransId="{DF3D834E-B956-094F-BF70-D8E9F0D1E693}" sibTransId="{3D48E072-4AB8-244F-A87E-A6D00AC9B786}"/>
    <dgm:cxn modelId="{A82BB75A-C4A3-D145-A91A-9F0AD74833BA}" type="presOf" srcId="{589F7811-A460-4B41-BE27-56635C0E2A8D}" destId="{4A5D0D5C-E3E8-EB47-A7D0-F008EF4D44A7}" srcOrd="0" destOrd="0" presId="urn:microsoft.com/office/officeart/2008/layout/LinedList"/>
    <dgm:cxn modelId="{941F88BF-B099-E547-8B04-B9822EF41172}" srcId="{589F7811-A460-4B41-BE27-56635C0E2A8D}" destId="{2F9A12AB-804A-3C44-A949-896AAAF9EC61}" srcOrd="0" destOrd="0" parTransId="{EE3AC603-CEDF-594A-A8C6-4245BB3BBDE9}" sibTransId="{4FD725B5-9E1F-644D-9728-3A89072970AB}"/>
    <dgm:cxn modelId="{CE456B35-88FA-4A45-91CB-0C7DA1C82D26}" srcId="{04B81578-A5ED-2849-A94C-373C5866AD33}" destId="{D1B1B4C7-DCC0-6A44-B54E-1C8463A91A7A}" srcOrd="0" destOrd="0" parTransId="{9B184B26-717C-BC4D-851E-FA66059E7A64}" sibTransId="{D8EA59F3-3F0F-B14B-91EC-F733ACCD7E99}"/>
    <dgm:cxn modelId="{86D06A8A-02F9-1146-BD72-25318E81E1E6}" type="presOf" srcId="{D1B1B4C7-DCC0-6A44-B54E-1C8463A91A7A}" destId="{BFD8A0C5-9D51-2B4F-A6FE-E4731630CE02}" srcOrd="0" destOrd="0" presId="urn:microsoft.com/office/officeart/2008/layout/LinedList"/>
    <dgm:cxn modelId="{D1B1F645-9A71-3D4D-99BA-A27925F1E1FC}" type="presOf" srcId="{2F9A12AB-804A-3C44-A949-896AAAF9EC61}" destId="{2F9C4C9B-90AC-EB40-8197-BA438F11F83C}" srcOrd="0" destOrd="0" presId="urn:microsoft.com/office/officeart/2008/layout/LinedList"/>
    <dgm:cxn modelId="{C2E1616E-F508-8D47-8B6C-0ABFC77C85C1}" srcId="{E677357E-ECD5-E749-BA3D-40E61EC3237F}" destId="{7D34D2BE-C6C2-4047-8426-C0EAE82BCCA1}" srcOrd="0" destOrd="0" parTransId="{0CD5EACC-8FEF-4848-B6F7-22C7242D5537}" sibTransId="{D360FD9B-D90D-A849-9A8C-535FFF116F3E}"/>
    <dgm:cxn modelId="{E2847EDF-F569-0145-B7F6-B01793E210CD}" type="presOf" srcId="{3EC6CD1A-5E5F-FD4F-B080-0A8B9368A7AB}" destId="{E3582919-6B59-804F-AD4E-9EDD1DE5053B}" srcOrd="0" destOrd="0" presId="urn:microsoft.com/office/officeart/2008/layout/LinedList"/>
    <dgm:cxn modelId="{E323F7A8-DC13-0349-8A46-5E1749B43B15}" srcId="{EE32EE48-75F5-CC4E-A70D-2E64EF1000BE}" destId="{B8ABA6BB-7CB5-F54E-A9EB-C3D977B3BD61}" srcOrd="0" destOrd="0" parTransId="{FA1EA7B7-DA83-C94A-9105-D5EB0B3B57F5}" sibTransId="{926611B8-916F-9A43-A84F-2EBED84531C9}"/>
    <dgm:cxn modelId="{B1036028-B668-494C-A271-EA30D6590600}" srcId="{3EC6CD1A-5E5F-FD4F-B080-0A8B9368A7AB}" destId="{EE32EE48-75F5-CC4E-A70D-2E64EF1000BE}" srcOrd="2" destOrd="0" parTransId="{B6A704F9-8A03-1545-B9C0-03310FE71F3B}" sibTransId="{385E564C-6881-8248-A195-7B180486AEB3}"/>
    <dgm:cxn modelId="{93768A3F-B62D-0C4D-95CC-FA07BCADE258}" type="presOf" srcId="{EE32EE48-75F5-CC4E-A70D-2E64EF1000BE}" destId="{3CD79502-ED4F-8A41-A762-A04EDF873720}" srcOrd="0" destOrd="0" presId="urn:microsoft.com/office/officeart/2008/layout/LinedList"/>
    <dgm:cxn modelId="{49F6C8E1-8B7F-A248-B290-DDEC54902800}" type="presParOf" srcId="{E3582919-6B59-804F-AD4E-9EDD1DE5053B}" destId="{7525FD93-38FE-AA4F-A937-16BA79C50C49}" srcOrd="0" destOrd="0" presId="urn:microsoft.com/office/officeart/2008/layout/LinedList"/>
    <dgm:cxn modelId="{010FB34D-680F-1E47-9E5F-BB78912F33A1}" type="presParOf" srcId="{E3582919-6B59-804F-AD4E-9EDD1DE5053B}" destId="{956B77C1-A722-F94D-9859-EA3B62CB030D}" srcOrd="1" destOrd="0" presId="urn:microsoft.com/office/officeart/2008/layout/LinedList"/>
    <dgm:cxn modelId="{395CAB6B-974D-D440-8EBD-82C0015305BF}" type="presParOf" srcId="{956B77C1-A722-F94D-9859-EA3B62CB030D}" destId="{9F21599B-516B-B948-B4AE-D81E0FEBAA35}" srcOrd="0" destOrd="0" presId="urn:microsoft.com/office/officeart/2008/layout/LinedList"/>
    <dgm:cxn modelId="{1E15D7A3-EE29-684B-A9E3-E576C166F0CB}" type="presParOf" srcId="{956B77C1-A722-F94D-9859-EA3B62CB030D}" destId="{3397C03E-DFEB-944E-B3E1-FFC1CBB1C26D}" srcOrd="1" destOrd="0" presId="urn:microsoft.com/office/officeart/2008/layout/LinedList"/>
    <dgm:cxn modelId="{49CB0693-402B-764C-9CE4-21684592A36F}" type="presParOf" srcId="{3397C03E-DFEB-944E-B3E1-FFC1CBB1C26D}" destId="{683D2846-0C1C-1441-9977-B4B9761E55DD}" srcOrd="0" destOrd="0" presId="urn:microsoft.com/office/officeart/2008/layout/LinedList"/>
    <dgm:cxn modelId="{73DAEDBA-3788-BE4F-BB14-2F9DD2E53933}" type="presParOf" srcId="{3397C03E-DFEB-944E-B3E1-FFC1CBB1C26D}" destId="{6D32FC24-AB4A-534D-A7BC-7115AB7F0B8F}" srcOrd="1" destOrd="0" presId="urn:microsoft.com/office/officeart/2008/layout/LinedList"/>
    <dgm:cxn modelId="{F9648ECB-2011-B345-A4F9-A955C60578BD}" type="presParOf" srcId="{6D32FC24-AB4A-534D-A7BC-7115AB7F0B8F}" destId="{0A7890CD-19DA-2B4B-AF5E-2A5EF8D62FA6}" srcOrd="0" destOrd="0" presId="urn:microsoft.com/office/officeart/2008/layout/LinedList"/>
    <dgm:cxn modelId="{C8A84414-B053-434E-B97B-38BA46B3B033}" type="presParOf" srcId="{6D32FC24-AB4A-534D-A7BC-7115AB7F0B8F}" destId="{BFD8A0C5-9D51-2B4F-A6FE-E4731630CE02}" srcOrd="1" destOrd="0" presId="urn:microsoft.com/office/officeart/2008/layout/LinedList"/>
    <dgm:cxn modelId="{1C9597D1-030C-5E40-B407-34B388B530E9}" type="presParOf" srcId="{6D32FC24-AB4A-534D-A7BC-7115AB7F0B8F}" destId="{E76A59B9-C997-414F-B043-F55118B23F3A}" srcOrd="2" destOrd="0" presId="urn:microsoft.com/office/officeart/2008/layout/LinedList"/>
    <dgm:cxn modelId="{9A48E609-B1B1-6F46-9190-EE8632B460B5}" type="presParOf" srcId="{3397C03E-DFEB-944E-B3E1-FFC1CBB1C26D}" destId="{A9CF5517-296E-324B-9D36-DC4CBB46C7AD}" srcOrd="2" destOrd="0" presId="urn:microsoft.com/office/officeart/2008/layout/LinedList"/>
    <dgm:cxn modelId="{CB4DF1F1-6EFA-8C4C-A329-910B3C9A956E}" type="presParOf" srcId="{3397C03E-DFEB-944E-B3E1-FFC1CBB1C26D}" destId="{FE755F29-0186-BC47-B6DE-A582F2227D4F}" srcOrd="3" destOrd="0" presId="urn:microsoft.com/office/officeart/2008/layout/LinedList"/>
    <dgm:cxn modelId="{76D338CB-6048-A44A-BEF6-3CC65C779383}" type="presParOf" srcId="{E3582919-6B59-804F-AD4E-9EDD1DE5053B}" destId="{0489499E-DAB5-F945-897F-287D0ED8690D}" srcOrd="2" destOrd="0" presId="urn:microsoft.com/office/officeart/2008/layout/LinedList"/>
    <dgm:cxn modelId="{FE823D99-97BE-844B-B6A0-38449D65F33F}" type="presParOf" srcId="{E3582919-6B59-804F-AD4E-9EDD1DE5053B}" destId="{B2FC1987-5449-834E-B2A0-F84AA5B0D9D0}" srcOrd="3" destOrd="0" presId="urn:microsoft.com/office/officeart/2008/layout/LinedList"/>
    <dgm:cxn modelId="{37CDFC6B-3F12-4F41-AEB7-15F4BE38E159}" type="presParOf" srcId="{B2FC1987-5449-834E-B2A0-F84AA5B0D9D0}" destId="{4A5D0D5C-E3E8-EB47-A7D0-F008EF4D44A7}" srcOrd="0" destOrd="0" presId="urn:microsoft.com/office/officeart/2008/layout/LinedList"/>
    <dgm:cxn modelId="{CF9E2255-FA45-0F47-81B4-484CEF9F175B}" type="presParOf" srcId="{B2FC1987-5449-834E-B2A0-F84AA5B0D9D0}" destId="{F2391EA2-E860-494B-B8E3-5AE01ABC56ED}" srcOrd="1" destOrd="0" presId="urn:microsoft.com/office/officeart/2008/layout/LinedList"/>
    <dgm:cxn modelId="{218E0F3C-DD9A-0645-B99C-836A074A2F49}" type="presParOf" srcId="{F2391EA2-E860-494B-B8E3-5AE01ABC56ED}" destId="{D6709C7D-5F6D-2046-AA78-BAEC51B353D5}" srcOrd="0" destOrd="0" presId="urn:microsoft.com/office/officeart/2008/layout/LinedList"/>
    <dgm:cxn modelId="{44F7DF7D-4079-064A-9C69-F42C35BC9E8A}" type="presParOf" srcId="{F2391EA2-E860-494B-B8E3-5AE01ABC56ED}" destId="{C4E3ACD1-80BE-3046-A019-F0A0C109BAD1}" srcOrd="1" destOrd="0" presId="urn:microsoft.com/office/officeart/2008/layout/LinedList"/>
    <dgm:cxn modelId="{EFFB6AF4-41F7-1042-81BA-C1AB4208062C}" type="presParOf" srcId="{C4E3ACD1-80BE-3046-A019-F0A0C109BAD1}" destId="{FF2594A9-B3AB-E041-82BC-712F6D5F3D0C}" srcOrd="0" destOrd="0" presId="urn:microsoft.com/office/officeart/2008/layout/LinedList"/>
    <dgm:cxn modelId="{C65FABA8-FDAD-B24D-952A-06BCE0425C35}" type="presParOf" srcId="{C4E3ACD1-80BE-3046-A019-F0A0C109BAD1}" destId="{2F9C4C9B-90AC-EB40-8197-BA438F11F83C}" srcOrd="1" destOrd="0" presId="urn:microsoft.com/office/officeart/2008/layout/LinedList"/>
    <dgm:cxn modelId="{2524E953-02F8-CE4C-A0F8-2448385A4205}" type="presParOf" srcId="{C4E3ACD1-80BE-3046-A019-F0A0C109BAD1}" destId="{43C9E35F-A43A-F746-B17C-18D7C1B68601}" srcOrd="2" destOrd="0" presId="urn:microsoft.com/office/officeart/2008/layout/LinedList"/>
    <dgm:cxn modelId="{4FCF0665-821A-7A4F-8CF4-5450DF75B927}" type="presParOf" srcId="{F2391EA2-E860-494B-B8E3-5AE01ABC56ED}" destId="{A4B26E34-3A04-524D-9FB1-A2B11B2D5ADA}" srcOrd="2" destOrd="0" presId="urn:microsoft.com/office/officeart/2008/layout/LinedList"/>
    <dgm:cxn modelId="{5054198F-DAC4-AA48-A42D-A29F270EE8CE}" type="presParOf" srcId="{F2391EA2-E860-494B-B8E3-5AE01ABC56ED}" destId="{AC11D324-4652-B545-89B4-F84C22CD222A}" srcOrd="3" destOrd="0" presId="urn:microsoft.com/office/officeart/2008/layout/LinedList"/>
    <dgm:cxn modelId="{CFAA9A48-07DB-A04D-9D94-37C123C0C549}" type="presParOf" srcId="{E3582919-6B59-804F-AD4E-9EDD1DE5053B}" destId="{149A1975-253A-3F43-B503-D1751036ED30}" srcOrd="4" destOrd="0" presId="urn:microsoft.com/office/officeart/2008/layout/LinedList"/>
    <dgm:cxn modelId="{76F6C2BD-179C-6242-93E4-EC51755C1BBB}" type="presParOf" srcId="{E3582919-6B59-804F-AD4E-9EDD1DE5053B}" destId="{88AC60E0-269E-D54E-9486-CA20E6F50217}" srcOrd="5" destOrd="0" presId="urn:microsoft.com/office/officeart/2008/layout/LinedList"/>
    <dgm:cxn modelId="{46B24272-7115-C541-898C-5F179F3B21AC}" type="presParOf" srcId="{88AC60E0-269E-D54E-9486-CA20E6F50217}" destId="{3CD79502-ED4F-8A41-A762-A04EDF873720}" srcOrd="0" destOrd="0" presId="urn:microsoft.com/office/officeart/2008/layout/LinedList"/>
    <dgm:cxn modelId="{37DC0421-6FF6-0245-AF4C-E86D4914D7C2}" type="presParOf" srcId="{88AC60E0-269E-D54E-9486-CA20E6F50217}" destId="{6AE8B81D-5A47-5841-B71E-A5A208507505}" srcOrd="1" destOrd="0" presId="urn:microsoft.com/office/officeart/2008/layout/LinedList"/>
    <dgm:cxn modelId="{BE86241E-0BC2-DB44-A980-287851C4CB6A}" type="presParOf" srcId="{6AE8B81D-5A47-5841-B71E-A5A208507505}" destId="{2EB8EC84-BD30-0742-9861-DD1779AF9D6B}" srcOrd="0" destOrd="0" presId="urn:microsoft.com/office/officeart/2008/layout/LinedList"/>
    <dgm:cxn modelId="{D1F98743-4B22-1345-A40F-0A0080CD85EC}" type="presParOf" srcId="{6AE8B81D-5A47-5841-B71E-A5A208507505}" destId="{9DC257C6-6F2A-9748-8F4C-021472CE2C08}" srcOrd="1" destOrd="0" presId="urn:microsoft.com/office/officeart/2008/layout/LinedList"/>
    <dgm:cxn modelId="{6D3D84DC-D568-5743-B556-98557F90B2F4}" type="presParOf" srcId="{9DC257C6-6F2A-9748-8F4C-021472CE2C08}" destId="{F94E4B61-6E76-B242-9851-FF5985CDBAD1}" srcOrd="0" destOrd="0" presId="urn:microsoft.com/office/officeart/2008/layout/LinedList"/>
    <dgm:cxn modelId="{AE1248E8-FA83-C941-A10A-A7972B13C1BB}" type="presParOf" srcId="{9DC257C6-6F2A-9748-8F4C-021472CE2C08}" destId="{EBA175BE-C45E-C44E-A219-2D4AA1F238E2}" srcOrd="1" destOrd="0" presId="urn:microsoft.com/office/officeart/2008/layout/LinedList"/>
    <dgm:cxn modelId="{41DA130D-DF0D-5246-BE89-58BC726D18A5}" type="presParOf" srcId="{9DC257C6-6F2A-9748-8F4C-021472CE2C08}" destId="{ADC42A04-ECE9-9B45-8D1B-AAC13D63033C}" srcOrd="2" destOrd="0" presId="urn:microsoft.com/office/officeart/2008/layout/LinedList"/>
    <dgm:cxn modelId="{C3639185-F095-8D41-9CCD-DAFB2F3F2CB3}" type="presParOf" srcId="{6AE8B81D-5A47-5841-B71E-A5A208507505}" destId="{0E51FDF9-879C-7B45-9EF0-EB800A65BB41}" srcOrd="2" destOrd="0" presId="urn:microsoft.com/office/officeart/2008/layout/LinedList"/>
    <dgm:cxn modelId="{A20EAFDC-9F9C-1341-A170-D63C45BF1EC0}" type="presParOf" srcId="{6AE8B81D-5A47-5841-B71E-A5A208507505}" destId="{548E99CA-C3F8-1E42-BE31-8BD1624ACEE7}" srcOrd="3" destOrd="0" presId="urn:microsoft.com/office/officeart/2008/layout/LinedList"/>
    <dgm:cxn modelId="{BAAB0CD7-717A-F545-94FB-127F663C9DEF}" type="presParOf" srcId="{E3582919-6B59-804F-AD4E-9EDD1DE5053B}" destId="{5F4B1872-9A74-3448-B18F-FD376BDC9DA6}" srcOrd="6" destOrd="0" presId="urn:microsoft.com/office/officeart/2008/layout/LinedList"/>
    <dgm:cxn modelId="{05BA9E71-43BA-C54B-8E5A-C7822461CA3A}" type="presParOf" srcId="{E3582919-6B59-804F-AD4E-9EDD1DE5053B}" destId="{E2F1ABBA-B722-8E41-B76C-431B23EEFAD0}" srcOrd="7" destOrd="0" presId="urn:microsoft.com/office/officeart/2008/layout/LinedList"/>
    <dgm:cxn modelId="{CAEE5241-DEDA-9646-A895-76DB8569A2A3}" type="presParOf" srcId="{E2F1ABBA-B722-8E41-B76C-431B23EEFAD0}" destId="{976CB7D6-8AE3-BB43-824C-022C46E3EC14}" srcOrd="0" destOrd="0" presId="urn:microsoft.com/office/officeart/2008/layout/LinedList"/>
    <dgm:cxn modelId="{0CCCB461-8B0B-C348-B0D8-A4B0B758776B}" type="presParOf" srcId="{E2F1ABBA-B722-8E41-B76C-431B23EEFAD0}" destId="{15B17956-9359-4A40-A26D-A1330EBDB20B}" srcOrd="1" destOrd="0" presId="urn:microsoft.com/office/officeart/2008/layout/LinedList"/>
    <dgm:cxn modelId="{3E9899B6-17DB-ED47-A1F3-8789DBDED0B6}" type="presParOf" srcId="{15B17956-9359-4A40-A26D-A1330EBDB20B}" destId="{FE270931-937F-4443-8E08-C3998B3DB632}" srcOrd="0" destOrd="0" presId="urn:microsoft.com/office/officeart/2008/layout/LinedList"/>
    <dgm:cxn modelId="{3F21B018-40BB-624F-A5F8-907DF58FDDC9}" type="presParOf" srcId="{15B17956-9359-4A40-A26D-A1330EBDB20B}" destId="{625FD1C1-8279-C441-ADC0-DC7111BC405D}" srcOrd="1" destOrd="0" presId="urn:microsoft.com/office/officeart/2008/layout/LinedList"/>
    <dgm:cxn modelId="{81C569FB-8F95-3F4B-9064-06EB36BC7478}" type="presParOf" srcId="{625FD1C1-8279-C441-ADC0-DC7111BC405D}" destId="{3BBE4503-C6A4-164E-BC6D-D06BA3A1EA66}" srcOrd="0" destOrd="0" presId="urn:microsoft.com/office/officeart/2008/layout/LinedList"/>
    <dgm:cxn modelId="{7B7DEDE4-9AED-0140-8660-170C8D0AA6E9}" type="presParOf" srcId="{625FD1C1-8279-C441-ADC0-DC7111BC405D}" destId="{A391E424-5D35-9A41-9F15-8E981A411F1A}" srcOrd="1" destOrd="0" presId="urn:microsoft.com/office/officeart/2008/layout/LinedList"/>
    <dgm:cxn modelId="{9B386D12-614F-F241-B65A-74D4D800FB85}" type="presParOf" srcId="{625FD1C1-8279-C441-ADC0-DC7111BC405D}" destId="{3ADF4AFE-2E38-904E-A8C7-991EEAB7079E}" srcOrd="2" destOrd="0" presId="urn:microsoft.com/office/officeart/2008/layout/LinedList"/>
    <dgm:cxn modelId="{2D334B83-EC03-CF4C-9371-A0CA1CE228EA}" type="presParOf" srcId="{15B17956-9359-4A40-A26D-A1330EBDB20B}" destId="{EBFBF614-1756-B24F-80AB-B1DFF2DED2D8}" srcOrd="2" destOrd="0" presId="urn:microsoft.com/office/officeart/2008/layout/LinedList"/>
    <dgm:cxn modelId="{055A7B4A-8EBB-7F4D-9019-0FEC2F90631D}" type="presParOf" srcId="{15B17956-9359-4A40-A26D-A1330EBDB20B}" destId="{4E8C1041-045A-EB4A-BD70-12EA50FDEFF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602E35-94B4-DE41-8D8B-0C43F542972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3C27C-61EF-3441-A56F-8AE3C623F5D7}">
      <dgm:prSet/>
      <dgm:spPr/>
      <dgm:t>
        <a:bodyPr/>
        <a:lstStyle/>
        <a:p>
          <a:pPr rtl="0"/>
          <a:r>
            <a:rPr lang="en-US" dirty="0" smtClean="0"/>
            <a:t>Theme</a:t>
          </a:r>
          <a:endParaRPr lang="en-US" dirty="0"/>
        </a:p>
      </dgm:t>
    </dgm:pt>
    <dgm:pt modelId="{0BC53B08-856A-D549-A52A-B063F1E11446}" type="parTrans" cxnId="{7284137E-0238-B84B-98C4-4B8AA50FBFFB}">
      <dgm:prSet/>
      <dgm:spPr/>
      <dgm:t>
        <a:bodyPr/>
        <a:lstStyle/>
        <a:p>
          <a:endParaRPr lang="en-US"/>
        </a:p>
      </dgm:t>
    </dgm:pt>
    <dgm:pt modelId="{DA8F9609-5237-3C4D-B931-5F2276D279A6}" type="sibTrans" cxnId="{7284137E-0238-B84B-98C4-4B8AA50FBFFB}">
      <dgm:prSet/>
      <dgm:spPr/>
      <dgm:t>
        <a:bodyPr/>
        <a:lstStyle/>
        <a:p>
          <a:endParaRPr lang="en-US"/>
        </a:p>
      </dgm:t>
    </dgm:pt>
    <dgm:pt modelId="{916800FF-4943-E349-8CD3-47DF7362F849}">
      <dgm:prSet/>
      <dgm:spPr/>
      <dgm:t>
        <a:bodyPr/>
        <a:lstStyle/>
        <a:p>
          <a:pPr rtl="0"/>
          <a:r>
            <a:rPr lang="en-US" dirty="0" smtClean="0"/>
            <a:t>The theme or central idea of a text is the main idea or concept that a writer wishes to express. A simple theme can be expressed by a single sentence or word. </a:t>
          </a:r>
        </a:p>
      </dgm:t>
    </dgm:pt>
    <dgm:pt modelId="{46CA3D94-0DBE-DA48-ABCE-9A5E33245AB8}" type="parTrans" cxnId="{CBA9F1D7-EDC0-0149-9E43-A5F8287C9A7F}">
      <dgm:prSet/>
      <dgm:spPr/>
      <dgm:t>
        <a:bodyPr/>
        <a:lstStyle/>
        <a:p>
          <a:endParaRPr lang="en-US"/>
        </a:p>
      </dgm:t>
    </dgm:pt>
    <dgm:pt modelId="{7FC80B9E-96C9-464D-9890-51F32A609623}" type="sibTrans" cxnId="{CBA9F1D7-EDC0-0149-9E43-A5F8287C9A7F}">
      <dgm:prSet/>
      <dgm:spPr/>
      <dgm:t>
        <a:bodyPr/>
        <a:lstStyle/>
        <a:p>
          <a:endParaRPr lang="en-US"/>
        </a:p>
      </dgm:t>
    </dgm:pt>
    <dgm:pt modelId="{63BF2CAF-E111-364F-AEFC-93E3620F8A4B}">
      <dgm:prSet/>
      <dgm:spPr/>
      <dgm:t>
        <a:bodyPr/>
        <a:lstStyle/>
        <a:p>
          <a:pPr rtl="0"/>
          <a:r>
            <a:rPr lang="en-US" dirty="0" smtClean="0"/>
            <a:t>Point of View</a:t>
          </a:r>
        </a:p>
      </dgm:t>
    </dgm:pt>
    <dgm:pt modelId="{57366211-F021-ED40-B6C8-E07DB471D1A3}" type="parTrans" cxnId="{38438F03-54B6-904D-9C2A-060E6C5FDEBD}">
      <dgm:prSet/>
      <dgm:spPr/>
      <dgm:t>
        <a:bodyPr/>
        <a:lstStyle/>
        <a:p>
          <a:endParaRPr lang="en-US"/>
        </a:p>
      </dgm:t>
    </dgm:pt>
    <dgm:pt modelId="{DC807CB2-260D-B247-B0DC-3297226CF4D4}" type="sibTrans" cxnId="{38438F03-54B6-904D-9C2A-060E6C5FDEBD}">
      <dgm:prSet/>
      <dgm:spPr/>
      <dgm:t>
        <a:bodyPr/>
        <a:lstStyle/>
        <a:p>
          <a:endParaRPr lang="en-US"/>
        </a:p>
      </dgm:t>
    </dgm:pt>
    <dgm:pt modelId="{9843BE90-95E9-E740-957B-8C120A2206FC}">
      <dgm:prSet/>
      <dgm:spPr/>
      <dgm:t>
        <a:bodyPr/>
        <a:lstStyle/>
        <a:p>
          <a:pPr rtl="0"/>
          <a:r>
            <a:rPr lang="en-US" dirty="0" smtClean="0"/>
            <a:t>Point of view refers to the perspective from which the author chooses to tell his or her story. There are three possible ways that an author may choose. These are: first person, second person, and third person.</a:t>
          </a:r>
          <a:endParaRPr lang="en-US" dirty="0" smtClean="0"/>
        </a:p>
      </dgm:t>
    </dgm:pt>
    <dgm:pt modelId="{A2874013-A969-7747-9157-647F013E7FDF}" type="parTrans" cxnId="{FDC9004C-113D-7E45-AE03-FE29DD2188F1}">
      <dgm:prSet/>
      <dgm:spPr/>
      <dgm:t>
        <a:bodyPr/>
        <a:lstStyle/>
        <a:p>
          <a:endParaRPr lang="en-US"/>
        </a:p>
      </dgm:t>
    </dgm:pt>
    <dgm:pt modelId="{F25F3790-042C-2844-8C8A-73A7CE9F766B}" type="sibTrans" cxnId="{FDC9004C-113D-7E45-AE03-FE29DD2188F1}">
      <dgm:prSet/>
      <dgm:spPr/>
      <dgm:t>
        <a:bodyPr/>
        <a:lstStyle/>
        <a:p>
          <a:endParaRPr lang="en-US"/>
        </a:p>
      </dgm:t>
    </dgm:pt>
    <dgm:pt modelId="{0A8D479C-AEE7-334A-9F5F-35B80ACCDF67}" type="pres">
      <dgm:prSet presAssocID="{AD602E35-94B4-DE41-8D8B-0C43F54297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D3FB92-08AA-4F40-8865-4B773D79C249}" type="pres">
      <dgm:prSet presAssocID="{3613C27C-61EF-3441-A56F-8AE3C623F5D7}" presName="thickLine" presStyleLbl="alignNode1" presStyleIdx="0" presStyleCnt="2"/>
      <dgm:spPr/>
    </dgm:pt>
    <dgm:pt modelId="{ABD907CB-3C6C-154C-9046-AE305B779276}" type="pres">
      <dgm:prSet presAssocID="{3613C27C-61EF-3441-A56F-8AE3C623F5D7}" presName="horz1" presStyleCnt="0"/>
      <dgm:spPr/>
    </dgm:pt>
    <dgm:pt modelId="{83D7FE5C-9BBB-B544-89B3-6C26E3922236}" type="pres">
      <dgm:prSet presAssocID="{3613C27C-61EF-3441-A56F-8AE3C623F5D7}" presName="tx1" presStyleLbl="revTx" presStyleIdx="0" presStyleCnt="4"/>
      <dgm:spPr/>
      <dgm:t>
        <a:bodyPr/>
        <a:lstStyle/>
        <a:p>
          <a:endParaRPr lang="en-US"/>
        </a:p>
      </dgm:t>
    </dgm:pt>
    <dgm:pt modelId="{476B82F0-7A09-494D-B480-49AF50A0E061}" type="pres">
      <dgm:prSet presAssocID="{3613C27C-61EF-3441-A56F-8AE3C623F5D7}" presName="vert1" presStyleCnt="0"/>
      <dgm:spPr/>
    </dgm:pt>
    <dgm:pt modelId="{CC5CFD22-A46D-7342-99D0-2E235D0D0A7C}" type="pres">
      <dgm:prSet presAssocID="{916800FF-4943-E349-8CD3-47DF7362F849}" presName="vertSpace2a" presStyleCnt="0"/>
      <dgm:spPr/>
    </dgm:pt>
    <dgm:pt modelId="{1F633E68-95DB-C744-849B-F0353C3B8785}" type="pres">
      <dgm:prSet presAssocID="{916800FF-4943-E349-8CD3-47DF7362F849}" presName="horz2" presStyleCnt="0"/>
      <dgm:spPr/>
    </dgm:pt>
    <dgm:pt modelId="{1C6121D9-84C7-4648-8CE6-88D8AB0A0184}" type="pres">
      <dgm:prSet presAssocID="{916800FF-4943-E349-8CD3-47DF7362F849}" presName="horzSpace2" presStyleCnt="0"/>
      <dgm:spPr/>
    </dgm:pt>
    <dgm:pt modelId="{738F6C89-1900-234C-9624-97579519281C}" type="pres">
      <dgm:prSet presAssocID="{916800FF-4943-E349-8CD3-47DF7362F849}" presName="tx2" presStyleLbl="revTx" presStyleIdx="1" presStyleCnt="4"/>
      <dgm:spPr/>
      <dgm:t>
        <a:bodyPr/>
        <a:lstStyle/>
        <a:p>
          <a:endParaRPr lang="en-US"/>
        </a:p>
      </dgm:t>
    </dgm:pt>
    <dgm:pt modelId="{F8C894CA-C748-4A49-ADB9-8C52ED17A8B4}" type="pres">
      <dgm:prSet presAssocID="{916800FF-4943-E349-8CD3-47DF7362F849}" presName="vert2" presStyleCnt="0"/>
      <dgm:spPr/>
    </dgm:pt>
    <dgm:pt modelId="{3B3CA6C7-E7AC-824D-A74B-B209E0D9F8DF}" type="pres">
      <dgm:prSet presAssocID="{916800FF-4943-E349-8CD3-47DF7362F849}" presName="thinLine2b" presStyleLbl="callout" presStyleIdx="0" presStyleCnt="2"/>
      <dgm:spPr/>
    </dgm:pt>
    <dgm:pt modelId="{37E777C1-D7C2-B647-BEF7-492D3BE91BEA}" type="pres">
      <dgm:prSet presAssocID="{916800FF-4943-E349-8CD3-47DF7362F849}" presName="vertSpace2b" presStyleCnt="0"/>
      <dgm:spPr/>
    </dgm:pt>
    <dgm:pt modelId="{CCD9EE8E-C9C3-4F4F-97B6-E7E6461FAD1C}" type="pres">
      <dgm:prSet presAssocID="{63BF2CAF-E111-364F-AEFC-93E3620F8A4B}" presName="thickLine" presStyleLbl="alignNode1" presStyleIdx="1" presStyleCnt="2"/>
      <dgm:spPr/>
    </dgm:pt>
    <dgm:pt modelId="{796B98D7-CFE1-9242-9E7F-88EA15BA7D19}" type="pres">
      <dgm:prSet presAssocID="{63BF2CAF-E111-364F-AEFC-93E3620F8A4B}" presName="horz1" presStyleCnt="0"/>
      <dgm:spPr/>
    </dgm:pt>
    <dgm:pt modelId="{B460B139-61C3-AE4C-85F0-1F8AF74C8254}" type="pres">
      <dgm:prSet presAssocID="{63BF2CAF-E111-364F-AEFC-93E3620F8A4B}" presName="tx1" presStyleLbl="revTx" presStyleIdx="2" presStyleCnt="4"/>
      <dgm:spPr/>
      <dgm:t>
        <a:bodyPr/>
        <a:lstStyle/>
        <a:p>
          <a:endParaRPr lang="en-US"/>
        </a:p>
      </dgm:t>
    </dgm:pt>
    <dgm:pt modelId="{DCFD256E-C6C7-D043-A8B8-51D52498C9B6}" type="pres">
      <dgm:prSet presAssocID="{63BF2CAF-E111-364F-AEFC-93E3620F8A4B}" presName="vert1" presStyleCnt="0"/>
      <dgm:spPr/>
    </dgm:pt>
    <dgm:pt modelId="{B5212EE7-16C4-1347-AB99-88507D7FAD9E}" type="pres">
      <dgm:prSet presAssocID="{9843BE90-95E9-E740-957B-8C120A2206FC}" presName="vertSpace2a" presStyleCnt="0"/>
      <dgm:spPr/>
    </dgm:pt>
    <dgm:pt modelId="{FA2797B9-0F2C-ED4B-9379-7F7007D5D617}" type="pres">
      <dgm:prSet presAssocID="{9843BE90-95E9-E740-957B-8C120A2206FC}" presName="horz2" presStyleCnt="0"/>
      <dgm:spPr/>
    </dgm:pt>
    <dgm:pt modelId="{24942B51-7D62-0E4D-994C-5041EFCB5385}" type="pres">
      <dgm:prSet presAssocID="{9843BE90-95E9-E740-957B-8C120A2206FC}" presName="horzSpace2" presStyleCnt="0"/>
      <dgm:spPr/>
    </dgm:pt>
    <dgm:pt modelId="{A9E832F9-075E-B64C-A1FE-ED8A9D898262}" type="pres">
      <dgm:prSet presAssocID="{9843BE90-95E9-E740-957B-8C120A2206FC}" presName="tx2" presStyleLbl="revTx" presStyleIdx="3" presStyleCnt="4"/>
      <dgm:spPr/>
      <dgm:t>
        <a:bodyPr/>
        <a:lstStyle/>
        <a:p>
          <a:endParaRPr lang="en-US"/>
        </a:p>
      </dgm:t>
    </dgm:pt>
    <dgm:pt modelId="{6F66E916-4F1F-CC44-8DF7-35306E28D88A}" type="pres">
      <dgm:prSet presAssocID="{9843BE90-95E9-E740-957B-8C120A2206FC}" presName="vert2" presStyleCnt="0"/>
      <dgm:spPr/>
    </dgm:pt>
    <dgm:pt modelId="{534DC528-F578-1347-9EF3-5C959D387344}" type="pres">
      <dgm:prSet presAssocID="{9843BE90-95E9-E740-957B-8C120A2206FC}" presName="thinLine2b" presStyleLbl="callout" presStyleIdx="1" presStyleCnt="2"/>
      <dgm:spPr/>
    </dgm:pt>
    <dgm:pt modelId="{915BA0A9-A36E-AA4D-9EBE-AE25AAC14DE1}" type="pres">
      <dgm:prSet presAssocID="{9843BE90-95E9-E740-957B-8C120A2206FC}" presName="vertSpace2b" presStyleCnt="0"/>
      <dgm:spPr/>
    </dgm:pt>
  </dgm:ptLst>
  <dgm:cxnLst>
    <dgm:cxn modelId="{37097ADC-CD2D-0347-B7AF-E1D3C9741FFD}" type="presOf" srcId="{3613C27C-61EF-3441-A56F-8AE3C623F5D7}" destId="{83D7FE5C-9BBB-B544-89B3-6C26E3922236}" srcOrd="0" destOrd="0" presId="urn:microsoft.com/office/officeart/2008/layout/LinedList"/>
    <dgm:cxn modelId="{7284137E-0238-B84B-98C4-4B8AA50FBFFB}" srcId="{AD602E35-94B4-DE41-8D8B-0C43F542972E}" destId="{3613C27C-61EF-3441-A56F-8AE3C623F5D7}" srcOrd="0" destOrd="0" parTransId="{0BC53B08-856A-D549-A52A-B063F1E11446}" sibTransId="{DA8F9609-5237-3C4D-B931-5F2276D279A6}"/>
    <dgm:cxn modelId="{38438F03-54B6-904D-9C2A-060E6C5FDEBD}" srcId="{AD602E35-94B4-DE41-8D8B-0C43F542972E}" destId="{63BF2CAF-E111-364F-AEFC-93E3620F8A4B}" srcOrd="1" destOrd="0" parTransId="{57366211-F021-ED40-B6C8-E07DB471D1A3}" sibTransId="{DC807CB2-260D-B247-B0DC-3297226CF4D4}"/>
    <dgm:cxn modelId="{FDC9004C-113D-7E45-AE03-FE29DD2188F1}" srcId="{63BF2CAF-E111-364F-AEFC-93E3620F8A4B}" destId="{9843BE90-95E9-E740-957B-8C120A2206FC}" srcOrd="0" destOrd="0" parTransId="{A2874013-A969-7747-9157-647F013E7FDF}" sibTransId="{F25F3790-042C-2844-8C8A-73A7CE9F766B}"/>
    <dgm:cxn modelId="{1B18EA88-8B6D-2242-9F68-280702F37026}" type="presOf" srcId="{916800FF-4943-E349-8CD3-47DF7362F849}" destId="{738F6C89-1900-234C-9624-97579519281C}" srcOrd="0" destOrd="0" presId="urn:microsoft.com/office/officeart/2008/layout/LinedList"/>
    <dgm:cxn modelId="{444F8886-2ADE-1A4B-B74F-A4CE3E9F5500}" type="presOf" srcId="{63BF2CAF-E111-364F-AEFC-93E3620F8A4B}" destId="{B460B139-61C3-AE4C-85F0-1F8AF74C8254}" srcOrd="0" destOrd="0" presId="urn:microsoft.com/office/officeart/2008/layout/LinedList"/>
    <dgm:cxn modelId="{4901F066-CFC5-EA48-A982-AC9177D808EE}" type="presOf" srcId="{AD602E35-94B4-DE41-8D8B-0C43F542972E}" destId="{0A8D479C-AEE7-334A-9F5F-35B80ACCDF67}" srcOrd="0" destOrd="0" presId="urn:microsoft.com/office/officeart/2008/layout/LinedList"/>
    <dgm:cxn modelId="{CBA9F1D7-EDC0-0149-9E43-A5F8287C9A7F}" srcId="{3613C27C-61EF-3441-A56F-8AE3C623F5D7}" destId="{916800FF-4943-E349-8CD3-47DF7362F849}" srcOrd="0" destOrd="0" parTransId="{46CA3D94-0DBE-DA48-ABCE-9A5E33245AB8}" sibTransId="{7FC80B9E-96C9-464D-9890-51F32A609623}"/>
    <dgm:cxn modelId="{9CB32A08-611D-1948-BB8C-0E3CFBE5C35B}" type="presOf" srcId="{9843BE90-95E9-E740-957B-8C120A2206FC}" destId="{A9E832F9-075E-B64C-A1FE-ED8A9D898262}" srcOrd="0" destOrd="0" presId="urn:microsoft.com/office/officeart/2008/layout/LinedList"/>
    <dgm:cxn modelId="{B90DF314-E52D-C248-B7CD-FFADD322618B}" type="presParOf" srcId="{0A8D479C-AEE7-334A-9F5F-35B80ACCDF67}" destId="{88D3FB92-08AA-4F40-8865-4B773D79C249}" srcOrd="0" destOrd="0" presId="urn:microsoft.com/office/officeart/2008/layout/LinedList"/>
    <dgm:cxn modelId="{F2FC6B83-D2CF-7C41-94F3-1D34B8DB30EC}" type="presParOf" srcId="{0A8D479C-AEE7-334A-9F5F-35B80ACCDF67}" destId="{ABD907CB-3C6C-154C-9046-AE305B779276}" srcOrd="1" destOrd="0" presId="urn:microsoft.com/office/officeart/2008/layout/LinedList"/>
    <dgm:cxn modelId="{A13CEE08-CD73-7F42-8442-355D6430F7C5}" type="presParOf" srcId="{ABD907CB-3C6C-154C-9046-AE305B779276}" destId="{83D7FE5C-9BBB-B544-89B3-6C26E3922236}" srcOrd="0" destOrd="0" presId="urn:microsoft.com/office/officeart/2008/layout/LinedList"/>
    <dgm:cxn modelId="{B83272EA-1CF4-8C49-8736-083126FAD305}" type="presParOf" srcId="{ABD907CB-3C6C-154C-9046-AE305B779276}" destId="{476B82F0-7A09-494D-B480-49AF50A0E061}" srcOrd="1" destOrd="0" presId="urn:microsoft.com/office/officeart/2008/layout/LinedList"/>
    <dgm:cxn modelId="{53426DDA-00B7-FD4D-A655-3A6DE8DDA77B}" type="presParOf" srcId="{476B82F0-7A09-494D-B480-49AF50A0E061}" destId="{CC5CFD22-A46D-7342-99D0-2E235D0D0A7C}" srcOrd="0" destOrd="0" presId="urn:microsoft.com/office/officeart/2008/layout/LinedList"/>
    <dgm:cxn modelId="{66F76706-4D89-4342-8DC8-DCEB297FE44B}" type="presParOf" srcId="{476B82F0-7A09-494D-B480-49AF50A0E061}" destId="{1F633E68-95DB-C744-849B-F0353C3B8785}" srcOrd="1" destOrd="0" presId="urn:microsoft.com/office/officeart/2008/layout/LinedList"/>
    <dgm:cxn modelId="{05CBD6A4-93DD-5E49-B88A-77CE4B08B91B}" type="presParOf" srcId="{1F633E68-95DB-C744-849B-F0353C3B8785}" destId="{1C6121D9-84C7-4648-8CE6-88D8AB0A0184}" srcOrd="0" destOrd="0" presId="urn:microsoft.com/office/officeart/2008/layout/LinedList"/>
    <dgm:cxn modelId="{8AD16910-049E-7F4B-8786-FF4EECA806AC}" type="presParOf" srcId="{1F633E68-95DB-C744-849B-F0353C3B8785}" destId="{738F6C89-1900-234C-9624-97579519281C}" srcOrd="1" destOrd="0" presId="urn:microsoft.com/office/officeart/2008/layout/LinedList"/>
    <dgm:cxn modelId="{C96BB0DA-E328-E942-BE3A-7FE25BBC1F16}" type="presParOf" srcId="{1F633E68-95DB-C744-849B-F0353C3B8785}" destId="{F8C894CA-C748-4A49-ADB9-8C52ED17A8B4}" srcOrd="2" destOrd="0" presId="urn:microsoft.com/office/officeart/2008/layout/LinedList"/>
    <dgm:cxn modelId="{F8433377-0752-5D47-8B2C-A3D2A199B167}" type="presParOf" srcId="{476B82F0-7A09-494D-B480-49AF50A0E061}" destId="{3B3CA6C7-E7AC-824D-A74B-B209E0D9F8DF}" srcOrd="2" destOrd="0" presId="urn:microsoft.com/office/officeart/2008/layout/LinedList"/>
    <dgm:cxn modelId="{B2C57A0E-ED40-B44C-BA1F-B807587691C3}" type="presParOf" srcId="{476B82F0-7A09-494D-B480-49AF50A0E061}" destId="{37E777C1-D7C2-B647-BEF7-492D3BE91BEA}" srcOrd="3" destOrd="0" presId="urn:microsoft.com/office/officeart/2008/layout/LinedList"/>
    <dgm:cxn modelId="{FD9CC12C-B217-3E41-88CE-CB78846330AD}" type="presParOf" srcId="{0A8D479C-AEE7-334A-9F5F-35B80ACCDF67}" destId="{CCD9EE8E-C9C3-4F4F-97B6-E7E6461FAD1C}" srcOrd="2" destOrd="0" presId="urn:microsoft.com/office/officeart/2008/layout/LinedList"/>
    <dgm:cxn modelId="{94E2D76E-5D08-E843-BD07-110D949B548A}" type="presParOf" srcId="{0A8D479C-AEE7-334A-9F5F-35B80ACCDF67}" destId="{796B98D7-CFE1-9242-9E7F-88EA15BA7D19}" srcOrd="3" destOrd="0" presId="urn:microsoft.com/office/officeart/2008/layout/LinedList"/>
    <dgm:cxn modelId="{669AAED7-C350-5249-B88E-40EA1A8977A2}" type="presParOf" srcId="{796B98D7-CFE1-9242-9E7F-88EA15BA7D19}" destId="{B460B139-61C3-AE4C-85F0-1F8AF74C8254}" srcOrd="0" destOrd="0" presId="urn:microsoft.com/office/officeart/2008/layout/LinedList"/>
    <dgm:cxn modelId="{3609CD51-CFAD-9748-B830-F2C21A852B55}" type="presParOf" srcId="{796B98D7-CFE1-9242-9E7F-88EA15BA7D19}" destId="{DCFD256E-C6C7-D043-A8B8-51D52498C9B6}" srcOrd="1" destOrd="0" presId="urn:microsoft.com/office/officeart/2008/layout/LinedList"/>
    <dgm:cxn modelId="{89C3CEB5-E602-9742-A358-8A91847262DD}" type="presParOf" srcId="{DCFD256E-C6C7-D043-A8B8-51D52498C9B6}" destId="{B5212EE7-16C4-1347-AB99-88507D7FAD9E}" srcOrd="0" destOrd="0" presId="urn:microsoft.com/office/officeart/2008/layout/LinedList"/>
    <dgm:cxn modelId="{11A0C48E-3E2D-A04E-B654-2B3DF1ED0E96}" type="presParOf" srcId="{DCFD256E-C6C7-D043-A8B8-51D52498C9B6}" destId="{FA2797B9-0F2C-ED4B-9379-7F7007D5D617}" srcOrd="1" destOrd="0" presId="urn:microsoft.com/office/officeart/2008/layout/LinedList"/>
    <dgm:cxn modelId="{8088B4EC-7FF0-4441-8A38-B411D5EBAA6A}" type="presParOf" srcId="{FA2797B9-0F2C-ED4B-9379-7F7007D5D617}" destId="{24942B51-7D62-0E4D-994C-5041EFCB5385}" srcOrd="0" destOrd="0" presId="urn:microsoft.com/office/officeart/2008/layout/LinedList"/>
    <dgm:cxn modelId="{D1C6D1F5-70A5-A044-A6DA-A0950EE251DA}" type="presParOf" srcId="{FA2797B9-0F2C-ED4B-9379-7F7007D5D617}" destId="{A9E832F9-075E-B64C-A1FE-ED8A9D898262}" srcOrd="1" destOrd="0" presId="urn:microsoft.com/office/officeart/2008/layout/LinedList"/>
    <dgm:cxn modelId="{9A684F79-2EDA-6C46-82CA-5D1ABD24F691}" type="presParOf" srcId="{FA2797B9-0F2C-ED4B-9379-7F7007D5D617}" destId="{6F66E916-4F1F-CC44-8DF7-35306E28D88A}" srcOrd="2" destOrd="0" presId="urn:microsoft.com/office/officeart/2008/layout/LinedList"/>
    <dgm:cxn modelId="{3C86D3F9-0EB0-E34A-9103-226AA0C05D1A}" type="presParOf" srcId="{DCFD256E-C6C7-D043-A8B8-51D52498C9B6}" destId="{534DC528-F578-1347-9EF3-5C959D387344}" srcOrd="2" destOrd="0" presId="urn:microsoft.com/office/officeart/2008/layout/LinedList"/>
    <dgm:cxn modelId="{0E7568B6-B91D-7848-BEF3-960BF611A926}" type="presParOf" srcId="{DCFD256E-C6C7-D043-A8B8-51D52498C9B6}" destId="{915BA0A9-A36E-AA4D-9EBE-AE25AAC14DE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DB31CA-112C-104F-B9A9-D696B3CFBAF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68A78-6237-DB41-AC30-34D96BA985BD}">
      <dgm:prSet/>
      <dgm:spPr/>
      <dgm:t>
        <a:bodyPr/>
        <a:lstStyle/>
        <a:p>
          <a:pPr rtl="0"/>
          <a:r>
            <a:rPr lang="en-US" dirty="0" smtClean="0"/>
            <a:t>Please open your GREEN LITERATURE BOOKS to page </a:t>
          </a:r>
          <a:r>
            <a:rPr lang="en-US" dirty="0" smtClean="0"/>
            <a:t>347.</a:t>
          </a:r>
          <a:endParaRPr lang="en-US" dirty="0"/>
        </a:p>
      </dgm:t>
    </dgm:pt>
    <dgm:pt modelId="{00FC9002-8D9B-6545-8683-4CE1AC55B633}" type="parTrans" cxnId="{D5E46135-9EAA-9946-926B-B55469AB2077}">
      <dgm:prSet/>
      <dgm:spPr/>
      <dgm:t>
        <a:bodyPr/>
        <a:lstStyle/>
        <a:p>
          <a:endParaRPr lang="en-US"/>
        </a:p>
      </dgm:t>
    </dgm:pt>
    <dgm:pt modelId="{81EDBE1B-DE85-2847-A868-E893080383A3}" type="sibTrans" cxnId="{D5E46135-9EAA-9946-926B-B55469AB2077}">
      <dgm:prSet/>
      <dgm:spPr/>
      <dgm:t>
        <a:bodyPr/>
        <a:lstStyle/>
        <a:p>
          <a:endParaRPr lang="en-US"/>
        </a:p>
      </dgm:t>
    </dgm:pt>
    <dgm:pt modelId="{BEEF1B4B-A9D8-E545-9B5A-C4EE7302752A}">
      <dgm:prSet/>
      <dgm:spPr/>
      <dgm:t>
        <a:bodyPr/>
        <a:lstStyle/>
        <a:p>
          <a:pPr rtl="0"/>
          <a:r>
            <a:rPr lang="en-US" dirty="0" smtClean="0"/>
            <a:t>We will now read “The Secret Life of Walter </a:t>
          </a:r>
          <a:r>
            <a:rPr lang="en-US" dirty="0" err="1" smtClean="0"/>
            <a:t>Mitty</a:t>
          </a:r>
          <a:r>
            <a:rPr lang="en-US" dirty="0" smtClean="0"/>
            <a:t>.”</a:t>
          </a:r>
        </a:p>
      </dgm:t>
    </dgm:pt>
    <dgm:pt modelId="{05C2E484-0243-B84B-B2FD-8F2E747616AD}" type="parTrans" cxnId="{A2F8BF39-4B61-9F44-B718-E23850DF8374}">
      <dgm:prSet/>
      <dgm:spPr/>
      <dgm:t>
        <a:bodyPr/>
        <a:lstStyle/>
        <a:p>
          <a:endParaRPr lang="en-US"/>
        </a:p>
      </dgm:t>
    </dgm:pt>
    <dgm:pt modelId="{CA714517-C60E-F541-93D7-AB86D086B532}" type="sibTrans" cxnId="{A2F8BF39-4B61-9F44-B718-E23850DF8374}">
      <dgm:prSet/>
      <dgm:spPr/>
      <dgm:t>
        <a:bodyPr/>
        <a:lstStyle/>
        <a:p>
          <a:endParaRPr lang="en-US"/>
        </a:p>
      </dgm:t>
    </dgm:pt>
    <dgm:pt modelId="{5CB18252-DDE0-9545-852C-EC5EDF89185E}">
      <dgm:prSet/>
      <dgm:spPr/>
      <dgm:t>
        <a:bodyPr/>
        <a:lstStyle/>
        <a:p>
          <a:pPr rtl="0"/>
          <a:r>
            <a:rPr lang="en-US" dirty="0" smtClean="0"/>
            <a:t>As we read, consider what we discussed early about masks and determine what the theme of this short story might be.</a:t>
          </a:r>
        </a:p>
      </dgm:t>
    </dgm:pt>
    <dgm:pt modelId="{75AB0B1A-5FF8-2142-A8A3-483A1CB2E036}" type="parTrans" cxnId="{9DD448D6-1CA8-EA4E-AB67-ADDF0ABD3061}">
      <dgm:prSet/>
      <dgm:spPr/>
    </dgm:pt>
    <dgm:pt modelId="{878DFECE-A801-5248-BFEB-658D4A002EE1}" type="sibTrans" cxnId="{9DD448D6-1CA8-EA4E-AB67-ADDF0ABD3061}">
      <dgm:prSet/>
      <dgm:spPr/>
    </dgm:pt>
    <dgm:pt modelId="{3A141833-B697-594F-B879-AFCF8AA1CAFA}" type="pres">
      <dgm:prSet presAssocID="{B3DB31CA-112C-104F-B9A9-D696B3CFBA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357CC3-1272-0641-9D2F-416BA6600E40}" type="pres">
      <dgm:prSet presAssocID="{BC468A78-6237-DB41-AC30-34D96BA985BD}" presName="thickLine" presStyleLbl="alignNode1" presStyleIdx="0" presStyleCnt="3"/>
      <dgm:spPr/>
    </dgm:pt>
    <dgm:pt modelId="{1107EADC-0C91-784C-AF11-6F7E51EB37C4}" type="pres">
      <dgm:prSet presAssocID="{BC468A78-6237-DB41-AC30-34D96BA985BD}" presName="horz1" presStyleCnt="0"/>
      <dgm:spPr/>
    </dgm:pt>
    <dgm:pt modelId="{2EE88528-CF1F-F540-BF25-BF867F72BD2A}" type="pres">
      <dgm:prSet presAssocID="{BC468A78-6237-DB41-AC30-34D96BA985BD}" presName="tx1" presStyleLbl="revTx" presStyleIdx="0" presStyleCnt="3"/>
      <dgm:spPr/>
      <dgm:t>
        <a:bodyPr/>
        <a:lstStyle/>
        <a:p>
          <a:endParaRPr lang="en-US"/>
        </a:p>
      </dgm:t>
    </dgm:pt>
    <dgm:pt modelId="{8E27B094-2189-BA43-BD8C-17F81DAB3BB1}" type="pres">
      <dgm:prSet presAssocID="{BC468A78-6237-DB41-AC30-34D96BA985BD}" presName="vert1" presStyleCnt="0"/>
      <dgm:spPr/>
    </dgm:pt>
    <dgm:pt modelId="{DF176F36-4552-3B46-B5A8-3BE6264A9D9D}" type="pres">
      <dgm:prSet presAssocID="{BEEF1B4B-A9D8-E545-9B5A-C4EE7302752A}" presName="thickLine" presStyleLbl="alignNode1" presStyleIdx="1" presStyleCnt="3"/>
      <dgm:spPr/>
    </dgm:pt>
    <dgm:pt modelId="{C3F18A36-4194-6C4D-8846-DBCA90672E55}" type="pres">
      <dgm:prSet presAssocID="{BEEF1B4B-A9D8-E545-9B5A-C4EE7302752A}" presName="horz1" presStyleCnt="0"/>
      <dgm:spPr/>
    </dgm:pt>
    <dgm:pt modelId="{271610BD-D727-5342-9EA9-8E743BD6BC4E}" type="pres">
      <dgm:prSet presAssocID="{BEEF1B4B-A9D8-E545-9B5A-C4EE7302752A}" presName="tx1" presStyleLbl="revTx" presStyleIdx="1" presStyleCnt="3"/>
      <dgm:spPr/>
      <dgm:t>
        <a:bodyPr/>
        <a:lstStyle/>
        <a:p>
          <a:endParaRPr lang="en-US"/>
        </a:p>
      </dgm:t>
    </dgm:pt>
    <dgm:pt modelId="{83CE84AF-B942-A745-8E81-8567CCB30196}" type="pres">
      <dgm:prSet presAssocID="{BEEF1B4B-A9D8-E545-9B5A-C4EE7302752A}" presName="vert1" presStyleCnt="0"/>
      <dgm:spPr/>
    </dgm:pt>
    <dgm:pt modelId="{24FDD83D-11C0-CF45-80B3-F1E9F647B541}" type="pres">
      <dgm:prSet presAssocID="{5CB18252-DDE0-9545-852C-EC5EDF89185E}" presName="thickLine" presStyleLbl="alignNode1" presStyleIdx="2" presStyleCnt="3"/>
      <dgm:spPr/>
    </dgm:pt>
    <dgm:pt modelId="{3F6222E0-FFEC-8349-B711-9DECE7F92A9D}" type="pres">
      <dgm:prSet presAssocID="{5CB18252-DDE0-9545-852C-EC5EDF89185E}" presName="horz1" presStyleCnt="0"/>
      <dgm:spPr/>
    </dgm:pt>
    <dgm:pt modelId="{8198E4E4-9DC4-F945-8398-793493F78FDE}" type="pres">
      <dgm:prSet presAssocID="{5CB18252-DDE0-9545-852C-EC5EDF89185E}" presName="tx1" presStyleLbl="revTx" presStyleIdx="2" presStyleCnt="3"/>
      <dgm:spPr/>
      <dgm:t>
        <a:bodyPr/>
        <a:lstStyle/>
        <a:p>
          <a:endParaRPr lang="en-US"/>
        </a:p>
      </dgm:t>
    </dgm:pt>
    <dgm:pt modelId="{4BA56696-8AEE-2847-B14E-37215F842933}" type="pres">
      <dgm:prSet presAssocID="{5CB18252-DDE0-9545-852C-EC5EDF89185E}" presName="vert1" presStyleCnt="0"/>
      <dgm:spPr/>
    </dgm:pt>
  </dgm:ptLst>
  <dgm:cxnLst>
    <dgm:cxn modelId="{9DD448D6-1CA8-EA4E-AB67-ADDF0ABD3061}" srcId="{B3DB31CA-112C-104F-B9A9-D696B3CFBAFA}" destId="{5CB18252-DDE0-9545-852C-EC5EDF89185E}" srcOrd="2" destOrd="0" parTransId="{75AB0B1A-5FF8-2142-A8A3-483A1CB2E036}" sibTransId="{878DFECE-A801-5248-BFEB-658D4A002EE1}"/>
    <dgm:cxn modelId="{7C9A0513-94A2-3E44-B30D-D89DC9B42B10}" type="presOf" srcId="{BEEF1B4B-A9D8-E545-9B5A-C4EE7302752A}" destId="{271610BD-D727-5342-9EA9-8E743BD6BC4E}" srcOrd="0" destOrd="0" presId="urn:microsoft.com/office/officeart/2008/layout/LinedList"/>
    <dgm:cxn modelId="{CCC732FC-B582-CD4F-84C5-FA3A6933A49B}" type="presOf" srcId="{B3DB31CA-112C-104F-B9A9-D696B3CFBAFA}" destId="{3A141833-B697-594F-B879-AFCF8AA1CAFA}" srcOrd="0" destOrd="0" presId="urn:microsoft.com/office/officeart/2008/layout/LinedList"/>
    <dgm:cxn modelId="{A2F8BF39-4B61-9F44-B718-E23850DF8374}" srcId="{B3DB31CA-112C-104F-B9A9-D696B3CFBAFA}" destId="{BEEF1B4B-A9D8-E545-9B5A-C4EE7302752A}" srcOrd="1" destOrd="0" parTransId="{05C2E484-0243-B84B-B2FD-8F2E747616AD}" sibTransId="{CA714517-C60E-F541-93D7-AB86D086B532}"/>
    <dgm:cxn modelId="{D5E46135-9EAA-9946-926B-B55469AB2077}" srcId="{B3DB31CA-112C-104F-B9A9-D696B3CFBAFA}" destId="{BC468A78-6237-DB41-AC30-34D96BA985BD}" srcOrd="0" destOrd="0" parTransId="{00FC9002-8D9B-6545-8683-4CE1AC55B633}" sibTransId="{81EDBE1B-DE85-2847-A868-E893080383A3}"/>
    <dgm:cxn modelId="{EF0E31ED-E821-4F4F-B129-5937995E0F5C}" type="presOf" srcId="{BC468A78-6237-DB41-AC30-34D96BA985BD}" destId="{2EE88528-CF1F-F540-BF25-BF867F72BD2A}" srcOrd="0" destOrd="0" presId="urn:microsoft.com/office/officeart/2008/layout/LinedList"/>
    <dgm:cxn modelId="{AF5E15F9-AA4F-E544-9001-1371A08676F8}" type="presOf" srcId="{5CB18252-DDE0-9545-852C-EC5EDF89185E}" destId="{8198E4E4-9DC4-F945-8398-793493F78FDE}" srcOrd="0" destOrd="0" presId="urn:microsoft.com/office/officeart/2008/layout/LinedList"/>
    <dgm:cxn modelId="{0E27F072-23A2-824E-BBD9-70BBEFB2880E}" type="presParOf" srcId="{3A141833-B697-594F-B879-AFCF8AA1CAFA}" destId="{D2357CC3-1272-0641-9D2F-416BA6600E40}" srcOrd="0" destOrd="0" presId="urn:microsoft.com/office/officeart/2008/layout/LinedList"/>
    <dgm:cxn modelId="{D0622B97-887E-A449-97A8-0EDAC165C281}" type="presParOf" srcId="{3A141833-B697-594F-B879-AFCF8AA1CAFA}" destId="{1107EADC-0C91-784C-AF11-6F7E51EB37C4}" srcOrd="1" destOrd="0" presId="urn:microsoft.com/office/officeart/2008/layout/LinedList"/>
    <dgm:cxn modelId="{F5500A76-D98B-D046-9B71-6ADEF090585F}" type="presParOf" srcId="{1107EADC-0C91-784C-AF11-6F7E51EB37C4}" destId="{2EE88528-CF1F-F540-BF25-BF867F72BD2A}" srcOrd="0" destOrd="0" presId="urn:microsoft.com/office/officeart/2008/layout/LinedList"/>
    <dgm:cxn modelId="{FADE6F28-6582-DF43-B838-C25DD6148A3B}" type="presParOf" srcId="{1107EADC-0C91-784C-AF11-6F7E51EB37C4}" destId="{8E27B094-2189-BA43-BD8C-17F81DAB3BB1}" srcOrd="1" destOrd="0" presId="urn:microsoft.com/office/officeart/2008/layout/LinedList"/>
    <dgm:cxn modelId="{DDA31A8B-C7C1-F842-81EC-9D3B8C35D93A}" type="presParOf" srcId="{3A141833-B697-594F-B879-AFCF8AA1CAFA}" destId="{DF176F36-4552-3B46-B5A8-3BE6264A9D9D}" srcOrd="2" destOrd="0" presId="urn:microsoft.com/office/officeart/2008/layout/LinedList"/>
    <dgm:cxn modelId="{2A967716-F48F-964D-BD36-DE59C643C498}" type="presParOf" srcId="{3A141833-B697-594F-B879-AFCF8AA1CAFA}" destId="{C3F18A36-4194-6C4D-8846-DBCA90672E55}" srcOrd="3" destOrd="0" presId="urn:microsoft.com/office/officeart/2008/layout/LinedList"/>
    <dgm:cxn modelId="{0E983A65-0E62-0D4F-B722-CDE3FEC0CD03}" type="presParOf" srcId="{C3F18A36-4194-6C4D-8846-DBCA90672E55}" destId="{271610BD-D727-5342-9EA9-8E743BD6BC4E}" srcOrd="0" destOrd="0" presId="urn:microsoft.com/office/officeart/2008/layout/LinedList"/>
    <dgm:cxn modelId="{AA05F00E-CDA3-CF49-B67A-7AFDD89E077D}" type="presParOf" srcId="{C3F18A36-4194-6C4D-8846-DBCA90672E55}" destId="{83CE84AF-B942-A745-8E81-8567CCB30196}" srcOrd="1" destOrd="0" presId="urn:microsoft.com/office/officeart/2008/layout/LinedList"/>
    <dgm:cxn modelId="{D96262EF-7C05-9B4B-86FA-F24B81B3B374}" type="presParOf" srcId="{3A141833-B697-594F-B879-AFCF8AA1CAFA}" destId="{24FDD83D-11C0-CF45-80B3-F1E9F647B541}" srcOrd="4" destOrd="0" presId="urn:microsoft.com/office/officeart/2008/layout/LinedList"/>
    <dgm:cxn modelId="{F3782EEF-6831-3B42-B0DF-D62D395BF4A5}" type="presParOf" srcId="{3A141833-B697-594F-B879-AFCF8AA1CAFA}" destId="{3F6222E0-FFEC-8349-B711-9DECE7F92A9D}" srcOrd="5" destOrd="0" presId="urn:microsoft.com/office/officeart/2008/layout/LinedList"/>
    <dgm:cxn modelId="{21242FB2-59A4-AA46-9B20-087E31EF49D2}" type="presParOf" srcId="{3F6222E0-FFEC-8349-B711-9DECE7F92A9D}" destId="{8198E4E4-9DC4-F945-8398-793493F78FDE}" srcOrd="0" destOrd="0" presId="urn:microsoft.com/office/officeart/2008/layout/LinedList"/>
    <dgm:cxn modelId="{424764FA-1461-3048-B27B-E8029B92EAA5}" type="presParOf" srcId="{3F6222E0-FFEC-8349-B711-9DECE7F92A9D}" destId="{4BA56696-8AEE-2847-B14E-37215F8429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53FB14-A5DC-4549-97CB-2F5E020FA59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7BF26-619C-984E-9EEE-080578A4BB8F}">
      <dgm:prSet phldrT="[Text]"/>
      <dgm:spPr/>
      <dgm:t>
        <a:bodyPr/>
        <a:lstStyle/>
        <a:p>
          <a:r>
            <a:rPr lang="en-US" dirty="0" smtClean="0"/>
            <a:t>As you read, please </a:t>
          </a:r>
          <a:r>
            <a:rPr lang="en-US" dirty="0" smtClean="0"/>
            <a:t>complete the flowchart you </a:t>
          </a:r>
          <a:r>
            <a:rPr lang="en-US" dirty="0" smtClean="0"/>
            <a:t>received yesterday </a:t>
          </a:r>
          <a:r>
            <a:rPr lang="en-US" dirty="0" smtClean="0"/>
            <a:t>for the story, “The Secret Life of Walter </a:t>
          </a:r>
          <a:r>
            <a:rPr lang="en-US" dirty="0" err="1" smtClean="0"/>
            <a:t>Mitty</a:t>
          </a:r>
          <a:r>
            <a:rPr lang="en-US" dirty="0" smtClean="0"/>
            <a:t>.”</a:t>
          </a:r>
          <a:endParaRPr lang="en-US" dirty="0"/>
        </a:p>
      </dgm:t>
    </dgm:pt>
    <dgm:pt modelId="{00F8A89E-9B76-2A45-B6C5-9EBE0FA48DD4}" type="parTrans" cxnId="{486FE0BF-5A4B-BB46-B2E7-E20E39B4E5C6}">
      <dgm:prSet/>
      <dgm:spPr/>
      <dgm:t>
        <a:bodyPr/>
        <a:lstStyle/>
        <a:p>
          <a:endParaRPr lang="en-US"/>
        </a:p>
      </dgm:t>
    </dgm:pt>
    <dgm:pt modelId="{5411B772-F1F7-5D44-AC07-F6B112AF80FB}" type="sibTrans" cxnId="{486FE0BF-5A4B-BB46-B2E7-E20E39B4E5C6}">
      <dgm:prSet/>
      <dgm:spPr/>
      <dgm:t>
        <a:bodyPr/>
        <a:lstStyle/>
        <a:p>
          <a:endParaRPr lang="en-US"/>
        </a:p>
      </dgm:t>
    </dgm:pt>
    <dgm:pt modelId="{212B768D-FFB8-514D-A40D-08C09E4AFFBE}" type="pres">
      <dgm:prSet presAssocID="{7353FB14-A5DC-4549-97CB-2F5E020FA5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81B997-C432-4441-82A3-2F38E3ABACBB}" type="pres">
      <dgm:prSet presAssocID="{0537BF26-619C-984E-9EEE-080578A4BB8F}" presName="thickLine" presStyleLbl="alignNode1" presStyleIdx="0" presStyleCnt="1"/>
      <dgm:spPr/>
    </dgm:pt>
    <dgm:pt modelId="{F0E2B672-EBBB-6C4E-AA0D-87560170550D}" type="pres">
      <dgm:prSet presAssocID="{0537BF26-619C-984E-9EEE-080578A4BB8F}" presName="horz1" presStyleCnt="0"/>
      <dgm:spPr/>
    </dgm:pt>
    <dgm:pt modelId="{3709021E-DBE5-6F47-829D-A1B3EBDC01D8}" type="pres">
      <dgm:prSet presAssocID="{0537BF26-619C-984E-9EEE-080578A4BB8F}" presName="tx1" presStyleLbl="revTx" presStyleIdx="0" presStyleCnt="1"/>
      <dgm:spPr/>
      <dgm:t>
        <a:bodyPr/>
        <a:lstStyle/>
        <a:p>
          <a:endParaRPr lang="en-US"/>
        </a:p>
      </dgm:t>
    </dgm:pt>
    <dgm:pt modelId="{B200E7CA-0AFD-0B47-9703-84662C676E80}" type="pres">
      <dgm:prSet presAssocID="{0537BF26-619C-984E-9EEE-080578A4BB8F}" presName="vert1" presStyleCnt="0"/>
      <dgm:spPr/>
    </dgm:pt>
  </dgm:ptLst>
  <dgm:cxnLst>
    <dgm:cxn modelId="{486FE0BF-5A4B-BB46-B2E7-E20E39B4E5C6}" srcId="{7353FB14-A5DC-4549-97CB-2F5E020FA590}" destId="{0537BF26-619C-984E-9EEE-080578A4BB8F}" srcOrd="0" destOrd="0" parTransId="{00F8A89E-9B76-2A45-B6C5-9EBE0FA48DD4}" sibTransId="{5411B772-F1F7-5D44-AC07-F6B112AF80FB}"/>
    <dgm:cxn modelId="{BB290B0B-95B0-FE45-BE8D-01C86CB05E7D}" type="presOf" srcId="{0537BF26-619C-984E-9EEE-080578A4BB8F}" destId="{3709021E-DBE5-6F47-829D-A1B3EBDC01D8}" srcOrd="0" destOrd="0" presId="urn:microsoft.com/office/officeart/2008/layout/LinedList"/>
    <dgm:cxn modelId="{885DBD75-AFD2-CC4E-80F9-F0BF4E496E43}" type="presOf" srcId="{7353FB14-A5DC-4549-97CB-2F5E020FA590}" destId="{212B768D-FFB8-514D-A40D-08C09E4AFFBE}" srcOrd="0" destOrd="0" presId="urn:microsoft.com/office/officeart/2008/layout/LinedList"/>
    <dgm:cxn modelId="{C75E7DA7-0606-094B-AD0D-D8851934E532}" type="presParOf" srcId="{212B768D-FFB8-514D-A40D-08C09E4AFFBE}" destId="{0F81B997-C432-4441-82A3-2F38E3ABACBB}" srcOrd="0" destOrd="0" presId="urn:microsoft.com/office/officeart/2008/layout/LinedList"/>
    <dgm:cxn modelId="{1F106503-6D80-4F45-9A95-FD7588ACC5C9}" type="presParOf" srcId="{212B768D-FFB8-514D-A40D-08C09E4AFFBE}" destId="{F0E2B672-EBBB-6C4E-AA0D-87560170550D}" srcOrd="1" destOrd="0" presId="urn:microsoft.com/office/officeart/2008/layout/LinedList"/>
    <dgm:cxn modelId="{72817BBF-DDCE-2541-91F4-1E7A29FC89B9}" type="presParOf" srcId="{F0E2B672-EBBB-6C4E-AA0D-87560170550D}" destId="{3709021E-DBE5-6F47-829D-A1B3EBDC01D8}" srcOrd="0" destOrd="0" presId="urn:microsoft.com/office/officeart/2008/layout/LinedList"/>
    <dgm:cxn modelId="{E97ED18F-C6C9-3D47-8113-51950B0326C2}" type="presParOf" srcId="{F0E2B672-EBBB-6C4E-AA0D-87560170550D}" destId="{B200E7CA-0AFD-0B47-9703-84662C676E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09CC98-CEA1-B848-A3F1-8D63916BE8C8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30AB8-2139-3D4E-9A11-63F37BD86610}">
      <dgm:prSet/>
      <dgm:spPr/>
      <dgm:t>
        <a:bodyPr/>
        <a:lstStyle/>
        <a:p>
          <a:pPr rtl="0"/>
          <a:r>
            <a:rPr lang="en-US" smtClean="0"/>
            <a:t>Yesterday you said that people wear masks to hide their true selves from others.</a:t>
          </a:r>
          <a:endParaRPr lang="en-US"/>
        </a:p>
      </dgm:t>
    </dgm:pt>
    <dgm:pt modelId="{1ED6746E-DBA3-5941-A824-9CE29FC26FB6}" type="parTrans" cxnId="{48468B44-5A95-EA40-8040-5E900A14433F}">
      <dgm:prSet/>
      <dgm:spPr/>
      <dgm:t>
        <a:bodyPr/>
        <a:lstStyle/>
        <a:p>
          <a:endParaRPr lang="en-US"/>
        </a:p>
      </dgm:t>
    </dgm:pt>
    <dgm:pt modelId="{472E52B4-8E32-014A-8EC3-E32444CA4BB8}" type="sibTrans" cxnId="{48468B44-5A95-EA40-8040-5E900A14433F}">
      <dgm:prSet/>
      <dgm:spPr/>
      <dgm:t>
        <a:bodyPr/>
        <a:lstStyle/>
        <a:p>
          <a:endParaRPr lang="en-US"/>
        </a:p>
      </dgm:t>
    </dgm:pt>
    <dgm:pt modelId="{C80B24F7-D082-6946-84F6-4911AFAB15CA}">
      <dgm:prSet/>
      <dgm:spPr/>
      <dgm:t>
        <a:bodyPr/>
        <a:lstStyle/>
        <a:p>
          <a:pPr rtl="0"/>
          <a:r>
            <a:rPr lang="en-US" smtClean="0"/>
            <a:t>In the story you just read, Walter Mitty daydreams in order to escape his everyday life.</a:t>
          </a:r>
          <a:endParaRPr lang="en-US"/>
        </a:p>
      </dgm:t>
    </dgm:pt>
    <dgm:pt modelId="{777AEE88-5282-A947-BF95-BC346BEDE5B2}" type="parTrans" cxnId="{71D6C485-20E2-5547-BAAD-577D357851F3}">
      <dgm:prSet/>
      <dgm:spPr/>
      <dgm:t>
        <a:bodyPr/>
        <a:lstStyle/>
        <a:p>
          <a:endParaRPr lang="en-US"/>
        </a:p>
      </dgm:t>
    </dgm:pt>
    <dgm:pt modelId="{6135FAEA-BD04-1D40-9C88-8044FBAD0129}" type="sibTrans" cxnId="{71D6C485-20E2-5547-BAAD-577D357851F3}">
      <dgm:prSet/>
      <dgm:spPr/>
      <dgm:t>
        <a:bodyPr/>
        <a:lstStyle/>
        <a:p>
          <a:endParaRPr lang="en-US"/>
        </a:p>
      </dgm:t>
    </dgm:pt>
    <dgm:pt modelId="{6783C01C-D171-B042-82C3-799FA97110DB}">
      <dgm:prSet/>
      <dgm:spPr/>
      <dgm:t>
        <a:bodyPr/>
        <a:lstStyle/>
        <a:p>
          <a:pPr rtl="0"/>
          <a:r>
            <a:rPr lang="en-US" dirty="0" smtClean="0"/>
            <a:t>In what way does what Walter </a:t>
          </a:r>
          <a:r>
            <a:rPr lang="en-US" dirty="0" err="1" smtClean="0"/>
            <a:t>Mitty</a:t>
          </a:r>
          <a:r>
            <a:rPr lang="en-US" dirty="0" smtClean="0"/>
            <a:t> does relate to wearing a mask? Please use examples from the text in your answer.</a:t>
          </a:r>
          <a:endParaRPr lang="en-US" dirty="0"/>
        </a:p>
      </dgm:t>
    </dgm:pt>
    <dgm:pt modelId="{A679AADF-D3A5-3A41-9928-12D89B0B8B2E}" type="parTrans" cxnId="{7240241A-C4F5-194F-A630-F680E90ED110}">
      <dgm:prSet/>
      <dgm:spPr/>
      <dgm:t>
        <a:bodyPr/>
        <a:lstStyle/>
        <a:p>
          <a:endParaRPr lang="en-US"/>
        </a:p>
      </dgm:t>
    </dgm:pt>
    <dgm:pt modelId="{81883C93-5C38-F94C-BBB2-83E296ABD811}" type="sibTrans" cxnId="{7240241A-C4F5-194F-A630-F680E90ED110}">
      <dgm:prSet/>
      <dgm:spPr/>
      <dgm:t>
        <a:bodyPr/>
        <a:lstStyle/>
        <a:p>
          <a:endParaRPr lang="en-US"/>
        </a:p>
      </dgm:t>
    </dgm:pt>
    <dgm:pt modelId="{649258E3-347E-A24E-B78D-DECF67646C76}">
      <dgm:prSet/>
      <dgm:spPr/>
      <dgm:t>
        <a:bodyPr/>
        <a:lstStyle/>
        <a:p>
          <a:pPr rtl="0"/>
          <a:r>
            <a:rPr lang="en-US" smtClean="0"/>
            <a:t>Please answer the question above in a 3-5 sentence paragraph.</a:t>
          </a:r>
          <a:endParaRPr lang="en-US"/>
        </a:p>
      </dgm:t>
    </dgm:pt>
    <dgm:pt modelId="{9BDB4EBF-EFF3-9642-8CCA-61124BE3A23B}" type="parTrans" cxnId="{4D922F13-81B9-8E4F-83DA-1F1C0D1DEA7A}">
      <dgm:prSet/>
      <dgm:spPr/>
      <dgm:t>
        <a:bodyPr/>
        <a:lstStyle/>
        <a:p>
          <a:endParaRPr lang="en-US"/>
        </a:p>
      </dgm:t>
    </dgm:pt>
    <dgm:pt modelId="{7F2D85D0-EF52-F440-BABA-AD9846FD2C06}" type="sibTrans" cxnId="{4D922F13-81B9-8E4F-83DA-1F1C0D1DEA7A}">
      <dgm:prSet/>
      <dgm:spPr/>
      <dgm:t>
        <a:bodyPr/>
        <a:lstStyle/>
        <a:p>
          <a:endParaRPr lang="en-US"/>
        </a:p>
      </dgm:t>
    </dgm:pt>
    <dgm:pt modelId="{B369B5D6-4860-D644-A968-C8C8F5A350BD}" type="pres">
      <dgm:prSet presAssocID="{5109CC98-CEA1-B848-A3F1-8D63916BE8C8}" presName="vert0" presStyleCnt="0">
        <dgm:presLayoutVars>
          <dgm:dir/>
          <dgm:animOne val="branch"/>
          <dgm:animLvl val="lvl"/>
        </dgm:presLayoutVars>
      </dgm:prSet>
      <dgm:spPr/>
    </dgm:pt>
    <dgm:pt modelId="{0B809BCA-628B-5245-AB38-E2C01AE54754}" type="pres">
      <dgm:prSet presAssocID="{7EA30AB8-2139-3D4E-9A11-63F37BD86610}" presName="thickLine" presStyleLbl="alignNode1" presStyleIdx="0" presStyleCnt="4"/>
      <dgm:spPr/>
    </dgm:pt>
    <dgm:pt modelId="{775314B7-BB21-4448-897E-1E228A42ABCD}" type="pres">
      <dgm:prSet presAssocID="{7EA30AB8-2139-3D4E-9A11-63F37BD86610}" presName="horz1" presStyleCnt="0"/>
      <dgm:spPr/>
    </dgm:pt>
    <dgm:pt modelId="{BBD430A8-22E7-8347-9DDE-6B4003DD086E}" type="pres">
      <dgm:prSet presAssocID="{7EA30AB8-2139-3D4E-9A11-63F37BD86610}" presName="tx1" presStyleLbl="revTx" presStyleIdx="0" presStyleCnt="4"/>
      <dgm:spPr/>
    </dgm:pt>
    <dgm:pt modelId="{52AD9472-BA1F-034F-A111-5A9D277EFF91}" type="pres">
      <dgm:prSet presAssocID="{7EA30AB8-2139-3D4E-9A11-63F37BD86610}" presName="vert1" presStyleCnt="0"/>
      <dgm:spPr/>
    </dgm:pt>
    <dgm:pt modelId="{DBB5E5F0-129C-D648-BF3F-2124E8D81D2C}" type="pres">
      <dgm:prSet presAssocID="{C80B24F7-D082-6946-84F6-4911AFAB15CA}" presName="thickLine" presStyleLbl="alignNode1" presStyleIdx="1" presStyleCnt="4"/>
      <dgm:spPr/>
    </dgm:pt>
    <dgm:pt modelId="{E1A5E2C4-FE98-244C-A549-6644D71CBC7A}" type="pres">
      <dgm:prSet presAssocID="{C80B24F7-D082-6946-84F6-4911AFAB15CA}" presName="horz1" presStyleCnt="0"/>
      <dgm:spPr/>
    </dgm:pt>
    <dgm:pt modelId="{A70072C5-2643-AB4D-BCE0-89CCB7F6F5BA}" type="pres">
      <dgm:prSet presAssocID="{C80B24F7-D082-6946-84F6-4911AFAB15CA}" presName="tx1" presStyleLbl="revTx" presStyleIdx="1" presStyleCnt="4"/>
      <dgm:spPr/>
    </dgm:pt>
    <dgm:pt modelId="{B536ABE6-052A-464F-AB62-A2D1D615BEE2}" type="pres">
      <dgm:prSet presAssocID="{C80B24F7-D082-6946-84F6-4911AFAB15CA}" presName="vert1" presStyleCnt="0"/>
      <dgm:spPr/>
    </dgm:pt>
    <dgm:pt modelId="{1144691B-9ED4-0140-9237-39A802E3AAFA}" type="pres">
      <dgm:prSet presAssocID="{6783C01C-D171-B042-82C3-799FA97110DB}" presName="thickLine" presStyleLbl="alignNode1" presStyleIdx="2" presStyleCnt="4"/>
      <dgm:spPr/>
    </dgm:pt>
    <dgm:pt modelId="{47C34E40-E836-9F48-B3CE-57D7435EFDE8}" type="pres">
      <dgm:prSet presAssocID="{6783C01C-D171-B042-82C3-799FA97110DB}" presName="horz1" presStyleCnt="0"/>
      <dgm:spPr/>
    </dgm:pt>
    <dgm:pt modelId="{83756D8A-EBB8-3C4B-846E-C00C5871916E}" type="pres">
      <dgm:prSet presAssocID="{6783C01C-D171-B042-82C3-799FA97110DB}" presName="tx1" presStyleLbl="revTx" presStyleIdx="2" presStyleCnt="4"/>
      <dgm:spPr/>
    </dgm:pt>
    <dgm:pt modelId="{DD40D7B9-F59D-F44C-9C5D-83588AEA65B8}" type="pres">
      <dgm:prSet presAssocID="{6783C01C-D171-B042-82C3-799FA97110DB}" presName="vert1" presStyleCnt="0"/>
      <dgm:spPr/>
    </dgm:pt>
    <dgm:pt modelId="{02394798-6159-4D4B-BAA2-99DB402B8411}" type="pres">
      <dgm:prSet presAssocID="{649258E3-347E-A24E-B78D-DECF67646C76}" presName="thickLine" presStyleLbl="alignNode1" presStyleIdx="3" presStyleCnt="4"/>
      <dgm:spPr/>
    </dgm:pt>
    <dgm:pt modelId="{C684E370-BF67-1C4B-A27E-9DBB71D45F66}" type="pres">
      <dgm:prSet presAssocID="{649258E3-347E-A24E-B78D-DECF67646C76}" presName="horz1" presStyleCnt="0"/>
      <dgm:spPr/>
    </dgm:pt>
    <dgm:pt modelId="{31872749-A381-3F45-8C2B-08D5FF3056AF}" type="pres">
      <dgm:prSet presAssocID="{649258E3-347E-A24E-B78D-DECF67646C76}" presName="tx1" presStyleLbl="revTx" presStyleIdx="3" presStyleCnt="4"/>
      <dgm:spPr/>
    </dgm:pt>
    <dgm:pt modelId="{EF2566ED-2B53-7A49-9A69-FC2A4D0BD9EE}" type="pres">
      <dgm:prSet presAssocID="{649258E3-347E-A24E-B78D-DECF67646C76}" presName="vert1" presStyleCnt="0"/>
      <dgm:spPr/>
    </dgm:pt>
  </dgm:ptLst>
  <dgm:cxnLst>
    <dgm:cxn modelId="{7C8DD021-3E05-7642-9876-A2EEE9B7D1C5}" type="presOf" srcId="{6783C01C-D171-B042-82C3-799FA97110DB}" destId="{83756D8A-EBB8-3C4B-846E-C00C5871916E}" srcOrd="0" destOrd="0" presId="urn:microsoft.com/office/officeart/2008/layout/LinedList"/>
    <dgm:cxn modelId="{48468B44-5A95-EA40-8040-5E900A14433F}" srcId="{5109CC98-CEA1-B848-A3F1-8D63916BE8C8}" destId="{7EA30AB8-2139-3D4E-9A11-63F37BD86610}" srcOrd="0" destOrd="0" parTransId="{1ED6746E-DBA3-5941-A824-9CE29FC26FB6}" sibTransId="{472E52B4-8E32-014A-8EC3-E32444CA4BB8}"/>
    <dgm:cxn modelId="{68AC365C-A615-D44D-AEC5-3B573E2FDDA9}" type="presOf" srcId="{C80B24F7-D082-6946-84F6-4911AFAB15CA}" destId="{A70072C5-2643-AB4D-BCE0-89CCB7F6F5BA}" srcOrd="0" destOrd="0" presId="urn:microsoft.com/office/officeart/2008/layout/LinedList"/>
    <dgm:cxn modelId="{986388FA-9D16-C942-9035-5653CB81EB7C}" type="presOf" srcId="{5109CC98-CEA1-B848-A3F1-8D63916BE8C8}" destId="{B369B5D6-4860-D644-A968-C8C8F5A350BD}" srcOrd="0" destOrd="0" presId="urn:microsoft.com/office/officeart/2008/layout/LinedList"/>
    <dgm:cxn modelId="{619C5803-A6D8-114C-BFD9-AEC593E0B2A1}" type="presOf" srcId="{7EA30AB8-2139-3D4E-9A11-63F37BD86610}" destId="{BBD430A8-22E7-8347-9DDE-6B4003DD086E}" srcOrd="0" destOrd="0" presId="urn:microsoft.com/office/officeart/2008/layout/LinedList"/>
    <dgm:cxn modelId="{4D922F13-81B9-8E4F-83DA-1F1C0D1DEA7A}" srcId="{5109CC98-CEA1-B848-A3F1-8D63916BE8C8}" destId="{649258E3-347E-A24E-B78D-DECF67646C76}" srcOrd="3" destOrd="0" parTransId="{9BDB4EBF-EFF3-9642-8CCA-61124BE3A23B}" sibTransId="{7F2D85D0-EF52-F440-BABA-AD9846FD2C06}"/>
    <dgm:cxn modelId="{DA1F3119-62C0-CB42-8094-EAF6E6E74385}" type="presOf" srcId="{649258E3-347E-A24E-B78D-DECF67646C76}" destId="{31872749-A381-3F45-8C2B-08D5FF3056AF}" srcOrd="0" destOrd="0" presId="urn:microsoft.com/office/officeart/2008/layout/LinedList"/>
    <dgm:cxn modelId="{7240241A-C4F5-194F-A630-F680E90ED110}" srcId="{5109CC98-CEA1-B848-A3F1-8D63916BE8C8}" destId="{6783C01C-D171-B042-82C3-799FA97110DB}" srcOrd="2" destOrd="0" parTransId="{A679AADF-D3A5-3A41-9928-12D89B0B8B2E}" sibTransId="{81883C93-5C38-F94C-BBB2-83E296ABD811}"/>
    <dgm:cxn modelId="{71D6C485-20E2-5547-BAAD-577D357851F3}" srcId="{5109CC98-CEA1-B848-A3F1-8D63916BE8C8}" destId="{C80B24F7-D082-6946-84F6-4911AFAB15CA}" srcOrd="1" destOrd="0" parTransId="{777AEE88-5282-A947-BF95-BC346BEDE5B2}" sibTransId="{6135FAEA-BD04-1D40-9C88-8044FBAD0129}"/>
    <dgm:cxn modelId="{AA2FA3F0-68FF-1B47-8710-8061652F88F4}" type="presParOf" srcId="{B369B5D6-4860-D644-A968-C8C8F5A350BD}" destId="{0B809BCA-628B-5245-AB38-E2C01AE54754}" srcOrd="0" destOrd="0" presId="urn:microsoft.com/office/officeart/2008/layout/LinedList"/>
    <dgm:cxn modelId="{CCC18F01-B525-6E4B-BCF0-4630BCB123F8}" type="presParOf" srcId="{B369B5D6-4860-D644-A968-C8C8F5A350BD}" destId="{775314B7-BB21-4448-897E-1E228A42ABCD}" srcOrd="1" destOrd="0" presId="urn:microsoft.com/office/officeart/2008/layout/LinedList"/>
    <dgm:cxn modelId="{5C0F0705-8E6F-5A4C-98DE-AF416AD5C319}" type="presParOf" srcId="{775314B7-BB21-4448-897E-1E228A42ABCD}" destId="{BBD430A8-22E7-8347-9DDE-6B4003DD086E}" srcOrd="0" destOrd="0" presId="urn:microsoft.com/office/officeart/2008/layout/LinedList"/>
    <dgm:cxn modelId="{AFAA8FE8-462A-B84F-947C-C5EFB8F4CBE2}" type="presParOf" srcId="{775314B7-BB21-4448-897E-1E228A42ABCD}" destId="{52AD9472-BA1F-034F-A111-5A9D277EFF91}" srcOrd="1" destOrd="0" presId="urn:microsoft.com/office/officeart/2008/layout/LinedList"/>
    <dgm:cxn modelId="{A67A8DEF-DA5C-4943-B949-62E19584E7EE}" type="presParOf" srcId="{B369B5D6-4860-D644-A968-C8C8F5A350BD}" destId="{DBB5E5F0-129C-D648-BF3F-2124E8D81D2C}" srcOrd="2" destOrd="0" presId="urn:microsoft.com/office/officeart/2008/layout/LinedList"/>
    <dgm:cxn modelId="{DE4D0BD4-A7E5-3D44-B3B2-84A55000116B}" type="presParOf" srcId="{B369B5D6-4860-D644-A968-C8C8F5A350BD}" destId="{E1A5E2C4-FE98-244C-A549-6644D71CBC7A}" srcOrd="3" destOrd="0" presId="urn:microsoft.com/office/officeart/2008/layout/LinedList"/>
    <dgm:cxn modelId="{8A310847-D197-6B4A-AA6D-F81416266C19}" type="presParOf" srcId="{E1A5E2C4-FE98-244C-A549-6644D71CBC7A}" destId="{A70072C5-2643-AB4D-BCE0-89CCB7F6F5BA}" srcOrd="0" destOrd="0" presId="urn:microsoft.com/office/officeart/2008/layout/LinedList"/>
    <dgm:cxn modelId="{1A6D209D-E815-CE4B-8070-D8CD0ADAC4F0}" type="presParOf" srcId="{E1A5E2C4-FE98-244C-A549-6644D71CBC7A}" destId="{B536ABE6-052A-464F-AB62-A2D1D615BEE2}" srcOrd="1" destOrd="0" presId="urn:microsoft.com/office/officeart/2008/layout/LinedList"/>
    <dgm:cxn modelId="{EAFB0DC3-42CF-B74D-B564-7CA6BCE6595C}" type="presParOf" srcId="{B369B5D6-4860-D644-A968-C8C8F5A350BD}" destId="{1144691B-9ED4-0140-9237-39A802E3AAFA}" srcOrd="4" destOrd="0" presId="urn:microsoft.com/office/officeart/2008/layout/LinedList"/>
    <dgm:cxn modelId="{92B9C8A8-BA18-E14E-A6F7-22C1D1644D9D}" type="presParOf" srcId="{B369B5D6-4860-D644-A968-C8C8F5A350BD}" destId="{47C34E40-E836-9F48-B3CE-57D7435EFDE8}" srcOrd="5" destOrd="0" presId="urn:microsoft.com/office/officeart/2008/layout/LinedList"/>
    <dgm:cxn modelId="{3A82D84D-3845-1048-8F53-B050FD9F8D71}" type="presParOf" srcId="{47C34E40-E836-9F48-B3CE-57D7435EFDE8}" destId="{83756D8A-EBB8-3C4B-846E-C00C5871916E}" srcOrd="0" destOrd="0" presId="urn:microsoft.com/office/officeart/2008/layout/LinedList"/>
    <dgm:cxn modelId="{FE25D365-A4BB-A547-A7A8-D34DCE21A224}" type="presParOf" srcId="{47C34E40-E836-9F48-B3CE-57D7435EFDE8}" destId="{DD40D7B9-F59D-F44C-9C5D-83588AEA65B8}" srcOrd="1" destOrd="0" presId="urn:microsoft.com/office/officeart/2008/layout/LinedList"/>
    <dgm:cxn modelId="{1440B7C0-EC6C-744A-B37E-C56D497F0C39}" type="presParOf" srcId="{B369B5D6-4860-D644-A968-C8C8F5A350BD}" destId="{02394798-6159-4D4B-BAA2-99DB402B8411}" srcOrd="6" destOrd="0" presId="urn:microsoft.com/office/officeart/2008/layout/LinedList"/>
    <dgm:cxn modelId="{26694179-3D8C-8B49-BDDE-93448B89FB60}" type="presParOf" srcId="{B369B5D6-4860-D644-A968-C8C8F5A350BD}" destId="{C684E370-BF67-1C4B-A27E-9DBB71D45F66}" srcOrd="7" destOrd="0" presId="urn:microsoft.com/office/officeart/2008/layout/LinedList"/>
    <dgm:cxn modelId="{DF54AC6F-8D3A-DE42-8661-2DC350D996FA}" type="presParOf" srcId="{C684E370-BF67-1C4B-A27E-9DBB71D45F66}" destId="{31872749-A381-3F45-8C2B-08D5FF3056AF}" srcOrd="0" destOrd="0" presId="urn:microsoft.com/office/officeart/2008/layout/LinedList"/>
    <dgm:cxn modelId="{6CE5AA13-00A2-8841-9AE4-1979C69B2665}" type="presParOf" srcId="{C684E370-BF67-1C4B-A27E-9DBB71D45F66}" destId="{EF2566ED-2B53-7A49-9A69-FC2A4D0BD9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1353BC1-5955-0443-A4BA-A9433FA7F07D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42DE5-4AE7-3146-A034-544E312FFDBA}">
      <dgm:prSet/>
      <dgm:spPr/>
      <dgm:t>
        <a:bodyPr/>
        <a:lstStyle/>
        <a:p>
          <a:pPr rtl="0"/>
          <a:r>
            <a:rPr lang="en-US" dirty="0" smtClean="0"/>
            <a:t>Please finish reading “The Secret Life of Walter </a:t>
          </a:r>
          <a:r>
            <a:rPr lang="en-US" dirty="0" err="1" smtClean="0"/>
            <a:t>Mitty</a:t>
          </a:r>
          <a:r>
            <a:rPr lang="en-US" dirty="0" smtClean="0"/>
            <a:t>.”</a:t>
          </a:r>
        </a:p>
      </dgm:t>
    </dgm:pt>
    <dgm:pt modelId="{BA93756E-ADB1-4348-B5B0-4FB3FAA838F3}" type="parTrans" cxnId="{ADF87B69-270C-9F4C-B53F-A03FD52AF3C0}">
      <dgm:prSet/>
      <dgm:spPr/>
      <dgm:t>
        <a:bodyPr/>
        <a:lstStyle/>
        <a:p>
          <a:endParaRPr lang="en-US"/>
        </a:p>
      </dgm:t>
    </dgm:pt>
    <dgm:pt modelId="{516F7938-4B69-C24F-B41E-F66FB9A99D18}" type="sibTrans" cxnId="{ADF87B69-270C-9F4C-B53F-A03FD52AF3C0}">
      <dgm:prSet/>
      <dgm:spPr/>
      <dgm:t>
        <a:bodyPr/>
        <a:lstStyle/>
        <a:p>
          <a:endParaRPr lang="en-US"/>
        </a:p>
      </dgm:t>
    </dgm:pt>
    <dgm:pt modelId="{7B692FAE-A1F8-E341-9E4E-53F47399E6AA}">
      <dgm:prSet/>
      <dgm:spPr/>
      <dgm:t>
        <a:bodyPr/>
        <a:lstStyle/>
        <a:p>
          <a:pPr rtl="0"/>
          <a:r>
            <a:rPr lang="en-US" dirty="0" smtClean="0"/>
            <a:t>Review the vocabulary words in Unit Six.</a:t>
          </a:r>
        </a:p>
      </dgm:t>
    </dgm:pt>
    <dgm:pt modelId="{42C40EE1-5030-3744-B4FA-3E353D1914FA}" type="parTrans" cxnId="{A005FF40-384F-0C4C-BFB2-2B7ADC334B57}">
      <dgm:prSet/>
      <dgm:spPr/>
    </dgm:pt>
    <dgm:pt modelId="{E9E45235-4E04-E043-B04B-0F5D1E55D33F}" type="sibTrans" cxnId="{A005FF40-384F-0C4C-BFB2-2B7ADC334B57}">
      <dgm:prSet/>
      <dgm:spPr/>
    </dgm:pt>
    <dgm:pt modelId="{AA015847-C7DC-E64D-87CC-CD33E4F2959C}" type="pres">
      <dgm:prSet presAssocID="{D1353BC1-5955-0443-A4BA-A9433FA7F0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7A7259-9688-284D-ACB1-27D93BC4F1CC}" type="pres">
      <dgm:prSet presAssocID="{35242DE5-4AE7-3146-A034-544E312FFDBA}" presName="thickLine" presStyleLbl="alignNode1" presStyleIdx="0" presStyleCnt="2"/>
      <dgm:spPr/>
    </dgm:pt>
    <dgm:pt modelId="{F940A19F-A9E8-1149-B9F7-9A8B065D8FAC}" type="pres">
      <dgm:prSet presAssocID="{35242DE5-4AE7-3146-A034-544E312FFDBA}" presName="horz1" presStyleCnt="0"/>
      <dgm:spPr/>
    </dgm:pt>
    <dgm:pt modelId="{63ED889A-1E7F-8240-BE68-DFBA4F1C1EDF}" type="pres">
      <dgm:prSet presAssocID="{35242DE5-4AE7-3146-A034-544E312FFDBA}" presName="tx1" presStyleLbl="revTx" presStyleIdx="0" presStyleCnt="2"/>
      <dgm:spPr/>
      <dgm:t>
        <a:bodyPr/>
        <a:lstStyle/>
        <a:p>
          <a:endParaRPr lang="en-US"/>
        </a:p>
      </dgm:t>
    </dgm:pt>
    <dgm:pt modelId="{0D9A6CAE-FD07-0640-BC17-ECDAB9AE61C2}" type="pres">
      <dgm:prSet presAssocID="{35242DE5-4AE7-3146-A034-544E312FFDBA}" presName="vert1" presStyleCnt="0"/>
      <dgm:spPr/>
    </dgm:pt>
    <dgm:pt modelId="{CF4897E9-82F9-BC40-A716-E7341B55909D}" type="pres">
      <dgm:prSet presAssocID="{7B692FAE-A1F8-E341-9E4E-53F47399E6AA}" presName="thickLine" presStyleLbl="alignNode1" presStyleIdx="1" presStyleCnt="2"/>
      <dgm:spPr/>
    </dgm:pt>
    <dgm:pt modelId="{2C2097B9-4D6C-8C42-BAE2-E2219806AE06}" type="pres">
      <dgm:prSet presAssocID="{7B692FAE-A1F8-E341-9E4E-53F47399E6AA}" presName="horz1" presStyleCnt="0"/>
      <dgm:spPr/>
    </dgm:pt>
    <dgm:pt modelId="{A28B85AB-5974-404E-B429-2A76CECCCE0A}" type="pres">
      <dgm:prSet presAssocID="{7B692FAE-A1F8-E341-9E4E-53F47399E6AA}" presName="tx1" presStyleLbl="revTx" presStyleIdx="1" presStyleCnt="2"/>
      <dgm:spPr/>
      <dgm:t>
        <a:bodyPr/>
        <a:lstStyle/>
        <a:p>
          <a:endParaRPr lang="en-US"/>
        </a:p>
      </dgm:t>
    </dgm:pt>
    <dgm:pt modelId="{1DF8A6A8-235F-1C44-96FF-FE3134AA5ABA}" type="pres">
      <dgm:prSet presAssocID="{7B692FAE-A1F8-E341-9E4E-53F47399E6AA}" presName="vert1" presStyleCnt="0"/>
      <dgm:spPr/>
    </dgm:pt>
  </dgm:ptLst>
  <dgm:cxnLst>
    <dgm:cxn modelId="{EBAAEC1F-0F08-E042-89F0-5086BB142E82}" type="presOf" srcId="{35242DE5-4AE7-3146-A034-544E312FFDBA}" destId="{63ED889A-1E7F-8240-BE68-DFBA4F1C1EDF}" srcOrd="0" destOrd="0" presId="urn:microsoft.com/office/officeart/2008/layout/LinedList"/>
    <dgm:cxn modelId="{F53EF536-B7B5-8546-BB84-53347652173E}" type="presOf" srcId="{D1353BC1-5955-0443-A4BA-A9433FA7F07D}" destId="{AA015847-C7DC-E64D-87CC-CD33E4F2959C}" srcOrd="0" destOrd="0" presId="urn:microsoft.com/office/officeart/2008/layout/LinedList"/>
    <dgm:cxn modelId="{AC2B06DC-0113-D04A-B2A1-D460C0E45421}" type="presOf" srcId="{7B692FAE-A1F8-E341-9E4E-53F47399E6AA}" destId="{A28B85AB-5974-404E-B429-2A76CECCCE0A}" srcOrd="0" destOrd="0" presId="urn:microsoft.com/office/officeart/2008/layout/LinedList"/>
    <dgm:cxn modelId="{ADF87B69-270C-9F4C-B53F-A03FD52AF3C0}" srcId="{D1353BC1-5955-0443-A4BA-A9433FA7F07D}" destId="{35242DE5-4AE7-3146-A034-544E312FFDBA}" srcOrd="0" destOrd="0" parTransId="{BA93756E-ADB1-4348-B5B0-4FB3FAA838F3}" sibTransId="{516F7938-4B69-C24F-B41E-F66FB9A99D18}"/>
    <dgm:cxn modelId="{A005FF40-384F-0C4C-BFB2-2B7ADC334B57}" srcId="{D1353BC1-5955-0443-A4BA-A9433FA7F07D}" destId="{7B692FAE-A1F8-E341-9E4E-53F47399E6AA}" srcOrd="1" destOrd="0" parTransId="{42C40EE1-5030-3744-B4FA-3E353D1914FA}" sibTransId="{E9E45235-4E04-E043-B04B-0F5D1E55D33F}"/>
    <dgm:cxn modelId="{C2C5AE1F-A620-0844-81C9-966BCB0B2E83}" type="presParOf" srcId="{AA015847-C7DC-E64D-87CC-CD33E4F2959C}" destId="{247A7259-9688-284D-ACB1-27D93BC4F1CC}" srcOrd="0" destOrd="0" presId="urn:microsoft.com/office/officeart/2008/layout/LinedList"/>
    <dgm:cxn modelId="{1212D661-9574-BE40-8269-0D61D4AD431C}" type="presParOf" srcId="{AA015847-C7DC-E64D-87CC-CD33E4F2959C}" destId="{F940A19F-A9E8-1149-B9F7-9A8B065D8FAC}" srcOrd="1" destOrd="0" presId="urn:microsoft.com/office/officeart/2008/layout/LinedList"/>
    <dgm:cxn modelId="{ED225752-B884-D34B-A327-37D657CA1592}" type="presParOf" srcId="{F940A19F-A9E8-1149-B9F7-9A8B065D8FAC}" destId="{63ED889A-1E7F-8240-BE68-DFBA4F1C1EDF}" srcOrd="0" destOrd="0" presId="urn:microsoft.com/office/officeart/2008/layout/LinedList"/>
    <dgm:cxn modelId="{A38E479D-3A1F-1547-A4D4-7C11435E0231}" type="presParOf" srcId="{F940A19F-A9E8-1149-B9F7-9A8B065D8FAC}" destId="{0D9A6CAE-FD07-0640-BC17-ECDAB9AE61C2}" srcOrd="1" destOrd="0" presId="urn:microsoft.com/office/officeart/2008/layout/LinedList"/>
    <dgm:cxn modelId="{04A4AB46-83F4-D346-88A7-8CAA1AFE4767}" type="presParOf" srcId="{AA015847-C7DC-E64D-87CC-CD33E4F2959C}" destId="{CF4897E9-82F9-BC40-A716-E7341B55909D}" srcOrd="2" destOrd="0" presId="urn:microsoft.com/office/officeart/2008/layout/LinedList"/>
    <dgm:cxn modelId="{490A6AB2-EB18-3F45-83C6-1A5BC3C8B828}" type="presParOf" srcId="{AA015847-C7DC-E64D-87CC-CD33E4F2959C}" destId="{2C2097B9-4D6C-8C42-BAE2-E2219806AE06}" srcOrd="3" destOrd="0" presId="urn:microsoft.com/office/officeart/2008/layout/LinedList"/>
    <dgm:cxn modelId="{4A7F78E0-C8ED-2A48-825C-4CAB17BE1831}" type="presParOf" srcId="{2C2097B9-4D6C-8C42-BAE2-E2219806AE06}" destId="{A28B85AB-5974-404E-B429-2A76CECCCE0A}" srcOrd="0" destOrd="0" presId="urn:microsoft.com/office/officeart/2008/layout/LinedList"/>
    <dgm:cxn modelId="{67E72CCF-5136-324A-9CC4-C0848582B200}" type="presParOf" srcId="{2C2097B9-4D6C-8C42-BAE2-E2219806AE06}" destId="{1DF8A6A8-235F-1C44-96FF-FE3134AA5A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F5F35-1936-1742-A3E4-622318B214E7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20BC0-B09C-1240-A924-E177693BCB77}">
      <dgm:prSet/>
      <dgm:spPr/>
      <dgm:t>
        <a:bodyPr/>
        <a:lstStyle/>
        <a:p>
          <a:pPr rtl="0"/>
          <a:r>
            <a:rPr lang="en-US" dirty="0" smtClean="0"/>
            <a:t>Why do people </a:t>
          </a:r>
          <a:r>
            <a:rPr lang="en-US" dirty="0" smtClean="0"/>
            <a:t>wear </a:t>
          </a:r>
          <a:r>
            <a:rPr lang="en-US" dirty="0" smtClean="0"/>
            <a:t>masks?</a:t>
          </a:r>
        </a:p>
      </dgm:t>
    </dgm:pt>
    <dgm:pt modelId="{E9499EAA-E5F9-034B-B904-42DE8DCAAF95}" type="parTrans" cxnId="{82307A2A-7210-CE4A-B235-3560E323FB48}">
      <dgm:prSet/>
      <dgm:spPr/>
      <dgm:t>
        <a:bodyPr/>
        <a:lstStyle/>
        <a:p>
          <a:endParaRPr lang="en-US"/>
        </a:p>
      </dgm:t>
    </dgm:pt>
    <dgm:pt modelId="{84F9FCAD-0F03-BF43-B0C7-458B50B120EE}" type="sibTrans" cxnId="{82307A2A-7210-CE4A-B235-3560E323FB48}">
      <dgm:prSet/>
      <dgm:spPr/>
      <dgm:t>
        <a:bodyPr/>
        <a:lstStyle/>
        <a:p>
          <a:endParaRPr lang="en-US"/>
        </a:p>
      </dgm:t>
    </dgm:pt>
    <dgm:pt modelId="{4A73621C-8205-6643-BE5D-B53485DE6E14}">
      <dgm:prSet/>
      <dgm:spPr/>
      <dgm:t>
        <a:bodyPr/>
        <a:lstStyle/>
        <a:p>
          <a:pPr rtl="0"/>
          <a:r>
            <a:rPr lang="en-US" dirty="0" smtClean="0"/>
            <a:t>On a sheet of paper, please write a 5-7 sentence response to this question.</a:t>
          </a:r>
        </a:p>
      </dgm:t>
    </dgm:pt>
    <dgm:pt modelId="{44ED4229-6CF0-7344-9366-3BB31B7CCBC3}" type="parTrans" cxnId="{22974F28-D45C-2E4F-BD0A-6D124ABF63E2}">
      <dgm:prSet/>
      <dgm:spPr/>
    </dgm:pt>
    <dgm:pt modelId="{D3883B57-14B6-D24B-8639-EF727D50D68E}" type="sibTrans" cxnId="{22974F28-D45C-2E4F-BD0A-6D124ABF63E2}">
      <dgm:prSet/>
      <dgm:spPr/>
    </dgm:pt>
    <dgm:pt modelId="{60699476-6222-5443-91FF-615BA874C8BD}" type="pres">
      <dgm:prSet presAssocID="{D5DF5F35-1936-1742-A3E4-622318B21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A9DFE-B9B6-3347-A688-FBEEDBA36EAE}" type="pres">
      <dgm:prSet presAssocID="{32320BC0-B09C-1240-A924-E177693BCB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564DC-FDC4-4E4C-ACC9-975FACCD35FA}" type="pres">
      <dgm:prSet presAssocID="{84F9FCAD-0F03-BF43-B0C7-458B50B120EE}" presName="spacer" presStyleCnt="0"/>
      <dgm:spPr/>
    </dgm:pt>
    <dgm:pt modelId="{B911223D-BB73-604D-A86D-4C82791F729D}" type="pres">
      <dgm:prSet presAssocID="{4A73621C-8205-6643-BE5D-B53485DE6E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07A2A-7210-CE4A-B235-3560E323FB48}" srcId="{D5DF5F35-1936-1742-A3E4-622318B214E7}" destId="{32320BC0-B09C-1240-A924-E177693BCB77}" srcOrd="0" destOrd="0" parTransId="{E9499EAA-E5F9-034B-B904-42DE8DCAAF95}" sibTransId="{84F9FCAD-0F03-BF43-B0C7-458B50B120EE}"/>
    <dgm:cxn modelId="{B6DDF19B-566B-B04B-8B04-C460E666A2BD}" type="presOf" srcId="{D5DF5F35-1936-1742-A3E4-622318B214E7}" destId="{60699476-6222-5443-91FF-615BA874C8BD}" srcOrd="0" destOrd="0" presId="urn:microsoft.com/office/officeart/2005/8/layout/vList2"/>
    <dgm:cxn modelId="{37B0113B-4ED8-A541-80EE-81FD4E01480E}" type="presOf" srcId="{4A73621C-8205-6643-BE5D-B53485DE6E14}" destId="{B911223D-BB73-604D-A86D-4C82791F729D}" srcOrd="0" destOrd="0" presId="urn:microsoft.com/office/officeart/2005/8/layout/vList2"/>
    <dgm:cxn modelId="{4ACC86A9-138E-7843-A075-0412FE4C80DF}" type="presOf" srcId="{32320BC0-B09C-1240-A924-E177693BCB77}" destId="{8B8A9DFE-B9B6-3347-A688-FBEEDBA36EAE}" srcOrd="0" destOrd="0" presId="urn:microsoft.com/office/officeart/2005/8/layout/vList2"/>
    <dgm:cxn modelId="{22974F28-D45C-2E4F-BD0A-6D124ABF63E2}" srcId="{D5DF5F35-1936-1742-A3E4-622318B214E7}" destId="{4A73621C-8205-6643-BE5D-B53485DE6E14}" srcOrd="1" destOrd="0" parTransId="{44ED4229-6CF0-7344-9366-3BB31B7CCBC3}" sibTransId="{D3883B57-14B6-D24B-8639-EF727D50D68E}"/>
    <dgm:cxn modelId="{F4A943BE-5027-1D48-9C98-4877DA59216D}" type="presParOf" srcId="{60699476-6222-5443-91FF-615BA874C8BD}" destId="{8B8A9DFE-B9B6-3347-A688-FBEEDBA36EAE}" srcOrd="0" destOrd="0" presId="urn:microsoft.com/office/officeart/2005/8/layout/vList2"/>
    <dgm:cxn modelId="{A15E2C53-94DE-B040-908D-5F9D8BED3E41}" type="presParOf" srcId="{60699476-6222-5443-91FF-615BA874C8BD}" destId="{2F8564DC-FDC4-4E4C-ACC9-975FACCD35FA}" srcOrd="1" destOrd="0" presId="urn:microsoft.com/office/officeart/2005/8/layout/vList2"/>
    <dgm:cxn modelId="{17C050A8-7C68-8449-BA2F-7DF3756F7295}" type="presParOf" srcId="{60699476-6222-5443-91FF-615BA874C8BD}" destId="{B911223D-BB73-604D-A86D-4C82791F72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0FC67B-B7BA-4D46-BE69-83BD453FF774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7397F-1826-3F4A-82D9-BAEEBDF6A493}">
      <dgm:prSet/>
      <dgm:spPr/>
      <dgm:t>
        <a:bodyPr/>
        <a:lstStyle/>
        <a:p>
          <a:pPr rtl="0"/>
          <a:r>
            <a:rPr lang="en-US" dirty="0" smtClean="0"/>
            <a:t>You have a quiz on “The Secret Life of Walter </a:t>
          </a:r>
          <a:r>
            <a:rPr lang="en-US" dirty="0" err="1" smtClean="0"/>
            <a:t>Mitty</a:t>
          </a:r>
          <a:r>
            <a:rPr lang="en-US" dirty="0" smtClean="0"/>
            <a:t>” on Wednesday, September 23, 2015.</a:t>
          </a:r>
          <a:endParaRPr lang="en-US" dirty="0"/>
        </a:p>
      </dgm:t>
    </dgm:pt>
    <dgm:pt modelId="{49ACF8C1-C8B7-7B48-94A1-635F694AA974}" type="parTrans" cxnId="{6E27BA50-3718-D74D-99CA-6AF9F7E331D6}">
      <dgm:prSet/>
      <dgm:spPr/>
      <dgm:t>
        <a:bodyPr/>
        <a:lstStyle/>
        <a:p>
          <a:endParaRPr lang="en-US"/>
        </a:p>
      </dgm:t>
    </dgm:pt>
    <dgm:pt modelId="{02009C50-DA83-E04A-85B6-177B20388B35}" type="sibTrans" cxnId="{6E27BA50-3718-D74D-99CA-6AF9F7E331D6}">
      <dgm:prSet/>
      <dgm:spPr/>
      <dgm:t>
        <a:bodyPr/>
        <a:lstStyle/>
        <a:p>
          <a:endParaRPr lang="en-US"/>
        </a:p>
      </dgm:t>
    </dgm:pt>
    <dgm:pt modelId="{1E512083-7B69-2647-9F73-04E5E34D8196}">
      <dgm:prSet/>
      <dgm:spPr/>
      <dgm:t>
        <a:bodyPr/>
        <a:lstStyle/>
        <a:p>
          <a:pPr rtl="0"/>
          <a:r>
            <a:rPr lang="en-US" dirty="0" smtClean="0"/>
            <a:t>The vocabulary quiz on the Unit 6 Vocabulary is Friday, September 25, 2015.</a:t>
          </a:r>
          <a:endParaRPr lang="en-US" dirty="0"/>
        </a:p>
      </dgm:t>
    </dgm:pt>
    <dgm:pt modelId="{2F3C930D-AD05-6646-B857-B65C45B708CE}" type="parTrans" cxnId="{178D00DE-B579-2844-ACF3-E2022F0AC08A}">
      <dgm:prSet/>
      <dgm:spPr/>
    </dgm:pt>
    <dgm:pt modelId="{70292DC4-7EA8-B14F-9942-D74FC265C6D5}" type="sibTrans" cxnId="{178D00DE-B579-2844-ACF3-E2022F0AC08A}">
      <dgm:prSet/>
      <dgm:spPr/>
    </dgm:pt>
    <dgm:pt modelId="{F1A85A5B-A26D-7946-8C7E-33392945E789}" type="pres">
      <dgm:prSet presAssocID="{770FC67B-B7BA-4D46-BE69-83BD453FF7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9D951D-1FB5-7645-B8DC-C31A35854B22}" type="pres">
      <dgm:prSet presAssocID="{63D7397F-1826-3F4A-82D9-BAEEBDF6A493}" presName="thickLine" presStyleLbl="alignNode1" presStyleIdx="0" presStyleCnt="2"/>
      <dgm:spPr/>
    </dgm:pt>
    <dgm:pt modelId="{F0E65AF9-B5CD-D94B-B9AA-8A9C12CC3615}" type="pres">
      <dgm:prSet presAssocID="{63D7397F-1826-3F4A-82D9-BAEEBDF6A493}" presName="horz1" presStyleCnt="0"/>
      <dgm:spPr/>
    </dgm:pt>
    <dgm:pt modelId="{577ED965-6D0C-E046-A68E-42DE9B518E15}" type="pres">
      <dgm:prSet presAssocID="{63D7397F-1826-3F4A-82D9-BAEEBDF6A493}" presName="tx1" presStyleLbl="revTx" presStyleIdx="0" presStyleCnt="2"/>
      <dgm:spPr/>
      <dgm:t>
        <a:bodyPr/>
        <a:lstStyle/>
        <a:p>
          <a:endParaRPr lang="en-US"/>
        </a:p>
      </dgm:t>
    </dgm:pt>
    <dgm:pt modelId="{4B9BC22B-4F66-444B-AF1A-1DA78D5CB532}" type="pres">
      <dgm:prSet presAssocID="{63D7397F-1826-3F4A-82D9-BAEEBDF6A493}" presName="vert1" presStyleCnt="0"/>
      <dgm:spPr/>
    </dgm:pt>
    <dgm:pt modelId="{5FA62120-60B9-154C-BA9E-D0156D2FE004}" type="pres">
      <dgm:prSet presAssocID="{1E512083-7B69-2647-9F73-04E5E34D8196}" presName="thickLine" presStyleLbl="alignNode1" presStyleIdx="1" presStyleCnt="2"/>
      <dgm:spPr/>
    </dgm:pt>
    <dgm:pt modelId="{E0388599-9F59-3E4E-B0F7-48FC0956A229}" type="pres">
      <dgm:prSet presAssocID="{1E512083-7B69-2647-9F73-04E5E34D8196}" presName="horz1" presStyleCnt="0"/>
      <dgm:spPr/>
    </dgm:pt>
    <dgm:pt modelId="{4BDDE4F0-3246-844C-AE99-48FFEB7C3642}" type="pres">
      <dgm:prSet presAssocID="{1E512083-7B69-2647-9F73-04E5E34D8196}" presName="tx1" presStyleLbl="revTx" presStyleIdx="1" presStyleCnt="2"/>
      <dgm:spPr/>
      <dgm:t>
        <a:bodyPr/>
        <a:lstStyle/>
        <a:p>
          <a:endParaRPr lang="en-US"/>
        </a:p>
      </dgm:t>
    </dgm:pt>
    <dgm:pt modelId="{97EBFED2-A747-EB46-B072-26786EB35044}" type="pres">
      <dgm:prSet presAssocID="{1E512083-7B69-2647-9F73-04E5E34D8196}" presName="vert1" presStyleCnt="0"/>
      <dgm:spPr/>
    </dgm:pt>
  </dgm:ptLst>
  <dgm:cxnLst>
    <dgm:cxn modelId="{178D00DE-B579-2844-ACF3-E2022F0AC08A}" srcId="{770FC67B-B7BA-4D46-BE69-83BD453FF774}" destId="{1E512083-7B69-2647-9F73-04E5E34D8196}" srcOrd="1" destOrd="0" parTransId="{2F3C930D-AD05-6646-B857-B65C45B708CE}" sibTransId="{70292DC4-7EA8-B14F-9942-D74FC265C6D5}"/>
    <dgm:cxn modelId="{6E27BA50-3718-D74D-99CA-6AF9F7E331D6}" srcId="{770FC67B-B7BA-4D46-BE69-83BD453FF774}" destId="{63D7397F-1826-3F4A-82D9-BAEEBDF6A493}" srcOrd="0" destOrd="0" parTransId="{49ACF8C1-C8B7-7B48-94A1-635F694AA974}" sibTransId="{02009C50-DA83-E04A-85B6-177B20388B35}"/>
    <dgm:cxn modelId="{B39EE314-9881-C949-9E24-7978ACAD6929}" type="presOf" srcId="{770FC67B-B7BA-4D46-BE69-83BD453FF774}" destId="{F1A85A5B-A26D-7946-8C7E-33392945E789}" srcOrd="0" destOrd="0" presId="urn:microsoft.com/office/officeart/2008/layout/LinedList"/>
    <dgm:cxn modelId="{D5018C96-4576-AD4D-A6F2-328EC76C04DE}" type="presOf" srcId="{1E512083-7B69-2647-9F73-04E5E34D8196}" destId="{4BDDE4F0-3246-844C-AE99-48FFEB7C3642}" srcOrd="0" destOrd="0" presId="urn:microsoft.com/office/officeart/2008/layout/LinedList"/>
    <dgm:cxn modelId="{E9B66878-1AF4-9546-8CF6-953A7FFD6F68}" type="presOf" srcId="{63D7397F-1826-3F4A-82D9-BAEEBDF6A493}" destId="{577ED965-6D0C-E046-A68E-42DE9B518E15}" srcOrd="0" destOrd="0" presId="urn:microsoft.com/office/officeart/2008/layout/LinedList"/>
    <dgm:cxn modelId="{806B6939-74B1-A14D-8919-9469ED455BBE}" type="presParOf" srcId="{F1A85A5B-A26D-7946-8C7E-33392945E789}" destId="{719D951D-1FB5-7645-B8DC-C31A35854B22}" srcOrd="0" destOrd="0" presId="urn:microsoft.com/office/officeart/2008/layout/LinedList"/>
    <dgm:cxn modelId="{62708A8D-F85F-3B43-B17F-97B963E8166A}" type="presParOf" srcId="{F1A85A5B-A26D-7946-8C7E-33392945E789}" destId="{F0E65AF9-B5CD-D94B-B9AA-8A9C12CC3615}" srcOrd="1" destOrd="0" presId="urn:microsoft.com/office/officeart/2008/layout/LinedList"/>
    <dgm:cxn modelId="{C924932F-831B-C141-A187-66A807236452}" type="presParOf" srcId="{F0E65AF9-B5CD-D94B-B9AA-8A9C12CC3615}" destId="{577ED965-6D0C-E046-A68E-42DE9B518E15}" srcOrd="0" destOrd="0" presId="urn:microsoft.com/office/officeart/2008/layout/LinedList"/>
    <dgm:cxn modelId="{8B52F1AA-8C0D-5447-9E53-96696EB95796}" type="presParOf" srcId="{F0E65AF9-B5CD-D94B-B9AA-8A9C12CC3615}" destId="{4B9BC22B-4F66-444B-AF1A-1DA78D5CB532}" srcOrd="1" destOrd="0" presId="urn:microsoft.com/office/officeart/2008/layout/LinedList"/>
    <dgm:cxn modelId="{7AC42FA3-98F3-FD4E-B068-0DE39B95F329}" type="presParOf" srcId="{F1A85A5B-A26D-7946-8C7E-33392945E789}" destId="{5FA62120-60B9-154C-BA9E-D0156D2FE004}" srcOrd="2" destOrd="0" presId="urn:microsoft.com/office/officeart/2008/layout/LinedList"/>
    <dgm:cxn modelId="{5F9949F6-089D-E34C-861E-08A64806F9EA}" type="presParOf" srcId="{F1A85A5B-A26D-7946-8C7E-33392945E789}" destId="{E0388599-9F59-3E4E-B0F7-48FC0956A229}" srcOrd="3" destOrd="0" presId="urn:microsoft.com/office/officeart/2008/layout/LinedList"/>
    <dgm:cxn modelId="{64BF2D7F-EE46-864E-9168-A55B4CE862BE}" type="presParOf" srcId="{E0388599-9F59-3E4E-B0F7-48FC0956A229}" destId="{4BDDE4F0-3246-844C-AE99-48FFEB7C3642}" srcOrd="0" destOrd="0" presId="urn:microsoft.com/office/officeart/2008/layout/LinedList"/>
    <dgm:cxn modelId="{33C2F51C-C6A6-D747-A8D1-239E96476A16}" type="presParOf" srcId="{E0388599-9F59-3E4E-B0F7-48FC0956A229}" destId="{97EBFED2-A747-EB46-B072-26786EB350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AF40E-4C16-7945-A469-528EE796896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C9D2A-74A9-1340-BE7F-170776F26103}">
      <dgm:prSet/>
      <dgm:spPr/>
      <dgm:t>
        <a:bodyPr/>
        <a:lstStyle/>
        <a:p>
          <a:pPr rtl="0"/>
          <a:r>
            <a:rPr lang="en-US" dirty="0" smtClean="0"/>
            <a:t>Produce clear and coherent writing that is appropriate according to the task and audience.</a:t>
          </a:r>
          <a:endParaRPr lang="en-US" dirty="0"/>
        </a:p>
      </dgm:t>
    </dgm:pt>
    <dgm:pt modelId="{68B278F4-07C3-7D42-9115-5168A2DE4665}" type="parTrans" cxnId="{5E82DC06-0386-EB43-84D2-010321CC0AE3}">
      <dgm:prSet/>
      <dgm:spPr/>
      <dgm:t>
        <a:bodyPr/>
        <a:lstStyle/>
        <a:p>
          <a:endParaRPr lang="en-US"/>
        </a:p>
      </dgm:t>
    </dgm:pt>
    <dgm:pt modelId="{434437E3-4230-624B-B283-1CE0804F101C}" type="sibTrans" cxnId="{5E82DC06-0386-EB43-84D2-010321CC0AE3}">
      <dgm:prSet/>
      <dgm:spPr/>
      <dgm:t>
        <a:bodyPr/>
        <a:lstStyle/>
        <a:p>
          <a:endParaRPr lang="en-US"/>
        </a:p>
      </dgm:t>
    </dgm:pt>
    <dgm:pt modelId="{726E65D7-191F-7449-BAF6-9F8EA50F9C97}">
      <dgm:prSet/>
      <dgm:spPr/>
      <dgm:t>
        <a:bodyPr/>
        <a:lstStyle/>
        <a:p>
          <a:pPr rtl="0"/>
          <a:r>
            <a:rPr lang="en-US" dirty="0" smtClean="0"/>
            <a:t>Determine a theme or central idea and how it develops as it emerges and is shaped by details; give an objective summary of a text.</a:t>
          </a:r>
          <a:endParaRPr lang="en-US" dirty="0"/>
        </a:p>
      </dgm:t>
    </dgm:pt>
    <dgm:pt modelId="{A2D04BC4-E641-6443-9291-49C343380639}" type="parTrans" cxnId="{5EC46EBB-F81B-A546-9BA4-12CE4B5C2491}">
      <dgm:prSet/>
      <dgm:spPr/>
      <dgm:t>
        <a:bodyPr/>
        <a:lstStyle/>
        <a:p>
          <a:endParaRPr lang="en-US"/>
        </a:p>
      </dgm:t>
    </dgm:pt>
    <dgm:pt modelId="{313414BD-FC15-3F4C-9D2B-074788842E26}" type="sibTrans" cxnId="{5EC46EBB-F81B-A546-9BA4-12CE4B5C2491}">
      <dgm:prSet/>
      <dgm:spPr/>
      <dgm:t>
        <a:bodyPr/>
        <a:lstStyle/>
        <a:p>
          <a:endParaRPr lang="en-US"/>
        </a:p>
      </dgm:t>
    </dgm:pt>
    <dgm:pt modelId="{B1F4E36E-F2E5-8147-A168-252ADDD4ED03}">
      <dgm:prSet/>
      <dgm:spPr/>
      <dgm:t>
        <a:bodyPr/>
        <a:lstStyle/>
        <a:p>
          <a:pPr rtl="0"/>
          <a:r>
            <a:rPr lang="en-US" dirty="0" smtClean="0"/>
            <a:t>ELA9W4</a:t>
          </a:r>
          <a:endParaRPr lang="en-US" dirty="0"/>
        </a:p>
      </dgm:t>
    </dgm:pt>
    <dgm:pt modelId="{CF8662A7-FF08-8C47-A883-73D3C3BDEC89}" type="parTrans" cxnId="{240F43E0-044E-DF41-9A06-FEBBCE088B08}">
      <dgm:prSet/>
      <dgm:spPr/>
    </dgm:pt>
    <dgm:pt modelId="{4BA94BB8-0AB2-A046-90AC-8EE1468550C6}" type="sibTrans" cxnId="{240F43E0-044E-DF41-9A06-FEBBCE088B08}">
      <dgm:prSet/>
      <dgm:spPr/>
    </dgm:pt>
    <dgm:pt modelId="{3A7D4F27-5A11-7A46-AD76-3DF1B7485607}">
      <dgm:prSet/>
      <dgm:spPr/>
      <dgm:t>
        <a:bodyPr/>
        <a:lstStyle/>
        <a:p>
          <a:pPr rtl="0"/>
          <a:r>
            <a:rPr lang="en-US" dirty="0" smtClean="0"/>
            <a:t>ELA9RL2</a:t>
          </a:r>
          <a:endParaRPr lang="en-US" dirty="0"/>
        </a:p>
      </dgm:t>
    </dgm:pt>
    <dgm:pt modelId="{79070B38-8748-ED4C-8255-A7F119E76DE3}" type="parTrans" cxnId="{FEF79C7E-023A-3546-9855-FC651D04FC93}">
      <dgm:prSet/>
      <dgm:spPr/>
    </dgm:pt>
    <dgm:pt modelId="{F9FBC35F-F5B0-144D-9014-24D3A48B41E9}" type="sibTrans" cxnId="{FEF79C7E-023A-3546-9855-FC651D04FC93}">
      <dgm:prSet/>
      <dgm:spPr/>
    </dgm:pt>
    <dgm:pt modelId="{D4A1C41D-2558-B64B-A92D-F5F5BBFAB506}" type="pres">
      <dgm:prSet presAssocID="{931AF40E-4C16-7945-A469-528EE796896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15D139C-0A15-1945-86EE-656AEE3C5E44}" type="pres">
      <dgm:prSet presAssocID="{B1F4E36E-F2E5-8147-A168-252ADDD4ED03}" presName="thickLine" presStyleLbl="alignNode1" presStyleIdx="0" presStyleCnt="2"/>
      <dgm:spPr/>
    </dgm:pt>
    <dgm:pt modelId="{79431D87-1088-B440-BC25-B2FD7DFD76F8}" type="pres">
      <dgm:prSet presAssocID="{B1F4E36E-F2E5-8147-A168-252ADDD4ED03}" presName="horz1" presStyleCnt="0"/>
      <dgm:spPr/>
    </dgm:pt>
    <dgm:pt modelId="{8694A987-1642-714E-8D83-853417639AE3}" type="pres">
      <dgm:prSet presAssocID="{B1F4E36E-F2E5-8147-A168-252ADDD4ED03}" presName="tx1" presStyleLbl="revTx" presStyleIdx="0" presStyleCnt="4"/>
      <dgm:spPr/>
      <dgm:t>
        <a:bodyPr/>
        <a:lstStyle/>
        <a:p>
          <a:endParaRPr lang="en-US"/>
        </a:p>
      </dgm:t>
    </dgm:pt>
    <dgm:pt modelId="{D9CE0C63-6D2C-5C4F-96F2-67F357F2BABF}" type="pres">
      <dgm:prSet presAssocID="{B1F4E36E-F2E5-8147-A168-252ADDD4ED03}" presName="vert1" presStyleCnt="0"/>
      <dgm:spPr/>
    </dgm:pt>
    <dgm:pt modelId="{47BBD6AF-E510-DD41-91C2-181DFDD3D062}" type="pres">
      <dgm:prSet presAssocID="{D84C9D2A-74A9-1340-BE7F-170776F26103}" presName="vertSpace2a" presStyleCnt="0"/>
      <dgm:spPr/>
    </dgm:pt>
    <dgm:pt modelId="{27CB0103-0B96-0547-AA39-D78F14E3F0A1}" type="pres">
      <dgm:prSet presAssocID="{D84C9D2A-74A9-1340-BE7F-170776F26103}" presName="horz2" presStyleCnt="0"/>
      <dgm:spPr/>
    </dgm:pt>
    <dgm:pt modelId="{446AE3FD-87EE-D041-AF25-B3C27B345349}" type="pres">
      <dgm:prSet presAssocID="{D84C9D2A-74A9-1340-BE7F-170776F26103}" presName="horzSpace2" presStyleCnt="0"/>
      <dgm:spPr/>
    </dgm:pt>
    <dgm:pt modelId="{7AED9884-3CC3-724A-98F6-939007031FA5}" type="pres">
      <dgm:prSet presAssocID="{D84C9D2A-74A9-1340-BE7F-170776F26103}" presName="tx2" presStyleLbl="revTx" presStyleIdx="1" presStyleCnt="4"/>
      <dgm:spPr/>
      <dgm:t>
        <a:bodyPr/>
        <a:lstStyle/>
        <a:p>
          <a:endParaRPr lang="en-US"/>
        </a:p>
      </dgm:t>
    </dgm:pt>
    <dgm:pt modelId="{B76671B8-3656-6848-A8FA-9D5A3F7C5B7F}" type="pres">
      <dgm:prSet presAssocID="{D84C9D2A-74A9-1340-BE7F-170776F26103}" presName="vert2" presStyleCnt="0"/>
      <dgm:spPr/>
    </dgm:pt>
    <dgm:pt modelId="{C53D45FB-528D-8749-AD17-46AE2297AE7A}" type="pres">
      <dgm:prSet presAssocID="{D84C9D2A-74A9-1340-BE7F-170776F26103}" presName="thinLine2b" presStyleLbl="callout" presStyleIdx="0" presStyleCnt="2"/>
      <dgm:spPr/>
    </dgm:pt>
    <dgm:pt modelId="{1D32FE96-BA25-8A48-ACD3-987B8BE9920C}" type="pres">
      <dgm:prSet presAssocID="{D84C9D2A-74A9-1340-BE7F-170776F26103}" presName="vertSpace2b" presStyleCnt="0"/>
      <dgm:spPr/>
    </dgm:pt>
    <dgm:pt modelId="{45F3BF8B-7EDD-7347-B7FD-459EB63C6FAC}" type="pres">
      <dgm:prSet presAssocID="{3A7D4F27-5A11-7A46-AD76-3DF1B7485607}" presName="thickLine" presStyleLbl="alignNode1" presStyleIdx="1" presStyleCnt="2"/>
      <dgm:spPr/>
    </dgm:pt>
    <dgm:pt modelId="{E677C9D5-73ED-3C46-BADF-A71E8963736A}" type="pres">
      <dgm:prSet presAssocID="{3A7D4F27-5A11-7A46-AD76-3DF1B7485607}" presName="horz1" presStyleCnt="0"/>
      <dgm:spPr/>
    </dgm:pt>
    <dgm:pt modelId="{E77273C8-C935-CA4B-BBBD-0B37D2EF8EFD}" type="pres">
      <dgm:prSet presAssocID="{3A7D4F27-5A11-7A46-AD76-3DF1B7485607}" presName="tx1" presStyleLbl="revTx" presStyleIdx="2" presStyleCnt="4"/>
      <dgm:spPr/>
      <dgm:t>
        <a:bodyPr/>
        <a:lstStyle/>
        <a:p>
          <a:endParaRPr lang="en-US"/>
        </a:p>
      </dgm:t>
    </dgm:pt>
    <dgm:pt modelId="{423F2EDD-DF10-D74F-AE34-13BC9142054F}" type="pres">
      <dgm:prSet presAssocID="{3A7D4F27-5A11-7A46-AD76-3DF1B7485607}" presName="vert1" presStyleCnt="0"/>
      <dgm:spPr/>
    </dgm:pt>
    <dgm:pt modelId="{CFE29610-9C1A-0741-82A4-712E08F43CA5}" type="pres">
      <dgm:prSet presAssocID="{726E65D7-191F-7449-BAF6-9F8EA50F9C97}" presName="vertSpace2a" presStyleCnt="0"/>
      <dgm:spPr/>
    </dgm:pt>
    <dgm:pt modelId="{138B02AC-D098-024F-9507-B7F0A10D87CF}" type="pres">
      <dgm:prSet presAssocID="{726E65D7-191F-7449-BAF6-9F8EA50F9C97}" presName="horz2" presStyleCnt="0"/>
      <dgm:spPr/>
    </dgm:pt>
    <dgm:pt modelId="{8B42EB23-056C-8F46-8034-B6AECC424BAC}" type="pres">
      <dgm:prSet presAssocID="{726E65D7-191F-7449-BAF6-9F8EA50F9C97}" presName="horzSpace2" presStyleCnt="0"/>
      <dgm:spPr/>
    </dgm:pt>
    <dgm:pt modelId="{87D090BE-C844-FE4F-B285-569BCAF03036}" type="pres">
      <dgm:prSet presAssocID="{726E65D7-191F-7449-BAF6-9F8EA50F9C97}" presName="tx2" presStyleLbl="revTx" presStyleIdx="3" presStyleCnt="4"/>
      <dgm:spPr/>
      <dgm:t>
        <a:bodyPr/>
        <a:lstStyle/>
        <a:p>
          <a:endParaRPr lang="en-US"/>
        </a:p>
      </dgm:t>
    </dgm:pt>
    <dgm:pt modelId="{74D1D3A1-2B65-CE48-82BC-05F9C94C4576}" type="pres">
      <dgm:prSet presAssocID="{726E65D7-191F-7449-BAF6-9F8EA50F9C97}" presName="vert2" presStyleCnt="0"/>
      <dgm:spPr/>
    </dgm:pt>
    <dgm:pt modelId="{8581850E-B089-0B4A-B25A-657A31B2D3B1}" type="pres">
      <dgm:prSet presAssocID="{726E65D7-191F-7449-BAF6-9F8EA50F9C97}" presName="thinLine2b" presStyleLbl="callout" presStyleIdx="1" presStyleCnt="2"/>
      <dgm:spPr/>
    </dgm:pt>
    <dgm:pt modelId="{289A8287-AA5E-AF4E-93C9-ABA7B52FC7F0}" type="pres">
      <dgm:prSet presAssocID="{726E65D7-191F-7449-BAF6-9F8EA50F9C97}" presName="vertSpace2b" presStyleCnt="0"/>
      <dgm:spPr/>
    </dgm:pt>
  </dgm:ptLst>
  <dgm:cxnLst>
    <dgm:cxn modelId="{1C5339D5-DA1B-F648-8E51-3D82975C7E5A}" type="presOf" srcId="{B1F4E36E-F2E5-8147-A168-252ADDD4ED03}" destId="{8694A987-1642-714E-8D83-853417639AE3}" srcOrd="0" destOrd="0" presId="urn:microsoft.com/office/officeart/2008/layout/LinedList"/>
    <dgm:cxn modelId="{856DF834-B60E-3945-951E-2A2E1591B589}" type="presOf" srcId="{D84C9D2A-74A9-1340-BE7F-170776F26103}" destId="{7AED9884-3CC3-724A-98F6-939007031FA5}" srcOrd="0" destOrd="0" presId="urn:microsoft.com/office/officeart/2008/layout/LinedList"/>
    <dgm:cxn modelId="{5EC46EBB-F81B-A546-9BA4-12CE4B5C2491}" srcId="{3A7D4F27-5A11-7A46-AD76-3DF1B7485607}" destId="{726E65D7-191F-7449-BAF6-9F8EA50F9C97}" srcOrd="0" destOrd="0" parTransId="{A2D04BC4-E641-6443-9291-49C343380639}" sibTransId="{313414BD-FC15-3F4C-9D2B-074788842E26}"/>
    <dgm:cxn modelId="{B5CBB2D7-B618-BB42-940F-A00774F378D7}" type="presOf" srcId="{931AF40E-4C16-7945-A469-528EE7968960}" destId="{D4A1C41D-2558-B64B-A92D-F5F5BBFAB506}" srcOrd="0" destOrd="0" presId="urn:microsoft.com/office/officeart/2008/layout/LinedList"/>
    <dgm:cxn modelId="{5E82DC06-0386-EB43-84D2-010321CC0AE3}" srcId="{B1F4E36E-F2E5-8147-A168-252ADDD4ED03}" destId="{D84C9D2A-74A9-1340-BE7F-170776F26103}" srcOrd="0" destOrd="0" parTransId="{68B278F4-07C3-7D42-9115-5168A2DE4665}" sibTransId="{434437E3-4230-624B-B283-1CE0804F101C}"/>
    <dgm:cxn modelId="{5ABC65AE-C5F0-3449-A20D-6B79D4C81610}" type="presOf" srcId="{726E65D7-191F-7449-BAF6-9F8EA50F9C97}" destId="{87D090BE-C844-FE4F-B285-569BCAF03036}" srcOrd="0" destOrd="0" presId="urn:microsoft.com/office/officeart/2008/layout/LinedList"/>
    <dgm:cxn modelId="{240F43E0-044E-DF41-9A06-FEBBCE088B08}" srcId="{931AF40E-4C16-7945-A469-528EE7968960}" destId="{B1F4E36E-F2E5-8147-A168-252ADDD4ED03}" srcOrd="0" destOrd="0" parTransId="{CF8662A7-FF08-8C47-A883-73D3C3BDEC89}" sibTransId="{4BA94BB8-0AB2-A046-90AC-8EE1468550C6}"/>
    <dgm:cxn modelId="{FEF79C7E-023A-3546-9855-FC651D04FC93}" srcId="{931AF40E-4C16-7945-A469-528EE7968960}" destId="{3A7D4F27-5A11-7A46-AD76-3DF1B7485607}" srcOrd="1" destOrd="0" parTransId="{79070B38-8748-ED4C-8255-A7F119E76DE3}" sibTransId="{F9FBC35F-F5B0-144D-9014-24D3A48B41E9}"/>
    <dgm:cxn modelId="{6DD82297-DF4C-1047-8EBB-B015519983FE}" type="presOf" srcId="{3A7D4F27-5A11-7A46-AD76-3DF1B7485607}" destId="{E77273C8-C935-CA4B-BBBD-0B37D2EF8EFD}" srcOrd="0" destOrd="0" presId="urn:microsoft.com/office/officeart/2008/layout/LinedList"/>
    <dgm:cxn modelId="{D477D566-009E-B44C-B6B3-75A3475BA3DB}" type="presParOf" srcId="{D4A1C41D-2558-B64B-A92D-F5F5BBFAB506}" destId="{E15D139C-0A15-1945-86EE-656AEE3C5E44}" srcOrd="0" destOrd="0" presId="urn:microsoft.com/office/officeart/2008/layout/LinedList"/>
    <dgm:cxn modelId="{7302A740-5907-D146-AC8F-F30FE56FEC68}" type="presParOf" srcId="{D4A1C41D-2558-B64B-A92D-F5F5BBFAB506}" destId="{79431D87-1088-B440-BC25-B2FD7DFD76F8}" srcOrd="1" destOrd="0" presId="urn:microsoft.com/office/officeart/2008/layout/LinedList"/>
    <dgm:cxn modelId="{80DA4551-8451-4644-B7E1-7381F9FBA3C0}" type="presParOf" srcId="{79431D87-1088-B440-BC25-B2FD7DFD76F8}" destId="{8694A987-1642-714E-8D83-853417639AE3}" srcOrd="0" destOrd="0" presId="urn:microsoft.com/office/officeart/2008/layout/LinedList"/>
    <dgm:cxn modelId="{CE8B8FAD-5D98-A243-B889-0D3F2AF23A77}" type="presParOf" srcId="{79431D87-1088-B440-BC25-B2FD7DFD76F8}" destId="{D9CE0C63-6D2C-5C4F-96F2-67F357F2BABF}" srcOrd="1" destOrd="0" presId="urn:microsoft.com/office/officeart/2008/layout/LinedList"/>
    <dgm:cxn modelId="{6EECF3FF-6C0B-474C-A102-53370F6EA902}" type="presParOf" srcId="{D9CE0C63-6D2C-5C4F-96F2-67F357F2BABF}" destId="{47BBD6AF-E510-DD41-91C2-181DFDD3D062}" srcOrd="0" destOrd="0" presId="urn:microsoft.com/office/officeart/2008/layout/LinedList"/>
    <dgm:cxn modelId="{EC02A8BB-BC23-8F4B-95D3-96B4B477700C}" type="presParOf" srcId="{D9CE0C63-6D2C-5C4F-96F2-67F357F2BABF}" destId="{27CB0103-0B96-0547-AA39-D78F14E3F0A1}" srcOrd="1" destOrd="0" presId="urn:microsoft.com/office/officeart/2008/layout/LinedList"/>
    <dgm:cxn modelId="{8C763828-3F8A-CF42-8F86-78FDBDA0CBEE}" type="presParOf" srcId="{27CB0103-0B96-0547-AA39-D78F14E3F0A1}" destId="{446AE3FD-87EE-D041-AF25-B3C27B345349}" srcOrd="0" destOrd="0" presId="urn:microsoft.com/office/officeart/2008/layout/LinedList"/>
    <dgm:cxn modelId="{CB5E7C1C-E713-EF47-B623-E8F5AAE3B954}" type="presParOf" srcId="{27CB0103-0B96-0547-AA39-D78F14E3F0A1}" destId="{7AED9884-3CC3-724A-98F6-939007031FA5}" srcOrd="1" destOrd="0" presId="urn:microsoft.com/office/officeart/2008/layout/LinedList"/>
    <dgm:cxn modelId="{19416883-1FF8-9D40-A485-6EE2720087D3}" type="presParOf" srcId="{27CB0103-0B96-0547-AA39-D78F14E3F0A1}" destId="{B76671B8-3656-6848-A8FA-9D5A3F7C5B7F}" srcOrd="2" destOrd="0" presId="urn:microsoft.com/office/officeart/2008/layout/LinedList"/>
    <dgm:cxn modelId="{6B54F88A-0E22-6741-BD10-DE28E9DC3431}" type="presParOf" srcId="{D9CE0C63-6D2C-5C4F-96F2-67F357F2BABF}" destId="{C53D45FB-528D-8749-AD17-46AE2297AE7A}" srcOrd="2" destOrd="0" presId="urn:microsoft.com/office/officeart/2008/layout/LinedList"/>
    <dgm:cxn modelId="{BE3A7891-0D8F-4549-8093-223FCC7EB84E}" type="presParOf" srcId="{D9CE0C63-6D2C-5C4F-96F2-67F357F2BABF}" destId="{1D32FE96-BA25-8A48-ACD3-987B8BE9920C}" srcOrd="3" destOrd="0" presId="urn:microsoft.com/office/officeart/2008/layout/LinedList"/>
    <dgm:cxn modelId="{A7ED8A4D-5C3E-AD45-826A-3C184590F222}" type="presParOf" srcId="{D4A1C41D-2558-B64B-A92D-F5F5BBFAB506}" destId="{45F3BF8B-7EDD-7347-B7FD-459EB63C6FAC}" srcOrd="2" destOrd="0" presId="urn:microsoft.com/office/officeart/2008/layout/LinedList"/>
    <dgm:cxn modelId="{042F589B-1F0E-5644-837E-207688524B84}" type="presParOf" srcId="{D4A1C41D-2558-B64B-A92D-F5F5BBFAB506}" destId="{E677C9D5-73ED-3C46-BADF-A71E8963736A}" srcOrd="3" destOrd="0" presId="urn:microsoft.com/office/officeart/2008/layout/LinedList"/>
    <dgm:cxn modelId="{C2F19564-EF11-2445-B0F1-A1202E80269F}" type="presParOf" srcId="{E677C9D5-73ED-3C46-BADF-A71E8963736A}" destId="{E77273C8-C935-CA4B-BBBD-0B37D2EF8EFD}" srcOrd="0" destOrd="0" presId="urn:microsoft.com/office/officeart/2008/layout/LinedList"/>
    <dgm:cxn modelId="{F568B2ED-6E14-354A-90AD-C0045887D520}" type="presParOf" srcId="{E677C9D5-73ED-3C46-BADF-A71E8963736A}" destId="{423F2EDD-DF10-D74F-AE34-13BC9142054F}" srcOrd="1" destOrd="0" presId="urn:microsoft.com/office/officeart/2008/layout/LinedList"/>
    <dgm:cxn modelId="{54C1B047-5604-3540-922A-07E67C25F5DD}" type="presParOf" srcId="{423F2EDD-DF10-D74F-AE34-13BC9142054F}" destId="{CFE29610-9C1A-0741-82A4-712E08F43CA5}" srcOrd="0" destOrd="0" presId="urn:microsoft.com/office/officeart/2008/layout/LinedList"/>
    <dgm:cxn modelId="{DB8BB2CC-6C4C-744F-A9E0-6F1BA5B6C16A}" type="presParOf" srcId="{423F2EDD-DF10-D74F-AE34-13BC9142054F}" destId="{138B02AC-D098-024F-9507-B7F0A10D87CF}" srcOrd="1" destOrd="0" presId="urn:microsoft.com/office/officeart/2008/layout/LinedList"/>
    <dgm:cxn modelId="{9241BAE8-9324-EC4D-9A7D-FE900A533F9D}" type="presParOf" srcId="{138B02AC-D098-024F-9507-B7F0A10D87CF}" destId="{8B42EB23-056C-8F46-8034-B6AECC424BAC}" srcOrd="0" destOrd="0" presId="urn:microsoft.com/office/officeart/2008/layout/LinedList"/>
    <dgm:cxn modelId="{7E53DDC2-C23A-884F-817A-197CBD75E9B2}" type="presParOf" srcId="{138B02AC-D098-024F-9507-B7F0A10D87CF}" destId="{87D090BE-C844-FE4F-B285-569BCAF03036}" srcOrd="1" destOrd="0" presId="urn:microsoft.com/office/officeart/2008/layout/LinedList"/>
    <dgm:cxn modelId="{AAEA5378-9D19-9F49-99C5-D5BC8EF25598}" type="presParOf" srcId="{138B02AC-D098-024F-9507-B7F0A10D87CF}" destId="{74D1D3A1-2B65-CE48-82BC-05F9C94C4576}" srcOrd="2" destOrd="0" presId="urn:microsoft.com/office/officeart/2008/layout/LinedList"/>
    <dgm:cxn modelId="{74048B10-E6DE-FA4F-B728-93F8DDA249AA}" type="presParOf" srcId="{423F2EDD-DF10-D74F-AE34-13BC9142054F}" destId="{8581850E-B089-0B4A-B25A-657A31B2D3B1}" srcOrd="2" destOrd="0" presId="urn:microsoft.com/office/officeart/2008/layout/LinedList"/>
    <dgm:cxn modelId="{1F38223A-82B4-1A4F-A084-85DE95580E84}" type="presParOf" srcId="{423F2EDD-DF10-D74F-AE34-13BC9142054F}" destId="{289A8287-AA5E-AF4E-93C9-ABA7B52FC7F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602E35-94B4-DE41-8D8B-0C43F542972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13C27C-61EF-3441-A56F-8AE3C623F5D7}">
      <dgm:prSet/>
      <dgm:spPr/>
      <dgm:t>
        <a:bodyPr/>
        <a:lstStyle/>
        <a:p>
          <a:pPr rtl="0"/>
          <a:r>
            <a:rPr lang="en-US" dirty="0" smtClean="0"/>
            <a:t>Theme</a:t>
          </a:r>
          <a:endParaRPr lang="en-US" dirty="0"/>
        </a:p>
      </dgm:t>
    </dgm:pt>
    <dgm:pt modelId="{0BC53B08-856A-D549-A52A-B063F1E11446}" type="parTrans" cxnId="{7284137E-0238-B84B-98C4-4B8AA50FBFFB}">
      <dgm:prSet/>
      <dgm:spPr/>
      <dgm:t>
        <a:bodyPr/>
        <a:lstStyle/>
        <a:p>
          <a:endParaRPr lang="en-US"/>
        </a:p>
      </dgm:t>
    </dgm:pt>
    <dgm:pt modelId="{DA8F9609-5237-3C4D-B931-5F2276D279A6}" type="sibTrans" cxnId="{7284137E-0238-B84B-98C4-4B8AA50FBFFB}">
      <dgm:prSet/>
      <dgm:spPr/>
      <dgm:t>
        <a:bodyPr/>
        <a:lstStyle/>
        <a:p>
          <a:endParaRPr lang="en-US"/>
        </a:p>
      </dgm:t>
    </dgm:pt>
    <dgm:pt modelId="{916800FF-4943-E349-8CD3-47DF7362F849}">
      <dgm:prSet/>
      <dgm:spPr/>
      <dgm:t>
        <a:bodyPr/>
        <a:lstStyle/>
        <a:p>
          <a:pPr rtl="0"/>
          <a:r>
            <a:rPr lang="en-US" dirty="0" smtClean="0"/>
            <a:t>The theme or central idea of a text is the main idea or concept that a writer wishes to express. A simple theme can be expressed by a single sentence or word. </a:t>
          </a:r>
        </a:p>
      </dgm:t>
    </dgm:pt>
    <dgm:pt modelId="{46CA3D94-0DBE-DA48-ABCE-9A5E33245AB8}" type="parTrans" cxnId="{CBA9F1D7-EDC0-0149-9E43-A5F8287C9A7F}">
      <dgm:prSet/>
      <dgm:spPr/>
      <dgm:t>
        <a:bodyPr/>
        <a:lstStyle/>
        <a:p>
          <a:endParaRPr lang="en-US"/>
        </a:p>
      </dgm:t>
    </dgm:pt>
    <dgm:pt modelId="{7FC80B9E-96C9-464D-9890-51F32A609623}" type="sibTrans" cxnId="{CBA9F1D7-EDC0-0149-9E43-A5F8287C9A7F}">
      <dgm:prSet/>
      <dgm:spPr/>
      <dgm:t>
        <a:bodyPr/>
        <a:lstStyle/>
        <a:p>
          <a:endParaRPr lang="en-US"/>
        </a:p>
      </dgm:t>
    </dgm:pt>
    <dgm:pt modelId="{63BF2CAF-E111-364F-AEFC-93E3620F8A4B}">
      <dgm:prSet/>
      <dgm:spPr/>
      <dgm:t>
        <a:bodyPr/>
        <a:lstStyle/>
        <a:p>
          <a:pPr rtl="0"/>
          <a:r>
            <a:rPr lang="en-US" dirty="0" smtClean="0"/>
            <a:t>Point of View</a:t>
          </a:r>
        </a:p>
      </dgm:t>
    </dgm:pt>
    <dgm:pt modelId="{57366211-F021-ED40-B6C8-E07DB471D1A3}" type="parTrans" cxnId="{38438F03-54B6-904D-9C2A-060E6C5FDEBD}">
      <dgm:prSet/>
      <dgm:spPr/>
      <dgm:t>
        <a:bodyPr/>
        <a:lstStyle/>
        <a:p>
          <a:endParaRPr lang="en-US"/>
        </a:p>
      </dgm:t>
    </dgm:pt>
    <dgm:pt modelId="{DC807CB2-260D-B247-B0DC-3297226CF4D4}" type="sibTrans" cxnId="{38438F03-54B6-904D-9C2A-060E6C5FDEBD}">
      <dgm:prSet/>
      <dgm:spPr/>
      <dgm:t>
        <a:bodyPr/>
        <a:lstStyle/>
        <a:p>
          <a:endParaRPr lang="en-US"/>
        </a:p>
      </dgm:t>
    </dgm:pt>
    <dgm:pt modelId="{9843BE90-95E9-E740-957B-8C120A2206FC}">
      <dgm:prSet/>
      <dgm:spPr/>
      <dgm:t>
        <a:bodyPr/>
        <a:lstStyle/>
        <a:p>
          <a:pPr rtl="0"/>
          <a:r>
            <a:rPr lang="en-US" dirty="0" smtClean="0"/>
            <a:t>Point of view refers to the perspective from which the author chooses to tell his or her story. There are three possible ways that an author may choose. These are: first person, second person, and </a:t>
          </a:r>
          <a:r>
            <a:rPr lang="en-US" smtClean="0"/>
            <a:t>third person.</a:t>
          </a:r>
          <a:endParaRPr lang="en-US" dirty="0" smtClean="0"/>
        </a:p>
      </dgm:t>
    </dgm:pt>
    <dgm:pt modelId="{A2874013-A969-7747-9157-647F013E7FDF}" type="parTrans" cxnId="{FDC9004C-113D-7E45-AE03-FE29DD2188F1}">
      <dgm:prSet/>
      <dgm:spPr/>
      <dgm:t>
        <a:bodyPr/>
        <a:lstStyle/>
        <a:p>
          <a:endParaRPr lang="en-US"/>
        </a:p>
      </dgm:t>
    </dgm:pt>
    <dgm:pt modelId="{F25F3790-042C-2844-8C8A-73A7CE9F766B}" type="sibTrans" cxnId="{FDC9004C-113D-7E45-AE03-FE29DD2188F1}">
      <dgm:prSet/>
      <dgm:spPr/>
      <dgm:t>
        <a:bodyPr/>
        <a:lstStyle/>
        <a:p>
          <a:endParaRPr lang="en-US"/>
        </a:p>
      </dgm:t>
    </dgm:pt>
    <dgm:pt modelId="{0A8D479C-AEE7-334A-9F5F-35B80ACCDF67}" type="pres">
      <dgm:prSet presAssocID="{AD602E35-94B4-DE41-8D8B-0C43F54297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D3FB92-08AA-4F40-8865-4B773D79C249}" type="pres">
      <dgm:prSet presAssocID="{3613C27C-61EF-3441-A56F-8AE3C623F5D7}" presName="thickLine" presStyleLbl="alignNode1" presStyleIdx="0" presStyleCnt="2"/>
      <dgm:spPr/>
    </dgm:pt>
    <dgm:pt modelId="{ABD907CB-3C6C-154C-9046-AE305B779276}" type="pres">
      <dgm:prSet presAssocID="{3613C27C-61EF-3441-A56F-8AE3C623F5D7}" presName="horz1" presStyleCnt="0"/>
      <dgm:spPr/>
    </dgm:pt>
    <dgm:pt modelId="{83D7FE5C-9BBB-B544-89B3-6C26E3922236}" type="pres">
      <dgm:prSet presAssocID="{3613C27C-61EF-3441-A56F-8AE3C623F5D7}" presName="tx1" presStyleLbl="revTx" presStyleIdx="0" presStyleCnt="4"/>
      <dgm:spPr/>
      <dgm:t>
        <a:bodyPr/>
        <a:lstStyle/>
        <a:p>
          <a:endParaRPr lang="en-US"/>
        </a:p>
      </dgm:t>
    </dgm:pt>
    <dgm:pt modelId="{476B82F0-7A09-494D-B480-49AF50A0E061}" type="pres">
      <dgm:prSet presAssocID="{3613C27C-61EF-3441-A56F-8AE3C623F5D7}" presName="vert1" presStyleCnt="0"/>
      <dgm:spPr/>
    </dgm:pt>
    <dgm:pt modelId="{CC5CFD22-A46D-7342-99D0-2E235D0D0A7C}" type="pres">
      <dgm:prSet presAssocID="{916800FF-4943-E349-8CD3-47DF7362F849}" presName="vertSpace2a" presStyleCnt="0"/>
      <dgm:spPr/>
    </dgm:pt>
    <dgm:pt modelId="{1F633E68-95DB-C744-849B-F0353C3B8785}" type="pres">
      <dgm:prSet presAssocID="{916800FF-4943-E349-8CD3-47DF7362F849}" presName="horz2" presStyleCnt="0"/>
      <dgm:spPr/>
    </dgm:pt>
    <dgm:pt modelId="{1C6121D9-84C7-4648-8CE6-88D8AB0A0184}" type="pres">
      <dgm:prSet presAssocID="{916800FF-4943-E349-8CD3-47DF7362F849}" presName="horzSpace2" presStyleCnt="0"/>
      <dgm:spPr/>
    </dgm:pt>
    <dgm:pt modelId="{738F6C89-1900-234C-9624-97579519281C}" type="pres">
      <dgm:prSet presAssocID="{916800FF-4943-E349-8CD3-47DF7362F849}" presName="tx2" presStyleLbl="revTx" presStyleIdx="1" presStyleCnt="4"/>
      <dgm:spPr/>
      <dgm:t>
        <a:bodyPr/>
        <a:lstStyle/>
        <a:p>
          <a:endParaRPr lang="en-US"/>
        </a:p>
      </dgm:t>
    </dgm:pt>
    <dgm:pt modelId="{F8C894CA-C748-4A49-ADB9-8C52ED17A8B4}" type="pres">
      <dgm:prSet presAssocID="{916800FF-4943-E349-8CD3-47DF7362F849}" presName="vert2" presStyleCnt="0"/>
      <dgm:spPr/>
    </dgm:pt>
    <dgm:pt modelId="{3B3CA6C7-E7AC-824D-A74B-B209E0D9F8DF}" type="pres">
      <dgm:prSet presAssocID="{916800FF-4943-E349-8CD3-47DF7362F849}" presName="thinLine2b" presStyleLbl="callout" presStyleIdx="0" presStyleCnt="2"/>
      <dgm:spPr/>
    </dgm:pt>
    <dgm:pt modelId="{37E777C1-D7C2-B647-BEF7-492D3BE91BEA}" type="pres">
      <dgm:prSet presAssocID="{916800FF-4943-E349-8CD3-47DF7362F849}" presName="vertSpace2b" presStyleCnt="0"/>
      <dgm:spPr/>
    </dgm:pt>
    <dgm:pt modelId="{CCD9EE8E-C9C3-4F4F-97B6-E7E6461FAD1C}" type="pres">
      <dgm:prSet presAssocID="{63BF2CAF-E111-364F-AEFC-93E3620F8A4B}" presName="thickLine" presStyleLbl="alignNode1" presStyleIdx="1" presStyleCnt="2"/>
      <dgm:spPr/>
    </dgm:pt>
    <dgm:pt modelId="{796B98D7-CFE1-9242-9E7F-88EA15BA7D19}" type="pres">
      <dgm:prSet presAssocID="{63BF2CAF-E111-364F-AEFC-93E3620F8A4B}" presName="horz1" presStyleCnt="0"/>
      <dgm:spPr/>
    </dgm:pt>
    <dgm:pt modelId="{B460B139-61C3-AE4C-85F0-1F8AF74C8254}" type="pres">
      <dgm:prSet presAssocID="{63BF2CAF-E111-364F-AEFC-93E3620F8A4B}" presName="tx1" presStyleLbl="revTx" presStyleIdx="2" presStyleCnt="4"/>
      <dgm:spPr/>
      <dgm:t>
        <a:bodyPr/>
        <a:lstStyle/>
        <a:p>
          <a:endParaRPr lang="en-US"/>
        </a:p>
      </dgm:t>
    </dgm:pt>
    <dgm:pt modelId="{DCFD256E-C6C7-D043-A8B8-51D52498C9B6}" type="pres">
      <dgm:prSet presAssocID="{63BF2CAF-E111-364F-AEFC-93E3620F8A4B}" presName="vert1" presStyleCnt="0"/>
      <dgm:spPr/>
    </dgm:pt>
    <dgm:pt modelId="{B5212EE7-16C4-1347-AB99-88507D7FAD9E}" type="pres">
      <dgm:prSet presAssocID="{9843BE90-95E9-E740-957B-8C120A2206FC}" presName="vertSpace2a" presStyleCnt="0"/>
      <dgm:spPr/>
    </dgm:pt>
    <dgm:pt modelId="{FA2797B9-0F2C-ED4B-9379-7F7007D5D617}" type="pres">
      <dgm:prSet presAssocID="{9843BE90-95E9-E740-957B-8C120A2206FC}" presName="horz2" presStyleCnt="0"/>
      <dgm:spPr/>
    </dgm:pt>
    <dgm:pt modelId="{24942B51-7D62-0E4D-994C-5041EFCB5385}" type="pres">
      <dgm:prSet presAssocID="{9843BE90-95E9-E740-957B-8C120A2206FC}" presName="horzSpace2" presStyleCnt="0"/>
      <dgm:spPr/>
    </dgm:pt>
    <dgm:pt modelId="{A9E832F9-075E-B64C-A1FE-ED8A9D898262}" type="pres">
      <dgm:prSet presAssocID="{9843BE90-95E9-E740-957B-8C120A2206FC}" presName="tx2" presStyleLbl="revTx" presStyleIdx="3" presStyleCnt="4"/>
      <dgm:spPr/>
      <dgm:t>
        <a:bodyPr/>
        <a:lstStyle/>
        <a:p>
          <a:endParaRPr lang="en-US"/>
        </a:p>
      </dgm:t>
    </dgm:pt>
    <dgm:pt modelId="{6F66E916-4F1F-CC44-8DF7-35306E28D88A}" type="pres">
      <dgm:prSet presAssocID="{9843BE90-95E9-E740-957B-8C120A2206FC}" presName="vert2" presStyleCnt="0"/>
      <dgm:spPr/>
    </dgm:pt>
    <dgm:pt modelId="{534DC528-F578-1347-9EF3-5C959D387344}" type="pres">
      <dgm:prSet presAssocID="{9843BE90-95E9-E740-957B-8C120A2206FC}" presName="thinLine2b" presStyleLbl="callout" presStyleIdx="1" presStyleCnt="2"/>
      <dgm:spPr/>
    </dgm:pt>
    <dgm:pt modelId="{915BA0A9-A36E-AA4D-9EBE-AE25AAC14DE1}" type="pres">
      <dgm:prSet presAssocID="{9843BE90-95E9-E740-957B-8C120A2206FC}" presName="vertSpace2b" presStyleCnt="0"/>
      <dgm:spPr/>
    </dgm:pt>
  </dgm:ptLst>
  <dgm:cxnLst>
    <dgm:cxn modelId="{7284137E-0238-B84B-98C4-4B8AA50FBFFB}" srcId="{AD602E35-94B4-DE41-8D8B-0C43F542972E}" destId="{3613C27C-61EF-3441-A56F-8AE3C623F5D7}" srcOrd="0" destOrd="0" parTransId="{0BC53B08-856A-D549-A52A-B063F1E11446}" sibTransId="{DA8F9609-5237-3C4D-B931-5F2276D279A6}"/>
    <dgm:cxn modelId="{38438F03-54B6-904D-9C2A-060E6C5FDEBD}" srcId="{AD602E35-94B4-DE41-8D8B-0C43F542972E}" destId="{63BF2CAF-E111-364F-AEFC-93E3620F8A4B}" srcOrd="1" destOrd="0" parTransId="{57366211-F021-ED40-B6C8-E07DB471D1A3}" sibTransId="{DC807CB2-260D-B247-B0DC-3297226CF4D4}"/>
    <dgm:cxn modelId="{3383B251-2354-C143-8388-AA2FFAADDBCA}" type="presOf" srcId="{916800FF-4943-E349-8CD3-47DF7362F849}" destId="{738F6C89-1900-234C-9624-97579519281C}" srcOrd="0" destOrd="0" presId="urn:microsoft.com/office/officeart/2008/layout/LinedList"/>
    <dgm:cxn modelId="{5A59DAD6-BD05-2546-A107-22BC1450185B}" type="presOf" srcId="{AD602E35-94B4-DE41-8D8B-0C43F542972E}" destId="{0A8D479C-AEE7-334A-9F5F-35B80ACCDF67}" srcOrd="0" destOrd="0" presId="urn:microsoft.com/office/officeart/2008/layout/LinedList"/>
    <dgm:cxn modelId="{FDC9004C-113D-7E45-AE03-FE29DD2188F1}" srcId="{63BF2CAF-E111-364F-AEFC-93E3620F8A4B}" destId="{9843BE90-95E9-E740-957B-8C120A2206FC}" srcOrd="0" destOrd="0" parTransId="{A2874013-A969-7747-9157-647F013E7FDF}" sibTransId="{F25F3790-042C-2844-8C8A-73A7CE9F766B}"/>
    <dgm:cxn modelId="{C5106D48-4890-8643-AD76-B3B678DBAFFF}" type="presOf" srcId="{9843BE90-95E9-E740-957B-8C120A2206FC}" destId="{A9E832F9-075E-B64C-A1FE-ED8A9D898262}" srcOrd="0" destOrd="0" presId="urn:microsoft.com/office/officeart/2008/layout/LinedList"/>
    <dgm:cxn modelId="{B22F85E7-3296-0A48-BCFF-A3A386076D6F}" type="presOf" srcId="{63BF2CAF-E111-364F-AEFC-93E3620F8A4B}" destId="{B460B139-61C3-AE4C-85F0-1F8AF74C8254}" srcOrd="0" destOrd="0" presId="urn:microsoft.com/office/officeart/2008/layout/LinedList"/>
    <dgm:cxn modelId="{FFE4F0A9-F47B-504A-95B8-6617E6010A61}" type="presOf" srcId="{3613C27C-61EF-3441-A56F-8AE3C623F5D7}" destId="{83D7FE5C-9BBB-B544-89B3-6C26E3922236}" srcOrd="0" destOrd="0" presId="urn:microsoft.com/office/officeart/2008/layout/LinedList"/>
    <dgm:cxn modelId="{CBA9F1D7-EDC0-0149-9E43-A5F8287C9A7F}" srcId="{3613C27C-61EF-3441-A56F-8AE3C623F5D7}" destId="{916800FF-4943-E349-8CD3-47DF7362F849}" srcOrd="0" destOrd="0" parTransId="{46CA3D94-0DBE-DA48-ABCE-9A5E33245AB8}" sibTransId="{7FC80B9E-96C9-464D-9890-51F32A609623}"/>
    <dgm:cxn modelId="{5EF14417-3C7D-E543-8510-5F23786307CB}" type="presParOf" srcId="{0A8D479C-AEE7-334A-9F5F-35B80ACCDF67}" destId="{88D3FB92-08AA-4F40-8865-4B773D79C249}" srcOrd="0" destOrd="0" presId="urn:microsoft.com/office/officeart/2008/layout/LinedList"/>
    <dgm:cxn modelId="{EA8D7F41-0DCD-4F4C-B748-7BB34A26C6B7}" type="presParOf" srcId="{0A8D479C-AEE7-334A-9F5F-35B80ACCDF67}" destId="{ABD907CB-3C6C-154C-9046-AE305B779276}" srcOrd="1" destOrd="0" presId="urn:microsoft.com/office/officeart/2008/layout/LinedList"/>
    <dgm:cxn modelId="{E64B3EDD-0070-9C4B-94F8-E6D2EAB7C3AA}" type="presParOf" srcId="{ABD907CB-3C6C-154C-9046-AE305B779276}" destId="{83D7FE5C-9BBB-B544-89B3-6C26E3922236}" srcOrd="0" destOrd="0" presId="urn:microsoft.com/office/officeart/2008/layout/LinedList"/>
    <dgm:cxn modelId="{838A0A54-A697-5047-83D0-E7C47400AA35}" type="presParOf" srcId="{ABD907CB-3C6C-154C-9046-AE305B779276}" destId="{476B82F0-7A09-494D-B480-49AF50A0E061}" srcOrd="1" destOrd="0" presId="urn:microsoft.com/office/officeart/2008/layout/LinedList"/>
    <dgm:cxn modelId="{86B41891-95CE-594B-B2FC-DAC433444B6E}" type="presParOf" srcId="{476B82F0-7A09-494D-B480-49AF50A0E061}" destId="{CC5CFD22-A46D-7342-99D0-2E235D0D0A7C}" srcOrd="0" destOrd="0" presId="urn:microsoft.com/office/officeart/2008/layout/LinedList"/>
    <dgm:cxn modelId="{8CE197F3-0A3A-9D4C-9926-452692E14803}" type="presParOf" srcId="{476B82F0-7A09-494D-B480-49AF50A0E061}" destId="{1F633E68-95DB-C744-849B-F0353C3B8785}" srcOrd="1" destOrd="0" presId="urn:microsoft.com/office/officeart/2008/layout/LinedList"/>
    <dgm:cxn modelId="{3FDD302A-15C0-CE4A-8FD0-F7187B8EFC2F}" type="presParOf" srcId="{1F633E68-95DB-C744-849B-F0353C3B8785}" destId="{1C6121D9-84C7-4648-8CE6-88D8AB0A0184}" srcOrd="0" destOrd="0" presId="urn:microsoft.com/office/officeart/2008/layout/LinedList"/>
    <dgm:cxn modelId="{0784D1A7-837B-A442-A0E0-A170C97DEC85}" type="presParOf" srcId="{1F633E68-95DB-C744-849B-F0353C3B8785}" destId="{738F6C89-1900-234C-9624-97579519281C}" srcOrd="1" destOrd="0" presId="urn:microsoft.com/office/officeart/2008/layout/LinedList"/>
    <dgm:cxn modelId="{F327C638-F632-D64B-A66A-8EAA4EF10C7A}" type="presParOf" srcId="{1F633E68-95DB-C744-849B-F0353C3B8785}" destId="{F8C894CA-C748-4A49-ADB9-8C52ED17A8B4}" srcOrd="2" destOrd="0" presId="urn:microsoft.com/office/officeart/2008/layout/LinedList"/>
    <dgm:cxn modelId="{022383D6-E929-6848-883D-85769CE32E44}" type="presParOf" srcId="{476B82F0-7A09-494D-B480-49AF50A0E061}" destId="{3B3CA6C7-E7AC-824D-A74B-B209E0D9F8DF}" srcOrd="2" destOrd="0" presId="urn:microsoft.com/office/officeart/2008/layout/LinedList"/>
    <dgm:cxn modelId="{8F585C0A-6D5E-C043-8526-9D7841551C35}" type="presParOf" srcId="{476B82F0-7A09-494D-B480-49AF50A0E061}" destId="{37E777C1-D7C2-B647-BEF7-492D3BE91BEA}" srcOrd="3" destOrd="0" presId="urn:microsoft.com/office/officeart/2008/layout/LinedList"/>
    <dgm:cxn modelId="{BA1CC216-B33F-8840-BB67-AE56AF241909}" type="presParOf" srcId="{0A8D479C-AEE7-334A-9F5F-35B80ACCDF67}" destId="{CCD9EE8E-C9C3-4F4F-97B6-E7E6461FAD1C}" srcOrd="2" destOrd="0" presId="urn:microsoft.com/office/officeart/2008/layout/LinedList"/>
    <dgm:cxn modelId="{17B079D5-2D40-2C40-95F8-688C4E404DCE}" type="presParOf" srcId="{0A8D479C-AEE7-334A-9F5F-35B80ACCDF67}" destId="{796B98D7-CFE1-9242-9E7F-88EA15BA7D19}" srcOrd="3" destOrd="0" presId="urn:microsoft.com/office/officeart/2008/layout/LinedList"/>
    <dgm:cxn modelId="{99CA9A28-6625-B74E-964F-A400B267D01E}" type="presParOf" srcId="{796B98D7-CFE1-9242-9E7F-88EA15BA7D19}" destId="{B460B139-61C3-AE4C-85F0-1F8AF74C8254}" srcOrd="0" destOrd="0" presId="urn:microsoft.com/office/officeart/2008/layout/LinedList"/>
    <dgm:cxn modelId="{3839E26D-01AA-3E42-9E18-3FCADA11C3DA}" type="presParOf" srcId="{796B98D7-CFE1-9242-9E7F-88EA15BA7D19}" destId="{DCFD256E-C6C7-D043-A8B8-51D52498C9B6}" srcOrd="1" destOrd="0" presId="urn:microsoft.com/office/officeart/2008/layout/LinedList"/>
    <dgm:cxn modelId="{71354EEC-E7BD-9B4D-ABE0-3ABBABA8B84A}" type="presParOf" srcId="{DCFD256E-C6C7-D043-A8B8-51D52498C9B6}" destId="{B5212EE7-16C4-1347-AB99-88507D7FAD9E}" srcOrd="0" destOrd="0" presId="urn:microsoft.com/office/officeart/2008/layout/LinedList"/>
    <dgm:cxn modelId="{E4541E5C-BA71-3B45-80D9-5E3336D281A4}" type="presParOf" srcId="{DCFD256E-C6C7-D043-A8B8-51D52498C9B6}" destId="{FA2797B9-0F2C-ED4B-9379-7F7007D5D617}" srcOrd="1" destOrd="0" presId="urn:microsoft.com/office/officeart/2008/layout/LinedList"/>
    <dgm:cxn modelId="{1709A45E-9D6A-7747-9CCD-9A2C9DDE07D8}" type="presParOf" srcId="{FA2797B9-0F2C-ED4B-9379-7F7007D5D617}" destId="{24942B51-7D62-0E4D-994C-5041EFCB5385}" srcOrd="0" destOrd="0" presId="urn:microsoft.com/office/officeart/2008/layout/LinedList"/>
    <dgm:cxn modelId="{ADC7106E-1294-F94A-B953-524E65785EF5}" type="presParOf" srcId="{FA2797B9-0F2C-ED4B-9379-7F7007D5D617}" destId="{A9E832F9-075E-B64C-A1FE-ED8A9D898262}" srcOrd="1" destOrd="0" presId="urn:microsoft.com/office/officeart/2008/layout/LinedList"/>
    <dgm:cxn modelId="{0B1B6C22-7E6B-F340-AAE1-2F65458F345B}" type="presParOf" srcId="{FA2797B9-0F2C-ED4B-9379-7F7007D5D617}" destId="{6F66E916-4F1F-CC44-8DF7-35306E28D88A}" srcOrd="2" destOrd="0" presId="urn:microsoft.com/office/officeart/2008/layout/LinedList"/>
    <dgm:cxn modelId="{6469E55E-2E54-DB44-B75C-B7B620F72C6F}" type="presParOf" srcId="{DCFD256E-C6C7-D043-A8B8-51D52498C9B6}" destId="{534DC528-F578-1347-9EF3-5C959D387344}" srcOrd="2" destOrd="0" presId="urn:microsoft.com/office/officeart/2008/layout/LinedList"/>
    <dgm:cxn modelId="{8D080876-DD6A-6645-B702-83FC47D8D315}" type="presParOf" srcId="{DCFD256E-C6C7-D043-A8B8-51D52498C9B6}" destId="{915BA0A9-A36E-AA4D-9EBE-AE25AAC14DE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FE76-22E8-2749-93F0-EFFC208F664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BD0B7E-F997-EB4B-AB16-75D50641A250}">
      <dgm:prSet/>
      <dgm:spPr/>
      <dgm:t>
        <a:bodyPr/>
        <a:lstStyle/>
        <a:p>
          <a:pPr rtl="0"/>
          <a:r>
            <a:rPr lang="en-US" dirty="0" smtClean="0"/>
            <a:t>Make a prediction about what you think the man in the mask is about to do.</a:t>
          </a:r>
          <a:endParaRPr lang="en-US" dirty="0"/>
        </a:p>
      </dgm:t>
    </dgm:pt>
    <dgm:pt modelId="{4F962B29-A795-E04A-87A6-5B7605A9A2D1}" type="parTrans" cxnId="{78A72039-E70D-8547-8D6C-CE7EECA190CB}">
      <dgm:prSet/>
      <dgm:spPr/>
      <dgm:t>
        <a:bodyPr/>
        <a:lstStyle/>
        <a:p>
          <a:endParaRPr lang="en-US"/>
        </a:p>
      </dgm:t>
    </dgm:pt>
    <dgm:pt modelId="{4239849B-AB28-7D43-B805-459D39D4806F}" type="sibTrans" cxnId="{78A72039-E70D-8547-8D6C-CE7EECA190CB}">
      <dgm:prSet/>
      <dgm:spPr/>
      <dgm:t>
        <a:bodyPr/>
        <a:lstStyle/>
        <a:p>
          <a:endParaRPr lang="en-US"/>
        </a:p>
      </dgm:t>
    </dgm:pt>
    <dgm:pt modelId="{2DFF8A09-155F-7B49-990D-590600B2979E}" type="pres">
      <dgm:prSet presAssocID="{0600FE76-22E8-2749-93F0-EFFC208F66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EAA4E8-5793-1D49-8A26-A97D832AC30E}" type="pres">
      <dgm:prSet presAssocID="{61BD0B7E-F997-EB4B-AB16-75D50641A2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B9F6E-B460-A949-A6EE-F82A129F3035}" type="presOf" srcId="{0600FE76-22E8-2749-93F0-EFFC208F664A}" destId="{2DFF8A09-155F-7B49-990D-590600B2979E}" srcOrd="0" destOrd="0" presId="urn:microsoft.com/office/officeart/2005/8/layout/vList2"/>
    <dgm:cxn modelId="{78A72039-E70D-8547-8D6C-CE7EECA190CB}" srcId="{0600FE76-22E8-2749-93F0-EFFC208F664A}" destId="{61BD0B7E-F997-EB4B-AB16-75D50641A250}" srcOrd="0" destOrd="0" parTransId="{4F962B29-A795-E04A-87A6-5B7605A9A2D1}" sibTransId="{4239849B-AB28-7D43-B805-459D39D4806F}"/>
    <dgm:cxn modelId="{193DEAE6-0327-654A-8A83-879990B7A121}" type="presOf" srcId="{61BD0B7E-F997-EB4B-AB16-75D50641A250}" destId="{11EAA4E8-5793-1D49-8A26-A97D832AC30E}" srcOrd="0" destOrd="0" presId="urn:microsoft.com/office/officeart/2005/8/layout/vList2"/>
    <dgm:cxn modelId="{5891D171-26B0-684B-A0F2-F2E2FEA102BC}" type="presParOf" srcId="{2DFF8A09-155F-7B49-990D-590600B2979E}" destId="{11EAA4E8-5793-1D49-8A26-A97D832AC3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9C1DE5-75C5-F749-92FF-2C94B17C9A1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B8474-31F2-5440-9401-C57B3B69BDF7}">
      <dgm:prSet/>
      <dgm:spPr/>
      <dgm:t>
        <a:bodyPr/>
        <a:lstStyle/>
        <a:p>
          <a:pPr rtl="0"/>
          <a:r>
            <a:rPr lang="en-US" dirty="0" smtClean="0"/>
            <a:t>Please raise your hand to share your prediction with the class.</a:t>
          </a:r>
          <a:endParaRPr lang="en-US" dirty="0"/>
        </a:p>
      </dgm:t>
    </dgm:pt>
    <dgm:pt modelId="{6C1CE2DA-9A71-6C45-B2EC-10E91E7506D2}" type="parTrans" cxnId="{D265979E-2721-1847-9A11-B0366B011A11}">
      <dgm:prSet/>
      <dgm:spPr/>
      <dgm:t>
        <a:bodyPr/>
        <a:lstStyle/>
        <a:p>
          <a:endParaRPr lang="en-US"/>
        </a:p>
      </dgm:t>
    </dgm:pt>
    <dgm:pt modelId="{E8A477E3-9D96-E74A-816C-132F69FE63E7}" type="sibTrans" cxnId="{D265979E-2721-1847-9A11-B0366B011A11}">
      <dgm:prSet/>
      <dgm:spPr/>
      <dgm:t>
        <a:bodyPr/>
        <a:lstStyle/>
        <a:p>
          <a:endParaRPr lang="en-US"/>
        </a:p>
      </dgm:t>
    </dgm:pt>
    <dgm:pt modelId="{554D0B8A-A4C4-0248-8FB5-03AD47A6491E}" type="pres">
      <dgm:prSet presAssocID="{5F9C1DE5-75C5-F749-92FF-2C94B17C9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F23D7-1C45-E042-9AA2-5A0B25C4CC48}" type="pres">
      <dgm:prSet presAssocID="{D67B8474-31F2-5440-9401-C57B3B69BDF7}" presName="parentText" presStyleLbl="node1" presStyleIdx="0" presStyleCnt="1" custScaleY="96955" custLinFactNeighborX="8261" custLinFactNeighborY="-590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E54604-6A50-964A-8EEB-012066EC25B7}" type="presOf" srcId="{5F9C1DE5-75C5-F749-92FF-2C94B17C9A12}" destId="{554D0B8A-A4C4-0248-8FB5-03AD47A6491E}" srcOrd="0" destOrd="0" presId="urn:microsoft.com/office/officeart/2005/8/layout/vList2"/>
    <dgm:cxn modelId="{D265979E-2721-1847-9A11-B0366B011A11}" srcId="{5F9C1DE5-75C5-F749-92FF-2C94B17C9A12}" destId="{D67B8474-31F2-5440-9401-C57B3B69BDF7}" srcOrd="0" destOrd="0" parTransId="{6C1CE2DA-9A71-6C45-B2EC-10E91E7506D2}" sibTransId="{E8A477E3-9D96-E74A-816C-132F69FE63E7}"/>
    <dgm:cxn modelId="{DCED433A-8357-DF4D-9071-A5FCB07ED912}" type="presOf" srcId="{D67B8474-31F2-5440-9401-C57B3B69BDF7}" destId="{33CF23D7-1C45-E042-9AA2-5A0B25C4CC48}" srcOrd="0" destOrd="0" presId="urn:microsoft.com/office/officeart/2005/8/layout/vList2"/>
    <dgm:cxn modelId="{C3104FDE-0E0C-7B4F-AFB6-C83B70DD39B3}" type="presParOf" srcId="{554D0B8A-A4C4-0248-8FB5-03AD47A6491E}" destId="{33CF23D7-1C45-E042-9AA2-5A0B25C4CC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F21EA-C969-0848-9126-236A8512518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3EF34-B3C0-FD41-905A-1387B273B2CF}">
      <dgm:prSet/>
      <dgm:spPr/>
      <dgm:t>
        <a:bodyPr/>
        <a:lstStyle/>
        <a:p>
          <a:pPr rtl="0"/>
          <a:r>
            <a:rPr lang="en-US" dirty="0" smtClean="0"/>
            <a:t>What assumption did the the store clerk make about the man?</a:t>
          </a:r>
          <a:endParaRPr lang="en-US" dirty="0"/>
        </a:p>
      </dgm:t>
    </dgm:pt>
    <dgm:pt modelId="{30B84208-9779-6E46-AFC2-C7B88DDED993}" type="parTrans" cxnId="{1E04FF23-A521-8443-A7CC-D7EFB5626B07}">
      <dgm:prSet/>
      <dgm:spPr/>
      <dgm:t>
        <a:bodyPr/>
        <a:lstStyle/>
        <a:p>
          <a:endParaRPr lang="en-US"/>
        </a:p>
      </dgm:t>
    </dgm:pt>
    <dgm:pt modelId="{4D822488-762C-9142-B99D-D486341718D8}" type="sibTrans" cxnId="{1E04FF23-A521-8443-A7CC-D7EFB5626B07}">
      <dgm:prSet/>
      <dgm:spPr/>
      <dgm:t>
        <a:bodyPr/>
        <a:lstStyle/>
        <a:p>
          <a:endParaRPr lang="en-US"/>
        </a:p>
      </dgm:t>
    </dgm:pt>
    <dgm:pt modelId="{DE027BD8-A4C2-D647-B7BE-CF81F4D2DF2D}" type="pres">
      <dgm:prSet presAssocID="{A99F21EA-C969-0848-9126-236A85125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0961A2-26D6-F24B-B673-23AAD9DCD595}" type="pres">
      <dgm:prSet presAssocID="{87C3EF34-B3C0-FD41-905A-1387B273B2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4FF23-A521-8443-A7CC-D7EFB5626B07}" srcId="{A99F21EA-C969-0848-9126-236A8512518E}" destId="{87C3EF34-B3C0-FD41-905A-1387B273B2CF}" srcOrd="0" destOrd="0" parTransId="{30B84208-9779-6E46-AFC2-C7B88DDED993}" sibTransId="{4D822488-762C-9142-B99D-D486341718D8}"/>
    <dgm:cxn modelId="{7E6650B1-8781-E446-86EF-0061C9A5DFA3}" type="presOf" srcId="{87C3EF34-B3C0-FD41-905A-1387B273B2CF}" destId="{6F0961A2-26D6-F24B-B673-23AAD9DCD595}" srcOrd="0" destOrd="0" presId="urn:microsoft.com/office/officeart/2005/8/layout/vList2"/>
    <dgm:cxn modelId="{133C0CC3-E359-C246-9791-17FCBB7B2BA6}" type="presOf" srcId="{A99F21EA-C969-0848-9126-236A8512518E}" destId="{DE027BD8-A4C2-D647-B7BE-CF81F4D2DF2D}" srcOrd="0" destOrd="0" presId="urn:microsoft.com/office/officeart/2005/8/layout/vList2"/>
    <dgm:cxn modelId="{A1CB1FA9-4A2B-5C49-8BC2-5FABCD682017}" type="presParOf" srcId="{DE027BD8-A4C2-D647-B7BE-CF81F4D2DF2D}" destId="{6F0961A2-26D6-F24B-B673-23AAD9DCD5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DB31CA-112C-104F-B9A9-D696B3CFBAF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68A78-6237-DB41-AC30-34D96BA985BD}">
      <dgm:prSet/>
      <dgm:spPr/>
      <dgm:t>
        <a:bodyPr/>
        <a:lstStyle/>
        <a:p>
          <a:pPr rtl="0"/>
          <a:r>
            <a:rPr lang="en-US" dirty="0" smtClean="0"/>
            <a:t>Please open your GREEN LITERATURE BOOKS to page </a:t>
          </a:r>
          <a:r>
            <a:rPr lang="en-US" dirty="0" smtClean="0"/>
            <a:t>347.</a:t>
          </a:r>
          <a:endParaRPr lang="en-US" dirty="0"/>
        </a:p>
      </dgm:t>
    </dgm:pt>
    <dgm:pt modelId="{00FC9002-8D9B-6545-8683-4CE1AC55B633}" type="parTrans" cxnId="{D5E46135-9EAA-9946-926B-B55469AB2077}">
      <dgm:prSet/>
      <dgm:spPr/>
      <dgm:t>
        <a:bodyPr/>
        <a:lstStyle/>
        <a:p>
          <a:endParaRPr lang="en-US"/>
        </a:p>
      </dgm:t>
    </dgm:pt>
    <dgm:pt modelId="{81EDBE1B-DE85-2847-A868-E893080383A3}" type="sibTrans" cxnId="{D5E46135-9EAA-9946-926B-B55469AB2077}">
      <dgm:prSet/>
      <dgm:spPr/>
      <dgm:t>
        <a:bodyPr/>
        <a:lstStyle/>
        <a:p>
          <a:endParaRPr lang="en-US"/>
        </a:p>
      </dgm:t>
    </dgm:pt>
    <dgm:pt modelId="{BEEF1B4B-A9D8-E545-9B5A-C4EE7302752A}">
      <dgm:prSet/>
      <dgm:spPr/>
      <dgm:t>
        <a:bodyPr/>
        <a:lstStyle/>
        <a:p>
          <a:pPr rtl="0"/>
          <a:r>
            <a:rPr lang="en-US" dirty="0" smtClean="0"/>
            <a:t>We will now read “The Secret Life of Walter </a:t>
          </a:r>
          <a:r>
            <a:rPr lang="en-US" dirty="0" err="1" smtClean="0"/>
            <a:t>Mitty</a:t>
          </a:r>
          <a:r>
            <a:rPr lang="en-US" dirty="0" smtClean="0"/>
            <a:t>.”</a:t>
          </a:r>
        </a:p>
      </dgm:t>
    </dgm:pt>
    <dgm:pt modelId="{05C2E484-0243-B84B-B2FD-8F2E747616AD}" type="parTrans" cxnId="{A2F8BF39-4B61-9F44-B718-E23850DF8374}">
      <dgm:prSet/>
      <dgm:spPr/>
      <dgm:t>
        <a:bodyPr/>
        <a:lstStyle/>
        <a:p>
          <a:endParaRPr lang="en-US"/>
        </a:p>
      </dgm:t>
    </dgm:pt>
    <dgm:pt modelId="{CA714517-C60E-F541-93D7-AB86D086B532}" type="sibTrans" cxnId="{A2F8BF39-4B61-9F44-B718-E23850DF8374}">
      <dgm:prSet/>
      <dgm:spPr/>
      <dgm:t>
        <a:bodyPr/>
        <a:lstStyle/>
        <a:p>
          <a:endParaRPr lang="en-US"/>
        </a:p>
      </dgm:t>
    </dgm:pt>
    <dgm:pt modelId="{5CB18252-DDE0-9545-852C-EC5EDF89185E}">
      <dgm:prSet/>
      <dgm:spPr/>
      <dgm:t>
        <a:bodyPr/>
        <a:lstStyle/>
        <a:p>
          <a:pPr rtl="0"/>
          <a:r>
            <a:rPr lang="en-US" dirty="0" smtClean="0"/>
            <a:t>As we read, consider what we discussed early about masks and determine what the theme of this short story might be.</a:t>
          </a:r>
        </a:p>
      </dgm:t>
    </dgm:pt>
    <dgm:pt modelId="{75AB0B1A-5FF8-2142-A8A3-483A1CB2E036}" type="parTrans" cxnId="{9DD448D6-1CA8-EA4E-AB67-ADDF0ABD3061}">
      <dgm:prSet/>
      <dgm:spPr/>
    </dgm:pt>
    <dgm:pt modelId="{878DFECE-A801-5248-BFEB-658D4A002EE1}" type="sibTrans" cxnId="{9DD448D6-1CA8-EA4E-AB67-ADDF0ABD3061}">
      <dgm:prSet/>
      <dgm:spPr/>
    </dgm:pt>
    <dgm:pt modelId="{3A141833-B697-594F-B879-AFCF8AA1CAFA}" type="pres">
      <dgm:prSet presAssocID="{B3DB31CA-112C-104F-B9A9-D696B3CFBA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357CC3-1272-0641-9D2F-416BA6600E40}" type="pres">
      <dgm:prSet presAssocID="{BC468A78-6237-DB41-AC30-34D96BA985BD}" presName="thickLine" presStyleLbl="alignNode1" presStyleIdx="0" presStyleCnt="3"/>
      <dgm:spPr/>
    </dgm:pt>
    <dgm:pt modelId="{1107EADC-0C91-784C-AF11-6F7E51EB37C4}" type="pres">
      <dgm:prSet presAssocID="{BC468A78-6237-DB41-AC30-34D96BA985BD}" presName="horz1" presStyleCnt="0"/>
      <dgm:spPr/>
    </dgm:pt>
    <dgm:pt modelId="{2EE88528-CF1F-F540-BF25-BF867F72BD2A}" type="pres">
      <dgm:prSet presAssocID="{BC468A78-6237-DB41-AC30-34D96BA985BD}" presName="tx1" presStyleLbl="revTx" presStyleIdx="0" presStyleCnt="3"/>
      <dgm:spPr/>
      <dgm:t>
        <a:bodyPr/>
        <a:lstStyle/>
        <a:p>
          <a:endParaRPr lang="en-US"/>
        </a:p>
      </dgm:t>
    </dgm:pt>
    <dgm:pt modelId="{8E27B094-2189-BA43-BD8C-17F81DAB3BB1}" type="pres">
      <dgm:prSet presAssocID="{BC468A78-6237-DB41-AC30-34D96BA985BD}" presName="vert1" presStyleCnt="0"/>
      <dgm:spPr/>
    </dgm:pt>
    <dgm:pt modelId="{DF176F36-4552-3B46-B5A8-3BE6264A9D9D}" type="pres">
      <dgm:prSet presAssocID="{BEEF1B4B-A9D8-E545-9B5A-C4EE7302752A}" presName="thickLine" presStyleLbl="alignNode1" presStyleIdx="1" presStyleCnt="3"/>
      <dgm:spPr/>
    </dgm:pt>
    <dgm:pt modelId="{C3F18A36-4194-6C4D-8846-DBCA90672E55}" type="pres">
      <dgm:prSet presAssocID="{BEEF1B4B-A9D8-E545-9B5A-C4EE7302752A}" presName="horz1" presStyleCnt="0"/>
      <dgm:spPr/>
    </dgm:pt>
    <dgm:pt modelId="{271610BD-D727-5342-9EA9-8E743BD6BC4E}" type="pres">
      <dgm:prSet presAssocID="{BEEF1B4B-A9D8-E545-9B5A-C4EE7302752A}" presName="tx1" presStyleLbl="revTx" presStyleIdx="1" presStyleCnt="3"/>
      <dgm:spPr/>
      <dgm:t>
        <a:bodyPr/>
        <a:lstStyle/>
        <a:p>
          <a:endParaRPr lang="en-US"/>
        </a:p>
      </dgm:t>
    </dgm:pt>
    <dgm:pt modelId="{83CE84AF-B942-A745-8E81-8567CCB30196}" type="pres">
      <dgm:prSet presAssocID="{BEEF1B4B-A9D8-E545-9B5A-C4EE7302752A}" presName="vert1" presStyleCnt="0"/>
      <dgm:spPr/>
    </dgm:pt>
    <dgm:pt modelId="{24FDD83D-11C0-CF45-80B3-F1E9F647B541}" type="pres">
      <dgm:prSet presAssocID="{5CB18252-DDE0-9545-852C-EC5EDF89185E}" presName="thickLine" presStyleLbl="alignNode1" presStyleIdx="2" presStyleCnt="3"/>
      <dgm:spPr/>
    </dgm:pt>
    <dgm:pt modelId="{3F6222E0-FFEC-8349-B711-9DECE7F92A9D}" type="pres">
      <dgm:prSet presAssocID="{5CB18252-DDE0-9545-852C-EC5EDF89185E}" presName="horz1" presStyleCnt="0"/>
      <dgm:spPr/>
    </dgm:pt>
    <dgm:pt modelId="{8198E4E4-9DC4-F945-8398-793493F78FDE}" type="pres">
      <dgm:prSet presAssocID="{5CB18252-DDE0-9545-852C-EC5EDF89185E}" presName="tx1" presStyleLbl="revTx" presStyleIdx="2" presStyleCnt="3"/>
      <dgm:spPr/>
      <dgm:t>
        <a:bodyPr/>
        <a:lstStyle/>
        <a:p>
          <a:endParaRPr lang="en-US"/>
        </a:p>
      </dgm:t>
    </dgm:pt>
    <dgm:pt modelId="{4BA56696-8AEE-2847-B14E-37215F842933}" type="pres">
      <dgm:prSet presAssocID="{5CB18252-DDE0-9545-852C-EC5EDF89185E}" presName="vert1" presStyleCnt="0"/>
      <dgm:spPr/>
    </dgm:pt>
  </dgm:ptLst>
  <dgm:cxnLst>
    <dgm:cxn modelId="{9DD448D6-1CA8-EA4E-AB67-ADDF0ABD3061}" srcId="{B3DB31CA-112C-104F-B9A9-D696B3CFBAFA}" destId="{5CB18252-DDE0-9545-852C-EC5EDF89185E}" srcOrd="2" destOrd="0" parTransId="{75AB0B1A-5FF8-2142-A8A3-483A1CB2E036}" sibTransId="{878DFECE-A801-5248-BFEB-658D4A002EE1}"/>
    <dgm:cxn modelId="{389C6E06-6F6D-5A4E-8B00-B221E5649EA0}" type="presOf" srcId="{BEEF1B4B-A9D8-E545-9B5A-C4EE7302752A}" destId="{271610BD-D727-5342-9EA9-8E743BD6BC4E}" srcOrd="0" destOrd="0" presId="urn:microsoft.com/office/officeart/2008/layout/LinedList"/>
    <dgm:cxn modelId="{B7E616C2-3979-0144-818E-5204528679B9}" type="presOf" srcId="{5CB18252-DDE0-9545-852C-EC5EDF89185E}" destId="{8198E4E4-9DC4-F945-8398-793493F78FDE}" srcOrd="0" destOrd="0" presId="urn:microsoft.com/office/officeart/2008/layout/LinedList"/>
    <dgm:cxn modelId="{A2F8BF39-4B61-9F44-B718-E23850DF8374}" srcId="{B3DB31CA-112C-104F-B9A9-D696B3CFBAFA}" destId="{BEEF1B4B-A9D8-E545-9B5A-C4EE7302752A}" srcOrd="1" destOrd="0" parTransId="{05C2E484-0243-B84B-B2FD-8F2E747616AD}" sibTransId="{CA714517-C60E-F541-93D7-AB86D086B532}"/>
    <dgm:cxn modelId="{D5E46135-9EAA-9946-926B-B55469AB2077}" srcId="{B3DB31CA-112C-104F-B9A9-D696B3CFBAFA}" destId="{BC468A78-6237-DB41-AC30-34D96BA985BD}" srcOrd="0" destOrd="0" parTransId="{00FC9002-8D9B-6545-8683-4CE1AC55B633}" sibTransId="{81EDBE1B-DE85-2847-A868-E893080383A3}"/>
    <dgm:cxn modelId="{A74DDFD9-250E-3144-A45B-CEA883910DD3}" type="presOf" srcId="{B3DB31CA-112C-104F-B9A9-D696B3CFBAFA}" destId="{3A141833-B697-594F-B879-AFCF8AA1CAFA}" srcOrd="0" destOrd="0" presId="urn:microsoft.com/office/officeart/2008/layout/LinedList"/>
    <dgm:cxn modelId="{2F97A0C4-7C0E-F34A-9AD3-CABDCDFE5A95}" type="presOf" srcId="{BC468A78-6237-DB41-AC30-34D96BA985BD}" destId="{2EE88528-CF1F-F540-BF25-BF867F72BD2A}" srcOrd="0" destOrd="0" presId="urn:microsoft.com/office/officeart/2008/layout/LinedList"/>
    <dgm:cxn modelId="{331CD713-DC45-094C-8945-5D4C45CA0742}" type="presParOf" srcId="{3A141833-B697-594F-B879-AFCF8AA1CAFA}" destId="{D2357CC3-1272-0641-9D2F-416BA6600E40}" srcOrd="0" destOrd="0" presId="urn:microsoft.com/office/officeart/2008/layout/LinedList"/>
    <dgm:cxn modelId="{768DD2D1-A1C1-5646-A555-B4B129C16D87}" type="presParOf" srcId="{3A141833-B697-594F-B879-AFCF8AA1CAFA}" destId="{1107EADC-0C91-784C-AF11-6F7E51EB37C4}" srcOrd="1" destOrd="0" presId="urn:microsoft.com/office/officeart/2008/layout/LinedList"/>
    <dgm:cxn modelId="{8BA22457-9D68-074C-90B4-07C4083BA2FA}" type="presParOf" srcId="{1107EADC-0C91-784C-AF11-6F7E51EB37C4}" destId="{2EE88528-CF1F-F540-BF25-BF867F72BD2A}" srcOrd="0" destOrd="0" presId="urn:microsoft.com/office/officeart/2008/layout/LinedList"/>
    <dgm:cxn modelId="{C4F50871-8DE7-AE41-AAD4-955F52F1F88B}" type="presParOf" srcId="{1107EADC-0C91-784C-AF11-6F7E51EB37C4}" destId="{8E27B094-2189-BA43-BD8C-17F81DAB3BB1}" srcOrd="1" destOrd="0" presId="urn:microsoft.com/office/officeart/2008/layout/LinedList"/>
    <dgm:cxn modelId="{64889EBC-AF0B-594D-965E-17A65BD82160}" type="presParOf" srcId="{3A141833-B697-594F-B879-AFCF8AA1CAFA}" destId="{DF176F36-4552-3B46-B5A8-3BE6264A9D9D}" srcOrd="2" destOrd="0" presId="urn:microsoft.com/office/officeart/2008/layout/LinedList"/>
    <dgm:cxn modelId="{384D52EE-8DAC-514A-9F98-713D2D12EC28}" type="presParOf" srcId="{3A141833-B697-594F-B879-AFCF8AA1CAFA}" destId="{C3F18A36-4194-6C4D-8846-DBCA90672E55}" srcOrd="3" destOrd="0" presId="urn:microsoft.com/office/officeart/2008/layout/LinedList"/>
    <dgm:cxn modelId="{A7725C6B-946E-AA4E-A3F5-9168E7334B4E}" type="presParOf" srcId="{C3F18A36-4194-6C4D-8846-DBCA90672E55}" destId="{271610BD-D727-5342-9EA9-8E743BD6BC4E}" srcOrd="0" destOrd="0" presId="urn:microsoft.com/office/officeart/2008/layout/LinedList"/>
    <dgm:cxn modelId="{A9524178-7423-084D-9392-FD2CCF98E912}" type="presParOf" srcId="{C3F18A36-4194-6C4D-8846-DBCA90672E55}" destId="{83CE84AF-B942-A745-8E81-8567CCB30196}" srcOrd="1" destOrd="0" presId="urn:microsoft.com/office/officeart/2008/layout/LinedList"/>
    <dgm:cxn modelId="{1711ACA9-CB12-4849-9847-C14585935D83}" type="presParOf" srcId="{3A141833-B697-594F-B879-AFCF8AA1CAFA}" destId="{24FDD83D-11C0-CF45-80B3-F1E9F647B541}" srcOrd="4" destOrd="0" presId="urn:microsoft.com/office/officeart/2008/layout/LinedList"/>
    <dgm:cxn modelId="{21A00F28-052D-AD46-8140-282EA97736C9}" type="presParOf" srcId="{3A141833-B697-594F-B879-AFCF8AA1CAFA}" destId="{3F6222E0-FFEC-8349-B711-9DECE7F92A9D}" srcOrd="5" destOrd="0" presId="urn:microsoft.com/office/officeart/2008/layout/LinedList"/>
    <dgm:cxn modelId="{BF291622-EB2D-5D49-8C5F-9944241CBB51}" type="presParOf" srcId="{3F6222E0-FFEC-8349-B711-9DECE7F92A9D}" destId="{8198E4E4-9DC4-F945-8398-793493F78FDE}" srcOrd="0" destOrd="0" presId="urn:microsoft.com/office/officeart/2008/layout/LinedList"/>
    <dgm:cxn modelId="{E16D2839-0DEC-EA42-A777-71189831C9FE}" type="presParOf" srcId="{3F6222E0-FFEC-8349-B711-9DECE7F92A9D}" destId="{4BA56696-8AEE-2847-B14E-37215F8429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53FB14-A5DC-4549-97CB-2F5E020FA59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7BF26-619C-984E-9EEE-080578A4BB8F}">
      <dgm:prSet phldrT="[Text]"/>
      <dgm:spPr/>
      <dgm:t>
        <a:bodyPr/>
        <a:lstStyle/>
        <a:p>
          <a:r>
            <a:rPr lang="en-US" dirty="0" smtClean="0"/>
            <a:t>Please complete the flowchart you received for the story, “The Secret Life of Walter </a:t>
          </a:r>
          <a:r>
            <a:rPr lang="en-US" dirty="0" err="1" smtClean="0"/>
            <a:t>Mitty</a:t>
          </a:r>
          <a:r>
            <a:rPr lang="en-US" dirty="0" smtClean="0"/>
            <a:t>.”</a:t>
          </a:r>
          <a:endParaRPr lang="en-US" dirty="0"/>
        </a:p>
      </dgm:t>
    </dgm:pt>
    <dgm:pt modelId="{00F8A89E-9B76-2A45-B6C5-9EBE0FA48DD4}" type="parTrans" cxnId="{486FE0BF-5A4B-BB46-B2E7-E20E39B4E5C6}">
      <dgm:prSet/>
      <dgm:spPr/>
      <dgm:t>
        <a:bodyPr/>
        <a:lstStyle/>
        <a:p>
          <a:endParaRPr lang="en-US"/>
        </a:p>
      </dgm:t>
    </dgm:pt>
    <dgm:pt modelId="{5411B772-F1F7-5D44-AC07-F6B112AF80FB}" type="sibTrans" cxnId="{486FE0BF-5A4B-BB46-B2E7-E20E39B4E5C6}">
      <dgm:prSet/>
      <dgm:spPr/>
      <dgm:t>
        <a:bodyPr/>
        <a:lstStyle/>
        <a:p>
          <a:endParaRPr lang="en-US"/>
        </a:p>
      </dgm:t>
    </dgm:pt>
    <dgm:pt modelId="{212B768D-FFB8-514D-A40D-08C09E4AFFBE}" type="pres">
      <dgm:prSet presAssocID="{7353FB14-A5DC-4549-97CB-2F5E020FA5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81B997-C432-4441-82A3-2F38E3ABACBB}" type="pres">
      <dgm:prSet presAssocID="{0537BF26-619C-984E-9EEE-080578A4BB8F}" presName="thickLine" presStyleLbl="alignNode1" presStyleIdx="0" presStyleCnt="1"/>
      <dgm:spPr/>
    </dgm:pt>
    <dgm:pt modelId="{F0E2B672-EBBB-6C4E-AA0D-87560170550D}" type="pres">
      <dgm:prSet presAssocID="{0537BF26-619C-984E-9EEE-080578A4BB8F}" presName="horz1" presStyleCnt="0"/>
      <dgm:spPr/>
    </dgm:pt>
    <dgm:pt modelId="{3709021E-DBE5-6F47-829D-A1B3EBDC01D8}" type="pres">
      <dgm:prSet presAssocID="{0537BF26-619C-984E-9EEE-080578A4BB8F}" presName="tx1" presStyleLbl="revTx" presStyleIdx="0" presStyleCnt="1"/>
      <dgm:spPr/>
      <dgm:t>
        <a:bodyPr/>
        <a:lstStyle/>
        <a:p>
          <a:endParaRPr lang="en-US"/>
        </a:p>
      </dgm:t>
    </dgm:pt>
    <dgm:pt modelId="{B200E7CA-0AFD-0B47-9703-84662C676E80}" type="pres">
      <dgm:prSet presAssocID="{0537BF26-619C-984E-9EEE-080578A4BB8F}" presName="vert1" presStyleCnt="0"/>
      <dgm:spPr/>
    </dgm:pt>
  </dgm:ptLst>
  <dgm:cxnLst>
    <dgm:cxn modelId="{486FE0BF-5A4B-BB46-B2E7-E20E39B4E5C6}" srcId="{7353FB14-A5DC-4549-97CB-2F5E020FA590}" destId="{0537BF26-619C-984E-9EEE-080578A4BB8F}" srcOrd="0" destOrd="0" parTransId="{00F8A89E-9B76-2A45-B6C5-9EBE0FA48DD4}" sibTransId="{5411B772-F1F7-5D44-AC07-F6B112AF80FB}"/>
    <dgm:cxn modelId="{EE682B8C-DBB0-6547-A2FF-B5495468C4C2}" type="presOf" srcId="{0537BF26-619C-984E-9EEE-080578A4BB8F}" destId="{3709021E-DBE5-6F47-829D-A1B3EBDC01D8}" srcOrd="0" destOrd="0" presId="urn:microsoft.com/office/officeart/2008/layout/LinedList"/>
    <dgm:cxn modelId="{8A4376DA-4D2B-5A4D-B427-C88A075ED96D}" type="presOf" srcId="{7353FB14-A5DC-4549-97CB-2F5E020FA590}" destId="{212B768D-FFB8-514D-A40D-08C09E4AFFBE}" srcOrd="0" destOrd="0" presId="urn:microsoft.com/office/officeart/2008/layout/LinedList"/>
    <dgm:cxn modelId="{5A1CD45E-C7D0-CD4B-BD0B-F116A2927197}" type="presParOf" srcId="{212B768D-FFB8-514D-A40D-08C09E4AFFBE}" destId="{0F81B997-C432-4441-82A3-2F38E3ABACBB}" srcOrd="0" destOrd="0" presId="urn:microsoft.com/office/officeart/2008/layout/LinedList"/>
    <dgm:cxn modelId="{2EF0A325-B16A-CD48-8269-54D5564C91A3}" type="presParOf" srcId="{212B768D-FFB8-514D-A40D-08C09E4AFFBE}" destId="{F0E2B672-EBBB-6C4E-AA0D-87560170550D}" srcOrd="1" destOrd="0" presId="urn:microsoft.com/office/officeart/2008/layout/LinedList"/>
    <dgm:cxn modelId="{0F7DAA9F-C11C-514A-B960-F1A77F2ABD2A}" type="presParOf" srcId="{F0E2B672-EBBB-6C4E-AA0D-87560170550D}" destId="{3709021E-DBE5-6F47-829D-A1B3EBDC01D8}" srcOrd="0" destOrd="0" presId="urn:microsoft.com/office/officeart/2008/layout/LinedList"/>
    <dgm:cxn modelId="{CE285E9A-EFB8-1B40-A727-C746D64A8F89}" type="presParOf" srcId="{F0E2B672-EBBB-6C4E-AA0D-87560170550D}" destId="{B200E7CA-0AFD-0B47-9703-84662C676E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E812E-2DB1-9A4E-9CAF-2959A28ABEFA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4B011-8365-7D43-9285-BB06E3EF5DBA}">
      <dsp:nvSpPr>
        <dsp:cNvPr id="0" name=""/>
        <dsp:cNvSpPr/>
      </dsp:nvSpPr>
      <dsp:spPr>
        <a:xfrm>
          <a:off x="0" y="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Welcome, please come inside, put your things down, and grab a GOLD VOCABULARY BOOK from the tan cart.</a:t>
          </a:r>
          <a:endParaRPr lang="en-US" sz="2600" kern="1200"/>
        </a:p>
      </dsp:txBody>
      <dsp:txXfrm>
        <a:off x="0" y="0"/>
        <a:ext cx="10058399" cy="1276350"/>
      </dsp:txXfrm>
    </dsp:sp>
    <dsp:sp modelId="{23654C6D-2980-3240-AD02-B2B28844E08D}">
      <dsp:nvSpPr>
        <dsp:cNvPr id="0" name=""/>
        <dsp:cNvSpPr/>
      </dsp:nvSpPr>
      <dsp:spPr>
        <a:xfrm>
          <a:off x="0" y="127635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96E46-6480-0D4D-89F9-18883FA0522E}">
      <dsp:nvSpPr>
        <dsp:cNvPr id="0" name=""/>
        <dsp:cNvSpPr/>
      </dsp:nvSpPr>
      <dsp:spPr>
        <a:xfrm>
          <a:off x="0" y="127635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Open it to page 36 and read the vocabulary words that you see there.</a:t>
          </a:r>
          <a:endParaRPr lang="en-US" sz="2600" kern="1200"/>
        </a:p>
      </dsp:txBody>
      <dsp:txXfrm>
        <a:off x="0" y="1276350"/>
        <a:ext cx="10058399" cy="1276350"/>
      </dsp:txXfrm>
    </dsp:sp>
    <dsp:sp modelId="{552819ED-E37D-4343-B056-CC7D1884F179}">
      <dsp:nvSpPr>
        <dsp:cNvPr id="0" name=""/>
        <dsp:cNvSpPr/>
      </dsp:nvSpPr>
      <dsp:spPr>
        <a:xfrm>
          <a:off x="0" y="255270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6A981-34E9-C644-AD4F-2B87CFF68139}">
      <dsp:nvSpPr>
        <dsp:cNvPr id="0" name=""/>
        <dsp:cNvSpPr/>
      </dsp:nvSpPr>
      <dsp:spPr>
        <a:xfrm>
          <a:off x="0" y="255270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After you are finished, please complete Unit Six: Exercise One on page 38. You should write the entire sentence.</a:t>
          </a:r>
          <a:endParaRPr lang="en-US" sz="2600" kern="1200"/>
        </a:p>
      </dsp:txBody>
      <dsp:txXfrm>
        <a:off x="0" y="2552700"/>
        <a:ext cx="10058399" cy="1276350"/>
      </dsp:txXfrm>
    </dsp:sp>
    <dsp:sp modelId="{04E740BC-FF1A-7245-870F-D9B8668BC4AC}">
      <dsp:nvSpPr>
        <dsp:cNvPr id="0" name=""/>
        <dsp:cNvSpPr/>
      </dsp:nvSpPr>
      <dsp:spPr>
        <a:xfrm>
          <a:off x="0" y="382905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EF8C4A-C521-3C42-9352-A0A11C775195}">
      <dsp:nvSpPr>
        <dsp:cNvPr id="0" name=""/>
        <dsp:cNvSpPr/>
      </dsp:nvSpPr>
      <dsp:spPr>
        <a:xfrm>
          <a:off x="0" y="382905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When you are finished, please put your book back on the tan cart and turn your work into the plastic container at the front of the room. </a:t>
          </a:r>
          <a:endParaRPr lang="en-US" sz="2600" kern="1200" dirty="0"/>
        </a:p>
      </dsp:txBody>
      <dsp:txXfrm>
        <a:off x="0" y="3829050"/>
        <a:ext cx="10058399" cy="12763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A7259-9688-284D-ACB1-27D93BC4F1CC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D889A-1E7F-8240-BE68-DFBA4F1C1EDF}">
      <dsp:nvSpPr>
        <dsp:cNvPr id="0" name=""/>
        <dsp:cNvSpPr/>
      </dsp:nvSpPr>
      <dsp:spPr>
        <a:xfrm>
          <a:off x="0" y="0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Please finish reading “The Secret Life of Walter </a:t>
          </a:r>
          <a:r>
            <a:rPr lang="en-US" sz="5900" kern="1200" dirty="0" err="1" smtClean="0"/>
            <a:t>Mitty</a:t>
          </a:r>
          <a:r>
            <a:rPr lang="en-US" sz="5900" kern="1200" dirty="0" smtClean="0"/>
            <a:t>.”</a:t>
          </a:r>
        </a:p>
      </dsp:txBody>
      <dsp:txXfrm>
        <a:off x="0" y="0"/>
        <a:ext cx="10058399" cy="2114549"/>
      </dsp:txXfrm>
    </dsp:sp>
    <dsp:sp modelId="{CF4897E9-82F9-BC40-A716-E7341B55909D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B85AB-5974-404E-B429-2A76CECCCE0A}">
      <dsp:nvSpPr>
        <dsp:cNvPr id="0" name=""/>
        <dsp:cNvSpPr/>
      </dsp:nvSpPr>
      <dsp:spPr>
        <a:xfrm>
          <a:off x="0" y="2114549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Review the vocabulary words in Unit Six.</a:t>
          </a:r>
        </a:p>
      </dsp:txBody>
      <dsp:txXfrm>
        <a:off x="0" y="2114549"/>
        <a:ext cx="10058399" cy="21145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951D-1FB5-7645-B8DC-C31A35854B22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ED965-6D0C-E046-A68E-42DE9B518E15}">
      <dsp:nvSpPr>
        <dsp:cNvPr id="0" name=""/>
        <dsp:cNvSpPr/>
      </dsp:nvSpPr>
      <dsp:spPr>
        <a:xfrm>
          <a:off x="0" y="0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You have a quiz on “The Secret Life of Walter </a:t>
          </a:r>
          <a:r>
            <a:rPr lang="en-US" sz="4300" kern="1200" dirty="0" err="1" smtClean="0"/>
            <a:t>Mitty</a:t>
          </a:r>
          <a:r>
            <a:rPr lang="en-US" sz="4300" kern="1200" dirty="0" smtClean="0"/>
            <a:t>” on Wednesday, September 23, 2015.</a:t>
          </a:r>
          <a:endParaRPr lang="en-US" sz="4300" kern="1200" dirty="0"/>
        </a:p>
      </dsp:txBody>
      <dsp:txXfrm>
        <a:off x="0" y="0"/>
        <a:ext cx="10058399" cy="2114549"/>
      </dsp:txXfrm>
    </dsp:sp>
    <dsp:sp modelId="{5FA62120-60B9-154C-BA9E-D0156D2FE004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DE4F0-3246-844C-AE99-48FFEB7C3642}">
      <dsp:nvSpPr>
        <dsp:cNvPr id="0" name=""/>
        <dsp:cNvSpPr/>
      </dsp:nvSpPr>
      <dsp:spPr>
        <a:xfrm>
          <a:off x="0" y="2114549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The vocabulary quiz on the Unit 6 Vocabulary is Friday, September 25, 2015.</a:t>
          </a:r>
          <a:endParaRPr lang="en-US" sz="4300" kern="1200" dirty="0"/>
        </a:p>
      </dsp:txBody>
      <dsp:txXfrm>
        <a:off x="0" y="2114549"/>
        <a:ext cx="10058399" cy="21145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E812E-2DB1-9A4E-9CAF-2959A28ABEFA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4B011-8365-7D43-9285-BB06E3EF5DBA}">
      <dsp:nvSpPr>
        <dsp:cNvPr id="0" name=""/>
        <dsp:cNvSpPr/>
      </dsp:nvSpPr>
      <dsp:spPr>
        <a:xfrm>
          <a:off x="0" y="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Welcome, please come inside, sit down, and grab a GOLD VOCABULARY BOOK from the shelf.</a:t>
          </a:r>
          <a:endParaRPr lang="en-US" sz="3000" kern="1200" dirty="0"/>
        </a:p>
      </dsp:txBody>
      <dsp:txXfrm>
        <a:off x="0" y="0"/>
        <a:ext cx="10058399" cy="1276350"/>
      </dsp:txXfrm>
    </dsp:sp>
    <dsp:sp modelId="{84E9594D-7549-5C49-BE07-B8D14068F3D8}">
      <dsp:nvSpPr>
        <dsp:cNvPr id="0" name=""/>
        <dsp:cNvSpPr/>
      </dsp:nvSpPr>
      <dsp:spPr>
        <a:xfrm>
          <a:off x="0" y="127635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EE183-4D30-5E46-82A5-BCD8435D1040}">
      <dsp:nvSpPr>
        <dsp:cNvPr id="0" name=""/>
        <dsp:cNvSpPr/>
      </dsp:nvSpPr>
      <dsp:spPr>
        <a:xfrm>
          <a:off x="0" y="127635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Take out a sheet of paper and fold it in half three times so that the creases of the paper divide it into eight sections. </a:t>
          </a:r>
          <a:endParaRPr lang="en-US" sz="3000" kern="1200" dirty="0"/>
        </a:p>
      </dsp:txBody>
      <dsp:txXfrm>
        <a:off x="0" y="1276350"/>
        <a:ext cx="10058399" cy="1276350"/>
      </dsp:txXfrm>
    </dsp:sp>
    <dsp:sp modelId="{2DBF14AE-6FF4-4041-9030-553DEF0BF139}">
      <dsp:nvSpPr>
        <dsp:cNvPr id="0" name=""/>
        <dsp:cNvSpPr/>
      </dsp:nvSpPr>
      <dsp:spPr>
        <a:xfrm>
          <a:off x="0" y="255270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F76774-05E8-F34F-8159-D6A9B7AA8939}">
      <dsp:nvSpPr>
        <dsp:cNvPr id="0" name=""/>
        <dsp:cNvSpPr/>
      </dsp:nvSpPr>
      <dsp:spPr>
        <a:xfrm>
          <a:off x="0" y="255270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 each section, please write a vocabulary word and draw a picture that you can associate with that word.</a:t>
          </a:r>
        </a:p>
      </dsp:txBody>
      <dsp:txXfrm>
        <a:off x="0" y="2552700"/>
        <a:ext cx="10058399" cy="1276350"/>
      </dsp:txXfrm>
    </dsp:sp>
    <dsp:sp modelId="{D11CA1CD-D0B3-9545-8E31-009068E9C82F}">
      <dsp:nvSpPr>
        <dsp:cNvPr id="0" name=""/>
        <dsp:cNvSpPr/>
      </dsp:nvSpPr>
      <dsp:spPr>
        <a:xfrm>
          <a:off x="0" y="382905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B638C-F4A6-9B46-94AF-A85F622499DD}">
      <dsp:nvSpPr>
        <dsp:cNvPr id="0" name=""/>
        <dsp:cNvSpPr/>
      </dsp:nvSpPr>
      <dsp:spPr>
        <a:xfrm>
          <a:off x="0" y="382905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You have ten minutes.</a:t>
          </a:r>
        </a:p>
      </dsp:txBody>
      <dsp:txXfrm>
        <a:off x="0" y="3829050"/>
        <a:ext cx="10058399" cy="1276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A9DFE-B9B6-3347-A688-FBEEDBA36EAE}">
      <dsp:nvSpPr>
        <dsp:cNvPr id="0" name=""/>
        <dsp:cNvSpPr/>
      </dsp:nvSpPr>
      <dsp:spPr>
        <a:xfrm>
          <a:off x="0" y="821699"/>
          <a:ext cx="10058399" cy="258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Why do people </a:t>
          </a:r>
          <a:r>
            <a:rPr lang="en-US" sz="6500" kern="1200" dirty="0" smtClean="0"/>
            <a:t>wear </a:t>
          </a:r>
          <a:r>
            <a:rPr lang="en-US" sz="6500" kern="1200" dirty="0" smtClean="0"/>
            <a:t>masks?</a:t>
          </a:r>
        </a:p>
      </dsp:txBody>
      <dsp:txXfrm>
        <a:off x="126223" y="947922"/>
        <a:ext cx="9805953" cy="23332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5FD93-38FE-AA4F-A937-16BA79C50C49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1599B-516B-B948-B4AE-D81E0FEBAA35}">
      <dsp:nvSpPr>
        <dsp:cNvPr id="0" name=""/>
        <dsp:cNvSpPr/>
      </dsp:nvSpPr>
      <dsp:spPr>
        <a:xfrm>
          <a:off x="0" y="0"/>
          <a:ext cx="2011680" cy="105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ELA9W4</a:t>
          </a:r>
          <a:endParaRPr lang="en-US" sz="3000" kern="1200"/>
        </a:p>
      </dsp:txBody>
      <dsp:txXfrm>
        <a:off x="0" y="0"/>
        <a:ext cx="2011680" cy="1057274"/>
      </dsp:txXfrm>
    </dsp:sp>
    <dsp:sp modelId="{BFD8A0C5-9D51-2B4F-A6FE-E4731630CE02}">
      <dsp:nvSpPr>
        <dsp:cNvPr id="0" name=""/>
        <dsp:cNvSpPr/>
      </dsp:nvSpPr>
      <dsp:spPr>
        <a:xfrm>
          <a:off x="2162556" y="48011"/>
          <a:ext cx="7895844" cy="96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Produce clear and coherent writing that is appropriate according to the task and audience.</a:t>
          </a:r>
          <a:endParaRPr lang="en-US" sz="1900" kern="1200"/>
        </a:p>
      </dsp:txBody>
      <dsp:txXfrm>
        <a:off x="2162556" y="48011"/>
        <a:ext cx="7895844" cy="960220"/>
      </dsp:txXfrm>
    </dsp:sp>
    <dsp:sp modelId="{A9CF5517-296E-324B-9D36-DC4CBB46C7AD}">
      <dsp:nvSpPr>
        <dsp:cNvPr id="0" name=""/>
        <dsp:cNvSpPr/>
      </dsp:nvSpPr>
      <dsp:spPr>
        <a:xfrm>
          <a:off x="2011680" y="1008231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89499E-DAB5-F945-897F-287D0ED8690D}">
      <dsp:nvSpPr>
        <dsp:cNvPr id="0" name=""/>
        <dsp:cNvSpPr/>
      </dsp:nvSpPr>
      <dsp:spPr>
        <a:xfrm>
          <a:off x="0" y="1057274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D0D5C-E3E8-EB47-A7D0-F008EF4D44A7}">
      <dsp:nvSpPr>
        <dsp:cNvPr id="0" name=""/>
        <dsp:cNvSpPr/>
      </dsp:nvSpPr>
      <dsp:spPr>
        <a:xfrm>
          <a:off x="0" y="1057274"/>
          <a:ext cx="2011680" cy="105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ELA9RL2</a:t>
          </a:r>
          <a:endParaRPr lang="en-US" sz="3000" kern="1200"/>
        </a:p>
      </dsp:txBody>
      <dsp:txXfrm>
        <a:off x="0" y="1057274"/>
        <a:ext cx="2011680" cy="1057274"/>
      </dsp:txXfrm>
    </dsp:sp>
    <dsp:sp modelId="{2F9C4C9B-90AC-EB40-8197-BA438F11F83C}">
      <dsp:nvSpPr>
        <dsp:cNvPr id="0" name=""/>
        <dsp:cNvSpPr/>
      </dsp:nvSpPr>
      <dsp:spPr>
        <a:xfrm>
          <a:off x="2162556" y="1105286"/>
          <a:ext cx="7895844" cy="96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Determine a theme or central idea and how it develops as it emerges and is shaped by details; give an objective summary of a text.</a:t>
          </a:r>
          <a:endParaRPr lang="en-US" sz="1900" kern="1200" dirty="0"/>
        </a:p>
      </dsp:txBody>
      <dsp:txXfrm>
        <a:off x="2162556" y="1105286"/>
        <a:ext cx="7895844" cy="960220"/>
      </dsp:txXfrm>
    </dsp:sp>
    <dsp:sp modelId="{A4B26E34-3A04-524D-9FB1-A2B11B2D5ADA}">
      <dsp:nvSpPr>
        <dsp:cNvPr id="0" name=""/>
        <dsp:cNvSpPr/>
      </dsp:nvSpPr>
      <dsp:spPr>
        <a:xfrm>
          <a:off x="2011680" y="206550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9A1975-253A-3F43-B503-D1751036ED30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D79502-ED4F-8A41-A762-A04EDF873720}">
      <dsp:nvSpPr>
        <dsp:cNvPr id="0" name=""/>
        <dsp:cNvSpPr/>
      </dsp:nvSpPr>
      <dsp:spPr>
        <a:xfrm>
          <a:off x="0" y="2114549"/>
          <a:ext cx="2011680" cy="105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ELA9RL5: </a:t>
          </a:r>
          <a:endParaRPr lang="en-US" sz="3000" kern="1200"/>
        </a:p>
      </dsp:txBody>
      <dsp:txXfrm>
        <a:off x="0" y="2114549"/>
        <a:ext cx="2011680" cy="1057274"/>
      </dsp:txXfrm>
    </dsp:sp>
    <dsp:sp modelId="{EBA175BE-C45E-C44E-A219-2D4AA1F238E2}">
      <dsp:nvSpPr>
        <dsp:cNvPr id="0" name=""/>
        <dsp:cNvSpPr/>
      </dsp:nvSpPr>
      <dsp:spPr>
        <a:xfrm>
          <a:off x="2162556" y="2162561"/>
          <a:ext cx="7895844" cy="96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Analyze how an author’s choices of structure create effects such as mystery, tension, or surprise. </a:t>
          </a:r>
          <a:endParaRPr lang="en-US" sz="1900" kern="1200"/>
        </a:p>
      </dsp:txBody>
      <dsp:txXfrm>
        <a:off x="2162556" y="2162561"/>
        <a:ext cx="7895844" cy="960220"/>
      </dsp:txXfrm>
    </dsp:sp>
    <dsp:sp modelId="{0E51FDF9-879C-7B45-9EF0-EB800A65BB41}">
      <dsp:nvSpPr>
        <dsp:cNvPr id="0" name=""/>
        <dsp:cNvSpPr/>
      </dsp:nvSpPr>
      <dsp:spPr>
        <a:xfrm>
          <a:off x="2011680" y="3122781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4B1872-9A74-3448-B18F-FD376BDC9DA6}">
      <dsp:nvSpPr>
        <dsp:cNvPr id="0" name=""/>
        <dsp:cNvSpPr/>
      </dsp:nvSpPr>
      <dsp:spPr>
        <a:xfrm>
          <a:off x="0" y="3171824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CB7D6-8AE3-BB43-824C-022C46E3EC14}">
      <dsp:nvSpPr>
        <dsp:cNvPr id="0" name=""/>
        <dsp:cNvSpPr/>
      </dsp:nvSpPr>
      <dsp:spPr>
        <a:xfrm>
          <a:off x="0" y="3171824"/>
          <a:ext cx="2011680" cy="105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ELA9RL3 </a:t>
          </a:r>
          <a:endParaRPr lang="en-US" sz="3000" kern="1200"/>
        </a:p>
      </dsp:txBody>
      <dsp:txXfrm>
        <a:off x="0" y="3171824"/>
        <a:ext cx="2011680" cy="1057274"/>
      </dsp:txXfrm>
    </dsp:sp>
    <dsp:sp modelId="{A391E424-5D35-9A41-9F15-8E981A411F1A}">
      <dsp:nvSpPr>
        <dsp:cNvPr id="0" name=""/>
        <dsp:cNvSpPr/>
      </dsp:nvSpPr>
      <dsp:spPr>
        <a:xfrm>
          <a:off x="2162556" y="3219836"/>
          <a:ext cx="7895844" cy="96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Analyze how complex characters (multiple motivations) develop throughout text</a:t>
          </a:r>
          <a:r>
            <a:rPr lang="en-US" sz="1900" b="1" kern="1200" smtClean="0"/>
            <a:t>.</a:t>
          </a:r>
          <a:endParaRPr lang="en-US" sz="1900" kern="1200"/>
        </a:p>
      </dsp:txBody>
      <dsp:txXfrm>
        <a:off x="2162556" y="3219836"/>
        <a:ext cx="7895844" cy="960220"/>
      </dsp:txXfrm>
    </dsp:sp>
    <dsp:sp modelId="{EBFBF614-1756-B24F-80AB-B1DFF2DED2D8}">
      <dsp:nvSpPr>
        <dsp:cNvPr id="0" name=""/>
        <dsp:cNvSpPr/>
      </dsp:nvSpPr>
      <dsp:spPr>
        <a:xfrm>
          <a:off x="2011680" y="418005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3FB92-08AA-4F40-8865-4B773D79C249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7FE5C-9BBB-B544-89B3-6C26E3922236}">
      <dsp:nvSpPr>
        <dsp:cNvPr id="0" name=""/>
        <dsp:cNvSpPr/>
      </dsp:nvSpPr>
      <dsp:spPr>
        <a:xfrm>
          <a:off x="0" y="0"/>
          <a:ext cx="201168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Theme</a:t>
          </a:r>
          <a:endParaRPr lang="en-US" sz="4200" kern="1200" dirty="0"/>
        </a:p>
      </dsp:txBody>
      <dsp:txXfrm>
        <a:off x="0" y="0"/>
        <a:ext cx="2011680" cy="2114549"/>
      </dsp:txXfrm>
    </dsp:sp>
    <dsp:sp modelId="{738F6C89-1900-234C-9624-97579519281C}">
      <dsp:nvSpPr>
        <dsp:cNvPr id="0" name=""/>
        <dsp:cNvSpPr/>
      </dsp:nvSpPr>
      <dsp:spPr>
        <a:xfrm>
          <a:off x="2162556" y="96022"/>
          <a:ext cx="7895844" cy="192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theme or central idea of a text is the main idea or concept that a writer wishes to express. A simple theme can be expressed by a single sentence or word. </a:t>
          </a:r>
        </a:p>
      </dsp:txBody>
      <dsp:txXfrm>
        <a:off x="2162556" y="96022"/>
        <a:ext cx="7895844" cy="1920440"/>
      </dsp:txXfrm>
    </dsp:sp>
    <dsp:sp modelId="{3B3CA6C7-E7AC-824D-A74B-B209E0D9F8DF}">
      <dsp:nvSpPr>
        <dsp:cNvPr id="0" name=""/>
        <dsp:cNvSpPr/>
      </dsp:nvSpPr>
      <dsp:spPr>
        <a:xfrm>
          <a:off x="2011680" y="201646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D9EE8E-C9C3-4F4F-97B6-E7E6461FAD1C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0B139-61C3-AE4C-85F0-1F8AF74C8254}">
      <dsp:nvSpPr>
        <dsp:cNvPr id="0" name=""/>
        <dsp:cNvSpPr/>
      </dsp:nvSpPr>
      <dsp:spPr>
        <a:xfrm>
          <a:off x="0" y="2114549"/>
          <a:ext cx="201168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Point of View</a:t>
          </a:r>
        </a:p>
      </dsp:txBody>
      <dsp:txXfrm>
        <a:off x="0" y="2114549"/>
        <a:ext cx="2011680" cy="2114549"/>
      </dsp:txXfrm>
    </dsp:sp>
    <dsp:sp modelId="{A9E832F9-075E-B64C-A1FE-ED8A9D898262}">
      <dsp:nvSpPr>
        <dsp:cNvPr id="0" name=""/>
        <dsp:cNvSpPr/>
      </dsp:nvSpPr>
      <dsp:spPr>
        <a:xfrm>
          <a:off x="2162556" y="2210572"/>
          <a:ext cx="7895844" cy="192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Point of view refers to the perspective from which the author chooses to tell his or her story. There are three possible ways that an author may choose. These are: first person, second person, and third person.</a:t>
          </a:r>
          <a:endParaRPr lang="en-US" sz="2500" kern="1200" dirty="0" smtClean="0"/>
        </a:p>
      </dsp:txBody>
      <dsp:txXfrm>
        <a:off x="2162556" y="2210572"/>
        <a:ext cx="7895844" cy="1920440"/>
      </dsp:txXfrm>
    </dsp:sp>
    <dsp:sp modelId="{534DC528-F578-1347-9EF3-5C959D387344}">
      <dsp:nvSpPr>
        <dsp:cNvPr id="0" name=""/>
        <dsp:cNvSpPr/>
      </dsp:nvSpPr>
      <dsp:spPr>
        <a:xfrm>
          <a:off x="2011680" y="413101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7CC3-1272-0641-9D2F-416BA6600E40}">
      <dsp:nvSpPr>
        <dsp:cNvPr id="0" name=""/>
        <dsp:cNvSpPr/>
      </dsp:nvSpPr>
      <dsp:spPr>
        <a:xfrm>
          <a:off x="0" y="2064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88528-CF1F-F540-BF25-BF867F72BD2A}">
      <dsp:nvSpPr>
        <dsp:cNvPr id="0" name=""/>
        <dsp:cNvSpPr/>
      </dsp:nvSpPr>
      <dsp:spPr>
        <a:xfrm>
          <a:off x="0" y="2064"/>
          <a:ext cx="10058399" cy="140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Please open your GREEN LITERATURE BOOKS to page </a:t>
          </a:r>
          <a:r>
            <a:rPr lang="en-US" sz="2900" kern="1200" dirty="0" smtClean="0"/>
            <a:t>347.</a:t>
          </a:r>
          <a:endParaRPr lang="en-US" sz="2900" kern="1200" dirty="0"/>
        </a:p>
      </dsp:txBody>
      <dsp:txXfrm>
        <a:off x="0" y="2064"/>
        <a:ext cx="10058399" cy="1408323"/>
      </dsp:txXfrm>
    </dsp:sp>
    <dsp:sp modelId="{DF176F36-4552-3B46-B5A8-3BE6264A9D9D}">
      <dsp:nvSpPr>
        <dsp:cNvPr id="0" name=""/>
        <dsp:cNvSpPr/>
      </dsp:nvSpPr>
      <dsp:spPr>
        <a:xfrm>
          <a:off x="0" y="1410388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610BD-D727-5342-9EA9-8E743BD6BC4E}">
      <dsp:nvSpPr>
        <dsp:cNvPr id="0" name=""/>
        <dsp:cNvSpPr/>
      </dsp:nvSpPr>
      <dsp:spPr>
        <a:xfrm>
          <a:off x="0" y="1410388"/>
          <a:ext cx="10058399" cy="140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 will now read “The Secret Life of Walter </a:t>
          </a:r>
          <a:r>
            <a:rPr lang="en-US" sz="2900" kern="1200" dirty="0" err="1" smtClean="0"/>
            <a:t>Mitty</a:t>
          </a:r>
          <a:r>
            <a:rPr lang="en-US" sz="2900" kern="1200" dirty="0" smtClean="0"/>
            <a:t>.”</a:t>
          </a:r>
        </a:p>
      </dsp:txBody>
      <dsp:txXfrm>
        <a:off x="0" y="1410388"/>
        <a:ext cx="10058399" cy="1408323"/>
      </dsp:txXfrm>
    </dsp:sp>
    <dsp:sp modelId="{24FDD83D-11C0-CF45-80B3-F1E9F647B541}">
      <dsp:nvSpPr>
        <dsp:cNvPr id="0" name=""/>
        <dsp:cNvSpPr/>
      </dsp:nvSpPr>
      <dsp:spPr>
        <a:xfrm>
          <a:off x="0" y="2818711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98E4E4-9DC4-F945-8398-793493F78FDE}">
      <dsp:nvSpPr>
        <dsp:cNvPr id="0" name=""/>
        <dsp:cNvSpPr/>
      </dsp:nvSpPr>
      <dsp:spPr>
        <a:xfrm>
          <a:off x="0" y="2818711"/>
          <a:ext cx="10058399" cy="140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As we read, consider what we discussed early about masks and determine what the theme of this short story might be.</a:t>
          </a:r>
        </a:p>
      </dsp:txBody>
      <dsp:txXfrm>
        <a:off x="0" y="2818711"/>
        <a:ext cx="10058399" cy="14083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1B997-C432-4441-82A3-2F38E3ABACBB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09021E-DBE5-6F47-829D-A1B3EBDC01D8}">
      <dsp:nvSpPr>
        <dsp:cNvPr id="0" name=""/>
        <dsp:cNvSpPr/>
      </dsp:nvSpPr>
      <dsp:spPr>
        <a:xfrm>
          <a:off x="0" y="0"/>
          <a:ext cx="10058399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As you read, please </a:t>
          </a:r>
          <a:r>
            <a:rPr lang="en-US" sz="5700" kern="1200" dirty="0" smtClean="0"/>
            <a:t>complete the flowchart you </a:t>
          </a:r>
          <a:r>
            <a:rPr lang="en-US" sz="5700" kern="1200" dirty="0" smtClean="0"/>
            <a:t>received yesterday </a:t>
          </a:r>
          <a:r>
            <a:rPr lang="en-US" sz="5700" kern="1200" dirty="0" smtClean="0"/>
            <a:t>for the story, “The Secret Life of Walter </a:t>
          </a:r>
          <a:r>
            <a:rPr lang="en-US" sz="5700" kern="1200" dirty="0" err="1" smtClean="0"/>
            <a:t>Mitty</a:t>
          </a:r>
          <a:r>
            <a:rPr lang="en-US" sz="5700" kern="1200" dirty="0" smtClean="0"/>
            <a:t>.”</a:t>
          </a:r>
          <a:endParaRPr lang="en-US" sz="5700" kern="1200" dirty="0"/>
        </a:p>
      </dsp:txBody>
      <dsp:txXfrm>
        <a:off x="0" y="0"/>
        <a:ext cx="10058399" cy="42291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09BCA-628B-5245-AB38-E2C01AE54754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430A8-22E7-8347-9DDE-6B4003DD086E}">
      <dsp:nvSpPr>
        <dsp:cNvPr id="0" name=""/>
        <dsp:cNvSpPr/>
      </dsp:nvSpPr>
      <dsp:spPr>
        <a:xfrm>
          <a:off x="0" y="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Yesterday you said that people wear masks to hide their true selves from others.</a:t>
          </a:r>
          <a:endParaRPr lang="en-US" sz="2900" kern="1200"/>
        </a:p>
      </dsp:txBody>
      <dsp:txXfrm>
        <a:off x="0" y="0"/>
        <a:ext cx="10058399" cy="1276350"/>
      </dsp:txXfrm>
    </dsp:sp>
    <dsp:sp modelId="{DBB5E5F0-129C-D648-BF3F-2124E8D81D2C}">
      <dsp:nvSpPr>
        <dsp:cNvPr id="0" name=""/>
        <dsp:cNvSpPr/>
      </dsp:nvSpPr>
      <dsp:spPr>
        <a:xfrm>
          <a:off x="0" y="127635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072C5-2643-AB4D-BCE0-89CCB7F6F5BA}">
      <dsp:nvSpPr>
        <dsp:cNvPr id="0" name=""/>
        <dsp:cNvSpPr/>
      </dsp:nvSpPr>
      <dsp:spPr>
        <a:xfrm>
          <a:off x="0" y="127635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In the story you just read, Walter Mitty daydreams in order to escape his everyday life.</a:t>
          </a:r>
          <a:endParaRPr lang="en-US" sz="2900" kern="1200"/>
        </a:p>
      </dsp:txBody>
      <dsp:txXfrm>
        <a:off x="0" y="1276350"/>
        <a:ext cx="10058399" cy="1276350"/>
      </dsp:txXfrm>
    </dsp:sp>
    <dsp:sp modelId="{1144691B-9ED4-0140-9237-39A802E3AAFA}">
      <dsp:nvSpPr>
        <dsp:cNvPr id="0" name=""/>
        <dsp:cNvSpPr/>
      </dsp:nvSpPr>
      <dsp:spPr>
        <a:xfrm>
          <a:off x="0" y="255270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56D8A-EBB8-3C4B-846E-C00C5871916E}">
      <dsp:nvSpPr>
        <dsp:cNvPr id="0" name=""/>
        <dsp:cNvSpPr/>
      </dsp:nvSpPr>
      <dsp:spPr>
        <a:xfrm>
          <a:off x="0" y="255270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 what way does what Walter </a:t>
          </a:r>
          <a:r>
            <a:rPr lang="en-US" sz="2900" kern="1200" dirty="0" err="1" smtClean="0"/>
            <a:t>Mitty</a:t>
          </a:r>
          <a:r>
            <a:rPr lang="en-US" sz="2900" kern="1200" dirty="0" smtClean="0"/>
            <a:t> does relate to wearing a mask? Please use examples from the text in your answer.</a:t>
          </a:r>
          <a:endParaRPr lang="en-US" sz="2900" kern="1200" dirty="0"/>
        </a:p>
      </dsp:txBody>
      <dsp:txXfrm>
        <a:off x="0" y="2552700"/>
        <a:ext cx="10058399" cy="1276350"/>
      </dsp:txXfrm>
    </dsp:sp>
    <dsp:sp modelId="{02394798-6159-4D4B-BAA2-99DB402B8411}">
      <dsp:nvSpPr>
        <dsp:cNvPr id="0" name=""/>
        <dsp:cNvSpPr/>
      </dsp:nvSpPr>
      <dsp:spPr>
        <a:xfrm>
          <a:off x="0" y="382905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872749-A381-3F45-8C2B-08D5FF3056AF}">
      <dsp:nvSpPr>
        <dsp:cNvPr id="0" name=""/>
        <dsp:cNvSpPr/>
      </dsp:nvSpPr>
      <dsp:spPr>
        <a:xfrm>
          <a:off x="0" y="3829050"/>
          <a:ext cx="10058399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Please answer the question above in a 3-5 sentence paragraph.</a:t>
          </a:r>
          <a:endParaRPr lang="en-US" sz="2900" kern="1200"/>
        </a:p>
      </dsp:txBody>
      <dsp:txXfrm>
        <a:off x="0" y="3829050"/>
        <a:ext cx="10058399" cy="12763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A7259-9688-284D-ACB1-27D93BC4F1CC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D889A-1E7F-8240-BE68-DFBA4F1C1EDF}">
      <dsp:nvSpPr>
        <dsp:cNvPr id="0" name=""/>
        <dsp:cNvSpPr/>
      </dsp:nvSpPr>
      <dsp:spPr>
        <a:xfrm>
          <a:off x="0" y="0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Please finish reading “The Secret Life of Walter </a:t>
          </a:r>
          <a:r>
            <a:rPr lang="en-US" sz="5900" kern="1200" dirty="0" err="1" smtClean="0"/>
            <a:t>Mitty</a:t>
          </a:r>
          <a:r>
            <a:rPr lang="en-US" sz="5900" kern="1200" dirty="0" smtClean="0"/>
            <a:t>.”</a:t>
          </a:r>
        </a:p>
      </dsp:txBody>
      <dsp:txXfrm>
        <a:off x="0" y="0"/>
        <a:ext cx="10058399" cy="2114549"/>
      </dsp:txXfrm>
    </dsp:sp>
    <dsp:sp modelId="{CF4897E9-82F9-BC40-A716-E7341B55909D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B85AB-5974-404E-B429-2A76CECCCE0A}">
      <dsp:nvSpPr>
        <dsp:cNvPr id="0" name=""/>
        <dsp:cNvSpPr/>
      </dsp:nvSpPr>
      <dsp:spPr>
        <a:xfrm>
          <a:off x="0" y="2114549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Review the vocabulary words in Unit Six.</a:t>
          </a:r>
        </a:p>
      </dsp:txBody>
      <dsp:txXfrm>
        <a:off x="0" y="2114549"/>
        <a:ext cx="10058399" cy="2114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A9DFE-B9B6-3347-A688-FBEEDBA36EAE}">
      <dsp:nvSpPr>
        <dsp:cNvPr id="0" name=""/>
        <dsp:cNvSpPr/>
      </dsp:nvSpPr>
      <dsp:spPr>
        <a:xfrm>
          <a:off x="0" y="344448"/>
          <a:ext cx="10058399" cy="1708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Why do people </a:t>
          </a:r>
          <a:r>
            <a:rPr lang="en-US" sz="4300" kern="1200" dirty="0" smtClean="0"/>
            <a:t>wear </a:t>
          </a:r>
          <a:r>
            <a:rPr lang="en-US" sz="4300" kern="1200" dirty="0" smtClean="0"/>
            <a:t>masks?</a:t>
          </a:r>
        </a:p>
      </dsp:txBody>
      <dsp:txXfrm>
        <a:off x="83387" y="427835"/>
        <a:ext cx="9891625" cy="1541407"/>
      </dsp:txXfrm>
    </dsp:sp>
    <dsp:sp modelId="{B911223D-BB73-604D-A86D-4C82791F729D}">
      <dsp:nvSpPr>
        <dsp:cNvPr id="0" name=""/>
        <dsp:cNvSpPr/>
      </dsp:nvSpPr>
      <dsp:spPr>
        <a:xfrm>
          <a:off x="0" y="2176470"/>
          <a:ext cx="10058399" cy="1708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On a sheet of paper, please write a 5-7 sentence response to this question.</a:t>
          </a:r>
        </a:p>
      </dsp:txBody>
      <dsp:txXfrm>
        <a:off x="83387" y="2259857"/>
        <a:ext cx="9891625" cy="15414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951D-1FB5-7645-B8DC-C31A35854B22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ED965-6D0C-E046-A68E-42DE9B518E15}">
      <dsp:nvSpPr>
        <dsp:cNvPr id="0" name=""/>
        <dsp:cNvSpPr/>
      </dsp:nvSpPr>
      <dsp:spPr>
        <a:xfrm>
          <a:off x="0" y="0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You have a quiz on “The Secret Life of Walter </a:t>
          </a:r>
          <a:r>
            <a:rPr lang="en-US" sz="4300" kern="1200" dirty="0" err="1" smtClean="0"/>
            <a:t>Mitty</a:t>
          </a:r>
          <a:r>
            <a:rPr lang="en-US" sz="4300" kern="1200" dirty="0" smtClean="0"/>
            <a:t>” on Wednesday, September 23, 2015.</a:t>
          </a:r>
          <a:endParaRPr lang="en-US" sz="4300" kern="1200" dirty="0"/>
        </a:p>
      </dsp:txBody>
      <dsp:txXfrm>
        <a:off x="0" y="0"/>
        <a:ext cx="10058399" cy="2114549"/>
      </dsp:txXfrm>
    </dsp:sp>
    <dsp:sp modelId="{5FA62120-60B9-154C-BA9E-D0156D2FE004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DDE4F0-3246-844C-AE99-48FFEB7C3642}">
      <dsp:nvSpPr>
        <dsp:cNvPr id="0" name=""/>
        <dsp:cNvSpPr/>
      </dsp:nvSpPr>
      <dsp:spPr>
        <a:xfrm>
          <a:off x="0" y="2114549"/>
          <a:ext cx="10058399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The vocabulary quiz on the Unit 6 Vocabulary is Friday, September 25, 2015.</a:t>
          </a:r>
          <a:endParaRPr lang="en-US" sz="4300" kern="1200" dirty="0"/>
        </a:p>
      </dsp:txBody>
      <dsp:txXfrm>
        <a:off x="0" y="2114549"/>
        <a:ext cx="10058399" cy="2114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D139C-0A15-1945-86EE-656AEE3C5E44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4A987-1642-714E-8D83-853417639AE3}">
      <dsp:nvSpPr>
        <dsp:cNvPr id="0" name=""/>
        <dsp:cNvSpPr/>
      </dsp:nvSpPr>
      <dsp:spPr>
        <a:xfrm>
          <a:off x="0" y="0"/>
          <a:ext cx="201168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ELA9W4</a:t>
          </a:r>
          <a:endParaRPr lang="en-US" sz="3200" kern="1200" dirty="0"/>
        </a:p>
      </dsp:txBody>
      <dsp:txXfrm>
        <a:off x="0" y="0"/>
        <a:ext cx="2011680" cy="2114549"/>
      </dsp:txXfrm>
    </dsp:sp>
    <dsp:sp modelId="{7AED9884-3CC3-724A-98F6-939007031FA5}">
      <dsp:nvSpPr>
        <dsp:cNvPr id="0" name=""/>
        <dsp:cNvSpPr/>
      </dsp:nvSpPr>
      <dsp:spPr>
        <a:xfrm>
          <a:off x="2162556" y="96022"/>
          <a:ext cx="7895844" cy="192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Produce clear and coherent writing that is appropriate according to the task and audience.</a:t>
          </a:r>
          <a:endParaRPr lang="en-US" sz="3100" kern="1200" dirty="0"/>
        </a:p>
      </dsp:txBody>
      <dsp:txXfrm>
        <a:off x="2162556" y="96022"/>
        <a:ext cx="7895844" cy="1920440"/>
      </dsp:txXfrm>
    </dsp:sp>
    <dsp:sp modelId="{C53D45FB-528D-8749-AD17-46AE2297AE7A}">
      <dsp:nvSpPr>
        <dsp:cNvPr id="0" name=""/>
        <dsp:cNvSpPr/>
      </dsp:nvSpPr>
      <dsp:spPr>
        <a:xfrm>
          <a:off x="2011680" y="201646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F3BF8B-7EDD-7347-B7FD-459EB63C6FAC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7273C8-C935-CA4B-BBBD-0B37D2EF8EFD}">
      <dsp:nvSpPr>
        <dsp:cNvPr id="0" name=""/>
        <dsp:cNvSpPr/>
      </dsp:nvSpPr>
      <dsp:spPr>
        <a:xfrm>
          <a:off x="0" y="2114549"/>
          <a:ext cx="201168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ELA9RL2</a:t>
          </a:r>
          <a:endParaRPr lang="en-US" sz="3200" kern="1200" dirty="0"/>
        </a:p>
      </dsp:txBody>
      <dsp:txXfrm>
        <a:off x="0" y="2114549"/>
        <a:ext cx="2011680" cy="2114549"/>
      </dsp:txXfrm>
    </dsp:sp>
    <dsp:sp modelId="{87D090BE-C844-FE4F-B285-569BCAF03036}">
      <dsp:nvSpPr>
        <dsp:cNvPr id="0" name=""/>
        <dsp:cNvSpPr/>
      </dsp:nvSpPr>
      <dsp:spPr>
        <a:xfrm>
          <a:off x="2162556" y="2210572"/>
          <a:ext cx="7895844" cy="192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Determine a theme or central idea and how it develops as it emerges and is shaped by details; give an objective summary of a text.</a:t>
          </a:r>
          <a:endParaRPr lang="en-US" sz="3100" kern="1200" dirty="0"/>
        </a:p>
      </dsp:txBody>
      <dsp:txXfrm>
        <a:off x="2162556" y="2210572"/>
        <a:ext cx="7895844" cy="1920440"/>
      </dsp:txXfrm>
    </dsp:sp>
    <dsp:sp modelId="{8581850E-B089-0B4A-B25A-657A31B2D3B1}">
      <dsp:nvSpPr>
        <dsp:cNvPr id="0" name=""/>
        <dsp:cNvSpPr/>
      </dsp:nvSpPr>
      <dsp:spPr>
        <a:xfrm>
          <a:off x="2011680" y="413101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3FB92-08AA-4F40-8865-4B773D79C249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7FE5C-9BBB-B544-89B3-6C26E3922236}">
      <dsp:nvSpPr>
        <dsp:cNvPr id="0" name=""/>
        <dsp:cNvSpPr/>
      </dsp:nvSpPr>
      <dsp:spPr>
        <a:xfrm>
          <a:off x="0" y="0"/>
          <a:ext cx="201168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Theme</a:t>
          </a:r>
          <a:endParaRPr lang="en-US" sz="4200" kern="1200" dirty="0"/>
        </a:p>
      </dsp:txBody>
      <dsp:txXfrm>
        <a:off x="0" y="0"/>
        <a:ext cx="2011680" cy="2114549"/>
      </dsp:txXfrm>
    </dsp:sp>
    <dsp:sp modelId="{738F6C89-1900-234C-9624-97579519281C}">
      <dsp:nvSpPr>
        <dsp:cNvPr id="0" name=""/>
        <dsp:cNvSpPr/>
      </dsp:nvSpPr>
      <dsp:spPr>
        <a:xfrm>
          <a:off x="2162556" y="96022"/>
          <a:ext cx="7895844" cy="192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theme or central idea of a text is the main idea or concept that a writer wishes to express. A simple theme can be expressed by a single sentence or word. </a:t>
          </a:r>
        </a:p>
      </dsp:txBody>
      <dsp:txXfrm>
        <a:off x="2162556" y="96022"/>
        <a:ext cx="7895844" cy="1920440"/>
      </dsp:txXfrm>
    </dsp:sp>
    <dsp:sp modelId="{3B3CA6C7-E7AC-824D-A74B-B209E0D9F8DF}">
      <dsp:nvSpPr>
        <dsp:cNvPr id="0" name=""/>
        <dsp:cNvSpPr/>
      </dsp:nvSpPr>
      <dsp:spPr>
        <a:xfrm>
          <a:off x="2011680" y="201646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D9EE8E-C9C3-4F4F-97B6-E7E6461FAD1C}">
      <dsp:nvSpPr>
        <dsp:cNvPr id="0" name=""/>
        <dsp:cNvSpPr/>
      </dsp:nvSpPr>
      <dsp:spPr>
        <a:xfrm>
          <a:off x="0" y="2114549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0B139-61C3-AE4C-85F0-1F8AF74C8254}">
      <dsp:nvSpPr>
        <dsp:cNvPr id="0" name=""/>
        <dsp:cNvSpPr/>
      </dsp:nvSpPr>
      <dsp:spPr>
        <a:xfrm>
          <a:off x="0" y="2114549"/>
          <a:ext cx="201168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Point of View</a:t>
          </a:r>
        </a:p>
      </dsp:txBody>
      <dsp:txXfrm>
        <a:off x="0" y="2114549"/>
        <a:ext cx="2011680" cy="2114549"/>
      </dsp:txXfrm>
    </dsp:sp>
    <dsp:sp modelId="{A9E832F9-075E-B64C-A1FE-ED8A9D898262}">
      <dsp:nvSpPr>
        <dsp:cNvPr id="0" name=""/>
        <dsp:cNvSpPr/>
      </dsp:nvSpPr>
      <dsp:spPr>
        <a:xfrm>
          <a:off x="2162556" y="2210572"/>
          <a:ext cx="7895844" cy="192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Point of view refers to the perspective from which the author chooses to tell his or her story. There are three possible ways that an author may choose. These are: first person, second person, and </a:t>
          </a:r>
          <a:r>
            <a:rPr lang="en-US" sz="2500" kern="1200" smtClean="0"/>
            <a:t>third person.</a:t>
          </a:r>
          <a:endParaRPr lang="en-US" sz="2500" kern="1200" dirty="0" smtClean="0"/>
        </a:p>
      </dsp:txBody>
      <dsp:txXfrm>
        <a:off x="2162556" y="2210572"/>
        <a:ext cx="7895844" cy="1920440"/>
      </dsp:txXfrm>
    </dsp:sp>
    <dsp:sp modelId="{534DC528-F578-1347-9EF3-5C959D387344}">
      <dsp:nvSpPr>
        <dsp:cNvPr id="0" name=""/>
        <dsp:cNvSpPr/>
      </dsp:nvSpPr>
      <dsp:spPr>
        <a:xfrm>
          <a:off x="2011680" y="413101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A4E8-5793-1D49-8A26-A97D832AC30E}">
      <dsp:nvSpPr>
        <dsp:cNvPr id="0" name=""/>
        <dsp:cNvSpPr/>
      </dsp:nvSpPr>
      <dsp:spPr>
        <a:xfrm>
          <a:off x="0" y="354869"/>
          <a:ext cx="10058399" cy="351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l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Make a prediction about what you think the man in the mask is about to do.</a:t>
          </a:r>
          <a:endParaRPr lang="en-US" sz="6400" kern="1200" dirty="0"/>
        </a:p>
      </dsp:txBody>
      <dsp:txXfrm>
        <a:off x="171801" y="526670"/>
        <a:ext cx="9714797" cy="3175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F23D7-1C45-E042-9AA2-5A0B25C4CC48}">
      <dsp:nvSpPr>
        <dsp:cNvPr id="0" name=""/>
        <dsp:cNvSpPr/>
      </dsp:nvSpPr>
      <dsp:spPr>
        <a:xfrm>
          <a:off x="0" y="0"/>
          <a:ext cx="10058399" cy="34121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Please raise your hand to share your prediction with the class.</a:t>
          </a:r>
          <a:endParaRPr lang="en-US" sz="6200" kern="1200" dirty="0"/>
        </a:p>
      </dsp:txBody>
      <dsp:txXfrm>
        <a:off x="166570" y="166570"/>
        <a:ext cx="9725259" cy="3079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961A2-26D6-F24B-B673-23AAD9DCD595}">
      <dsp:nvSpPr>
        <dsp:cNvPr id="0" name=""/>
        <dsp:cNvSpPr/>
      </dsp:nvSpPr>
      <dsp:spPr>
        <a:xfrm>
          <a:off x="0" y="32499"/>
          <a:ext cx="10058399" cy="3574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 assumption did the the store clerk make about the man?</a:t>
          </a:r>
          <a:endParaRPr lang="en-US" sz="6500" kern="1200" dirty="0"/>
        </a:p>
      </dsp:txBody>
      <dsp:txXfrm>
        <a:off x="174485" y="206984"/>
        <a:ext cx="9709429" cy="3225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7CC3-1272-0641-9D2F-416BA6600E40}">
      <dsp:nvSpPr>
        <dsp:cNvPr id="0" name=""/>
        <dsp:cNvSpPr/>
      </dsp:nvSpPr>
      <dsp:spPr>
        <a:xfrm>
          <a:off x="0" y="2064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E88528-CF1F-F540-BF25-BF867F72BD2A}">
      <dsp:nvSpPr>
        <dsp:cNvPr id="0" name=""/>
        <dsp:cNvSpPr/>
      </dsp:nvSpPr>
      <dsp:spPr>
        <a:xfrm>
          <a:off x="0" y="2064"/>
          <a:ext cx="10058399" cy="140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Please open your GREEN LITERATURE BOOKS to page </a:t>
          </a:r>
          <a:r>
            <a:rPr lang="en-US" sz="2900" kern="1200" dirty="0" smtClean="0"/>
            <a:t>347.</a:t>
          </a:r>
          <a:endParaRPr lang="en-US" sz="2900" kern="1200" dirty="0"/>
        </a:p>
      </dsp:txBody>
      <dsp:txXfrm>
        <a:off x="0" y="2064"/>
        <a:ext cx="10058399" cy="1408323"/>
      </dsp:txXfrm>
    </dsp:sp>
    <dsp:sp modelId="{DF176F36-4552-3B46-B5A8-3BE6264A9D9D}">
      <dsp:nvSpPr>
        <dsp:cNvPr id="0" name=""/>
        <dsp:cNvSpPr/>
      </dsp:nvSpPr>
      <dsp:spPr>
        <a:xfrm>
          <a:off x="0" y="1410388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610BD-D727-5342-9EA9-8E743BD6BC4E}">
      <dsp:nvSpPr>
        <dsp:cNvPr id="0" name=""/>
        <dsp:cNvSpPr/>
      </dsp:nvSpPr>
      <dsp:spPr>
        <a:xfrm>
          <a:off x="0" y="1410388"/>
          <a:ext cx="10058399" cy="140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 will now read “The Secret Life of Walter </a:t>
          </a:r>
          <a:r>
            <a:rPr lang="en-US" sz="2900" kern="1200" dirty="0" err="1" smtClean="0"/>
            <a:t>Mitty</a:t>
          </a:r>
          <a:r>
            <a:rPr lang="en-US" sz="2900" kern="1200" dirty="0" smtClean="0"/>
            <a:t>.”</a:t>
          </a:r>
        </a:p>
      </dsp:txBody>
      <dsp:txXfrm>
        <a:off x="0" y="1410388"/>
        <a:ext cx="10058399" cy="1408323"/>
      </dsp:txXfrm>
    </dsp:sp>
    <dsp:sp modelId="{24FDD83D-11C0-CF45-80B3-F1E9F647B541}">
      <dsp:nvSpPr>
        <dsp:cNvPr id="0" name=""/>
        <dsp:cNvSpPr/>
      </dsp:nvSpPr>
      <dsp:spPr>
        <a:xfrm>
          <a:off x="0" y="2818711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98E4E4-9DC4-F945-8398-793493F78FDE}">
      <dsp:nvSpPr>
        <dsp:cNvPr id="0" name=""/>
        <dsp:cNvSpPr/>
      </dsp:nvSpPr>
      <dsp:spPr>
        <a:xfrm>
          <a:off x="0" y="2818711"/>
          <a:ext cx="10058399" cy="140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As we read, consider what we discussed early about masks and determine what the theme of this short story might be.</a:t>
          </a:r>
        </a:p>
      </dsp:txBody>
      <dsp:txXfrm>
        <a:off x="0" y="2818711"/>
        <a:ext cx="10058399" cy="1408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1B997-C432-4441-82A3-2F38E3ABACBB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09021E-DBE5-6F47-829D-A1B3EBDC01D8}">
      <dsp:nvSpPr>
        <dsp:cNvPr id="0" name=""/>
        <dsp:cNvSpPr/>
      </dsp:nvSpPr>
      <dsp:spPr>
        <a:xfrm>
          <a:off x="0" y="0"/>
          <a:ext cx="10058399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Please complete the flowchart you received for the story, “The Secret Life of Walter </a:t>
          </a:r>
          <a:r>
            <a:rPr lang="en-US" sz="6500" kern="1200" dirty="0" err="1" smtClean="0"/>
            <a:t>Mitty</a:t>
          </a:r>
          <a:r>
            <a:rPr lang="en-US" sz="6500" kern="1200" dirty="0" smtClean="0"/>
            <a:t>.”</a:t>
          </a:r>
          <a:endParaRPr lang="en-US" sz="6500" kern="1200" dirty="0"/>
        </a:p>
      </dsp:txBody>
      <dsp:txXfrm>
        <a:off x="0" y="0"/>
        <a:ext cx="10058399" cy="422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9/21/15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8895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9/21/15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9/21/15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2" y="724621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1" y="724621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1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1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9/21/15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4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9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9/21/15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Grade 9 Week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1763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25266"/>
              </p:ext>
            </p:extLst>
          </p:nvPr>
        </p:nvGraphicFramePr>
        <p:xfrm>
          <a:off x="1065215" y="1752600"/>
          <a:ext cx="1005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9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442974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3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Ninth Grade Standards Covered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515612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9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Look At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460310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8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804085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61410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Tuesday, September 22,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107793"/>
              </p:ext>
            </p:extLst>
          </p:nvPr>
        </p:nvGraphicFramePr>
        <p:xfrm>
          <a:off x="1065215" y="1752600"/>
          <a:ext cx="1005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550209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Tuesday, </a:t>
            </a:r>
            <a:r>
              <a:rPr lang="en-US" dirty="0" smtClean="0"/>
              <a:t>September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65103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7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555652"/>
              </p:ext>
            </p:extLst>
          </p:nvPr>
        </p:nvGraphicFramePr>
        <p:xfrm>
          <a:off x="1065215" y="1752600"/>
          <a:ext cx="1005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57445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Ninth Grade Standards Covered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721465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Look At</a:t>
            </a:r>
            <a:br>
              <a:rPr lang="en-US" dirty="0" smtClean="0"/>
            </a:br>
            <a:r>
              <a:rPr lang="en-US" dirty="0" smtClean="0"/>
              <a:t>Monday, </a:t>
            </a:r>
            <a:r>
              <a:rPr lang="en-US" dirty="0" smtClean="0"/>
              <a:t>September </a:t>
            </a:r>
            <a:r>
              <a:rPr lang="en-US" dirty="0" smtClean="0"/>
              <a:t>21, </a:t>
            </a:r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0201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0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359671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5949487"/>
              </p:ext>
            </p:extLst>
          </p:nvPr>
        </p:nvGraphicFramePr>
        <p:xfrm>
          <a:off x="1065215" y="1958381"/>
          <a:ext cx="10058400" cy="363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5742765"/>
              </p:ext>
            </p:extLst>
          </p:nvPr>
        </p:nvGraphicFramePr>
        <p:xfrm>
          <a:off x="1065215" y="1958381"/>
          <a:ext cx="10058400" cy="363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05185" y="1958381"/>
            <a:ext cx="10118431" cy="3639348"/>
            <a:chOff x="0" y="32499"/>
            <a:chExt cx="10118431" cy="3639348"/>
          </a:xfrm>
        </p:grpSpPr>
        <p:sp>
          <p:nvSpPr>
            <p:cNvPr id="8" name="Rounded Rectangle 7"/>
            <p:cNvSpPr/>
            <p:nvPr/>
          </p:nvSpPr>
          <p:spPr>
            <a:xfrm>
              <a:off x="0" y="32499"/>
              <a:ext cx="10058399" cy="357435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" y="32499"/>
              <a:ext cx="10118430" cy="3639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What actually happened?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9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4">
        <p:bldAsOne/>
      </p:bldGraphic>
      <p:bldGraphic spid="3" grpId="0">
        <p:bldAsOne/>
      </p:bldGraphic>
      <p:bldGraphic spid="3" grpId="1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21561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5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75657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Monday, September 21, 2015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116093"/>
              </p:ext>
            </p:extLst>
          </p:nvPr>
        </p:nvGraphicFramePr>
        <p:xfrm>
          <a:off x="1065215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0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een Bir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Bird.thmx</Template>
  <TotalTime>0</TotalTime>
  <Words>881</Words>
  <Application>Microsoft Macintosh PowerPoint</Application>
  <PresentationFormat>Custom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Green Bird</vt:lpstr>
      <vt:lpstr>Grade 9 Week 7</vt:lpstr>
      <vt:lpstr>Opening Session Monday, September 21, 2015</vt:lpstr>
      <vt:lpstr>Essential Question Monday, September 21, 2015</vt:lpstr>
      <vt:lpstr>Ninth Grade Standards Covered Monday, September 21, 2015</vt:lpstr>
      <vt:lpstr>Words to Look At Monday, September 21, 2015</vt:lpstr>
      <vt:lpstr>Work Session Monday, September 21, 2015</vt:lpstr>
      <vt:lpstr>Work Session Monday, September 21, 2015</vt:lpstr>
      <vt:lpstr>Closing Session Monday, September 21, 2015</vt:lpstr>
      <vt:lpstr>Homework Monday, September 21, 2015</vt:lpstr>
      <vt:lpstr>Announcements Monday, September 21, 2015</vt:lpstr>
      <vt:lpstr>Opening Session Tuesday, September 22, 2015</vt:lpstr>
      <vt:lpstr>Essential Question Tuesday, September 22, 2015</vt:lpstr>
      <vt:lpstr>Ninth Grade Standards Covered Tuesday, September 22, 2015</vt:lpstr>
      <vt:lpstr>Words to Look At Tuesday, September 22, 2015</vt:lpstr>
      <vt:lpstr>Work Session Tuesday, September 22, 2015</vt:lpstr>
      <vt:lpstr>Work Session Tuesday, September 22, 2015</vt:lpstr>
      <vt:lpstr>Closing Session Tuesday, September 22, 2015</vt:lpstr>
      <vt:lpstr>Homework Tuesday, September 22, 2015</vt:lpstr>
      <vt:lpstr>Announcements Tuesday, September 22, 2015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Hatch</dc:creator>
  <cp:lastModifiedBy/>
  <cp:revision>1</cp:revision>
  <dcterms:created xsi:type="dcterms:W3CDTF">2015-09-20T15:22:00Z</dcterms:created>
  <dcterms:modified xsi:type="dcterms:W3CDTF">2015-09-22T02:33:44Z</dcterms:modified>
</cp:coreProperties>
</file>