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2/22/2016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2/22/2016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MONDAY, </a:t>
            </a:r>
            <a:r>
              <a:rPr lang="en-US" dirty="0" smtClean="0"/>
              <a:t>FEBRUARY </a:t>
            </a:r>
            <a:r>
              <a:rPr lang="en-US" dirty="0" smtClean="0"/>
              <a:t>22, </a:t>
            </a:r>
            <a:r>
              <a:rPr lang="en-US" dirty="0" smtClean="0"/>
              <a:t>2016	</a:t>
            </a:r>
            <a:endParaRPr lang="en-US" dirty="0"/>
          </a:p>
        </p:txBody>
      </p:sp>
      <p:sp>
        <p:nvSpPr>
          <p:cNvPr id="3" name="Subtitle 2"/>
          <p:cNvSpPr>
            <a:spLocks noGrp="1"/>
          </p:cNvSpPr>
          <p:nvPr>
            <p:ph type="subTitle" idx="1"/>
          </p:nvPr>
        </p:nvSpPr>
        <p:spPr/>
        <p:txBody>
          <a:bodyPr>
            <a:normAutofit/>
          </a:bodyPr>
          <a:lstStyle/>
          <a:p>
            <a:r>
              <a:rPr lang="en-US" sz="3200" dirty="0" smtClean="0"/>
              <a:t>LITERATURE TERMS</a:t>
            </a:r>
            <a:endParaRPr lang="en-US" sz="3200" dirty="0"/>
          </a:p>
        </p:txBody>
      </p:sp>
    </p:spTree>
    <p:extLst>
      <p:ext uri="{BB962C8B-B14F-4D97-AF65-F5344CB8AC3E}">
        <p14:creationId xmlns:p14="http://schemas.microsoft.com/office/powerpoint/2010/main" val="3725148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RAIDER REV </a:t>
            </a:r>
            <a:r>
              <a:rPr lang="en-US" dirty="0" smtClean="0"/>
              <a:t>2-22-16</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IDENTIFY THE FOLLOWING:</a:t>
            </a:r>
          </a:p>
          <a:p>
            <a:pPr marL="0" indent="0">
              <a:buNone/>
            </a:pPr>
            <a:r>
              <a:rPr lang="en-US" sz="6000" dirty="0" smtClean="0"/>
              <a:t>THE AUTHOR SAID HE WAS FILLED WITH SADNESS WHEN HE WROTE…</a:t>
            </a:r>
            <a:endParaRPr lang="en-US" sz="6000" dirty="0"/>
          </a:p>
        </p:txBody>
      </p:sp>
    </p:spTree>
    <p:extLst>
      <p:ext uri="{BB962C8B-B14F-4D97-AF65-F5344CB8AC3E}">
        <p14:creationId xmlns:p14="http://schemas.microsoft.com/office/powerpoint/2010/main" val="2614837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STANDARDS</a:t>
            </a:r>
            <a:endParaRPr lang="en-US" dirty="0"/>
          </a:p>
        </p:txBody>
      </p:sp>
      <p:sp>
        <p:nvSpPr>
          <p:cNvPr id="3" name="Content Placeholder 2"/>
          <p:cNvSpPr>
            <a:spLocks noGrp="1"/>
          </p:cNvSpPr>
          <p:nvPr>
            <p:ph idx="1"/>
          </p:nvPr>
        </p:nvSpPr>
        <p:spPr/>
        <p:txBody>
          <a:bodyPr/>
          <a:lstStyle/>
          <a:p>
            <a:r>
              <a:rPr lang="en-US" dirty="0"/>
              <a:t>Standards to be covered:</a:t>
            </a:r>
          </a:p>
          <a:p>
            <a:r>
              <a:rPr lang="en-US" b="1" dirty="0"/>
              <a:t>ELAGSE9-10RI1:</a:t>
            </a:r>
            <a:r>
              <a:rPr lang="en-US" dirty="0"/>
              <a:t> Cite strong and thorough textual evidence to support analysis of what the text says explicitly as well as inferences drawn from the text.</a:t>
            </a:r>
          </a:p>
          <a:p>
            <a:r>
              <a:rPr lang="en-US" b="1" dirty="0"/>
              <a:t>ELAGSE9-10RI2:</a:t>
            </a:r>
            <a:r>
              <a:rPr lang="en-US" dirty="0"/>
              <a:t> Determine a central idea of a text and analyze its development over the course of the text, including how it emerges and is shaped and refined by specific details; provide an objective summary of the text</a:t>
            </a:r>
          </a:p>
          <a:p>
            <a:r>
              <a:rPr lang="en-US" b="1" dirty="0"/>
              <a:t>ELAGSE9-10RI3</a:t>
            </a:r>
            <a:r>
              <a:rPr lang="en-US" dirty="0"/>
              <a:t>: Analyze how the author unfolds an analysis or series of ideas or events, including the order in which the points are made, how they are introduced and developed, and the connections that are drawn between them.</a:t>
            </a:r>
          </a:p>
          <a:p>
            <a:endParaRPr lang="en-US" dirty="0"/>
          </a:p>
        </p:txBody>
      </p:sp>
    </p:spTree>
    <p:extLst>
      <p:ext uri="{BB962C8B-B14F-4D97-AF65-F5344CB8AC3E}">
        <p14:creationId xmlns:p14="http://schemas.microsoft.com/office/powerpoint/2010/main" val="55148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ESSENTIAL QUESTION</a:t>
            </a:r>
            <a:endParaRPr lang="en-US" dirty="0"/>
          </a:p>
        </p:txBody>
      </p:sp>
      <p:sp>
        <p:nvSpPr>
          <p:cNvPr id="3" name="Content Placeholder 2"/>
          <p:cNvSpPr>
            <a:spLocks noGrp="1"/>
          </p:cNvSpPr>
          <p:nvPr>
            <p:ph idx="1"/>
          </p:nvPr>
        </p:nvSpPr>
        <p:spPr/>
        <p:txBody>
          <a:bodyPr>
            <a:normAutofit/>
          </a:bodyPr>
          <a:lstStyle/>
          <a:p>
            <a:r>
              <a:rPr lang="en-US" sz="4800" dirty="0" smtClean="0"/>
              <a:t>CAN YOU THINK OF A TIME WHEN YOUR HERO LET YOU DOWN?</a:t>
            </a:r>
            <a:endParaRPr lang="en-US" sz="4800" dirty="0"/>
          </a:p>
        </p:txBody>
      </p:sp>
    </p:spTree>
    <p:extLst>
      <p:ext uri="{BB962C8B-B14F-4D97-AF65-F5344CB8AC3E}">
        <p14:creationId xmlns:p14="http://schemas.microsoft.com/office/powerpoint/2010/main" val="438926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SESSION</a:t>
            </a:r>
            <a:endParaRPr lang="en-US" dirty="0"/>
          </a:p>
        </p:txBody>
      </p:sp>
      <p:sp>
        <p:nvSpPr>
          <p:cNvPr id="3" name="Content Placeholder 2"/>
          <p:cNvSpPr>
            <a:spLocks noGrp="1"/>
          </p:cNvSpPr>
          <p:nvPr>
            <p:ph idx="1"/>
          </p:nvPr>
        </p:nvSpPr>
        <p:spPr/>
        <p:txBody>
          <a:bodyPr>
            <a:normAutofit/>
          </a:bodyPr>
          <a:lstStyle/>
          <a:p>
            <a:r>
              <a:rPr lang="en-US" sz="4400" dirty="0" smtClean="0"/>
              <a:t>“CASEY AT THE BAT”</a:t>
            </a:r>
            <a:endParaRPr lang="en-US" sz="4400" dirty="0" smtClean="0"/>
          </a:p>
          <a:p>
            <a:r>
              <a:rPr lang="en-US" sz="4400" dirty="0" smtClean="0"/>
              <a:t>CLOSE READING</a:t>
            </a:r>
            <a:endParaRPr lang="en-US" sz="4400" dirty="0" smtClean="0"/>
          </a:p>
          <a:p>
            <a:endParaRPr lang="en-US" sz="4400" dirty="0"/>
          </a:p>
        </p:txBody>
      </p:sp>
    </p:spTree>
    <p:extLst>
      <p:ext uri="{BB962C8B-B14F-4D97-AF65-F5344CB8AC3E}">
        <p14:creationId xmlns:p14="http://schemas.microsoft.com/office/powerpoint/2010/main" val="1042391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dirty="0" smtClean="0"/>
              <a:t>CLOSING</a:t>
            </a:r>
            <a:endParaRPr lang="en-US" sz="8000" dirty="0"/>
          </a:p>
        </p:txBody>
      </p:sp>
      <p:sp>
        <p:nvSpPr>
          <p:cNvPr id="3" name="Content Placeholder 2"/>
          <p:cNvSpPr>
            <a:spLocks noGrp="1"/>
          </p:cNvSpPr>
          <p:nvPr>
            <p:ph idx="1"/>
          </p:nvPr>
        </p:nvSpPr>
        <p:spPr/>
        <p:txBody>
          <a:bodyPr>
            <a:normAutofit/>
          </a:bodyPr>
          <a:lstStyle/>
          <a:p>
            <a:pPr algn="ctr"/>
            <a:r>
              <a:rPr lang="en-US" sz="7200" dirty="0" smtClean="0"/>
              <a:t>REMINDER: QUIZ ON </a:t>
            </a:r>
            <a:r>
              <a:rPr lang="en-US" sz="7200" dirty="0" smtClean="0"/>
              <a:t>WEDNESDAY!!!!!!!</a:t>
            </a:r>
            <a:endParaRPr lang="en-US" sz="7200" dirty="0"/>
          </a:p>
        </p:txBody>
      </p:sp>
    </p:spTree>
    <p:extLst>
      <p:ext uri="{BB962C8B-B14F-4D97-AF65-F5344CB8AC3E}">
        <p14:creationId xmlns:p14="http://schemas.microsoft.com/office/powerpoint/2010/main" val="1463690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344</TotalTime>
  <Words>173</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MONDAY, FEBRUARY 22, 2016 </vt:lpstr>
      <vt:lpstr>RAIDER REV 2-22-16</vt:lpstr>
      <vt:lpstr>STANDARDS</vt:lpstr>
      <vt:lpstr>ESSENTIAL QUESTION</vt:lpstr>
      <vt:lpstr>WORK SESSION</vt:lpstr>
      <vt:lpstr>CLOSING</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FEBRUARY 16, 2016</dc:title>
  <dc:creator>Bailey Parise B</dc:creator>
  <cp:lastModifiedBy>Bailey Parise B</cp:lastModifiedBy>
  <cp:revision>6</cp:revision>
  <dcterms:created xsi:type="dcterms:W3CDTF">2016-02-16T13:49:49Z</dcterms:created>
  <dcterms:modified xsi:type="dcterms:W3CDTF">2016-02-22T14:01:20Z</dcterms:modified>
</cp:coreProperties>
</file>