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MONDAY, FEBRUARY 8,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CISM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 2-8-16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WHO IS YOUR FAVORITE RAPPER AND WHY???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396315"/>
            <a:ext cx="3772258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625" y="1171977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TITLE” “RAP LYRICS ON TRIAL”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8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1339403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41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</TotalTime>
  <Words>28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MONDAY, FEBRUARY 8, 2016</vt:lpstr>
      <vt:lpstr>RAIDER REV 2-8-16  </vt:lpstr>
      <vt:lpstr>PowerPoint Presentation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8, 2016</dc:title>
  <dc:creator>Bailey Parise B</dc:creator>
  <cp:lastModifiedBy>Bailey Parise B</cp:lastModifiedBy>
  <cp:revision>2</cp:revision>
  <dcterms:created xsi:type="dcterms:W3CDTF">2016-02-08T02:37:23Z</dcterms:created>
  <dcterms:modified xsi:type="dcterms:W3CDTF">2016-02-08T02:48:30Z</dcterms:modified>
</cp:coreProperties>
</file>