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61" r:id="rId3"/>
    <p:sldId id="262" r:id="rId4"/>
    <p:sldId id="263" r:id="rId5"/>
    <p:sldId id="259" r:id="rId6"/>
    <p:sldId id="264" r:id="rId7"/>
    <p:sldId id="258" r:id="rId8"/>
    <p:sldId id="260"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40"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EC6F2-299E-BE47-BAE0-6E3113E9C48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FAD64150-26FD-654B-B589-0B945F916723}">
      <dgm:prSet/>
      <dgm:spPr/>
      <dgm:t>
        <a:bodyPr/>
        <a:lstStyle/>
        <a:p>
          <a:pPr rtl="0"/>
          <a:r>
            <a:rPr lang="en-US" dirty="0" smtClean="0"/>
            <a:t>Label a sheet of paper with the date and answer this question.</a:t>
          </a:r>
        </a:p>
      </dgm:t>
    </dgm:pt>
    <dgm:pt modelId="{2158BCF6-4A7B-7047-99DF-85CA41CAAE69}" type="parTrans" cxnId="{8C2550E6-E035-8E41-809F-3641ED6D47CA}">
      <dgm:prSet/>
      <dgm:spPr/>
      <dgm:t>
        <a:bodyPr/>
        <a:lstStyle/>
        <a:p>
          <a:endParaRPr lang="en-US"/>
        </a:p>
      </dgm:t>
    </dgm:pt>
    <dgm:pt modelId="{F0E6EA21-88F1-5945-A328-7EEB44ACFC0F}" type="sibTrans" cxnId="{8C2550E6-E035-8E41-809F-3641ED6D47CA}">
      <dgm:prSet/>
      <dgm:spPr/>
      <dgm:t>
        <a:bodyPr/>
        <a:lstStyle/>
        <a:p>
          <a:endParaRPr lang="en-US"/>
        </a:p>
      </dgm:t>
    </dgm:pt>
    <dgm:pt modelId="{3C18D069-134F-1F4F-8966-3BC99C3AC0FF}">
      <dgm:prSet/>
      <dgm:spPr/>
      <dgm:t>
        <a:bodyPr/>
        <a:lstStyle/>
        <a:p>
          <a:pPr rtl="0"/>
          <a:r>
            <a:rPr lang="en-US" dirty="0" smtClean="0"/>
            <a:t>Often people have interesting ways of proposing a marriage, saying their wedding vows, professing their love, or even asking someone to prom. </a:t>
          </a:r>
        </a:p>
        <a:p>
          <a:pPr rtl="0"/>
          <a:r>
            <a:rPr lang="en-US" dirty="0" smtClean="0"/>
            <a:t>What are some possible ideas of how you have heard of any of those being done? </a:t>
          </a:r>
        </a:p>
      </dgm:t>
    </dgm:pt>
    <dgm:pt modelId="{2BF54D04-3363-8540-AF44-75AE50BAC665}" type="parTrans" cxnId="{9AAC0891-A43D-504C-B824-2E254EDCF926}">
      <dgm:prSet/>
      <dgm:spPr/>
      <dgm:t>
        <a:bodyPr/>
        <a:lstStyle/>
        <a:p>
          <a:endParaRPr lang="en-US"/>
        </a:p>
      </dgm:t>
    </dgm:pt>
    <dgm:pt modelId="{16459CA6-B1C4-FC4C-9975-712B9BD51991}" type="sibTrans" cxnId="{9AAC0891-A43D-504C-B824-2E254EDCF926}">
      <dgm:prSet/>
      <dgm:spPr/>
      <dgm:t>
        <a:bodyPr/>
        <a:lstStyle/>
        <a:p>
          <a:endParaRPr lang="en-US"/>
        </a:p>
      </dgm:t>
    </dgm:pt>
    <dgm:pt modelId="{DA2E3065-B315-1248-B147-4A1245134278}" type="pres">
      <dgm:prSet presAssocID="{B62EC6F2-299E-BE47-BAE0-6E3113E9C48D}" presName="vert0" presStyleCnt="0">
        <dgm:presLayoutVars>
          <dgm:dir/>
          <dgm:animOne val="branch"/>
          <dgm:animLvl val="lvl"/>
        </dgm:presLayoutVars>
      </dgm:prSet>
      <dgm:spPr/>
    </dgm:pt>
    <dgm:pt modelId="{483EFF90-D616-B441-8EEE-3119AD1D3A45}" type="pres">
      <dgm:prSet presAssocID="{FAD64150-26FD-654B-B589-0B945F916723}" presName="thickLine" presStyleLbl="alignNode1" presStyleIdx="0" presStyleCnt="1"/>
      <dgm:spPr/>
    </dgm:pt>
    <dgm:pt modelId="{18A07576-BC99-2242-8F29-A7F88E540092}" type="pres">
      <dgm:prSet presAssocID="{FAD64150-26FD-654B-B589-0B945F916723}" presName="horz1" presStyleCnt="0"/>
      <dgm:spPr/>
    </dgm:pt>
    <dgm:pt modelId="{BC325E46-D3E6-F44B-BF0A-97020116D302}" type="pres">
      <dgm:prSet presAssocID="{FAD64150-26FD-654B-B589-0B945F916723}" presName="tx1" presStyleLbl="revTx" presStyleIdx="0" presStyleCnt="2"/>
      <dgm:spPr/>
      <dgm:t>
        <a:bodyPr/>
        <a:lstStyle/>
        <a:p>
          <a:endParaRPr lang="en-US"/>
        </a:p>
      </dgm:t>
    </dgm:pt>
    <dgm:pt modelId="{E25CCF32-72AD-C841-BA90-E9A826FAA889}" type="pres">
      <dgm:prSet presAssocID="{FAD64150-26FD-654B-B589-0B945F916723}" presName="vert1" presStyleCnt="0"/>
      <dgm:spPr/>
    </dgm:pt>
    <dgm:pt modelId="{B649BF76-C1BD-6042-B906-D659A9158766}" type="pres">
      <dgm:prSet presAssocID="{3C18D069-134F-1F4F-8966-3BC99C3AC0FF}" presName="vertSpace2a" presStyleCnt="0"/>
      <dgm:spPr/>
    </dgm:pt>
    <dgm:pt modelId="{AA01CCBE-9ECA-8340-8526-B303E15CB284}" type="pres">
      <dgm:prSet presAssocID="{3C18D069-134F-1F4F-8966-3BC99C3AC0FF}" presName="horz2" presStyleCnt="0"/>
      <dgm:spPr/>
    </dgm:pt>
    <dgm:pt modelId="{0986ABA8-42E3-6D41-9DD1-E085AF916EB4}" type="pres">
      <dgm:prSet presAssocID="{3C18D069-134F-1F4F-8966-3BC99C3AC0FF}" presName="horzSpace2" presStyleCnt="0"/>
      <dgm:spPr/>
    </dgm:pt>
    <dgm:pt modelId="{7F295E02-1C41-A642-BD81-52F75CFE79E5}" type="pres">
      <dgm:prSet presAssocID="{3C18D069-134F-1F4F-8966-3BC99C3AC0FF}" presName="tx2" presStyleLbl="revTx" presStyleIdx="1" presStyleCnt="2"/>
      <dgm:spPr/>
      <dgm:t>
        <a:bodyPr/>
        <a:lstStyle/>
        <a:p>
          <a:endParaRPr lang="en-US"/>
        </a:p>
      </dgm:t>
    </dgm:pt>
    <dgm:pt modelId="{BC730159-C9B5-BB42-821D-CF7966209651}" type="pres">
      <dgm:prSet presAssocID="{3C18D069-134F-1F4F-8966-3BC99C3AC0FF}" presName="vert2" presStyleCnt="0"/>
      <dgm:spPr/>
    </dgm:pt>
    <dgm:pt modelId="{5C928687-2D53-7244-ADF0-AD06A3963A93}" type="pres">
      <dgm:prSet presAssocID="{3C18D069-134F-1F4F-8966-3BC99C3AC0FF}" presName="thinLine2b" presStyleLbl="callout" presStyleIdx="0" presStyleCnt="1"/>
      <dgm:spPr/>
    </dgm:pt>
    <dgm:pt modelId="{6767C9FC-8745-8D4D-85AF-5E77933AAA09}" type="pres">
      <dgm:prSet presAssocID="{3C18D069-134F-1F4F-8966-3BC99C3AC0FF}" presName="vertSpace2b" presStyleCnt="0"/>
      <dgm:spPr/>
    </dgm:pt>
  </dgm:ptLst>
  <dgm:cxnLst>
    <dgm:cxn modelId="{D1319E74-EF63-7D4D-A0AB-E24680331229}" type="presOf" srcId="{B62EC6F2-299E-BE47-BAE0-6E3113E9C48D}" destId="{DA2E3065-B315-1248-B147-4A1245134278}" srcOrd="0" destOrd="0" presId="urn:microsoft.com/office/officeart/2008/layout/LinedList"/>
    <dgm:cxn modelId="{F2BB0BAC-DB01-B241-B416-6046C53FA394}" type="presOf" srcId="{3C18D069-134F-1F4F-8966-3BC99C3AC0FF}" destId="{7F295E02-1C41-A642-BD81-52F75CFE79E5}" srcOrd="0" destOrd="0" presId="urn:microsoft.com/office/officeart/2008/layout/LinedList"/>
    <dgm:cxn modelId="{8C2550E6-E035-8E41-809F-3641ED6D47CA}" srcId="{B62EC6F2-299E-BE47-BAE0-6E3113E9C48D}" destId="{FAD64150-26FD-654B-B589-0B945F916723}" srcOrd="0" destOrd="0" parTransId="{2158BCF6-4A7B-7047-99DF-85CA41CAAE69}" sibTransId="{F0E6EA21-88F1-5945-A328-7EEB44ACFC0F}"/>
    <dgm:cxn modelId="{F9FD2925-F8A0-A64E-8FAD-C9260F824CF7}" type="presOf" srcId="{FAD64150-26FD-654B-B589-0B945F916723}" destId="{BC325E46-D3E6-F44B-BF0A-97020116D302}" srcOrd="0" destOrd="0" presId="urn:microsoft.com/office/officeart/2008/layout/LinedList"/>
    <dgm:cxn modelId="{9AAC0891-A43D-504C-B824-2E254EDCF926}" srcId="{FAD64150-26FD-654B-B589-0B945F916723}" destId="{3C18D069-134F-1F4F-8966-3BC99C3AC0FF}" srcOrd="0" destOrd="0" parTransId="{2BF54D04-3363-8540-AF44-75AE50BAC665}" sibTransId="{16459CA6-B1C4-FC4C-9975-712B9BD51991}"/>
    <dgm:cxn modelId="{2CDFFC2E-450A-814E-BB51-8418D372186E}" type="presParOf" srcId="{DA2E3065-B315-1248-B147-4A1245134278}" destId="{483EFF90-D616-B441-8EEE-3119AD1D3A45}" srcOrd="0" destOrd="0" presId="urn:microsoft.com/office/officeart/2008/layout/LinedList"/>
    <dgm:cxn modelId="{0266E05C-0B4B-C943-B72C-B767F4CBA81F}" type="presParOf" srcId="{DA2E3065-B315-1248-B147-4A1245134278}" destId="{18A07576-BC99-2242-8F29-A7F88E540092}" srcOrd="1" destOrd="0" presId="urn:microsoft.com/office/officeart/2008/layout/LinedList"/>
    <dgm:cxn modelId="{ECD6C69C-4CAD-0A4F-A974-DEE6B911668D}" type="presParOf" srcId="{18A07576-BC99-2242-8F29-A7F88E540092}" destId="{BC325E46-D3E6-F44B-BF0A-97020116D302}" srcOrd="0" destOrd="0" presId="urn:microsoft.com/office/officeart/2008/layout/LinedList"/>
    <dgm:cxn modelId="{15853819-CEE2-DF48-8941-8AA036BB26C4}" type="presParOf" srcId="{18A07576-BC99-2242-8F29-A7F88E540092}" destId="{E25CCF32-72AD-C841-BA90-E9A826FAA889}" srcOrd="1" destOrd="0" presId="urn:microsoft.com/office/officeart/2008/layout/LinedList"/>
    <dgm:cxn modelId="{CC3B8EAC-6753-964A-9401-BC7D2807F416}" type="presParOf" srcId="{E25CCF32-72AD-C841-BA90-E9A826FAA889}" destId="{B649BF76-C1BD-6042-B906-D659A9158766}" srcOrd="0" destOrd="0" presId="urn:microsoft.com/office/officeart/2008/layout/LinedList"/>
    <dgm:cxn modelId="{EF6BBD0A-3232-5A49-B1BA-E909CA79AE38}" type="presParOf" srcId="{E25CCF32-72AD-C841-BA90-E9A826FAA889}" destId="{AA01CCBE-9ECA-8340-8526-B303E15CB284}" srcOrd="1" destOrd="0" presId="urn:microsoft.com/office/officeart/2008/layout/LinedList"/>
    <dgm:cxn modelId="{53E83E4E-CF4E-C94A-98A5-0A994B2D914F}" type="presParOf" srcId="{AA01CCBE-9ECA-8340-8526-B303E15CB284}" destId="{0986ABA8-42E3-6D41-9DD1-E085AF916EB4}" srcOrd="0" destOrd="0" presId="urn:microsoft.com/office/officeart/2008/layout/LinedList"/>
    <dgm:cxn modelId="{69B89233-1D75-E04F-A02C-C2D5EA6B8494}" type="presParOf" srcId="{AA01CCBE-9ECA-8340-8526-B303E15CB284}" destId="{7F295E02-1C41-A642-BD81-52F75CFE79E5}" srcOrd="1" destOrd="0" presId="urn:microsoft.com/office/officeart/2008/layout/LinedList"/>
    <dgm:cxn modelId="{7EEFED13-BE40-BE41-8CB1-7EEAD46BB72E}" type="presParOf" srcId="{AA01CCBE-9ECA-8340-8526-B303E15CB284}" destId="{BC730159-C9B5-BB42-821D-CF7966209651}" srcOrd="2" destOrd="0" presId="urn:microsoft.com/office/officeart/2008/layout/LinedList"/>
    <dgm:cxn modelId="{C6E71EDA-466F-6045-9EC5-2C5973B52590}" type="presParOf" srcId="{E25CCF32-72AD-C841-BA90-E9A826FAA889}" destId="{5C928687-2D53-7244-ADF0-AD06A3963A93}" srcOrd="2" destOrd="0" presId="urn:microsoft.com/office/officeart/2008/layout/LinedList"/>
    <dgm:cxn modelId="{36FBB91D-596D-0E41-B91A-05A7BB1628A7}" type="presParOf" srcId="{E25CCF32-72AD-C841-BA90-E9A826FAA889}" destId="{6767C9FC-8745-8D4D-85AF-5E77933AAA0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9F051-EB40-C94E-B403-32BCDAE47B6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CBC04741-B481-8342-BE92-50DAE028E104}">
      <dgm:prSet/>
      <dgm:spPr/>
      <dgm:t>
        <a:bodyPr/>
        <a:lstStyle/>
        <a:p>
          <a:pPr rtl="0"/>
          <a:r>
            <a:rPr lang="en-US" smtClean="0"/>
            <a:t>ELAGSE11-12RL1: </a:t>
          </a:r>
          <a:endParaRPr lang="en-US"/>
        </a:p>
      </dgm:t>
    </dgm:pt>
    <dgm:pt modelId="{00574E4F-D6B8-084F-B8AA-4FB9F65C8FAF}" type="parTrans" cxnId="{06B3836A-3827-FC48-B411-68A70A37ACA2}">
      <dgm:prSet/>
      <dgm:spPr/>
      <dgm:t>
        <a:bodyPr/>
        <a:lstStyle/>
        <a:p>
          <a:endParaRPr lang="en-US"/>
        </a:p>
      </dgm:t>
    </dgm:pt>
    <dgm:pt modelId="{86B8719D-9F12-CC49-B4FB-6B1D49807F66}" type="sibTrans" cxnId="{06B3836A-3827-FC48-B411-68A70A37ACA2}">
      <dgm:prSet/>
      <dgm:spPr/>
      <dgm:t>
        <a:bodyPr/>
        <a:lstStyle/>
        <a:p>
          <a:endParaRPr lang="en-US"/>
        </a:p>
      </dgm:t>
    </dgm:pt>
    <dgm:pt modelId="{597D9625-C2F0-954A-9815-443F737B1F0B}">
      <dgm:prSet/>
      <dgm:spPr/>
      <dgm:t>
        <a:bodyPr/>
        <a:lstStyle/>
        <a:p>
          <a:pPr rtl="0"/>
          <a:r>
            <a:rPr lang="en-US" dirty="0" smtClean="0"/>
            <a:t>Cite strong and thorough textual evidence to support analysis of what the text says explicitly as well as inferences drawn from the text, including determining where the text leaves matters uncertain. </a:t>
          </a:r>
          <a:endParaRPr lang="en-US" dirty="0"/>
        </a:p>
      </dgm:t>
    </dgm:pt>
    <dgm:pt modelId="{975873F7-5990-FA46-963F-6B30D794788B}" type="parTrans" cxnId="{9E019FFE-CF8D-3C48-97EA-F011CE27C52D}">
      <dgm:prSet/>
      <dgm:spPr/>
      <dgm:t>
        <a:bodyPr/>
        <a:lstStyle/>
        <a:p>
          <a:endParaRPr lang="en-US"/>
        </a:p>
      </dgm:t>
    </dgm:pt>
    <dgm:pt modelId="{0088DC16-99A8-3E4A-9F9B-63FC156D6FEB}" type="sibTrans" cxnId="{9E019FFE-CF8D-3C48-97EA-F011CE27C52D}">
      <dgm:prSet/>
      <dgm:spPr/>
      <dgm:t>
        <a:bodyPr/>
        <a:lstStyle/>
        <a:p>
          <a:endParaRPr lang="en-US"/>
        </a:p>
      </dgm:t>
    </dgm:pt>
    <dgm:pt modelId="{92FD3475-AEDB-2941-99D9-C17CBC1C6DE6}">
      <dgm:prSet/>
      <dgm:spPr/>
      <dgm:t>
        <a:bodyPr/>
        <a:lstStyle/>
        <a:p>
          <a:pPr rtl="0"/>
          <a:r>
            <a:rPr lang="en-US" smtClean="0"/>
            <a:t>ELAGSE11-12RL7: </a:t>
          </a:r>
          <a:endParaRPr lang="en-US"/>
        </a:p>
      </dgm:t>
    </dgm:pt>
    <dgm:pt modelId="{112092AB-5749-E848-AF2F-9A402673E848}" type="parTrans" cxnId="{6236ABEF-16D0-A647-8196-A711F0BD201E}">
      <dgm:prSet/>
      <dgm:spPr/>
      <dgm:t>
        <a:bodyPr/>
        <a:lstStyle/>
        <a:p>
          <a:endParaRPr lang="en-US"/>
        </a:p>
      </dgm:t>
    </dgm:pt>
    <dgm:pt modelId="{18BAA69A-85B7-1240-9669-37B3A9085F94}" type="sibTrans" cxnId="{6236ABEF-16D0-A647-8196-A711F0BD201E}">
      <dgm:prSet/>
      <dgm:spPr/>
      <dgm:t>
        <a:bodyPr/>
        <a:lstStyle/>
        <a:p>
          <a:endParaRPr lang="en-US"/>
        </a:p>
      </dgm:t>
    </dgm:pt>
    <dgm:pt modelId="{8AEDC960-7BA8-C543-A633-512E3E64DC3E}">
      <dgm:prSet/>
      <dgm:spPr/>
      <dgm:t>
        <a:bodyPr/>
        <a:lstStyle/>
        <a:p>
          <a:pPr rtl="0"/>
          <a:r>
            <a:rPr lang="en-US" dirty="0" smtClean="0"/>
            <a:t>Analyze multiple interpretations of a story, drama, or poem (e.g., recorded or live production of a play or recorded novel or poetry), evaluating how each version interprets the source text. (Include at least one play by Shakespeare as well as one play by an American dramatist.) </a:t>
          </a:r>
          <a:endParaRPr lang="en-US" dirty="0"/>
        </a:p>
      </dgm:t>
    </dgm:pt>
    <dgm:pt modelId="{5D8DA335-C0C7-A34C-BAC4-97067F692917}" type="parTrans" cxnId="{E74C9D57-E618-534A-BC19-65A63E9BF81B}">
      <dgm:prSet/>
      <dgm:spPr/>
      <dgm:t>
        <a:bodyPr/>
        <a:lstStyle/>
        <a:p>
          <a:endParaRPr lang="en-US"/>
        </a:p>
      </dgm:t>
    </dgm:pt>
    <dgm:pt modelId="{87E9FC41-FAC7-DB41-85B3-4EA87D70E216}" type="sibTrans" cxnId="{E74C9D57-E618-534A-BC19-65A63E9BF81B}">
      <dgm:prSet/>
      <dgm:spPr/>
      <dgm:t>
        <a:bodyPr/>
        <a:lstStyle/>
        <a:p>
          <a:endParaRPr lang="en-US"/>
        </a:p>
      </dgm:t>
    </dgm:pt>
    <dgm:pt modelId="{0C14F2CE-8692-C448-ADC4-195D3153342E}">
      <dgm:prSet/>
      <dgm:spPr/>
      <dgm:t>
        <a:bodyPr/>
        <a:lstStyle/>
        <a:p>
          <a:pPr rtl="0"/>
          <a:r>
            <a:rPr lang="en-US" dirty="0" smtClean="0"/>
            <a:t>ELAGSE11-12RL10: </a:t>
          </a:r>
          <a:endParaRPr lang="en-US" dirty="0"/>
        </a:p>
      </dgm:t>
    </dgm:pt>
    <dgm:pt modelId="{32176F81-050F-2044-AAE4-8BE0BF9C83F8}" type="parTrans" cxnId="{6975B108-D496-0144-9D65-6141F7F1206B}">
      <dgm:prSet/>
      <dgm:spPr/>
      <dgm:t>
        <a:bodyPr/>
        <a:lstStyle/>
        <a:p>
          <a:endParaRPr lang="en-US"/>
        </a:p>
      </dgm:t>
    </dgm:pt>
    <dgm:pt modelId="{AB69D8DE-4FA9-7B4E-AFCB-1B05CEF66560}" type="sibTrans" cxnId="{6975B108-D496-0144-9D65-6141F7F1206B}">
      <dgm:prSet/>
      <dgm:spPr/>
      <dgm:t>
        <a:bodyPr/>
        <a:lstStyle/>
        <a:p>
          <a:endParaRPr lang="en-US"/>
        </a:p>
      </dgm:t>
    </dgm:pt>
    <dgm:pt modelId="{D19F0960-6AF8-2E4B-ACA5-CFE1AAAC47AF}">
      <dgm:prSet/>
      <dgm:spPr/>
      <dgm:t>
        <a:bodyPr/>
        <a:lstStyle/>
        <a:p>
          <a:pPr rtl="0"/>
          <a:r>
            <a:rPr lang="en-US" dirty="0" smtClean="0"/>
            <a:t>By the end of grade 11, read and comprehend literature, including stories, dramas, and poems, in the grades 11-CCR text complexity band proficiently, with scaffolding as needed at the high end of the range. By the end of grade 12, read and comprehend literature, including stories, dramas, and poems, in the grades 11-CCR text complexity band independently</a:t>
          </a:r>
          <a:endParaRPr lang="en-US" dirty="0"/>
        </a:p>
      </dgm:t>
    </dgm:pt>
    <dgm:pt modelId="{38EB5269-F8FD-0E45-BF2A-B24F88896720}" type="parTrans" cxnId="{B04F4281-CF5B-434F-874F-A4A02D5339E6}">
      <dgm:prSet/>
      <dgm:spPr/>
      <dgm:t>
        <a:bodyPr/>
        <a:lstStyle/>
        <a:p>
          <a:endParaRPr lang="en-US"/>
        </a:p>
      </dgm:t>
    </dgm:pt>
    <dgm:pt modelId="{578715B2-B598-3E45-BF2A-345A5D72E9B8}" type="sibTrans" cxnId="{B04F4281-CF5B-434F-874F-A4A02D5339E6}">
      <dgm:prSet/>
      <dgm:spPr/>
      <dgm:t>
        <a:bodyPr/>
        <a:lstStyle/>
        <a:p>
          <a:endParaRPr lang="en-US"/>
        </a:p>
      </dgm:t>
    </dgm:pt>
    <dgm:pt modelId="{3EE02F07-6F36-844A-8F41-13615D3367E1}">
      <dgm:prSet/>
      <dgm:spPr/>
      <dgm:t>
        <a:bodyPr/>
        <a:lstStyle/>
        <a:p>
          <a:pPr rtl="0"/>
          <a:r>
            <a:rPr lang="en-US" dirty="0" smtClean="0"/>
            <a:t>ELAGSE11-12W4: </a:t>
          </a:r>
          <a:endParaRPr lang="en-US" dirty="0"/>
        </a:p>
      </dgm:t>
    </dgm:pt>
    <dgm:pt modelId="{350E31A2-43C6-C24E-9F8B-B44C5C48C3D9}" type="parTrans" cxnId="{B0BE14F9-2079-6540-9655-A187B195B1B6}">
      <dgm:prSet/>
      <dgm:spPr/>
      <dgm:t>
        <a:bodyPr/>
        <a:lstStyle/>
        <a:p>
          <a:endParaRPr lang="en-US"/>
        </a:p>
      </dgm:t>
    </dgm:pt>
    <dgm:pt modelId="{7B95CFF7-B815-E54B-AE18-0E6DB4659D86}" type="sibTrans" cxnId="{B0BE14F9-2079-6540-9655-A187B195B1B6}">
      <dgm:prSet/>
      <dgm:spPr/>
      <dgm:t>
        <a:bodyPr/>
        <a:lstStyle/>
        <a:p>
          <a:endParaRPr lang="en-US"/>
        </a:p>
      </dgm:t>
    </dgm:pt>
    <dgm:pt modelId="{5720D05C-C942-A84D-A0A6-23D77B47FD3D}">
      <dgm:prSet/>
      <dgm:spPr/>
      <dgm:t>
        <a:bodyPr/>
        <a:lstStyle/>
        <a:p>
          <a:pPr rtl="0"/>
          <a:r>
            <a:rPr lang="en-US" dirty="0" smtClean="0"/>
            <a:t>Produce clear and coherent writing in which the development, organization, and style are appropriate to task, purpose, and audience. (Grade-specific expectations for writing types are defined in standards 1–3 above.) </a:t>
          </a:r>
          <a:endParaRPr lang="en-US" dirty="0"/>
        </a:p>
      </dgm:t>
    </dgm:pt>
    <dgm:pt modelId="{CF64AB8F-5CE6-8949-8535-CFB5DE7C2EEB}" type="parTrans" cxnId="{B6CD6A71-D6D7-D54A-B617-9626E1349A5F}">
      <dgm:prSet/>
      <dgm:spPr/>
      <dgm:t>
        <a:bodyPr/>
        <a:lstStyle/>
        <a:p>
          <a:endParaRPr lang="en-US"/>
        </a:p>
      </dgm:t>
    </dgm:pt>
    <dgm:pt modelId="{67397DEA-D63A-4E43-9FA3-A96DDF494E57}" type="sibTrans" cxnId="{B6CD6A71-D6D7-D54A-B617-9626E1349A5F}">
      <dgm:prSet/>
      <dgm:spPr/>
      <dgm:t>
        <a:bodyPr/>
        <a:lstStyle/>
        <a:p>
          <a:endParaRPr lang="en-US"/>
        </a:p>
      </dgm:t>
    </dgm:pt>
    <dgm:pt modelId="{3571A0D9-82E7-F142-9B67-AFAF7DBF9A3D}" type="pres">
      <dgm:prSet presAssocID="{3519F051-EB40-C94E-B403-32BCDAE47B62}" presName="vert0" presStyleCnt="0">
        <dgm:presLayoutVars>
          <dgm:dir/>
          <dgm:animOne val="branch"/>
          <dgm:animLvl val="lvl"/>
        </dgm:presLayoutVars>
      </dgm:prSet>
      <dgm:spPr/>
    </dgm:pt>
    <dgm:pt modelId="{4F508D38-403D-0B41-A085-A514A51F730E}" type="pres">
      <dgm:prSet presAssocID="{CBC04741-B481-8342-BE92-50DAE028E104}" presName="thickLine" presStyleLbl="alignNode1" presStyleIdx="0" presStyleCnt="4"/>
      <dgm:spPr/>
    </dgm:pt>
    <dgm:pt modelId="{1B111CEF-359C-5B40-9EDA-E2760BC00AE1}" type="pres">
      <dgm:prSet presAssocID="{CBC04741-B481-8342-BE92-50DAE028E104}" presName="horz1" presStyleCnt="0"/>
      <dgm:spPr/>
    </dgm:pt>
    <dgm:pt modelId="{002A1FA7-9F88-174E-A461-E64AD7C54F57}" type="pres">
      <dgm:prSet presAssocID="{CBC04741-B481-8342-BE92-50DAE028E104}" presName="tx1" presStyleLbl="revTx" presStyleIdx="0" presStyleCnt="8"/>
      <dgm:spPr/>
    </dgm:pt>
    <dgm:pt modelId="{546B1D0D-18BE-4F4F-A3A1-10A7AFE28DE3}" type="pres">
      <dgm:prSet presAssocID="{CBC04741-B481-8342-BE92-50DAE028E104}" presName="vert1" presStyleCnt="0"/>
      <dgm:spPr/>
    </dgm:pt>
    <dgm:pt modelId="{100DD99A-F477-CF4C-AEB8-0865E2AAA20D}" type="pres">
      <dgm:prSet presAssocID="{597D9625-C2F0-954A-9815-443F737B1F0B}" presName="vertSpace2a" presStyleCnt="0"/>
      <dgm:spPr/>
    </dgm:pt>
    <dgm:pt modelId="{CD35C244-09A5-4140-88E7-504D971CACF5}" type="pres">
      <dgm:prSet presAssocID="{597D9625-C2F0-954A-9815-443F737B1F0B}" presName="horz2" presStyleCnt="0"/>
      <dgm:spPr/>
    </dgm:pt>
    <dgm:pt modelId="{AB92E447-38A7-F144-9875-2CC4D02B070B}" type="pres">
      <dgm:prSet presAssocID="{597D9625-C2F0-954A-9815-443F737B1F0B}" presName="horzSpace2" presStyleCnt="0"/>
      <dgm:spPr/>
    </dgm:pt>
    <dgm:pt modelId="{B3CDE046-4D3A-2A49-9886-42475286070B}" type="pres">
      <dgm:prSet presAssocID="{597D9625-C2F0-954A-9815-443F737B1F0B}" presName="tx2" presStyleLbl="revTx" presStyleIdx="1" presStyleCnt="8"/>
      <dgm:spPr/>
    </dgm:pt>
    <dgm:pt modelId="{B0E934A8-4647-E048-8B68-5126AD680360}" type="pres">
      <dgm:prSet presAssocID="{597D9625-C2F0-954A-9815-443F737B1F0B}" presName="vert2" presStyleCnt="0"/>
      <dgm:spPr/>
    </dgm:pt>
    <dgm:pt modelId="{FEDFB51A-8223-4E46-BD17-B0C22FC9F7CD}" type="pres">
      <dgm:prSet presAssocID="{597D9625-C2F0-954A-9815-443F737B1F0B}" presName="thinLine2b" presStyleLbl="callout" presStyleIdx="0" presStyleCnt="4"/>
      <dgm:spPr/>
    </dgm:pt>
    <dgm:pt modelId="{973E1BDF-BD28-394D-8764-032AF81D232B}" type="pres">
      <dgm:prSet presAssocID="{597D9625-C2F0-954A-9815-443F737B1F0B}" presName="vertSpace2b" presStyleCnt="0"/>
      <dgm:spPr/>
    </dgm:pt>
    <dgm:pt modelId="{7E10591F-2530-1F46-9DF4-F20E39100208}" type="pres">
      <dgm:prSet presAssocID="{92FD3475-AEDB-2941-99D9-C17CBC1C6DE6}" presName="thickLine" presStyleLbl="alignNode1" presStyleIdx="1" presStyleCnt="4"/>
      <dgm:spPr/>
    </dgm:pt>
    <dgm:pt modelId="{F0F5EC28-F051-BC4D-8875-C600B19797A5}" type="pres">
      <dgm:prSet presAssocID="{92FD3475-AEDB-2941-99D9-C17CBC1C6DE6}" presName="horz1" presStyleCnt="0"/>
      <dgm:spPr/>
    </dgm:pt>
    <dgm:pt modelId="{B76C615E-779A-5642-A14E-CBCB7EB16DF6}" type="pres">
      <dgm:prSet presAssocID="{92FD3475-AEDB-2941-99D9-C17CBC1C6DE6}" presName="tx1" presStyleLbl="revTx" presStyleIdx="2" presStyleCnt="8"/>
      <dgm:spPr/>
    </dgm:pt>
    <dgm:pt modelId="{54B2A5AD-5C6B-FE4A-9F01-8939566E1B6A}" type="pres">
      <dgm:prSet presAssocID="{92FD3475-AEDB-2941-99D9-C17CBC1C6DE6}" presName="vert1" presStyleCnt="0"/>
      <dgm:spPr/>
    </dgm:pt>
    <dgm:pt modelId="{E9714BEC-34EB-0C4D-B328-413E83805593}" type="pres">
      <dgm:prSet presAssocID="{8AEDC960-7BA8-C543-A633-512E3E64DC3E}" presName="vertSpace2a" presStyleCnt="0"/>
      <dgm:spPr/>
    </dgm:pt>
    <dgm:pt modelId="{C591751B-956A-5E46-83A3-87ECD84603FC}" type="pres">
      <dgm:prSet presAssocID="{8AEDC960-7BA8-C543-A633-512E3E64DC3E}" presName="horz2" presStyleCnt="0"/>
      <dgm:spPr/>
    </dgm:pt>
    <dgm:pt modelId="{864A9EC3-0FAC-1549-8707-97F57F542A76}" type="pres">
      <dgm:prSet presAssocID="{8AEDC960-7BA8-C543-A633-512E3E64DC3E}" presName="horzSpace2" presStyleCnt="0"/>
      <dgm:spPr/>
    </dgm:pt>
    <dgm:pt modelId="{D516DCC3-C924-C14E-B67F-BB43B7BA61B2}" type="pres">
      <dgm:prSet presAssocID="{8AEDC960-7BA8-C543-A633-512E3E64DC3E}" presName="tx2" presStyleLbl="revTx" presStyleIdx="3" presStyleCnt="8"/>
      <dgm:spPr/>
    </dgm:pt>
    <dgm:pt modelId="{BEB11600-EA65-FC45-8B84-BEBB92FC5F37}" type="pres">
      <dgm:prSet presAssocID="{8AEDC960-7BA8-C543-A633-512E3E64DC3E}" presName="vert2" presStyleCnt="0"/>
      <dgm:spPr/>
    </dgm:pt>
    <dgm:pt modelId="{2AE37C71-9D21-4B48-8487-66F939D1D087}" type="pres">
      <dgm:prSet presAssocID="{8AEDC960-7BA8-C543-A633-512E3E64DC3E}" presName="thinLine2b" presStyleLbl="callout" presStyleIdx="1" presStyleCnt="4"/>
      <dgm:spPr/>
    </dgm:pt>
    <dgm:pt modelId="{60179C65-DC93-9040-9FD2-A299291BC59D}" type="pres">
      <dgm:prSet presAssocID="{8AEDC960-7BA8-C543-A633-512E3E64DC3E}" presName="vertSpace2b" presStyleCnt="0"/>
      <dgm:spPr/>
    </dgm:pt>
    <dgm:pt modelId="{3F43262C-2302-3E41-97BB-496E013B7F0C}" type="pres">
      <dgm:prSet presAssocID="{0C14F2CE-8692-C448-ADC4-195D3153342E}" presName="thickLine" presStyleLbl="alignNode1" presStyleIdx="2" presStyleCnt="4"/>
      <dgm:spPr/>
    </dgm:pt>
    <dgm:pt modelId="{A14357F6-EEDB-7949-8326-EF5029298775}" type="pres">
      <dgm:prSet presAssocID="{0C14F2CE-8692-C448-ADC4-195D3153342E}" presName="horz1" presStyleCnt="0"/>
      <dgm:spPr/>
    </dgm:pt>
    <dgm:pt modelId="{CE89804F-4D01-844D-8935-6BBBE765CCC3}" type="pres">
      <dgm:prSet presAssocID="{0C14F2CE-8692-C448-ADC4-195D3153342E}" presName="tx1" presStyleLbl="revTx" presStyleIdx="4" presStyleCnt="8"/>
      <dgm:spPr/>
    </dgm:pt>
    <dgm:pt modelId="{96CDC47E-2CB1-564D-B919-9B29B55913BE}" type="pres">
      <dgm:prSet presAssocID="{0C14F2CE-8692-C448-ADC4-195D3153342E}" presName="vert1" presStyleCnt="0"/>
      <dgm:spPr/>
    </dgm:pt>
    <dgm:pt modelId="{4F51F6BF-DF8C-DC4B-86F8-14B4777B9837}" type="pres">
      <dgm:prSet presAssocID="{D19F0960-6AF8-2E4B-ACA5-CFE1AAAC47AF}" presName="vertSpace2a" presStyleCnt="0"/>
      <dgm:spPr/>
    </dgm:pt>
    <dgm:pt modelId="{3E95DD31-A217-9E4E-9E4F-869A0631B62D}" type="pres">
      <dgm:prSet presAssocID="{D19F0960-6AF8-2E4B-ACA5-CFE1AAAC47AF}" presName="horz2" presStyleCnt="0"/>
      <dgm:spPr/>
    </dgm:pt>
    <dgm:pt modelId="{708596CB-D8D9-2243-9D1B-0BDB4C9C74FE}" type="pres">
      <dgm:prSet presAssocID="{D19F0960-6AF8-2E4B-ACA5-CFE1AAAC47AF}" presName="horzSpace2" presStyleCnt="0"/>
      <dgm:spPr/>
    </dgm:pt>
    <dgm:pt modelId="{498D80E6-B2D6-644F-9F6A-3AB5CEA736FE}" type="pres">
      <dgm:prSet presAssocID="{D19F0960-6AF8-2E4B-ACA5-CFE1AAAC47AF}" presName="tx2" presStyleLbl="revTx" presStyleIdx="5" presStyleCnt="8"/>
      <dgm:spPr/>
    </dgm:pt>
    <dgm:pt modelId="{3AAEF145-2E34-5D49-8CE7-A022B9675690}" type="pres">
      <dgm:prSet presAssocID="{D19F0960-6AF8-2E4B-ACA5-CFE1AAAC47AF}" presName="vert2" presStyleCnt="0"/>
      <dgm:spPr/>
    </dgm:pt>
    <dgm:pt modelId="{AF98F3C6-AF2C-E048-9383-A7626CF2A404}" type="pres">
      <dgm:prSet presAssocID="{D19F0960-6AF8-2E4B-ACA5-CFE1AAAC47AF}" presName="thinLine2b" presStyleLbl="callout" presStyleIdx="2" presStyleCnt="4"/>
      <dgm:spPr/>
    </dgm:pt>
    <dgm:pt modelId="{BF953FCA-0532-D04B-ABA7-2A9892016A43}" type="pres">
      <dgm:prSet presAssocID="{D19F0960-6AF8-2E4B-ACA5-CFE1AAAC47AF}" presName="vertSpace2b" presStyleCnt="0"/>
      <dgm:spPr/>
    </dgm:pt>
    <dgm:pt modelId="{180AB1A3-6A89-C749-9031-F42D1010DD25}" type="pres">
      <dgm:prSet presAssocID="{3EE02F07-6F36-844A-8F41-13615D3367E1}" presName="thickLine" presStyleLbl="alignNode1" presStyleIdx="3" presStyleCnt="4"/>
      <dgm:spPr/>
    </dgm:pt>
    <dgm:pt modelId="{39C0B9C4-89AA-124C-819F-BA913E3422AF}" type="pres">
      <dgm:prSet presAssocID="{3EE02F07-6F36-844A-8F41-13615D3367E1}" presName="horz1" presStyleCnt="0"/>
      <dgm:spPr/>
    </dgm:pt>
    <dgm:pt modelId="{F3CA8BDF-6F70-C843-B153-10D42105A8D1}" type="pres">
      <dgm:prSet presAssocID="{3EE02F07-6F36-844A-8F41-13615D3367E1}" presName="tx1" presStyleLbl="revTx" presStyleIdx="6" presStyleCnt="8"/>
      <dgm:spPr/>
    </dgm:pt>
    <dgm:pt modelId="{C3BC3C8D-307E-AE40-A88C-41D5373BE533}" type="pres">
      <dgm:prSet presAssocID="{3EE02F07-6F36-844A-8F41-13615D3367E1}" presName="vert1" presStyleCnt="0"/>
      <dgm:spPr/>
    </dgm:pt>
    <dgm:pt modelId="{0E718062-0150-BB48-ADF0-CDDD9E5C3238}" type="pres">
      <dgm:prSet presAssocID="{5720D05C-C942-A84D-A0A6-23D77B47FD3D}" presName="vertSpace2a" presStyleCnt="0"/>
      <dgm:spPr/>
    </dgm:pt>
    <dgm:pt modelId="{5DC7FB93-7448-0F4D-AA17-9A2580856E2F}" type="pres">
      <dgm:prSet presAssocID="{5720D05C-C942-A84D-A0A6-23D77B47FD3D}" presName="horz2" presStyleCnt="0"/>
      <dgm:spPr/>
    </dgm:pt>
    <dgm:pt modelId="{2F3F2BB2-69F6-C246-8489-E854810D9653}" type="pres">
      <dgm:prSet presAssocID="{5720D05C-C942-A84D-A0A6-23D77B47FD3D}" presName="horzSpace2" presStyleCnt="0"/>
      <dgm:spPr/>
    </dgm:pt>
    <dgm:pt modelId="{31B8C874-CEC0-474A-A7FF-71EBF13F66F0}" type="pres">
      <dgm:prSet presAssocID="{5720D05C-C942-A84D-A0A6-23D77B47FD3D}" presName="tx2" presStyleLbl="revTx" presStyleIdx="7" presStyleCnt="8"/>
      <dgm:spPr/>
    </dgm:pt>
    <dgm:pt modelId="{7A968DDB-C01D-2844-AF4D-4F632CC41F59}" type="pres">
      <dgm:prSet presAssocID="{5720D05C-C942-A84D-A0A6-23D77B47FD3D}" presName="vert2" presStyleCnt="0"/>
      <dgm:spPr/>
    </dgm:pt>
    <dgm:pt modelId="{91E8DF1C-594E-184D-9D87-E9C1FAC62412}" type="pres">
      <dgm:prSet presAssocID="{5720D05C-C942-A84D-A0A6-23D77B47FD3D}" presName="thinLine2b" presStyleLbl="callout" presStyleIdx="3" presStyleCnt="4"/>
      <dgm:spPr/>
    </dgm:pt>
    <dgm:pt modelId="{088C759C-876C-1C4E-87A7-BF35EDCD6C4E}" type="pres">
      <dgm:prSet presAssocID="{5720D05C-C942-A84D-A0A6-23D77B47FD3D}" presName="vertSpace2b" presStyleCnt="0"/>
      <dgm:spPr/>
    </dgm:pt>
  </dgm:ptLst>
  <dgm:cxnLst>
    <dgm:cxn modelId="{4BCCE374-6B45-404F-8042-EC0AC1143B0B}" type="presOf" srcId="{3519F051-EB40-C94E-B403-32BCDAE47B62}" destId="{3571A0D9-82E7-F142-9B67-AFAF7DBF9A3D}" srcOrd="0" destOrd="0" presId="urn:microsoft.com/office/officeart/2008/layout/LinedList"/>
    <dgm:cxn modelId="{6975B108-D496-0144-9D65-6141F7F1206B}" srcId="{3519F051-EB40-C94E-B403-32BCDAE47B62}" destId="{0C14F2CE-8692-C448-ADC4-195D3153342E}" srcOrd="2" destOrd="0" parTransId="{32176F81-050F-2044-AAE4-8BE0BF9C83F8}" sibTransId="{AB69D8DE-4FA9-7B4E-AFCB-1B05CEF66560}"/>
    <dgm:cxn modelId="{3C9DB156-550B-524A-8AD5-F28DA2D3DCC3}" type="presOf" srcId="{CBC04741-B481-8342-BE92-50DAE028E104}" destId="{002A1FA7-9F88-174E-A461-E64AD7C54F57}" srcOrd="0" destOrd="0" presId="urn:microsoft.com/office/officeart/2008/layout/LinedList"/>
    <dgm:cxn modelId="{C7B4A4FF-CAB3-6C4C-B3AA-17E909DAFA09}" type="presOf" srcId="{92FD3475-AEDB-2941-99D9-C17CBC1C6DE6}" destId="{B76C615E-779A-5642-A14E-CBCB7EB16DF6}" srcOrd="0" destOrd="0" presId="urn:microsoft.com/office/officeart/2008/layout/LinedList"/>
    <dgm:cxn modelId="{B6CD6A71-D6D7-D54A-B617-9626E1349A5F}" srcId="{3EE02F07-6F36-844A-8F41-13615D3367E1}" destId="{5720D05C-C942-A84D-A0A6-23D77B47FD3D}" srcOrd="0" destOrd="0" parTransId="{CF64AB8F-5CE6-8949-8535-CFB5DE7C2EEB}" sibTransId="{67397DEA-D63A-4E43-9FA3-A96DDF494E57}"/>
    <dgm:cxn modelId="{E74C9D57-E618-534A-BC19-65A63E9BF81B}" srcId="{92FD3475-AEDB-2941-99D9-C17CBC1C6DE6}" destId="{8AEDC960-7BA8-C543-A633-512E3E64DC3E}" srcOrd="0" destOrd="0" parTransId="{5D8DA335-C0C7-A34C-BAC4-97067F692917}" sibTransId="{87E9FC41-FAC7-DB41-85B3-4EA87D70E216}"/>
    <dgm:cxn modelId="{6236ABEF-16D0-A647-8196-A711F0BD201E}" srcId="{3519F051-EB40-C94E-B403-32BCDAE47B62}" destId="{92FD3475-AEDB-2941-99D9-C17CBC1C6DE6}" srcOrd="1" destOrd="0" parTransId="{112092AB-5749-E848-AF2F-9A402673E848}" sibTransId="{18BAA69A-85B7-1240-9669-37B3A9085F94}"/>
    <dgm:cxn modelId="{06B3836A-3827-FC48-B411-68A70A37ACA2}" srcId="{3519F051-EB40-C94E-B403-32BCDAE47B62}" destId="{CBC04741-B481-8342-BE92-50DAE028E104}" srcOrd="0" destOrd="0" parTransId="{00574E4F-D6B8-084F-B8AA-4FB9F65C8FAF}" sibTransId="{86B8719D-9F12-CC49-B4FB-6B1D49807F66}"/>
    <dgm:cxn modelId="{B0BE14F9-2079-6540-9655-A187B195B1B6}" srcId="{3519F051-EB40-C94E-B403-32BCDAE47B62}" destId="{3EE02F07-6F36-844A-8F41-13615D3367E1}" srcOrd="3" destOrd="0" parTransId="{350E31A2-43C6-C24E-9F8B-B44C5C48C3D9}" sibTransId="{7B95CFF7-B815-E54B-AE18-0E6DB4659D86}"/>
    <dgm:cxn modelId="{9258BC2F-5436-3A4C-965D-DFB7862905FD}" type="presOf" srcId="{3EE02F07-6F36-844A-8F41-13615D3367E1}" destId="{F3CA8BDF-6F70-C843-B153-10D42105A8D1}" srcOrd="0" destOrd="0" presId="urn:microsoft.com/office/officeart/2008/layout/LinedList"/>
    <dgm:cxn modelId="{281E2D18-1427-D34E-B95B-1856799E072E}" type="presOf" srcId="{0C14F2CE-8692-C448-ADC4-195D3153342E}" destId="{CE89804F-4D01-844D-8935-6BBBE765CCC3}" srcOrd="0" destOrd="0" presId="urn:microsoft.com/office/officeart/2008/layout/LinedList"/>
    <dgm:cxn modelId="{E50CD80D-802D-2C4E-B092-7B20E68718DB}" type="presOf" srcId="{D19F0960-6AF8-2E4B-ACA5-CFE1AAAC47AF}" destId="{498D80E6-B2D6-644F-9F6A-3AB5CEA736FE}" srcOrd="0" destOrd="0" presId="urn:microsoft.com/office/officeart/2008/layout/LinedList"/>
    <dgm:cxn modelId="{A86A886B-A329-6440-9D1A-A8AE5F5F46C8}" type="presOf" srcId="{8AEDC960-7BA8-C543-A633-512E3E64DC3E}" destId="{D516DCC3-C924-C14E-B67F-BB43B7BA61B2}" srcOrd="0" destOrd="0" presId="urn:microsoft.com/office/officeart/2008/layout/LinedList"/>
    <dgm:cxn modelId="{26EAFFA4-CAF1-CC47-A55E-043E304C25BF}" type="presOf" srcId="{597D9625-C2F0-954A-9815-443F737B1F0B}" destId="{B3CDE046-4D3A-2A49-9886-42475286070B}" srcOrd="0" destOrd="0" presId="urn:microsoft.com/office/officeart/2008/layout/LinedList"/>
    <dgm:cxn modelId="{B04F4281-CF5B-434F-874F-A4A02D5339E6}" srcId="{0C14F2CE-8692-C448-ADC4-195D3153342E}" destId="{D19F0960-6AF8-2E4B-ACA5-CFE1AAAC47AF}" srcOrd="0" destOrd="0" parTransId="{38EB5269-F8FD-0E45-BF2A-B24F88896720}" sibTransId="{578715B2-B598-3E45-BF2A-345A5D72E9B8}"/>
    <dgm:cxn modelId="{B6EC7903-1426-E64A-B615-5587970425F4}" type="presOf" srcId="{5720D05C-C942-A84D-A0A6-23D77B47FD3D}" destId="{31B8C874-CEC0-474A-A7FF-71EBF13F66F0}" srcOrd="0" destOrd="0" presId="urn:microsoft.com/office/officeart/2008/layout/LinedList"/>
    <dgm:cxn modelId="{9E019FFE-CF8D-3C48-97EA-F011CE27C52D}" srcId="{CBC04741-B481-8342-BE92-50DAE028E104}" destId="{597D9625-C2F0-954A-9815-443F737B1F0B}" srcOrd="0" destOrd="0" parTransId="{975873F7-5990-FA46-963F-6B30D794788B}" sibTransId="{0088DC16-99A8-3E4A-9F9B-63FC156D6FEB}"/>
    <dgm:cxn modelId="{278D0340-4F29-F34A-AA71-65EF4C014AA6}" type="presParOf" srcId="{3571A0D9-82E7-F142-9B67-AFAF7DBF9A3D}" destId="{4F508D38-403D-0B41-A085-A514A51F730E}" srcOrd="0" destOrd="0" presId="urn:microsoft.com/office/officeart/2008/layout/LinedList"/>
    <dgm:cxn modelId="{E72B5443-8054-0A44-AC81-FFC7815C703F}" type="presParOf" srcId="{3571A0D9-82E7-F142-9B67-AFAF7DBF9A3D}" destId="{1B111CEF-359C-5B40-9EDA-E2760BC00AE1}" srcOrd="1" destOrd="0" presId="urn:microsoft.com/office/officeart/2008/layout/LinedList"/>
    <dgm:cxn modelId="{FAC30469-CB57-7D48-9845-AC3BC6842C4B}" type="presParOf" srcId="{1B111CEF-359C-5B40-9EDA-E2760BC00AE1}" destId="{002A1FA7-9F88-174E-A461-E64AD7C54F57}" srcOrd="0" destOrd="0" presId="urn:microsoft.com/office/officeart/2008/layout/LinedList"/>
    <dgm:cxn modelId="{C0ECF9C5-9BB2-8547-B795-57D9D8127E07}" type="presParOf" srcId="{1B111CEF-359C-5B40-9EDA-E2760BC00AE1}" destId="{546B1D0D-18BE-4F4F-A3A1-10A7AFE28DE3}" srcOrd="1" destOrd="0" presId="urn:microsoft.com/office/officeart/2008/layout/LinedList"/>
    <dgm:cxn modelId="{643167A6-6D82-7948-86D3-E7BABE58A567}" type="presParOf" srcId="{546B1D0D-18BE-4F4F-A3A1-10A7AFE28DE3}" destId="{100DD99A-F477-CF4C-AEB8-0865E2AAA20D}" srcOrd="0" destOrd="0" presId="urn:microsoft.com/office/officeart/2008/layout/LinedList"/>
    <dgm:cxn modelId="{613AC3EA-DB04-3142-9A11-C743D266B13E}" type="presParOf" srcId="{546B1D0D-18BE-4F4F-A3A1-10A7AFE28DE3}" destId="{CD35C244-09A5-4140-88E7-504D971CACF5}" srcOrd="1" destOrd="0" presId="urn:microsoft.com/office/officeart/2008/layout/LinedList"/>
    <dgm:cxn modelId="{1162FB2A-21CE-9647-A269-A81D457672A1}" type="presParOf" srcId="{CD35C244-09A5-4140-88E7-504D971CACF5}" destId="{AB92E447-38A7-F144-9875-2CC4D02B070B}" srcOrd="0" destOrd="0" presId="urn:microsoft.com/office/officeart/2008/layout/LinedList"/>
    <dgm:cxn modelId="{9D863B8C-DB9A-E54A-A7E5-51C2D61691BA}" type="presParOf" srcId="{CD35C244-09A5-4140-88E7-504D971CACF5}" destId="{B3CDE046-4D3A-2A49-9886-42475286070B}" srcOrd="1" destOrd="0" presId="urn:microsoft.com/office/officeart/2008/layout/LinedList"/>
    <dgm:cxn modelId="{D06B6019-EF0D-2D4F-88D8-C8DE94F9C54E}" type="presParOf" srcId="{CD35C244-09A5-4140-88E7-504D971CACF5}" destId="{B0E934A8-4647-E048-8B68-5126AD680360}" srcOrd="2" destOrd="0" presId="urn:microsoft.com/office/officeart/2008/layout/LinedList"/>
    <dgm:cxn modelId="{C6FB0941-39BE-1342-9FF9-628369A279B8}" type="presParOf" srcId="{546B1D0D-18BE-4F4F-A3A1-10A7AFE28DE3}" destId="{FEDFB51A-8223-4E46-BD17-B0C22FC9F7CD}" srcOrd="2" destOrd="0" presId="urn:microsoft.com/office/officeart/2008/layout/LinedList"/>
    <dgm:cxn modelId="{CC0BFA2D-F8B0-0748-BA53-F8D1A2686984}" type="presParOf" srcId="{546B1D0D-18BE-4F4F-A3A1-10A7AFE28DE3}" destId="{973E1BDF-BD28-394D-8764-032AF81D232B}" srcOrd="3" destOrd="0" presId="urn:microsoft.com/office/officeart/2008/layout/LinedList"/>
    <dgm:cxn modelId="{0617A142-D413-2B4B-BE9B-9F8988178EA8}" type="presParOf" srcId="{3571A0D9-82E7-F142-9B67-AFAF7DBF9A3D}" destId="{7E10591F-2530-1F46-9DF4-F20E39100208}" srcOrd="2" destOrd="0" presId="urn:microsoft.com/office/officeart/2008/layout/LinedList"/>
    <dgm:cxn modelId="{E6030053-29ED-B741-8E89-3327A8DCA799}" type="presParOf" srcId="{3571A0D9-82E7-F142-9B67-AFAF7DBF9A3D}" destId="{F0F5EC28-F051-BC4D-8875-C600B19797A5}" srcOrd="3" destOrd="0" presId="urn:microsoft.com/office/officeart/2008/layout/LinedList"/>
    <dgm:cxn modelId="{FCF2EBA4-A471-2D4B-8CAA-2B41A1FABE20}" type="presParOf" srcId="{F0F5EC28-F051-BC4D-8875-C600B19797A5}" destId="{B76C615E-779A-5642-A14E-CBCB7EB16DF6}" srcOrd="0" destOrd="0" presId="urn:microsoft.com/office/officeart/2008/layout/LinedList"/>
    <dgm:cxn modelId="{E4ACA293-BEB6-9D4E-B074-0E6B939A7CDD}" type="presParOf" srcId="{F0F5EC28-F051-BC4D-8875-C600B19797A5}" destId="{54B2A5AD-5C6B-FE4A-9F01-8939566E1B6A}" srcOrd="1" destOrd="0" presId="urn:microsoft.com/office/officeart/2008/layout/LinedList"/>
    <dgm:cxn modelId="{3AAE024D-841C-EC49-8DF5-4C34A053C066}" type="presParOf" srcId="{54B2A5AD-5C6B-FE4A-9F01-8939566E1B6A}" destId="{E9714BEC-34EB-0C4D-B328-413E83805593}" srcOrd="0" destOrd="0" presId="urn:microsoft.com/office/officeart/2008/layout/LinedList"/>
    <dgm:cxn modelId="{B2062235-2D92-5A49-B032-ABDED1BCBFB1}" type="presParOf" srcId="{54B2A5AD-5C6B-FE4A-9F01-8939566E1B6A}" destId="{C591751B-956A-5E46-83A3-87ECD84603FC}" srcOrd="1" destOrd="0" presId="urn:microsoft.com/office/officeart/2008/layout/LinedList"/>
    <dgm:cxn modelId="{3A52FA55-BFE9-5847-AED1-E8671689C63C}" type="presParOf" srcId="{C591751B-956A-5E46-83A3-87ECD84603FC}" destId="{864A9EC3-0FAC-1549-8707-97F57F542A76}" srcOrd="0" destOrd="0" presId="urn:microsoft.com/office/officeart/2008/layout/LinedList"/>
    <dgm:cxn modelId="{BAD13B8B-C578-724D-8FCC-49B94514BAC7}" type="presParOf" srcId="{C591751B-956A-5E46-83A3-87ECD84603FC}" destId="{D516DCC3-C924-C14E-B67F-BB43B7BA61B2}" srcOrd="1" destOrd="0" presId="urn:microsoft.com/office/officeart/2008/layout/LinedList"/>
    <dgm:cxn modelId="{FAE793AB-F7FC-BF4D-9963-D9A3B49B18C1}" type="presParOf" srcId="{C591751B-956A-5E46-83A3-87ECD84603FC}" destId="{BEB11600-EA65-FC45-8B84-BEBB92FC5F37}" srcOrd="2" destOrd="0" presId="urn:microsoft.com/office/officeart/2008/layout/LinedList"/>
    <dgm:cxn modelId="{AE1DE10F-09CB-9140-AFDA-F9746589D5E3}" type="presParOf" srcId="{54B2A5AD-5C6B-FE4A-9F01-8939566E1B6A}" destId="{2AE37C71-9D21-4B48-8487-66F939D1D087}" srcOrd="2" destOrd="0" presId="urn:microsoft.com/office/officeart/2008/layout/LinedList"/>
    <dgm:cxn modelId="{96ADAE6B-E86E-F746-A136-583E74D7ED01}" type="presParOf" srcId="{54B2A5AD-5C6B-FE4A-9F01-8939566E1B6A}" destId="{60179C65-DC93-9040-9FD2-A299291BC59D}" srcOrd="3" destOrd="0" presId="urn:microsoft.com/office/officeart/2008/layout/LinedList"/>
    <dgm:cxn modelId="{E92E2611-5F96-5A42-BA8B-88F88F722023}" type="presParOf" srcId="{3571A0D9-82E7-F142-9B67-AFAF7DBF9A3D}" destId="{3F43262C-2302-3E41-97BB-496E013B7F0C}" srcOrd="4" destOrd="0" presId="urn:microsoft.com/office/officeart/2008/layout/LinedList"/>
    <dgm:cxn modelId="{62D25D14-6F39-3841-A5A1-B646B47EA3E7}" type="presParOf" srcId="{3571A0D9-82E7-F142-9B67-AFAF7DBF9A3D}" destId="{A14357F6-EEDB-7949-8326-EF5029298775}" srcOrd="5" destOrd="0" presId="urn:microsoft.com/office/officeart/2008/layout/LinedList"/>
    <dgm:cxn modelId="{AB0FFA1A-9BE4-1744-850B-F21CA1D88348}" type="presParOf" srcId="{A14357F6-EEDB-7949-8326-EF5029298775}" destId="{CE89804F-4D01-844D-8935-6BBBE765CCC3}" srcOrd="0" destOrd="0" presId="urn:microsoft.com/office/officeart/2008/layout/LinedList"/>
    <dgm:cxn modelId="{24694451-8DE0-3E4E-AFA1-DCF7891715E4}" type="presParOf" srcId="{A14357F6-EEDB-7949-8326-EF5029298775}" destId="{96CDC47E-2CB1-564D-B919-9B29B55913BE}" srcOrd="1" destOrd="0" presId="urn:microsoft.com/office/officeart/2008/layout/LinedList"/>
    <dgm:cxn modelId="{FF524E47-3B33-974D-A448-E97F18E01164}" type="presParOf" srcId="{96CDC47E-2CB1-564D-B919-9B29B55913BE}" destId="{4F51F6BF-DF8C-DC4B-86F8-14B4777B9837}" srcOrd="0" destOrd="0" presId="urn:microsoft.com/office/officeart/2008/layout/LinedList"/>
    <dgm:cxn modelId="{BFE6E0CB-E205-B745-89BA-80773E5FBB01}" type="presParOf" srcId="{96CDC47E-2CB1-564D-B919-9B29B55913BE}" destId="{3E95DD31-A217-9E4E-9E4F-869A0631B62D}" srcOrd="1" destOrd="0" presId="urn:microsoft.com/office/officeart/2008/layout/LinedList"/>
    <dgm:cxn modelId="{496515EA-44C0-D247-9C7F-1D6D62241B53}" type="presParOf" srcId="{3E95DD31-A217-9E4E-9E4F-869A0631B62D}" destId="{708596CB-D8D9-2243-9D1B-0BDB4C9C74FE}" srcOrd="0" destOrd="0" presId="urn:microsoft.com/office/officeart/2008/layout/LinedList"/>
    <dgm:cxn modelId="{6AC7A64B-FB58-5649-AF7F-F064909F8C4F}" type="presParOf" srcId="{3E95DD31-A217-9E4E-9E4F-869A0631B62D}" destId="{498D80E6-B2D6-644F-9F6A-3AB5CEA736FE}" srcOrd="1" destOrd="0" presId="urn:microsoft.com/office/officeart/2008/layout/LinedList"/>
    <dgm:cxn modelId="{5F305C93-7B97-BF45-9541-2E0FE291DDE0}" type="presParOf" srcId="{3E95DD31-A217-9E4E-9E4F-869A0631B62D}" destId="{3AAEF145-2E34-5D49-8CE7-A022B9675690}" srcOrd="2" destOrd="0" presId="urn:microsoft.com/office/officeart/2008/layout/LinedList"/>
    <dgm:cxn modelId="{AFFA39E5-291E-554A-AC82-D30C9D85464F}" type="presParOf" srcId="{96CDC47E-2CB1-564D-B919-9B29B55913BE}" destId="{AF98F3C6-AF2C-E048-9383-A7626CF2A404}" srcOrd="2" destOrd="0" presId="urn:microsoft.com/office/officeart/2008/layout/LinedList"/>
    <dgm:cxn modelId="{69DC3EB9-4E27-524A-81B0-1789DCEF6A47}" type="presParOf" srcId="{96CDC47E-2CB1-564D-B919-9B29B55913BE}" destId="{BF953FCA-0532-D04B-ABA7-2A9892016A43}" srcOrd="3" destOrd="0" presId="urn:microsoft.com/office/officeart/2008/layout/LinedList"/>
    <dgm:cxn modelId="{8C459FA4-B3D6-734B-B828-6C13644F579A}" type="presParOf" srcId="{3571A0D9-82E7-F142-9B67-AFAF7DBF9A3D}" destId="{180AB1A3-6A89-C749-9031-F42D1010DD25}" srcOrd="6" destOrd="0" presId="urn:microsoft.com/office/officeart/2008/layout/LinedList"/>
    <dgm:cxn modelId="{EF06D0A4-D3F1-584D-AFEB-A909874C26AE}" type="presParOf" srcId="{3571A0D9-82E7-F142-9B67-AFAF7DBF9A3D}" destId="{39C0B9C4-89AA-124C-819F-BA913E3422AF}" srcOrd="7" destOrd="0" presId="urn:microsoft.com/office/officeart/2008/layout/LinedList"/>
    <dgm:cxn modelId="{BE7818FB-73DB-444D-935B-0FE7FE999E6F}" type="presParOf" srcId="{39C0B9C4-89AA-124C-819F-BA913E3422AF}" destId="{F3CA8BDF-6F70-C843-B153-10D42105A8D1}" srcOrd="0" destOrd="0" presId="urn:microsoft.com/office/officeart/2008/layout/LinedList"/>
    <dgm:cxn modelId="{5E8FE4E7-4A68-214F-8C0C-9AC03790A6DE}" type="presParOf" srcId="{39C0B9C4-89AA-124C-819F-BA913E3422AF}" destId="{C3BC3C8D-307E-AE40-A88C-41D5373BE533}" srcOrd="1" destOrd="0" presId="urn:microsoft.com/office/officeart/2008/layout/LinedList"/>
    <dgm:cxn modelId="{0E1724A6-043B-F643-915D-9E9F6C0AFBDF}" type="presParOf" srcId="{C3BC3C8D-307E-AE40-A88C-41D5373BE533}" destId="{0E718062-0150-BB48-ADF0-CDDD9E5C3238}" srcOrd="0" destOrd="0" presId="urn:microsoft.com/office/officeart/2008/layout/LinedList"/>
    <dgm:cxn modelId="{45809B36-9791-CB40-AD9D-9E1ED9E50321}" type="presParOf" srcId="{C3BC3C8D-307E-AE40-A88C-41D5373BE533}" destId="{5DC7FB93-7448-0F4D-AA17-9A2580856E2F}" srcOrd="1" destOrd="0" presId="urn:microsoft.com/office/officeart/2008/layout/LinedList"/>
    <dgm:cxn modelId="{640DA54D-B777-C943-8420-F22C598D1CFD}" type="presParOf" srcId="{5DC7FB93-7448-0F4D-AA17-9A2580856E2F}" destId="{2F3F2BB2-69F6-C246-8489-E854810D9653}" srcOrd="0" destOrd="0" presId="urn:microsoft.com/office/officeart/2008/layout/LinedList"/>
    <dgm:cxn modelId="{8D05CA30-11A1-8D4A-8218-D1565097EA80}" type="presParOf" srcId="{5DC7FB93-7448-0F4D-AA17-9A2580856E2F}" destId="{31B8C874-CEC0-474A-A7FF-71EBF13F66F0}" srcOrd="1" destOrd="0" presId="urn:microsoft.com/office/officeart/2008/layout/LinedList"/>
    <dgm:cxn modelId="{BB4EBA5A-365E-BC45-8BF8-5272E9782DD8}" type="presParOf" srcId="{5DC7FB93-7448-0F4D-AA17-9A2580856E2F}" destId="{7A968DDB-C01D-2844-AF4D-4F632CC41F59}" srcOrd="2" destOrd="0" presId="urn:microsoft.com/office/officeart/2008/layout/LinedList"/>
    <dgm:cxn modelId="{5B42EA01-C74D-7040-BFDF-6EF4AD857C93}" type="presParOf" srcId="{C3BC3C8D-307E-AE40-A88C-41D5373BE533}" destId="{91E8DF1C-594E-184D-9D87-E9C1FAC62412}" srcOrd="2" destOrd="0" presId="urn:microsoft.com/office/officeart/2008/layout/LinedList"/>
    <dgm:cxn modelId="{0139691E-54FD-2B4A-90D3-DEB7E6A3AF4D}" type="presParOf" srcId="{C3BC3C8D-307E-AE40-A88C-41D5373BE533}" destId="{088C759C-876C-1C4E-87A7-BF35EDCD6C4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A5DD9-7665-5248-8372-1FB24066D1E0}"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DAC0336A-FFE5-7344-AE30-A0A01AEC7647}">
      <dgm:prSet/>
      <dgm:spPr/>
      <dgm:t>
        <a:bodyPr/>
        <a:lstStyle/>
        <a:p>
          <a:pPr rtl="0"/>
          <a:r>
            <a:rPr lang="en-US" smtClean="0"/>
            <a:t>I can examine a poem to identify theme, tone, and figurative language.</a:t>
          </a:r>
          <a:endParaRPr lang="en-US"/>
        </a:p>
      </dgm:t>
    </dgm:pt>
    <dgm:pt modelId="{2801B31C-E0DA-D644-BA80-8013991FB3A4}" type="parTrans" cxnId="{27E2E685-3D28-254E-B25C-362560A6BB42}">
      <dgm:prSet/>
      <dgm:spPr/>
      <dgm:t>
        <a:bodyPr/>
        <a:lstStyle/>
        <a:p>
          <a:endParaRPr lang="en-US"/>
        </a:p>
      </dgm:t>
    </dgm:pt>
    <dgm:pt modelId="{93123E6D-C883-8345-8F58-86650AEC1727}" type="sibTrans" cxnId="{27E2E685-3D28-254E-B25C-362560A6BB42}">
      <dgm:prSet/>
      <dgm:spPr/>
      <dgm:t>
        <a:bodyPr/>
        <a:lstStyle/>
        <a:p>
          <a:endParaRPr lang="en-US"/>
        </a:p>
      </dgm:t>
    </dgm:pt>
    <dgm:pt modelId="{AF6AD168-62CD-0341-A00F-17C8EAAF196A}">
      <dgm:prSet/>
      <dgm:spPr/>
      <dgm:t>
        <a:bodyPr/>
        <a:lstStyle/>
        <a:p>
          <a:pPr rtl="0"/>
          <a:r>
            <a:rPr lang="en-US" smtClean="0"/>
            <a:t>I can use this analysis to determine what an author is saying about a particular subject.</a:t>
          </a:r>
          <a:endParaRPr lang="en-US"/>
        </a:p>
      </dgm:t>
    </dgm:pt>
    <dgm:pt modelId="{6B812B02-21EA-624C-9EFB-9F666A096DD5}" type="parTrans" cxnId="{4F50EB59-8FF9-A440-84F0-0CBDD55C6D91}">
      <dgm:prSet/>
      <dgm:spPr/>
      <dgm:t>
        <a:bodyPr/>
        <a:lstStyle/>
        <a:p>
          <a:endParaRPr lang="en-US"/>
        </a:p>
      </dgm:t>
    </dgm:pt>
    <dgm:pt modelId="{6DF1AA87-4805-3C43-B541-40C31E20BDA8}" type="sibTrans" cxnId="{4F50EB59-8FF9-A440-84F0-0CBDD55C6D91}">
      <dgm:prSet/>
      <dgm:spPr/>
      <dgm:t>
        <a:bodyPr/>
        <a:lstStyle/>
        <a:p>
          <a:endParaRPr lang="en-US"/>
        </a:p>
      </dgm:t>
    </dgm:pt>
    <dgm:pt modelId="{D3C99B29-B6CC-B54E-9315-E65D61A4CE4D}" type="pres">
      <dgm:prSet presAssocID="{1A7A5DD9-7665-5248-8372-1FB24066D1E0}" presName="vert0" presStyleCnt="0">
        <dgm:presLayoutVars>
          <dgm:dir/>
          <dgm:animOne val="branch"/>
          <dgm:animLvl val="lvl"/>
        </dgm:presLayoutVars>
      </dgm:prSet>
      <dgm:spPr/>
    </dgm:pt>
    <dgm:pt modelId="{9AB6D394-A3B8-7C44-8254-78C5834DC3CA}" type="pres">
      <dgm:prSet presAssocID="{DAC0336A-FFE5-7344-AE30-A0A01AEC7647}" presName="thickLine" presStyleLbl="alignNode1" presStyleIdx="0" presStyleCnt="2"/>
      <dgm:spPr/>
    </dgm:pt>
    <dgm:pt modelId="{575D5572-D18D-544E-99BE-4A3987412473}" type="pres">
      <dgm:prSet presAssocID="{DAC0336A-FFE5-7344-AE30-A0A01AEC7647}" presName="horz1" presStyleCnt="0"/>
      <dgm:spPr/>
    </dgm:pt>
    <dgm:pt modelId="{D40DDFF9-3E1C-E842-89F8-17C7ABA77ACC}" type="pres">
      <dgm:prSet presAssocID="{DAC0336A-FFE5-7344-AE30-A0A01AEC7647}" presName="tx1" presStyleLbl="revTx" presStyleIdx="0" presStyleCnt="2"/>
      <dgm:spPr/>
    </dgm:pt>
    <dgm:pt modelId="{CC1865DA-C304-2649-8969-84B295B9C5E3}" type="pres">
      <dgm:prSet presAssocID="{DAC0336A-FFE5-7344-AE30-A0A01AEC7647}" presName="vert1" presStyleCnt="0"/>
      <dgm:spPr/>
    </dgm:pt>
    <dgm:pt modelId="{5B4B5FF9-D34A-6B49-B1C7-70383334F84C}" type="pres">
      <dgm:prSet presAssocID="{AF6AD168-62CD-0341-A00F-17C8EAAF196A}" presName="thickLine" presStyleLbl="alignNode1" presStyleIdx="1" presStyleCnt="2"/>
      <dgm:spPr/>
    </dgm:pt>
    <dgm:pt modelId="{4A56AE69-B66C-DE4F-8A95-31FF3F65F20D}" type="pres">
      <dgm:prSet presAssocID="{AF6AD168-62CD-0341-A00F-17C8EAAF196A}" presName="horz1" presStyleCnt="0"/>
      <dgm:spPr/>
    </dgm:pt>
    <dgm:pt modelId="{21479FD5-402A-1247-BBAF-C3F87CEA70E4}" type="pres">
      <dgm:prSet presAssocID="{AF6AD168-62CD-0341-A00F-17C8EAAF196A}" presName="tx1" presStyleLbl="revTx" presStyleIdx="1" presStyleCnt="2"/>
      <dgm:spPr/>
    </dgm:pt>
    <dgm:pt modelId="{DC31481B-9B92-0B49-BB1D-C47C355F3BC1}" type="pres">
      <dgm:prSet presAssocID="{AF6AD168-62CD-0341-A00F-17C8EAAF196A}" presName="vert1" presStyleCnt="0"/>
      <dgm:spPr/>
    </dgm:pt>
  </dgm:ptLst>
  <dgm:cxnLst>
    <dgm:cxn modelId="{4F50EB59-8FF9-A440-84F0-0CBDD55C6D91}" srcId="{1A7A5DD9-7665-5248-8372-1FB24066D1E0}" destId="{AF6AD168-62CD-0341-A00F-17C8EAAF196A}" srcOrd="1" destOrd="0" parTransId="{6B812B02-21EA-624C-9EFB-9F666A096DD5}" sibTransId="{6DF1AA87-4805-3C43-B541-40C31E20BDA8}"/>
    <dgm:cxn modelId="{F9496698-C9AB-BC40-A504-D61BCEB0B626}" type="presOf" srcId="{1A7A5DD9-7665-5248-8372-1FB24066D1E0}" destId="{D3C99B29-B6CC-B54E-9315-E65D61A4CE4D}" srcOrd="0" destOrd="0" presId="urn:microsoft.com/office/officeart/2008/layout/LinedList"/>
    <dgm:cxn modelId="{26E4DE76-00A7-274F-AA7F-3304D85D4A5F}" type="presOf" srcId="{AF6AD168-62CD-0341-A00F-17C8EAAF196A}" destId="{21479FD5-402A-1247-BBAF-C3F87CEA70E4}" srcOrd="0" destOrd="0" presId="urn:microsoft.com/office/officeart/2008/layout/LinedList"/>
    <dgm:cxn modelId="{27E2E685-3D28-254E-B25C-362560A6BB42}" srcId="{1A7A5DD9-7665-5248-8372-1FB24066D1E0}" destId="{DAC0336A-FFE5-7344-AE30-A0A01AEC7647}" srcOrd="0" destOrd="0" parTransId="{2801B31C-E0DA-D644-BA80-8013991FB3A4}" sibTransId="{93123E6D-C883-8345-8F58-86650AEC1727}"/>
    <dgm:cxn modelId="{E8AD9613-9B79-B045-8A0B-1F841175E039}" type="presOf" srcId="{DAC0336A-FFE5-7344-AE30-A0A01AEC7647}" destId="{D40DDFF9-3E1C-E842-89F8-17C7ABA77ACC}" srcOrd="0" destOrd="0" presId="urn:microsoft.com/office/officeart/2008/layout/LinedList"/>
    <dgm:cxn modelId="{2DD1CB64-92AB-E44C-9054-4922820AA775}" type="presParOf" srcId="{D3C99B29-B6CC-B54E-9315-E65D61A4CE4D}" destId="{9AB6D394-A3B8-7C44-8254-78C5834DC3CA}" srcOrd="0" destOrd="0" presId="urn:microsoft.com/office/officeart/2008/layout/LinedList"/>
    <dgm:cxn modelId="{CECF44ED-A887-0945-9CF3-85C89CAD03BB}" type="presParOf" srcId="{D3C99B29-B6CC-B54E-9315-E65D61A4CE4D}" destId="{575D5572-D18D-544E-99BE-4A3987412473}" srcOrd="1" destOrd="0" presId="urn:microsoft.com/office/officeart/2008/layout/LinedList"/>
    <dgm:cxn modelId="{811BAA4C-F1C0-324B-8A1F-2CC3F123E5FD}" type="presParOf" srcId="{575D5572-D18D-544E-99BE-4A3987412473}" destId="{D40DDFF9-3E1C-E842-89F8-17C7ABA77ACC}" srcOrd="0" destOrd="0" presId="urn:microsoft.com/office/officeart/2008/layout/LinedList"/>
    <dgm:cxn modelId="{7B72D4E2-83DE-A543-A083-6D72AD2FF6F2}" type="presParOf" srcId="{575D5572-D18D-544E-99BE-4A3987412473}" destId="{CC1865DA-C304-2649-8969-84B295B9C5E3}" srcOrd="1" destOrd="0" presId="urn:microsoft.com/office/officeart/2008/layout/LinedList"/>
    <dgm:cxn modelId="{C4C2DB3A-72E1-024F-8FF2-492E96C728BD}" type="presParOf" srcId="{D3C99B29-B6CC-B54E-9315-E65D61A4CE4D}" destId="{5B4B5FF9-D34A-6B49-B1C7-70383334F84C}" srcOrd="2" destOrd="0" presId="urn:microsoft.com/office/officeart/2008/layout/LinedList"/>
    <dgm:cxn modelId="{2F83F4E5-B5A2-E44F-96C2-E207D80BB6AE}" type="presParOf" srcId="{D3C99B29-B6CC-B54E-9315-E65D61A4CE4D}" destId="{4A56AE69-B66C-DE4F-8A95-31FF3F65F20D}" srcOrd="3" destOrd="0" presId="urn:microsoft.com/office/officeart/2008/layout/LinedList"/>
    <dgm:cxn modelId="{77790D53-B3CF-1E4E-AF88-146C91B1A722}" type="presParOf" srcId="{4A56AE69-B66C-DE4F-8A95-31FF3F65F20D}" destId="{21479FD5-402A-1247-BBAF-C3F87CEA70E4}" srcOrd="0" destOrd="0" presId="urn:microsoft.com/office/officeart/2008/layout/LinedList"/>
    <dgm:cxn modelId="{D39E6CBC-5836-BA47-B1D2-383D369371C8}" type="presParOf" srcId="{4A56AE69-B66C-DE4F-8A95-31FF3F65F20D}" destId="{DC31481B-9B92-0B49-BB1D-C47C355F3B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E00ECA-8746-6641-9F31-750AD628404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B8B522D4-C47A-8149-BFE4-BB6F30F90357}">
      <dgm:prSet/>
      <dgm:spPr/>
      <dgm:t>
        <a:bodyPr/>
        <a:lstStyle/>
        <a:p>
          <a:pPr rtl="0"/>
          <a:r>
            <a:rPr lang="en-US" smtClean="0"/>
            <a:t>Please listen and read along to the poem, “The Passionate Shepherd to His Love,” by Christopher Marlowe.</a:t>
          </a:r>
          <a:endParaRPr lang="en-US"/>
        </a:p>
      </dgm:t>
    </dgm:pt>
    <dgm:pt modelId="{C01D2F94-6AB6-E24A-9E71-B8AC1934A12B}" type="parTrans" cxnId="{1422DCD1-DFED-E649-90C3-DF9E09B019D7}">
      <dgm:prSet/>
      <dgm:spPr/>
      <dgm:t>
        <a:bodyPr/>
        <a:lstStyle/>
        <a:p>
          <a:endParaRPr lang="en-US"/>
        </a:p>
      </dgm:t>
    </dgm:pt>
    <dgm:pt modelId="{ADFC6E17-3EF8-E04D-B3E4-D9CDD8E5E068}" type="sibTrans" cxnId="{1422DCD1-DFED-E649-90C3-DF9E09B019D7}">
      <dgm:prSet/>
      <dgm:spPr/>
      <dgm:t>
        <a:bodyPr/>
        <a:lstStyle/>
        <a:p>
          <a:endParaRPr lang="en-US"/>
        </a:p>
      </dgm:t>
    </dgm:pt>
    <dgm:pt modelId="{36602C1C-B3C7-5E48-AA2E-3F7663CD490F}">
      <dgm:prSet/>
      <dgm:spPr/>
      <dgm:t>
        <a:bodyPr/>
        <a:lstStyle/>
        <a:p>
          <a:pPr rtl="0"/>
          <a:r>
            <a:rPr lang="en-US" dirty="0" smtClean="0"/>
            <a:t>As we read/listen, on a sheet of paper use the SIFT method to analyze the poem.</a:t>
          </a:r>
          <a:endParaRPr lang="en-US" dirty="0"/>
        </a:p>
      </dgm:t>
    </dgm:pt>
    <dgm:pt modelId="{43FFC25E-7CDF-FC43-B3DD-4F96FCF9DB99}" type="parTrans" cxnId="{FDF5F681-0B6F-5243-84EC-D1EC90622D96}">
      <dgm:prSet/>
      <dgm:spPr/>
      <dgm:t>
        <a:bodyPr/>
        <a:lstStyle/>
        <a:p>
          <a:endParaRPr lang="en-US"/>
        </a:p>
      </dgm:t>
    </dgm:pt>
    <dgm:pt modelId="{F683E403-9943-654A-AE5F-A524EDB05792}" type="sibTrans" cxnId="{FDF5F681-0B6F-5243-84EC-D1EC90622D96}">
      <dgm:prSet/>
      <dgm:spPr/>
      <dgm:t>
        <a:bodyPr/>
        <a:lstStyle/>
        <a:p>
          <a:endParaRPr lang="en-US"/>
        </a:p>
      </dgm:t>
    </dgm:pt>
    <dgm:pt modelId="{729D0C66-8E2E-0F40-9D1A-0E5180B9231D}" type="pres">
      <dgm:prSet presAssocID="{25E00ECA-8746-6641-9F31-750AD6284049}" presName="vert0" presStyleCnt="0">
        <dgm:presLayoutVars>
          <dgm:dir/>
          <dgm:animOne val="branch"/>
          <dgm:animLvl val="lvl"/>
        </dgm:presLayoutVars>
      </dgm:prSet>
      <dgm:spPr/>
    </dgm:pt>
    <dgm:pt modelId="{8E376C3E-EA66-BC48-BCED-CA316796BF38}" type="pres">
      <dgm:prSet presAssocID="{B8B522D4-C47A-8149-BFE4-BB6F30F90357}" presName="thickLine" presStyleLbl="alignNode1" presStyleIdx="0" presStyleCnt="2"/>
      <dgm:spPr/>
    </dgm:pt>
    <dgm:pt modelId="{40B5A888-A533-2D48-898D-D8ED957B0D01}" type="pres">
      <dgm:prSet presAssocID="{B8B522D4-C47A-8149-BFE4-BB6F30F90357}" presName="horz1" presStyleCnt="0"/>
      <dgm:spPr/>
    </dgm:pt>
    <dgm:pt modelId="{F117B1A3-B8EE-D54C-A90F-40C5A22B62D4}" type="pres">
      <dgm:prSet presAssocID="{B8B522D4-C47A-8149-BFE4-BB6F30F90357}" presName="tx1" presStyleLbl="revTx" presStyleIdx="0" presStyleCnt="2"/>
      <dgm:spPr/>
    </dgm:pt>
    <dgm:pt modelId="{9F2FFAEA-5ABA-AF40-AB53-F97CBCA4748F}" type="pres">
      <dgm:prSet presAssocID="{B8B522D4-C47A-8149-BFE4-BB6F30F90357}" presName="vert1" presStyleCnt="0"/>
      <dgm:spPr/>
    </dgm:pt>
    <dgm:pt modelId="{8D3CF461-2E52-2F45-A73B-44807DFC3DCC}" type="pres">
      <dgm:prSet presAssocID="{36602C1C-B3C7-5E48-AA2E-3F7663CD490F}" presName="thickLine" presStyleLbl="alignNode1" presStyleIdx="1" presStyleCnt="2"/>
      <dgm:spPr/>
    </dgm:pt>
    <dgm:pt modelId="{815B9F88-1692-4747-A32F-BB5BBD279B4F}" type="pres">
      <dgm:prSet presAssocID="{36602C1C-B3C7-5E48-AA2E-3F7663CD490F}" presName="horz1" presStyleCnt="0"/>
      <dgm:spPr/>
    </dgm:pt>
    <dgm:pt modelId="{2B30FA0F-5598-7246-8066-A9E81D1266B1}" type="pres">
      <dgm:prSet presAssocID="{36602C1C-B3C7-5E48-AA2E-3F7663CD490F}" presName="tx1" presStyleLbl="revTx" presStyleIdx="1" presStyleCnt="2"/>
      <dgm:spPr/>
    </dgm:pt>
    <dgm:pt modelId="{56ED471D-6B13-BE41-B550-9A2B924D8837}" type="pres">
      <dgm:prSet presAssocID="{36602C1C-B3C7-5E48-AA2E-3F7663CD490F}" presName="vert1" presStyleCnt="0"/>
      <dgm:spPr/>
    </dgm:pt>
  </dgm:ptLst>
  <dgm:cxnLst>
    <dgm:cxn modelId="{6ED50BA4-DA65-3C48-927E-5C2A48B7D4AE}" type="presOf" srcId="{36602C1C-B3C7-5E48-AA2E-3F7663CD490F}" destId="{2B30FA0F-5598-7246-8066-A9E81D1266B1}" srcOrd="0" destOrd="0" presId="urn:microsoft.com/office/officeart/2008/layout/LinedList"/>
    <dgm:cxn modelId="{B9D65FA1-2A90-C944-BE03-C3018EF09744}" type="presOf" srcId="{25E00ECA-8746-6641-9F31-750AD6284049}" destId="{729D0C66-8E2E-0F40-9D1A-0E5180B9231D}" srcOrd="0" destOrd="0" presId="urn:microsoft.com/office/officeart/2008/layout/LinedList"/>
    <dgm:cxn modelId="{1422DCD1-DFED-E649-90C3-DF9E09B019D7}" srcId="{25E00ECA-8746-6641-9F31-750AD6284049}" destId="{B8B522D4-C47A-8149-BFE4-BB6F30F90357}" srcOrd="0" destOrd="0" parTransId="{C01D2F94-6AB6-E24A-9E71-B8AC1934A12B}" sibTransId="{ADFC6E17-3EF8-E04D-B3E4-D9CDD8E5E068}"/>
    <dgm:cxn modelId="{4C14F579-DF13-2841-BAEE-7289EF7C713F}" type="presOf" srcId="{B8B522D4-C47A-8149-BFE4-BB6F30F90357}" destId="{F117B1A3-B8EE-D54C-A90F-40C5A22B62D4}" srcOrd="0" destOrd="0" presId="urn:microsoft.com/office/officeart/2008/layout/LinedList"/>
    <dgm:cxn modelId="{FDF5F681-0B6F-5243-84EC-D1EC90622D96}" srcId="{25E00ECA-8746-6641-9F31-750AD6284049}" destId="{36602C1C-B3C7-5E48-AA2E-3F7663CD490F}" srcOrd="1" destOrd="0" parTransId="{43FFC25E-7CDF-FC43-B3DD-4F96FCF9DB99}" sibTransId="{F683E403-9943-654A-AE5F-A524EDB05792}"/>
    <dgm:cxn modelId="{11FBE09C-0965-0C46-A39F-7DE965459CF2}" type="presParOf" srcId="{729D0C66-8E2E-0F40-9D1A-0E5180B9231D}" destId="{8E376C3E-EA66-BC48-BCED-CA316796BF38}" srcOrd="0" destOrd="0" presId="urn:microsoft.com/office/officeart/2008/layout/LinedList"/>
    <dgm:cxn modelId="{4FCF9321-610D-8841-B095-6C15208E9670}" type="presParOf" srcId="{729D0C66-8E2E-0F40-9D1A-0E5180B9231D}" destId="{40B5A888-A533-2D48-898D-D8ED957B0D01}" srcOrd="1" destOrd="0" presId="urn:microsoft.com/office/officeart/2008/layout/LinedList"/>
    <dgm:cxn modelId="{EF3F681F-7469-7047-AF07-01AD69132A56}" type="presParOf" srcId="{40B5A888-A533-2D48-898D-D8ED957B0D01}" destId="{F117B1A3-B8EE-D54C-A90F-40C5A22B62D4}" srcOrd="0" destOrd="0" presId="urn:microsoft.com/office/officeart/2008/layout/LinedList"/>
    <dgm:cxn modelId="{4B1841DD-892D-F542-86B9-2EEEF2CBB52A}" type="presParOf" srcId="{40B5A888-A533-2D48-898D-D8ED957B0D01}" destId="{9F2FFAEA-5ABA-AF40-AB53-F97CBCA4748F}" srcOrd="1" destOrd="0" presId="urn:microsoft.com/office/officeart/2008/layout/LinedList"/>
    <dgm:cxn modelId="{EB6A7E89-4390-164F-8351-36DA00DD5D89}" type="presParOf" srcId="{729D0C66-8E2E-0F40-9D1A-0E5180B9231D}" destId="{8D3CF461-2E52-2F45-A73B-44807DFC3DCC}" srcOrd="2" destOrd="0" presId="urn:microsoft.com/office/officeart/2008/layout/LinedList"/>
    <dgm:cxn modelId="{2E59416E-F708-374F-B1AB-D286ACE46E8C}" type="presParOf" srcId="{729D0C66-8E2E-0F40-9D1A-0E5180B9231D}" destId="{815B9F88-1692-4747-A32F-BB5BBD279B4F}" srcOrd="3" destOrd="0" presId="urn:microsoft.com/office/officeart/2008/layout/LinedList"/>
    <dgm:cxn modelId="{46CDAD90-04FE-2F4C-865C-A72C93FE814B}" type="presParOf" srcId="{815B9F88-1692-4747-A32F-BB5BBD279B4F}" destId="{2B30FA0F-5598-7246-8066-A9E81D1266B1}" srcOrd="0" destOrd="0" presId="urn:microsoft.com/office/officeart/2008/layout/LinedList"/>
    <dgm:cxn modelId="{E2BAB124-D2BF-4849-B7C1-524A82201DC3}" type="presParOf" srcId="{815B9F88-1692-4747-A32F-BB5BBD279B4F}" destId="{56ED471D-6B13-BE41-B550-9A2B924D88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00ECA-8746-6641-9F31-750AD628404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B8B522D4-C47A-8149-BFE4-BB6F30F90357}">
      <dgm:prSet/>
      <dgm:spPr/>
      <dgm:t>
        <a:bodyPr/>
        <a:lstStyle/>
        <a:p>
          <a:pPr rtl="0"/>
          <a:r>
            <a:rPr lang="en-US" dirty="0" smtClean="0"/>
            <a:t>Please listen and read along to the poem, “The Nymph’s Reply to the Shepherd,” by Sir Walter Raleigh.</a:t>
          </a:r>
          <a:endParaRPr lang="en-US" dirty="0"/>
        </a:p>
      </dgm:t>
    </dgm:pt>
    <dgm:pt modelId="{C01D2F94-6AB6-E24A-9E71-B8AC1934A12B}" type="parTrans" cxnId="{1422DCD1-DFED-E649-90C3-DF9E09B019D7}">
      <dgm:prSet/>
      <dgm:spPr/>
      <dgm:t>
        <a:bodyPr/>
        <a:lstStyle/>
        <a:p>
          <a:endParaRPr lang="en-US"/>
        </a:p>
      </dgm:t>
    </dgm:pt>
    <dgm:pt modelId="{ADFC6E17-3EF8-E04D-B3E4-D9CDD8E5E068}" type="sibTrans" cxnId="{1422DCD1-DFED-E649-90C3-DF9E09B019D7}">
      <dgm:prSet/>
      <dgm:spPr/>
      <dgm:t>
        <a:bodyPr/>
        <a:lstStyle/>
        <a:p>
          <a:endParaRPr lang="en-US"/>
        </a:p>
      </dgm:t>
    </dgm:pt>
    <dgm:pt modelId="{36602C1C-B3C7-5E48-AA2E-3F7663CD490F}">
      <dgm:prSet/>
      <dgm:spPr/>
      <dgm:t>
        <a:bodyPr/>
        <a:lstStyle/>
        <a:p>
          <a:pPr rtl="0"/>
          <a:r>
            <a:rPr lang="en-US" dirty="0" smtClean="0"/>
            <a:t>As we read/listen, on a sheet of paper use the SIFT method to analyze the poem.</a:t>
          </a:r>
          <a:endParaRPr lang="en-US" dirty="0"/>
        </a:p>
      </dgm:t>
    </dgm:pt>
    <dgm:pt modelId="{43FFC25E-7CDF-FC43-B3DD-4F96FCF9DB99}" type="parTrans" cxnId="{FDF5F681-0B6F-5243-84EC-D1EC90622D96}">
      <dgm:prSet/>
      <dgm:spPr/>
      <dgm:t>
        <a:bodyPr/>
        <a:lstStyle/>
        <a:p>
          <a:endParaRPr lang="en-US"/>
        </a:p>
      </dgm:t>
    </dgm:pt>
    <dgm:pt modelId="{F683E403-9943-654A-AE5F-A524EDB05792}" type="sibTrans" cxnId="{FDF5F681-0B6F-5243-84EC-D1EC90622D96}">
      <dgm:prSet/>
      <dgm:spPr/>
      <dgm:t>
        <a:bodyPr/>
        <a:lstStyle/>
        <a:p>
          <a:endParaRPr lang="en-US"/>
        </a:p>
      </dgm:t>
    </dgm:pt>
    <dgm:pt modelId="{729D0C66-8E2E-0F40-9D1A-0E5180B9231D}" type="pres">
      <dgm:prSet presAssocID="{25E00ECA-8746-6641-9F31-750AD6284049}" presName="vert0" presStyleCnt="0">
        <dgm:presLayoutVars>
          <dgm:dir/>
          <dgm:animOne val="branch"/>
          <dgm:animLvl val="lvl"/>
        </dgm:presLayoutVars>
      </dgm:prSet>
      <dgm:spPr/>
    </dgm:pt>
    <dgm:pt modelId="{8E376C3E-EA66-BC48-BCED-CA316796BF38}" type="pres">
      <dgm:prSet presAssocID="{B8B522D4-C47A-8149-BFE4-BB6F30F90357}" presName="thickLine" presStyleLbl="alignNode1" presStyleIdx="0" presStyleCnt="2"/>
      <dgm:spPr/>
    </dgm:pt>
    <dgm:pt modelId="{40B5A888-A533-2D48-898D-D8ED957B0D01}" type="pres">
      <dgm:prSet presAssocID="{B8B522D4-C47A-8149-BFE4-BB6F30F90357}" presName="horz1" presStyleCnt="0"/>
      <dgm:spPr/>
    </dgm:pt>
    <dgm:pt modelId="{F117B1A3-B8EE-D54C-A90F-40C5A22B62D4}" type="pres">
      <dgm:prSet presAssocID="{B8B522D4-C47A-8149-BFE4-BB6F30F90357}" presName="tx1" presStyleLbl="revTx" presStyleIdx="0" presStyleCnt="2"/>
      <dgm:spPr/>
      <dgm:t>
        <a:bodyPr/>
        <a:lstStyle/>
        <a:p>
          <a:endParaRPr lang="en-US"/>
        </a:p>
      </dgm:t>
    </dgm:pt>
    <dgm:pt modelId="{9F2FFAEA-5ABA-AF40-AB53-F97CBCA4748F}" type="pres">
      <dgm:prSet presAssocID="{B8B522D4-C47A-8149-BFE4-BB6F30F90357}" presName="vert1" presStyleCnt="0"/>
      <dgm:spPr/>
    </dgm:pt>
    <dgm:pt modelId="{8D3CF461-2E52-2F45-A73B-44807DFC3DCC}" type="pres">
      <dgm:prSet presAssocID="{36602C1C-B3C7-5E48-AA2E-3F7663CD490F}" presName="thickLine" presStyleLbl="alignNode1" presStyleIdx="1" presStyleCnt="2"/>
      <dgm:spPr/>
    </dgm:pt>
    <dgm:pt modelId="{815B9F88-1692-4747-A32F-BB5BBD279B4F}" type="pres">
      <dgm:prSet presAssocID="{36602C1C-B3C7-5E48-AA2E-3F7663CD490F}" presName="horz1" presStyleCnt="0"/>
      <dgm:spPr/>
    </dgm:pt>
    <dgm:pt modelId="{2B30FA0F-5598-7246-8066-A9E81D1266B1}" type="pres">
      <dgm:prSet presAssocID="{36602C1C-B3C7-5E48-AA2E-3F7663CD490F}" presName="tx1" presStyleLbl="revTx" presStyleIdx="1" presStyleCnt="2"/>
      <dgm:spPr/>
    </dgm:pt>
    <dgm:pt modelId="{56ED471D-6B13-BE41-B550-9A2B924D8837}" type="pres">
      <dgm:prSet presAssocID="{36602C1C-B3C7-5E48-AA2E-3F7663CD490F}" presName="vert1" presStyleCnt="0"/>
      <dgm:spPr/>
    </dgm:pt>
  </dgm:ptLst>
  <dgm:cxnLst>
    <dgm:cxn modelId="{8B87154E-411E-B74A-A494-B96D73C1A3BD}" type="presOf" srcId="{B8B522D4-C47A-8149-BFE4-BB6F30F90357}" destId="{F117B1A3-B8EE-D54C-A90F-40C5A22B62D4}" srcOrd="0" destOrd="0" presId="urn:microsoft.com/office/officeart/2008/layout/LinedList"/>
    <dgm:cxn modelId="{94FF184A-F1D3-1B41-9C17-571CF7233E04}" type="presOf" srcId="{36602C1C-B3C7-5E48-AA2E-3F7663CD490F}" destId="{2B30FA0F-5598-7246-8066-A9E81D1266B1}" srcOrd="0" destOrd="0" presId="urn:microsoft.com/office/officeart/2008/layout/LinedList"/>
    <dgm:cxn modelId="{1422DCD1-DFED-E649-90C3-DF9E09B019D7}" srcId="{25E00ECA-8746-6641-9F31-750AD6284049}" destId="{B8B522D4-C47A-8149-BFE4-BB6F30F90357}" srcOrd="0" destOrd="0" parTransId="{C01D2F94-6AB6-E24A-9E71-B8AC1934A12B}" sibTransId="{ADFC6E17-3EF8-E04D-B3E4-D9CDD8E5E068}"/>
    <dgm:cxn modelId="{A0B5CA76-A7FB-DC4B-8124-622698F5A3D4}" type="presOf" srcId="{25E00ECA-8746-6641-9F31-750AD6284049}" destId="{729D0C66-8E2E-0F40-9D1A-0E5180B9231D}" srcOrd="0" destOrd="0" presId="urn:microsoft.com/office/officeart/2008/layout/LinedList"/>
    <dgm:cxn modelId="{FDF5F681-0B6F-5243-84EC-D1EC90622D96}" srcId="{25E00ECA-8746-6641-9F31-750AD6284049}" destId="{36602C1C-B3C7-5E48-AA2E-3F7663CD490F}" srcOrd="1" destOrd="0" parTransId="{43FFC25E-7CDF-FC43-B3DD-4F96FCF9DB99}" sibTransId="{F683E403-9943-654A-AE5F-A524EDB05792}"/>
    <dgm:cxn modelId="{E5809A7F-24F8-5041-8AFC-85A4945FE92B}" type="presParOf" srcId="{729D0C66-8E2E-0F40-9D1A-0E5180B9231D}" destId="{8E376C3E-EA66-BC48-BCED-CA316796BF38}" srcOrd="0" destOrd="0" presId="urn:microsoft.com/office/officeart/2008/layout/LinedList"/>
    <dgm:cxn modelId="{BDB10566-A2DC-5246-8CEA-9B48AA51DE7B}" type="presParOf" srcId="{729D0C66-8E2E-0F40-9D1A-0E5180B9231D}" destId="{40B5A888-A533-2D48-898D-D8ED957B0D01}" srcOrd="1" destOrd="0" presId="urn:microsoft.com/office/officeart/2008/layout/LinedList"/>
    <dgm:cxn modelId="{4A14179F-C8B8-D942-A3ED-09D4DDA0810B}" type="presParOf" srcId="{40B5A888-A533-2D48-898D-D8ED957B0D01}" destId="{F117B1A3-B8EE-D54C-A90F-40C5A22B62D4}" srcOrd="0" destOrd="0" presId="urn:microsoft.com/office/officeart/2008/layout/LinedList"/>
    <dgm:cxn modelId="{286FE4F4-5733-2B47-A604-0A62BC9CB69C}" type="presParOf" srcId="{40B5A888-A533-2D48-898D-D8ED957B0D01}" destId="{9F2FFAEA-5ABA-AF40-AB53-F97CBCA4748F}" srcOrd="1" destOrd="0" presId="urn:microsoft.com/office/officeart/2008/layout/LinedList"/>
    <dgm:cxn modelId="{006336EE-C133-8B47-AC8C-C5549F25D7CD}" type="presParOf" srcId="{729D0C66-8E2E-0F40-9D1A-0E5180B9231D}" destId="{8D3CF461-2E52-2F45-A73B-44807DFC3DCC}" srcOrd="2" destOrd="0" presId="urn:microsoft.com/office/officeart/2008/layout/LinedList"/>
    <dgm:cxn modelId="{2C39C4D0-EEE5-F647-A890-873DF0CD024C}" type="presParOf" srcId="{729D0C66-8E2E-0F40-9D1A-0E5180B9231D}" destId="{815B9F88-1692-4747-A32F-BB5BBD279B4F}" srcOrd="3" destOrd="0" presId="urn:microsoft.com/office/officeart/2008/layout/LinedList"/>
    <dgm:cxn modelId="{0C87841E-06AA-E542-9AEA-A9F21C955560}" type="presParOf" srcId="{815B9F88-1692-4747-A32F-BB5BBD279B4F}" destId="{2B30FA0F-5598-7246-8066-A9E81D1266B1}" srcOrd="0" destOrd="0" presId="urn:microsoft.com/office/officeart/2008/layout/LinedList"/>
    <dgm:cxn modelId="{6C1190C2-8E1F-D641-929D-707B0C079FF5}" type="presParOf" srcId="{815B9F88-1692-4747-A32F-BB5BBD279B4F}" destId="{56ED471D-6B13-BE41-B550-9A2B924D88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6D24A9-1AB1-364F-B8FD-F4384A108C6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4EE2C3B-0E8C-7D43-98E9-244E6FF6358E}">
      <dgm:prSet phldrT="[Text]"/>
      <dgm:spPr/>
      <dgm:t>
        <a:bodyPr/>
        <a:lstStyle/>
        <a:p>
          <a:r>
            <a:rPr lang="en-US" u="sng" dirty="0" smtClean="0"/>
            <a:t>Student Task</a:t>
          </a:r>
          <a:br>
            <a:rPr lang="en-US" u="sng" dirty="0" smtClean="0"/>
          </a:br>
          <a:r>
            <a:rPr lang="en-US" u="sng" dirty="0" smtClean="0"/>
            <a:t/>
          </a:r>
          <a:br>
            <a:rPr lang="en-US" u="sng" dirty="0" smtClean="0"/>
          </a:br>
          <a:r>
            <a:rPr lang="en-US" dirty="0" smtClean="0"/>
            <a:t>Students will demonstrate their understanding of the poems by writing their own modern responses either to Marlowe or Raleigh.</a:t>
          </a:r>
          <a:endParaRPr lang="en-US" dirty="0"/>
        </a:p>
      </dgm:t>
    </dgm:pt>
    <dgm:pt modelId="{9B4F99BA-44FF-D746-98E7-7440E191F807}" type="parTrans" cxnId="{8A5FEF2A-A991-384E-8D7F-16E167BDB12B}">
      <dgm:prSet/>
      <dgm:spPr/>
      <dgm:t>
        <a:bodyPr/>
        <a:lstStyle/>
        <a:p>
          <a:endParaRPr lang="en-US"/>
        </a:p>
      </dgm:t>
    </dgm:pt>
    <dgm:pt modelId="{AB85D15A-F39F-9A40-8C81-A601C06F057E}" type="sibTrans" cxnId="{8A5FEF2A-A991-384E-8D7F-16E167BDB12B}">
      <dgm:prSet/>
      <dgm:spPr/>
      <dgm:t>
        <a:bodyPr/>
        <a:lstStyle/>
        <a:p>
          <a:endParaRPr lang="en-US"/>
        </a:p>
      </dgm:t>
    </dgm:pt>
    <dgm:pt modelId="{9E74E0B3-BE29-474D-8408-12275B503839}">
      <dgm:prSet phldrT="[Text]"/>
      <dgm:spPr/>
      <dgm:t>
        <a:bodyPr/>
        <a:lstStyle/>
        <a:p>
          <a:endParaRPr lang="en-US" dirty="0"/>
        </a:p>
      </dgm:t>
    </dgm:pt>
    <dgm:pt modelId="{EF02EBFC-2589-5D44-9794-9C6C248DE43C}" type="parTrans" cxnId="{50CF1162-4278-0943-A067-CAAD260243F6}">
      <dgm:prSet/>
      <dgm:spPr/>
      <dgm:t>
        <a:bodyPr/>
        <a:lstStyle/>
        <a:p>
          <a:endParaRPr lang="en-US"/>
        </a:p>
      </dgm:t>
    </dgm:pt>
    <dgm:pt modelId="{9C7AAB04-2926-6048-B99F-B782EE0D9788}" type="sibTrans" cxnId="{50CF1162-4278-0943-A067-CAAD260243F6}">
      <dgm:prSet/>
      <dgm:spPr/>
      <dgm:t>
        <a:bodyPr/>
        <a:lstStyle/>
        <a:p>
          <a:endParaRPr lang="en-US"/>
        </a:p>
      </dgm:t>
    </dgm:pt>
    <dgm:pt modelId="{FFF79C5D-3AF6-7643-9FE6-39D5DFE0FF63}">
      <dgm:prSet phldrT="[Text]"/>
      <dgm:spPr/>
      <dgm:t>
        <a:bodyPr/>
        <a:lstStyle/>
        <a:p>
          <a:r>
            <a:rPr lang="en-US" dirty="0" smtClean="0"/>
            <a:t>To complete this assignment you will need one partner.</a:t>
          </a:r>
          <a:endParaRPr lang="en-US" dirty="0"/>
        </a:p>
      </dgm:t>
    </dgm:pt>
    <dgm:pt modelId="{10948459-0F4C-434C-96FB-11C286A7B8CD}" type="parTrans" cxnId="{953D3755-28F4-9842-B043-6F2105D9EE2F}">
      <dgm:prSet/>
      <dgm:spPr/>
      <dgm:t>
        <a:bodyPr/>
        <a:lstStyle/>
        <a:p>
          <a:endParaRPr lang="en-US"/>
        </a:p>
      </dgm:t>
    </dgm:pt>
    <dgm:pt modelId="{173A9DA6-1DFE-1D41-AD66-77502563A0D3}" type="sibTrans" cxnId="{953D3755-28F4-9842-B043-6F2105D9EE2F}">
      <dgm:prSet/>
      <dgm:spPr/>
      <dgm:t>
        <a:bodyPr/>
        <a:lstStyle/>
        <a:p>
          <a:endParaRPr lang="en-US"/>
        </a:p>
      </dgm:t>
    </dgm:pt>
    <dgm:pt modelId="{E5896608-F9D1-0E42-AA15-F19AF43D1289}">
      <dgm:prSet phldrT="[Text]"/>
      <dgm:spPr/>
      <dgm:t>
        <a:bodyPr/>
        <a:lstStyle/>
        <a:p>
          <a:r>
            <a:rPr lang="en-US" dirty="0" smtClean="0"/>
            <a:t>Use the rubric your teacher gave you to write your own modern response to one of the poems.</a:t>
          </a:r>
          <a:endParaRPr lang="en-US" dirty="0"/>
        </a:p>
      </dgm:t>
    </dgm:pt>
    <dgm:pt modelId="{38A994E4-EDD0-1644-A03D-105ACEAC5733}" type="parTrans" cxnId="{2973E726-A32A-C143-B350-E991C610F377}">
      <dgm:prSet/>
      <dgm:spPr/>
      <dgm:t>
        <a:bodyPr/>
        <a:lstStyle/>
        <a:p>
          <a:endParaRPr lang="en-US"/>
        </a:p>
      </dgm:t>
    </dgm:pt>
    <dgm:pt modelId="{96C8901E-1A3C-7044-8878-2897BDB10F2E}" type="sibTrans" cxnId="{2973E726-A32A-C143-B350-E991C610F377}">
      <dgm:prSet/>
      <dgm:spPr/>
      <dgm:t>
        <a:bodyPr/>
        <a:lstStyle/>
        <a:p>
          <a:endParaRPr lang="en-US"/>
        </a:p>
      </dgm:t>
    </dgm:pt>
    <dgm:pt modelId="{BE083608-8013-1C4C-A3C8-755587DD5987}" type="pres">
      <dgm:prSet presAssocID="{D36D24A9-1AB1-364F-B8FD-F4384A108C65}" presName="vert0" presStyleCnt="0">
        <dgm:presLayoutVars>
          <dgm:dir/>
          <dgm:animOne val="branch"/>
          <dgm:animLvl val="lvl"/>
        </dgm:presLayoutVars>
      </dgm:prSet>
      <dgm:spPr/>
    </dgm:pt>
    <dgm:pt modelId="{0A35378C-A31A-0E43-947A-66D08622A4EB}" type="pres">
      <dgm:prSet presAssocID="{E4EE2C3B-0E8C-7D43-98E9-244E6FF6358E}" presName="thickLine" presStyleLbl="alignNode1" presStyleIdx="0" presStyleCnt="1"/>
      <dgm:spPr/>
    </dgm:pt>
    <dgm:pt modelId="{47E9AEEB-31F5-9E45-AA3F-C140B84D34FD}" type="pres">
      <dgm:prSet presAssocID="{E4EE2C3B-0E8C-7D43-98E9-244E6FF6358E}" presName="horz1" presStyleCnt="0"/>
      <dgm:spPr/>
    </dgm:pt>
    <dgm:pt modelId="{EB4F6EF8-CB1D-3142-8885-2A2C26EC0D54}" type="pres">
      <dgm:prSet presAssocID="{E4EE2C3B-0E8C-7D43-98E9-244E6FF6358E}" presName="tx1" presStyleLbl="revTx" presStyleIdx="0" presStyleCnt="4"/>
      <dgm:spPr/>
      <dgm:t>
        <a:bodyPr/>
        <a:lstStyle/>
        <a:p>
          <a:endParaRPr lang="en-US"/>
        </a:p>
      </dgm:t>
    </dgm:pt>
    <dgm:pt modelId="{E0BBC056-7579-6641-A543-441E7C6EEF7F}" type="pres">
      <dgm:prSet presAssocID="{E4EE2C3B-0E8C-7D43-98E9-244E6FF6358E}" presName="vert1" presStyleCnt="0"/>
      <dgm:spPr/>
    </dgm:pt>
    <dgm:pt modelId="{15E8E08A-CC25-0D44-A1C5-34CFDA1F910D}" type="pres">
      <dgm:prSet presAssocID="{FFF79C5D-3AF6-7643-9FE6-39D5DFE0FF63}" presName="vertSpace2a" presStyleCnt="0"/>
      <dgm:spPr/>
    </dgm:pt>
    <dgm:pt modelId="{5D5A1B9F-6179-A048-9CD8-54065071CB36}" type="pres">
      <dgm:prSet presAssocID="{FFF79C5D-3AF6-7643-9FE6-39D5DFE0FF63}" presName="horz2" presStyleCnt="0"/>
      <dgm:spPr/>
    </dgm:pt>
    <dgm:pt modelId="{D8E8902D-BBF1-7F49-9CD0-87DCB9160A0B}" type="pres">
      <dgm:prSet presAssocID="{FFF79C5D-3AF6-7643-9FE6-39D5DFE0FF63}" presName="horzSpace2" presStyleCnt="0"/>
      <dgm:spPr/>
    </dgm:pt>
    <dgm:pt modelId="{53F375E9-D950-0143-AEDE-5A1970F4FD42}" type="pres">
      <dgm:prSet presAssocID="{FFF79C5D-3AF6-7643-9FE6-39D5DFE0FF63}" presName="tx2" presStyleLbl="revTx" presStyleIdx="1" presStyleCnt="4"/>
      <dgm:spPr/>
      <dgm:t>
        <a:bodyPr/>
        <a:lstStyle/>
        <a:p>
          <a:endParaRPr lang="en-US"/>
        </a:p>
      </dgm:t>
    </dgm:pt>
    <dgm:pt modelId="{7A7E3B4C-428C-1840-B465-30A2F92FF34D}" type="pres">
      <dgm:prSet presAssocID="{FFF79C5D-3AF6-7643-9FE6-39D5DFE0FF63}" presName="vert2" presStyleCnt="0"/>
      <dgm:spPr/>
    </dgm:pt>
    <dgm:pt modelId="{F3891A08-830D-BB41-95B0-91F9A53613F7}" type="pres">
      <dgm:prSet presAssocID="{FFF79C5D-3AF6-7643-9FE6-39D5DFE0FF63}" presName="thinLine2b" presStyleLbl="callout" presStyleIdx="0" presStyleCnt="3"/>
      <dgm:spPr/>
    </dgm:pt>
    <dgm:pt modelId="{E625F612-2532-304C-BAF7-44087309EC7F}" type="pres">
      <dgm:prSet presAssocID="{FFF79C5D-3AF6-7643-9FE6-39D5DFE0FF63}" presName="vertSpace2b" presStyleCnt="0"/>
      <dgm:spPr/>
    </dgm:pt>
    <dgm:pt modelId="{57C6C57A-0578-474A-A10D-A971D7C24163}" type="pres">
      <dgm:prSet presAssocID="{E5896608-F9D1-0E42-AA15-F19AF43D1289}" presName="horz2" presStyleCnt="0"/>
      <dgm:spPr/>
    </dgm:pt>
    <dgm:pt modelId="{BCCC80EE-5383-A442-9EE2-83C849C63010}" type="pres">
      <dgm:prSet presAssocID="{E5896608-F9D1-0E42-AA15-F19AF43D1289}" presName="horzSpace2" presStyleCnt="0"/>
      <dgm:spPr/>
    </dgm:pt>
    <dgm:pt modelId="{05031CF9-2294-7B4A-AD6C-8276C9760593}" type="pres">
      <dgm:prSet presAssocID="{E5896608-F9D1-0E42-AA15-F19AF43D1289}" presName="tx2" presStyleLbl="revTx" presStyleIdx="2" presStyleCnt="4"/>
      <dgm:spPr/>
      <dgm:t>
        <a:bodyPr/>
        <a:lstStyle/>
        <a:p>
          <a:endParaRPr lang="en-US"/>
        </a:p>
      </dgm:t>
    </dgm:pt>
    <dgm:pt modelId="{C5C8B618-84B0-144C-ACB5-4A4C8D262DC7}" type="pres">
      <dgm:prSet presAssocID="{E5896608-F9D1-0E42-AA15-F19AF43D1289}" presName="vert2" presStyleCnt="0"/>
      <dgm:spPr/>
    </dgm:pt>
    <dgm:pt modelId="{05BB6516-63D7-8846-85EA-00F9A6FA271C}" type="pres">
      <dgm:prSet presAssocID="{E5896608-F9D1-0E42-AA15-F19AF43D1289}" presName="thinLine2b" presStyleLbl="callout" presStyleIdx="1" presStyleCnt="3"/>
      <dgm:spPr/>
    </dgm:pt>
    <dgm:pt modelId="{47AB32B8-3D52-6F45-BABD-02867F517A2E}" type="pres">
      <dgm:prSet presAssocID="{E5896608-F9D1-0E42-AA15-F19AF43D1289}" presName="vertSpace2b" presStyleCnt="0"/>
      <dgm:spPr/>
    </dgm:pt>
    <dgm:pt modelId="{21E4F783-FEA6-624F-AC61-7D04ACFB8635}" type="pres">
      <dgm:prSet presAssocID="{9E74E0B3-BE29-474D-8408-12275B503839}" presName="horz2" presStyleCnt="0"/>
      <dgm:spPr/>
    </dgm:pt>
    <dgm:pt modelId="{F37736C4-095C-D446-AF65-3BAC19941B77}" type="pres">
      <dgm:prSet presAssocID="{9E74E0B3-BE29-474D-8408-12275B503839}" presName="horzSpace2" presStyleCnt="0"/>
      <dgm:spPr/>
    </dgm:pt>
    <dgm:pt modelId="{1D95AF63-09E7-0A44-A344-617D7DDB161C}" type="pres">
      <dgm:prSet presAssocID="{9E74E0B3-BE29-474D-8408-12275B503839}" presName="tx2" presStyleLbl="revTx" presStyleIdx="3" presStyleCnt="4"/>
      <dgm:spPr/>
    </dgm:pt>
    <dgm:pt modelId="{B0637B6D-AB98-3B40-8698-8B68A865EFC9}" type="pres">
      <dgm:prSet presAssocID="{9E74E0B3-BE29-474D-8408-12275B503839}" presName="vert2" presStyleCnt="0"/>
      <dgm:spPr/>
    </dgm:pt>
    <dgm:pt modelId="{B4047ECB-1CFD-5A48-8FEC-2D93C4846C03}" type="pres">
      <dgm:prSet presAssocID="{9E74E0B3-BE29-474D-8408-12275B503839}" presName="thinLine2b" presStyleLbl="callout" presStyleIdx="2" presStyleCnt="3"/>
      <dgm:spPr/>
    </dgm:pt>
    <dgm:pt modelId="{BAE72A56-26DA-F748-A4FC-385228F29EBC}" type="pres">
      <dgm:prSet presAssocID="{9E74E0B3-BE29-474D-8408-12275B503839}" presName="vertSpace2b" presStyleCnt="0"/>
      <dgm:spPr/>
    </dgm:pt>
  </dgm:ptLst>
  <dgm:cxnLst>
    <dgm:cxn modelId="{953D3755-28F4-9842-B043-6F2105D9EE2F}" srcId="{E4EE2C3B-0E8C-7D43-98E9-244E6FF6358E}" destId="{FFF79C5D-3AF6-7643-9FE6-39D5DFE0FF63}" srcOrd="0" destOrd="0" parTransId="{10948459-0F4C-434C-96FB-11C286A7B8CD}" sibTransId="{173A9DA6-1DFE-1D41-AD66-77502563A0D3}"/>
    <dgm:cxn modelId="{8A5FEF2A-A991-384E-8D7F-16E167BDB12B}" srcId="{D36D24A9-1AB1-364F-B8FD-F4384A108C65}" destId="{E4EE2C3B-0E8C-7D43-98E9-244E6FF6358E}" srcOrd="0" destOrd="0" parTransId="{9B4F99BA-44FF-D746-98E7-7440E191F807}" sibTransId="{AB85D15A-F39F-9A40-8C81-A601C06F057E}"/>
    <dgm:cxn modelId="{2973E726-A32A-C143-B350-E991C610F377}" srcId="{E4EE2C3B-0E8C-7D43-98E9-244E6FF6358E}" destId="{E5896608-F9D1-0E42-AA15-F19AF43D1289}" srcOrd="1" destOrd="0" parTransId="{38A994E4-EDD0-1644-A03D-105ACEAC5733}" sibTransId="{96C8901E-1A3C-7044-8878-2897BDB10F2E}"/>
    <dgm:cxn modelId="{8D00CC51-D25D-8140-8558-E77B8A43FF66}" type="presOf" srcId="{FFF79C5D-3AF6-7643-9FE6-39D5DFE0FF63}" destId="{53F375E9-D950-0143-AEDE-5A1970F4FD42}" srcOrd="0" destOrd="0" presId="urn:microsoft.com/office/officeart/2008/layout/LinedList"/>
    <dgm:cxn modelId="{3288A7C5-C32E-414A-8E41-519ED307E4D2}" type="presOf" srcId="{9E74E0B3-BE29-474D-8408-12275B503839}" destId="{1D95AF63-09E7-0A44-A344-617D7DDB161C}" srcOrd="0" destOrd="0" presId="urn:microsoft.com/office/officeart/2008/layout/LinedList"/>
    <dgm:cxn modelId="{F2D9B0ED-2C95-694F-A821-56757CA14292}" type="presOf" srcId="{E5896608-F9D1-0E42-AA15-F19AF43D1289}" destId="{05031CF9-2294-7B4A-AD6C-8276C9760593}" srcOrd="0" destOrd="0" presId="urn:microsoft.com/office/officeart/2008/layout/LinedList"/>
    <dgm:cxn modelId="{460304F2-5FAF-5D4E-870D-325084A7F246}" type="presOf" srcId="{D36D24A9-1AB1-364F-B8FD-F4384A108C65}" destId="{BE083608-8013-1C4C-A3C8-755587DD5987}" srcOrd="0" destOrd="0" presId="urn:microsoft.com/office/officeart/2008/layout/LinedList"/>
    <dgm:cxn modelId="{3A18F1FC-78E7-2C43-B373-09C4A3DC7CB2}" type="presOf" srcId="{E4EE2C3B-0E8C-7D43-98E9-244E6FF6358E}" destId="{EB4F6EF8-CB1D-3142-8885-2A2C26EC0D54}" srcOrd="0" destOrd="0" presId="urn:microsoft.com/office/officeart/2008/layout/LinedList"/>
    <dgm:cxn modelId="{50CF1162-4278-0943-A067-CAAD260243F6}" srcId="{E4EE2C3B-0E8C-7D43-98E9-244E6FF6358E}" destId="{9E74E0B3-BE29-474D-8408-12275B503839}" srcOrd="2" destOrd="0" parTransId="{EF02EBFC-2589-5D44-9794-9C6C248DE43C}" sibTransId="{9C7AAB04-2926-6048-B99F-B782EE0D9788}"/>
    <dgm:cxn modelId="{5721DB82-C8DD-7945-A5AD-47CCCC829647}" type="presParOf" srcId="{BE083608-8013-1C4C-A3C8-755587DD5987}" destId="{0A35378C-A31A-0E43-947A-66D08622A4EB}" srcOrd="0" destOrd="0" presId="urn:microsoft.com/office/officeart/2008/layout/LinedList"/>
    <dgm:cxn modelId="{0D6A1E0F-78B5-7E4A-802D-36F0B350EBC8}" type="presParOf" srcId="{BE083608-8013-1C4C-A3C8-755587DD5987}" destId="{47E9AEEB-31F5-9E45-AA3F-C140B84D34FD}" srcOrd="1" destOrd="0" presId="urn:microsoft.com/office/officeart/2008/layout/LinedList"/>
    <dgm:cxn modelId="{F3158C3D-9449-F349-9E99-795579B4F8A4}" type="presParOf" srcId="{47E9AEEB-31F5-9E45-AA3F-C140B84D34FD}" destId="{EB4F6EF8-CB1D-3142-8885-2A2C26EC0D54}" srcOrd="0" destOrd="0" presId="urn:microsoft.com/office/officeart/2008/layout/LinedList"/>
    <dgm:cxn modelId="{50AAB6E8-89C4-5B40-AE09-64F48D721604}" type="presParOf" srcId="{47E9AEEB-31F5-9E45-AA3F-C140B84D34FD}" destId="{E0BBC056-7579-6641-A543-441E7C6EEF7F}" srcOrd="1" destOrd="0" presId="urn:microsoft.com/office/officeart/2008/layout/LinedList"/>
    <dgm:cxn modelId="{C65C7144-F514-E64E-9BFD-30972AB18A4B}" type="presParOf" srcId="{E0BBC056-7579-6641-A543-441E7C6EEF7F}" destId="{15E8E08A-CC25-0D44-A1C5-34CFDA1F910D}" srcOrd="0" destOrd="0" presId="urn:microsoft.com/office/officeart/2008/layout/LinedList"/>
    <dgm:cxn modelId="{F344AC51-C295-4E46-A043-A525A933FEB5}" type="presParOf" srcId="{E0BBC056-7579-6641-A543-441E7C6EEF7F}" destId="{5D5A1B9F-6179-A048-9CD8-54065071CB36}" srcOrd="1" destOrd="0" presId="urn:microsoft.com/office/officeart/2008/layout/LinedList"/>
    <dgm:cxn modelId="{82DD5267-FF1C-4A4D-B8FB-0BDBEF4598C4}" type="presParOf" srcId="{5D5A1B9F-6179-A048-9CD8-54065071CB36}" destId="{D8E8902D-BBF1-7F49-9CD0-87DCB9160A0B}" srcOrd="0" destOrd="0" presId="urn:microsoft.com/office/officeart/2008/layout/LinedList"/>
    <dgm:cxn modelId="{D6F78ACD-A6F2-2541-BF50-28CD4F6A1FD3}" type="presParOf" srcId="{5D5A1B9F-6179-A048-9CD8-54065071CB36}" destId="{53F375E9-D950-0143-AEDE-5A1970F4FD42}" srcOrd="1" destOrd="0" presId="urn:microsoft.com/office/officeart/2008/layout/LinedList"/>
    <dgm:cxn modelId="{2E5280F8-6CC2-0540-AE4E-11A81C70ED9C}" type="presParOf" srcId="{5D5A1B9F-6179-A048-9CD8-54065071CB36}" destId="{7A7E3B4C-428C-1840-B465-30A2F92FF34D}" srcOrd="2" destOrd="0" presId="urn:microsoft.com/office/officeart/2008/layout/LinedList"/>
    <dgm:cxn modelId="{790F652B-773C-EA49-BB0D-4F0AE6357E00}" type="presParOf" srcId="{E0BBC056-7579-6641-A543-441E7C6EEF7F}" destId="{F3891A08-830D-BB41-95B0-91F9A53613F7}" srcOrd="2" destOrd="0" presId="urn:microsoft.com/office/officeart/2008/layout/LinedList"/>
    <dgm:cxn modelId="{0055FCF6-E2AE-BF48-8B57-A72AF2F17E4C}" type="presParOf" srcId="{E0BBC056-7579-6641-A543-441E7C6EEF7F}" destId="{E625F612-2532-304C-BAF7-44087309EC7F}" srcOrd="3" destOrd="0" presId="urn:microsoft.com/office/officeart/2008/layout/LinedList"/>
    <dgm:cxn modelId="{7594E760-14DF-4C4C-87FC-4370F72DCB6E}" type="presParOf" srcId="{E0BBC056-7579-6641-A543-441E7C6EEF7F}" destId="{57C6C57A-0578-474A-A10D-A971D7C24163}" srcOrd="4" destOrd="0" presId="urn:microsoft.com/office/officeart/2008/layout/LinedList"/>
    <dgm:cxn modelId="{C82260A0-D3FE-894A-96AF-1A40A4A0E770}" type="presParOf" srcId="{57C6C57A-0578-474A-A10D-A971D7C24163}" destId="{BCCC80EE-5383-A442-9EE2-83C849C63010}" srcOrd="0" destOrd="0" presId="urn:microsoft.com/office/officeart/2008/layout/LinedList"/>
    <dgm:cxn modelId="{49267077-06FC-D446-A724-DE21A4347F6C}" type="presParOf" srcId="{57C6C57A-0578-474A-A10D-A971D7C24163}" destId="{05031CF9-2294-7B4A-AD6C-8276C9760593}" srcOrd="1" destOrd="0" presId="urn:microsoft.com/office/officeart/2008/layout/LinedList"/>
    <dgm:cxn modelId="{3F7C4834-CBEB-2143-B8BA-8A588EFD35BA}" type="presParOf" srcId="{57C6C57A-0578-474A-A10D-A971D7C24163}" destId="{C5C8B618-84B0-144C-ACB5-4A4C8D262DC7}" srcOrd="2" destOrd="0" presId="urn:microsoft.com/office/officeart/2008/layout/LinedList"/>
    <dgm:cxn modelId="{32197FF4-917B-8042-9D30-829BCEBCF2A6}" type="presParOf" srcId="{E0BBC056-7579-6641-A543-441E7C6EEF7F}" destId="{05BB6516-63D7-8846-85EA-00F9A6FA271C}" srcOrd="5" destOrd="0" presId="urn:microsoft.com/office/officeart/2008/layout/LinedList"/>
    <dgm:cxn modelId="{35D5AF08-6F0D-F84D-96FE-98FFD72CEC97}" type="presParOf" srcId="{E0BBC056-7579-6641-A543-441E7C6EEF7F}" destId="{47AB32B8-3D52-6F45-BABD-02867F517A2E}" srcOrd="6" destOrd="0" presId="urn:microsoft.com/office/officeart/2008/layout/LinedList"/>
    <dgm:cxn modelId="{EC29FB6C-2805-274C-B391-AF5FF610FA10}" type="presParOf" srcId="{E0BBC056-7579-6641-A543-441E7C6EEF7F}" destId="{21E4F783-FEA6-624F-AC61-7D04ACFB8635}" srcOrd="7" destOrd="0" presId="urn:microsoft.com/office/officeart/2008/layout/LinedList"/>
    <dgm:cxn modelId="{9A854C51-E648-DA49-B5E6-69E0F9BACE05}" type="presParOf" srcId="{21E4F783-FEA6-624F-AC61-7D04ACFB8635}" destId="{F37736C4-095C-D446-AF65-3BAC19941B77}" srcOrd="0" destOrd="0" presId="urn:microsoft.com/office/officeart/2008/layout/LinedList"/>
    <dgm:cxn modelId="{662FE433-AE72-934A-A1E6-6C5498AAA3AD}" type="presParOf" srcId="{21E4F783-FEA6-624F-AC61-7D04ACFB8635}" destId="{1D95AF63-09E7-0A44-A344-617D7DDB161C}" srcOrd="1" destOrd="0" presId="urn:microsoft.com/office/officeart/2008/layout/LinedList"/>
    <dgm:cxn modelId="{D2DE3283-E1D0-374F-A2CE-797A40A1B194}" type="presParOf" srcId="{21E4F783-FEA6-624F-AC61-7D04ACFB8635}" destId="{B0637B6D-AB98-3B40-8698-8B68A865EFC9}" srcOrd="2" destOrd="0" presId="urn:microsoft.com/office/officeart/2008/layout/LinedList"/>
    <dgm:cxn modelId="{E1B2ED2D-025A-A24A-9533-C32637610E63}" type="presParOf" srcId="{E0BBC056-7579-6641-A543-441E7C6EEF7F}" destId="{B4047ECB-1CFD-5A48-8FEC-2D93C4846C03}" srcOrd="8" destOrd="0" presId="urn:microsoft.com/office/officeart/2008/layout/LinedList"/>
    <dgm:cxn modelId="{C3FDF76C-2DC3-E548-9D08-42659E49FF9B}" type="presParOf" srcId="{E0BBC056-7579-6641-A543-441E7C6EEF7F}" destId="{BAE72A56-26DA-F748-A4FC-385228F29EB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BEBA60-7F3E-1B40-A932-4A13D451B967}"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E531C37E-5CB5-0B48-B2F1-BE84BB0A024C}">
      <dgm:prSet/>
      <dgm:spPr/>
      <dgm:t>
        <a:bodyPr/>
        <a:lstStyle/>
        <a:p>
          <a:pPr rtl="0"/>
          <a:r>
            <a:rPr lang="en-US" dirty="0" smtClean="0"/>
            <a:t>Please complete your poem for homework and bring it back tomorrow to turn-in to me. </a:t>
          </a:r>
          <a:endParaRPr lang="en-US" dirty="0"/>
        </a:p>
      </dgm:t>
    </dgm:pt>
    <dgm:pt modelId="{0E91F61B-9880-464D-B465-B9E6ED9326D8}" type="parTrans" cxnId="{13595601-3039-224F-89D3-8EE0A8A84DAB}">
      <dgm:prSet/>
      <dgm:spPr/>
      <dgm:t>
        <a:bodyPr/>
        <a:lstStyle/>
        <a:p>
          <a:endParaRPr lang="en-US"/>
        </a:p>
      </dgm:t>
    </dgm:pt>
    <dgm:pt modelId="{987DC5B0-1F05-1F49-A29C-22A3CAE16611}" type="sibTrans" cxnId="{13595601-3039-224F-89D3-8EE0A8A84DAB}">
      <dgm:prSet/>
      <dgm:spPr/>
      <dgm:t>
        <a:bodyPr/>
        <a:lstStyle/>
        <a:p>
          <a:endParaRPr lang="en-US"/>
        </a:p>
      </dgm:t>
    </dgm:pt>
    <dgm:pt modelId="{2A5BAA6B-663D-9B48-B1FB-9A82E7D8D87F}" type="pres">
      <dgm:prSet presAssocID="{28BEBA60-7F3E-1B40-A932-4A13D451B967}" presName="vert0" presStyleCnt="0">
        <dgm:presLayoutVars>
          <dgm:dir/>
          <dgm:animOne val="branch"/>
          <dgm:animLvl val="lvl"/>
        </dgm:presLayoutVars>
      </dgm:prSet>
      <dgm:spPr/>
    </dgm:pt>
    <dgm:pt modelId="{9CDF0871-6A74-5748-BBD4-670D101EA67E}" type="pres">
      <dgm:prSet presAssocID="{E531C37E-5CB5-0B48-B2F1-BE84BB0A024C}" presName="thickLine" presStyleLbl="alignNode1" presStyleIdx="0" presStyleCnt="1"/>
      <dgm:spPr/>
    </dgm:pt>
    <dgm:pt modelId="{D17E3E95-AB1C-E840-BA10-4B3B3B78BC5B}" type="pres">
      <dgm:prSet presAssocID="{E531C37E-5CB5-0B48-B2F1-BE84BB0A024C}" presName="horz1" presStyleCnt="0"/>
      <dgm:spPr/>
    </dgm:pt>
    <dgm:pt modelId="{8FA26926-48CA-F547-9E30-11481FC7AC07}" type="pres">
      <dgm:prSet presAssocID="{E531C37E-5CB5-0B48-B2F1-BE84BB0A024C}" presName="tx1" presStyleLbl="revTx" presStyleIdx="0" presStyleCnt="1"/>
      <dgm:spPr/>
    </dgm:pt>
    <dgm:pt modelId="{261447EC-A8B6-4D41-B3FC-3A28823892B0}" type="pres">
      <dgm:prSet presAssocID="{E531C37E-5CB5-0B48-B2F1-BE84BB0A024C}" presName="vert1" presStyleCnt="0"/>
      <dgm:spPr/>
    </dgm:pt>
  </dgm:ptLst>
  <dgm:cxnLst>
    <dgm:cxn modelId="{13595601-3039-224F-89D3-8EE0A8A84DAB}" srcId="{28BEBA60-7F3E-1B40-A932-4A13D451B967}" destId="{E531C37E-5CB5-0B48-B2F1-BE84BB0A024C}" srcOrd="0" destOrd="0" parTransId="{0E91F61B-9880-464D-B465-B9E6ED9326D8}" sibTransId="{987DC5B0-1F05-1F49-A29C-22A3CAE16611}"/>
    <dgm:cxn modelId="{74C1E27C-A88C-D141-8C3B-6873D8FC2B91}" type="presOf" srcId="{28BEBA60-7F3E-1B40-A932-4A13D451B967}" destId="{2A5BAA6B-663D-9B48-B1FB-9A82E7D8D87F}" srcOrd="0" destOrd="0" presId="urn:microsoft.com/office/officeart/2008/layout/LinedList"/>
    <dgm:cxn modelId="{DFD6CDC7-B0A8-8048-BFA0-9B33547F4173}" type="presOf" srcId="{E531C37E-5CB5-0B48-B2F1-BE84BB0A024C}" destId="{8FA26926-48CA-F547-9E30-11481FC7AC07}" srcOrd="0" destOrd="0" presId="urn:microsoft.com/office/officeart/2008/layout/LinedList"/>
    <dgm:cxn modelId="{E41519B9-874B-394D-A263-36887C467BEE}" type="presParOf" srcId="{2A5BAA6B-663D-9B48-B1FB-9A82E7D8D87F}" destId="{9CDF0871-6A74-5748-BBD4-670D101EA67E}" srcOrd="0" destOrd="0" presId="urn:microsoft.com/office/officeart/2008/layout/LinedList"/>
    <dgm:cxn modelId="{C13AE3B8-E2C7-E94C-BA39-A1593217220D}" type="presParOf" srcId="{2A5BAA6B-663D-9B48-B1FB-9A82E7D8D87F}" destId="{D17E3E95-AB1C-E840-BA10-4B3B3B78BC5B}" srcOrd="1" destOrd="0" presId="urn:microsoft.com/office/officeart/2008/layout/LinedList"/>
    <dgm:cxn modelId="{D58834E4-CA17-6F4A-A0BE-EB507196B63A}" type="presParOf" srcId="{D17E3E95-AB1C-E840-BA10-4B3B3B78BC5B}" destId="{8FA26926-48CA-F547-9E30-11481FC7AC07}" srcOrd="0" destOrd="0" presId="urn:microsoft.com/office/officeart/2008/layout/LinedList"/>
    <dgm:cxn modelId="{2C6273F7-0490-384B-A5B0-DAE8020946FE}" type="presParOf" srcId="{D17E3E95-AB1C-E840-BA10-4B3B3B78BC5B}" destId="{261447EC-A8B6-4D41-B3FC-3A28823892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EFF90-D616-B441-8EEE-3119AD1D3A45}">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325E46-D3E6-F44B-BF0A-97020116D302}">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dirty="0" smtClean="0"/>
            <a:t>Label a sheet of paper with the date and answer this question.</a:t>
          </a:r>
        </a:p>
      </dsp:txBody>
      <dsp:txXfrm>
        <a:off x="0" y="0"/>
        <a:ext cx="2011680" cy="5105400"/>
      </dsp:txXfrm>
    </dsp:sp>
    <dsp:sp modelId="{7F295E02-1C41-A642-BD81-52F75CFE79E5}">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US" sz="3700" kern="1200" dirty="0" smtClean="0"/>
            <a:t>Often people have interesting ways of proposing a marriage, saying their wedding vows, professing their love, or even asking someone to prom. </a:t>
          </a:r>
        </a:p>
        <a:p>
          <a:pPr lvl="0" algn="l" defTabSz="1644650" rtl="0">
            <a:lnSpc>
              <a:spcPct val="90000"/>
            </a:lnSpc>
            <a:spcBef>
              <a:spcPct val="0"/>
            </a:spcBef>
            <a:spcAft>
              <a:spcPct val="35000"/>
            </a:spcAft>
          </a:pPr>
          <a:r>
            <a:rPr lang="en-US" sz="3700" kern="1200" dirty="0" smtClean="0"/>
            <a:t>What are some possible ideas of how you have heard of any of those being done? </a:t>
          </a:r>
        </a:p>
      </dsp:txBody>
      <dsp:txXfrm>
        <a:off x="2162556" y="231837"/>
        <a:ext cx="7895844" cy="4636740"/>
      </dsp:txXfrm>
    </dsp:sp>
    <dsp:sp modelId="{5C928687-2D53-7244-ADF0-AD06A3963A93}">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08D38-403D-0B41-A085-A514A51F730E}">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2A1FA7-9F88-174E-A461-E64AD7C54F57}">
      <dsp:nvSpPr>
        <dsp:cNvPr id="0" name=""/>
        <dsp:cNvSpPr/>
      </dsp:nvSpPr>
      <dsp:spPr>
        <a:xfrm>
          <a:off x="0" y="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ELAGSE11-12RL1: </a:t>
          </a:r>
          <a:endParaRPr lang="en-US" sz="1600" kern="1200"/>
        </a:p>
      </dsp:txBody>
      <dsp:txXfrm>
        <a:off x="0" y="0"/>
        <a:ext cx="2011680" cy="1276350"/>
      </dsp:txXfrm>
    </dsp:sp>
    <dsp:sp modelId="{B3CDE046-4D3A-2A49-9886-42475286070B}">
      <dsp:nvSpPr>
        <dsp:cNvPr id="0" name=""/>
        <dsp:cNvSpPr/>
      </dsp:nvSpPr>
      <dsp:spPr>
        <a:xfrm>
          <a:off x="2162556" y="579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Cite strong and thorough textual evidence to support analysis of what the text says explicitly as well as inferences drawn from the text, including determining where the text leaves matters uncertain. </a:t>
          </a:r>
          <a:endParaRPr lang="en-US" sz="1500" kern="1200" dirty="0"/>
        </a:p>
      </dsp:txBody>
      <dsp:txXfrm>
        <a:off x="2162556" y="57959"/>
        <a:ext cx="7895844" cy="1159185"/>
      </dsp:txXfrm>
    </dsp:sp>
    <dsp:sp modelId="{FEDFB51A-8223-4E46-BD17-B0C22FC9F7CD}">
      <dsp:nvSpPr>
        <dsp:cNvPr id="0" name=""/>
        <dsp:cNvSpPr/>
      </dsp:nvSpPr>
      <dsp:spPr>
        <a:xfrm>
          <a:off x="2011680" y="12171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E10591F-2530-1F46-9DF4-F20E39100208}">
      <dsp:nvSpPr>
        <dsp:cNvPr id="0" name=""/>
        <dsp:cNvSpPr/>
      </dsp:nvSpPr>
      <dsp:spPr>
        <a:xfrm>
          <a:off x="0" y="12763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76C615E-779A-5642-A14E-CBCB7EB16DF6}">
      <dsp:nvSpPr>
        <dsp:cNvPr id="0" name=""/>
        <dsp:cNvSpPr/>
      </dsp:nvSpPr>
      <dsp:spPr>
        <a:xfrm>
          <a:off x="0" y="12763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ELAGSE11-12RL7: </a:t>
          </a:r>
          <a:endParaRPr lang="en-US" sz="1600" kern="1200"/>
        </a:p>
      </dsp:txBody>
      <dsp:txXfrm>
        <a:off x="0" y="1276350"/>
        <a:ext cx="2011680" cy="1276350"/>
      </dsp:txXfrm>
    </dsp:sp>
    <dsp:sp modelId="{D516DCC3-C924-C14E-B67F-BB43B7BA61B2}">
      <dsp:nvSpPr>
        <dsp:cNvPr id="0" name=""/>
        <dsp:cNvSpPr/>
      </dsp:nvSpPr>
      <dsp:spPr>
        <a:xfrm>
          <a:off x="2162556" y="13343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Analyze multiple interpretations of a story, drama, or poem (e.g., recorded or live production of a play or recorded novel or poetry), evaluating how each version interprets the source text. (Include at least one play by Shakespeare as well as one play by an American dramatist.) </a:t>
          </a:r>
          <a:endParaRPr lang="en-US" sz="1500" kern="1200" dirty="0"/>
        </a:p>
      </dsp:txBody>
      <dsp:txXfrm>
        <a:off x="2162556" y="1334309"/>
        <a:ext cx="7895844" cy="1159185"/>
      </dsp:txXfrm>
    </dsp:sp>
    <dsp:sp modelId="{2AE37C71-9D21-4B48-8487-66F939D1D087}">
      <dsp:nvSpPr>
        <dsp:cNvPr id="0" name=""/>
        <dsp:cNvSpPr/>
      </dsp:nvSpPr>
      <dsp:spPr>
        <a:xfrm>
          <a:off x="2011680" y="24934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F43262C-2302-3E41-97BB-496E013B7F0C}">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89804F-4D01-844D-8935-6BBBE765CCC3}">
      <dsp:nvSpPr>
        <dsp:cNvPr id="0" name=""/>
        <dsp:cNvSpPr/>
      </dsp:nvSpPr>
      <dsp:spPr>
        <a:xfrm>
          <a:off x="0" y="255270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ELAGSE11-12RL10: </a:t>
          </a:r>
          <a:endParaRPr lang="en-US" sz="1600" kern="1200" dirty="0"/>
        </a:p>
      </dsp:txBody>
      <dsp:txXfrm>
        <a:off x="0" y="2552700"/>
        <a:ext cx="2011680" cy="1276350"/>
      </dsp:txXfrm>
    </dsp:sp>
    <dsp:sp modelId="{498D80E6-B2D6-644F-9F6A-3AB5CEA736FE}">
      <dsp:nvSpPr>
        <dsp:cNvPr id="0" name=""/>
        <dsp:cNvSpPr/>
      </dsp:nvSpPr>
      <dsp:spPr>
        <a:xfrm>
          <a:off x="2162556" y="26106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By the end of grade 11, read and comprehend literature, including stories, dramas, and poems, in the grades 11-CCR text complexity band proficiently, with scaffolding as needed at the high end of the range. By the end of grade 12, read and comprehend literature, including stories, dramas, and poems, in the grades 11-CCR text complexity band independently</a:t>
          </a:r>
          <a:endParaRPr lang="en-US" sz="1500" kern="1200" dirty="0"/>
        </a:p>
      </dsp:txBody>
      <dsp:txXfrm>
        <a:off x="2162556" y="2610659"/>
        <a:ext cx="7895844" cy="1159185"/>
      </dsp:txXfrm>
    </dsp:sp>
    <dsp:sp modelId="{AF98F3C6-AF2C-E048-9383-A7626CF2A404}">
      <dsp:nvSpPr>
        <dsp:cNvPr id="0" name=""/>
        <dsp:cNvSpPr/>
      </dsp:nvSpPr>
      <dsp:spPr>
        <a:xfrm>
          <a:off x="2011680" y="37698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80AB1A3-6A89-C749-9031-F42D1010DD25}">
      <dsp:nvSpPr>
        <dsp:cNvPr id="0" name=""/>
        <dsp:cNvSpPr/>
      </dsp:nvSpPr>
      <dsp:spPr>
        <a:xfrm>
          <a:off x="0" y="38290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3CA8BDF-6F70-C843-B153-10D42105A8D1}">
      <dsp:nvSpPr>
        <dsp:cNvPr id="0" name=""/>
        <dsp:cNvSpPr/>
      </dsp:nvSpPr>
      <dsp:spPr>
        <a:xfrm>
          <a:off x="0" y="38290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ELAGSE11-12W4: </a:t>
          </a:r>
          <a:endParaRPr lang="en-US" sz="1600" kern="1200" dirty="0"/>
        </a:p>
      </dsp:txBody>
      <dsp:txXfrm>
        <a:off x="0" y="3829050"/>
        <a:ext cx="2011680" cy="1276350"/>
      </dsp:txXfrm>
    </dsp:sp>
    <dsp:sp modelId="{31B8C874-CEC0-474A-A7FF-71EBF13F66F0}">
      <dsp:nvSpPr>
        <dsp:cNvPr id="0" name=""/>
        <dsp:cNvSpPr/>
      </dsp:nvSpPr>
      <dsp:spPr>
        <a:xfrm>
          <a:off x="2162556" y="38870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Produce clear and coherent writing in which the development, organization, and style are appropriate to task, purpose, and audience. (Grade-specific expectations for writing types are defined in standards 1–3 above.) </a:t>
          </a:r>
          <a:endParaRPr lang="en-US" sz="1500" kern="1200" dirty="0"/>
        </a:p>
      </dsp:txBody>
      <dsp:txXfrm>
        <a:off x="2162556" y="3887009"/>
        <a:ext cx="7895844" cy="1159185"/>
      </dsp:txXfrm>
    </dsp:sp>
    <dsp:sp modelId="{91E8DF1C-594E-184D-9D87-E9C1FAC62412}">
      <dsp:nvSpPr>
        <dsp:cNvPr id="0" name=""/>
        <dsp:cNvSpPr/>
      </dsp:nvSpPr>
      <dsp:spPr>
        <a:xfrm>
          <a:off x="2011680" y="50461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6D394-A3B8-7C44-8254-78C5834DC3C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0DDFF9-3E1C-E842-89F8-17C7ABA77ACC}">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smtClean="0"/>
            <a:t>I can examine a poem to identify theme, tone, and figurative language.</a:t>
          </a:r>
          <a:endParaRPr lang="en-US" sz="4300" kern="1200"/>
        </a:p>
      </dsp:txBody>
      <dsp:txXfrm>
        <a:off x="0" y="0"/>
        <a:ext cx="10058399" cy="2114549"/>
      </dsp:txXfrm>
    </dsp:sp>
    <dsp:sp modelId="{5B4B5FF9-D34A-6B49-B1C7-70383334F84C}">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479FD5-402A-1247-BBAF-C3F87CEA70E4}">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smtClean="0"/>
            <a:t>I can use this analysis to determine what an author is saying about a particular subject.</a:t>
          </a:r>
          <a:endParaRPr lang="en-US" sz="4300" kern="1200"/>
        </a:p>
      </dsp:txBody>
      <dsp:txXfrm>
        <a:off x="0" y="2114549"/>
        <a:ext cx="10058399" cy="2114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6C3E-EA66-BC48-BCED-CA316796BF38}">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117B1A3-B8EE-D54C-A90F-40C5A22B62D4}">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smtClean="0"/>
            <a:t>Please listen and read along to the poem, “The Passionate Shepherd to His Love,” by Christopher Marlowe.</a:t>
          </a:r>
          <a:endParaRPr lang="en-US" sz="4300" kern="1200"/>
        </a:p>
      </dsp:txBody>
      <dsp:txXfrm>
        <a:off x="0" y="0"/>
        <a:ext cx="10058399" cy="2114549"/>
      </dsp:txXfrm>
    </dsp:sp>
    <dsp:sp modelId="{8D3CF461-2E52-2F45-A73B-44807DFC3DCC}">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30FA0F-5598-7246-8066-A9E81D1266B1}">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dirty="0" smtClean="0"/>
            <a:t>As we read/listen, on a sheet of paper use the SIFT method to analyze the poem.</a:t>
          </a:r>
          <a:endParaRPr lang="en-US" sz="4300" kern="1200" dirty="0"/>
        </a:p>
      </dsp:txBody>
      <dsp:txXfrm>
        <a:off x="0" y="2114549"/>
        <a:ext cx="10058399" cy="2114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6C3E-EA66-BC48-BCED-CA316796BF38}">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117B1A3-B8EE-D54C-A90F-40C5A22B62D4}">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dirty="0" smtClean="0"/>
            <a:t>Please listen and read along to the poem, “The Nymph’s Reply to the Shepherd,” by Sir Walter Raleigh.</a:t>
          </a:r>
          <a:endParaRPr lang="en-US" sz="4300" kern="1200" dirty="0"/>
        </a:p>
      </dsp:txBody>
      <dsp:txXfrm>
        <a:off x="0" y="0"/>
        <a:ext cx="10058399" cy="2114549"/>
      </dsp:txXfrm>
    </dsp:sp>
    <dsp:sp modelId="{8D3CF461-2E52-2F45-A73B-44807DFC3DCC}">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30FA0F-5598-7246-8066-A9E81D1266B1}">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dirty="0" smtClean="0"/>
            <a:t>As we read/listen, on a sheet of paper use the SIFT method to analyze the poem.</a:t>
          </a:r>
          <a:endParaRPr lang="en-US" sz="4300" kern="1200" dirty="0"/>
        </a:p>
      </dsp:txBody>
      <dsp:txXfrm>
        <a:off x="0" y="2114549"/>
        <a:ext cx="10058399" cy="2114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378C-A31A-0E43-947A-66D08622A4EB}">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4F6EF8-CB1D-3142-8885-2A2C26EC0D54}">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u="sng" kern="1200" dirty="0" smtClean="0"/>
            <a:t>Student Task</a:t>
          </a:r>
          <a:br>
            <a:rPr lang="en-US" sz="2200" u="sng" kern="1200" dirty="0" smtClean="0"/>
          </a:br>
          <a:r>
            <a:rPr lang="en-US" sz="2200" u="sng" kern="1200" dirty="0" smtClean="0"/>
            <a:t/>
          </a:r>
          <a:br>
            <a:rPr lang="en-US" sz="2200" u="sng" kern="1200" dirty="0" smtClean="0"/>
          </a:br>
          <a:r>
            <a:rPr lang="en-US" sz="2200" kern="1200" dirty="0" smtClean="0"/>
            <a:t>Students will demonstrate their understanding of the poems by writing their own modern responses either to Marlowe or Raleigh.</a:t>
          </a:r>
          <a:endParaRPr lang="en-US" sz="2200" kern="1200" dirty="0"/>
        </a:p>
      </dsp:txBody>
      <dsp:txXfrm>
        <a:off x="0" y="0"/>
        <a:ext cx="2011680" cy="5105400"/>
      </dsp:txXfrm>
    </dsp:sp>
    <dsp:sp modelId="{53F375E9-D950-0143-AEDE-5A1970F4FD42}">
      <dsp:nvSpPr>
        <dsp:cNvPr id="0" name=""/>
        <dsp:cNvSpPr/>
      </dsp:nvSpPr>
      <dsp:spPr>
        <a:xfrm>
          <a:off x="2162556" y="79771"/>
          <a:ext cx="7895844"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To complete this assignment you will need one partner.</a:t>
          </a:r>
          <a:endParaRPr lang="en-US" sz="3200" kern="1200" dirty="0"/>
        </a:p>
      </dsp:txBody>
      <dsp:txXfrm>
        <a:off x="2162556" y="79771"/>
        <a:ext cx="7895844" cy="1595437"/>
      </dsp:txXfrm>
    </dsp:sp>
    <dsp:sp modelId="{F3891A08-830D-BB41-95B0-91F9A53613F7}">
      <dsp:nvSpPr>
        <dsp:cNvPr id="0" name=""/>
        <dsp:cNvSpPr/>
      </dsp:nvSpPr>
      <dsp:spPr>
        <a:xfrm>
          <a:off x="2011680" y="1675209"/>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5031CF9-2294-7B4A-AD6C-8276C9760593}">
      <dsp:nvSpPr>
        <dsp:cNvPr id="0" name=""/>
        <dsp:cNvSpPr/>
      </dsp:nvSpPr>
      <dsp:spPr>
        <a:xfrm>
          <a:off x="2162556" y="1754981"/>
          <a:ext cx="7895844"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Use the rubric your teacher gave you to write your own modern response to one of the poems.</a:t>
          </a:r>
          <a:endParaRPr lang="en-US" sz="3200" kern="1200" dirty="0"/>
        </a:p>
      </dsp:txBody>
      <dsp:txXfrm>
        <a:off x="2162556" y="1754981"/>
        <a:ext cx="7895844" cy="1595437"/>
      </dsp:txXfrm>
    </dsp:sp>
    <dsp:sp modelId="{05BB6516-63D7-8846-85EA-00F9A6FA271C}">
      <dsp:nvSpPr>
        <dsp:cNvPr id="0" name=""/>
        <dsp:cNvSpPr/>
      </dsp:nvSpPr>
      <dsp:spPr>
        <a:xfrm>
          <a:off x="2011680" y="335041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D95AF63-09E7-0A44-A344-617D7DDB161C}">
      <dsp:nvSpPr>
        <dsp:cNvPr id="0" name=""/>
        <dsp:cNvSpPr/>
      </dsp:nvSpPr>
      <dsp:spPr>
        <a:xfrm>
          <a:off x="2162556" y="3430190"/>
          <a:ext cx="7895844"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endParaRPr lang="en-US" sz="3200" kern="1200" dirty="0"/>
        </a:p>
      </dsp:txBody>
      <dsp:txXfrm>
        <a:off x="2162556" y="3430190"/>
        <a:ext cx="7895844" cy="1595437"/>
      </dsp:txXfrm>
    </dsp:sp>
    <dsp:sp modelId="{B4047ECB-1CFD-5A48-8FEC-2D93C4846C03}">
      <dsp:nvSpPr>
        <dsp:cNvPr id="0" name=""/>
        <dsp:cNvSpPr/>
      </dsp:nvSpPr>
      <dsp:spPr>
        <a:xfrm>
          <a:off x="2011680" y="502562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F0871-6A74-5748-BBD4-670D101EA67E}">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A26926-48CA-F547-9E30-11481FC7AC07}">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Please complete your poem for homework and bring it back tomorrow to turn-in to me. </a:t>
          </a:r>
          <a:endParaRPr lang="en-US" sz="6500" kern="1200" dirty="0"/>
        </a:p>
      </dsp:txBody>
      <dsp:txXfrm>
        <a:off x="0" y="0"/>
        <a:ext cx="10058399" cy="42291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09" y="3733800"/>
            <a:ext cx="6858003"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11/15/15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11" name="Picture Placeholder 33"/>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grpSp>
        <p:nvGrpSpPr>
          <p:cNvPr id="112" name="Group 111"/>
          <p:cNvGrpSpPr/>
          <p:nvPr/>
        </p:nvGrpSpPr>
        <p:grpSpPr>
          <a:xfrm>
            <a:off x="5322490"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25" name="Picture Placeholder 33"/>
          <p:cNvSpPr>
            <a:spLocks noGrp="1" noChangeAspect="1"/>
          </p:cNvSpPr>
          <p:nvPr>
            <p:ph type="pic" sz="quarter" idx="19"/>
          </p:nvPr>
        </p:nvSpPr>
        <p:spPr>
          <a:xfrm>
            <a:off x="5546781" y="3646566"/>
            <a:ext cx="2993367" cy="2305338"/>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126" name="Text Placeholder 3"/>
          <p:cNvSpPr>
            <a:spLocks noGrp="1"/>
          </p:cNvSpPr>
          <p:nvPr>
            <p:ph type="body" sz="half" idx="21"/>
          </p:nvPr>
        </p:nvSpPr>
        <p:spPr>
          <a:xfrm>
            <a:off x="9066215" y="2048895"/>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4"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5"/>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492891" y="3555523"/>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11/15/15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09" y="3733800"/>
            <a:ext cx="6858003"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3"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1" y="1825625"/>
            <a:ext cx="4951415"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11/15/15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7"/>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7"/>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11/15/15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11/15/15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11/15/15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11/15/15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2" y="724621"/>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22" name="Group 21"/>
          <p:cNvGrpSpPr/>
          <p:nvPr/>
        </p:nvGrpSpPr>
        <p:grpSpPr>
          <a:xfrm>
            <a:off x="6285121" y="724621"/>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36" name="Picture Placeholder 33"/>
          <p:cNvSpPr>
            <a:spLocks noGrp="1" noChangeAspect="1"/>
          </p:cNvSpPr>
          <p:nvPr>
            <p:ph type="pic" sz="quarter" idx="17"/>
          </p:nvPr>
        </p:nvSpPr>
        <p:spPr>
          <a:xfrm>
            <a:off x="833621" y="1020195"/>
            <a:ext cx="4800601" cy="32004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37" name="Picture Placeholder 33"/>
          <p:cNvSpPr>
            <a:spLocks noGrp="1" noChangeAspect="1"/>
          </p:cNvSpPr>
          <p:nvPr>
            <p:ph type="pic" sz="quarter" idx="18"/>
          </p:nvPr>
        </p:nvSpPr>
        <p:spPr>
          <a:xfrm>
            <a:off x="6544310" y="1020195"/>
            <a:ext cx="4800601" cy="32004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9"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11/15/15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52" name="Group 51"/>
          <p:cNvGrpSpPr>
            <a:grpSpLocks noChangeAspect="1"/>
          </p:cNvGrpSpPr>
          <p:nvPr/>
        </p:nvGrpSpPr>
        <p:grpSpPr>
          <a:xfrm rot="5400000">
            <a:off x="263071" y="1127734"/>
            <a:ext cx="4114800" cy="3381615"/>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65" name="Group 64"/>
          <p:cNvGrpSpPr>
            <a:grpSpLocks noChangeAspect="1"/>
          </p:cNvGrpSpPr>
          <p:nvPr/>
        </p:nvGrpSpPr>
        <p:grpSpPr>
          <a:xfrm rot="5400000">
            <a:off x="7803905" y="1127739"/>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11/15/15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Raider Rev</a:t>
            </a:r>
            <a:br>
              <a:rPr lang="en-US" dirty="0" smtClean="0"/>
            </a:br>
            <a:r>
              <a:rPr lang="en-US" dirty="0" smtClean="0"/>
              <a:t>Monday, November 16,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755582"/>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0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Georgia English Standards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11998384"/>
              </p:ext>
            </p:extLst>
          </p:nvPr>
        </p:nvGraphicFramePr>
        <p:xfrm>
          <a:off x="1065212"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I Can Statements…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90995902"/>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Essential Question(s)</a:t>
            </a:r>
            <a:br>
              <a:rPr lang="en-US" dirty="0" smtClean="0"/>
            </a:br>
            <a:r>
              <a:rPr lang="en-US" dirty="0" smtClean="0"/>
              <a:t>Monday, November 16, 2015</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959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Opening Session</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98748125"/>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Work Session</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42608528"/>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Closing Session</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34961324"/>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Grade 12</a:t>
            </a:r>
            <a:br>
              <a:rPr lang="en-US" dirty="0" smtClean="0"/>
            </a:br>
            <a:r>
              <a:rPr lang="en-US" dirty="0" smtClean="0"/>
              <a:t>Announcements</a:t>
            </a:r>
            <a:br>
              <a:rPr lang="en-US" dirty="0" smtClean="0"/>
            </a:br>
            <a:r>
              <a:rPr lang="en-US" dirty="0" smtClean="0"/>
              <a:t>Monday, November 16,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62882371"/>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Green Bird">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 Bird.thmx</Template>
  <TotalTime>0</TotalTime>
  <Words>459</Words>
  <Application>Microsoft Macintosh PowerPoint</Application>
  <PresentationFormat>Custom</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Green Bird</vt:lpstr>
      <vt:lpstr>Grade 12 Raider Rev Monday, November 16, 2015</vt:lpstr>
      <vt:lpstr>Grade 12 Georgia English Standards Monday, November 16, 2015</vt:lpstr>
      <vt:lpstr>Grade 12 I Can Statements… Monday, November 16, 2015</vt:lpstr>
      <vt:lpstr>Grade 12 Essential Question(s) Monday, November 16, 2015</vt:lpstr>
      <vt:lpstr>Grade 12 Opening Session Monday, November 16, 2015</vt:lpstr>
      <vt:lpstr>Grade 12 Work Session Monday, November 16, 2015</vt:lpstr>
      <vt:lpstr>Grade 12 Closing Session Monday, November 16, 2015</vt:lpstr>
      <vt:lpstr>Grade 12 Announcements Monday, November 16, 2015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Hatch</dc:creator>
  <cp:lastModifiedBy/>
  <cp:revision>1</cp:revision>
  <dcterms:created xsi:type="dcterms:W3CDTF">2015-11-16T01:48:23Z</dcterms:created>
  <dcterms:modified xsi:type="dcterms:W3CDTF">2015-11-16T02:16:46Z</dcterms:modified>
</cp:coreProperties>
</file>