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7" r:id="rId2"/>
    <p:sldId id="258" r:id="rId3"/>
    <p:sldId id="259" r:id="rId4"/>
    <p:sldId id="260" r:id="rId5"/>
    <p:sldId id="266" r:id="rId6"/>
    <p:sldId id="261" r:id="rId7"/>
    <p:sldId id="265" r:id="rId8"/>
    <p:sldId id="263" r:id="rId9"/>
    <p:sldId id="264"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714" y="72"/>
      </p:cViewPr>
      <p:guideLst>
        <p:guide orient="horz" pos="2160"/>
        <p:guide pos="384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2EC6F2-299E-BE47-BAE0-6E3113E9C48D}"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FAD64150-26FD-654B-B589-0B945F916723}">
      <dgm:prSet/>
      <dgm:spPr/>
      <dgm:t>
        <a:bodyPr/>
        <a:lstStyle/>
        <a:p>
          <a:pPr rtl="0"/>
          <a:r>
            <a:rPr lang="en-US" dirty="0" smtClean="0"/>
            <a:t>Label a sheet of paper with the date and answer this question.</a:t>
          </a:r>
        </a:p>
      </dgm:t>
    </dgm:pt>
    <dgm:pt modelId="{2158BCF6-4A7B-7047-99DF-85CA41CAAE69}" type="parTrans" cxnId="{8C2550E6-E035-8E41-809F-3641ED6D47CA}">
      <dgm:prSet/>
      <dgm:spPr/>
      <dgm:t>
        <a:bodyPr/>
        <a:lstStyle/>
        <a:p>
          <a:endParaRPr lang="en-US"/>
        </a:p>
      </dgm:t>
    </dgm:pt>
    <dgm:pt modelId="{F0E6EA21-88F1-5945-A328-7EEB44ACFC0F}" type="sibTrans" cxnId="{8C2550E6-E035-8E41-809F-3641ED6D47CA}">
      <dgm:prSet/>
      <dgm:spPr/>
      <dgm:t>
        <a:bodyPr/>
        <a:lstStyle/>
        <a:p>
          <a:endParaRPr lang="en-US"/>
        </a:p>
      </dgm:t>
    </dgm:pt>
    <dgm:pt modelId="{3C18D069-134F-1F4F-8966-3BC99C3AC0FF}">
      <dgm:prSet/>
      <dgm:spPr/>
      <dgm:t>
        <a:bodyPr/>
        <a:lstStyle/>
        <a:p>
          <a:pPr rtl="0"/>
          <a:r>
            <a:rPr lang="en-US" dirty="0" smtClean="0"/>
            <a:t>What are some ways which you use to get rid of stress?</a:t>
          </a:r>
        </a:p>
      </dgm:t>
    </dgm:pt>
    <dgm:pt modelId="{2BF54D04-3363-8540-AF44-75AE50BAC665}" type="parTrans" cxnId="{9AAC0891-A43D-504C-B824-2E254EDCF926}">
      <dgm:prSet/>
      <dgm:spPr/>
      <dgm:t>
        <a:bodyPr/>
        <a:lstStyle/>
        <a:p>
          <a:endParaRPr lang="en-US"/>
        </a:p>
      </dgm:t>
    </dgm:pt>
    <dgm:pt modelId="{16459CA6-B1C4-FC4C-9975-712B9BD51991}" type="sibTrans" cxnId="{9AAC0891-A43D-504C-B824-2E254EDCF926}">
      <dgm:prSet/>
      <dgm:spPr/>
      <dgm:t>
        <a:bodyPr/>
        <a:lstStyle/>
        <a:p>
          <a:endParaRPr lang="en-US"/>
        </a:p>
      </dgm:t>
    </dgm:pt>
    <dgm:pt modelId="{DA2E3065-B315-1248-B147-4A1245134278}" type="pres">
      <dgm:prSet presAssocID="{B62EC6F2-299E-BE47-BAE0-6E3113E9C48D}" presName="vert0" presStyleCnt="0">
        <dgm:presLayoutVars>
          <dgm:dir/>
          <dgm:animOne val="branch"/>
          <dgm:animLvl val="lvl"/>
        </dgm:presLayoutVars>
      </dgm:prSet>
      <dgm:spPr/>
      <dgm:t>
        <a:bodyPr/>
        <a:lstStyle/>
        <a:p>
          <a:endParaRPr lang="en-US"/>
        </a:p>
      </dgm:t>
    </dgm:pt>
    <dgm:pt modelId="{483EFF90-D616-B441-8EEE-3119AD1D3A45}" type="pres">
      <dgm:prSet presAssocID="{FAD64150-26FD-654B-B589-0B945F916723}" presName="thickLine" presStyleLbl="alignNode1" presStyleIdx="0" presStyleCnt="1"/>
      <dgm:spPr/>
    </dgm:pt>
    <dgm:pt modelId="{18A07576-BC99-2242-8F29-A7F88E540092}" type="pres">
      <dgm:prSet presAssocID="{FAD64150-26FD-654B-B589-0B945F916723}" presName="horz1" presStyleCnt="0"/>
      <dgm:spPr/>
    </dgm:pt>
    <dgm:pt modelId="{BC325E46-D3E6-F44B-BF0A-97020116D302}" type="pres">
      <dgm:prSet presAssocID="{FAD64150-26FD-654B-B589-0B945F916723}" presName="tx1" presStyleLbl="revTx" presStyleIdx="0" presStyleCnt="2"/>
      <dgm:spPr/>
      <dgm:t>
        <a:bodyPr/>
        <a:lstStyle/>
        <a:p>
          <a:endParaRPr lang="en-US"/>
        </a:p>
      </dgm:t>
    </dgm:pt>
    <dgm:pt modelId="{E25CCF32-72AD-C841-BA90-E9A826FAA889}" type="pres">
      <dgm:prSet presAssocID="{FAD64150-26FD-654B-B589-0B945F916723}" presName="vert1" presStyleCnt="0"/>
      <dgm:spPr/>
    </dgm:pt>
    <dgm:pt modelId="{B649BF76-C1BD-6042-B906-D659A9158766}" type="pres">
      <dgm:prSet presAssocID="{3C18D069-134F-1F4F-8966-3BC99C3AC0FF}" presName="vertSpace2a" presStyleCnt="0"/>
      <dgm:spPr/>
    </dgm:pt>
    <dgm:pt modelId="{AA01CCBE-9ECA-8340-8526-B303E15CB284}" type="pres">
      <dgm:prSet presAssocID="{3C18D069-134F-1F4F-8966-3BC99C3AC0FF}" presName="horz2" presStyleCnt="0"/>
      <dgm:spPr/>
    </dgm:pt>
    <dgm:pt modelId="{0986ABA8-42E3-6D41-9DD1-E085AF916EB4}" type="pres">
      <dgm:prSet presAssocID="{3C18D069-134F-1F4F-8966-3BC99C3AC0FF}" presName="horzSpace2" presStyleCnt="0"/>
      <dgm:spPr/>
    </dgm:pt>
    <dgm:pt modelId="{7F295E02-1C41-A642-BD81-52F75CFE79E5}" type="pres">
      <dgm:prSet presAssocID="{3C18D069-134F-1F4F-8966-3BC99C3AC0FF}" presName="tx2" presStyleLbl="revTx" presStyleIdx="1" presStyleCnt="2"/>
      <dgm:spPr/>
      <dgm:t>
        <a:bodyPr/>
        <a:lstStyle/>
        <a:p>
          <a:endParaRPr lang="en-US"/>
        </a:p>
      </dgm:t>
    </dgm:pt>
    <dgm:pt modelId="{BC730159-C9B5-BB42-821D-CF7966209651}" type="pres">
      <dgm:prSet presAssocID="{3C18D069-134F-1F4F-8966-3BC99C3AC0FF}" presName="vert2" presStyleCnt="0"/>
      <dgm:spPr/>
    </dgm:pt>
    <dgm:pt modelId="{5C928687-2D53-7244-ADF0-AD06A3963A93}" type="pres">
      <dgm:prSet presAssocID="{3C18D069-134F-1F4F-8966-3BC99C3AC0FF}" presName="thinLine2b" presStyleLbl="callout" presStyleIdx="0" presStyleCnt="1"/>
      <dgm:spPr/>
    </dgm:pt>
    <dgm:pt modelId="{6767C9FC-8745-8D4D-85AF-5E77933AAA09}" type="pres">
      <dgm:prSet presAssocID="{3C18D069-134F-1F4F-8966-3BC99C3AC0FF}" presName="vertSpace2b" presStyleCnt="0"/>
      <dgm:spPr/>
    </dgm:pt>
  </dgm:ptLst>
  <dgm:cxnLst>
    <dgm:cxn modelId="{8C2550E6-E035-8E41-809F-3641ED6D47CA}" srcId="{B62EC6F2-299E-BE47-BAE0-6E3113E9C48D}" destId="{FAD64150-26FD-654B-B589-0B945F916723}" srcOrd="0" destOrd="0" parTransId="{2158BCF6-4A7B-7047-99DF-85CA41CAAE69}" sibTransId="{F0E6EA21-88F1-5945-A328-7EEB44ACFC0F}"/>
    <dgm:cxn modelId="{FD74594A-5936-5043-AB37-2EF4721EFEE3}" type="presOf" srcId="{FAD64150-26FD-654B-B589-0B945F916723}" destId="{BC325E46-D3E6-F44B-BF0A-97020116D302}" srcOrd="0" destOrd="0" presId="urn:microsoft.com/office/officeart/2008/layout/LinedList"/>
    <dgm:cxn modelId="{9AAC0891-A43D-504C-B824-2E254EDCF926}" srcId="{FAD64150-26FD-654B-B589-0B945F916723}" destId="{3C18D069-134F-1F4F-8966-3BC99C3AC0FF}" srcOrd="0" destOrd="0" parTransId="{2BF54D04-3363-8540-AF44-75AE50BAC665}" sibTransId="{16459CA6-B1C4-FC4C-9975-712B9BD51991}"/>
    <dgm:cxn modelId="{3778FA38-1063-5644-9465-385C57123855}" type="presOf" srcId="{B62EC6F2-299E-BE47-BAE0-6E3113E9C48D}" destId="{DA2E3065-B315-1248-B147-4A1245134278}" srcOrd="0" destOrd="0" presId="urn:microsoft.com/office/officeart/2008/layout/LinedList"/>
    <dgm:cxn modelId="{4A4E117F-E2EF-DA48-890A-B21B9651CDA3}" type="presOf" srcId="{3C18D069-134F-1F4F-8966-3BC99C3AC0FF}" destId="{7F295E02-1C41-A642-BD81-52F75CFE79E5}" srcOrd="0" destOrd="0" presId="urn:microsoft.com/office/officeart/2008/layout/LinedList"/>
    <dgm:cxn modelId="{80F2ECFF-1868-1448-9284-060DAF1F1FA8}" type="presParOf" srcId="{DA2E3065-B315-1248-B147-4A1245134278}" destId="{483EFF90-D616-B441-8EEE-3119AD1D3A45}" srcOrd="0" destOrd="0" presId="urn:microsoft.com/office/officeart/2008/layout/LinedList"/>
    <dgm:cxn modelId="{41C71896-C295-9C42-91CE-01CB267CB258}" type="presParOf" srcId="{DA2E3065-B315-1248-B147-4A1245134278}" destId="{18A07576-BC99-2242-8F29-A7F88E540092}" srcOrd="1" destOrd="0" presId="urn:microsoft.com/office/officeart/2008/layout/LinedList"/>
    <dgm:cxn modelId="{E3D32CC7-F4DF-064A-B82E-15FCBF612117}" type="presParOf" srcId="{18A07576-BC99-2242-8F29-A7F88E540092}" destId="{BC325E46-D3E6-F44B-BF0A-97020116D302}" srcOrd="0" destOrd="0" presId="urn:microsoft.com/office/officeart/2008/layout/LinedList"/>
    <dgm:cxn modelId="{0CCFC622-F046-4A4C-9C81-C92ABF42C9B4}" type="presParOf" srcId="{18A07576-BC99-2242-8F29-A7F88E540092}" destId="{E25CCF32-72AD-C841-BA90-E9A826FAA889}" srcOrd="1" destOrd="0" presId="urn:microsoft.com/office/officeart/2008/layout/LinedList"/>
    <dgm:cxn modelId="{1FA9C123-5368-2F46-BDC2-67E25DF6DE5E}" type="presParOf" srcId="{E25CCF32-72AD-C841-BA90-E9A826FAA889}" destId="{B649BF76-C1BD-6042-B906-D659A9158766}" srcOrd="0" destOrd="0" presId="urn:microsoft.com/office/officeart/2008/layout/LinedList"/>
    <dgm:cxn modelId="{8ECE5DC6-E7B5-BB4F-97A9-6ABDA00227BE}" type="presParOf" srcId="{E25CCF32-72AD-C841-BA90-E9A826FAA889}" destId="{AA01CCBE-9ECA-8340-8526-B303E15CB284}" srcOrd="1" destOrd="0" presId="urn:microsoft.com/office/officeart/2008/layout/LinedList"/>
    <dgm:cxn modelId="{660F4E88-8AB4-374C-85B9-92DE87E36884}" type="presParOf" srcId="{AA01CCBE-9ECA-8340-8526-B303E15CB284}" destId="{0986ABA8-42E3-6D41-9DD1-E085AF916EB4}" srcOrd="0" destOrd="0" presId="urn:microsoft.com/office/officeart/2008/layout/LinedList"/>
    <dgm:cxn modelId="{2DE9D8F2-7BF9-064B-8736-93F2234886C2}" type="presParOf" srcId="{AA01CCBE-9ECA-8340-8526-B303E15CB284}" destId="{7F295E02-1C41-A642-BD81-52F75CFE79E5}" srcOrd="1" destOrd="0" presId="urn:microsoft.com/office/officeart/2008/layout/LinedList"/>
    <dgm:cxn modelId="{1C80429E-9FAF-E245-9F3F-394FC780F79B}" type="presParOf" srcId="{AA01CCBE-9ECA-8340-8526-B303E15CB284}" destId="{BC730159-C9B5-BB42-821D-CF7966209651}" srcOrd="2" destOrd="0" presId="urn:microsoft.com/office/officeart/2008/layout/LinedList"/>
    <dgm:cxn modelId="{B5E261FB-3FD9-F04F-8603-6086C139D515}" type="presParOf" srcId="{E25CCF32-72AD-C841-BA90-E9A826FAA889}" destId="{5C928687-2D53-7244-ADF0-AD06A3963A93}" srcOrd="2" destOrd="0" presId="urn:microsoft.com/office/officeart/2008/layout/LinedList"/>
    <dgm:cxn modelId="{F01FDECD-446F-A94B-B149-D1597804C675}" type="presParOf" srcId="{E25CCF32-72AD-C841-BA90-E9A826FAA889}" destId="{6767C9FC-8745-8D4D-85AF-5E77933AAA09}"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19F051-EB40-C94E-B403-32BCDAE47B62}"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CBC04741-B481-8342-BE92-50DAE028E104}">
      <dgm:prSet/>
      <dgm:spPr/>
      <dgm:t>
        <a:bodyPr/>
        <a:lstStyle/>
        <a:p>
          <a:pPr rtl="0"/>
          <a:r>
            <a:rPr lang="en-US" dirty="0" smtClean="0"/>
            <a:t>ELAGSE11-09RL1: </a:t>
          </a:r>
          <a:endParaRPr lang="en-US" dirty="0"/>
        </a:p>
      </dgm:t>
    </dgm:pt>
    <dgm:pt modelId="{00574E4F-D6B8-084F-B8AA-4FB9F65C8FAF}" type="parTrans" cxnId="{06B3836A-3827-FC48-B411-68A70A37ACA2}">
      <dgm:prSet/>
      <dgm:spPr/>
      <dgm:t>
        <a:bodyPr/>
        <a:lstStyle/>
        <a:p>
          <a:endParaRPr lang="en-US"/>
        </a:p>
      </dgm:t>
    </dgm:pt>
    <dgm:pt modelId="{86B8719D-9F12-CC49-B4FB-6B1D49807F66}" type="sibTrans" cxnId="{06B3836A-3827-FC48-B411-68A70A37ACA2}">
      <dgm:prSet/>
      <dgm:spPr/>
      <dgm:t>
        <a:bodyPr/>
        <a:lstStyle/>
        <a:p>
          <a:endParaRPr lang="en-US"/>
        </a:p>
      </dgm:t>
    </dgm:pt>
    <dgm:pt modelId="{597D9625-C2F0-954A-9815-443F737B1F0B}">
      <dgm:prSet/>
      <dgm:spPr/>
      <dgm:t>
        <a:bodyPr/>
        <a:lstStyle/>
        <a:p>
          <a:pPr rtl="0"/>
          <a:r>
            <a:rPr lang="en-US" dirty="0" smtClean="0"/>
            <a:t>Cite strong and thorough textual evidence to support analysis of what the text says explicitly as well as inferences drawn from the text, including determining where the text leaves matters uncertain. </a:t>
          </a:r>
          <a:endParaRPr lang="en-US" dirty="0"/>
        </a:p>
      </dgm:t>
    </dgm:pt>
    <dgm:pt modelId="{975873F7-5990-FA46-963F-6B30D794788B}" type="parTrans" cxnId="{9E019FFE-CF8D-3C48-97EA-F011CE27C52D}">
      <dgm:prSet/>
      <dgm:spPr/>
      <dgm:t>
        <a:bodyPr/>
        <a:lstStyle/>
        <a:p>
          <a:endParaRPr lang="en-US"/>
        </a:p>
      </dgm:t>
    </dgm:pt>
    <dgm:pt modelId="{0088DC16-99A8-3E4A-9F9B-63FC156D6FEB}" type="sibTrans" cxnId="{9E019FFE-CF8D-3C48-97EA-F011CE27C52D}">
      <dgm:prSet/>
      <dgm:spPr/>
      <dgm:t>
        <a:bodyPr/>
        <a:lstStyle/>
        <a:p>
          <a:endParaRPr lang="en-US"/>
        </a:p>
      </dgm:t>
    </dgm:pt>
    <dgm:pt modelId="{92FD3475-AEDB-2941-99D9-C17CBC1C6DE6}">
      <dgm:prSet/>
      <dgm:spPr/>
      <dgm:t>
        <a:bodyPr/>
        <a:lstStyle/>
        <a:p>
          <a:pPr rtl="0"/>
          <a:r>
            <a:rPr lang="en-US" dirty="0" smtClean="0"/>
            <a:t>ELAGSE11-09RL7: </a:t>
          </a:r>
          <a:endParaRPr lang="en-US" dirty="0"/>
        </a:p>
      </dgm:t>
    </dgm:pt>
    <dgm:pt modelId="{112092AB-5749-E848-AF2F-9A402673E848}" type="parTrans" cxnId="{6236ABEF-16D0-A647-8196-A711F0BD201E}">
      <dgm:prSet/>
      <dgm:spPr/>
      <dgm:t>
        <a:bodyPr/>
        <a:lstStyle/>
        <a:p>
          <a:endParaRPr lang="en-US"/>
        </a:p>
      </dgm:t>
    </dgm:pt>
    <dgm:pt modelId="{18BAA69A-85B7-1240-9669-37B3A9085F94}" type="sibTrans" cxnId="{6236ABEF-16D0-A647-8196-A711F0BD201E}">
      <dgm:prSet/>
      <dgm:spPr/>
      <dgm:t>
        <a:bodyPr/>
        <a:lstStyle/>
        <a:p>
          <a:endParaRPr lang="en-US"/>
        </a:p>
      </dgm:t>
    </dgm:pt>
    <dgm:pt modelId="{8AEDC960-7BA8-C543-A633-512E3E64DC3E}">
      <dgm:prSet/>
      <dgm:spPr/>
      <dgm:t>
        <a:bodyPr/>
        <a:lstStyle/>
        <a:p>
          <a:pPr rtl="0"/>
          <a:r>
            <a:rPr lang="en-US" dirty="0" smtClean="0"/>
            <a:t>Analyze multiple interpretations of a story, drama, or poem (e.g., recorded or live production of a play or recorded novel or poetry), evaluating how each version interprets the source text. (Include at least one play by Shakespeare as well as one play by an American dramatist.) </a:t>
          </a:r>
          <a:endParaRPr lang="en-US" dirty="0"/>
        </a:p>
      </dgm:t>
    </dgm:pt>
    <dgm:pt modelId="{5D8DA335-C0C7-A34C-BAC4-97067F692917}" type="parTrans" cxnId="{E74C9D57-E618-534A-BC19-65A63E9BF81B}">
      <dgm:prSet/>
      <dgm:spPr/>
      <dgm:t>
        <a:bodyPr/>
        <a:lstStyle/>
        <a:p>
          <a:endParaRPr lang="en-US"/>
        </a:p>
      </dgm:t>
    </dgm:pt>
    <dgm:pt modelId="{87E9FC41-FAC7-DB41-85B3-4EA87D70E216}" type="sibTrans" cxnId="{E74C9D57-E618-534A-BC19-65A63E9BF81B}">
      <dgm:prSet/>
      <dgm:spPr/>
      <dgm:t>
        <a:bodyPr/>
        <a:lstStyle/>
        <a:p>
          <a:endParaRPr lang="en-US"/>
        </a:p>
      </dgm:t>
    </dgm:pt>
    <dgm:pt modelId="{0C14F2CE-8692-C448-ADC4-195D3153342E}">
      <dgm:prSet/>
      <dgm:spPr/>
      <dgm:t>
        <a:bodyPr/>
        <a:lstStyle/>
        <a:p>
          <a:pPr rtl="0"/>
          <a:r>
            <a:rPr lang="en-US" dirty="0" smtClean="0"/>
            <a:t>ELAGSE11-09RL10: </a:t>
          </a:r>
          <a:endParaRPr lang="en-US" dirty="0"/>
        </a:p>
      </dgm:t>
    </dgm:pt>
    <dgm:pt modelId="{32176F81-050F-2044-AAE4-8BE0BF9C83F8}" type="parTrans" cxnId="{6975B108-D496-0144-9D65-6141F7F1206B}">
      <dgm:prSet/>
      <dgm:spPr/>
      <dgm:t>
        <a:bodyPr/>
        <a:lstStyle/>
        <a:p>
          <a:endParaRPr lang="en-US"/>
        </a:p>
      </dgm:t>
    </dgm:pt>
    <dgm:pt modelId="{AB69D8DE-4FA9-7B4E-AFCB-1B05CEF66560}" type="sibTrans" cxnId="{6975B108-D496-0144-9D65-6141F7F1206B}">
      <dgm:prSet/>
      <dgm:spPr/>
      <dgm:t>
        <a:bodyPr/>
        <a:lstStyle/>
        <a:p>
          <a:endParaRPr lang="en-US"/>
        </a:p>
      </dgm:t>
    </dgm:pt>
    <dgm:pt modelId="{D19F0960-6AF8-2E4B-ACA5-CFE1AAAC47AF}">
      <dgm:prSet/>
      <dgm:spPr/>
      <dgm:t>
        <a:bodyPr/>
        <a:lstStyle/>
        <a:p>
          <a:pPr rtl="0"/>
          <a:r>
            <a:rPr lang="en-US" dirty="0" smtClean="0"/>
            <a:t>By the end of grade 11, read and comprehend literature, including stories, dramas, and poems, in the grades 11-CCR text complexity band proficiently, with scaffolding as needed at the high end of the range. By the end of grade 09, read and comprehend literature, including stories, dramas, and poems, in the grades 11-CCR text complexity band independently</a:t>
          </a:r>
          <a:endParaRPr lang="en-US" dirty="0"/>
        </a:p>
      </dgm:t>
    </dgm:pt>
    <dgm:pt modelId="{38EB5269-F8FD-0E45-BF2A-B24F88896720}" type="parTrans" cxnId="{B04F4281-CF5B-434F-874F-A4A02D5339E6}">
      <dgm:prSet/>
      <dgm:spPr/>
      <dgm:t>
        <a:bodyPr/>
        <a:lstStyle/>
        <a:p>
          <a:endParaRPr lang="en-US"/>
        </a:p>
      </dgm:t>
    </dgm:pt>
    <dgm:pt modelId="{578715B2-B598-3E45-BF2A-345A5D72E9B8}" type="sibTrans" cxnId="{B04F4281-CF5B-434F-874F-A4A02D5339E6}">
      <dgm:prSet/>
      <dgm:spPr/>
      <dgm:t>
        <a:bodyPr/>
        <a:lstStyle/>
        <a:p>
          <a:endParaRPr lang="en-US"/>
        </a:p>
      </dgm:t>
    </dgm:pt>
    <dgm:pt modelId="{3EE02F07-6F36-844A-8F41-13615D3367E1}">
      <dgm:prSet/>
      <dgm:spPr/>
      <dgm:t>
        <a:bodyPr/>
        <a:lstStyle/>
        <a:p>
          <a:pPr rtl="0"/>
          <a:r>
            <a:rPr lang="en-US" dirty="0" smtClean="0"/>
            <a:t>ELAGSE11-09W4: </a:t>
          </a:r>
          <a:endParaRPr lang="en-US" dirty="0"/>
        </a:p>
      </dgm:t>
    </dgm:pt>
    <dgm:pt modelId="{350E31A2-43C6-C24E-9F8B-B44C5C48C3D9}" type="parTrans" cxnId="{B0BE14F9-2079-6540-9655-A187B195B1B6}">
      <dgm:prSet/>
      <dgm:spPr/>
      <dgm:t>
        <a:bodyPr/>
        <a:lstStyle/>
        <a:p>
          <a:endParaRPr lang="en-US"/>
        </a:p>
      </dgm:t>
    </dgm:pt>
    <dgm:pt modelId="{7B95CFF7-B815-E54B-AE18-0E6DB4659D86}" type="sibTrans" cxnId="{B0BE14F9-2079-6540-9655-A187B195B1B6}">
      <dgm:prSet/>
      <dgm:spPr/>
      <dgm:t>
        <a:bodyPr/>
        <a:lstStyle/>
        <a:p>
          <a:endParaRPr lang="en-US"/>
        </a:p>
      </dgm:t>
    </dgm:pt>
    <dgm:pt modelId="{5720D05C-C942-A84D-A0A6-23D77B47FD3D}">
      <dgm:prSet/>
      <dgm:spPr/>
      <dgm:t>
        <a:bodyPr/>
        <a:lstStyle/>
        <a:p>
          <a:pPr rtl="0"/>
          <a:r>
            <a:rPr lang="en-US" dirty="0" smtClean="0"/>
            <a:t>Produce clear and coherent writing in which the development, organization, and style are appropriate to task, purpose, and audience. (Grade-specific expectations for writing types are defined in standards 1–3 above.) </a:t>
          </a:r>
          <a:endParaRPr lang="en-US" dirty="0"/>
        </a:p>
      </dgm:t>
    </dgm:pt>
    <dgm:pt modelId="{CF64AB8F-5CE6-8949-8535-CFB5DE7C2EEB}" type="parTrans" cxnId="{B6CD6A71-D6D7-D54A-B617-9626E1349A5F}">
      <dgm:prSet/>
      <dgm:spPr/>
      <dgm:t>
        <a:bodyPr/>
        <a:lstStyle/>
        <a:p>
          <a:endParaRPr lang="en-US"/>
        </a:p>
      </dgm:t>
    </dgm:pt>
    <dgm:pt modelId="{67397DEA-D63A-4E43-9FA3-A96DDF494E57}" type="sibTrans" cxnId="{B6CD6A71-D6D7-D54A-B617-9626E1349A5F}">
      <dgm:prSet/>
      <dgm:spPr/>
      <dgm:t>
        <a:bodyPr/>
        <a:lstStyle/>
        <a:p>
          <a:endParaRPr lang="en-US"/>
        </a:p>
      </dgm:t>
    </dgm:pt>
    <dgm:pt modelId="{3571A0D9-82E7-F142-9B67-AFAF7DBF9A3D}" type="pres">
      <dgm:prSet presAssocID="{3519F051-EB40-C94E-B403-32BCDAE47B62}" presName="vert0" presStyleCnt="0">
        <dgm:presLayoutVars>
          <dgm:dir/>
          <dgm:animOne val="branch"/>
          <dgm:animLvl val="lvl"/>
        </dgm:presLayoutVars>
      </dgm:prSet>
      <dgm:spPr/>
      <dgm:t>
        <a:bodyPr/>
        <a:lstStyle/>
        <a:p>
          <a:endParaRPr lang="en-US"/>
        </a:p>
      </dgm:t>
    </dgm:pt>
    <dgm:pt modelId="{4F508D38-403D-0B41-A085-A514A51F730E}" type="pres">
      <dgm:prSet presAssocID="{CBC04741-B481-8342-BE92-50DAE028E104}" presName="thickLine" presStyleLbl="alignNode1" presStyleIdx="0" presStyleCnt="4"/>
      <dgm:spPr/>
    </dgm:pt>
    <dgm:pt modelId="{1B111CEF-359C-5B40-9EDA-E2760BC00AE1}" type="pres">
      <dgm:prSet presAssocID="{CBC04741-B481-8342-BE92-50DAE028E104}" presName="horz1" presStyleCnt="0"/>
      <dgm:spPr/>
    </dgm:pt>
    <dgm:pt modelId="{002A1FA7-9F88-174E-A461-E64AD7C54F57}" type="pres">
      <dgm:prSet presAssocID="{CBC04741-B481-8342-BE92-50DAE028E104}" presName="tx1" presStyleLbl="revTx" presStyleIdx="0" presStyleCnt="8"/>
      <dgm:spPr/>
      <dgm:t>
        <a:bodyPr/>
        <a:lstStyle/>
        <a:p>
          <a:endParaRPr lang="en-US"/>
        </a:p>
      </dgm:t>
    </dgm:pt>
    <dgm:pt modelId="{546B1D0D-18BE-4F4F-A3A1-10A7AFE28DE3}" type="pres">
      <dgm:prSet presAssocID="{CBC04741-B481-8342-BE92-50DAE028E104}" presName="vert1" presStyleCnt="0"/>
      <dgm:spPr/>
    </dgm:pt>
    <dgm:pt modelId="{100DD99A-F477-CF4C-AEB8-0865E2AAA20D}" type="pres">
      <dgm:prSet presAssocID="{597D9625-C2F0-954A-9815-443F737B1F0B}" presName="vertSpace2a" presStyleCnt="0"/>
      <dgm:spPr/>
    </dgm:pt>
    <dgm:pt modelId="{CD35C244-09A5-4140-88E7-504D971CACF5}" type="pres">
      <dgm:prSet presAssocID="{597D9625-C2F0-954A-9815-443F737B1F0B}" presName="horz2" presStyleCnt="0"/>
      <dgm:spPr/>
    </dgm:pt>
    <dgm:pt modelId="{AB92E447-38A7-F144-9875-2CC4D02B070B}" type="pres">
      <dgm:prSet presAssocID="{597D9625-C2F0-954A-9815-443F737B1F0B}" presName="horzSpace2" presStyleCnt="0"/>
      <dgm:spPr/>
    </dgm:pt>
    <dgm:pt modelId="{B3CDE046-4D3A-2A49-9886-42475286070B}" type="pres">
      <dgm:prSet presAssocID="{597D9625-C2F0-954A-9815-443F737B1F0B}" presName="tx2" presStyleLbl="revTx" presStyleIdx="1" presStyleCnt="8"/>
      <dgm:spPr/>
      <dgm:t>
        <a:bodyPr/>
        <a:lstStyle/>
        <a:p>
          <a:endParaRPr lang="en-US"/>
        </a:p>
      </dgm:t>
    </dgm:pt>
    <dgm:pt modelId="{B0E934A8-4647-E048-8B68-5126AD680360}" type="pres">
      <dgm:prSet presAssocID="{597D9625-C2F0-954A-9815-443F737B1F0B}" presName="vert2" presStyleCnt="0"/>
      <dgm:spPr/>
    </dgm:pt>
    <dgm:pt modelId="{FEDFB51A-8223-4E46-BD17-B0C22FC9F7CD}" type="pres">
      <dgm:prSet presAssocID="{597D9625-C2F0-954A-9815-443F737B1F0B}" presName="thinLine2b" presStyleLbl="callout" presStyleIdx="0" presStyleCnt="4"/>
      <dgm:spPr/>
    </dgm:pt>
    <dgm:pt modelId="{973E1BDF-BD28-394D-8764-032AF81D232B}" type="pres">
      <dgm:prSet presAssocID="{597D9625-C2F0-954A-9815-443F737B1F0B}" presName="vertSpace2b" presStyleCnt="0"/>
      <dgm:spPr/>
    </dgm:pt>
    <dgm:pt modelId="{7E10591F-2530-1F46-9DF4-F20E39100208}" type="pres">
      <dgm:prSet presAssocID="{92FD3475-AEDB-2941-99D9-C17CBC1C6DE6}" presName="thickLine" presStyleLbl="alignNode1" presStyleIdx="1" presStyleCnt="4"/>
      <dgm:spPr/>
    </dgm:pt>
    <dgm:pt modelId="{F0F5EC28-F051-BC4D-8875-C600B19797A5}" type="pres">
      <dgm:prSet presAssocID="{92FD3475-AEDB-2941-99D9-C17CBC1C6DE6}" presName="horz1" presStyleCnt="0"/>
      <dgm:spPr/>
    </dgm:pt>
    <dgm:pt modelId="{B76C615E-779A-5642-A14E-CBCB7EB16DF6}" type="pres">
      <dgm:prSet presAssocID="{92FD3475-AEDB-2941-99D9-C17CBC1C6DE6}" presName="tx1" presStyleLbl="revTx" presStyleIdx="2" presStyleCnt="8"/>
      <dgm:spPr/>
      <dgm:t>
        <a:bodyPr/>
        <a:lstStyle/>
        <a:p>
          <a:endParaRPr lang="en-US"/>
        </a:p>
      </dgm:t>
    </dgm:pt>
    <dgm:pt modelId="{54B2A5AD-5C6B-FE4A-9F01-8939566E1B6A}" type="pres">
      <dgm:prSet presAssocID="{92FD3475-AEDB-2941-99D9-C17CBC1C6DE6}" presName="vert1" presStyleCnt="0"/>
      <dgm:spPr/>
    </dgm:pt>
    <dgm:pt modelId="{E9714BEC-34EB-0C4D-B328-413E83805593}" type="pres">
      <dgm:prSet presAssocID="{8AEDC960-7BA8-C543-A633-512E3E64DC3E}" presName="vertSpace2a" presStyleCnt="0"/>
      <dgm:spPr/>
    </dgm:pt>
    <dgm:pt modelId="{C591751B-956A-5E46-83A3-87ECD84603FC}" type="pres">
      <dgm:prSet presAssocID="{8AEDC960-7BA8-C543-A633-512E3E64DC3E}" presName="horz2" presStyleCnt="0"/>
      <dgm:spPr/>
    </dgm:pt>
    <dgm:pt modelId="{864A9EC3-0FAC-1549-8707-97F57F542A76}" type="pres">
      <dgm:prSet presAssocID="{8AEDC960-7BA8-C543-A633-512E3E64DC3E}" presName="horzSpace2" presStyleCnt="0"/>
      <dgm:spPr/>
    </dgm:pt>
    <dgm:pt modelId="{D516DCC3-C924-C14E-B67F-BB43B7BA61B2}" type="pres">
      <dgm:prSet presAssocID="{8AEDC960-7BA8-C543-A633-512E3E64DC3E}" presName="tx2" presStyleLbl="revTx" presStyleIdx="3" presStyleCnt="8"/>
      <dgm:spPr/>
      <dgm:t>
        <a:bodyPr/>
        <a:lstStyle/>
        <a:p>
          <a:endParaRPr lang="en-US"/>
        </a:p>
      </dgm:t>
    </dgm:pt>
    <dgm:pt modelId="{BEB11600-EA65-FC45-8B84-BEBB92FC5F37}" type="pres">
      <dgm:prSet presAssocID="{8AEDC960-7BA8-C543-A633-512E3E64DC3E}" presName="vert2" presStyleCnt="0"/>
      <dgm:spPr/>
    </dgm:pt>
    <dgm:pt modelId="{2AE37C71-9D21-4B48-8487-66F939D1D087}" type="pres">
      <dgm:prSet presAssocID="{8AEDC960-7BA8-C543-A633-512E3E64DC3E}" presName="thinLine2b" presStyleLbl="callout" presStyleIdx="1" presStyleCnt="4"/>
      <dgm:spPr/>
    </dgm:pt>
    <dgm:pt modelId="{60179C65-DC93-9040-9FD2-A299291BC59D}" type="pres">
      <dgm:prSet presAssocID="{8AEDC960-7BA8-C543-A633-512E3E64DC3E}" presName="vertSpace2b" presStyleCnt="0"/>
      <dgm:spPr/>
    </dgm:pt>
    <dgm:pt modelId="{3F43262C-2302-3E41-97BB-496E013B7F0C}" type="pres">
      <dgm:prSet presAssocID="{0C14F2CE-8692-C448-ADC4-195D3153342E}" presName="thickLine" presStyleLbl="alignNode1" presStyleIdx="2" presStyleCnt="4"/>
      <dgm:spPr/>
    </dgm:pt>
    <dgm:pt modelId="{A14357F6-EEDB-7949-8326-EF5029298775}" type="pres">
      <dgm:prSet presAssocID="{0C14F2CE-8692-C448-ADC4-195D3153342E}" presName="horz1" presStyleCnt="0"/>
      <dgm:spPr/>
    </dgm:pt>
    <dgm:pt modelId="{CE89804F-4D01-844D-8935-6BBBE765CCC3}" type="pres">
      <dgm:prSet presAssocID="{0C14F2CE-8692-C448-ADC4-195D3153342E}" presName="tx1" presStyleLbl="revTx" presStyleIdx="4" presStyleCnt="8"/>
      <dgm:spPr/>
      <dgm:t>
        <a:bodyPr/>
        <a:lstStyle/>
        <a:p>
          <a:endParaRPr lang="en-US"/>
        </a:p>
      </dgm:t>
    </dgm:pt>
    <dgm:pt modelId="{96CDC47E-2CB1-564D-B919-9B29B55913BE}" type="pres">
      <dgm:prSet presAssocID="{0C14F2CE-8692-C448-ADC4-195D3153342E}" presName="vert1" presStyleCnt="0"/>
      <dgm:spPr/>
    </dgm:pt>
    <dgm:pt modelId="{4F51F6BF-DF8C-DC4B-86F8-14B4777B9837}" type="pres">
      <dgm:prSet presAssocID="{D19F0960-6AF8-2E4B-ACA5-CFE1AAAC47AF}" presName="vertSpace2a" presStyleCnt="0"/>
      <dgm:spPr/>
    </dgm:pt>
    <dgm:pt modelId="{3E95DD31-A217-9E4E-9E4F-869A0631B62D}" type="pres">
      <dgm:prSet presAssocID="{D19F0960-6AF8-2E4B-ACA5-CFE1AAAC47AF}" presName="horz2" presStyleCnt="0"/>
      <dgm:spPr/>
    </dgm:pt>
    <dgm:pt modelId="{708596CB-D8D9-2243-9D1B-0BDB4C9C74FE}" type="pres">
      <dgm:prSet presAssocID="{D19F0960-6AF8-2E4B-ACA5-CFE1AAAC47AF}" presName="horzSpace2" presStyleCnt="0"/>
      <dgm:spPr/>
    </dgm:pt>
    <dgm:pt modelId="{498D80E6-B2D6-644F-9F6A-3AB5CEA736FE}" type="pres">
      <dgm:prSet presAssocID="{D19F0960-6AF8-2E4B-ACA5-CFE1AAAC47AF}" presName="tx2" presStyleLbl="revTx" presStyleIdx="5" presStyleCnt="8"/>
      <dgm:spPr/>
      <dgm:t>
        <a:bodyPr/>
        <a:lstStyle/>
        <a:p>
          <a:endParaRPr lang="en-US"/>
        </a:p>
      </dgm:t>
    </dgm:pt>
    <dgm:pt modelId="{3AAEF145-2E34-5D49-8CE7-A022B9675690}" type="pres">
      <dgm:prSet presAssocID="{D19F0960-6AF8-2E4B-ACA5-CFE1AAAC47AF}" presName="vert2" presStyleCnt="0"/>
      <dgm:spPr/>
    </dgm:pt>
    <dgm:pt modelId="{AF98F3C6-AF2C-E048-9383-A7626CF2A404}" type="pres">
      <dgm:prSet presAssocID="{D19F0960-6AF8-2E4B-ACA5-CFE1AAAC47AF}" presName="thinLine2b" presStyleLbl="callout" presStyleIdx="2" presStyleCnt="4"/>
      <dgm:spPr/>
    </dgm:pt>
    <dgm:pt modelId="{BF953FCA-0532-D04B-ABA7-2A9892016A43}" type="pres">
      <dgm:prSet presAssocID="{D19F0960-6AF8-2E4B-ACA5-CFE1AAAC47AF}" presName="vertSpace2b" presStyleCnt="0"/>
      <dgm:spPr/>
    </dgm:pt>
    <dgm:pt modelId="{180AB1A3-6A89-C749-9031-F42D1010DD25}" type="pres">
      <dgm:prSet presAssocID="{3EE02F07-6F36-844A-8F41-13615D3367E1}" presName="thickLine" presStyleLbl="alignNode1" presStyleIdx="3" presStyleCnt="4"/>
      <dgm:spPr/>
    </dgm:pt>
    <dgm:pt modelId="{39C0B9C4-89AA-124C-819F-BA913E3422AF}" type="pres">
      <dgm:prSet presAssocID="{3EE02F07-6F36-844A-8F41-13615D3367E1}" presName="horz1" presStyleCnt="0"/>
      <dgm:spPr/>
    </dgm:pt>
    <dgm:pt modelId="{F3CA8BDF-6F70-C843-B153-10D42105A8D1}" type="pres">
      <dgm:prSet presAssocID="{3EE02F07-6F36-844A-8F41-13615D3367E1}" presName="tx1" presStyleLbl="revTx" presStyleIdx="6" presStyleCnt="8"/>
      <dgm:spPr/>
      <dgm:t>
        <a:bodyPr/>
        <a:lstStyle/>
        <a:p>
          <a:endParaRPr lang="en-US"/>
        </a:p>
      </dgm:t>
    </dgm:pt>
    <dgm:pt modelId="{C3BC3C8D-307E-AE40-A88C-41D5373BE533}" type="pres">
      <dgm:prSet presAssocID="{3EE02F07-6F36-844A-8F41-13615D3367E1}" presName="vert1" presStyleCnt="0"/>
      <dgm:spPr/>
    </dgm:pt>
    <dgm:pt modelId="{0E718062-0150-BB48-ADF0-CDDD9E5C3238}" type="pres">
      <dgm:prSet presAssocID="{5720D05C-C942-A84D-A0A6-23D77B47FD3D}" presName="vertSpace2a" presStyleCnt="0"/>
      <dgm:spPr/>
    </dgm:pt>
    <dgm:pt modelId="{5DC7FB93-7448-0F4D-AA17-9A2580856E2F}" type="pres">
      <dgm:prSet presAssocID="{5720D05C-C942-A84D-A0A6-23D77B47FD3D}" presName="horz2" presStyleCnt="0"/>
      <dgm:spPr/>
    </dgm:pt>
    <dgm:pt modelId="{2F3F2BB2-69F6-C246-8489-E854810D9653}" type="pres">
      <dgm:prSet presAssocID="{5720D05C-C942-A84D-A0A6-23D77B47FD3D}" presName="horzSpace2" presStyleCnt="0"/>
      <dgm:spPr/>
    </dgm:pt>
    <dgm:pt modelId="{31B8C874-CEC0-474A-A7FF-71EBF13F66F0}" type="pres">
      <dgm:prSet presAssocID="{5720D05C-C942-A84D-A0A6-23D77B47FD3D}" presName="tx2" presStyleLbl="revTx" presStyleIdx="7" presStyleCnt="8"/>
      <dgm:spPr/>
      <dgm:t>
        <a:bodyPr/>
        <a:lstStyle/>
        <a:p>
          <a:endParaRPr lang="en-US"/>
        </a:p>
      </dgm:t>
    </dgm:pt>
    <dgm:pt modelId="{7A968DDB-C01D-2844-AF4D-4F632CC41F59}" type="pres">
      <dgm:prSet presAssocID="{5720D05C-C942-A84D-A0A6-23D77B47FD3D}" presName="vert2" presStyleCnt="0"/>
      <dgm:spPr/>
    </dgm:pt>
    <dgm:pt modelId="{91E8DF1C-594E-184D-9D87-E9C1FAC62412}" type="pres">
      <dgm:prSet presAssocID="{5720D05C-C942-A84D-A0A6-23D77B47FD3D}" presName="thinLine2b" presStyleLbl="callout" presStyleIdx="3" presStyleCnt="4"/>
      <dgm:spPr/>
    </dgm:pt>
    <dgm:pt modelId="{088C759C-876C-1C4E-87A7-BF35EDCD6C4E}" type="pres">
      <dgm:prSet presAssocID="{5720D05C-C942-A84D-A0A6-23D77B47FD3D}" presName="vertSpace2b" presStyleCnt="0"/>
      <dgm:spPr/>
    </dgm:pt>
  </dgm:ptLst>
  <dgm:cxnLst>
    <dgm:cxn modelId="{6975B108-D496-0144-9D65-6141F7F1206B}" srcId="{3519F051-EB40-C94E-B403-32BCDAE47B62}" destId="{0C14F2CE-8692-C448-ADC4-195D3153342E}" srcOrd="2" destOrd="0" parTransId="{32176F81-050F-2044-AAE4-8BE0BF9C83F8}" sibTransId="{AB69D8DE-4FA9-7B4E-AFCB-1B05CEF66560}"/>
    <dgm:cxn modelId="{B6CD6A71-D6D7-D54A-B617-9626E1349A5F}" srcId="{3EE02F07-6F36-844A-8F41-13615D3367E1}" destId="{5720D05C-C942-A84D-A0A6-23D77B47FD3D}" srcOrd="0" destOrd="0" parTransId="{CF64AB8F-5CE6-8949-8535-CFB5DE7C2EEB}" sibTransId="{67397DEA-D63A-4E43-9FA3-A96DDF494E57}"/>
    <dgm:cxn modelId="{6315152E-88BD-AA4A-948F-D3AB0FAEA7E2}" type="presOf" srcId="{597D9625-C2F0-954A-9815-443F737B1F0B}" destId="{B3CDE046-4D3A-2A49-9886-42475286070B}" srcOrd="0" destOrd="0" presId="urn:microsoft.com/office/officeart/2008/layout/LinedList"/>
    <dgm:cxn modelId="{48572D1F-31A9-224C-B128-3F45FA38BAE2}" type="presOf" srcId="{3519F051-EB40-C94E-B403-32BCDAE47B62}" destId="{3571A0D9-82E7-F142-9B67-AFAF7DBF9A3D}" srcOrd="0" destOrd="0" presId="urn:microsoft.com/office/officeart/2008/layout/LinedList"/>
    <dgm:cxn modelId="{E74C9D57-E618-534A-BC19-65A63E9BF81B}" srcId="{92FD3475-AEDB-2941-99D9-C17CBC1C6DE6}" destId="{8AEDC960-7BA8-C543-A633-512E3E64DC3E}" srcOrd="0" destOrd="0" parTransId="{5D8DA335-C0C7-A34C-BAC4-97067F692917}" sibTransId="{87E9FC41-FAC7-DB41-85B3-4EA87D70E216}"/>
    <dgm:cxn modelId="{6236ABEF-16D0-A647-8196-A711F0BD201E}" srcId="{3519F051-EB40-C94E-B403-32BCDAE47B62}" destId="{92FD3475-AEDB-2941-99D9-C17CBC1C6DE6}" srcOrd="1" destOrd="0" parTransId="{112092AB-5749-E848-AF2F-9A402673E848}" sibTransId="{18BAA69A-85B7-1240-9669-37B3A9085F94}"/>
    <dgm:cxn modelId="{06B3836A-3827-FC48-B411-68A70A37ACA2}" srcId="{3519F051-EB40-C94E-B403-32BCDAE47B62}" destId="{CBC04741-B481-8342-BE92-50DAE028E104}" srcOrd="0" destOrd="0" parTransId="{00574E4F-D6B8-084F-B8AA-4FB9F65C8FAF}" sibTransId="{86B8719D-9F12-CC49-B4FB-6B1D49807F66}"/>
    <dgm:cxn modelId="{2151DB18-6CFE-FB4A-BBB7-CFFE951BE064}" type="presOf" srcId="{D19F0960-6AF8-2E4B-ACA5-CFE1AAAC47AF}" destId="{498D80E6-B2D6-644F-9F6A-3AB5CEA736FE}" srcOrd="0" destOrd="0" presId="urn:microsoft.com/office/officeart/2008/layout/LinedList"/>
    <dgm:cxn modelId="{B1628A4A-AFFA-7F43-ABDD-B718C7CC9AA1}" type="presOf" srcId="{92FD3475-AEDB-2941-99D9-C17CBC1C6DE6}" destId="{B76C615E-779A-5642-A14E-CBCB7EB16DF6}" srcOrd="0" destOrd="0" presId="urn:microsoft.com/office/officeart/2008/layout/LinedList"/>
    <dgm:cxn modelId="{01CA4A11-37C4-CD4E-B95F-0AD3D721878C}" type="presOf" srcId="{0C14F2CE-8692-C448-ADC4-195D3153342E}" destId="{CE89804F-4D01-844D-8935-6BBBE765CCC3}" srcOrd="0" destOrd="0" presId="urn:microsoft.com/office/officeart/2008/layout/LinedList"/>
    <dgm:cxn modelId="{D38672A6-536A-234F-8B1E-6BB5CB613629}" type="presOf" srcId="{CBC04741-B481-8342-BE92-50DAE028E104}" destId="{002A1FA7-9F88-174E-A461-E64AD7C54F57}" srcOrd="0" destOrd="0" presId="urn:microsoft.com/office/officeart/2008/layout/LinedList"/>
    <dgm:cxn modelId="{B0BE14F9-2079-6540-9655-A187B195B1B6}" srcId="{3519F051-EB40-C94E-B403-32BCDAE47B62}" destId="{3EE02F07-6F36-844A-8F41-13615D3367E1}" srcOrd="3" destOrd="0" parTransId="{350E31A2-43C6-C24E-9F8B-B44C5C48C3D9}" sibTransId="{7B95CFF7-B815-E54B-AE18-0E6DB4659D86}"/>
    <dgm:cxn modelId="{9B6847FF-A8E0-2D4B-8471-EFB743D00377}" type="presOf" srcId="{3EE02F07-6F36-844A-8F41-13615D3367E1}" destId="{F3CA8BDF-6F70-C843-B153-10D42105A8D1}" srcOrd="0" destOrd="0" presId="urn:microsoft.com/office/officeart/2008/layout/LinedList"/>
    <dgm:cxn modelId="{639EC2BC-F786-314E-B70C-B98D0E0F7090}" type="presOf" srcId="{8AEDC960-7BA8-C543-A633-512E3E64DC3E}" destId="{D516DCC3-C924-C14E-B67F-BB43B7BA61B2}" srcOrd="0" destOrd="0" presId="urn:microsoft.com/office/officeart/2008/layout/LinedList"/>
    <dgm:cxn modelId="{B04F4281-CF5B-434F-874F-A4A02D5339E6}" srcId="{0C14F2CE-8692-C448-ADC4-195D3153342E}" destId="{D19F0960-6AF8-2E4B-ACA5-CFE1AAAC47AF}" srcOrd="0" destOrd="0" parTransId="{38EB5269-F8FD-0E45-BF2A-B24F88896720}" sibTransId="{578715B2-B598-3E45-BF2A-345A5D72E9B8}"/>
    <dgm:cxn modelId="{454DE7F4-BF89-DD41-AEB6-BBF9FF9CF950}" type="presOf" srcId="{5720D05C-C942-A84D-A0A6-23D77B47FD3D}" destId="{31B8C874-CEC0-474A-A7FF-71EBF13F66F0}" srcOrd="0" destOrd="0" presId="urn:microsoft.com/office/officeart/2008/layout/LinedList"/>
    <dgm:cxn modelId="{9E019FFE-CF8D-3C48-97EA-F011CE27C52D}" srcId="{CBC04741-B481-8342-BE92-50DAE028E104}" destId="{597D9625-C2F0-954A-9815-443F737B1F0B}" srcOrd="0" destOrd="0" parTransId="{975873F7-5990-FA46-963F-6B30D794788B}" sibTransId="{0088DC16-99A8-3E4A-9F9B-63FC156D6FEB}"/>
    <dgm:cxn modelId="{91610208-81E6-644E-B59A-E7CE7CEC0FE7}" type="presParOf" srcId="{3571A0D9-82E7-F142-9B67-AFAF7DBF9A3D}" destId="{4F508D38-403D-0B41-A085-A514A51F730E}" srcOrd="0" destOrd="0" presId="urn:microsoft.com/office/officeart/2008/layout/LinedList"/>
    <dgm:cxn modelId="{06FA6A29-5852-7C4E-BB8E-4CD667BD03CA}" type="presParOf" srcId="{3571A0D9-82E7-F142-9B67-AFAF7DBF9A3D}" destId="{1B111CEF-359C-5B40-9EDA-E2760BC00AE1}" srcOrd="1" destOrd="0" presId="urn:microsoft.com/office/officeart/2008/layout/LinedList"/>
    <dgm:cxn modelId="{62D277DD-5C0E-AD4B-951A-71F2B7251613}" type="presParOf" srcId="{1B111CEF-359C-5B40-9EDA-E2760BC00AE1}" destId="{002A1FA7-9F88-174E-A461-E64AD7C54F57}" srcOrd="0" destOrd="0" presId="urn:microsoft.com/office/officeart/2008/layout/LinedList"/>
    <dgm:cxn modelId="{8E31CC6D-0D80-B241-9002-02100454FA23}" type="presParOf" srcId="{1B111CEF-359C-5B40-9EDA-E2760BC00AE1}" destId="{546B1D0D-18BE-4F4F-A3A1-10A7AFE28DE3}" srcOrd="1" destOrd="0" presId="urn:microsoft.com/office/officeart/2008/layout/LinedList"/>
    <dgm:cxn modelId="{F866157D-B366-374E-9EEC-2F0E6F7A13CE}" type="presParOf" srcId="{546B1D0D-18BE-4F4F-A3A1-10A7AFE28DE3}" destId="{100DD99A-F477-CF4C-AEB8-0865E2AAA20D}" srcOrd="0" destOrd="0" presId="urn:microsoft.com/office/officeart/2008/layout/LinedList"/>
    <dgm:cxn modelId="{1CAFEF49-5AC2-4C4A-849E-C697F95CCA64}" type="presParOf" srcId="{546B1D0D-18BE-4F4F-A3A1-10A7AFE28DE3}" destId="{CD35C244-09A5-4140-88E7-504D971CACF5}" srcOrd="1" destOrd="0" presId="urn:microsoft.com/office/officeart/2008/layout/LinedList"/>
    <dgm:cxn modelId="{E2B8F35F-7178-0642-9431-A273336E80BA}" type="presParOf" srcId="{CD35C244-09A5-4140-88E7-504D971CACF5}" destId="{AB92E447-38A7-F144-9875-2CC4D02B070B}" srcOrd="0" destOrd="0" presId="urn:microsoft.com/office/officeart/2008/layout/LinedList"/>
    <dgm:cxn modelId="{5FDCFB8C-6435-D546-B5C0-7BF089E61838}" type="presParOf" srcId="{CD35C244-09A5-4140-88E7-504D971CACF5}" destId="{B3CDE046-4D3A-2A49-9886-42475286070B}" srcOrd="1" destOrd="0" presId="urn:microsoft.com/office/officeart/2008/layout/LinedList"/>
    <dgm:cxn modelId="{8C6826B9-59EB-094C-AA32-81E7061FEF74}" type="presParOf" srcId="{CD35C244-09A5-4140-88E7-504D971CACF5}" destId="{B0E934A8-4647-E048-8B68-5126AD680360}" srcOrd="2" destOrd="0" presId="urn:microsoft.com/office/officeart/2008/layout/LinedList"/>
    <dgm:cxn modelId="{67A00F4F-9168-3549-AE5C-FF9CBD5E1C8E}" type="presParOf" srcId="{546B1D0D-18BE-4F4F-A3A1-10A7AFE28DE3}" destId="{FEDFB51A-8223-4E46-BD17-B0C22FC9F7CD}" srcOrd="2" destOrd="0" presId="urn:microsoft.com/office/officeart/2008/layout/LinedList"/>
    <dgm:cxn modelId="{A7205233-7293-244D-A7F3-AFA79DE1BA4E}" type="presParOf" srcId="{546B1D0D-18BE-4F4F-A3A1-10A7AFE28DE3}" destId="{973E1BDF-BD28-394D-8764-032AF81D232B}" srcOrd="3" destOrd="0" presId="urn:microsoft.com/office/officeart/2008/layout/LinedList"/>
    <dgm:cxn modelId="{25E5D40D-D206-EE47-B49A-2E9C0B5595F0}" type="presParOf" srcId="{3571A0D9-82E7-F142-9B67-AFAF7DBF9A3D}" destId="{7E10591F-2530-1F46-9DF4-F20E39100208}" srcOrd="2" destOrd="0" presId="urn:microsoft.com/office/officeart/2008/layout/LinedList"/>
    <dgm:cxn modelId="{D824A5AE-15CE-9747-9064-9FB7247413C5}" type="presParOf" srcId="{3571A0D9-82E7-F142-9B67-AFAF7DBF9A3D}" destId="{F0F5EC28-F051-BC4D-8875-C600B19797A5}" srcOrd="3" destOrd="0" presId="urn:microsoft.com/office/officeart/2008/layout/LinedList"/>
    <dgm:cxn modelId="{9E82BEF5-AA2C-0145-BDDC-41B6D014ACE4}" type="presParOf" srcId="{F0F5EC28-F051-BC4D-8875-C600B19797A5}" destId="{B76C615E-779A-5642-A14E-CBCB7EB16DF6}" srcOrd="0" destOrd="0" presId="urn:microsoft.com/office/officeart/2008/layout/LinedList"/>
    <dgm:cxn modelId="{E44C3984-B3CC-E44D-94BB-8E8554952CDF}" type="presParOf" srcId="{F0F5EC28-F051-BC4D-8875-C600B19797A5}" destId="{54B2A5AD-5C6B-FE4A-9F01-8939566E1B6A}" srcOrd="1" destOrd="0" presId="urn:microsoft.com/office/officeart/2008/layout/LinedList"/>
    <dgm:cxn modelId="{31CE478C-9E0C-2042-88B9-1DC503DE4C0C}" type="presParOf" srcId="{54B2A5AD-5C6B-FE4A-9F01-8939566E1B6A}" destId="{E9714BEC-34EB-0C4D-B328-413E83805593}" srcOrd="0" destOrd="0" presId="urn:microsoft.com/office/officeart/2008/layout/LinedList"/>
    <dgm:cxn modelId="{DDE61EAB-F2F4-C049-8584-22AD1953FDDF}" type="presParOf" srcId="{54B2A5AD-5C6B-FE4A-9F01-8939566E1B6A}" destId="{C591751B-956A-5E46-83A3-87ECD84603FC}" srcOrd="1" destOrd="0" presId="urn:microsoft.com/office/officeart/2008/layout/LinedList"/>
    <dgm:cxn modelId="{6AA66F6C-651C-7D49-BB1D-5D03A4B8D816}" type="presParOf" srcId="{C591751B-956A-5E46-83A3-87ECD84603FC}" destId="{864A9EC3-0FAC-1549-8707-97F57F542A76}" srcOrd="0" destOrd="0" presId="urn:microsoft.com/office/officeart/2008/layout/LinedList"/>
    <dgm:cxn modelId="{D54F45D5-47EC-054D-921A-FBCEC2FAFE97}" type="presParOf" srcId="{C591751B-956A-5E46-83A3-87ECD84603FC}" destId="{D516DCC3-C924-C14E-B67F-BB43B7BA61B2}" srcOrd="1" destOrd="0" presId="urn:microsoft.com/office/officeart/2008/layout/LinedList"/>
    <dgm:cxn modelId="{A4F8828D-194A-8E4C-AF0A-73F74892904B}" type="presParOf" srcId="{C591751B-956A-5E46-83A3-87ECD84603FC}" destId="{BEB11600-EA65-FC45-8B84-BEBB92FC5F37}" srcOrd="2" destOrd="0" presId="urn:microsoft.com/office/officeart/2008/layout/LinedList"/>
    <dgm:cxn modelId="{99E84DA2-A7EA-3F44-A513-F90842C3F85F}" type="presParOf" srcId="{54B2A5AD-5C6B-FE4A-9F01-8939566E1B6A}" destId="{2AE37C71-9D21-4B48-8487-66F939D1D087}" srcOrd="2" destOrd="0" presId="urn:microsoft.com/office/officeart/2008/layout/LinedList"/>
    <dgm:cxn modelId="{A660CEED-3D64-4045-B29C-89D0F41A4022}" type="presParOf" srcId="{54B2A5AD-5C6B-FE4A-9F01-8939566E1B6A}" destId="{60179C65-DC93-9040-9FD2-A299291BC59D}" srcOrd="3" destOrd="0" presId="urn:microsoft.com/office/officeart/2008/layout/LinedList"/>
    <dgm:cxn modelId="{0B096036-BDC1-5B42-B8F5-023E9C240C38}" type="presParOf" srcId="{3571A0D9-82E7-F142-9B67-AFAF7DBF9A3D}" destId="{3F43262C-2302-3E41-97BB-496E013B7F0C}" srcOrd="4" destOrd="0" presId="urn:microsoft.com/office/officeart/2008/layout/LinedList"/>
    <dgm:cxn modelId="{7320B45B-F621-374F-8466-5C48238295DA}" type="presParOf" srcId="{3571A0D9-82E7-F142-9B67-AFAF7DBF9A3D}" destId="{A14357F6-EEDB-7949-8326-EF5029298775}" srcOrd="5" destOrd="0" presId="urn:microsoft.com/office/officeart/2008/layout/LinedList"/>
    <dgm:cxn modelId="{0BBBBE80-6E2F-E44E-A38A-0367BEEFE9D8}" type="presParOf" srcId="{A14357F6-EEDB-7949-8326-EF5029298775}" destId="{CE89804F-4D01-844D-8935-6BBBE765CCC3}" srcOrd="0" destOrd="0" presId="urn:microsoft.com/office/officeart/2008/layout/LinedList"/>
    <dgm:cxn modelId="{625A6058-8D08-694D-A769-028D67AD313B}" type="presParOf" srcId="{A14357F6-EEDB-7949-8326-EF5029298775}" destId="{96CDC47E-2CB1-564D-B919-9B29B55913BE}" srcOrd="1" destOrd="0" presId="urn:microsoft.com/office/officeart/2008/layout/LinedList"/>
    <dgm:cxn modelId="{61177BC4-B9EE-C446-A64B-0585EFC23201}" type="presParOf" srcId="{96CDC47E-2CB1-564D-B919-9B29B55913BE}" destId="{4F51F6BF-DF8C-DC4B-86F8-14B4777B9837}" srcOrd="0" destOrd="0" presId="urn:microsoft.com/office/officeart/2008/layout/LinedList"/>
    <dgm:cxn modelId="{C3C961B3-51C1-AF4B-ADB8-C72963914522}" type="presParOf" srcId="{96CDC47E-2CB1-564D-B919-9B29B55913BE}" destId="{3E95DD31-A217-9E4E-9E4F-869A0631B62D}" srcOrd="1" destOrd="0" presId="urn:microsoft.com/office/officeart/2008/layout/LinedList"/>
    <dgm:cxn modelId="{886C961A-97A5-C947-8993-CD99E35F64E0}" type="presParOf" srcId="{3E95DD31-A217-9E4E-9E4F-869A0631B62D}" destId="{708596CB-D8D9-2243-9D1B-0BDB4C9C74FE}" srcOrd="0" destOrd="0" presId="urn:microsoft.com/office/officeart/2008/layout/LinedList"/>
    <dgm:cxn modelId="{B15ADEC7-B0E9-0B47-992A-E29B09A0CED9}" type="presParOf" srcId="{3E95DD31-A217-9E4E-9E4F-869A0631B62D}" destId="{498D80E6-B2D6-644F-9F6A-3AB5CEA736FE}" srcOrd="1" destOrd="0" presId="urn:microsoft.com/office/officeart/2008/layout/LinedList"/>
    <dgm:cxn modelId="{22D9A360-76E4-F94D-B813-B14707E7CE93}" type="presParOf" srcId="{3E95DD31-A217-9E4E-9E4F-869A0631B62D}" destId="{3AAEF145-2E34-5D49-8CE7-A022B9675690}" srcOrd="2" destOrd="0" presId="urn:microsoft.com/office/officeart/2008/layout/LinedList"/>
    <dgm:cxn modelId="{E81CD2D9-CE5F-5A47-8602-962F679F2420}" type="presParOf" srcId="{96CDC47E-2CB1-564D-B919-9B29B55913BE}" destId="{AF98F3C6-AF2C-E048-9383-A7626CF2A404}" srcOrd="2" destOrd="0" presId="urn:microsoft.com/office/officeart/2008/layout/LinedList"/>
    <dgm:cxn modelId="{044B9D31-F76B-8E4B-ABF7-42DB2766CF08}" type="presParOf" srcId="{96CDC47E-2CB1-564D-B919-9B29B55913BE}" destId="{BF953FCA-0532-D04B-ABA7-2A9892016A43}" srcOrd="3" destOrd="0" presId="urn:microsoft.com/office/officeart/2008/layout/LinedList"/>
    <dgm:cxn modelId="{BAF067BC-F693-8B49-99CA-245AC73E643F}" type="presParOf" srcId="{3571A0D9-82E7-F142-9B67-AFAF7DBF9A3D}" destId="{180AB1A3-6A89-C749-9031-F42D1010DD25}" srcOrd="6" destOrd="0" presId="urn:microsoft.com/office/officeart/2008/layout/LinedList"/>
    <dgm:cxn modelId="{52A82705-31ED-3443-A787-33B86C0B5873}" type="presParOf" srcId="{3571A0D9-82E7-F142-9B67-AFAF7DBF9A3D}" destId="{39C0B9C4-89AA-124C-819F-BA913E3422AF}" srcOrd="7" destOrd="0" presId="urn:microsoft.com/office/officeart/2008/layout/LinedList"/>
    <dgm:cxn modelId="{D3D9AFBE-9765-2940-9DFC-0989A86EC5CA}" type="presParOf" srcId="{39C0B9C4-89AA-124C-819F-BA913E3422AF}" destId="{F3CA8BDF-6F70-C843-B153-10D42105A8D1}" srcOrd="0" destOrd="0" presId="urn:microsoft.com/office/officeart/2008/layout/LinedList"/>
    <dgm:cxn modelId="{1ECC9AC9-1972-654B-8B37-C497866C05CE}" type="presParOf" srcId="{39C0B9C4-89AA-124C-819F-BA913E3422AF}" destId="{C3BC3C8D-307E-AE40-A88C-41D5373BE533}" srcOrd="1" destOrd="0" presId="urn:microsoft.com/office/officeart/2008/layout/LinedList"/>
    <dgm:cxn modelId="{7119878D-A096-F443-9B69-D8922B1F0ADC}" type="presParOf" srcId="{C3BC3C8D-307E-AE40-A88C-41D5373BE533}" destId="{0E718062-0150-BB48-ADF0-CDDD9E5C3238}" srcOrd="0" destOrd="0" presId="urn:microsoft.com/office/officeart/2008/layout/LinedList"/>
    <dgm:cxn modelId="{1E905DBF-C531-DC4D-9DF2-7F8411ACE9EA}" type="presParOf" srcId="{C3BC3C8D-307E-AE40-A88C-41D5373BE533}" destId="{5DC7FB93-7448-0F4D-AA17-9A2580856E2F}" srcOrd="1" destOrd="0" presId="urn:microsoft.com/office/officeart/2008/layout/LinedList"/>
    <dgm:cxn modelId="{36143A8C-7911-3242-B80A-50ED8E776F91}" type="presParOf" srcId="{5DC7FB93-7448-0F4D-AA17-9A2580856E2F}" destId="{2F3F2BB2-69F6-C246-8489-E854810D9653}" srcOrd="0" destOrd="0" presId="urn:microsoft.com/office/officeart/2008/layout/LinedList"/>
    <dgm:cxn modelId="{49763459-205A-0148-9635-0669BA5B3A3F}" type="presParOf" srcId="{5DC7FB93-7448-0F4D-AA17-9A2580856E2F}" destId="{31B8C874-CEC0-474A-A7FF-71EBF13F66F0}" srcOrd="1" destOrd="0" presId="urn:microsoft.com/office/officeart/2008/layout/LinedList"/>
    <dgm:cxn modelId="{F085B46F-1F39-4C4D-905B-308525CE673A}" type="presParOf" srcId="{5DC7FB93-7448-0F4D-AA17-9A2580856E2F}" destId="{7A968DDB-C01D-2844-AF4D-4F632CC41F59}" srcOrd="2" destOrd="0" presId="urn:microsoft.com/office/officeart/2008/layout/LinedList"/>
    <dgm:cxn modelId="{425A495C-C823-0443-9FFB-C6BDB95DA198}" type="presParOf" srcId="{C3BC3C8D-307E-AE40-A88C-41D5373BE533}" destId="{91E8DF1C-594E-184D-9D87-E9C1FAC62412}" srcOrd="2" destOrd="0" presId="urn:microsoft.com/office/officeart/2008/layout/LinedList"/>
    <dgm:cxn modelId="{10AC7912-4D89-844F-8D8D-90BB534EA001}" type="presParOf" srcId="{C3BC3C8D-307E-AE40-A88C-41D5373BE533}" destId="{088C759C-876C-1C4E-87A7-BF35EDCD6C4E}"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7A5DD9-7665-5248-8372-1FB24066D1E0}"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DAC0336A-FFE5-7344-AE30-A0A01AEC7647}">
      <dgm:prSet/>
      <dgm:spPr/>
      <dgm:t>
        <a:bodyPr/>
        <a:lstStyle/>
        <a:p>
          <a:pPr rtl="0"/>
          <a:r>
            <a:rPr lang="en-US" dirty="0" smtClean="0"/>
            <a:t>I can adapt a piece of literature to another medium. </a:t>
          </a:r>
          <a:endParaRPr lang="en-US" dirty="0"/>
        </a:p>
      </dgm:t>
    </dgm:pt>
    <dgm:pt modelId="{2801B31C-E0DA-D644-BA80-8013991FB3A4}" type="parTrans" cxnId="{27E2E685-3D28-254E-B25C-362560A6BB42}">
      <dgm:prSet/>
      <dgm:spPr/>
      <dgm:t>
        <a:bodyPr/>
        <a:lstStyle/>
        <a:p>
          <a:endParaRPr lang="en-US"/>
        </a:p>
      </dgm:t>
    </dgm:pt>
    <dgm:pt modelId="{93123E6D-C883-8345-8F58-86650AEC1727}" type="sibTrans" cxnId="{27E2E685-3D28-254E-B25C-362560A6BB42}">
      <dgm:prSet/>
      <dgm:spPr/>
      <dgm:t>
        <a:bodyPr/>
        <a:lstStyle/>
        <a:p>
          <a:endParaRPr lang="en-US"/>
        </a:p>
      </dgm:t>
    </dgm:pt>
    <dgm:pt modelId="{D3C99B29-B6CC-B54E-9315-E65D61A4CE4D}" type="pres">
      <dgm:prSet presAssocID="{1A7A5DD9-7665-5248-8372-1FB24066D1E0}" presName="vert0" presStyleCnt="0">
        <dgm:presLayoutVars>
          <dgm:dir/>
          <dgm:animOne val="branch"/>
          <dgm:animLvl val="lvl"/>
        </dgm:presLayoutVars>
      </dgm:prSet>
      <dgm:spPr/>
      <dgm:t>
        <a:bodyPr/>
        <a:lstStyle/>
        <a:p>
          <a:endParaRPr lang="en-US"/>
        </a:p>
      </dgm:t>
    </dgm:pt>
    <dgm:pt modelId="{9AB6D394-A3B8-7C44-8254-78C5834DC3CA}" type="pres">
      <dgm:prSet presAssocID="{DAC0336A-FFE5-7344-AE30-A0A01AEC7647}" presName="thickLine" presStyleLbl="alignNode1" presStyleIdx="0" presStyleCnt="1"/>
      <dgm:spPr/>
    </dgm:pt>
    <dgm:pt modelId="{575D5572-D18D-544E-99BE-4A3987412473}" type="pres">
      <dgm:prSet presAssocID="{DAC0336A-FFE5-7344-AE30-A0A01AEC7647}" presName="horz1" presStyleCnt="0"/>
      <dgm:spPr/>
    </dgm:pt>
    <dgm:pt modelId="{D40DDFF9-3E1C-E842-89F8-17C7ABA77ACC}" type="pres">
      <dgm:prSet presAssocID="{DAC0336A-FFE5-7344-AE30-A0A01AEC7647}" presName="tx1" presStyleLbl="revTx" presStyleIdx="0" presStyleCnt="1"/>
      <dgm:spPr/>
      <dgm:t>
        <a:bodyPr/>
        <a:lstStyle/>
        <a:p>
          <a:endParaRPr lang="en-US"/>
        </a:p>
      </dgm:t>
    </dgm:pt>
    <dgm:pt modelId="{CC1865DA-C304-2649-8969-84B295B9C5E3}" type="pres">
      <dgm:prSet presAssocID="{DAC0336A-FFE5-7344-AE30-A0A01AEC7647}" presName="vert1" presStyleCnt="0"/>
      <dgm:spPr/>
    </dgm:pt>
  </dgm:ptLst>
  <dgm:cxnLst>
    <dgm:cxn modelId="{12A8CABD-4FE3-6042-9209-9D99974AC6E1}" type="presOf" srcId="{DAC0336A-FFE5-7344-AE30-A0A01AEC7647}" destId="{D40DDFF9-3E1C-E842-89F8-17C7ABA77ACC}" srcOrd="0" destOrd="0" presId="urn:microsoft.com/office/officeart/2008/layout/LinedList"/>
    <dgm:cxn modelId="{E44BEA1A-A3D3-0B44-B739-86B405070D7A}" type="presOf" srcId="{1A7A5DD9-7665-5248-8372-1FB24066D1E0}" destId="{D3C99B29-B6CC-B54E-9315-E65D61A4CE4D}" srcOrd="0" destOrd="0" presId="urn:microsoft.com/office/officeart/2008/layout/LinedList"/>
    <dgm:cxn modelId="{27E2E685-3D28-254E-B25C-362560A6BB42}" srcId="{1A7A5DD9-7665-5248-8372-1FB24066D1E0}" destId="{DAC0336A-FFE5-7344-AE30-A0A01AEC7647}" srcOrd="0" destOrd="0" parTransId="{2801B31C-E0DA-D644-BA80-8013991FB3A4}" sibTransId="{93123E6D-C883-8345-8F58-86650AEC1727}"/>
    <dgm:cxn modelId="{2D7AE7B4-970E-834E-A6C4-9C41C299FA37}" type="presParOf" srcId="{D3C99B29-B6CC-B54E-9315-E65D61A4CE4D}" destId="{9AB6D394-A3B8-7C44-8254-78C5834DC3CA}" srcOrd="0" destOrd="0" presId="urn:microsoft.com/office/officeart/2008/layout/LinedList"/>
    <dgm:cxn modelId="{8D5E34A0-FF67-FA4B-B227-1BF31797D9C7}" type="presParOf" srcId="{D3C99B29-B6CC-B54E-9315-E65D61A4CE4D}" destId="{575D5572-D18D-544E-99BE-4A3987412473}" srcOrd="1" destOrd="0" presId="urn:microsoft.com/office/officeart/2008/layout/LinedList"/>
    <dgm:cxn modelId="{41DFB3A8-A257-064E-8547-80EC3AD1454C}" type="presParOf" srcId="{575D5572-D18D-544E-99BE-4A3987412473}" destId="{D40DDFF9-3E1C-E842-89F8-17C7ABA77ACC}" srcOrd="0" destOrd="0" presId="urn:microsoft.com/office/officeart/2008/layout/LinedList"/>
    <dgm:cxn modelId="{50FE9C2C-F568-9849-989E-EB62C2B3949A}" type="presParOf" srcId="{575D5572-D18D-544E-99BE-4A3987412473}" destId="{CC1865DA-C304-2649-8969-84B295B9C5E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1C8480-800A-C74C-9E6A-2217D78EA7EC}" type="doc">
      <dgm:prSet loTypeId="urn:microsoft.com/office/officeart/2005/8/layout/vList2" loCatId="" qsTypeId="urn:microsoft.com/office/officeart/2005/8/quickstyle/simple4" qsCatId="simple" csTypeId="urn:microsoft.com/office/officeart/2005/8/colors/accent1_2" csCatId="accent1"/>
      <dgm:spPr/>
      <dgm:t>
        <a:bodyPr/>
        <a:lstStyle/>
        <a:p>
          <a:endParaRPr lang="en-US"/>
        </a:p>
      </dgm:t>
    </dgm:pt>
    <dgm:pt modelId="{D7A3869F-4389-454F-A2A5-85A10B999EC0}">
      <dgm:prSet/>
      <dgm:spPr/>
      <dgm:t>
        <a:bodyPr/>
        <a:lstStyle/>
        <a:p>
          <a:pPr rtl="0"/>
          <a:r>
            <a:rPr lang="en-US" smtClean="0"/>
            <a:t>How can we demonstrate our understanding of literature in creative ways?</a:t>
          </a:r>
          <a:endParaRPr lang="en-US"/>
        </a:p>
      </dgm:t>
    </dgm:pt>
    <dgm:pt modelId="{10F87CBE-BE46-A440-9F75-AF1710BC4234}" type="parTrans" cxnId="{7B3151E7-1696-0B44-95D7-F6C1A3D52CB1}">
      <dgm:prSet/>
      <dgm:spPr/>
      <dgm:t>
        <a:bodyPr/>
        <a:lstStyle/>
        <a:p>
          <a:endParaRPr lang="en-US"/>
        </a:p>
      </dgm:t>
    </dgm:pt>
    <dgm:pt modelId="{12999A68-9DFF-D149-80E0-B9F5669106FB}" type="sibTrans" cxnId="{7B3151E7-1696-0B44-95D7-F6C1A3D52CB1}">
      <dgm:prSet/>
      <dgm:spPr/>
      <dgm:t>
        <a:bodyPr/>
        <a:lstStyle/>
        <a:p>
          <a:endParaRPr lang="en-US"/>
        </a:p>
      </dgm:t>
    </dgm:pt>
    <dgm:pt modelId="{93666E9F-97BC-3F47-B2D8-0C4F9153A365}" type="pres">
      <dgm:prSet presAssocID="{221C8480-800A-C74C-9E6A-2217D78EA7EC}" presName="linear" presStyleCnt="0">
        <dgm:presLayoutVars>
          <dgm:animLvl val="lvl"/>
          <dgm:resizeHandles val="exact"/>
        </dgm:presLayoutVars>
      </dgm:prSet>
      <dgm:spPr/>
      <dgm:t>
        <a:bodyPr/>
        <a:lstStyle/>
        <a:p>
          <a:endParaRPr lang="en-US"/>
        </a:p>
      </dgm:t>
    </dgm:pt>
    <dgm:pt modelId="{2D097E97-6DB3-DA45-B189-A3922BD93E48}" type="pres">
      <dgm:prSet presAssocID="{D7A3869F-4389-454F-A2A5-85A10B999EC0}" presName="parentText" presStyleLbl="node1" presStyleIdx="0" presStyleCnt="1">
        <dgm:presLayoutVars>
          <dgm:chMax val="0"/>
          <dgm:bulletEnabled val="1"/>
        </dgm:presLayoutVars>
      </dgm:prSet>
      <dgm:spPr/>
      <dgm:t>
        <a:bodyPr/>
        <a:lstStyle/>
        <a:p>
          <a:endParaRPr lang="en-US"/>
        </a:p>
      </dgm:t>
    </dgm:pt>
  </dgm:ptLst>
  <dgm:cxnLst>
    <dgm:cxn modelId="{3E055EAF-0FBA-3941-B5DA-9BFA5E69EA4D}" type="presOf" srcId="{D7A3869F-4389-454F-A2A5-85A10B999EC0}" destId="{2D097E97-6DB3-DA45-B189-A3922BD93E48}" srcOrd="0" destOrd="0" presId="urn:microsoft.com/office/officeart/2005/8/layout/vList2"/>
    <dgm:cxn modelId="{3CDAB062-BD1E-1D4B-9126-0E47EA133F8D}" type="presOf" srcId="{221C8480-800A-C74C-9E6A-2217D78EA7EC}" destId="{93666E9F-97BC-3F47-B2D8-0C4F9153A365}" srcOrd="0" destOrd="0" presId="urn:microsoft.com/office/officeart/2005/8/layout/vList2"/>
    <dgm:cxn modelId="{7B3151E7-1696-0B44-95D7-F6C1A3D52CB1}" srcId="{221C8480-800A-C74C-9E6A-2217D78EA7EC}" destId="{D7A3869F-4389-454F-A2A5-85A10B999EC0}" srcOrd="0" destOrd="0" parTransId="{10F87CBE-BE46-A440-9F75-AF1710BC4234}" sibTransId="{12999A68-9DFF-D149-80E0-B9F5669106FB}"/>
    <dgm:cxn modelId="{2402F18C-1A14-B344-A4C2-967487741E8A}" type="presParOf" srcId="{93666E9F-97BC-3F47-B2D8-0C4F9153A365}" destId="{2D097E97-6DB3-DA45-B189-A3922BD93E4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E00ECA-8746-6641-9F31-750AD6284049}"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1DD0F555-68C8-4650-BE3E-41F64B9EE11C}">
      <dgm:prSet/>
      <dgm:spPr/>
      <dgm:t>
        <a:bodyPr/>
        <a:lstStyle/>
        <a:p>
          <a:r>
            <a:rPr lang="en-US" dirty="0" err="1" smtClean="0"/>
            <a:t>Uni</a:t>
          </a:r>
          <a:endParaRPr lang="en-US" dirty="0"/>
        </a:p>
      </dgm:t>
    </dgm:pt>
    <dgm:pt modelId="{58A281DD-2310-44F3-856A-4062CD554AB8}" type="parTrans" cxnId="{48EE8F0F-A164-4B41-B249-7ADB2211F9A2}">
      <dgm:prSet/>
      <dgm:spPr/>
    </dgm:pt>
    <dgm:pt modelId="{EE2BE3B5-FF82-4B9C-B21C-A1099825DD00}" type="sibTrans" cxnId="{48EE8F0F-A164-4B41-B249-7ADB2211F9A2}">
      <dgm:prSet/>
      <dgm:spPr/>
    </dgm:pt>
    <dgm:pt modelId="{659F84A3-B0E3-4AF4-B1C2-EF8A298E81C2}">
      <dgm:prSet/>
      <dgm:spPr/>
      <dgm:t>
        <a:bodyPr/>
        <a:lstStyle/>
        <a:p>
          <a:r>
            <a:rPr lang="en-US" dirty="0" smtClean="0"/>
            <a:t>Mono</a:t>
          </a:r>
          <a:endParaRPr lang="en-US" dirty="0"/>
        </a:p>
      </dgm:t>
    </dgm:pt>
    <dgm:pt modelId="{81E1A8CA-DBB5-43BB-80D4-8ED0547CD19F}" type="parTrans" cxnId="{08C23A01-CBFD-40F4-B8CA-E4A7EC77EED6}">
      <dgm:prSet/>
      <dgm:spPr/>
    </dgm:pt>
    <dgm:pt modelId="{433B30E1-4CC4-4769-8211-D23011C3DCA6}" type="sibTrans" cxnId="{08C23A01-CBFD-40F4-B8CA-E4A7EC77EED6}">
      <dgm:prSet/>
      <dgm:spPr/>
    </dgm:pt>
    <dgm:pt modelId="{A1AB733F-79FD-4453-B8C4-5E8946F5F198}">
      <dgm:prSet/>
      <dgm:spPr/>
      <dgm:t>
        <a:bodyPr/>
        <a:lstStyle/>
        <a:p>
          <a:r>
            <a:rPr lang="en-US" dirty="0" smtClean="0"/>
            <a:t>Homo</a:t>
          </a:r>
          <a:endParaRPr lang="en-US" dirty="0"/>
        </a:p>
      </dgm:t>
    </dgm:pt>
    <dgm:pt modelId="{092E53E0-3E53-4DC1-88C1-BAF3EA157535}" type="parTrans" cxnId="{65BADF61-DFEE-4E1C-8221-773888E259A6}">
      <dgm:prSet/>
      <dgm:spPr/>
    </dgm:pt>
    <dgm:pt modelId="{579B1EBF-09D9-4D5E-83B5-C2D359AA9828}" type="sibTrans" cxnId="{65BADF61-DFEE-4E1C-8221-773888E259A6}">
      <dgm:prSet/>
      <dgm:spPr/>
    </dgm:pt>
    <dgm:pt modelId="{3A5D96DD-198B-4465-B38C-FEFFC50D8C82}">
      <dgm:prSet/>
      <dgm:spPr/>
      <dgm:t>
        <a:bodyPr/>
        <a:lstStyle/>
        <a:p>
          <a:r>
            <a:rPr lang="en-US" dirty="0" err="1" smtClean="0"/>
            <a:t>Equi</a:t>
          </a:r>
          <a:endParaRPr lang="en-US" dirty="0"/>
        </a:p>
      </dgm:t>
    </dgm:pt>
    <dgm:pt modelId="{F377740D-F816-42EB-B395-69F093E30869}" type="parTrans" cxnId="{501EB062-6CAC-4C47-A4D5-F0E6781326D7}">
      <dgm:prSet/>
      <dgm:spPr/>
    </dgm:pt>
    <dgm:pt modelId="{2AEC6009-6139-4ACA-AA88-1C46A4EE5A08}" type="sibTrans" cxnId="{501EB062-6CAC-4C47-A4D5-F0E6781326D7}">
      <dgm:prSet/>
      <dgm:spPr/>
    </dgm:pt>
    <dgm:pt modelId="{EB1B5EE5-B572-4C20-BCA3-DDF67DF0853A}">
      <dgm:prSet/>
      <dgm:spPr/>
      <dgm:t>
        <a:bodyPr/>
        <a:lstStyle/>
        <a:p>
          <a:r>
            <a:rPr lang="en-US" smtClean="0"/>
            <a:t>What do you think the four prefixes on the right mean?</a:t>
          </a:r>
          <a:endParaRPr lang="en-US" dirty="0"/>
        </a:p>
      </dgm:t>
    </dgm:pt>
    <dgm:pt modelId="{2F8B79BB-28AC-42EA-8C3F-0DA78B4153BD}" type="parTrans" cxnId="{210B6111-D28D-491E-BFBB-010F98A4E632}">
      <dgm:prSet/>
      <dgm:spPr/>
    </dgm:pt>
    <dgm:pt modelId="{B777D954-26DD-4940-9813-1B824A9EFDA6}" type="sibTrans" cxnId="{210B6111-D28D-491E-BFBB-010F98A4E632}">
      <dgm:prSet/>
      <dgm:spPr/>
    </dgm:pt>
    <dgm:pt modelId="{729D0C66-8E2E-0F40-9D1A-0E5180B9231D}" type="pres">
      <dgm:prSet presAssocID="{25E00ECA-8746-6641-9F31-750AD6284049}" presName="vert0" presStyleCnt="0">
        <dgm:presLayoutVars>
          <dgm:dir/>
          <dgm:animOne val="branch"/>
          <dgm:animLvl val="lvl"/>
        </dgm:presLayoutVars>
      </dgm:prSet>
      <dgm:spPr/>
      <dgm:t>
        <a:bodyPr/>
        <a:lstStyle/>
        <a:p>
          <a:endParaRPr lang="en-US"/>
        </a:p>
      </dgm:t>
    </dgm:pt>
    <dgm:pt modelId="{962DDB7A-1968-4BC8-9CEC-0D11A4C33C59}" type="pres">
      <dgm:prSet presAssocID="{EB1B5EE5-B572-4C20-BCA3-DDF67DF0853A}" presName="thickLine" presStyleLbl="alignNode1" presStyleIdx="0" presStyleCnt="1"/>
      <dgm:spPr/>
    </dgm:pt>
    <dgm:pt modelId="{34C8824F-D3F2-4712-9972-E894DEFFB73D}" type="pres">
      <dgm:prSet presAssocID="{EB1B5EE5-B572-4C20-BCA3-DDF67DF0853A}" presName="horz1" presStyleCnt="0"/>
      <dgm:spPr/>
    </dgm:pt>
    <dgm:pt modelId="{47B9239B-033A-4DD2-B779-03479CB82DD8}" type="pres">
      <dgm:prSet presAssocID="{EB1B5EE5-B572-4C20-BCA3-DDF67DF0853A}" presName="tx1" presStyleLbl="revTx" presStyleIdx="0" presStyleCnt="5"/>
      <dgm:spPr/>
      <dgm:t>
        <a:bodyPr/>
        <a:lstStyle/>
        <a:p>
          <a:endParaRPr lang="en-US"/>
        </a:p>
      </dgm:t>
    </dgm:pt>
    <dgm:pt modelId="{F7D0C2BB-33D5-417F-B684-A555DF6CECD9}" type="pres">
      <dgm:prSet presAssocID="{EB1B5EE5-B572-4C20-BCA3-DDF67DF0853A}" presName="vert1" presStyleCnt="0"/>
      <dgm:spPr/>
    </dgm:pt>
    <dgm:pt modelId="{319A2942-E4F1-43F7-91E6-0E55E8D5C6BD}" type="pres">
      <dgm:prSet presAssocID="{1DD0F555-68C8-4650-BE3E-41F64B9EE11C}" presName="vertSpace2a" presStyleCnt="0"/>
      <dgm:spPr/>
    </dgm:pt>
    <dgm:pt modelId="{6EC39898-17F3-4257-87F9-F4B9CF9F495C}" type="pres">
      <dgm:prSet presAssocID="{1DD0F555-68C8-4650-BE3E-41F64B9EE11C}" presName="horz2" presStyleCnt="0"/>
      <dgm:spPr/>
    </dgm:pt>
    <dgm:pt modelId="{D216B672-9A85-4D36-868A-4B223DB920A7}" type="pres">
      <dgm:prSet presAssocID="{1DD0F555-68C8-4650-BE3E-41F64B9EE11C}" presName="horzSpace2" presStyleCnt="0"/>
      <dgm:spPr/>
    </dgm:pt>
    <dgm:pt modelId="{15C68A3D-026E-49E9-9C88-3BAF95BC32F3}" type="pres">
      <dgm:prSet presAssocID="{1DD0F555-68C8-4650-BE3E-41F64B9EE11C}" presName="tx2" presStyleLbl="revTx" presStyleIdx="1" presStyleCnt="5"/>
      <dgm:spPr/>
      <dgm:t>
        <a:bodyPr/>
        <a:lstStyle/>
        <a:p>
          <a:endParaRPr lang="en-US"/>
        </a:p>
      </dgm:t>
    </dgm:pt>
    <dgm:pt modelId="{74B82491-C831-4B6A-A4E9-F56E36C59C47}" type="pres">
      <dgm:prSet presAssocID="{1DD0F555-68C8-4650-BE3E-41F64B9EE11C}" presName="vert2" presStyleCnt="0"/>
      <dgm:spPr/>
    </dgm:pt>
    <dgm:pt modelId="{0098CCFE-8995-4D87-BA9E-AE62952EF11F}" type="pres">
      <dgm:prSet presAssocID="{1DD0F555-68C8-4650-BE3E-41F64B9EE11C}" presName="thinLine2b" presStyleLbl="callout" presStyleIdx="0" presStyleCnt="4"/>
      <dgm:spPr/>
    </dgm:pt>
    <dgm:pt modelId="{205221FF-64E5-4986-8050-FFDD7DC92248}" type="pres">
      <dgm:prSet presAssocID="{1DD0F555-68C8-4650-BE3E-41F64B9EE11C}" presName="vertSpace2b" presStyleCnt="0"/>
      <dgm:spPr/>
    </dgm:pt>
    <dgm:pt modelId="{F5C63582-29E1-4740-9EA8-7A428EA2F473}" type="pres">
      <dgm:prSet presAssocID="{659F84A3-B0E3-4AF4-B1C2-EF8A298E81C2}" presName="horz2" presStyleCnt="0"/>
      <dgm:spPr/>
    </dgm:pt>
    <dgm:pt modelId="{57C659B2-80A9-4880-9A56-6895D933419A}" type="pres">
      <dgm:prSet presAssocID="{659F84A3-B0E3-4AF4-B1C2-EF8A298E81C2}" presName="horzSpace2" presStyleCnt="0"/>
      <dgm:spPr/>
    </dgm:pt>
    <dgm:pt modelId="{2D40D0C7-12DA-4BA9-ACA6-473AA03E00A4}" type="pres">
      <dgm:prSet presAssocID="{659F84A3-B0E3-4AF4-B1C2-EF8A298E81C2}" presName="tx2" presStyleLbl="revTx" presStyleIdx="2" presStyleCnt="5"/>
      <dgm:spPr/>
    </dgm:pt>
    <dgm:pt modelId="{A90CE8EC-0092-416B-A179-6E3DEEA5A60E}" type="pres">
      <dgm:prSet presAssocID="{659F84A3-B0E3-4AF4-B1C2-EF8A298E81C2}" presName="vert2" presStyleCnt="0"/>
      <dgm:spPr/>
    </dgm:pt>
    <dgm:pt modelId="{61C92D89-55EA-41DF-9FA7-987060B6B50A}" type="pres">
      <dgm:prSet presAssocID="{659F84A3-B0E3-4AF4-B1C2-EF8A298E81C2}" presName="thinLine2b" presStyleLbl="callout" presStyleIdx="1" presStyleCnt="4"/>
      <dgm:spPr/>
    </dgm:pt>
    <dgm:pt modelId="{8EB037FD-B3A2-490B-A8D8-01297E31A98D}" type="pres">
      <dgm:prSet presAssocID="{659F84A3-B0E3-4AF4-B1C2-EF8A298E81C2}" presName="vertSpace2b" presStyleCnt="0"/>
      <dgm:spPr/>
    </dgm:pt>
    <dgm:pt modelId="{C35EC91C-C665-4401-9A67-A558996FA2A5}" type="pres">
      <dgm:prSet presAssocID="{A1AB733F-79FD-4453-B8C4-5E8946F5F198}" presName="horz2" presStyleCnt="0"/>
      <dgm:spPr/>
    </dgm:pt>
    <dgm:pt modelId="{EEF1391D-EEF6-4CCD-A464-2CFF3F279E05}" type="pres">
      <dgm:prSet presAssocID="{A1AB733F-79FD-4453-B8C4-5E8946F5F198}" presName="horzSpace2" presStyleCnt="0"/>
      <dgm:spPr/>
    </dgm:pt>
    <dgm:pt modelId="{2232976B-30C6-4FAF-B992-A12B85ADC66D}" type="pres">
      <dgm:prSet presAssocID="{A1AB733F-79FD-4453-B8C4-5E8946F5F198}" presName="tx2" presStyleLbl="revTx" presStyleIdx="3" presStyleCnt="5"/>
      <dgm:spPr/>
    </dgm:pt>
    <dgm:pt modelId="{B73E1943-4D9B-4BD7-B9CC-0AE811FE4914}" type="pres">
      <dgm:prSet presAssocID="{A1AB733F-79FD-4453-B8C4-5E8946F5F198}" presName="vert2" presStyleCnt="0"/>
      <dgm:spPr/>
    </dgm:pt>
    <dgm:pt modelId="{A391A09A-0DE9-4BFA-880A-771C81FA83AD}" type="pres">
      <dgm:prSet presAssocID="{A1AB733F-79FD-4453-B8C4-5E8946F5F198}" presName="thinLine2b" presStyleLbl="callout" presStyleIdx="2" presStyleCnt="4"/>
      <dgm:spPr/>
    </dgm:pt>
    <dgm:pt modelId="{5392CD00-4096-4E8E-B015-94212D17D2F3}" type="pres">
      <dgm:prSet presAssocID="{A1AB733F-79FD-4453-B8C4-5E8946F5F198}" presName="vertSpace2b" presStyleCnt="0"/>
      <dgm:spPr/>
    </dgm:pt>
    <dgm:pt modelId="{7296A84C-CB0B-4231-A2B5-8783D3FF7FE5}" type="pres">
      <dgm:prSet presAssocID="{3A5D96DD-198B-4465-B38C-FEFFC50D8C82}" presName="horz2" presStyleCnt="0"/>
      <dgm:spPr/>
    </dgm:pt>
    <dgm:pt modelId="{144911FF-A54F-43AF-BA76-99639DC83D28}" type="pres">
      <dgm:prSet presAssocID="{3A5D96DD-198B-4465-B38C-FEFFC50D8C82}" presName="horzSpace2" presStyleCnt="0"/>
      <dgm:spPr/>
    </dgm:pt>
    <dgm:pt modelId="{0F0877D4-DEA7-45A2-91DD-C465D0A97370}" type="pres">
      <dgm:prSet presAssocID="{3A5D96DD-198B-4465-B38C-FEFFC50D8C82}" presName="tx2" presStyleLbl="revTx" presStyleIdx="4" presStyleCnt="5"/>
      <dgm:spPr/>
    </dgm:pt>
    <dgm:pt modelId="{2AB3107A-0210-4017-A24D-06BF3F7A04C3}" type="pres">
      <dgm:prSet presAssocID="{3A5D96DD-198B-4465-B38C-FEFFC50D8C82}" presName="vert2" presStyleCnt="0"/>
      <dgm:spPr/>
    </dgm:pt>
    <dgm:pt modelId="{051EE8FB-87E2-47C8-8384-01E208A370D9}" type="pres">
      <dgm:prSet presAssocID="{3A5D96DD-198B-4465-B38C-FEFFC50D8C82}" presName="thinLine2b" presStyleLbl="callout" presStyleIdx="3" presStyleCnt="4"/>
      <dgm:spPr/>
    </dgm:pt>
    <dgm:pt modelId="{8C9BE89B-A506-4883-AEEE-FFF78F263F3F}" type="pres">
      <dgm:prSet presAssocID="{3A5D96DD-198B-4465-B38C-FEFFC50D8C82}" presName="vertSpace2b" presStyleCnt="0"/>
      <dgm:spPr/>
    </dgm:pt>
  </dgm:ptLst>
  <dgm:cxnLst>
    <dgm:cxn modelId="{65BADF61-DFEE-4E1C-8221-773888E259A6}" srcId="{EB1B5EE5-B572-4C20-BCA3-DDF67DF0853A}" destId="{A1AB733F-79FD-4453-B8C4-5E8946F5F198}" srcOrd="2" destOrd="0" parTransId="{092E53E0-3E53-4DC1-88C1-BAF3EA157535}" sibTransId="{579B1EBF-09D9-4D5E-83B5-C2D359AA9828}"/>
    <dgm:cxn modelId="{37A2D8BF-A402-4017-96AB-13DBA12BF54D}" type="presOf" srcId="{A1AB733F-79FD-4453-B8C4-5E8946F5F198}" destId="{2232976B-30C6-4FAF-B992-A12B85ADC66D}" srcOrd="0" destOrd="0" presId="urn:microsoft.com/office/officeart/2008/layout/LinedList"/>
    <dgm:cxn modelId="{9C8BB432-31D1-4028-9F8E-7B01D450ACBB}" type="presOf" srcId="{659F84A3-B0E3-4AF4-B1C2-EF8A298E81C2}" destId="{2D40D0C7-12DA-4BA9-ACA6-473AA03E00A4}" srcOrd="0" destOrd="0" presId="urn:microsoft.com/office/officeart/2008/layout/LinedList"/>
    <dgm:cxn modelId="{8298E17E-31B6-4700-A20D-99DC4B72A540}" type="presOf" srcId="{EB1B5EE5-B572-4C20-BCA3-DDF67DF0853A}" destId="{47B9239B-033A-4DD2-B779-03479CB82DD8}" srcOrd="0" destOrd="0" presId="urn:microsoft.com/office/officeart/2008/layout/LinedList"/>
    <dgm:cxn modelId="{1AB72AB7-D552-4F2E-BC37-6AD66F8AC1F1}" type="presOf" srcId="{3A5D96DD-198B-4465-B38C-FEFFC50D8C82}" destId="{0F0877D4-DEA7-45A2-91DD-C465D0A97370}" srcOrd="0" destOrd="0" presId="urn:microsoft.com/office/officeart/2008/layout/LinedList"/>
    <dgm:cxn modelId="{48EE8F0F-A164-4B41-B249-7ADB2211F9A2}" srcId="{EB1B5EE5-B572-4C20-BCA3-DDF67DF0853A}" destId="{1DD0F555-68C8-4650-BE3E-41F64B9EE11C}" srcOrd="0" destOrd="0" parTransId="{58A281DD-2310-44F3-856A-4062CD554AB8}" sibTransId="{EE2BE3B5-FF82-4B9C-B21C-A1099825DD00}"/>
    <dgm:cxn modelId="{501EB062-6CAC-4C47-A4D5-F0E6781326D7}" srcId="{EB1B5EE5-B572-4C20-BCA3-DDF67DF0853A}" destId="{3A5D96DD-198B-4465-B38C-FEFFC50D8C82}" srcOrd="3" destOrd="0" parTransId="{F377740D-F816-42EB-B395-69F093E30869}" sibTransId="{2AEC6009-6139-4ACA-AA88-1C46A4EE5A08}"/>
    <dgm:cxn modelId="{08C23A01-CBFD-40F4-B8CA-E4A7EC77EED6}" srcId="{EB1B5EE5-B572-4C20-BCA3-DDF67DF0853A}" destId="{659F84A3-B0E3-4AF4-B1C2-EF8A298E81C2}" srcOrd="1" destOrd="0" parTransId="{81E1A8CA-DBB5-43BB-80D4-8ED0547CD19F}" sibTransId="{433B30E1-4CC4-4769-8211-D23011C3DCA6}"/>
    <dgm:cxn modelId="{7C91B3A6-3C06-44F1-AB0A-64810B55E895}" type="presOf" srcId="{25E00ECA-8746-6641-9F31-750AD6284049}" destId="{729D0C66-8E2E-0F40-9D1A-0E5180B9231D}" srcOrd="0" destOrd="0" presId="urn:microsoft.com/office/officeart/2008/layout/LinedList"/>
    <dgm:cxn modelId="{210B6111-D28D-491E-BFBB-010F98A4E632}" srcId="{25E00ECA-8746-6641-9F31-750AD6284049}" destId="{EB1B5EE5-B572-4C20-BCA3-DDF67DF0853A}" srcOrd="0" destOrd="0" parTransId="{2F8B79BB-28AC-42EA-8C3F-0DA78B4153BD}" sibTransId="{B777D954-26DD-4940-9813-1B824A9EFDA6}"/>
    <dgm:cxn modelId="{EFB64276-C7CB-4C02-88BF-30B9ABB77101}" type="presOf" srcId="{1DD0F555-68C8-4650-BE3E-41F64B9EE11C}" destId="{15C68A3D-026E-49E9-9C88-3BAF95BC32F3}" srcOrd="0" destOrd="0" presId="urn:microsoft.com/office/officeart/2008/layout/LinedList"/>
    <dgm:cxn modelId="{7D72AA3F-6837-43C1-919C-269579B77895}" type="presParOf" srcId="{729D0C66-8E2E-0F40-9D1A-0E5180B9231D}" destId="{962DDB7A-1968-4BC8-9CEC-0D11A4C33C59}" srcOrd="0" destOrd="0" presId="urn:microsoft.com/office/officeart/2008/layout/LinedList"/>
    <dgm:cxn modelId="{32EF32C8-58E8-4CC6-8DA7-4EC835A5FFBA}" type="presParOf" srcId="{729D0C66-8E2E-0F40-9D1A-0E5180B9231D}" destId="{34C8824F-D3F2-4712-9972-E894DEFFB73D}" srcOrd="1" destOrd="0" presId="urn:microsoft.com/office/officeart/2008/layout/LinedList"/>
    <dgm:cxn modelId="{2EB245A1-9036-4406-9944-3DCD0F917AB2}" type="presParOf" srcId="{34C8824F-D3F2-4712-9972-E894DEFFB73D}" destId="{47B9239B-033A-4DD2-B779-03479CB82DD8}" srcOrd="0" destOrd="0" presId="urn:microsoft.com/office/officeart/2008/layout/LinedList"/>
    <dgm:cxn modelId="{56A7DF17-B07C-4BA8-88B8-14DA62E03656}" type="presParOf" srcId="{34C8824F-D3F2-4712-9972-E894DEFFB73D}" destId="{F7D0C2BB-33D5-417F-B684-A555DF6CECD9}" srcOrd="1" destOrd="0" presId="urn:microsoft.com/office/officeart/2008/layout/LinedList"/>
    <dgm:cxn modelId="{AE8DEE9C-BBC4-4AAB-9881-5F53AEA50B22}" type="presParOf" srcId="{F7D0C2BB-33D5-417F-B684-A555DF6CECD9}" destId="{319A2942-E4F1-43F7-91E6-0E55E8D5C6BD}" srcOrd="0" destOrd="0" presId="urn:microsoft.com/office/officeart/2008/layout/LinedList"/>
    <dgm:cxn modelId="{429F351D-ACA4-4D5E-B96F-0C5EDB08C8A1}" type="presParOf" srcId="{F7D0C2BB-33D5-417F-B684-A555DF6CECD9}" destId="{6EC39898-17F3-4257-87F9-F4B9CF9F495C}" srcOrd="1" destOrd="0" presId="urn:microsoft.com/office/officeart/2008/layout/LinedList"/>
    <dgm:cxn modelId="{80A9C037-29C0-44BF-9E40-09DA96B43087}" type="presParOf" srcId="{6EC39898-17F3-4257-87F9-F4B9CF9F495C}" destId="{D216B672-9A85-4D36-868A-4B223DB920A7}" srcOrd="0" destOrd="0" presId="urn:microsoft.com/office/officeart/2008/layout/LinedList"/>
    <dgm:cxn modelId="{679CA199-35F2-472A-814B-43CCAE0F0FBE}" type="presParOf" srcId="{6EC39898-17F3-4257-87F9-F4B9CF9F495C}" destId="{15C68A3D-026E-49E9-9C88-3BAF95BC32F3}" srcOrd="1" destOrd="0" presId="urn:microsoft.com/office/officeart/2008/layout/LinedList"/>
    <dgm:cxn modelId="{12C0C48B-3A4E-48B8-9DF8-E9D5D816FF60}" type="presParOf" srcId="{6EC39898-17F3-4257-87F9-F4B9CF9F495C}" destId="{74B82491-C831-4B6A-A4E9-F56E36C59C47}" srcOrd="2" destOrd="0" presId="urn:microsoft.com/office/officeart/2008/layout/LinedList"/>
    <dgm:cxn modelId="{E4434815-2985-4843-8A41-CE1E274B10BB}" type="presParOf" srcId="{F7D0C2BB-33D5-417F-B684-A555DF6CECD9}" destId="{0098CCFE-8995-4D87-BA9E-AE62952EF11F}" srcOrd="2" destOrd="0" presId="urn:microsoft.com/office/officeart/2008/layout/LinedList"/>
    <dgm:cxn modelId="{97DCAD86-F98B-4123-8324-9EBDCDB2DD0B}" type="presParOf" srcId="{F7D0C2BB-33D5-417F-B684-A555DF6CECD9}" destId="{205221FF-64E5-4986-8050-FFDD7DC92248}" srcOrd="3" destOrd="0" presId="urn:microsoft.com/office/officeart/2008/layout/LinedList"/>
    <dgm:cxn modelId="{46F1653A-CF66-4A02-8E2C-4EA40E515D8F}" type="presParOf" srcId="{F7D0C2BB-33D5-417F-B684-A555DF6CECD9}" destId="{F5C63582-29E1-4740-9EA8-7A428EA2F473}" srcOrd="4" destOrd="0" presId="urn:microsoft.com/office/officeart/2008/layout/LinedList"/>
    <dgm:cxn modelId="{339268EC-2750-4F1F-8052-03BB10D60FA4}" type="presParOf" srcId="{F5C63582-29E1-4740-9EA8-7A428EA2F473}" destId="{57C659B2-80A9-4880-9A56-6895D933419A}" srcOrd="0" destOrd="0" presId="urn:microsoft.com/office/officeart/2008/layout/LinedList"/>
    <dgm:cxn modelId="{3721C2DA-8647-4F27-92A2-C778FF159DB8}" type="presParOf" srcId="{F5C63582-29E1-4740-9EA8-7A428EA2F473}" destId="{2D40D0C7-12DA-4BA9-ACA6-473AA03E00A4}" srcOrd="1" destOrd="0" presId="urn:microsoft.com/office/officeart/2008/layout/LinedList"/>
    <dgm:cxn modelId="{213C69A2-FF2F-4AFA-BE11-9A7E1557D54F}" type="presParOf" srcId="{F5C63582-29E1-4740-9EA8-7A428EA2F473}" destId="{A90CE8EC-0092-416B-A179-6E3DEEA5A60E}" srcOrd="2" destOrd="0" presId="urn:microsoft.com/office/officeart/2008/layout/LinedList"/>
    <dgm:cxn modelId="{1500105B-0D45-43E1-8E31-B8DDCCA9E66C}" type="presParOf" srcId="{F7D0C2BB-33D5-417F-B684-A555DF6CECD9}" destId="{61C92D89-55EA-41DF-9FA7-987060B6B50A}" srcOrd="5" destOrd="0" presId="urn:microsoft.com/office/officeart/2008/layout/LinedList"/>
    <dgm:cxn modelId="{0BC1E66D-C8A0-474F-9CE1-FBBFC1B18548}" type="presParOf" srcId="{F7D0C2BB-33D5-417F-B684-A555DF6CECD9}" destId="{8EB037FD-B3A2-490B-A8D8-01297E31A98D}" srcOrd="6" destOrd="0" presId="urn:microsoft.com/office/officeart/2008/layout/LinedList"/>
    <dgm:cxn modelId="{91A98197-EA1A-4DA1-82A4-E4F220565A7C}" type="presParOf" srcId="{F7D0C2BB-33D5-417F-B684-A555DF6CECD9}" destId="{C35EC91C-C665-4401-9A67-A558996FA2A5}" srcOrd="7" destOrd="0" presId="urn:microsoft.com/office/officeart/2008/layout/LinedList"/>
    <dgm:cxn modelId="{80ABFBF5-4784-413D-9B33-25DCC90A774C}" type="presParOf" srcId="{C35EC91C-C665-4401-9A67-A558996FA2A5}" destId="{EEF1391D-EEF6-4CCD-A464-2CFF3F279E05}" srcOrd="0" destOrd="0" presId="urn:microsoft.com/office/officeart/2008/layout/LinedList"/>
    <dgm:cxn modelId="{3E936478-01D7-4D86-9458-DE06EA0B09C8}" type="presParOf" srcId="{C35EC91C-C665-4401-9A67-A558996FA2A5}" destId="{2232976B-30C6-4FAF-B992-A12B85ADC66D}" srcOrd="1" destOrd="0" presId="urn:microsoft.com/office/officeart/2008/layout/LinedList"/>
    <dgm:cxn modelId="{67E192C7-661E-4A9B-8BD2-ADD287DF3F43}" type="presParOf" srcId="{C35EC91C-C665-4401-9A67-A558996FA2A5}" destId="{B73E1943-4D9B-4BD7-B9CC-0AE811FE4914}" srcOrd="2" destOrd="0" presId="urn:microsoft.com/office/officeart/2008/layout/LinedList"/>
    <dgm:cxn modelId="{2B89DA31-491F-4C51-B945-3A841F0A4675}" type="presParOf" srcId="{F7D0C2BB-33D5-417F-B684-A555DF6CECD9}" destId="{A391A09A-0DE9-4BFA-880A-771C81FA83AD}" srcOrd="8" destOrd="0" presId="urn:microsoft.com/office/officeart/2008/layout/LinedList"/>
    <dgm:cxn modelId="{F5AD7938-56E9-4DE1-9DAD-EC4A57142606}" type="presParOf" srcId="{F7D0C2BB-33D5-417F-B684-A555DF6CECD9}" destId="{5392CD00-4096-4E8E-B015-94212D17D2F3}" srcOrd="9" destOrd="0" presId="urn:microsoft.com/office/officeart/2008/layout/LinedList"/>
    <dgm:cxn modelId="{FCED0D39-E687-489F-80B1-7741B9EDE270}" type="presParOf" srcId="{F7D0C2BB-33D5-417F-B684-A555DF6CECD9}" destId="{7296A84C-CB0B-4231-A2B5-8783D3FF7FE5}" srcOrd="10" destOrd="0" presId="urn:microsoft.com/office/officeart/2008/layout/LinedList"/>
    <dgm:cxn modelId="{7E711455-C469-49C1-9C88-54F53B9A52AE}" type="presParOf" srcId="{7296A84C-CB0B-4231-A2B5-8783D3FF7FE5}" destId="{144911FF-A54F-43AF-BA76-99639DC83D28}" srcOrd="0" destOrd="0" presId="urn:microsoft.com/office/officeart/2008/layout/LinedList"/>
    <dgm:cxn modelId="{254068C6-AA58-4A2E-9276-2F020CA795B6}" type="presParOf" srcId="{7296A84C-CB0B-4231-A2B5-8783D3FF7FE5}" destId="{0F0877D4-DEA7-45A2-91DD-C465D0A97370}" srcOrd="1" destOrd="0" presId="urn:microsoft.com/office/officeart/2008/layout/LinedList"/>
    <dgm:cxn modelId="{29CC20AD-3C22-4DE1-84B6-32684D4B5B3E}" type="presParOf" srcId="{7296A84C-CB0B-4231-A2B5-8783D3FF7FE5}" destId="{2AB3107A-0210-4017-A24D-06BF3F7A04C3}" srcOrd="2" destOrd="0" presId="urn:microsoft.com/office/officeart/2008/layout/LinedList"/>
    <dgm:cxn modelId="{67D7F5BC-0249-4688-83CA-4F68A0920299}" type="presParOf" srcId="{F7D0C2BB-33D5-417F-B684-A555DF6CECD9}" destId="{051EE8FB-87E2-47C8-8384-01E208A370D9}" srcOrd="11" destOrd="0" presId="urn:microsoft.com/office/officeart/2008/layout/LinedList"/>
    <dgm:cxn modelId="{C369B3D9-A3DA-455E-8994-8A451C67EEC5}" type="presParOf" srcId="{F7D0C2BB-33D5-417F-B684-A555DF6CECD9}" destId="{8C9BE89B-A506-4883-AEEE-FFF78F263F3F}"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E00ECA-8746-6641-9F31-750AD6284049}"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B8B522D4-C47A-8149-BFE4-BB6F30F90357}">
      <dgm:prSet/>
      <dgm:spPr/>
      <dgm:t>
        <a:bodyPr/>
        <a:lstStyle/>
        <a:p>
          <a:pPr rtl="0"/>
          <a:r>
            <a:rPr lang="en-US" dirty="0" smtClean="0"/>
            <a:t>Please take a sheet of paper and fold it in half three times.</a:t>
          </a:r>
          <a:endParaRPr lang="en-US" dirty="0"/>
        </a:p>
      </dgm:t>
    </dgm:pt>
    <dgm:pt modelId="{C01D2F94-6AB6-E24A-9E71-B8AC1934A12B}" type="parTrans" cxnId="{1422DCD1-DFED-E649-90C3-DF9E09B019D7}">
      <dgm:prSet/>
      <dgm:spPr/>
      <dgm:t>
        <a:bodyPr/>
        <a:lstStyle/>
        <a:p>
          <a:endParaRPr lang="en-US"/>
        </a:p>
      </dgm:t>
    </dgm:pt>
    <dgm:pt modelId="{ADFC6E17-3EF8-E04D-B3E4-D9CDD8E5E068}" type="sibTrans" cxnId="{1422DCD1-DFED-E649-90C3-DF9E09B019D7}">
      <dgm:prSet/>
      <dgm:spPr/>
      <dgm:t>
        <a:bodyPr/>
        <a:lstStyle/>
        <a:p>
          <a:endParaRPr lang="en-US"/>
        </a:p>
      </dgm:t>
    </dgm:pt>
    <dgm:pt modelId="{C3744E9C-E3AE-4B80-B733-8134A75E4375}">
      <dgm:prSet/>
      <dgm:spPr/>
      <dgm:t>
        <a:bodyPr/>
        <a:lstStyle/>
        <a:p>
          <a:pPr rtl="0"/>
          <a:r>
            <a:rPr lang="en-US" dirty="0" smtClean="0"/>
            <a:t>Open a Gold Vocabulary book to page 54. Write down the first six words and, on the other side of the page, draw a picture that you can associate with the word. </a:t>
          </a:r>
          <a:endParaRPr lang="en-US" dirty="0"/>
        </a:p>
      </dgm:t>
    </dgm:pt>
    <dgm:pt modelId="{6A628B14-05B9-4995-AAA1-E567CBC1128A}" type="parTrans" cxnId="{A31F2F60-8CCB-443F-BF36-59C126903AC2}">
      <dgm:prSet/>
      <dgm:spPr/>
      <dgm:t>
        <a:bodyPr/>
        <a:lstStyle/>
        <a:p>
          <a:endParaRPr lang="en-US"/>
        </a:p>
      </dgm:t>
    </dgm:pt>
    <dgm:pt modelId="{A6C7A1CD-6A0C-48E8-9DFB-4479D64A1D1E}" type="sibTrans" cxnId="{A31F2F60-8CCB-443F-BF36-59C126903AC2}">
      <dgm:prSet/>
      <dgm:spPr/>
      <dgm:t>
        <a:bodyPr/>
        <a:lstStyle/>
        <a:p>
          <a:endParaRPr lang="en-US"/>
        </a:p>
      </dgm:t>
    </dgm:pt>
    <dgm:pt modelId="{729D0C66-8E2E-0F40-9D1A-0E5180B9231D}" type="pres">
      <dgm:prSet presAssocID="{25E00ECA-8746-6641-9F31-750AD6284049}" presName="vert0" presStyleCnt="0">
        <dgm:presLayoutVars>
          <dgm:dir/>
          <dgm:animOne val="branch"/>
          <dgm:animLvl val="lvl"/>
        </dgm:presLayoutVars>
      </dgm:prSet>
      <dgm:spPr/>
      <dgm:t>
        <a:bodyPr/>
        <a:lstStyle/>
        <a:p>
          <a:endParaRPr lang="en-US"/>
        </a:p>
      </dgm:t>
    </dgm:pt>
    <dgm:pt modelId="{8E376C3E-EA66-BC48-BCED-CA316796BF38}" type="pres">
      <dgm:prSet presAssocID="{B8B522D4-C47A-8149-BFE4-BB6F30F90357}" presName="thickLine" presStyleLbl="alignNode1" presStyleIdx="0" presStyleCnt="2"/>
      <dgm:spPr/>
    </dgm:pt>
    <dgm:pt modelId="{40B5A888-A533-2D48-898D-D8ED957B0D01}" type="pres">
      <dgm:prSet presAssocID="{B8B522D4-C47A-8149-BFE4-BB6F30F90357}" presName="horz1" presStyleCnt="0"/>
      <dgm:spPr/>
    </dgm:pt>
    <dgm:pt modelId="{F117B1A3-B8EE-D54C-A90F-40C5A22B62D4}" type="pres">
      <dgm:prSet presAssocID="{B8B522D4-C47A-8149-BFE4-BB6F30F90357}" presName="tx1" presStyleLbl="revTx" presStyleIdx="0" presStyleCnt="2"/>
      <dgm:spPr/>
      <dgm:t>
        <a:bodyPr/>
        <a:lstStyle/>
        <a:p>
          <a:endParaRPr lang="en-US"/>
        </a:p>
      </dgm:t>
    </dgm:pt>
    <dgm:pt modelId="{9F2FFAEA-5ABA-AF40-AB53-F97CBCA4748F}" type="pres">
      <dgm:prSet presAssocID="{B8B522D4-C47A-8149-BFE4-BB6F30F90357}" presName="vert1" presStyleCnt="0"/>
      <dgm:spPr/>
    </dgm:pt>
    <dgm:pt modelId="{C48325D1-29E5-4539-820C-EC15DBD9C2A3}" type="pres">
      <dgm:prSet presAssocID="{C3744E9C-E3AE-4B80-B733-8134A75E4375}" presName="thickLine" presStyleLbl="alignNode1" presStyleIdx="1" presStyleCnt="2"/>
      <dgm:spPr/>
    </dgm:pt>
    <dgm:pt modelId="{FF66FE03-4980-41BE-BC9E-B64FA191264F}" type="pres">
      <dgm:prSet presAssocID="{C3744E9C-E3AE-4B80-B733-8134A75E4375}" presName="horz1" presStyleCnt="0"/>
      <dgm:spPr/>
    </dgm:pt>
    <dgm:pt modelId="{6D8B16A8-B6EF-4B99-844F-66A108E51849}" type="pres">
      <dgm:prSet presAssocID="{C3744E9C-E3AE-4B80-B733-8134A75E4375}" presName="tx1" presStyleLbl="revTx" presStyleIdx="1" presStyleCnt="2"/>
      <dgm:spPr/>
      <dgm:t>
        <a:bodyPr/>
        <a:lstStyle/>
        <a:p>
          <a:endParaRPr lang="en-US"/>
        </a:p>
      </dgm:t>
    </dgm:pt>
    <dgm:pt modelId="{626D6F4A-21DC-4BEF-88D8-39BB68D9DEB0}" type="pres">
      <dgm:prSet presAssocID="{C3744E9C-E3AE-4B80-B733-8134A75E4375}" presName="vert1" presStyleCnt="0"/>
      <dgm:spPr/>
    </dgm:pt>
  </dgm:ptLst>
  <dgm:cxnLst>
    <dgm:cxn modelId="{F1B0469D-8069-6E4F-8207-B634425A3C57}" type="presOf" srcId="{25E00ECA-8746-6641-9F31-750AD6284049}" destId="{729D0C66-8E2E-0F40-9D1A-0E5180B9231D}" srcOrd="0" destOrd="0" presId="urn:microsoft.com/office/officeart/2008/layout/LinedList"/>
    <dgm:cxn modelId="{A31F2F60-8CCB-443F-BF36-59C126903AC2}" srcId="{25E00ECA-8746-6641-9F31-750AD6284049}" destId="{C3744E9C-E3AE-4B80-B733-8134A75E4375}" srcOrd="1" destOrd="0" parTransId="{6A628B14-05B9-4995-AAA1-E567CBC1128A}" sibTransId="{A6C7A1CD-6A0C-48E8-9DFB-4479D64A1D1E}"/>
    <dgm:cxn modelId="{1422DCD1-DFED-E649-90C3-DF9E09B019D7}" srcId="{25E00ECA-8746-6641-9F31-750AD6284049}" destId="{B8B522D4-C47A-8149-BFE4-BB6F30F90357}" srcOrd="0" destOrd="0" parTransId="{C01D2F94-6AB6-E24A-9E71-B8AC1934A12B}" sibTransId="{ADFC6E17-3EF8-E04D-B3E4-D9CDD8E5E068}"/>
    <dgm:cxn modelId="{10CB6CB3-DF97-4B46-9E44-BBBCEAD4C3D0}" type="presOf" srcId="{C3744E9C-E3AE-4B80-B733-8134A75E4375}" destId="{6D8B16A8-B6EF-4B99-844F-66A108E51849}" srcOrd="0" destOrd="0" presId="urn:microsoft.com/office/officeart/2008/layout/LinedList"/>
    <dgm:cxn modelId="{F9CC4232-D737-5840-B315-D44EB3BDAE69}" type="presOf" srcId="{B8B522D4-C47A-8149-BFE4-BB6F30F90357}" destId="{F117B1A3-B8EE-D54C-A90F-40C5A22B62D4}" srcOrd="0" destOrd="0" presId="urn:microsoft.com/office/officeart/2008/layout/LinedList"/>
    <dgm:cxn modelId="{2C95B458-8EBE-E740-A204-75334A569FA9}" type="presParOf" srcId="{729D0C66-8E2E-0F40-9D1A-0E5180B9231D}" destId="{8E376C3E-EA66-BC48-BCED-CA316796BF38}" srcOrd="0" destOrd="0" presId="urn:microsoft.com/office/officeart/2008/layout/LinedList"/>
    <dgm:cxn modelId="{45A0F032-F56D-5B40-8034-F8868B60D461}" type="presParOf" srcId="{729D0C66-8E2E-0F40-9D1A-0E5180B9231D}" destId="{40B5A888-A533-2D48-898D-D8ED957B0D01}" srcOrd="1" destOrd="0" presId="urn:microsoft.com/office/officeart/2008/layout/LinedList"/>
    <dgm:cxn modelId="{11F1C796-8EEE-D441-BD49-836E71D8E637}" type="presParOf" srcId="{40B5A888-A533-2D48-898D-D8ED957B0D01}" destId="{F117B1A3-B8EE-D54C-A90F-40C5A22B62D4}" srcOrd="0" destOrd="0" presId="urn:microsoft.com/office/officeart/2008/layout/LinedList"/>
    <dgm:cxn modelId="{1A46C28C-706A-E14B-9B40-5FDD0474CBB9}" type="presParOf" srcId="{40B5A888-A533-2D48-898D-D8ED957B0D01}" destId="{9F2FFAEA-5ABA-AF40-AB53-F97CBCA4748F}" srcOrd="1" destOrd="0" presId="urn:microsoft.com/office/officeart/2008/layout/LinedList"/>
    <dgm:cxn modelId="{2D8169D0-C7AF-4D1C-AB70-81C60C50AC68}" type="presParOf" srcId="{729D0C66-8E2E-0F40-9D1A-0E5180B9231D}" destId="{C48325D1-29E5-4539-820C-EC15DBD9C2A3}" srcOrd="2" destOrd="0" presId="urn:microsoft.com/office/officeart/2008/layout/LinedList"/>
    <dgm:cxn modelId="{EA511F65-49D3-4154-A500-D913F110F368}" type="presParOf" srcId="{729D0C66-8E2E-0F40-9D1A-0E5180B9231D}" destId="{FF66FE03-4980-41BE-BC9E-B64FA191264F}" srcOrd="3" destOrd="0" presId="urn:microsoft.com/office/officeart/2008/layout/LinedList"/>
    <dgm:cxn modelId="{1D0C8B64-52C6-4B6A-AA88-9438815FF3D5}" type="presParOf" srcId="{FF66FE03-4980-41BE-BC9E-B64FA191264F}" destId="{6D8B16A8-B6EF-4B99-844F-66A108E51849}" srcOrd="0" destOrd="0" presId="urn:microsoft.com/office/officeart/2008/layout/LinedList"/>
    <dgm:cxn modelId="{B83DBDFA-2404-4008-9A83-F68BF7D44E26}" type="presParOf" srcId="{FF66FE03-4980-41BE-BC9E-B64FA191264F}" destId="{626D6F4A-21DC-4BEF-88D8-39BB68D9DEB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6D24A9-1AB1-364F-B8FD-F4384A108C6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E4EE2C3B-0E8C-7D43-98E9-244E6FF6358E}">
      <dgm:prSet phldrT="[Text]"/>
      <dgm:spPr/>
      <dgm:t>
        <a:bodyPr/>
        <a:lstStyle/>
        <a:p>
          <a:r>
            <a:rPr lang="en-US" u="sng" dirty="0" smtClean="0"/>
            <a:t>Student Task</a:t>
          </a:r>
          <a:br>
            <a:rPr lang="en-US" u="sng" dirty="0" smtClean="0"/>
          </a:br>
          <a:r>
            <a:rPr lang="en-US" u="sng" dirty="0" smtClean="0"/>
            <a:t/>
          </a:r>
          <a:br>
            <a:rPr lang="en-US" u="sng" dirty="0" smtClean="0"/>
          </a:br>
          <a:r>
            <a:rPr lang="en-US" dirty="0" smtClean="0"/>
            <a:t>Students will demonstrate their understanding of short stories by creating a board game.</a:t>
          </a:r>
          <a:endParaRPr lang="en-US" dirty="0"/>
        </a:p>
      </dgm:t>
    </dgm:pt>
    <dgm:pt modelId="{9B4F99BA-44FF-D746-98E7-7440E191F807}" type="parTrans" cxnId="{8A5FEF2A-A991-384E-8D7F-16E167BDB12B}">
      <dgm:prSet/>
      <dgm:spPr/>
      <dgm:t>
        <a:bodyPr/>
        <a:lstStyle/>
        <a:p>
          <a:endParaRPr lang="en-US"/>
        </a:p>
      </dgm:t>
    </dgm:pt>
    <dgm:pt modelId="{AB85D15A-F39F-9A40-8C81-A601C06F057E}" type="sibTrans" cxnId="{8A5FEF2A-A991-384E-8D7F-16E167BDB12B}">
      <dgm:prSet/>
      <dgm:spPr/>
      <dgm:t>
        <a:bodyPr/>
        <a:lstStyle/>
        <a:p>
          <a:endParaRPr lang="en-US"/>
        </a:p>
      </dgm:t>
    </dgm:pt>
    <dgm:pt modelId="{FFF79C5D-3AF6-7643-9FE6-39D5DFE0FF63}">
      <dgm:prSet phldrT="[Text]"/>
      <dgm:spPr/>
      <dgm:t>
        <a:bodyPr/>
        <a:lstStyle/>
        <a:p>
          <a:r>
            <a:rPr lang="en-US" dirty="0" smtClean="0"/>
            <a:t>Please use the next 25-30 minutes to complete your Board Game Project.</a:t>
          </a:r>
          <a:endParaRPr lang="en-US" dirty="0"/>
        </a:p>
      </dgm:t>
    </dgm:pt>
    <dgm:pt modelId="{10948459-0F4C-434C-96FB-11C286A7B8CD}" type="parTrans" cxnId="{953D3755-28F4-9842-B043-6F2105D9EE2F}">
      <dgm:prSet/>
      <dgm:spPr/>
      <dgm:t>
        <a:bodyPr/>
        <a:lstStyle/>
        <a:p>
          <a:endParaRPr lang="en-US"/>
        </a:p>
      </dgm:t>
    </dgm:pt>
    <dgm:pt modelId="{173A9DA6-1DFE-1D41-AD66-77502563A0D3}" type="sibTrans" cxnId="{953D3755-28F4-9842-B043-6F2105D9EE2F}">
      <dgm:prSet/>
      <dgm:spPr/>
      <dgm:t>
        <a:bodyPr/>
        <a:lstStyle/>
        <a:p>
          <a:endParaRPr lang="en-US"/>
        </a:p>
      </dgm:t>
    </dgm:pt>
    <dgm:pt modelId="{AC8265A3-BA81-D64C-9647-7D2E551D81E3}">
      <dgm:prSet phldrT="[Text]"/>
      <dgm:spPr/>
      <dgm:t>
        <a:bodyPr/>
        <a:lstStyle/>
        <a:p>
          <a:r>
            <a:rPr lang="en-US" dirty="0" smtClean="0"/>
            <a:t>The project is due this Wednesday, November 18, 2015.</a:t>
          </a:r>
          <a:endParaRPr lang="en-US" dirty="0"/>
        </a:p>
      </dgm:t>
    </dgm:pt>
    <dgm:pt modelId="{EB160371-854C-EE40-9029-E54E294F7868}" type="parTrans" cxnId="{5D515332-6E85-A04F-9A9C-FB1A0C8F4A78}">
      <dgm:prSet/>
      <dgm:spPr/>
    </dgm:pt>
    <dgm:pt modelId="{DAD391D7-A756-EA44-B892-A55946813D69}" type="sibTrans" cxnId="{5D515332-6E85-A04F-9A9C-FB1A0C8F4A78}">
      <dgm:prSet/>
      <dgm:spPr/>
    </dgm:pt>
    <dgm:pt modelId="{E7650468-1C0B-A640-9486-2512C5AAFBB0}">
      <dgm:prSet phldrT="[Text]"/>
      <dgm:spPr/>
      <dgm:t>
        <a:bodyPr/>
        <a:lstStyle/>
        <a:p>
          <a:r>
            <a:rPr lang="en-US" dirty="0" smtClean="0"/>
            <a:t>You will not have time to work on this project in class after today.</a:t>
          </a:r>
          <a:endParaRPr lang="en-US" dirty="0"/>
        </a:p>
      </dgm:t>
    </dgm:pt>
    <dgm:pt modelId="{D4AE7560-EC05-E748-8550-F6CE9E67CB44}" type="parTrans" cxnId="{CD981944-5429-4B46-ABE8-467332F2A0DD}">
      <dgm:prSet/>
      <dgm:spPr/>
    </dgm:pt>
    <dgm:pt modelId="{CE75B3F8-F1D9-1347-B413-902C68EB0BFC}" type="sibTrans" cxnId="{CD981944-5429-4B46-ABE8-467332F2A0DD}">
      <dgm:prSet/>
      <dgm:spPr/>
    </dgm:pt>
    <dgm:pt modelId="{BE083608-8013-1C4C-A3C8-755587DD5987}" type="pres">
      <dgm:prSet presAssocID="{D36D24A9-1AB1-364F-B8FD-F4384A108C65}" presName="vert0" presStyleCnt="0">
        <dgm:presLayoutVars>
          <dgm:dir/>
          <dgm:animOne val="branch"/>
          <dgm:animLvl val="lvl"/>
        </dgm:presLayoutVars>
      </dgm:prSet>
      <dgm:spPr/>
      <dgm:t>
        <a:bodyPr/>
        <a:lstStyle/>
        <a:p>
          <a:endParaRPr lang="en-US"/>
        </a:p>
      </dgm:t>
    </dgm:pt>
    <dgm:pt modelId="{0A35378C-A31A-0E43-947A-66D08622A4EB}" type="pres">
      <dgm:prSet presAssocID="{E4EE2C3B-0E8C-7D43-98E9-244E6FF6358E}" presName="thickLine" presStyleLbl="alignNode1" presStyleIdx="0" presStyleCnt="1"/>
      <dgm:spPr/>
    </dgm:pt>
    <dgm:pt modelId="{47E9AEEB-31F5-9E45-AA3F-C140B84D34FD}" type="pres">
      <dgm:prSet presAssocID="{E4EE2C3B-0E8C-7D43-98E9-244E6FF6358E}" presName="horz1" presStyleCnt="0"/>
      <dgm:spPr/>
    </dgm:pt>
    <dgm:pt modelId="{EB4F6EF8-CB1D-3142-8885-2A2C26EC0D54}" type="pres">
      <dgm:prSet presAssocID="{E4EE2C3B-0E8C-7D43-98E9-244E6FF6358E}" presName="tx1" presStyleLbl="revTx" presStyleIdx="0" presStyleCnt="4"/>
      <dgm:spPr/>
      <dgm:t>
        <a:bodyPr/>
        <a:lstStyle/>
        <a:p>
          <a:endParaRPr lang="en-US"/>
        </a:p>
      </dgm:t>
    </dgm:pt>
    <dgm:pt modelId="{E0BBC056-7579-6641-A543-441E7C6EEF7F}" type="pres">
      <dgm:prSet presAssocID="{E4EE2C3B-0E8C-7D43-98E9-244E6FF6358E}" presName="vert1" presStyleCnt="0"/>
      <dgm:spPr/>
    </dgm:pt>
    <dgm:pt modelId="{15E8E08A-CC25-0D44-A1C5-34CFDA1F910D}" type="pres">
      <dgm:prSet presAssocID="{FFF79C5D-3AF6-7643-9FE6-39D5DFE0FF63}" presName="vertSpace2a" presStyleCnt="0"/>
      <dgm:spPr/>
    </dgm:pt>
    <dgm:pt modelId="{5D5A1B9F-6179-A048-9CD8-54065071CB36}" type="pres">
      <dgm:prSet presAssocID="{FFF79C5D-3AF6-7643-9FE6-39D5DFE0FF63}" presName="horz2" presStyleCnt="0"/>
      <dgm:spPr/>
    </dgm:pt>
    <dgm:pt modelId="{D8E8902D-BBF1-7F49-9CD0-87DCB9160A0B}" type="pres">
      <dgm:prSet presAssocID="{FFF79C5D-3AF6-7643-9FE6-39D5DFE0FF63}" presName="horzSpace2" presStyleCnt="0"/>
      <dgm:spPr/>
    </dgm:pt>
    <dgm:pt modelId="{53F375E9-D950-0143-AEDE-5A1970F4FD42}" type="pres">
      <dgm:prSet presAssocID="{FFF79C5D-3AF6-7643-9FE6-39D5DFE0FF63}" presName="tx2" presStyleLbl="revTx" presStyleIdx="1" presStyleCnt="4"/>
      <dgm:spPr/>
      <dgm:t>
        <a:bodyPr/>
        <a:lstStyle/>
        <a:p>
          <a:endParaRPr lang="en-US"/>
        </a:p>
      </dgm:t>
    </dgm:pt>
    <dgm:pt modelId="{7A7E3B4C-428C-1840-B465-30A2F92FF34D}" type="pres">
      <dgm:prSet presAssocID="{FFF79C5D-3AF6-7643-9FE6-39D5DFE0FF63}" presName="vert2" presStyleCnt="0"/>
      <dgm:spPr/>
    </dgm:pt>
    <dgm:pt modelId="{F3891A08-830D-BB41-95B0-91F9A53613F7}" type="pres">
      <dgm:prSet presAssocID="{FFF79C5D-3AF6-7643-9FE6-39D5DFE0FF63}" presName="thinLine2b" presStyleLbl="callout" presStyleIdx="0" presStyleCnt="3"/>
      <dgm:spPr/>
    </dgm:pt>
    <dgm:pt modelId="{E625F612-2532-304C-BAF7-44087309EC7F}" type="pres">
      <dgm:prSet presAssocID="{FFF79C5D-3AF6-7643-9FE6-39D5DFE0FF63}" presName="vertSpace2b" presStyleCnt="0"/>
      <dgm:spPr/>
    </dgm:pt>
    <dgm:pt modelId="{9D69F8E9-2639-8F43-89C2-33CA0FBD1F08}" type="pres">
      <dgm:prSet presAssocID="{AC8265A3-BA81-D64C-9647-7D2E551D81E3}" presName="horz2" presStyleCnt="0"/>
      <dgm:spPr/>
    </dgm:pt>
    <dgm:pt modelId="{11C6A697-BA38-BF4D-A0D0-7A2046BFE99D}" type="pres">
      <dgm:prSet presAssocID="{AC8265A3-BA81-D64C-9647-7D2E551D81E3}" presName="horzSpace2" presStyleCnt="0"/>
      <dgm:spPr/>
    </dgm:pt>
    <dgm:pt modelId="{07C67998-39D6-844C-9365-8A429683ED10}" type="pres">
      <dgm:prSet presAssocID="{AC8265A3-BA81-D64C-9647-7D2E551D81E3}" presName="tx2" presStyleLbl="revTx" presStyleIdx="2" presStyleCnt="4"/>
      <dgm:spPr/>
      <dgm:t>
        <a:bodyPr/>
        <a:lstStyle/>
        <a:p>
          <a:endParaRPr lang="en-US"/>
        </a:p>
      </dgm:t>
    </dgm:pt>
    <dgm:pt modelId="{E889AAF8-7DB1-1540-BF2C-C2C48331B790}" type="pres">
      <dgm:prSet presAssocID="{AC8265A3-BA81-D64C-9647-7D2E551D81E3}" presName="vert2" presStyleCnt="0"/>
      <dgm:spPr/>
    </dgm:pt>
    <dgm:pt modelId="{CFE4934C-A124-BE4C-93A6-D28A91CBEC21}" type="pres">
      <dgm:prSet presAssocID="{AC8265A3-BA81-D64C-9647-7D2E551D81E3}" presName="thinLine2b" presStyleLbl="callout" presStyleIdx="1" presStyleCnt="3"/>
      <dgm:spPr/>
    </dgm:pt>
    <dgm:pt modelId="{0E120115-0749-BE4C-B639-360DBEB2C3C6}" type="pres">
      <dgm:prSet presAssocID="{AC8265A3-BA81-D64C-9647-7D2E551D81E3}" presName="vertSpace2b" presStyleCnt="0"/>
      <dgm:spPr/>
    </dgm:pt>
    <dgm:pt modelId="{F4AC277C-E8A0-F740-B504-6C88C9C27DFA}" type="pres">
      <dgm:prSet presAssocID="{E7650468-1C0B-A640-9486-2512C5AAFBB0}" presName="horz2" presStyleCnt="0"/>
      <dgm:spPr/>
    </dgm:pt>
    <dgm:pt modelId="{32458D8A-51C0-FE45-9C92-4CCCD5AEC182}" type="pres">
      <dgm:prSet presAssocID="{E7650468-1C0B-A640-9486-2512C5AAFBB0}" presName="horzSpace2" presStyleCnt="0"/>
      <dgm:spPr/>
    </dgm:pt>
    <dgm:pt modelId="{CDB78795-7DF0-3D41-AFC8-55581546EBE6}" type="pres">
      <dgm:prSet presAssocID="{E7650468-1C0B-A640-9486-2512C5AAFBB0}" presName="tx2" presStyleLbl="revTx" presStyleIdx="3" presStyleCnt="4"/>
      <dgm:spPr/>
      <dgm:t>
        <a:bodyPr/>
        <a:lstStyle/>
        <a:p>
          <a:endParaRPr lang="en-US"/>
        </a:p>
      </dgm:t>
    </dgm:pt>
    <dgm:pt modelId="{57079400-1FA5-0243-AFB5-1F9833B10C8A}" type="pres">
      <dgm:prSet presAssocID="{E7650468-1C0B-A640-9486-2512C5AAFBB0}" presName="vert2" presStyleCnt="0"/>
      <dgm:spPr/>
    </dgm:pt>
    <dgm:pt modelId="{AB31E82A-935A-4E44-BC98-D6139262D2E3}" type="pres">
      <dgm:prSet presAssocID="{E7650468-1C0B-A640-9486-2512C5AAFBB0}" presName="thinLine2b" presStyleLbl="callout" presStyleIdx="2" presStyleCnt="3"/>
      <dgm:spPr/>
    </dgm:pt>
    <dgm:pt modelId="{6670276F-3B9A-2344-BC61-3FF61527F47E}" type="pres">
      <dgm:prSet presAssocID="{E7650468-1C0B-A640-9486-2512C5AAFBB0}" presName="vertSpace2b" presStyleCnt="0"/>
      <dgm:spPr/>
    </dgm:pt>
  </dgm:ptLst>
  <dgm:cxnLst>
    <dgm:cxn modelId="{8A5FEF2A-A991-384E-8D7F-16E167BDB12B}" srcId="{D36D24A9-1AB1-364F-B8FD-F4384A108C65}" destId="{E4EE2C3B-0E8C-7D43-98E9-244E6FF6358E}" srcOrd="0" destOrd="0" parTransId="{9B4F99BA-44FF-D746-98E7-7440E191F807}" sibTransId="{AB85D15A-F39F-9A40-8C81-A601C06F057E}"/>
    <dgm:cxn modelId="{5DB74A57-16B2-4242-B4DA-ECB2E0B0DB60}" type="presOf" srcId="{AC8265A3-BA81-D64C-9647-7D2E551D81E3}" destId="{07C67998-39D6-844C-9365-8A429683ED10}" srcOrd="0" destOrd="0" presId="urn:microsoft.com/office/officeart/2008/layout/LinedList"/>
    <dgm:cxn modelId="{EBD751FA-62A2-7A42-8724-A706BED43B1E}" type="presOf" srcId="{E7650468-1C0B-A640-9486-2512C5AAFBB0}" destId="{CDB78795-7DF0-3D41-AFC8-55581546EBE6}" srcOrd="0" destOrd="0" presId="urn:microsoft.com/office/officeart/2008/layout/LinedList"/>
    <dgm:cxn modelId="{B097B8F2-5A0B-CE4F-B5CC-CF6B1FFE48CE}" type="presOf" srcId="{E4EE2C3B-0E8C-7D43-98E9-244E6FF6358E}" destId="{EB4F6EF8-CB1D-3142-8885-2A2C26EC0D54}" srcOrd="0" destOrd="0" presId="urn:microsoft.com/office/officeart/2008/layout/LinedList"/>
    <dgm:cxn modelId="{953D3755-28F4-9842-B043-6F2105D9EE2F}" srcId="{E4EE2C3B-0E8C-7D43-98E9-244E6FF6358E}" destId="{FFF79C5D-3AF6-7643-9FE6-39D5DFE0FF63}" srcOrd="0" destOrd="0" parTransId="{10948459-0F4C-434C-96FB-11C286A7B8CD}" sibTransId="{173A9DA6-1DFE-1D41-AD66-77502563A0D3}"/>
    <dgm:cxn modelId="{CD981944-5429-4B46-ABE8-467332F2A0DD}" srcId="{E4EE2C3B-0E8C-7D43-98E9-244E6FF6358E}" destId="{E7650468-1C0B-A640-9486-2512C5AAFBB0}" srcOrd="2" destOrd="0" parTransId="{D4AE7560-EC05-E748-8550-F6CE9E67CB44}" sibTransId="{CE75B3F8-F1D9-1347-B413-902C68EB0BFC}"/>
    <dgm:cxn modelId="{B267318E-B9DB-6A4C-96A8-413D9B231BC1}" type="presOf" srcId="{FFF79C5D-3AF6-7643-9FE6-39D5DFE0FF63}" destId="{53F375E9-D950-0143-AEDE-5A1970F4FD42}" srcOrd="0" destOrd="0" presId="urn:microsoft.com/office/officeart/2008/layout/LinedList"/>
    <dgm:cxn modelId="{5D515332-6E85-A04F-9A9C-FB1A0C8F4A78}" srcId="{E4EE2C3B-0E8C-7D43-98E9-244E6FF6358E}" destId="{AC8265A3-BA81-D64C-9647-7D2E551D81E3}" srcOrd="1" destOrd="0" parTransId="{EB160371-854C-EE40-9029-E54E294F7868}" sibTransId="{DAD391D7-A756-EA44-B892-A55946813D69}"/>
    <dgm:cxn modelId="{2802C9B3-0B98-B147-AEEA-E33B3A6A1F4D}" type="presOf" srcId="{D36D24A9-1AB1-364F-B8FD-F4384A108C65}" destId="{BE083608-8013-1C4C-A3C8-755587DD5987}" srcOrd="0" destOrd="0" presId="urn:microsoft.com/office/officeart/2008/layout/LinedList"/>
    <dgm:cxn modelId="{3AA65DFE-97ED-EB42-84FC-677667EBDB56}" type="presParOf" srcId="{BE083608-8013-1C4C-A3C8-755587DD5987}" destId="{0A35378C-A31A-0E43-947A-66D08622A4EB}" srcOrd="0" destOrd="0" presId="urn:microsoft.com/office/officeart/2008/layout/LinedList"/>
    <dgm:cxn modelId="{58FFC830-E5BC-7E49-9E58-7E290A637ED6}" type="presParOf" srcId="{BE083608-8013-1C4C-A3C8-755587DD5987}" destId="{47E9AEEB-31F5-9E45-AA3F-C140B84D34FD}" srcOrd="1" destOrd="0" presId="urn:microsoft.com/office/officeart/2008/layout/LinedList"/>
    <dgm:cxn modelId="{D9FF1739-5AF8-4648-B974-E78269EF60E1}" type="presParOf" srcId="{47E9AEEB-31F5-9E45-AA3F-C140B84D34FD}" destId="{EB4F6EF8-CB1D-3142-8885-2A2C26EC0D54}" srcOrd="0" destOrd="0" presId="urn:microsoft.com/office/officeart/2008/layout/LinedList"/>
    <dgm:cxn modelId="{0EAABB12-99FB-8C44-9FF7-F4C9565B6CD7}" type="presParOf" srcId="{47E9AEEB-31F5-9E45-AA3F-C140B84D34FD}" destId="{E0BBC056-7579-6641-A543-441E7C6EEF7F}" srcOrd="1" destOrd="0" presId="urn:microsoft.com/office/officeart/2008/layout/LinedList"/>
    <dgm:cxn modelId="{1E46D8CB-A68E-7C4A-915B-448CBC33BEBE}" type="presParOf" srcId="{E0BBC056-7579-6641-A543-441E7C6EEF7F}" destId="{15E8E08A-CC25-0D44-A1C5-34CFDA1F910D}" srcOrd="0" destOrd="0" presId="urn:microsoft.com/office/officeart/2008/layout/LinedList"/>
    <dgm:cxn modelId="{38E5169C-71EF-9344-8A52-036667585778}" type="presParOf" srcId="{E0BBC056-7579-6641-A543-441E7C6EEF7F}" destId="{5D5A1B9F-6179-A048-9CD8-54065071CB36}" srcOrd="1" destOrd="0" presId="urn:microsoft.com/office/officeart/2008/layout/LinedList"/>
    <dgm:cxn modelId="{E461ACB4-3D75-E844-9058-2D808F68C394}" type="presParOf" srcId="{5D5A1B9F-6179-A048-9CD8-54065071CB36}" destId="{D8E8902D-BBF1-7F49-9CD0-87DCB9160A0B}" srcOrd="0" destOrd="0" presId="urn:microsoft.com/office/officeart/2008/layout/LinedList"/>
    <dgm:cxn modelId="{72F0C913-86CC-6D4B-AB15-F9750A8B4844}" type="presParOf" srcId="{5D5A1B9F-6179-A048-9CD8-54065071CB36}" destId="{53F375E9-D950-0143-AEDE-5A1970F4FD42}" srcOrd="1" destOrd="0" presId="urn:microsoft.com/office/officeart/2008/layout/LinedList"/>
    <dgm:cxn modelId="{3FC64051-A6C6-D647-9129-FBDF041987E7}" type="presParOf" srcId="{5D5A1B9F-6179-A048-9CD8-54065071CB36}" destId="{7A7E3B4C-428C-1840-B465-30A2F92FF34D}" srcOrd="2" destOrd="0" presId="urn:microsoft.com/office/officeart/2008/layout/LinedList"/>
    <dgm:cxn modelId="{9DBB72D8-68DD-0646-AA18-97C6A9A22315}" type="presParOf" srcId="{E0BBC056-7579-6641-A543-441E7C6EEF7F}" destId="{F3891A08-830D-BB41-95B0-91F9A53613F7}" srcOrd="2" destOrd="0" presId="urn:microsoft.com/office/officeart/2008/layout/LinedList"/>
    <dgm:cxn modelId="{9BDCE089-F9F5-BA43-A68B-080ED71CF396}" type="presParOf" srcId="{E0BBC056-7579-6641-A543-441E7C6EEF7F}" destId="{E625F612-2532-304C-BAF7-44087309EC7F}" srcOrd="3" destOrd="0" presId="urn:microsoft.com/office/officeart/2008/layout/LinedList"/>
    <dgm:cxn modelId="{E1A2FFCA-7C2D-3941-97E5-E3E418433AFC}" type="presParOf" srcId="{E0BBC056-7579-6641-A543-441E7C6EEF7F}" destId="{9D69F8E9-2639-8F43-89C2-33CA0FBD1F08}" srcOrd="4" destOrd="0" presId="urn:microsoft.com/office/officeart/2008/layout/LinedList"/>
    <dgm:cxn modelId="{7613A830-C905-5048-A3FC-E628B639F618}" type="presParOf" srcId="{9D69F8E9-2639-8F43-89C2-33CA0FBD1F08}" destId="{11C6A697-BA38-BF4D-A0D0-7A2046BFE99D}" srcOrd="0" destOrd="0" presId="urn:microsoft.com/office/officeart/2008/layout/LinedList"/>
    <dgm:cxn modelId="{ED0B4984-DDB9-B140-87E9-F3E516025C77}" type="presParOf" srcId="{9D69F8E9-2639-8F43-89C2-33CA0FBD1F08}" destId="{07C67998-39D6-844C-9365-8A429683ED10}" srcOrd="1" destOrd="0" presId="urn:microsoft.com/office/officeart/2008/layout/LinedList"/>
    <dgm:cxn modelId="{1CCA0505-AC7B-6C49-ADFA-D63B238B6A6F}" type="presParOf" srcId="{9D69F8E9-2639-8F43-89C2-33CA0FBD1F08}" destId="{E889AAF8-7DB1-1540-BF2C-C2C48331B790}" srcOrd="2" destOrd="0" presId="urn:microsoft.com/office/officeart/2008/layout/LinedList"/>
    <dgm:cxn modelId="{6F03BA3A-E4CA-C94F-BE83-F6E3B277A4FF}" type="presParOf" srcId="{E0BBC056-7579-6641-A543-441E7C6EEF7F}" destId="{CFE4934C-A124-BE4C-93A6-D28A91CBEC21}" srcOrd="5" destOrd="0" presId="urn:microsoft.com/office/officeart/2008/layout/LinedList"/>
    <dgm:cxn modelId="{AFEF7A21-C456-E14D-8E93-B176E57FED72}" type="presParOf" srcId="{E0BBC056-7579-6641-A543-441E7C6EEF7F}" destId="{0E120115-0749-BE4C-B639-360DBEB2C3C6}" srcOrd="6" destOrd="0" presId="urn:microsoft.com/office/officeart/2008/layout/LinedList"/>
    <dgm:cxn modelId="{2F5292FB-E101-2F41-BB0B-4E6BEECE8B4A}" type="presParOf" srcId="{E0BBC056-7579-6641-A543-441E7C6EEF7F}" destId="{F4AC277C-E8A0-F740-B504-6C88C9C27DFA}" srcOrd="7" destOrd="0" presId="urn:microsoft.com/office/officeart/2008/layout/LinedList"/>
    <dgm:cxn modelId="{3090F2A8-F06B-7448-ABA1-CF2128AC20DC}" type="presParOf" srcId="{F4AC277C-E8A0-F740-B504-6C88C9C27DFA}" destId="{32458D8A-51C0-FE45-9C92-4CCCD5AEC182}" srcOrd="0" destOrd="0" presId="urn:microsoft.com/office/officeart/2008/layout/LinedList"/>
    <dgm:cxn modelId="{F5F28FE4-7F2A-B041-8871-3BE8CABDD535}" type="presParOf" srcId="{F4AC277C-E8A0-F740-B504-6C88C9C27DFA}" destId="{CDB78795-7DF0-3D41-AFC8-55581546EBE6}" srcOrd="1" destOrd="0" presId="urn:microsoft.com/office/officeart/2008/layout/LinedList"/>
    <dgm:cxn modelId="{D0C94BC1-0949-4144-9807-AAC677A4F802}" type="presParOf" srcId="{F4AC277C-E8A0-F740-B504-6C88C9C27DFA}" destId="{57079400-1FA5-0243-AFB5-1F9833B10C8A}" srcOrd="2" destOrd="0" presId="urn:microsoft.com/office/officeart/2008/layout/LinedList"/>
    <dgm:cxn modelId="{06B40611-53B2-D143-84D2-F360F6AC5538}" type="presParOf" srcId="{E0BBC056-7579-6641-A543-441E7C6EEF7F}" destId="{AB31E82A-935A-4E44-BC98-D6139262D2E3}" srcOrd="8" destOrd="0" presId="urn:microsoft.com/office/officeart/2008/layout/LinedList"/>
    <dgm:cxn modelId="{68446B77-6C43-7E4E-A2F2-9399AC6472C2}" type="presParOf" srcId="{E0BBC056-7579-6641-A543-441E7C6EEF7F}" destId="{6670276F-3B9A-2344-BC61-3FF61527F47E}"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36D24A9-1AB1-364F-B8FD-F4384A108C6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E4EE2C3B-0E8C-7D43-98E9-244E6FF6358E}">
      <dgm:prSet phldrT="[Text]"/>
      <dgm:spPr/>
      <dgm:t>
        <a:bodyPr/>
        <a:lstStyle/>
        <a:p>
          <a:r>
            <a:rPr lang="en-US" u="sng" dirty="0" smtClean="0"/>
            <a:t>Student Task</a:t>
          </a:r>
          <a:endParaRPr lang="en-US" dirty="0"/>
        </a:p>
      </dgm:t>
    </dgm:pt>
    <dgm:pt modelId="{9B4F99BA-44FF-D746-98E7-7440E191F807}" type="parTrans" cxnId="{8A5FEF2A-A991-384E-8D7F-16E167BDB12B}">
      <dgm:prSet/>
      <dgm:spPr/>
      <dgm:t>
        <a:bodyPr/>
        <a:lstStyle/>
        <a:p>
          <a:endParaRPr lang="en-US"/>
        </a:p>
      </dgm:t>
    </dgm:pt>
    <dgm:pt modelId="{AB85D15A-F39F-9A40-8C81-A601C06F057E}" type="sibTrans" cxnId="{8A5FEF2A-A991-384E-8D7F-16E167BDB12B}">
      <dgm:prSet/>
      <dgm:spPr/>
      <dgm:t>
        <a:bodyPr/>
        <a:lstStyle/>
        <a:p>
          <a:endParaRPr lang="en-US"/>
        </a:p>
      </dgm:t>
    </dgm:pt>
    <dgm:pt modelId="{5A61C6CB-3A95-0645-9293-4FDCAA953C75}">
      <dgm:prSet phldrT="[Text]"/>
      <dgm:spPr/>
      <dgm:t>
        <a:bodyPr/>
        <a:lstStyle/>
        <a:p>
          <a:r>
            <a:rPr lang="en-US" dirty="0" smtClean="0"/>
            <a:t>Please discuss with your partners what you need to do in order to finish your project.</a:t>
          </a:r>
          <a:endParaRPr lang="en-US" dirty="0"/>
        </a:p>
      </dgm:t>
    </dgm:pt>
    <dgm:pt modelId="{B53CC82E-BFAC-774A-A681-33D21AEF6CC6}" type="parTrans" cxnId="{EBD985F2-3BE9-004D-A58E-76377C53C968}">
      <dgm:prSet/>
      <dgm:spPr/>
    </dgm:pt>
    <dgm:pt modelId="{F9108B06-CBE6-9D41-9A41-7ADD3DDD43E7}" type="sibTrans" cxnId="{EBD985F2-3BE9-004D-A58E-76377C53C968}">
      <dgm:prSet/>
      <dgm:spPr/>
    </dgm:pt>
    <dgm:pt modelId="{41FB5BEF-FFD9-BE47-B948-EC63BEF71ED7}">
      <dgm:prSet phldrT="[Text]"/>
      <dgm:spPr/>
      <dgm:t>
        <a:bodyPr/>
        <a:lstStyle/>
        <a:p>
          <a:r>
            <a:rPr lang="en-US" dirty="0" smtClean="0"/>
            <a:t>Make a list.</a:t>
          </a:r>
          <a:endParaRPr lang="en-US" dirty="0"/>
        </a:p>
      </dgm:t>
    </dgm:pt>
    <dgm:pt modelId="{C68548AD-088D-4C40-9939-805D69DA6F07}" type="parTrans" cxnId="{C4B39DAB-CA6B-CB4D-A0AA-217AE69C5D11}">
      <dgm:prSet/>
      <dgm:spPr/>
    </dgm:pt>
    <dgm:pt modelId="{458282D2-B67B-9B45-9920-1F590C0D3CAF}" type="sibTrans" cxnId="{C4B39DAB-CA6B-CB4D-A0AA-217AE69C5D11}">
      <dgm:prSet/>
      <dgm:spPr/>
    </dgm:pt>
    <dgm:pt modelId="{FF36E1AC-2777-5748-BA92-07F53347CFEB}">
      <dgm:prSet phldrT="[Text]"/>
      <dgm:spPr/>
      <dgm:t>
        <a:bodyPr/>
        <a:lstStyle/>
        <a:p>
          <a:r>
            <a:rPr lang="en-US" dirty="0" smtClean="0"/>
            <a:t>Decide which people in the group will do what task before Wednesday.</a:t>
          </a:r>
          <a:endParaRPr lang="en-US" dirty="0"/>
        </a:p>
      </dgm:t>
    </dgm:pt>
    <dgm:pt modelId="{16757DBC-10FB-4E4B-BA57-194416047B1D}" type="parTrans" cxnId="{17ED3596-0EFC-664F-B55D-B53EEDB48BC5}">
      <dgm:prSet/>
      <dgm:spPr/>
    </dgm:pt>
    <dgm:pt modelId="{7BF8E4D1-35A0-CC44-B71F-AC00619577DC}" type="sibTrans" cxnId="{17ED3596-0EFC-664F-B55D-B53EEDB48BC5}">
      <dgm:prSet/>
      <dgm:spPr/>
    </dgm:pt>
    <dgm:pt modelId="{41DFED8B-05E6-464A-BEE0-0A235CB9B405}">
      <dgm:prSet phldrT="[Text]"/>
      <dgm:spPr/>
      <dgm:t>
        <a:bodyPr/>
        <a:lstStyle/>
        <a:p>
          <a:r>
            <a:rPr lang="en-US" dirty="0" smtClean="0"/>
            <a:t>Turn this list into Mr. Hatch and return all of my materials to the front of the class before </a:t>
          </a:r>
          <a:r>
            <a:rPr lang="en-US" smtClean="0"/>
            <a:t>you leave.</a:t>
          </a:r>
          <a:endParaRPr lang="en-US" dirty="0"/>
        </a:p>
      </dgm:t>
    </dgm:pt>
    <dgm:pt modelId="{B851FBC3-565D-A84F-9092-064440E1693A}" type="parTrans" cxnId="{3582B9B4-A26F-3F4B-9FCA-D3E55023D6AC}">
      <dgm:prSet/>
      <dgm:spPr/>
    </dgm:pt>
    <dgm:pt modelId="{E2AE092C-8891-284C-8664-6E21C3BA586A}" type="sibTrans" cxnId="{3582B9B4-A26F-3F4B-9FCA-D3E55023D6AC}">
      <dgm:prSet/>
      <dgm:spPr/>
    </dgm:pt>
    <dgm:pt modelId="{BE083608-8013-1C4C-A3C8-755587DD5987}" type="pres">
      <dgm:prSet presAssocID="{D36D24A9-1AB1-364F-B8FD-F4384A108C65}" presName="vert0" presStyleCnt="0">
        <dgm:presLayoutVars>
          <dgm:dir/>
          <dgm:animOne val="branch"/>
          <dgm:animLvl val="lvl"/>
        </dgm:presLayoutVars>
      </dgm:prSet>
      <dgm:spPr/>
      <dgm:t>
        <a:bodyPr/>
        <a:lstStyle/>
        <a:p>
          <a:endParaRPr lang="en-US"/>
        </a:p>
      </dgm:t>
    </dgm:pt>
    <dgm:pt modelId="{0A35378C-A31A-0E43-947A-66D08622A4EB}" type="pres">
      <dgm:prSet presAssocID="{E4EE2C3B-0E8C-7D43-98E9-244E6FF6358E}" presName="thickLine" presStyleLbl="alignNode1" presStyleIdx="0" presStyleCnt="1"/>
      <dgm:spPr/>
    </dgm:pt>
    <dgm:pt modelId="{47E9AEEB-31F5-9E45-AA3F-C140B84D34FD}" type="pres">
      <dgm:prSet presAssocID="{E4EE2C3B-0E8C-7D43-98E9-244E6FF6358E}" presName="horz1" presStyleCnt="0"/>
      <dgm:spPr/>
    </dgm:pt>
    <dgm:pt modelId="{EB4F6EF8-CB1D-3142-8885-2A2C26EC0D54}" type="pres">
      <dgm:prSet presAssocID="{E4EE2C3B-0E8C-7D43-98E9-244E6FF6358E}" presName="tx1" presStyleLbl="revTx" presStyleIdx="0" presStyleCnt="5"/>
      <dgm:spPr/>
      <dgm:t>
        <a:bodyPr/>
        <a:lstStyle/>
        <a:p>
          <a:endParaRPr lang="en-US"/>
        </a:p>
      </dgm:t>
    </dgm:pt>
    <dgm:pt modelId="{E0BBC056-7579-6641-A543-441E7C6EEF7F}" type="pres">
      <dgm:prSet presAssocID="{E4EE2C3B-0E8C-7D43-98E9-244E6FF6358E}" presName="vert1" presStyleCnt="0"/>
      <dgm:spPr/>
    </dgm:pt>
    <dgm:pt modelId="{A8076E78-BF0B-9A42-8E8A-28F3E2ED623B}" type="pres">
      <dgm:prSet presAssocID="{5A61C6CB-3A95-0645-9293-4FDCAA953C75}" presName="vertSpace2a" presStyleCnt="0"/>
      <dgm:spPr/>
    </dgm:pt>
    <dgm:pt modelId="{78B260F7-B3E6-264F-9374-1365F5404E7F}" type="pres">
      <dgm:prSet presAssocID="{5A61C6CB-3A95-0645-9293-4FDCAA953C75}" presName="horz2" presStyleCnt="0"/>
      <dgm:spPr/>
    </dgm:pt>
    <dgm:pt modelId="{13415311-A92C-4B49-810E-E2FA40F91A37}" type="pres">
      <dgm:prSet presAssocID="{5A61C6CB-3A95-0645-9293-4FDCAA953C75}" presName="horzSpace2" presStyleCnt="0"/>
      <dgm:spPr/>
    </dgm:pt>
    <dgm:pt modelId="{EB8D866D-16DC-4B4E-BC9C-371240913DFF}" type="pres">
      <dgm:prSet presAssocID="{5A61C6CB-3A95-0645-9293-4FDCAA953C75}" presName="tx2" presStyleLbl="revTx" presStyleIdx="1" presStyleCnt="5"/>
      <dgm:spPr/>
      <dgm:t>
        <a:bodyPr/>
        <a:lstStyle/>
        <a:p>
          <a:endParaRPr lang="en-US"/>
        </a:p>
      </dgm:t>
    </dgm:pt>
    <dgm:pt modelId="{95F92B05-FBD8-B34C-99E0-9C03E949BD3E}" type="pres">
      <dgm:prSet presAssocID="{5A61C6CB-3A95-0645-9293-4FDCAA953C75}" presName="vert2" presStyleCnt="0"/>
      <dgm:spPr/>
    </dgm:pt>
    <dgm:pt modelId="{1C17FDC5-6861-4E44-87AC-6BA54184891D}" type="pres">
      <dgm:prSet presAssocID="{5A61C6CB-3A95-0645-9293-4FDCAA953C75}" presName="thinLine2b" presStyleLbl="callout" presStyleIdx="0" presStyleCnt="4"/>
      <dgm:spPr/>
    </dgm:pt>
    <dgm:pt modelId="{91DC47CE-3BE8-1948-B0F9-042F36C53C75}" type="pres">
      <dgm:prSet presAssocID="{5A61C6CB-3A95-0645-9293-4FDCAA953C75}" presName="vertSpace2b" presStyleCnt="0"/>
      <dgm:spPr/>
    </dgm:pt>
    <dgm:pt modelId="{974AE859-9A0F-074D-8AC1-69D9E858E7CB}" type="pres">
      <dgm:prSet presAssocID="{41FB5BEF-FFD9-BE47-B948-EC63BEF71ED7}" presName="horz2" presStyleCnt="0"/>
      <dgm:spPr/>
    </dgm:pt>
    <dgm:pt modelId="{0256692A-C5BE-3C46-BC9E-D78BE63E5EF2}" type="pres">
      <dgm:prSet presAssocID="{41FB5BEF-FFD9-BE47-B948-EC63BEF71ED7}" presName="horzSpace2" presStyleCnt="0"/>
      <dgm:spPr/>
    </dgm:pt>
    <dgm:pt modelId="{B7B4701A-A99B-BD42-82C8-70A23BB67E88}" type="pres">
      <dgm:prSet presAssocID="{41FB5BEF-FFD9-BE47-B948-EC63BEF71ED7}" presName="tx2" presStyleLbl="revTx" presStyleIdx="2" presStyleCnt="5"/>
      <dgm:spPr/>
      <dgm:t>
        <a:bodyPr/>
        <a:lstStyle/>
        <a:p>
          <a:endParaRPr lang="en-US"/>
        </a:p>
      </dgm:t>
    </dgm:pt>
    <dgm:pt modelId="{81DEF337-24F2-9944-9F65-DF5B8679663C}" type="pres">
      <dgm:prSet presAssocID="{41FB5BEF-FFD9-BE47-B948-EC63BEF71ED7}" presName="vert2" presStyleCnt="0"/>
      <dgm:spPr/>
    </dgm:pt>
    <dgm:pt modelId="{21C24455-3482-014B-9567-8F8C37EEFBDA}" type="pres">
      <dgm:prSet presAssocID="{41FB5BEF-FFD9-BE47-B948-EC63BEF71ED7}" presName="thinLine2b" presStyleLbl="callout" presStyleIdx="1" presStyleCnt="4"/>
      <dgm:spPr/>
    </dgm:pt>
    <dgm:pt modelId="{63ABAA89-BEDE-2F43-8BA7-51EF32E64326}" type="pres">
      <dgm:prSet presAssocID="{41FB5BEF-FFD9-BE47-B948-EC63BEF71ED7}" presName="vertSpace2b" presStyleCnt="0"/>
      <dgm:spPr/>
    </dgm:pt>
    <dgm:pt modelId="{7ADF55A6-C8F8-624A-AAD0-C40409D959A2}" type="pres">
      <dgm:prSet presAssocID="{FF36E1AC-2777-5748-BA92-07F53347CFEB}" presName="horz2" presStyleCnt="0"/>
      <dgm:spPr/>
    </dgm:pt>
    <dgm:pt modelId="{AE479FBF-8E20-1043-8EAB-81F5803CC59D}" type="pres">
      <dgm:prSet presAssocID="{FF36E1AC-2777-5748-BA92-07F53347CFEB}" presName="horzSpace2" presStyleCnt="0"/>
      <dgm:spPr/>
    </dgm:pt>
    <dgm:pt modelId="{B6E7C9AF-5ABB-3244-8A98-ECFC0FCDB9E3}" type="pres">
      <dgm:prSet presAssocID="{FF36E1AC-2777-5748-BA92-07F53347CFEB}" presName="tx2" presStyleLbl="revTx" presStyleIdx="3" presStyleCnt="5"/>
      <dgm:spPr/>
      <dgm:t>
        <a:bodyPr/>
        <a:lstStyle/>
        <a:p>
          <a:endParaRPr lang="en-US"/>
        </a:p>
      </dgm:t>
    </dgm:pt>
    <dgm:pt modelId="{2DF5A66F-CD4E-BA48-B161-06BE2E801A3F}" type="pres">
      <dgm:prSet presAssocID="{FF36E1AC-2777-5748-BA92-07F53347CFEB}" presName="vert2" presStyleCnt="0"/>
      <dgm:spPr/>
    </dgm:pt>
    <dgm:pt modelId="{71BE9EE5-1EEC-5847-A799-D86782AB3372}" type="pres">
      <dgm:prSet presAssocID="{FF36E1AC-2777-5748-BA92-07F53347CFEB}" presName="thinLine2b" presStyleLbl="callout" presStyleIdx="2" presStyleCnt="4"/>
      <dgm:spPr/>
    </dgm:pt>
    <dgm:pt modelId="{288041B5-DC00-4C43-8620-EFBB7122B640}" type="pres">
      <dgm:prSet presAssocID="{FF36E1AC-2777-5748-BA92-07F53347CFEB}" presName="vertSpace2b" presStyleCnt="0"/>
      <dgm:spPr/>
    </dgm:pt>
    <dgm:pt modelId="{2A13EC39-4245-724B-99A4-EDCA1C8FEFDF}" type="pres">
      <dgm:prSet presAssocID="{41DFED8B-05E6-464A-BEE0-0A235CB9B405}" presName="horz2" presStyleCnt="0"/>
      <dgm:spPr/>
    </dgm:pt>
    <dgm:pt modelId="{670571A5-5F83-B74D-B8F7-B5AF3FE87474}" type="pres">
      <dgm:prSet presAssocID="{41DFED8B-05E6-464A-BEE0-0A235CB9B405}" presName="horzSpace2" presStyleCnt="0"/>
      <dgm:spPr/>
    </dgm:pt>
    <dgm:pt modelId="{B8A5533C-A626-F540-918B-3AC0552FE8B3}" type="pres">
      <dgm:prSet presAssocID="{41DFED8B-05E6-464A-BEE0-0A235CB9B405}" presName="tx2" presStyleLbl="revTx" presStyleIdx="4" presStyleCnt="5"/>
      <dgm:spPr/>
      <dgm:t>
        <a:bodyPr/>
        <a:lstStyle/>
        <a:p>
          <a:endParaRPr lang="en-US"/>
        </a:p>
      </dgm:t>
    </dgm:pt>
    <dgm:pt modelId="{47DA39ED-92A9-494D-9E2A-859D0B3A5555}" type="pres">
      <dgm:prSet presAssocID="{41DFED8B-05E6-464A-BEE0-0A235CB9B405}" presName="vert2" presStyleCnt="0"/>
      <dgm:spPr/>
    </dgm:pt>
    <dgm:pt modelId="{E984FB8D-AE4A-6E48-B76A-E6ACD212A481}" type="pres">
      <dgm:prSet presAssocID="{41DFED8B-05E6-464A-BEE0-0A235CB9B405}" presName="thinLine2b" presStyleLbl="callout" presStyleIdx="3" presStyleCnt="4"/>
      <dgm:spPr/>
    </dgm:pt>
    <dgm:pt modelId="{3B41B0EA-8044-3546-B813-D0BEEE4B7C48}" type="pres">
      <dgm:prSet presAssocID="{41DFED8B-05E6-464A-BEE0-0A235CB9B405}" presName="vertSpace2b" presStyleCnt="0"/>
      <dgm:spPr/>
    </dgm:pt>
  </dgm:ptLst>
  <dgm:cxnLst>
    <dgm:cxn modelId="{8A5FEF2A-A991-384E-8D7F-16E167BDB12B}" srcId="{D36D24A9-1AB1-364F-B8FD-F4384A108C65}" destId="{E4EE2C3B-0E8C-7D43-98E9-244E6FF6358E}" srcOrd="0" destOrd="0" parTransId="{9B4F99BA-44FF-D746-98E7-7440E191F807}" sibTransId="{AB85D15A-F39F-9A40-8C81-A601C06F057E}"/>
    <dgm:cxn modelId="{451C0038-1FFB-E448-9BE8-386D149DFDB4}" type="presOf" srcId="{D36D24A9-1AB1-364F-B8FD-F4384A108C65}" destId="{BE083608-8013-1C4C-A3C8-755587DD5987}" srcOrd="0" destOrd="0" presId="urn:microsoft.com/office/officeart/2008/layout/LinedList"/>
    <dgm:cxn modelId="{E295958A-FB14-CC40-A3EC-6C8F35FA4CB7}" type="presOf" srcId="{FF36E1AC-2777-5748-BA92-07F53347CFEB}" destId="{B6E7C9AF-5ABB-3244-8A98-ECFC0FCDB9E3}" srcOrd="0" destOrd="0" presId="urn:microsoft.com/office/officeart/2008/layout/LinedList"/>
    <dgm:cxn modelId="{480344C3-0554-C241-82CC-B4A48F292FF0}" type="presOf" srcId="{E4EE2C3B-0E8C-7D43-98E9-244E6FF6358E}" destId="{EB4F6EF8-CB1D-3142-8885-2A2C26EC0D54}" srcOrd="0" destOrd="0" presId="urn:microsoft.com/office/officeart/2008/layout/LinedList"/>
    <dgm:cxn modelId="{6BB66332-CEB6-DD47-88A7-D82A9FC1C027}" type="presOf" srcId="{5A61C6CB-3A95-0645-9293-4FDCAA953C75}" destId="{EB8D866D-16DC-4B4E-BC9C-371240913DFF}" srcOrd="0" destOrd="0" presId="urn:microsoft.com/office/officeart/2008/layout/LinedList"/>
    <dgm:cxn modelId="{17ED3596-0EFC-664F-B55D-B53EEDB48BC5}" srcId="{E4EE2C3B-0E8C-7D43-98E9-244E6FF6358E}" destId="{FF36E1AC-2777-5748-BA92-07F53347CFEB}" srcOrd="2" destOrd="0" parTransId="{16757DBC-10FB-4E4B-BA57-194416047B1D}" sibTransId="{7BF8E4D1-35A0-CC44-B71F-AC00619577DC}"/>
    <dgm:cxn modelId="{3582B9B4-A26F-3F4B-9FCA-D3E55023D6AC}" srcId="{E4EE2C3B-0E8C-7D43-98E9-244E6FF6358E}" destId="{41DFED8B-05E6-464A-BEE0-0A235CB9B405}" srcOrd="3" destOrd="0" parTransId="{B851FBC3-565D-A84F-9092-064440E1693A}" sibTransId="{E2AE092C-8891-284C-8664-6E21C3BA586A}"/>
    <dgm:cxn modelId="{C4B39DAB-CA6B-CB4D-A0AA-217AE69C5D11}" srcId="{E4EE2C3B-0E8C-7D43-98E9-244E6FF6358E}" destId="{41FB5BEF-FFD9-BE47-B948-EC63BEF71ED7}" srcOrd="1" destOrd="0" parTransId="{C68548AD-088D-4C40-9939-805D69DA6F07}" sibTransId="{458282D2-B67B-9B45-9920-1F590C0D3CAF}"/>
    <dgm:cxn modelId="{FF0F5A85-70DF-C440-B3DD-2E387CF3D7C3}" type="presOf" srcId="{41DFED8B-05E6-464A-BEE0-0A235CB9B405}" destId="{B8A5533C-A626-F540-918B-3AC0552FE8B3}" srcOrd="0" destOrd="0" presId="urn:microsoft.com/office/officeart/2008/layout/LinedList"/>
    <dgm:cxn modelId="{EBD985F2-3BE9-004D-A58E-76377C53C968}" srcId="{E4EE2C3B-0E8C-7D43-98E9-244E6FF6358E}" destId="{5A61C6CB-3A95-0645-9293-4FDCAA953C75}" srcOrd="0" destOrd="0" parTransId="{B53CC82E-BFAC-774A-A681-33D21AEF6CC6}" sibTransId="{F9108B06-CBE6-9D41-9A41-7ADD3DDD43E7}"/>
    <dgm:cxn modelId="{8242E03B-731F-0C40-9EAA-1D989AC18D73}" type="presOf" srcId="{41FB5BEF-FFD9-BE47-B948-EC63BEF71ED7}" destId="{B7B4701A-A99B-BD42-82C8-70A23BB67E88}" srcOrd="0" destOrd="0" presId="urn:microsoft.com/office/officeart/2008/layout/LinedList"/>
    <dgm:cxn modelId="{C7C8FC5C-E860-0C4B-AB2E-E1D4FF95C516}" type="presParOf" srcId="{BE083608-8013-1C4C-A3C8-755587DD5987}" destId="{0A35378C-A31A-0E43-947A-66D08622A4EB}" srcOrd="0" destOrd="0" presId="urn:microsoft.com/office/officeart/2008/layout/LinedList"/>
    <dgm:cxn modelId="{003CECFE-827A-3343-8835-7EED9E39AAB8}" type="presParOf" srcId="{BE083608-8013-1C4C-A3C8-755587DD5987}" destId="{47E9AEEB-31F5-9E45-AA3F-C140B84D34FD}" srcOrd="1" destOrd="0" presId="urn:microsoft.com/office/officeart/2008/layout/LinedList"/>
    <dgm:cxn modelId="{B5D6007B-3E91-4C4E-9508-C1B83FA42CEC}" type="presParOf" srcId="{47E9AEEB-31F5-9E45-AA3F-C140B84D34FD}" destId="{EB4F6EF8-CB1D-3142-8885-2A2C26EC0D54}" srcOrd="0" destOrd="0" presId="urn:microsoft.com/office/officeart/2008/layout/LinedList"/>
    <dgm:cxn modelId="{EF61A34E-4BD2-5445-A503-F945C2B8B061}" type="presParOf" srcId="{47E9AEEB-31F5-9E45-AA3F-C140B84D34FD}" destId="{E0BBC056-7579-6641-A543-441E7C6EEF7F}" srcOrd="1" destOrd="0" presId="urn:microsoft.com/office/officeart/2008/layout/LinedList"/>
    <dgm:cxn modelId="{9856E1B5-B6E3-834B-BC3D-37EF0222C10C}" type="presParOf" srcId="{E0BBC056-7579-6641-A543-441E7C6EEF7F}" destId="{A8076E78-BF0B-9A42-8E8A-28F3E2ED623B}" srcOrd="0" destOrd="0" presId="urn:microsoft.com/office/officeart/2008/layout/LinedList"/>
    <dgm:cxn modelId="{AAAAB299-BF1F-D14B-B52C-3EA24EBAE59A}" type="presParOf" srcId="{E0BBC056-7579-6641-A543-441E7C6EEF7F}" destId="{78B260F7-B3E6-264F-9374-1365F5404E7F}" srcOrd="1" destOrd="0" presId="urn:microsoft.com/office/officeart/2008/layout/LinedList"/>
    <dgm:cxn modelId="{EB9EC476-0DA4-DB4D-ACE5-E555D405BF3B}" type="presParOf" srcId="{78B260F7-B3E6-264F-9374-1365F5404E7F}" destId="{13415311-A92C-4B49-810E-E2FA40F91A37}" srcOrd="0" destOrd="0" presId="urn:microsoft.com/office/officeart/2008/layout/LinedList"/>
    <dgm:cxn modelId="{A0C49567-6BA9-9F4F-B5F7-A3A4725B274E}" type="presParOf" srcId="{78B260F7-B3E6-264F-9374-1365F5404E7F}" destId="{EB8D866D-16DC-4B4E-BC9C-371240913DFF}" srcOrd="1" destOrd="0" presId="urn:microsoft.com/office/officeart/2008/layout/LinedList"/>
    <dgm:cxn modelId="{67255221-F78A-D940-8B94-963C824A284C}" type="presParOf" srcId="{78B260F7-B3E6-264F-9374-1365F5404E7F}" destId="{95F92B05-FBD8-B34C-99E0-9C03E949BD3E}" srcOrd="2" destOrd="0" presId="urn:microsoft.com/office/officeart/2008/layout/LinedList"/>
    <dgm:cxn modelId="{5E5C46EF-8437-2746-B3AC-789EEF6F7256}" type="presParOf" srcId="{E0BBC056-7579-6641-A543-441E7C6EEF7F}" destId="{1C17FDC5-6861-4E44-87AC-6BA54184891D}" srcOrd="2" destOrd="0" presId="urn:microsoft.com/office/officeart/2008/layout/LinedList"/>
    <dgm:cxn modelId="{5D0B7CAB-6487-B744-A620-B6FC4557C49F}" type="presParOf" srcId="{E0BBC056-7579-6641-A543-441E7C6EEF7F}" destId="{91DC47CE-3BE8-1948-B0F9-042F36C53C75}" srcOrd="3" destOrd="0" presId="urn:microsoft.com/office/officeart/2008/layout/LinedList"/>
    <dgm:cxn modelId="{304EB96F-EFE1-DB4E-BC41-A7492F6A61FF}" type="presParOf" srcId="{E0BBC056-7579-6641-A543-441E7C6EEF7F}" destId="{974AE859-9A0F-074D-8AC1-69D9E858E7CB}" srcOrd="4" destOrd="0" presId="urn:microsoft.com/office/officeart/2008/layout/LinedList"/>
    <dgm:cxn modelId="{D38EAAA8-8537-1A47-8CCD-49D8D64C991E}" type="presParOf" srcId="{974AE859-9A0F-074D-8AC1-69D9E858E7CB}" destId="{0256692A-C5BE-3C46-BC9E-D78BE63E5EF2}" srcOrd="0" destOrd="0" presId="urn:microsoft.com/office/officeart/2008/layout/LinedList"/>
    <dgm:cxn modelId="{2D821739-C25E-7346-BD57-72D7B2CD8801}" type="presParOf" srcId="{974AE859-9A0F-074D-8AC1-69D9E858E7CB}" destId="{B7B4701A-A99B-BD42-82C8-70A23BB67E88}" srcOrd="1" destOrd="0" presId="urn:microsoft.com/office/officeart/2008/layout/LinedList"/>
    <dgm:cxn modelId="{01BE7898-4B98-A249-A55B-804B73127FAC}" type="presParOf" srcId="{974AE859-9A0F-074D-8AC1-69D9E858E7CB}" destId="{81DEF337-24F2-9944-9F65-DF5B8679663C}" srcOrd="2" destOrd="0" presId="urn:microsoft.com/office/officeart/2008/layout/LinedList"/>
    <dgm:cxn modelId="{0BF23076-5FCD-A442-B781-48238FA41C6E}" type="presParOf" srcId="{E0BBC056-7579-6641-A543-441E7C6EEF7F}" destId="{21C24455-3482-014B-9567-8F8C37EEFBDA}" srcOrd="5" destOrd="0" presId="urn:microsoft.com/office/officeart/2008/layout/LinedList"/>
    <dgm:cxn modelId="{C8541AF1-A524-B041-A8CA-9D408EAE8678}" type="presParOf" srcId="{E0BBC056-7579-6641-A543-441E7C6EEF7F}" destId="{63ABAA89-BEDE-2F43-8BA7-51EF32E64326}" srcOrd="6" destOrd="0" presId="urn:microsoft.com/office/officeart/2008/layout/LinedList"/>
    <dgm:cxn modelId="{C9E5A310-FD62-244C-8871-5D9331C0EFB7}" type="presParOf" srcId="{E0BBC056-7579-6641-A543-441E7C6EEF7F}" destId="{7ADF55A6-C8F8-624A-AAD0-C40409D959A2}" srcOrd="7" destOrd="0" presId="urn:microsoft.com/office/officeart/2008/layout/LinedList"/>
    <dgm:cxn modelId="{DDCA6C8F-8083-2E4D-B5E3-D1F41115537C}" type="presParOf" srcId="{7ADF55A6-C8F8-624A-AAD0-C40409D959A2}" destId="{AE479FBF-8E20-1043-8EAB-81F5803CC59D}" srcOrd="0" destOrd="0" presId="urn:microsoft.com/office/officeart/2008/layout/LinedList"/>
    <dgm:cxn modelId="{479C7B2A-B404-A14E-81FA-A518F7E8758B}" type="presParOf" srcId="{7ADF55A6-C8F8-624A-AAD0-C40409D959A2}" destId="{B6E7C9AF-5ABB-3244-8A98-ECFC0FCDB9E3}" srcOrd="1" destOrd="0" presId="urn:microsoft.com/office/officeart/2008/layout/LinedList"/>
    <dgm:cxn modelId="{C47C0383-C8C1-8B45-8DB3-77A68872862B}" type="presParOf" srcId="{7ADF55A6-C8F8-624A-AAD0-C40409D959A2}" destId="{2DF5A66F-CD4E-BA48-B161-06BE2E801A3F}" srcOrd="2" destOrd="0" presId="urn:microsoft.com/office/officeart/2008/layout/LinedList"/>
    <dgm:cxn modelId="{623B8B22-7144-0B46-ABE8-6F247E0F4926}" type="presParOf" srcId="{E0BBC056-7579-6641-A543-441E7C6EEF7F}" destId="{71BE9EE5-1EEC-5847-A799-D86782AB3372}" srcOrd="8" destOrd="0" presId="urn:microsoft.com/office/officeart/2008/layout/LinedList"/>
    <dgm:cxn modelId="{3A0A3042-BA34-5D41-B5E3-545CA588AF7F}" type="presParOf" srcId="{E0BBC056-7579-6641-A543-441E7C6EEF7F}" destId="{288041B5-DC00-4C43-8620-EFBB7122B640}" srcOrd="9" destOrd="0" presId="urn:microsoft.com/office/officeart/2008/layout/LinedList"/>
    <dgm:cxn modelId="{9CEDBBE7-55C8-2541-8995-2B5E77BEECFB}" type="presParOf" srcId="{E0BBC056-7579-6641-A543-441E7C6EEF7F}" destId="{2A13EC39-4245-724B-99A4-EDCA1C8FEFDF}" srcOrd="10" destOrd="0" presId="urn:microsoft.com/office/officeart/2008/layout/LinedList"/>
    <dgm:cxn modelId="{7FAEF075-AE08-CD4E-B8A6-4E25A2931536}" type="presParOf" srcId="{2A13EC39-4245-724B-99A4-EDCA1C8FEFDF}" destId="{670571A5-5F83-B74D-B8F7-B5AF3FE87474}" srcOrd="0" destOrd="0" presId="urn:microsoft.com/office/officeart/2008/layout/LinedList"/>
    <dgm:cxn modelId="{2433FF13-F130-404B-BD46-14378AA96044}" type="presParOf" srcId="{2A13EC39-4245-724B-99A4-EDCA1C8FEFDF}" destId="{B8A5533C-A626-F540-918B-3AC0552FE8B3}" srcOrd="1" destOrd="0" presId="urn:microsoft.com/office/officeart/2008/layout/LinedList"/>
    <dgm:cxn modelId="{37021BA5-C62A-1A40-B1F7-C9A1847FE087}" type="presParOf" srcId="{2A13EC39-4245-724B-99A4-EDCA1C8FEFDF}" destId="{47DA39ED-92A9-494D-9E2A-859D0B3A5555}" srcOrd="2" destOrd="0" presId="urn:microsoft.com/office/officeart/2008/layout/LinedList"/>
    <dgm:cxn modelId="{23F3BFEE-8A30-FE48-BC37-2EE247FC86C9}" type="presParOf" srcId="{E0BBC056-7579-6641-A543-441E7C6EEF7F}" destId="{E984FB8D-AE4A-6E48-B76A-E6ACD212A481}" srcOrd="11" destOrd="0" presId="urn:microsoft.com/office/officeart/2008/layout/LinedList"/>
    <dgm:cxn modelId="{632C707B-45F7-F941-B9D0-909A229CD547}" type="presParOf" srcId="{E0BBC056-7579-6641-A543-441E7C6EEF7F}" destId="{3B41B0EA-8044-3546-B813-D0BEEE4B7C48}"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8BEBA60-7F3E-1B40-A932-4A13D451B967}"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E531C37E-5CB5-0B48-B2F1-BE84BB0A024C}">
      <dgm:prSet/>
      <dgm:spPr/>
      <dgm:t>
        <a:bodyPr/>
        <a:lstStyle/>
        <a:p>
          <a:pPr rtl="0"/>
          <a:r>
            <a:rPr lang="en-US" dirty="0" smtClean="0"/>
            <a:t>Please complete your </a:t>
          </a:r>
          <a:r>
            <a:rPr lang="en-US" dirty="0" err="1" smtClean="0"/>
            <a:t>Freyer</a:t>
          </a:r>
          <a:r>
            <a:rPr lang="en-US" dirty="0" smtClean="0"/>
            <a:t> Models for homework and bring it back tomorrow to turn-in to me on Wednesday.</a:t>
          </a:r>
        </a:p>
      </dgm:t>
    </dgm:pt>
    <dgm:pt modelId="{0E91F61B-9880-464D-B465-B9E6ED9326D8}" type="parTrans" cxnId="{13595601-3039-224F-89D3-8EE0A8A84DAB}">
      <dgm:prSet/>
      <dgm:spPr/>
      <dgm:t>
        <a:bodyPr/>
        <a:lstStyle/>
        <a:p>
          <a:endParaRPr lang="en-US"/>
        </a:p>
      </dgm:t>
    </dgm:pt>
    <dgm:pt modelId="{987DC5B0-1F05-1F49-A29C-22A3CAE16611}" type="sibTrans" cxnId="{13595601-3039-224F-89D3-8EE0A8A84DAB}">
      <dgm:prSet/>
      <dgm:spPr/>
      <dgm:t>
        <a:bodyPr/>
        <a:lstStyle/>
        <a:p>
          <a:endParaRPr lang="en-US"/>
        </a:p>
      </dgm:t>
    </dgm:pt>
    <dgm:pt modelId="{52A635BE-B7C0-4442-B169-F01B6DD9497C}">
      <dgm:prSet/>
      <dgm:spPr/>
      <dgm:t>
        <a:bodyPr/>
        <a:lstStyle/>
        <a:p>
          <a:pPr rtl="0"/>
          <a:r>
            <a:rPr lang="en-US" dirty="0" smtClean="0"/>
            <a:t>Also, please complete your Game Board Project. You will not have time tomorrow to work on it in class.</a:t>
          </a:r>
        </a:p>
      </dgm:t>
    </dgm:pt>
    <dgm:pt modelId="{174AFDC4-AFAC-934D-B79F-7595AFF50D1D}" type="parTrans" cxnId="{BF8EDB7C-1928-9B4A-BA98-0A03E2124C0C}">
      <dgm:prSet/>
      <dgm:spPr/>
    </dgm:pt>
    <dgm:pt modelId="{CB92CB4B-3FC5-9D43-96A1-BA3B8F2A4D33}" type="sibTrans" cxnId="{BF8EDB7C-1928-9B4A-BA98-0A03E2124C0C}">
      <dgm:prSet/>
      <dgm:spPr/>
    </dgm:pt>
    <dgm:pt modelId="{2A5BAA6B-663D-9B48-B1FB-9A82E7D8D87F}" type="pres">
      <dgm:prSet presAssocID="{28BEBA60-7F3E-1B40-A932-4A13D451B967}" presName="vert0" presStyleCnt="0">
        <dgm:presLayoutVars>
          <dgm:dir/>
          <dgm:animOne val="branch"/>
          <dgm:animLvl val="lvl"/>
        </dgm:presLayoutVars>
      </dgm:prSet>
      <dgm:spPr/>
      <dgm:t>
        <a:bodyPr/>
        <a:lstStyle/>
        <a:p>
          <a:endParaRPr lang="en-US"/>
        </a:p>
      </dgm:t>
    </dgm:pt>
    <dgm:pt modelId="{9CDF0871-6A74-5748-BBD4-670D101EA67E}" type="pres">
      <dgm:prSet presAssocID="{E531C37E-5CB5-0B48-B2F1-BE84BB0A024C}" presName="thickLine" presStyleLbl="alignNode1" presStyleIdx="0" presStyleCnt="2"/>
      <dgm:spPr/>
    </dgm:pt>
    <dgm:pt modelId="{D17E3E95-AB1C-E840-BA10-4B3B3B78BC5B}" type="pres">
      <dgm:prSet presAssocID="{E531C37E-5CB5-0B48-B2F1-BE84BB0A024C}" presName="horz1" presStyleCnt="0"/>
      <dgm:spPr/>
    </dgm:pt>
    <dgm:pt modelId="{8FA26926-48CA-F547-9E30-11481FC7AC07}" type="pres">
      <dgm:prSet presAssocID="{E531C37E-5CB5-0B48-B2F1-BE84BB0A024C}" presName="tx1" presStyleLbl="revTx" presStyleIdx="0" presStyleCnt="2"/>
      <dgm:spPr/>
      <dgm:t>
        <a:bodyPr/>
        <a:lstStyle/>
        <a:p>
          <a:endParaRPr lang="en-US"/>
        </a:p>
      </dgm:t>
    </dgm:pt>
    <dgm:pt modelId="{261447EC-A8B6-4D41-B3FC-3A28823892B0}" type="pres">
      <dgm:prSet presAssocID="{E531C37E-5CB5-0B48-B2F1-BE84BB0A024C}" presName="vert1" presStyleCnt="0"/>
      <dgm:spPr/>
    </dgm:pt>
    <dgm:pt modelId="{8C994B9B-47E0-DE4F-A918-B9AC2402CABF}" type="pres">
      <dgm:prSet presAssocID="{52A635BE-B7C0-4442-B169-F01B6DD9497C}" presName="thickLine" presStyleLbl="alignNode1" presStyleIdx="1" presStyleCnt="2"/>
      <dgm:spPr/>
    </dgm:pt>
    <dgm:pt modelId="{8E5A1F61-4C91-A14D-A0E5-68E21A0F5AC8}" type="pres">
      <dgm:prSet presAssocID="{52A635BE-B7C0-4442-B169-F01B6DD9497C}" presName="horz1" presStyleCnt="0"/>
      <dgm:spPr/>
    </dgm:pt>
    <dgm:pt modelId="{0FA7905D-5117-2A45-93B7-400F3469B29D}" type="pres">
      <dgm:prSet presAssocID="{52A635BE-B7C0-4442-B169-F01B6DD9497C}" presName="tx1" presStyleLbl="revTx" presStyleIdx="1" presStyleCnt="2"/>
      <dgm:spPr/>
      <dgm:t>
        <a:bodyPr/>
        <a:lstStyle/>
        <a:p>
          <a:endParaRPr lang="en-US"/>
        </a:p>
      </dgm:t>
    </dgm:pt>
    <dgm:pt modelId="{7397E2FD-02D0-5248-937B-CAF973DDFD84}" type="pres">
      <dgm:prSet presAssocID="{52A635BE-B7C0-4442-B169-F01B6DD9497C}" presName="vert1" presStyleCnt="0"/>
      <dgm:spPr/>
    </dgm:pt>
  </dgm:ptLst>
  <dgm:cxnLst>
    <dgm:cxn modelId="{13595601-3039-224F-89D3-8EE0A8A84DAB}" srcId="{28BEBA60-7F3E-1B40-A932-4A13D451B967}" destId="{E531C37E-5CB5-0B48-B2F1-BE84BB0A024C}" srcOrd="0" destOrd="0" parTransId="{0E91F61B-9880-464D-B465-B9E6ED9326D8}" sibTransId="{987DC5B0-1F05-1F49-A29C-22A3CAE16611}"/>
    <dgm:cxn modelId="{614BF329-5728-5646-A921-1D083CC95876}" type="presOf" srcId="{28BEBA60-7F3E-1B40-A932-4A13D451B967}" destId="{2A5BAA6B-663D-9B48-B1FB-9A82E7D8D87F}" srcOrd="0" destOrd="0" presId="urn:microsoft.com/office/officeart/2008/layout/LinedList"/>
    <dgm:cxn modelId="{A99C4742-40B2-4440-85CF-35C0F41AA88E}" type="presOf" srcId="{E531C37E-5CB5-0B48-B2F1-BE84BB0A024C}" destId="{8FA26926-48CA-F547-9E30-11481FC7AC07}" srcOrd="0" destOrd="0" presId="urn:microsoft.com/office/officeart/2008/layout/LinedList"/>
    <dgm:cxn modelId="{C58AFEDB-626A-DB46-B904-52EF9CB2824D}" type="presOf" srcId="{52A635BE-B7C0-4442-B169-F01B6DD9497C}" destId="{0FA7905D-5117-2A45-93B7-400F3469B29D}" srcOrd="0" destOrd="0" presId="urn:microsoft.com/office/officeart/2008/layout/LinedList"/>
    <dgm:cxn modelId="{BF8EDB7C-1928-9B4A-BA98-0A03E2124C0C}" srcId="{28BEBA60-7F3E-1B40-A932-4A13D451B967}" destId="{52A635BE-B7C0-4442-B169-F01B6DD9497C}" srcOrd="1" destOrd="0" parTransId="{174AFDC4-AFAC-934D-B79F-7595AFF50D1D}" sibTransId="{CB92CB4B-3FC5-9D43-96A1-BA3B8F2A4D33}"/>
    <dgm:cxn modelId="{4D0B0F7F-69E4-644E-BF04-C78C8D54E2A2}" type="presParOf" srcId="{2A5BAA6B-663D-9B48-B1FB-9A82E7D8D87F}" destId="{9CDF0871-6A74-5748-BBD4-670D101EA67E}" srcOrd="0" destOrd="0" presId="urn:microsoft.com/office/officeart/2008/layout/LinedList"/>
    <dgm:cxn modelId="{40BAB78E-D599-8942-87D0-24DF7FBDFD3B}" type="presParOf" srcId="{2A5BAA6B-663D-9B48-B1FB-9A82E7D8D87F}" destId="{D17E3E95-AB1C-E840-BA10-4B3B3B78BC5B}" srcOrd="1" destOrd="0" presId="urn:microsoft.com/office/officeart/2008/layout/LinedList"/>
    <dgm:cxn modelId="{44CA3BB3-4227-1E40-9DAD-4B9328CFB8FD}" type="presParOf" srcId="{D17E3E95-AB1C-E840-BA10-4B3B3B78BC5B}" destId="{8FA26926-48CA-F547-9E30-11481FC7AC07}" srcOrd="0" destOrd="0" presId="urn:microsoft.com/office/officeart/2008/layout/LinedList"/>
    <dgm:cxn modelId="{D0B42A3D-DE42-9A4E-A4E6-BA9882FAF132}" type="presParOf" srcId="{D17E3E95-AB1C-E840-BA10-4B3B3B78BC5B}" destId="{261447EC-A8B6-4D41-B3FC-3A28823892B0}" srcOrd="1" destOrd="0" presId="urn:microsoft.com/office/officeart/2008/layout/LinedList"/>
    <dgm:cxn modelId="{78150C3E-A7D2-684F-88A5-C67B1E7DBD69}" type="presParOf" srcId="{2A5BAA6B-663D-9B48-B1FB-9A82E7D8D87F}" destId="{8C994B9B-47E0-DE4F-A918-B9AC2402CABF}" srcOrd="2" destOrd="0" presId="urn:microsoft.com/office/officeart/2008/layout/LinedList"/>
    <dgm:cxn modelId="{AF1BF276-7944-604C-AA1E-C2212EACEA1C}" type="presParOf" srcId="{2A5BAA6B-663D-9B48-B1FB-9A82E7D8D87F}" destId="{8E5A1F61-4C91-A14D-A0E5-68E21A0F5AC8}" srcOrd="3" destOrd="0" presId="urn:microsoft.com/office/officeart/2008/layout/LinedList"/>
    <dgm:cxn modelId="{9DB6CEBB-EDF1-B945-A52C-2D7CC00E1BD0}" type="presParOf" srcId="{8E5A1F61-4C91-A14D-A0E5-68E21A0F5AC8}" destId="{0FA7905D-5117-2A45-93B7-400F3469B29D}" srcOrd="0" destOrd="0" presId="urn:microsoft.com/office/officeart/2008/layout/LinedList"/>
    <dgm:cxn modelId="{70787289-11E4-FC4B-B17D-E0AECB5EF61E}" type="presParOf" srcId="{8E5A1F61-4C91-A14D-A0E5-68E21A0F5AC8}" destId="{7397E2FD-02D0-5248-937B-CAF973DDFD8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EFF90-D616-B441-8EEE-3119AD1D3A45}">
      <dsp:nvSpPr>
        <dsp:cNvPr id="0" name=""/>
        <dsp:cNvSpPr/>
      </dsp:nvSpPr>
      <dsp:spPr>
        <a:xfrm>
          <a:off x="0" y="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C325E46-D3E6-F44B-BF0A-97020116D302}">
      <dsp:nvSpPr>
        <dsp:cNvPr id="0" name=""/>
        <dsp:cNvSpPr/>
      </dsp:nvSpPr>
      <dsp:spPr>
        <a:xfrm>
          <a:off x="0" y="0"/>
          <a:ext cx="2011680" cy="510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US" sz="3000" kern="1200" dirty="0" smtClean="0"/>
            <a:t>Label a sheet of paper with the date and answer this question.</a:t>
          </a:r>
        </a:p>
      </dsp:txBody>
      <dsp:txXfrm>
        <a:off x="0" y="0"/>
        <a:ext cx="2011680" cy="5105400"/>
      </dsp:txXfrm>
    </dsp:sp>
    <dsp:sp modelId="{7F295E02-1C41-A642-BD81-52F75CFE79E5}">
      <dsp:nvSpPr>
        <dsp:cNvPr id="0" name=""/>
        <dsp:cNvSpPr/>
      </dsp:nvSpPr>
      <dsp:spPr>
        <a:xfrm>
          <a:off x="2162556" y="231837"/>
          <a:ext cx="7895844" cy="463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790" tIns="224790" rIns="224790" bIns="224790" numCol="1" spcCol="1270" anchor="t" anchorCtr="0">
          <a:noAutofit/>
        </a:bodyPr>
        <a:lstStyle/>
        <a:p>
          <a:pPr lvl="0" algn="l" defTabSz="2622550" rtl="0">
            <a:lnSpc>
              <a:spcPct val="90000"/>
            </a:lnSpc>
            <a:spcBef>
              <a:spcPct val="0"/>
            </a:spcBef>
            <a:spcAft>
              <a:spcPct val="35000"/>
            </a:spcAft>
          </a:pPr>
          <a:r>
            <a:rPr lang="en-US" sz="5900" kern="1200" dirty="0" smtClean="0"/>
            <a:t>What are some ways which you use to get rid of stress?</a:t>
          </a:r>
        </a:p>
      </dsp:txBody>
      <dsp:txXfrm>
        <a:off x="2162556" y="231837"/>
        <a:ext cx="7895844" cy="4636740"/>
      </dsp:txXfrm>
    </dsp:sp>
    <dsp:sp modelId="{5C928687-2D53-7244-ADF0-AD06A3963A93}">
      <dsp:nvSpPr>
        <dsp:cNvPr id="0" name=""/>
        <dsp:cNvSpPr/>
      </dsp:nvSpPr>
      <dsp:spPr>
        <a:xfrm>
          <a:off x="2011680" y="4868577"/>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508D38-403D-0B41-A085-A514A51F730E}">
      <dsp:nvSpPr>
        <dsp:cNvPr id="0" name=""/>
        <dsp:cNvSpPr/>
      </dsp:nvSpPr>
      <dsp:spPr>
        <a:xfrm>
          <a:off x="0" y="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02A1FA7-9F88-174E-A461-E64AD7C54F57}">
      <dsp:nvSpPr>
        <dsp:cNvPr id="0" name=""/>
        <dsp:cNvSpPr/>
      </dsp:nvSpPr>
      <dsp:spPr>
        <a:xfrm>
          <a:off x="0" y="0"/>
          <a:ext cx="2011680"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ELAGSE11-09RL1: </a:t>
          </a:r>
          <a:endParaRPr lang="en-US" sz="2200" kern="1200" dirty="0"/>
        </a:p>
      </dsp:txBody>
      <dsp:txXfrm>
        <a:off x="0" y="0"/>
        <a:ext cx="2011680" cy="1276350"/>
      </dsp:txXfrm>
    </dsp:sp>
    <dsp:sp modelId="{B3CDE046-4D3A-2A49-9886-42475286070B}">
      <dsp:nvSpPr>
        <dsp:cNvPr id="0" name=""/>
        <dsp:cNvSpPr/>
      </dsp:nvSpPr>
      <dsp:spPr>
        <a:xfrm>
          <a:off x="2162556" y="57959"/>
          <a:ext cx="7895844" cy="115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en-US" sz="1200" kern="1200" dirty="0" smtClean="0"/>
            <a:t>Cite strong and thorough textual evidence to support analysis of what the text says explicitly as well as inferences drawn from the text, including determining where the text leaves matters uncertain. </a:t>
          </a:r>
          <a:endParaRPr lang="en-US" sz="1200" kern="1200" dirty="0"/>
        </a:p>
      </dsp:txBody>
      <dsp:txXfrm>
        <a:off x="2162556" y="57959"/>
        <a:ext cx="7895844" cy="1159185"/>
      </dsp:txXfrm>
    </dsp:sp>
    <dsp:sp modelId="{FEDFB51A-8223-4E46-BD17-B0C22FC9F7CD}">
      <dsp:nvSpPr>
        <dsp:cNvPr id="0" name=""/>
        <dsp:cNvSpPr/>
      </dsp:nvSpPr>
      <dsp:spPr>
        <a:xfrm>
          <a:off x="2011680" y="1217144"/>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7E10591F-2530-1F46-9DF4-F20E39100208}">
      <dsp:nvSpPr>
        <dsp:cNvPr id="0" name=""/>
        <dsp:cNvSpPr/>
      </dsp:nvSpPr>
      <dsp:spPr>
        <a:xfrm>
          <a:off x="0" y="127635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76C615E-779A-5642-A14E-CBCB7EB16DF6}">
      <dsp:nvSpPr>
        <dsp:cNvPr id="0" name=""/>
        <dsp:cNvSpPr/>
      </dsp:nvSpPr>
      <dsp:spPr>
        <a:xfrm>
          <a:off x="0" y="1276350"/>
          <a:ext cx="2011680"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ELAGSE11-09RL7: </a:t>
          </a:r>
          <a:endParaRPr lang="en-US" sz="2200" kern="1200" dirty="0"/>
        </a:p>
      </dsp:txBody>
      <dsp:txXfrm>
        <a:off x="0" y="1276350"/>
        <a:ext cx="2011680" cy="1276350"/>
      </dsp:txXfrm>
    </dsp:sp>
    <dsp:sp modelId="{D516DCC3-C924-C14E-B67F-BB43B7BA61B2}">
      <dsp:nvSpPr>
        <dsp:cNvPr id="0" name=""/>
        <dsp:cNvSpPr/>
      </dsp:nvSpPr>
      <dsp:spPr>
        <a:xfrm>
          <a:off x="2162556" y="1334309"/>
          <a:ext cx="7895844" cy="115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en-US" sz="1200" kern="1200" dirty="0" smtClean="0"/>
            <a:t>Analyze multiple interpretations of a story, drama, or poem (e.g., recorded or live production of a play or recorded novel or poetry), evaluating how each version interprets the source text. (Include at least one play by Shakespeare as well as one play by an American dramatist.) </a:t>
          </a:r>
          <a:endParaRPr lang="en-US" sz="1200" kern="1200" dirty="0"/>
        </a:p>
      </dsp:txBody>
      <dsp:txXfrm>
        <a:off x="2162556" y="1334309"/>
        <a:ext cx="7895844" cy="1159185"/>
      </dsp:txXfrm>
    </dsp:sp>
    <dsp:sp modelId="{2AE37C71-9D21-4B48-8487-66F939D1D087}">
      <dsp:nvSpPr>
        <dsp:cNvPr id="0" name=""/>
        <dsp:cNvSpPr/>
      </dsp:nvSpPr>
      <dsp:spPr>
        <a:xfrm>
          <a:off x="2011680" y="2493494"/>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3F43262C-2302-3E41-97BB-496E013B7F0C}">
      <dsp:nvSpPr>
        <dsp:cNvPr id="0" name=""/>
        <dsp:cNvSpPr/>
      </dsp:nvSpPr>
      <dsp:spPr>
        <a:xfrm>
          <a:off x="0" y="255270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E89804F-4D01-844D-8935-6BBBE765CCC3}">
      <dsp:nvSpPr>
        <dsp:cNvPr id="0" name=""/>
        <dsp:cNvSpPr/>
      </dsp:nvSpPr>
      <dsp:spPr>
        <a:xfrm>
          <a:off x="0" y="2552700"/>
          <a:ext cx="2011680"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ELAGSE11-09RL10: </a:t>
          </a:r>
          <a:endParaRPr lang="en-US" sz="2200" kern="1200" dirty="0"/>
        </a:p>
      </dsp:txBody>
      <dsp:txXfrm>
        <a:off x="0" y="2552700"/>
        <a:ext cx="2011680" cy="1276350"/>
      </dsp:txXfrm>
    </dsp:sp>
    <dsp:sp modelId="{498D80E6-B2D6-644F-9F6A-3AB5CEA736FE}">
      <dsp:nvSpPr>
        <dsp:cNvPr id="0" name=""/>
        <dsp:cNvSpPr/>
      </dsp:nvSpPr>
      <dsp:spPr>
        <a:xfrm>
          <a:off x="2162556" y="2610659"/>
          <a:ext cx="7895844" cy="115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en-US" sz="1200" kern="1200" dirty="0" smtClean="0"/>
            <a:t>By the end of grade 11, read and comprehend literature, including stories, dramas, and poems, in the grades 11-CCR text complexity band proficiently, with scaffolding as needed at the high end of the range. By the end of grade 09, read and comprehend literature, including stories, dramas, and poems, in the grades 11-CCR text complexity band independently</a:t>
          </a:r>
          <a:endParaRPr lang="en-US" sz="1200" kern="1200" dirty="0"/>
        </a:p>
      </dsp:txBody>
      <dsp:txXfrm>
        <a:off x="2162556" y="2610659"/>
        <a:ext cx="7895844" cy="1159185"/>
      </dsp:txXfrm>
    </dsp:sp>
    <dsp:sp modelId="{AF98F3C6-AF2C-E048-9383-A7626CF2A404}">
      <dsp:nvSpPr>
        <dsp:cNvPr id="0" name=""/>
        <dsp:cNvSpPr/>
      </dsp:nvSpPr>
      <dsp:spPr>
        <a:xfrm>
          <a:off x="2011680" y="3769844"/>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180AB1A3-6A89-C749-9031-F42D1010DD25}">
      <dsp:nvSpPr>
        <dsp:cNvPr id="0" name=""/>
        <dsp:cNvSpPr/>
      </dsp:nvSpPr>
      <dsp:spPr>
        <a:xfrm>
          <a:off x="0" y="382905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3CA8BDF-6F70-C843-B153-10D42105A8D1}">
      <dsp:nvSpPr>
        <dsp:cNvPr id="0" name=""/>
        <dsp:cNvSpPr/>
      </dsp:nvSpPr>
      <dsp:spPr>
        <a:xfrm>
          <a:off x="0" y="3829050"/>
          <a:ext cx="2011680"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ELAGSE11-09W4: </a:t>
          </a:r>
          <a:endParaRPr lang="en-US" sz="2200" kern="1200" dirty="0"/>
        </a:p>
      </dsp:txBody>
      <dsp:txXfrm>
        <a:off x="0" y="3829050"/>
        <a:ext cx="2011680" cy="1276350"/>
      </dsp:txXfrm>
    </dsp:sp>
    <dsp:sp modelId="{31B8C874-CEC0-474A-A7FF-71EBF13F66F0}">
      <dsp:nvSpPr>
        <dsp:cNvPr id="0" name=""/>
        <dsp:cNvSpPr/>
      </dsp:nvSpPr>
      <dsp:spPr>
        <a:xfrm>
          <a:off x="2162556" y="3887009"/>
          <a:ext cx="7895844" cy="115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en-US" sz="1200" kern="1200" dirty="0" smtClean="0"/>
            <a:t>Produce clear and coherent writing in which the development, organization, and style are appropriate to task, purpose, and audience. (Grade-specific expectations for writing types are defined in standards 1–3 above.) </a:t>
          </a:r>
          <a:endParaRPr lang="en-US" sz="1200" kern="1200" dirty="0"/>
        </a:p>
      </dsp:txBody>
      <dsp:txXfrm>
        <a:off x="2162556" y="3887009"/>
        <a:ext cx="7895844" cy="1159185"/>
      </dsp:txXfrm>
    </dsp:sp>
    <dsp:sp modelId="{91E8DF1C-594E-184D-9D87-E9C1FAC62412}">
      <dsp:nvSpPr>
        <dsp:cNvPr id="0" name=""/>
        <dsp:cNvSpPr/>
      </dsp:nvSpPr>
      <dsp:spPr>
        <a:xfrm>
          <a:off x="2011680" y="5046194"/>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6D394-A3B8-7C44-8254-78C5834DC3CA}">
      <dsp:nvSpPr>
        <dsp:cNvPr id="0" name=""/>
        <dsp:cNvSpPr/>
      </dsp:nvSpPr>
      <dsp:spPr>
        <a:xfrm>
          <a:off x="0" y="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40DDFF9-3E1C-E842-89F8-17C7ABA77ACC}">
      <dsp:nvSpPr>
        <dsp:cNvPr id="0" name=""/>
        <dsp:cNvSpPr/>
      </dsp:nvSpPr>
      <dsp:spPr>
        <a:xfrm>
          <a:off x="0" y="0"/>
          <a:ext cx="10058399" cy="4229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410" tIns="232410" rIns="232410" bIns="232410" numCol="1" spcCol="1270" anchor="t" anchorCtr="0">
          <a:noAutofit/>
        </a:bodyPr>
        <a:lstStyle/>
        <a:p>
          <a:pPr lvl="0" algn="l" defTabSz="2711450" rtl="0">
            <a:lnSpc>
              <a:spcPct val="90000"/>
            </a:lnSpc>
            <a:spcBef>
              <a:spcPct val="0"/>
            </a:spcBef>
            <a:spcAft>
              <a:spcPct val="35000"/>
            </a:spcAft>
          </a:pPr>
          <a:r>
            <a:rPr lang="en-US" sz="6100" kern="1200" dirty="0" smtClean="0"/>
            <a:t>I can adapt a piece of literature to another medium. </a:t>
          </a:r>
          <a:endParaRPr lang="en-US" sz="6100" kern="1200" dirty="0"/>
        </a:p>
      </dsp:txBody>
      <dsp:txXfrm>
        <a:off x="0" y="0"/>
        <a:ext cx="10058399" cy="42291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097E97-6DB3-DA45-B189-A3922BD93E48}">
      <dsp:nvSpPr>
        <dsp:cNvPr id="0" name=""/>
        <dsp:cNvSpPr/>
      </dsp:nvSpPr>
      <dsp:spPr>
        <a:xfrm>
          <a:off x="0" y="106829"/>
          <a:ext cx="10058399" cy="40154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8120" tIns="198120" rIns="198120" bIns="198120" numCol="1" spcCol="1270" anchor="ctr" anchorCtr="0">
          <a:noAutofit/>
        </a:bodyPr>
        <a:lstStyle/>
        <a:p>
          <a:pPr lvl="0" algn="l" defTabSz="2311400" rtl="0">
            <a:lnSpc>
              <a:spcPct val="90000"/>
            </a:lnSpc>
            <a:spcBef>
              <a:spcPct val="0"/>
            </a:spcBef>
            <a:spcAft>
              <a:spcPct val="35000"/>
            </a:spcAft>
          </a:pPr>
          <a:r>
            <a:rPr lang="en-US" sz="5200" kern="1200" smtClean="0"/>
            <a:t>How can we demonstrate our understanding of literature in creative ways?</a:t>
          </a:r>
          <a:endParaRPr lang="en-US" sz="5200" kern="1200"/>
        </a:p>
      </dsp:txBody>
      <dsp:txXfrm>
        <a:off x="196018" y="302847"/>
        <a:ext cx="9666363" cy="36234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DDB7A-1968-4BC8-9CEC-0D11A4C33C59}">
      <dsp:nvSpPr>
        <dsp:cNvPr id="0" name=""/>
        <dsp:cNvSpPr/>
      </dsp:nvSpPr>
      <dsp:spPr>
        <a:xfrm>
          <a:off x="0" y="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7B9239B-033A-4DD2-B779-03479CB82DD8}">
      <dsp:nvSpPr>
        <dsp:cNvPr id="0" name=""/>
        <dsp:cNvSpPr/>
      </dsp:nvSpPr>
      <dsp:spPr>
        <a:xfrm>
          <a:off x="0" y="0"/>
          <a:ext cx="2011680" cy="4229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smtClean="0"/>
            <a:t>What do you think the four prefixes on the right mean?</a:t>
          </a:r>
          <a:endParaRPr lang="en-US" sz="2800" kern="1200" dirty="0"/>
        </a:p>
      </dsp:txBody>
      <dsp:txXfrm>
        <a:off x="0" y="0"/>
        <a:ext cx="2011680" cy="4229100"/>
      </dsp:txXfrm>
    </dsp:sp>
    <dsp:sp modelId="{15C68A3D-026E-49E9-9C88-3BAF95BC32F3}">
      <dsp:nvSpPr>
        <dsp:cNvPr id="0" name=""/>
        <dsp:cNvSpPr/>
      </dsp:nvSpPr>
      <dsp:spPr>
        <a:xfrm>
          <a:off x="2162556" y="49714"/>
          <a:ext cx="7895844" cy="994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US" sz="3500" kern="1200" dirty="0" err="1" smtClean="0"/>
            <a:t>Uni</a:t>
          </a:r>
          <a:endParaRPr lang="en-US" sz="3500" kern="1200" dirty="0"/>
        </a:p>
      </dsp:txBody>
      <dsp:txXfrm>
        <a:off x="2162556" y="49714"/>
        <a:ext cx="7895844" cy="994292"/>
      </dsp:txXfrm>
    </dsp:sp>
    <dsp:sp modelId="{0098CCFE-8995-4D87-BA9E-AE62952EF11F}">
      <dsp:nvSpPr>
        <dsp:cNvPr id="0" name=""/>
        <dsp:cNvSpPr/>
      </dsp:nvSpPr>
      <dsp:spPr>
        <a:xfrm>
          <a:off x="2011680" y="1044007"/>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2D40D0C7-12DA-4BA9-ACA6-473AA03E00A4}">
      <dsp:nvSpPr>
        <dsp:cNvPr id="0" name=""/>
        <dsp:cNvSpPr/>
      </dsp:nvSpPr>
      <dsp:spPr>
        <a:xfrm>
          <a:off x="2162556" y="1093722"/>
          <a:ext cx="7895844" cy="994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US" sz="3500" kern="1200" dirty="0" smtClean="0"/>
            <a:t>Mono</a:t>
          </a:r>
          <a:endParaRPr lang="en-US" sz="3500" kern="1200" dirty="0"/>
        </a:p>
      </dsp:txBody>
      <dsp:txXfrm>
        <a:off x="2162556" y="1093722"/>
        <a:ext cx="7895844" cy="994292"/>
      </dsp:txXfrm>
    </dsp:sp>
    <dsp:sp modelId="{61C92D89-55EA-41DF-9FA7-987060B6B50A}">
      <dsp:nvSpPr>
        <dsp:cNvPr id="0" name=""/>
        <dsp:cNvSpPr/>
      </dsp:nvSpPr>
      <dsp:spPr>
        <a:xfrm>
          <a:off x="2011680" y="2088014"/>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2232976B-30C6-4FAF-B992-A12B85ADC66D}">
      <dsp:nvSpPr>
        <dsp:cNvPr id="0" name=""/>
        <dsp:cNvSpPr/>
      </dsp:nvSpPr>
      <dsp:spPr>
        <a:xfrm>
          <a:off x="2162556" y="2137729"/>
          <a:ext cx="7895844" cy="994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US" sz="3500" kern="1200" dirty="0" smtClean="0"/>
            <a:t>Homo</a:t>
          </a:r>
          <a:endParaRPr lang="en-US" sz="3500" kern="1200" dirty="0"/>
        </a:p>
      </dsp:txBody>
      <dsp:txXfrm>
        <a:off x="2162556" y="2137729"/>
        <a:ext cx="7895844" cy="994292"/>
      </dsp:txXfrm>
    </dsp:sp>
    <dsp:sp modelId="{A391A09A-0DE9-4BFA-880A-771C81FA83AD}">
      <dsp:nvSpPr>
        <dsp:cNvPr id="0" name=""/>
        <dsp:cNvSpPr/>
      </dsp:nvSpPr>
      <dsp:spPr>
        <a:xfrm>
          <a:off x="2011680" y="3132022"/>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0F0877D4-DEA7-45A2-91DD-C465D0A97370}">
      <dsp:nvSpPr>
        <dsp:cNvPr id="0" name=""/>
        <dsp:cNvSpPr/>
      </dsp:nvSpPr>
      <dsp:spPr>
        <a:xfrm>
          <a:off x="2162556" y="3181736"/>
          <a:ext cx="7895844" cy="994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US" sz="3500" kern="1200" dirty="0" err="1" smtClean="0"/>
            <a:t>Equi</a:t>
          </a:r>
          <a:endParaRPr lang="en-US" sz="3500" kern="1200" dirty="0"/>
        </a:p>
      </dsp:txBody>
      <dsp:txXfrm>
        <a:off x="2162556" y="3181736"/>
        <a:ext cx="7895844" cy="994292"/>
      </dsp:txXfrm>
    </dsp:sp>
    <dsp:sp modelId="{051EE8FB-87E2-47C8-8384-01E208A370D9}">
      <dsp:nvSpPr>
        <dsp:cNvPr id="0" name=""/>
        <dsp:cNvSpPr/>
      </dsp:nvSpPr>
      <dsp:spPr>
        <a:xfrm>
          <a:off x="2011680" y="4176029"/>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76C3E-EA66-BC48-BCED-CA316796BF38}">
      <dsp:nvSpPr>
        <dsp:cNvPr id="0" name=""/>
        <dsp:cNvSpPr/>
      </dsp:nvSpPr>
      <dsp:spPr>
        <a:xfrm>
          <a:off x="0" y="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117B1A3-B8EE-D54C-A90F-40C5A22B62D4}">
      <dsp:nvSpPr>
        <dsp:cNvPr id="0" name=""/>
        <dsp:cNvSpPr/>
      </dsp:nvSpPr>
      <dsp:spPr>
        <a:xfrm>
          <a:off x="0" y="0"/>
          <a:ext cx="10058399" cy="2114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kern="1200" dirty="0" smtClean="0"/>
            <a:t>Please take a sheet of paper and fold it in half three times.</a:t>
          </a:r>
          <a:endParaRPr lang="en-US" sz="2800" kern="1200" dirty="0"/>
        </a:p>
      </dsp:txBody>
      <dsp:txXfrm>
        <a:off x="0" y="0"/>
        <a:ext cx="10058399" cy="2114549"/>
      </dsp:txXfrm>
    </dsp:sp>
    <dsp:sp modelId="{C48325D1-29E5-4539-820C-EC15DBD9C2A3}">
      <dsp:nvSpPr>
        <dsp:cNvPr id="0" name=""/>
        <dsp:cNvSpPr/>
      </dsp:nvSpPr>
      <dsp:spPr>
        <a:xfrm>
          <a:off x="0" y="2114549"/>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D8B16A8-B6EF-4B99-844F-66A108E51849}">
      <dsp:nvSpPr>
        <dsp:cNvPr id="0" name=""/>
        <dsp:cNvSpPr/>
      </dsp:nvSpPr>
      <dsp:spPr>
        <a:xfrm>
          <a:off x="0" y="2114549"/>
          <a:ext cx="10058399" cy="2114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kern="1200" dirty="0" smtClean="0"/>
            <a:t>Open a Gold Vocabulary book to page 54. Write down the first six words and, on the other side of the page, draw a picture that you can associate with the word. </a:t>
          </a:r>
          <a:endParaRPr lang="en-US" sz="2800" kern="1200" dirty="0"/>
        </a:p>
      </dsp:txBody>
      <dsp:txXfrm>
        <a:off x="0" y="2114549"/>
        <a:ext cx="10058399" cy="21145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5378C-A31A-0E43-947A-66D08622A4EB}">
      <dsp:nvSpPr>
        <dsp:cNvPr id="0" name=""/>
        <dsp:cNvSpPr/>
      </dsp:nvSpPr>
      <dsp:spPr>
        <a:xfrm>
          <a:off x="0" y="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B4F6EF8-CB1D-3142-8885-2A2C26EC0D54}">
      <dsp:nvSpPr>
        <dsp:cNvPr id="0" name=""/>
        <dsp:cNvSpPr/>
      </dsp:nvSpPr>
      <dsp:spPr>
        <a:xfrm>
          <a:off x="0" y="0"/>
          <a:ext cx="2011680" cy="510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u="sng" kern="1200" dirty="0" smtClean="0"/>
            <a:t>Student Task</a:t>
          </a:r>
          <a:br>
            <a:rPr lang="en-US" sz="2000" u="sng" kern="1200" dirty="0" smtClean="0"/>
          </a:br>
          <a:r>
            <a:rPr lang="en-US" sz="2000" u="sng" kern="1200" dirty="0" smtClean="0"/>
            <a:t/>
          </a:r>
          <a:br>
            <a:rPr lang="en-US" sz="2000" u="sng" kern="1200" dirty="0" smtClean="0"/>
          </a:br>
          <a:r>
            <a:rPr lang="en-US" sz="2000" kern="1200" dirty="0" smtClean="0"/>
            <a:t>Students will demonstrate their understanding of short stories by creating a board game.</a:t>
          </a:r>
          <a:endParaRPr lang="en-US" sz="2000" kern="1200" dirty="0"/>
        </a:p>
      </dsp:txBody>
      <dsp:txXfrm>
        <a:off x="0" y="0"/>
        <a:ext cx="2011680" cy="5105400"/>
      </dsp:txXfrm>
    </dsp:sp>
    <dsp:sp modelId="{53F375E9-D950-0143-AEDE-5A1970F4FD42}">
      <dsp:nvSpPr>
        <dsp:cNvPr id="0" name=""/>
        <dsp:cNvSpPr/>
      </dsp:nvSpPr>
      <dsp:spPr>
        <a:xfrm>
          <a:off x="2162556" y="79771"/>
          <a:ext cx="7895844" cy="1595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dirty="0" smtClean="0"/>
            <a:t>Please use the next 25-30 minutes to complete your Board Game Project.</a:t>
          </a:r>
          <a:endParaRPr lang="en-US" sz="3100" kern="1200" dirty="0"/>
        </a:p>
      </dsp:txBody>
      <dsp:txXfrm>
        <a:off x="2162556" y="79771"/>
        <a:ext cx="7895844" cy="1595437"/>
      </dsp:txXfrm>
    </dsp:sp>
    <dsp:sp modelId="{F3891A08-830D-BB41-95B0-91F9A53613F7}">
      <dsp:nvSpPr>
        <dsp:cNvPr id="0" name=""/>
        <dsp:cNvSpPr/>
      </dsp:nvSpPr>
      <dsp:spPr>
        <a:xfrm>
          <a:off x="2011680" y="1675209"/>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07C67998-39D6-844C-9365-8A429683ED10}">
      <dsp:nvSpPr>
        <dsp:cNvPr id="0" name=""/>
        <dsp:cNvSpPr/>
      </dsp:nvSpPr>
      <dsp:spPr>
        <a:xfrm>
          <a:off x="2162556" y="1754981"/>
          <a:ext cx="7895844" cy="1595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dirty="0" smtClean="0"/>
            <a:t>The project is due this Wednesday, November 18, 2015.</a:t>
          </a:r>
          <a:endParaRPr lang="en-US" sz="3100" kern="1200" dirty="0"/>
        </a:p>
      </dsp:txBody>
      <dsp:txXfrm>
        <a:off x="2162556" y="1754981"/>
        <a:ext cx="7895844" cy="1595437"/>
      </dsp:txXfrm>
    </dsp:sp>
    <dsp:sp modelId="{CFE4934C-A124-BE4C-93A6-D28A91CBEC21}">
      <dsp:nvSpPr>
        <dsp:cNvPr id="0" name=""/>
        <dsp:cNvSpPr/>
      </dsp:nvSpPr>
      <dsp:spPr>
        <a:xfrm>
          <a:off x="2011680" y="3350418"/>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CDB78795-7DF0-3D41-AFC8-55581546EBE6}">
      <dsp:nvSpPr>
        <dsp:cNvPr id="0" name=""/>
        <dsp:cNvSpPr/>
      </dsp:nvSpPr>
      <dsp:spPr>
        <a:xfrm>
          <a:off x="2162556" y="3430190"/>
          <a:ext cx="7895844" cy="1595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dirty="0" smtClean="0"/>
            <a:t>You will not have time to work on this project in class after today.</a:t>
          </a:r>
          <a:endParaRPr lang="en-US" sz="3100" kern="1200" dirty="0"/>
        </a:p>
      </dsp:txBody>
      <dsp:txXfrm>
        <a:off x="2162556" y="3430190"/>
        <a:ext cx="7895844" cy="1595437"/>
      </dsp:txXfrm>
    </dsp:sp>
    <dsp:sp modelId="{AB31E82A-935A-4E44-BC98-D6139262D2E3}">
      <dsp:nvSpPr>
        <dsp:cNvPr id="0" name=""/>
        <dsp:cNvSpPr/>
      </dsp:nvSpPr>
      <dsp:spPr>
        <a:xfrm>
          <a:off x="2011680" y="5025628"/>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5378C-A31A-0E43-947A-66D08622A4EB}">
      <dsp:nvSpPr>
        <dsp:cNvPr id="0" name=""/>
        <dsp:cNvSpPr/>
      </dsp:nvSpPr>
      <dsp:spPr>
        <a:xfrm>
          <a:off x="0" y="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B4F6EF8-CB1D-3142-8885-2A2C26EC0D54}">
      <dsp:nvSpPr>
        <dsp:cNvPr id="0" name=""/>
        <dsp:cNvSpPr/>
      </dsp:nvSpPr>
      <dsp:spPr>
        <a:xfrm>
          <a:off x="0" y="0"/>
          <a:ext cx="2011680" cy="510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a:lnSpc>
              <a:spcPct val="90000"/>
            </a:lnSpc>
            <a:spcBef>
              <a:spcPct val="0"/>
            </a:spcBef>
            <a:spcAft>
              <a:spcPct val="35000"/>
            </a:spcAft>
          </a:pPr>
          <a:r>
            <a:rPr lang="en-US" sz="3400" u="sng" kern="1200" dirty="0" smtClean="0"/>
            <a:t>Student Task</a:t>
          </a:r>
          <a:endParaRPr lang="en-US" sz="3400" kern="1200" dirty="0"/>
        </a:p>
      </dsp:txBody>
      <dsp:txXfrm>
        <a:off x="0" y="0"/>
        <a:ext cx="2011680" cy="5105400"/>
      </dsp:txXfrm>
    </dsp:sp>
    <dsp:sp modelId="{EB8D866D-16DC-4B4E-BC9C-371240913DFF}">
      <dsp:nvSpPr>
        <dsp:cNvPr id="0" name=""/>
        <dsp:cNvSpPr/>
      </dsp:nvSpPr>
      <dsp:spPr>
        <a:xfrm>
          <a:off x="2162556" y="60015"/>
          <a:ext cx="7895844" cy="1200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Please discuss with your partners what you need to do in order to finish your project.</a:t>
          </a:r>
          <a:endParaRPr lang="en-US" sz="2300" kern="1200" dirty="0"/>
        </a:p>
      </dsp:txBody>
      <dsp:txXfrm>
        <a:off x="2162556" y="60015"/>
        <a:ext cx="7895844" cy="1200317"/>
      </dsp:txXfrm>
    </dsp:sp>
    <dsp:sp modelId="{1C17FDC5-6861-4E44-87AC-6BA54184891D}">
      <dsp:nvSpPr>
        <dsp:cNvPr id="0" name=""/>
        <dsp:cNvSpPr/>
      </dsp:nvSpPr>
      <dsp:spPr>
        <a:xfrm>
          <a:off x="2011680" y="1260333"/>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B7B4701A-A99B-BD42-82C8-70A23BB67E88}">
      <dsp:nvSpPr>
        <dsp:cNvPr id="0" name=""/>
        <dsp:cNvSpPr/>
      </dsp:nvSpPr>
      <dsp:spPr>
        <a:xfrm>
          <a:off x="2162556" y="1320349"/>
          <a:ext cx="7895844" cy="1200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Make a list.</a:t>
          </a:r>
          <a:endParaRPr lang="en-US" sz="2300" kern="1200" dirty="0"/>
        </a:p>
      </dsp:txBody>
      <dsp:txXfrm>
        <a:off x="2162556" y="1320349"/>
        <a:ext cx="7895844" cy="1200317"/>
      </dsp:txXfrm>
    </dsp:sp>
    <dsp:sp modelId="{21C24455-3482-014B-9567-8F8C37EEFBDA}">
      <dsp:nvSpPr>
        <dsp:cNvPr id="0" name=""/>
        <dsp:cNvSpPr/>
      </dsp:nvSpPr>
      <dsp:spPr>
        <a:xfrm>
          <a:off x="2011680" y="2520666"/>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B6E7C9AF-5ABB-3244-8A98-ECFC0FCDB9E3}">
      <dsp:nvSpPr>
        <dsp:cNvPr id="0" name=""/>
        <dsp:cNvSpPr/>
      </dsp:nvSpPr>
      <dsp:spPr>
        <a:xfrm>
          <a:off x="2162556" y="2580682"/>
          <a:ext cx="7895844" cy="1200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Decide which people in the group will do what task before Wednesday.</a:t>
          </a:r>
          <a:endParaRPr lang="en-US" sz="2300" kern="1200" dirty="0"/>
        </a:p>
      </dsp:txBody>
      <dsp:txXfrm>
        <a:off x="2162556" y="2580682"/>
        <a:ext cx="7895844" cy="1200317"/>
      </dsp:txXfrm>
    </dsp:sp>
    <dsp:sp modelId="{71BE9EE5-1EEC-5847-A799-D86782AB3372}">
      <dsp:nvSpPr>
        <dsp:cNvPr id="0" name=""/>
        <dsp:cNvSpPr/>
      </dsp:nvSpPr>
      <dsp:spPr>
        <a:xfrm>
          <a:off x="2011680" y="3780999"/>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B8A5533C-A626-F540-918B-3AC0552FE8B3}">
      <dsp:nvSpPr>
        <dsp:cNvPr id="0" name=""/>
        <dsp:cNvSpPr/>
      </dsp:nvSpPr>
      <dsp:spPr>
        <a:xfrm>
          <a:off x="2162556" y="3841015"/>
          <a:ext cx="7895844" cy="1200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Turn this list into Mr. Hatch and return all of my materials to the front of the class before </a:t>
          </a:r>
          <a:r>
            <a:rPr lang="en-US" sz="2300" kern="1200" smtClean="0"/>
            <a:t>you leave.</a:t>
          </a:r>
          <a:endParaRPr lang="en-US" sz="2300" kern="1200" dirty="0"/>
        </a:p>
      </dsp:txBody>
      <dsp:txXfrm>
        <a:off x="2162556" y="3841015"/>
        <a:ext cx="7895844" cy="1200317"/>
      </dsp:txXfrm>
    </dsp:sp>
    <dsp:sp modelId="{E984FB8D-AE4A-6E48-B76A-E6ACD212A481}">
      <dsp:nvSpPr>
        <dsp:cNvPr id="0" name=""/>
        <dsp:cNvSpPr/>
      </dsp:nvSpPr>
      <dsp:spPr>
        <a:xfrm>
          <a:off x="2011680" y="5041333"/>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3"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09" y="3733800"/>
            <a:ext cx="6858003"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11/16/2015</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84" name="Group 83"/>
          <p:cNvGrpSpPr>
            <a:grpSpLocks noChangeAspect="1"/>
          </p:cNvGrpSpPr>
          <p:nvPr/>
        </p:nvGrpSpPr>
        <p:grpSpPr>
          <a:xfrm rot="16200000" flipV="1">
            <a:off x="274315" y="1102305"/>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grpSp>
      <p:sp>
        <p:nvSpPr>
          <p:cNvPr id="97" name="Picture Placeholder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Drag picture to placeholder or click icon to add</a:t>
            </a:r>
            <a:endParaRPr/>
          </a:p>
        </p:txBody>
      </p:sp>
      <p:grpSp>
        <p:nvGrpSpPr>
          <p:cNvPr id="98" name="Group 97"/>
          <p:cNvGrpSpPr/>
          <p:nvPr/>
        </p:nvGrpSpPr>
        <p:grpSpPr>
          <a:xfrm>
            <a:off x="5322490"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grpSp>
      <p:sp>
        <p:nvSpPr>
          <p:cNvPr id="111" name="Picture Placeholder 33"/>
          <p:cNvSpPr>
            <a:spLocks noGrp="1" noChangeAspect="1"/>
          </p:cNvSpPr>
          <p:nvPr>
            <p:ph type="pic" sz="quarter" idx="18"/>
          </p:nvPr>
        </p:nvSpPr>
        <p:spPr>
          <a:xfrm>
            <a:off x="5546781" y="529603"/>
            <a:ext cx="2993367" cy="2305338"/>
          </a:xfrm>
          <a:solidFill>
            <a:schemeClr val="bg2"/>
          </a:solidFill>
          <a:ln w="38100">
            <a:solidFill>
              <a:schemeClr val="bg1"/>
            </a:solidFill>
          </a:ln>
        </p:spPr>
        <p:txBody>
          <a:bodyPr/>
          <a:lstStyle>
            <a:lvl1pPr marL="0" indent="0" algn="ctr">
              <a:buNone/>
              <a:defRPr/>
            </a:lvl1pPr>
          </a:lstStyle>
          <a:p>
            <a:r>
              <a:rPr lang="en-US" smtClean="0"/>
              <a:t>Drag picture to placeholder or click icon to add</a:t>
            </a:r>
            <a:endParaRPr/>
          </a:p>
        </p:txBody>
      </p:sp>
      <p:grpSp>
        <p:nvGrpSpPr>
          <p:cNvPr id="112" name="Group 111"/>
          <p:cNvGrpSpPr/>
          <p:nvPr/>
        </p:nvGrpSpPr>
        <p:grpSpPr>
          <a:xfrm>
            <a:off x="5322490" y="34361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grpSp>
      <p:sp>
        <p:nvSpPr>
          <p:cNvPr id="125" name="Picture Placeholder 33"/>
          <p:cNvSpPr>
            <a:spLocks noGrp="1" noChangeAspect="1"/>
          </p:cNvSpPr>
          <p:nvPr>
            <p:ph type="pic" sz="quarter" idx="19"/>
          </p:nvPr>
        </p:nvSpPr>
        <p:spPr>
          <a:xfrm>
            <a:off x="5546781" y="3646566"/>
            <a:ext cx="2993367" cy="2305338"/>
          </a:xfrm>
          <a:solidFill>
            <a:schemeClr val="bg2"/>
          </a:solidFill>
          <a:ln w="38100">
            <a:solidFill>
              <a:schemeClr val="bg1"/>
            </a:solidFill>
          </a:ln>
        </p:spPr>
        <p:txBody>
          <a:bodyPr/>
          <a:lstStyle>
            <a:lvl1pPr marL="0" indent="0" algn="ctr">
              <a:buNone/>
              <a:defRPr/>
            </a:lvl1pPr>
          </a:lstStyle>
          <a:p>
            <a:r>
              <a:rPr lang="en-US" smtClean="0"/>
              <a:t>Drag picture to placeholder or click icon to add</a:t>
            </a:r>
            <a:endParaRPr/>
          </a:p>
        </p:txBody>
      </p:sp>
      <p:sp>
        <p:nvSpPr>
          <p:cNvPr id="126" name="Text Placeholder 3"/>
          <p:cNvSpPr>
            <a:spLocks noGrp="1"/>
          </p:cNvSpPr>
          <p:nvPr>
            <p:ph type="body" sz="half" idx="21"/>
          </p:nvPr>
        </p:nvSpPr>
        <p:spPr>
          <a:xfrm>
            <a:off x="9066215" y="2048895"/>
            <a:ext cx="22860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836614"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511732" y="3555525"/>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11/16/2015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95546" y="781400"/>
            <a:ext cx="6433399"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grpSp>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a:p>
        </p:txBody>
      </p:sp>
      <p:sp>
        <p:nvSpPr>
          <p:cNvPr id="3" name="Picture Placeholder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492891" y="3555523"/>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a:t>11/16/2015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11/16/2015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9"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1"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11/16/2015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11/16/2015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3"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09" y="3733800"/>
            <a:ext cx="6858003"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3"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1" y="1825625"/>
            <a:ext cx="4951415"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CF99945-0A15-4715-AB6C-F5E56CF20F70}" type="datetimeFigureOut">
              <a:rPr lang="en-US"/>
              <a:t>11/16/2015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7"/>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7"/>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CF99945-0A15-4715-AB6C-F5E56CF20F70}" type="datetimeFigureOut">
              <a:rPr lang="en-US"/>
              <a:t>11/16/2015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CF99945-0A15-4715-AB6C-F5E56CF20F70}" type="datetimeFigureOut">
              <a:rPr lang="en-US"/>
              <a:t>11/16/2015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a:t>11/16/2015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11/16/2015</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9" name="Group 8"/>
          <p:cNvGrpSpPr/>
          <p:nvPr/>
        </p:nvGrpSpPr>
        <p:grpSpPr>
          <a:xfrm>
            <a:off x="574432" y="724621"/>
            <a:ext cx="5318979"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grpSp>
      <p:grpSp>
        <p:nvGrpSpPr>
          <p:cNvPr id="22" name="Group 21"/>
          <p:cNvGrpSpPr/>
          <p:nvPr/>
        </p:nvGrpSpPr>
        <p:grpSpPr>
          <a:xfrm>
            <a:off x="6285121" y="724621"/>
            <a:ext cx="5318979"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grpSp>
      <p:sp>
        <p:nvSpPr>
          <p:cNvPr id="36" name="Picture Placeholder 33"/>
          <p:cNvSpPr>
            <a:spLocks noGrp="1" noChangeAspect="1"/>
          </p:cNvSpPr>
          <p:nvPr>
            <p:ph type="pic" sz="quarter" idx="17"/>
          </p:nvPr>
        </p:nvSpPr>
        <p:spPr>
          <a:xfrm>
            <a:off x="833621" y="1020195"/>
            <a:ext cx="4800601" cy="3200400"/>
          </a:xfrm>
          <a:solidFill>
            <a:schemeClr val="bg2"/>
          </a:solidFill>
          <a:ln w="38100">
            <a:solidFill>
              <a:schemeClr val="bg1"/>
            </a:solidFill>
          </a:ln>
        </p:spPr>
        <p:txBody>
          <a:bodyPr/>
          <a:lstStyle>
            <a:lvl1pPr marL="0" indent="0" algn="ctr">
              <a:buNone/>
              <a:defRPr/>
            </a:lvl1pPr>
          </a:lstStyle>
          <a:p>
            <a:r>
              <a:rPr lang="en-US" smtClean="0"/>
              <a:t>Drag picture to placeholder or click icon to add</a:t>
            </a:r>
            <a:endParaRPr/>
          </a:p>
        </p:txBody>
      </p:sp>
      <p:sp>
        <p:nvSpPr>
          <p:cNvPr id="37" name="Picture Placeholder 33"/>
          <p:cNvSpPr>
            <a:spLocks noGrp="1" noChangeAspect="1"/>
          </p:cNvSpPr>
          <p:nvPr>
            <p:ph type="pic" sz="quarter" idx="18"/>
          </p:nvPr>
        </p:nvSpPr>
        <p:spPr>
          <a:xfrm>
            <a:off x="6544310" y="1020195"/>
            <a:ext cx="4800601" cy="3200400"/>
          </a:xfrm>
          <a:solidFill>
            <a:schemeClr val="bg2"/>
          </a:solidFill>
          <a:ln w="38100">
            <a:solidFill>
              <a:schemeClr val="bg1"/>
            </a:solidFill>
          </a:ln>
        </p:spPr>
        <p:txBody>
          <a:bodyPr/>
          <a:lstStyle>
            <a:lvl1pPr marL="0" indent="0" algn="ctr">
              <a:buNone/>
              <a:defRPr/>
            </a:lvl1pPr>
          </a:lstStyle>
          <a:p>
            <a:r>
              <a:rPr lang="en-US" smtClean="0"/>
              <a:t>Drag picture to placeholder or click icon to add</a:t>
            </a:r>
            <a:endParaRPr/>
          </a:p>
        </p:txBody>
      </p:sp>
      <p:sp>
        <p:nvSpPr>
          <p:cNvPr id="39" name="Text Placeholder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0" name="Text Placeholder 3"/>
          <p:cNvSpPr>
            <a:spLocks noGrp="1"/>
          </p:cNvSpPr>
          <p:nvPr>
            <p:ph type="body" sz="half" idx="19"/>
          </p:nvPr>
        </p:nvSpPr>
        <p:spPr>
          <a:xfrm>
            <a:off x="6742909"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11/16/2015</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35" name="Group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grpSp>
      <p:grpSp>
        <p:nvGrpSpPr>
          <p:cNvPr id="52" name="Group 51"/>
          <p:cNvGrpSpPr>
            <a:grpSpLocks noChangeAspect="1"/>
          </p:cNvGrpSpPr>
          <p:nvPr/>
        </p:nvGrpSpPr>
        <p:grpSpPr>
          <a:xfrm rot="5400000">
            <a:off x="263071" y="1127734"/>
            <a:ext cx="4114800" cy="3381615"/>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grpSp>
      <p:grpSp>
        <p:nvGrpSpPr>
          <p:cNvPr id="65" name="Group 64"/>
          <p:cNvGrpSpPr>
            <a:grpSpLocks noChangeAspect="1"/>
          </p:cNvGrpSpPr>
          <p:nvPr/>
        </p:nvGrpSpPr>
        <p:grpSpPr>
          <a:xfrm rot="5400000">
            <a:off x="7803905" y="1127739"/>
            <a:ext cx="4114800" cy="3381613"/>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grpSp>
      <p:sp>
        <p:nvSpPr>
          <p:cNvPr id="78" name="Picture Placeholder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a:buNone/>
              <a:defRPr/>
            </a:lvl1pPr>
          </a:lstStyle>
          <a:p>
            <a:r>
              <a:rPr lang="en-US" smtClean="0"/>
              <a:t>Drag picture to placeholder or click icon to add</a:t>
            </a:r>
            <a:endParaRPr/>
          </a:p>
        </p:txBody>
      </p:sp>
      <p:sp>
        <p:nvSpPr>
          <p:cNvPr id="79" name="Picture Placeholder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a:buNone/>
              <a:defRPr/>
            </a:lvl1pPr>
          </a:lstStyle>
          <a:p>
            <a:r>
              <a:rPr lang="en-US" smtClean="0"/>
              <a:t>Drag picture to placeholder or click icon to add</a:t>
            </a:r>
            <a:endParaRPr/>
          </a:p>
        </p:txBody>
      </p:sp>
      <p:sp>
        <p:nvSpPr>
          <p:cNvPr id="80" name="Picture Placeholder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a:buNone/>
              <a:defRPr/>
            </a:lvl1pPr>
          </a:lstStyle>
          <a:p>
            <a:r>
              <a:rPr lang="en-US" smtClean="0"/>
              <a:t>Drag picture to placeholder or click icon to add</a:t>
            </a:r>
            <a:endParaRPr/>
          </a:p>
        </p:txBody>
      </p:sp>
      <p:sp>
        <p:nvSpPr>
          <p:cNvPr id="81" name="Text Placeholder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2" name="Text Placeholder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3" name="Text Placeholder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3"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5" y="1752600"/>
            <a:ext cx="10058400" cy="4229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fld id="{4CF99945-0A15-4715-AB6C-F5E56CF20F70}" type="datetimeFigureOut">
              <a:rPr lang="en-US"/>
              <a:pPr/>
              <a:t>11/16/2015</a:t>
            </a:fld>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fld id="{022B156B-59AE-415F-B24B-8756D48BB977}" type="slidenum">
              <a:rPr/>
              <a:pPr/>
              <a:t>‹#›</a:t>
            </a:fld>
            <a:endParaRP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Grade 09</a:t>
            </a:r>
            <a:br>
              <a:rPr lang="en-US" dirty="0" smtClean="0"/>
            </a:br>
            <a:r>
              <a:rPr lang="en-US" dirty="0" smtClean="0"/>
              <a:t>Raider Rev</a:t>
            </a:r>
            <a:br>
              <a:rPr lang="en-US" dirty="0" smtClean="0"/>
            </a:br>
            <a:r>
              <a:rPr lang="en-US" dirty="0" smtClean="0"/>
              <a:t>Monday, November 16, 2015</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57468370"/>
              </p:ext>
            </p:extLst>
          </p:nvPr>
        </p:nvGraphicFramePr>
        <p:xfrm>
          <a:off x="1065215" y="1752600"/>
          <a:ext cx="10058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0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Grade 09</a:t>
            </a:r>
            <a:br>
              <a:rPr lang="en-US" dirty="0" smtClean="0"/>
            </a:br>
            <a:r>
              <a:rPr lang="en-US" dirty="0" smtClean="0"/>
              <a:t>Georgia English Standards</a:t>
            </a:r>
            <a:br>
              <a:rPr lang="en-US" dirty="0" smtClean="0"/>
            </a:br>
            <a:r>
              <a:rPr lang="en-US" dirty="0" smtClean="0"/>
              <a:t>Monday, November 16, 2015</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602749992"/>
              </p:ext>
            </p:extLst>
          </p:nvPr>
        </p:nvGraphicFramePr>
        <p:xfrm>
          <a:off x="1065212" y="1752600"/>
          <a:ext cx="10058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1720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Grade 09</a:t>
            </a:r>
            <a:br>
              <a:rPr lang="en-US" dirty="0" smtClean="0"/>
            </a:br>
            <a:r>
              <a:rPr lang="en-US" dirty="0" smtClean="0"/>
              <a:t>I Can Statements…</a:t>
            </a:r>
            <a:br>
              <a:rPr lang="en-US" dirty="0" smtClean="0"/>
            </a:br>
            <a:r>
              <a:rPr lang="en-US" dirty="0" smtClean="0"/>
              <a:t>Monday, November 16, 2015</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290617556"/>
              </p:ext>
            </p:extLst>
          </p:nvPr>
        </p:nvGraphicFramePr>
        <p:xfrm>
          <a:off x="1065215" y="1752600"/>
          <a:ext cx="100584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204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Grade 09</a:t>
            </a:r>
            <a:br>
              <a:rPr lang="en-US" dirty="0" smtClean="0"/>
            </a:br>
            <a:r>
              <a:rPr lang="en-US" dirty="0" smtClean="0"/>
              <a:t>Essential Question(s)</a:t>
            </a:r>
            <a:br>
              <a:rPr lang="en-US" dirty="0" smtClean="0"/>
            </a:br>
            <a:r>
              <a:rPr lang="en-US" dirty="0" smtClean="0"/>
              <a:t>Monday, November 16, 2015</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965143448"/>
              </p:ext>
            </p:extLst>
          </p:nvPr>
        </p:nvGraphicFramePr>
        <p:xfrm>
          <a:off x="1065215" y="1752600"/>
          <a:ext cx="100584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383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Grade 09</a:t>
            </a:r>
            <a:br>
              <a:rPr lang="en-US" dirty="0" smtClean="0"/>
            </a:br>
            <a:r>
              <a:rPr lang="en-US" dirty="0" smtClean="0"/>
              <a:t>Opening Session</a:t>
            </a:r>
            <a:br>
              <a:rPr lang="en-US" dirty="0" smtClean="0"/>
            </a:br>
            <a:r>
              <a:rPr lang="en-US" dirty="0" smtClean="0"/>
              <a:t>Monday, November 16, 2015</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051130107"/>
              </p:ext>
            </p:extLst>
          </p:nvPr>
        </p:nvGraphicFramePr>
        <p:xfrm>
          <a:off x="1065215" y="1752600"/>
          <a:ext cx="100584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914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Grade 09</a:t>
            </a:r>
            <a:br>
              <a:rPr lang="en-US" dirty="0" smtClean="0"/>
            </a:br>
            <a:r>
              <a:rPr lang="en-US" dirty="0" smtClean="0"/>
              <a:t>Opening Session</a:t>
            </a:r>
            <a:br>
              <a:rPr lang="en-US" dirty="0" smtClean="0"/>
            </a:br>
            <a:r>
              <a:rPr lang="en-US" dirty="0" smtClean="0"/>
              <a:t>Monday, November 16, 2015</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07346834"/>
              </p:ext>
            </p:extLst>
          </p:nvPr>
        </p:nvGraphicFramePr>
        <p:xfrm>
          <a:off x="1065215" y="1752600"/>
          <a:ext cx="100584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619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Grade 09</a:t>
            </a:r>
            <a:br>
              <a:rPr lang="en-US" dirty="0" smtClean="0"/>
            </a:br>
            <a:r>
              <a:rPr lang="en-US" dirty="0" err="1" smtClean="0"/>
              <a:t>WorkSession</a:t>
            </a:r>
            <a:r>
              <a:rPr lang="en-US" dirty="0" smtClean="0"/>
              <a:t/>
            </a:r>
            <a:br>
              <a:rPr lang="en-US" dirty="0" smtClean="0"/>
            </a:br>
            <a:r>
              <a:rPr lang="en-US" dirty="0" smtClean="0"/>
              <a:t>Monday, November 16, 2015</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569117801"/>
              </p:ext>
            </p:extLst>
          </p:nvPr>
        </p:nvGraphicFramePr>
        <p:xfrm>
          <a:off x="1065215" y="1752600"/>
          <a:ext cx="10058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000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Grade 09</a:t>
            </a:r>
            <a:br>
              <a:rPr lang="en-US" dirty="0" smtClean="0"/>
            </a:br>
            <a:r>
              <a:rPr lang="en-US" dirty="0" smtClean="0"/>
              <a:t>Closing Session</a:t>
            </a:r>
            <a:br>
              <a:rPr lang="en-US" dirty="0" smtClean="0"/>
            </a:br>
            <a:r>
              <a:rPr lang="en-US" dirty="0" smtClean="0"/>
              <a:t>Monday, November 16, 2015</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853325575"/>
              </p:ext>
            </p:extLst>
          </p:nvPr>
        </p:nvGraphicFramePr>
        <p:xfrm>
          <a:off x="1065215" y="1752600"/>
          <a:ext cx="10058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189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Grade 09</a:t>
            </a:r>
            <a:br>
              <a:rPr lang="en-US" dirty="0" smtClean="0"/>
            </a:br>
            <a:r>
              <a:rPr lang="en-US" dirty="0" smtClean="0"/>
              <a:t>Announcements</a:t>
            </a:r>
            <a:br>
              <a:rPr lang="en-US" dirty="0" smtClean="0"/>
            </a:br>
            <a:r>
              <a:rPr lang="en-US" dirty="0" smtClean="0"/>
              <a:t>Monday, November 16, 2015</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020631678"/>
              </p:ext>
            </p:extLst>
          </p:nvPr>
        </p:nvGraphicFramePr>
        <p:xfrm>
          <a:off x="1065215" y="1752600"/>
          <a:ext cx="100584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016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Green Bird">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Green Bird.thmx</Template>
  <TotalTime>0</TotalTime>
  <Words>476</Words>
  <Application>Microsoft Office PowerPoint</Application>
  <PresentationFormat>Widescreen</PresentationFormat>
  <Paragraphs>39</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Segoe Print</vt:lpstr>
      <vt:lpstr>Green Bird</vt:lpstr>
      <vt:lpstr>Grade 09 Raider Rev Monday, November 16, 2015</vt:lpstr>
      <vt:lpstr>Grade 09 Georgia English Standards Monday, November 16, 2015</vt:lpstr>
      <vt:lpstr>Grade 09 I Can Statements… Monday, November 16, 2015</vt:lpstr>
      <vt:lpstr>Grade 09 Essential Question(s) Monday, November 16, 2015</vt:lpstr>
      <vt:lpstr>Grade 09 Opening Session Monday, November 16, 2015</vt:lpstr>
      <vt:lpstr>Grade 09 Opening Session Monday, November 16, 2015</vt:lpstr>
      <vt:lpstr>Grade 09 WorkSession Monday, November 16, 2015</vt:lpstr>
      <vt:lpstr>Grade 09 Closing Session Monday, November 16, 2015</vt:lpstr>
      <vt:lpstr>Grade 09 Announcements Monday, November 16, 2015</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2015-11-16T02:18:01Z</dcterms:created>
  <dcterms:modified xsi:type="dcterms:W3CDTF">2015-11-16T13:32:15Z</dcterms:modified>
</cp:coreProperties>
</file>