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2" r:id="rId1"/>
  </p:sldMasterIdLst>
  <p:sldIdLst>
    <p:sldId id="257" r:id="rId2"/>
    <p:sldId id="265" r:id="rId3"/>
    <p:sldId id="266" r:id="rId4"/>
    <p:sldId id="258" r:id="rId5"/>
    <p:sldId id="259" r:id="rId6"/>
    <p:sldId id="264" r:id="rId7"/>
    <p:sldId id="261" r:id="rId8"/>
    <p:sldId id="262" r:id="rId9"/>
    <p:sldId id="263" r:id="rId10"/>
    <p:sldId id="267" r:id="rId11"/>
    <p:sldId id="269" r:id="rId12"/>
    <p:sldId id="270" r:id="rId13"/>
    <p:sldId id="271" r:id="rId14"/>
    <p:sldId id="272" r:id="rId15"/>
    <p:sldId id="273" r:id="rId16"/>
    <p:sldId id="276" r:id="rId17"/>
    <p:sldId id="274" r:id="rId18"/>
    <p:sldId id="275" r:id="rId19"/>
    <p:sldId id="277" r:id="rId20"/>
    <p:sldId id="278" r:id="rId21"/>
    <p:sldId id="279" r:id="rId22"/>
    <p:sldId id="280" r:id="rId23"/>
    <p:sldId id="281" r:id="rId24"/>
    <p:sldId id="284" r:id="rId25"/>
    <p:sldId id="282" r:id="rId26"/>
    <p:sldId id="283" r:id="rId27"/>
    <p:sldId id="290" r:id="rId28"/>
    <p:sldId id="291" r:id="rId29"/>
    <p:sldId id="292"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When you come into class, find a seat and take out a sheet of paper. Label the paper with your name, the date, your teacher, and the period.</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Please copy the definitions from the board. </a:t>
          </a:r>
          <a:r>
            <a:rPr lang="en-US" b="1" dirty="0" smtClean="0">
              <a:solidFill>
                <a:srgbClr val="FF0000"/>
              </a:solidFill>
            </a:rPr>
            <a:t>(Yes, I would put them on my website, but trust me, you wouldn’t learn them as quickly, or possibly at all.)</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Please copy is the </a:t>
          </a:r>
          <a:r>
            <a:rPr lang="en-US" b="0" dirty="0" smtClean="0">
              <a:solidFill>
                <a:schemeClr val="tx1"/>
              </a:solidFill>
            </a:rPr>
            <a:t>Latin or Greek root, the part of speech, and the definition. After you finish, complete Activity One on page </a:t>
          </a:r>
          <a:r>
            <a:rPr lang="en-US" b="0" smtClean="0">
              <a:solidFill>
                <a:schemeClr val="tx1"/>
              </a:solidFill>
            </a:rPr>
            <a:t>12.</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F47DBA43-8FEC-C648-BD8B-51BDB4D86E01}" srcId="{9781B4C8-23F4-074E-B112-4D738742CF97}" destId="{C9454BB6-8753-354F-9E41-FECEFC709D02}" srcOrd="2" destOrd="0" parTransId="{9081A504-AB33-A940-A8CE-4C3EDD39D02B}" sibTransId="{8FF9B8F4-1B5C-2640-904A-C824266AE4C3}"/>
    <dgm:cxn modelId="{4FA649A9-26F4-8D43-A732-B7C32F52AB95}" type="presOf" srcId="{A40F10F0-48D4-0946-955C-22A52AB3040E}" destId="{50AAA70D-1E6D-2946-896F-A54BF040C198}" srcOrd="0" destOrd="0" presId="urn:microsoft.com/office/officeart/2008/layout/LinedList"/>
    <dgm:cxn modelId="{B295D414-3C4C-6149-B96F-4764C5F0E74B}" type="presOf" srcId="{C9454BB6-8753-354F-9E41-FECEFC709D02}" destId="{79F8A253-9943-0248-A5A8-007344DB84CB}" srcOrd="0" destOrd="0" presId="urn:microsoft.com/office/officeart/2008/layout/LinedList"/>
    <dgm:cxn modelId="{7DDC56E2-F418-4D46-9F30-AFC3B98AD6DE}" type="presOf" srcId="{9781B4C8-23F4-074E-B112-4D738742CF97}" destId="{33A4C912-1B8D-2E47-99C9-E52344F8D94E}"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1C29C38F-25C1-4742-AD95-91329ADB2BE8}"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304CF3B7-4737-D84E-9E99-2DE42D1D3171}" type="presParOf" srcId="{33A4C912-1B8D-2E47-99C9-E52344F8D94E}" destId="{6385A275-187B-5E4D-90B9-6C7165F5E223}" srcOrd="0" destOrd="0" presId="urn:microsoft.com/office/officeart/2008/layout/LinedList"/>
    <dgm:cxn modelId="{791DFCC0-890A-E94A-85B1-3F7E14DC5667}" type="presParOf" srcId="{33A4C912-1B8D-2E47-99C9-E52344F8D94E}" destId="{A3A393E9-B990-C54A-9D22-1BA12191C36C}" srcOrd="1" destOrd="0" presId="urn:microsoft.com/office/officeart/2008/layout/LinedList"/>
    <dgm:cxn modelId="{CB3192BF-B281-2441-9E9C-D0119E88E97E}" type="presParOf" srcId="{A3A393E9-B990-C54A-9D22-1BA12191C36C}" destId="{754A9429-5113-0543-B0C9-1785BFC93941}" srcOrd="0" destOrd="0" presId="urn:microsoft.com/office/officeart/2008/layout/LinedList"/>
    <dgm:cxn modelId="{CD376A18-4DCA-3B43-990D-A69D8A7CD1C4}" type="presParOf" srcId="{A3A393E9-B990-C54A-9D22-1BA12191C36C}" destId="{E5598B96-D231-DB4C-948E-F9B070B2E074}" srcOrd="1" destOrd="0" presId="urn:microsoft.com/office/officeart/2008/layout/LinedList"/>
    <dgm:cxn modelId="{CD3ACBB3-C0E0-894D-9BCD-A9631776D478}" type="presParOf" srcId="{33A4C912-1B8D-2E47-99C9-E52344F8D94E}" destId="{685B975C-6A5D-714A-A7C8-2818E63203D1}" srcOrd="2" destOrd="0" presId="urn:microsoft.com/office/officeart/2008/layout/LinedList"/>
    <dgm:cxn modelId="{98BA898C-171C-7745-BA14-51F5D28937BD}" type="presParOf" srcId="{33A4C912-1B8D-2E47-99C9-E52344F8D94E}" destId="{53DF20C8-19AB-8444-B172-F56FEEB5D569}" srcOrd="3" destOrd="0" presId="urn:microsoft.com/office/officeart/2008/layout/LinedList"/>
    <dgm:cxn modelId="{9D5A860A-96B6-954D-A4B4-EBD435017618}" type="presParOf" srcId="{53DF20C8-19AB-8444-B172-F56FEEB5D569}" destId="{50AAA70D-1E6D-2946-896F-A54BF040C198}" srcOrd="0" destOrd="0" presId="urn:microsoft.com/office/officeart/2008/layout/LinedList"/>
    <dgm:cxn modelId="{ADEC71E9-6B86-1142-B107-A673A834E559}" type="presParOf" srcId="{53DF20C8-19AB-8444-B172-F56FEEB5D569}" destId="{23EFD3AE-7711-ED44-8D18-6B3F0123BF15}" srcOrd="1" destOrd="0" presId="urn:microsoft.com/office/officeart/2008/layout/LinedList"/>
    <dgm:cxn modelId="{F92A3934-5254-B048-A62E-353635A4499B}" type="presParOf" srcId="{33A4C912-1B8D-2E47-99C9-E52344F8D94E}" destId="{682FFD9F-36BA-5D49-94CE-1764BC4652FB}" srcOrd="4" destOrd="0" presId="urn:microsoft.com/office/officeart/2008/layout/LinedList"/>
    <dgm:cxn modelId="{E5448223-3AB1-4D4F-8705-115A329ECAEB}" type="presParOf" srcId="{33A4C912-1B8D-2E47-99C9-E52344F8D94E}" destId="{FF7F4F7C-5580-B04E-AE42-8ABC1275E6A9}" srcOrd="5" destOrd="0" presId="urn:microsoft.com/office/officeart/2008/layout/LinedList"/>
    <dgm:cxn modelId="{28013E48-151E-CC43-A494-7F040F8C2CD5}" type="presParOf" srcId="{FF7F4F7C-5580-B04E-AE42-8ABC1275E6A9}" destId="{79F8A253-9943-0248-A5A8-007344DB84CB}" srcOrd="0" destOrd="0" presId="urn:microsoft.com/office/officeart/2008/layout/LinedList"/>
    <dgm:cxn modelId="{4C559571-930C-AD41-9054-621BF3906B46}"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C1AC61BD-54EA-E04A-A9E1-17716911568F}">
      <dgm:prSet/>
      <dgm:spPr/>
      <dgm:t>
        <a:bodyPr/>
        <a:lstStyle/>
        <a:p>
          <a:pPr rtl="0"/>
          <a:r>
            <a:rPr lang="en-US" b="0" dirty="0" smtClean="0">
              <a:solidFill>
                <a:schemeClr val="tx1"/>
              </a:solidFill>
            </a:rPr>
            <a:t>What challenges and trials does Odysseus face on his journey?</a:t>
          </a:r>
        </a:p>
      </dgm:t>
    </dgm:pt>
    <dgm:pt modelId="{0D9AA9B1-6E5F-EB4F-BE2B-5FFB33BAA133}" type="parTrans" cxnId="{CE82275D-E767-5E45-821A-4C2570E2AD6A}">
      <dgm:prSet/>
      <dgm:spPr/>
      <dgm:t>
        <a:bodyPr/>
        <a:lstStyle/>
        <a:p>
          <a:endParaRPr lang="en-US"/>
        </a:p>
      </dgm:t>
    </dgm:pt>
    <dgm:pt modelId="{3154FE0F-164B-BD4C-9706-303C0924CF17}" type="sibTrans" cxnId="{CE82275D-E767-5E45-821A-4C2570E2AD6A}">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2"/>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2"/>
      <dgm:spPr/>
      <dgm:t>
        <a:bodyPr/>
        <a:lstStyle/>
        <a:p>
          <a:endParaRPr lang="en-US"/>
        </a:p>
      </dgm:t>
    </dgm:pt>
    <dgm:pt modelId="{3CB9709B-E32D-E94E-B264-E7AEAE8FB3E3}" type="pres">
      <dgm:prSet presAssocID="{C9454BB6-8753-354F-9E41-FECEFC709D02}" presName="vert1" presStyleCnt="0"/>
      <dgm:spPr/>
    </dgm:pt>
    <dgm:pt modelId="{7C626409-C977-0E43-8154-FC225E02C9ED}" type="pres">
      <dgm:prSet presAssocID="{C1AC61BD-54EA-E04A-A9E1-17716911568F}" presName="thickLine" presStyleLbl="alignNode1" presStyleIdx="1" presStyleCnt="2"/>
      <dgm:spPr/>
    </dgm:pt>
    <dgm:pt modelId="{4C80E35B-5803-A543-A643-A4EB18B46912}" type="pres">
      <dgm:prSet presAssocID="{C1AC61BD-54EA-E04A-A9E1-17716911568F}" presName="horz1" presStyleCnt="0"/>
      <dgm:spPr/>
    </dgm:pt>
    <dgm:pt modelId="{17BAFBE9-C7FD-FF43-99C3-5ED15056B31F}" type="pres">
      <dgm:prSet presAssocID="{C1AC61BD-54EA-E04A-A9E1-17716911568F}" presName="tx1" presStyleLbl="revTx" presStyleIdx="1" presStyleCnt="2"/>
      <dgm:spPr/>
      <dgm:t>
        <a:bodyPr/>
        <a:lstStyle/>
        <a:p>
          <a:endParaRPr lang="en-US"/>
        </a:p>
      </dgm:t>
    </dgm:pt>
    <dgm:pt modelId="{5EF0D870-765C-274C-8B4F-83ADD4CD2323}" type="pres">
      <dgm:prSet presAssocID="{C1AC61BD-54EA-E04A-A9E1-17716911568F}" presName="vert1" presStyleCnt="0"/>
      <dgm:spPr/>
    </dgm:pt>
  </dgm:ptLst>
  <dgm:cxnLst>
    <dgm:cxn modelId="{F47DBA43-8FEC-C648-BD8B-51BDB4D86E01}" srcId="{9781B4C8-23F4-074E-B112-4D738742CF97}" destId="{C9454BB6-8753-354F-9E41-FECEFC709D02}" srcOrd="0" destOrd="0" parTransId="{9081A504-AB33-A940-A8CE-4C3EDD39D02B}" sibTransId="{8FF9B8F4-1B5C-2640-904A-C824266AE4C3}"/>
    <dgm:cxn modelId="{D7A1F444-3525-45B8-AB1A-9082C9FA36E0}" type="presOf" srcId="{C1AC61BD-54EA-E04A-A9E1-17716911568F}" destId="{17BAFBE9-C7FD-FF43-99C3-5ED15056B31F}" srcOrd="0" destOrd="0" presId="urn:microsoft.com/office/officeart/2008/layout/LinedList"/>
    <dgm:cxn modelId="{CE82275D-E767-5E45-821A-4C2570E2AD6A}" srcId="{9781B4C8-23F4-074E-B112-4D738742CF97}" destId="{C1AC61BD-54EA-E04A-A9E1-17716911568F}" srcOrd="1" destOrd="0" parTransId="{0D9AA9B1-6E5F-EB4F-BE2B-5FFB33BAA133}" sibTransId="{3154FE0F-164B-BD4C-9706-303C0924CF17}"/>
    <dgm:cxn modelId="{48257C4F-5919-4B82-A5C2-C3403785F09C}" type="presOf" srcId="{C9454BB6-8753-354F-9E41-FECEFC709D02}" destId="{79F8A253-9943-0248-A5A8-007344DB84CB}" srcOrd="0" destOrd="0" presId="urn:microsoft.com/office/officeart/2008/layout/LinedList"/>
    <dgm:cxn modelId="{706C560B-4187-4523-9B9F-B0B65C3864D0}" type="presOf" srcId="{9781B4C8-23F4-074E-B112-4D738742CF97}" destId="{33A4C912-1B8D-2E47-99C9-E52344F8D94E}" srcOrd="0" destOrd="0" presId="urn:microsoft.com/office/officeart/2008/layout/LinedList"/>
    <dgm:cxn modelId="{09273FB1-F743-43CF-A39D-87C155368ABD}" type="presParOf" srcId="{33A4C912-1B8D-2E47-99C9-E52344F8D94E}" destId="{682FFD9F-36BA-5D49-94CE-1764BC4652FB}" srcOrd="0" destOrd="0" presId="urn:microsoft.com/office/officeart/2008/layout/LinedList"/>
    <dgm:cxn modelId="{33387104-156D-4A71-90AD-59D0B2794E4F}" type="presParOf" srcId="{33A4C912-1B8D-2E47-99C9-E52344F8D94E}" destId="{FF7F4F7C-5580-B04E-AE42-8ABC1275E6A9}" srcOrd="1" destOrd="0" presId="urn:microsoft.com/office/officeart/2008/layout/LinedList"/>
    <dgm:cxn modelId="{0B958B21-85D7-411F-8B00-D68ED7A33442}" type="presParOf" srcId="{FF7F4F7C-5580-B04E-AE42-8ABC1275E6A9}" destId="{79F8A253-9943-0248-A5A8-007344DB84CB}" srcOrd="0" destOrd="0" presId="urn:microsoft.com/office/officeart/2008/layout/LinedList"/>
    <dgm:cxn modelId="{A7CF57C9-904C-4AF9-87E2-E9B1144EF16C}" type="presParOf" srcId="{FF7F4F7C-5580-B04E-AE42-8ABC1275E6A9}" destId="{3CB9709B-E32D-E94E-B264-E7AEAE8FB3E3}" srcOrd="1" destOrd="0" presId="urn:microsoft.com/office/officeart/2008/layout/LinedList"/>
    <dgm:cxn modelId="{2A568E42-B756-4373-82B9-9B4D670A42D0}" type="presParOf" srcId="{33A4C912-1B8D-2E47-99C9-E52344F8D94E}" destId="{7C626409-C977-0E43-8154-FC225E02C9ED}" srcOrd="2" destOrd="0" presId="urn:microsoft.com/office/officeart/2008/layout/LinedList"/>
    <dgm:cxn modelId="{D3FF7338-7EE5-4369-926D-48A3FB015423}" type="presParOf" srcId="{33A4C912-1B8D-2E47-99C9-E52344F8D94E}" destId="{4C80E35B-5803-A543-A643-A4EB18B46912}" srcOrd="3" destOrd="0" presId="urn:microsoft.com/office/officeart/2008/layout/LinedList"/>
    <dgm:cxn modelId="{BB5E2A86-E521-4393-A6BA-CA38A1E07D73}" type="presParOf" srcId="{4C80E35B-5803-A543-A643-A4EB18B46912}" destId="{17BAFBE9-C7FD-FF43-99C3-5ED15056B31F}" srcOrd="0" destOrd="0" presId="urn:microsoft.com/office/officeart/2008/layout/LinedList"/>
    <dgm:cxn modelId="{346C6BA8-4110-4DBA-8774-38DAE8B28CDF}" type="presParOf" srcId="{4C80E35B-5803-A543-A643-A4EB18B46912}" destId="{5EF0D870-765C-274C-8B4F-83ADD4CD23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ELAGSE9-RL12</a:t>
          </a:r>
          <a:br>
            <a:rPr lang="en-US" b="0" dirty="0" smtClean="0">
              <a:solidFill>
                <a:schemeClr val="tx1"/>
              </a:solidFill>
            </a:rPr>
          </a:br>
          <a:r>
            <a:rPr lang="en-US" b="0" dirty="0" smtClean="0">
              <a:solidFill>
                <a:schemeClr val="tx1"/>
              </a:solidFill>
            </a:rPr>
            <a:t>Determine the central idea of a text and analyze its development over the course of a text, including how it emerges and is shaped and refined by specific details; provide an objective summary of a text</a:t>
          </a:r>
        </a:p>
        <a:p>
          <a:pPr rtl="0"/>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99B89910-5933-40B5-9384-7547983FA293}" type="presOf" srcId="{C9454BB6-8753-354F-9E41-FECEFC709D02}" destId="{79F8A253-9943-0248-A5A8-007344DB84CB}" srcOrd="0" destOrd="0" presId="urn:microsoft.com/office/officeart/2008/layout/LinedList"/>
    <dgm:cxn modelId="{63FC63C1-2E6D-4F8F-A6A9-E2D4EA4A59DB}" type="presOf" srcId="{9781B4C8-23F4-074E-B112-4D738742CF97}" destId="{33A4C912-1B8D-2E47-99C9-E52344F8D94E}"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CB53955D-1BA7-4327-BA11-4B07B8ACA17F}" type="presParOf" srcId="{33A4C912-1B8D-2E47-99C9-E52344F8D94E}" destId="{682FFD9F-36BA-5D49-94CE-1764BC4652FB}" srcOrd="0" destOrd="0" presId="urn:microsoft.com/office/officeart/2008/layout/LinedList"/>
    <dgm:cxn modelId="{C00ABD1B-18FA-4869-99FB-355ABB2BD8E3}" type="presParOf" srcId="{33A4C912-1B8D-2E47-99C9-E52344F8D94E}" destId="{FF7F4F7C-5580-B04E-AE42-8ABC1275E6A9}" srcOrd="1" destOrd="0" presId="urn:microsoft.com/office/officeart/2008/layout/LinedList"/>
    <dgm:cxn modelId="{0160065B-29CD-4909-93E2-B522235D0780}" type="presParOf" srcId="{FF7F4F7C-5580-B04E-AE42-8ABC1275E6A9}" destId="{79F8A253-9943-0248-A5A8-007344DB84CB}" srcOrd="0" destOrd="0" presId="urn:microsoft.com/office/officeart/2008/layout/LinedList"/>
    <dgm:cxn modelId="{5685F1B2-F1F6-4C48-8CDB-0C440BBA084C}"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dirty="0" smtClean="0"/>
            <a:t>Opening Session</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4CE90600-6883-894F-BBAF-E1B95B86D39C}">
      <dgm:prSet custT="1"/>
      <dgm:spPr/>
      <dgm:t>
        <a:bodyPr/>
        <a:lstStyle/>
        <a:p>
          <a:pPr rtl="0"/>
          <a:r>
            <a:rPr lang="en-US" sz="2800" dirty="0" smtClean="0"/>
            <a:t>Students will expand their knowledge of Latin and Greek roots by using context clues to finish sentences.</a:t>
          </a:r>
        </a:p>
      </dgm:t>
    </dgm:pt>
    <dgm:pt modelId="{D8918AA0-BF96-A54C-84A5-170AAC775A20}" type="parTrans" cxnId="{BE0AD377-4DCE-6446-9C57-D7BF3137EE09}">
      <dgm:prSet/>
      <dgm:spPr/>
      <dgm:t>
        <a:bodyPr/>
        <a:lstStyle/>
        <a:p>
          <a:endParaRPr lang="en-US"/>
        </a:p>
      </dgm:t>
    </dgm:pt>
    <dgm:pt modelId="{96222B97-1F7B-4345-AD5F-78E998C54056}" type="sibTrans" cxnId="{BE0AD377-4DCE-6446-9C57-D7BF3137EE09}">
      <dgm:prSet/>
      <dgm:spPr/>
      <dgm:t>
        <a:bodyPr/>
        <a:lstStyle/>
        <a:p>
          <a:endParaRPr lang="en-US"/>
        </a:p>
      </dgm:t>
    </dgm:pt>
    <dgm:pt modelId="{08236E1E-9E39-0746-9ECC-945340E3EE4A}">
      <dgm:prSet/>
      <dgm:spPr/>
      <dgm:t>
        <a:bodyPr/>
        <a:lstStyle/>
        <a:p>
          <a:pPr rtl="0"/>
          <a:r>
            <a:rPr lang="en-US" smtClean="0"/>
            <a:t>Work Session</a:t>
          </a:r>
          <a:endParaRPr lang="en-US" dirty="0" smtClean="0"/>
        </a:p>
      </dgm:t>
    </dgm:pt>
    <dgm:pt modelId="{C08009F3-5C77-C54E-9CB6-1D4AA7F28900}" type="parTrans" cxnId="{62263778-1CA8-8945-A59E-EFC74A80EFDA}">
      <dgm:prSet/>
      <dgm:spPr/>
      <dgm:t>
        <a:bodyPr/>
        <a:lstStyle/>
        <a:p>
          <a:endParaRPr lang="en-US"/>
        </a:p>
      </dgm:t>
    </dgm:pt>
    <dgm:pt modelId="{F5660CB1-E288-3444-B0F4-1168A52DAA60}" type="sibTrans" cxnId="{62263778-1CA8-8945-A59E-EFC74A80EFDA}">
      <dgm:prSet/>
      <dgm:spPr/>
      <dgm:t>
        <a:bodyPr/>
        <a:lstStyle/>
        <a:p>
          <a:endParaRPr lang="en-US"/>
        </a:p>
      </dgm:t>
    </dgm:pt>
    <dgm:pt modelId="{71515372-F010-3942-A157-877C7203160F}">
      <dgm:prSet custT="1"/>
      <dgm:spPr/>
      <dgm:t>
        <a:bodyPr/>
        <a:lstStyle/>
        <a:p>
          <a:r>
            <a:rPr lang="en-US" sz="2800" dirty="0" smtClean="0"/>
            <a:t>Students will analyze two film adaptations of The Odyssey. </a:t>
          </a:r>
        </a:p>
      </dgm:t>
    </dgm:pt>
    <dgm:pt modelId="{E17B5A38-08BE-8447-A41E-671E6CAB8908}" type="parTrans" cxnId="{54FF5155-0443-6C4F-A087-567DBD59A069}">
      <dgm:prSet/>
      <dgm:spPr/>
      <dgm:t>
        <a:bodyPr/>
        <a:lstStyle/>
        <a:p>
          <a:endParaRPr lang="en-US"/>
        </a:p>
      </dgm:t>
    </dgm:pt>
    <dgm:pt modelId="{29A2CE58-9EE3-5B49-B8FC-911286D84162}" type="sibTrans" cxnId="{54FF5155-0443-6C4F-A087-567DBD59A069}">
      <dgm:prSet/>
      <dgm:spPr/>
      <dgm:t>
        <a:bodyPr/>
        <a:lstStyle/>
        <a:p>
          <a:endParaRPr lang="en-US"/>
        </a:p>
      </dgm:t>
    </dgm:pt>
    <dgm:pt modelId="{4A14C475-4CB5-D34A-8E33-579C5122DEB5}">
      <dgm:prSet/>
      <dgm:spPr/>
      <dgm:t>
        <a:bodyPr/>
        <a:lstStyle/>
        <a:p>
          <a:pPr rtl="0"/>
          <a:r>
            <a:rPr lang="en-US" dirty="0" smtClean="0"/>
            <a:t>Closing Session</a:t>
          </a:r>
        </a:p>
      </dgm:t>
    </dgm:pt>
    <dgm:pt modelId="{93BA27F0-BD89-E748-8237-AB4F7346F846}" type="parTrans" cxnId="{19581300-58AB-DF49-B034-B857ACD905BA}">
      <dgm:prSet/>
      <dgm:spPr/>
      <dgm:t>
        <a:bodyPr/>
        <a:lstStyle/>
        <a:p>
          <a:endParaRPr lang="en-US"/>
        </a:p>
      </dgm:t>
    </dgm:pt>
    <dgm:pt modelId="{29F9D3E0-4E16-A942-89D8-696DE0D5F039}" type="sibTrans" cxnId="{19581300-58AB-DF49-B034-B857ACD905BA}">
      <dgm:prSet/>
      <dgm:spPr/>
      <dgm:t>
        <a:bodyPr/>
        <a:lstStyle/>
        <a:p>
          <a:endParaRPr lang="en-US"/>
        </a:p>
      </dgm:t>
    </dgm:pt>
    <dgm:pt modelId="{9F64D237-A19A-024E-B6BA-382A014EE461}">
      <dgm:prSet/>
      <dgm:spPr/>
      <dgm:t>
        <a:bodyPr/>
        <a:lstStyle/>
        <a:p>
          <a:pPr rtl="0"/>
          <a:r>
            <a:rPr lang="en-US" dirty="0" smtClean="0"/>
            <a:t>Students will add to their timeline of events in the Odyssey.</a:t>
          </a:r>
        </a:p>
      </dgm:t>
    </dgm:pt>
    <dgm:pt modelId="{DA2F2997-2392-7D4F-9E35-F689E72454EE}" type="parTrans" cxnId="{973657E3-93B7-4845-8964-0B47FB9149EF}">
      <dgm:prSet/>
      <dgm:spPr/>
      <dgm:t>
        <a:bodyPr/>
        <a:lstStyle/>
        <a:p>
          <a:endParaRPr lang="en-US"/>
        </a:p>
      </dgm:t>
    </dgm:pt>
    <dgm:pt modelId="{6688BD71-D213-2248-A630-287B33E2CEDF}" type="sibTrans" cxnId="{973657E3-93B7-4845-8964-0B47FB9149EF}">
      <dgm:prSet/>
      <dgm:spPr/>
      <dgm:t>
        <a:bodyPr/>
        <a:lstStyle/>
        <a:p>
          <a:endParaRPr lang="en-US"/>
        </a:p>
      </dgm:t>
    </dgm:pt>
    <dgm:pt modelId="{36B5F45E-91E3-4064-B4FD-113C2B5C9C53}">
      <dgm:prSet/>
      <dgm:spPr/>
      <dgm:t>
        <a:bodyPr/>
        <a:lstStyle/>
        <a:p>
          <a:pPr rtl="0"/>
          <a:r>
            <a:rPr lang="en-US" dirty="0" smtClean="0"/>
            <a:t>Students will continue their reading of the Odyssey by Homer.</a:t>
          </a:r>
        </a:p>
      </dgm:t>
    </dgm:pt>
    <dgm:pt modelId="{7221618E-A507-44FC-8DF0-307632B1AFDD}" type="parTrans" cxnId="{2DC47713-CAE9-42A8-B7C2-4F9D68D691A2}">
      <dgm:prSet/>
      <dgm:spPr/>
    </dgm:pt>
    <dgm:pt modelId="{7616F670-C2FC-4E2D-96DC-C301FE9EB271}" type="sibTrans" cxnId="{2DC47713-CAE9-42A8-B7C2-4F9D68D691A2}">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7"/>
      <dgm:spPr/>
      <dgm:t>
        <a:bodyPr/>
        <a:lstStyle/>
        <a:p>
          <a:endParaRPr lang="en-US"/>
        </a:p>
      </dgm:t>
    </dgm:pt>
    <dgm:pt modelId="{3CB9709B-E32D-E94E-B264-E7AEAE8FB3E3}" type="pres">
      <dgm:prSet presAssocID="{C9454BB6-8753-354F-9E41-FECEFC709D02}" presName="vert1" presStyleCnt="0"/>
      <dgm:spPr/>
    </dgm:pt>
    <dgm:pt modelId="{CE9BABDE-170D-9043-84C7-1087D4B56D52}" type="pres">
      <dgm:prSet presAssocID="{4CE90600-6883-894F-BBAF-E1B95B86D39C}" presName="vertSpace2a" presStyleCnt="0"/>
      <dgm:spPr/>
    </dgm:pt>
    <dgm:pt modelId="{698BED1E-9CDA-AC4F-9A71-FA08CCC57871}" type="pres">
      <dgm:prSet presAssocID="{4CE90600-6883-894F-BBAF-E1B95B86D39C}" presName="horz2" presStyleCnt="0"/>
      <dgm:spPr/>
    </dgm:pt>
    <dgm:pt modelId="{AB3AEFCF-906F-3B45-93BD-C623748BA661}" type="pres">
      <dgm:prSet presAssocID="{4CE90600-6883-894F-BBAF-E1B95B86D39C}" presName="horzSpace2" presStyleCnt="0"/>
      <dgm:spPr/>
    </dgm:pt>
    <dgm:pt modelId="{520B08B6-9129-6346-92CC-C793BE43C7F9}" type="pres">
      <dgm:prSet presAssocID="{4CE90600-6883-894F-BBAF-E1B95B86D39C}" presName="tx2" presStyleLbl="revTx" presStyleIdx="1" presStyleCnt="7"/>
      <dgm:spPr/>
      <dgm:t>
        <a:bodyPr/>
        <a:lstStyle/>
        <a:p>
          <a:endParaRPr lang="en-US"/>
        </a:p>
      </dgm:t>
    </dgm:pt>
    <dgm:pt modelId="{CA6FF851-6AC8-4F49-A6C0-3EC6ECEF42B6}" type="pres">
      <dgm:prSet presAssocID="{4CE90600-6883-894F-BBAF-E1B95B86D39C}" presName="vert2" presStyleCnt="0"/>
      <dgm:spPr/>
    </dgm:pt>
    <dgm:pt modelId="{89A3704E-58D6-CD43-A811-130A6AC822A2}" type="pres">
      <dgm:prSet presAssocID="{4CE90600-6883-894F-BBAF-E1B95B86D39C}" presName="thinLine2b" presStyleLbl="callout" presStyleIdx="0" presStyleCnt="4"/>
      <dgm:spPr/>
    </dgm:pt>
    <dgm:pt modelId="{94E501CC-AE0E-B246-A17F-012CA1DCC129}" type="pres">
      <dgm:prSet presAssocID="{4CE90600-6883-894F-BBAF-E1B95B86D39C}" presName="vertSpace2b" presStyleCnt="0"/>
      <dgm:spPr/>
    </dgm:pt>
    <dgm:pt modelId="{D885CC23-B7BB-9745-A569-2855CAAD81E9}" type="pres">
      <dgm:prSet presAssocID="{08236E1E-9E39-0746-9ECC-945340E3EE4A}" presName="thickLine" presStyleLbl="alignNode1" presStyleIdx="1" presStyleCnt="3"/>
      <dgm:spPr/>
    </dgm:pt>
    <dgm:pt modelId="{3CC7D3D0-F1C0-4841-9420-A8609495DDDE}" type="pres">
      <dgm:prSet presAssocID="{08236E1E-9E39-0746-9ECC-945340E3EE4A}" presName="horz1" presStyleCnt="0"/>
      <dgm:spPr/>
    </dgm:pt>
    <dgm:pt modelId="{1ECCF935-7AAA-C44F-A6C3-BFD253B5E587}" type="pres">
      <dgm:prSet presAssocID="{08236E1E-9E39-0746-9ECC-945340E3EE4A}" presName="tx1" presStyleLbl="revTx" presStyleIdx="2" presStyleCnt="7"/>
      <dgm:spPr/>
      <dgm:t>
        <a:bodyPr/>
        <a:lstStyle/>
        <a:p>
          <a:endParaRPr lang="en-US"/>
        </a:p>
      </dgm:t>
    </dgm:pt>
    <dgm:pt modelId="{F0FE62F7-0A91-B24A-A454-F109B75440DD}" type="pres">
      <dgm:prSet presAssocID="{08236E1E-9E39-0746-9ECC-945340E3EE4A}" presName="vert1" presStyleCnt="0"/>
      <dgm:spPr/>
    </dgm:pt>
    <dgm:pt modelId="{A8D5974F-BD16-9B44-8562-112A38A1CE5E}" type="pres">
      <dgm:prSet presAssocID="{71515372-F010-3942-A157-877C7203160F}" presName="vertSpace2a" presStyleCnt="0"/>
      <dgm:spPr/>
    </dgm:pt>
    <dgm:pt modelId="{DE770DFF-FFCD-2247-882D-C538120404E8}" type="pres">
      <dgm:prSet presAssocID="{71515372-F010-3942-A157-877C7203160F}" presName="horz2" presStyleCnt="0"/>
      <dgm:spPr/>
    </dgm:pt>
    <dgm:pt modelId="{2733FDC8-7D27-A146-9CE6-ACF2EB01402D}" type="pres">
      <dgm:prSet presAssocID="{71515372-F010-3942-A157-877C7203160F}" presName="horzSpace2" presStyleCnt="0"/>
      <dgm:spPr/>
    </dgm:pt>
    <dgm:pt modelId="{27036A5D-C1AF-8148-B84A-B1E1009C7330}" type="pres">
      <dgm:prSet presAssocID="{71515372-F010-3942-A157-877C7203160F}" presName="tx2" presStyleLbl="revTx" presStyleIdx="3" presStyleCnt="7"/>
      <dgm:spPr/>
      <dgm:t>
        <a:bodyPr/>
        <a:lstStyle/>
        <a:p>
          <a:endParaRPr lang="en-US"/>
        </a:p>
      </dgm:t>
    </dgm:pt>
    <dgm:pt modelId="{2F33D837-EA03-0743-8185-490BADCD6012}" type="pres">
      <dgm:prSet presAssocID="{71515372-F010-3942-A157-877C7203160F}" presName="vert2" presStyleCnt="0"/>
      <dgm:spPr/>
    </dgm:pt>
    <dgm:pt modelId="{8387DBD2-0EF2-524A-897F-61767C64AD6A}" type="pres">
      <dgm:prSet presAssocID="{71515372-F010-3942-A157-877C7203160F}" presName="thinLine2b" presStyleLbl="callout" presStyleIdx="1" presStyleCnt="4"/>
      <dgm:spPr/>
    </dgm:pt>
    <dgm:pt modelId="{EBCDD7A4-69BB-1040-A64C-A90C4AB614F5}" type="pres">
      <dgm:prSet presAssocID="{71515372-F010-3942-A157-877C7203160F}" presName="vertSpace2b" presStyleCnt="0"/>
      <dgm:spPr/>
    </dgm:pt>
    <dgm:pt modelId="{4EE8EA5C-B3A2-DA42-B96A-1E316F0C93EA}" type="pres">
      <dgm:prSet presAssocID="{4A14C475-4CB5-D34A-8E33-579C5122DEB5}" presName="thickLine" presStyleLbl="alignNode1" presStyleIdx="2" presStyleCnt="3"/>
      <dgm:spPr/>
    </dgm:pt>
    <dgm:pt modelId="{062A9E20-4E2D-644D-A5B3-A8E6D76FD038}" type="pres">
      <dgm:prSet presAssocID="{4A14C475-4CB5-D34A-8E33-579C5122DEB5}" presName="horz1" presStyleCnt="0"/>
      <dgm:spPr/>
    </dgm:pt>
    <dgm:pt modelId="{B06F6364-CAC9-C448-9E55-061FD0944C3A}" type="pres">
      <dgm:prSet presAssocID="{4A14C475-4CB5-D34A-8E33-579C5122DEB5}" presName="tx1" presStyleLbl="revTx" presStyleIdx="4" presStyleCnt="7"/>
      <dgm:spPr/>
      <dgm:t>
        <a:bodyPr/>
        <a:lstStyle/>
        <a:p>
          <a:endParaRPr lang="en-US"/>
        </a:p>
      </dgm:t>
    </dgm:pt>
    <dgm:pt modelId="{17387C6F-D527-7C47-AE94-E5189CC63029}" type="pres">
      <dgm:prSet presAssocID="{4A14C475-4CB5-D34A-8E33-579C5122DEB5}" presName="vert1" presStyleCnt="0"/>
      <dgm:spPr/>
    </dgm:pt>
    <dgm:pt modelId="{C5CFA2B2-9B1D-4E4B-8882-B1B19EBA9CAB}" type="pres">
      <dgm:prSet presAssocID="{36B5F45E-91E3-4064-B4FD-113C2B5C9C53}" presName="vertSpace2a" presStyleCnt="0"/>
      <dgm:spPr/>
    </dgm:pt>
    <dgm:pt modelId="{494F67B7-53D1-4327-AACC-712624FF9EC4}" type="pres">
      <dgm:prSet presAssocID="{36B5F45E-91E3-4064-B4FD-113C2B5C9C53}" presName="horz2" presStyleCnt="0"/>
      <dgm:spPr/>
    </dgm:pt>
    <dgm:pt modelId="{6F2BD70E-C1B8-46E0-980C-B3D092C6E9FB}" type="pres">
      <dgm:prSet presAssocID="{36B5F45E-91E3-4064-B4FD-113C2B5C9C53}" presName="horzSpace2" presStyleCnt="0"/>
      <dgm:spPr/>
    </dgm:pt>
    <dgm:pt modelId="{412B0B4B-D7AC-4D71-A962-BE56348DC33F}" type="pres">
      <dgm:prSet presAssocID="{36B5F45E-91E3-4064-B4FD-113C2B5C9C53}" presName="tx2" presStyleLbl="revTx" presStyleIdx="5" presStyleCnt="7"/>
      <dgm:spPr/>
      <dgm:t>
        <a:bodyPr/>
        <a:lstStyle/>
        <a:p>
          <a:endParaRPr lang="en-US"/>
        </a:p>
      </dgm:t>
    </dgm:pt>
    <dgm:pt modelId="{35859BAC-DD03-442D-AD87-AD2A17C58754}" type="pres">
      <dgm:prSet presAssocID="{36B5F45E-91E3-4064-B4FD-113C2B5C9C53}" presName="vert2" presStyleCnt="0"/>
      <dgm:spPr/>
    </dgm:pt>
    <dgm:pt modelId="{3D16A548-684B-4A3B-BA49-F6D41FF6A180}" type="pres">
      <dgm:prSet presAssocID="{36B5F45E-91E3-4064-B4FD-113C2B5C9C53}" presName="thinLine2b" presStyleLbl="callout" presStyleIdx="2" presStyleCnt="4"/>
      <dgm:spPr/>
    </dgm:pt>
    <dgm:pt modelId="{BB283497-5646-4105-91F3-C8EFB41B4C2A}" type="pres">
      <dgm:prSet presAssocID="{36B5F45E-91E3-4064-B4FD-113C2B5C9C53}" presName="vertSpace2b" presStyleCnt="0"/>
      <dgm:spPr/>
    </dgm:pt>
    <dgm:pt modelId="{16F57FB6-AAF7-EF45-8830-B2C5663660CD}" type="pres">
      <dgm:prSet presAssocID="{9F64D237-A19A-024E-B6BA-382A014EE461}" presName="horz2" presStyleCnt="0"/>
      <dgm:spPr/>
    </dgm:pt>
    <dgm:pt modelId="{F05FAF6F-4EE0-2849-960E-1CE8B83D3623}" type="pres">
      <dgm:prSet presAssocID="{9F64D237-A19A-024E-B6BA-382A014EE461}" presName="horzSpace2" presStyleCnt="0"/>
      <dgm:spPr/>
    </dgm:pt>
    <dgm:pt modelId="{124E05DD-6203-9C4F-8E5B-E7000C484566}" type="pres">
      <dgm:prSet presAssocID="{9F64D237-A19A-024E-B6BA-382A014EE461}" presName="tx2" presStyleLbl="revTx" presStyleIdx="6" presStyleCnt="7"/>
      <dgm:spPr/>
      <dgm:t>
        <a:bodyPr/>
        <a:lstStyle/>
        <a:p>
          <a:endParaRPr lang="en-US"/>
        </a:p>
      </dgm:t>
    </dgm:pt>
    <dgm:pt modelId="{747EC7A3-EC09-7440-8FC4-BA677C53538D}" type="pres">
      <dgm:prSet presAssocID="{9F64D237-A19A-024E-B6BA-382A014EE461}" presName="vert2" presStyleCnt="0"/>
      <dgm:spPr/>
    </dgm:pt>
    <dgm:pt modelId="{822DFBF4-84DA-1B41-AD61-96E6A5A96F8A}" type="pres">
      <dgm:prSet presAssocID="{9F64D237-A19A-024E-B6BA-382A014EE461}" presName="thinLine2b" presStyleLbl="callout" presStyleIdx="3" presStyleCnt="4"/>
      <dgm:spPr/>
    </dgm:pt>
    <dgm:pt modelId="{EBAFBB95-67BB-4B4F-9D76-91E28FEA6DED}" type="pres">
      <dgm:prSet presAssocID="{9F64D237-A19A-024E-B6BA-382A014EE461}" presName="vertSpace2b" presStyleCnt="0"/>
      <dgm:spPr/>
    </dgm:pt>
  </dgm:ptLst>
  <dgm:cxnLst>
    <dgm:cxn modelId="{E82E2170-503A-4E35-BA30-F86B24501326}" type="presOf" srcId="{9F64D237-A19A-024E-B6BA-382A014EE461}" destId="{124E05DD-6203-9C4F-8E5B-E7000C484566}" srcOrd="0" destOrd="0" presId="urn:microsoft.com/office/officeart/2008/layout/LinedList"/>
    <dgm:cxn modelId="{BE0AD377-4DCE-6446-9C57-D7BF3137EE09}" srcId="{C9454BB6-8753-354F-9E41-FECEFC709D02}" destId="{4CE90600-6883-894F-BBAF-E1B95B86D39C}" srcOrd="0" destOrd="0" parTransId="{D8918AA0-BF96-A54C-84A5-170AAC775A20}" sibTransId="{96222B97-1F7B-4345-AD5F-78E998C54056}"/>
    <dgm:cxn modelId="{F47DBA43-8FEC-C648-BD8B-51BDB4D86E01}" srcId="{9781B4C8-23F4-074E-B112-4D738742CF97}" destId="{C9454BB6-8753-354F-9E41-FECEFC709D02}" srcOrd="0" destOrd="0" parTransId="{9081A504-AB33-A940-A8CE-4C3EDD39D02B}" sibTransId="{8FF9B8F4-1B5C-2640-904A-C824266AE4C3}"/>
    <dgm:cxn modelId="{C0B4A77B-F432-4F16-833C-8A414894522C}" type="presOf" srcId="{9781B4C8-23F4-074E-B112-4D738742CF97}" destId="{33A4C912-1B8D-2E47-99C9-E52344F8D94E}" srcOrd="0" destOrd="0" presId="urn:microsoft.com/office/officeart/2008/layout/LinedList"/>
    <dgm:cxn modelId="{2DC47713-CAE9-42A8-B7C2-4F9D68D691A2}" srcId="{4A14C475-4CB5-D34A-8E33-579C5122DEB5}" destId="{36B5F45E-91E3-4064-B4FD-113C2B5C9C53}" srcOrd="0" destOrd="0" parTransId="{7221618E-A507-44FC-8DF0-307632B1AFDD}" sibTransId="{7616F670-C2FC-4E2D-96DC-C301FE9EB271}"/>
    <dgm:cxn modelId="{973657E3-93B7-4845-8964-0B47FB9149EF}" srcId="{4A14C475-4CB5-D34A-8E33-579C5122DEB5}" destId="{9F64D237-A19A-024E-B6BA-382A014EE461}" srcOrd="1" destOrd="0" parTransId="{DA2F2997-2392-7D4F-9E35-F689E72454EE}" sibTransId="{6688BD71-D213-2248-A630-287B33E2CEDF}"/>
    <dgm:cxn modelId="{54FF5155-0443-6C4F-A087-567DBD59A069}" srcId="{08236E1E-9E39-0746-9ECC-945340E3EE4A}" destId="{71515372-F010-3942-A157-877C7203160F}" srcOrd="0" destOrd="0" parTransId="{E17B5A38-08BE-8447-A41E-671E6CAB8908}" sibTransId="{29A2CE58-9EE3-5B49-B8FC-911286D84162}"/>
    <dgm:cxn modelId="{19581300-58AB-DF49-B034-B857ACD905BA}" srcId="{9781B4C8-23F4-074E-B112-4D738742CF97}" destId="{4A14C475-4CB5-D34A-8E33-579C5122DEB5}" srcOrd="2" destOrd="0" parTransId="{93BA27F0-BD89-E748-8237-AB4F7346F846}" sibTransId="{29F9D3E0-4E16-A942-89D8-696DE0D5F039}"/>
    <dgm:cxn modelId="{62263778-1CA8-8945-A59E-EFC74A80EFDA}" srcId="{9781B4C8-23F4-074E-B112-4D738742CF97}" destId="{08236E1E-9E39-0746-9ECC-945340E3EE4A}" srcOrd="1" destOrd="0" parTransId="{C08009F3-5C77-C54E-9CB6-1D4AA7F28900}" sibTransId="{F5660CB1-E288-3444-B0F4-1168A52DAA60}"/>
    <dgm:cxn modelId="{2F1D665E-B5A0-4157-9011-3FC09115F6D9}" type="presOf" srcId="{C9454BB6-8753-354F-9E41-FECEFC709D02}" destId="{79F8A253-9943-0248-A5A8-007344DB84CB}" srcOrd="0" destOrd="0" presId="urn:microsoft.com/office/officeart/2008/layout/LinedList"/>
    <dgm:cxn modelId="{D9034AB9-DC64-45FC-9973-77EC215CAF3F}" type="presOf" srcId="{36B5F45E-91E3-4064-B4FD-113C2B5C9C53}" destId="{412B0B4B-D7AC-4D71-A962-BE56348DC33F}" srcOrd="0" destOrd="0" presId="urn:microsoft.com/office/officeart/2008/layout/LinedList"/>
    <dgm:cxn modelId="{E9C158D7-FB2D-4D17-9CE0-7CFF516646B5}" type="presOf" srcId="{4CE90600-6883-894F-BBAF-E1B95B86D39C}" destId="{520B08B6-9129-6346-92CC-C793BE43C7F9}" srcOrd="0" destOrd="0" presId="urn:microsoft.com/office/officeart/2008/layout/LinedList"/>
    <dgm:cxn modelId="{F09E3D0D-4854-4024-94BE-C2487E8581E1}" type="presOf" srcId="{4A14C475-4CB5-D34A-8E33-579C5122DEB5}" destId="{B06F6364-CAC9-C448-9E55-061FD0944C3A}" srcOrd="0" destOrd="0" presId="urn:microsoft.com/office/officeart/2008/layout/LinedList"/>
    <dgm:cxn modelId="{F050E5C4-4810-4164-92A0-FB3C85BE10FE}" type="presOf" srcId="{71515372-F010-3942-A157-877C7203160F}" destId="{27036A5D-C1AF-8148-B84A-B1E1009C7330}" srcOrd="0" destOrd="0" presId="urn:microsoft.com/office/officeart/2008/layout/LinedList"/>
    <dgm:cxn modelId="{39405DEF-201F-4B32-B0BC-C2FCFCDD83E2}" type="presOf" srcId="{08236E1E-9E39-0746-9ECC-945340E3EE4A}" destId="{1ECCF935-7AAA-C44F-A6C3-BFD253B5E587}" srcOrd="0" destOrd="0" presId="urn:microsoft.com/office/officeart/2008/layout/LinedList"/>
    <dgm:cxn modelId="{B643633C-FDB6-4F0D-9F21-4C10148A2165}" type="presParOf" srcId="{33A4C912-1B8D-2E47-99C9-E52344F8D94E}" destId="{682FFD9F-36BA-5D49-94CE-1764BC4652FB}" srcOrd="0" destOrd="0" presId="urn:microsoft.com/office/officeart/2008/layout/LinedList"/>
    <dgm:cxn modelId="{F4C7D060-540D-43B4-82C4-62B532C3B2D4}" type="presParOf" srcId="{33A4C912-1B8D-2E47-99C9-E52344F8D94E}" destId="{FF7F4F7C-5580-B04E-AE42-8ABC1275E6A9}" srcOrd="1" destOrd="0" presId="urn:microsoft.com/office/officeart/2008/layout/LinedList"/>
    <dgm:cxn modelId="{07034AF4-91E8-4EEE-940E-99C8CEB6500F}" type="presParOf" srcId="{FF7F4F7C-5580-B04E-AE42-8ABC1275E6A9}" destId="{79F8A253-9943-0248-A5A8-007344DB84CB}" srcOrd="0" destOrd="0" presId="urn:microsoft.com/office/officeart/2008/layout/LinedList"/>
    <dgm:cxn modelId="{AB4B049B-B7B8-4CC6-BCE6-57109FA8CD40}" type="presParOf" srcId="{FF7F4F7C-5580-B04E-AE42-8ABC1275E6A9}" destId="{3CB9709B-E32D-E94E-B264-E7AEAE8FB3E3}" srcOrd="1" destOrd="0" presId="urn:microsoft.com/office/officeart/2008/layout/LinedList"/>
    <dgm:cxn modelId="{F02FF0A4-5C10-4D51-A577-EDE28DC8F59B}" type="presParOf" srcId="{3CB9709B-E32D-E94E-B264-E7AEAE8FB3E3}" destId="{CE9BABDE-170D-9043-84C7-1087D4B56D52}" srcOrd="0" destOrd="0" presId="urn:microsoft.com/office/officeart/2008/layout/LinedList"/>
    <dgm:cxn modelId="{EE08F58F-8581-45FB-9862-988E0D15690F}" type="presParOf" srcId="{3CB9709B-E32D-E94E-B264-E7AEAE8FB3E3}" destId="{698BED1E-9CDA-AC4F-9A71-FA08CCC57871}" srcOrd="1" destOrd="0" presId="urn:microsoft.com/office/officeart/2008/layout/LinedList"/>
    <dgm:cxn modelId="{9945C48C-3ABE-4835-8713-BF9A8D92AF5D}" type="presParOf" srcId="{698BED1E-9CDA-AC4F-9A71-FA08CCC57871}" destId="{AB3AEFCF-906F-3B45-93BD-C623748BA661}" srcOrd="0" destOrd="0" presId="urn:microsoft.com/office/officeart/2008/layout/LinedList"/>
    <dgm:cxn modelId="{DCA4BE4E-13D1-4A81-B1C2-7CB0AE16A07B}" type="presParOf" srcId="{698BED1E-9CDA-AC4F-9A71-FA08CCC57871}" destId="{520B08B6-9129-6346-92CC-C793BE43C7F9}" srcOrd="1" destOrd="0" presId="urn:microsoft.com/office/officeart/2008/layout/LinedList"/>
    <dgm:cxn modelId="{6EEC4363-BC93-4C61-8B74-B965F982E1C3}" type="presParOf" srcId="{698BED1E-9CDA-AC4F-9A71-FA08CCC57871}" destId="{CA6FF851-6AC8-4F49-A6C0-3EC6ECEF42B6}" srcOrd="2" destOrd="0" presId="urn:microsoft.com/office/officeart/2008/layout/LinedList"/>
    <dgm:cxn modelId="{B32C3DE0-5565-48C7-90A1-DD3BBF07FCE2}" type="presParOf" srcId="{3CB9709B-E32D-E94E-B264-E7AEAE8FB3E3}" destId="{89A3704E-58D6-CD43-A811-130A6AC822A2}" srcOrd="2" destOrd="0" presId="urn:microsoft.com/office/officeart/2008/layout/LinedList"/>
    <dgm:cxn modelId="{B0ED41AC-CAAC-4C3B-BF33-B6CA4CD69B57}" type="presParOf" srcId="{3CB9709B-E32D-E94E-B264-E7AEAE8FB3E3}" destId="{94E501CC-AE0E-B246-A17F-012CA1DCC129}" srcOrd="3" destOrd="0" presId="urn:microsoft.com/office/officeart/2008/layout/LinedList"/>
    <dgm:cxn modelId="{9276D0CE-4674-402F-A9DB-1B154D2F9AC2}" type="presParOf" srcId="{33A4C912-1B8D-2E47-99C9-E52344F8D94E}" destId="{D885CC23-B7BB-9745-A569-2855CAAD81E9}" srcOrd="2" destOrd="0" presId="urn:microsoft.com/office/officeart/2008/layout/LinedList"/>
    <dgm:cxn modelId="{EBB5A3BC-6EEC-414C-8BE7-61F401BE5529}" type="presParOf" srcId="{33A4C912-1B8D-2E47-99C9-E52344F8D94E}" destId="{3CC7D3D0-F1C0-4841-9420-A8609495DDDE}" srcOrd="3" destOrd="0" presId="urn:microsoft.com/office/officeart/2008/layout/LinedList"/>
    <dgm:cxn modelId="{F4205420-379F-450D-B6EB-11649771097A}" type="presParOf" srcId="{3CC7D3D0-F1C0-4841-9420-A8609495DDDE}" destId="{1ECCF935-7AAA-C44F-A6C3-BFD253B5E587}" srcOrd="0" destOrd="0" presId="urn:microsoft.com/office/officeart/2008/layout/LinedList"/>
    <dgm:cxn modelId="{1F46B527-6C66-430F-9CA1-7E7163A58CAD}" type="presParOf" srcId="{3CC7D3D0-F1C0-4841-9420-A8609495DDDE}" destId="{F0FE62F7-0A91-B24A-A454-F109B75440DD}" srcOrd="1" destOrd="0" presId="urn:microsoft.com/office/officeart/2008/layout/LinedList"/>
    <dgm:cxn modelId="{23F52811-C654-407B-A4DF-BC7E39DEA988}" type="presParOf" srcId="{F0FE62F7-0A91-B24A-A454-F109B75440DD}" destId="{A8D5974F-BD16-9B44-8562-112A38A1CE5E}" srcOrd="0" destOrd="0" presId="urn:microsoft.com/office/officeart/2008/layout/LinedList"/>
    <dgm:cxn modelId="{30EE52E6-7DC2-4900-86F5-A7C5C52D9B6D}" type="presParOf" srcId="{F0FE62F7-0A91-B24A-A454-F109B75440DD}" destId="{DE770DFF-FFCD-2247-882D-C538120404E8}" srcOrd="1" destOrd="0" presId="urn:microsoft.com/office/officeart/2008/layout/LinedList"/>
    <dgm:cxn modelId="{EB1303E4-1C63-41FD-B5CA-AAD8B8588774}" type="presParOf" srcId="{DE770DFF-FFCD-2247-882D-C538120404E8}" destId="{2733FDC8-7D27-A146-9CE6-ACF2EB01402D}" srcOrd="0" destOrd="0" presId="urn:microsoft.com/office/officeart/2008/layout/LinedList"/>
    <dgm:cxn modelId="{FE90844B-DAEB-4FE0-9855-2E7F80B0C196}" type="presParOf" srcId="{DE770DFF-FFCD-2247-882D-C538120404E8}" destId="{27036A5D-C1AF-8148-B84A-B1E1009C7330}" srcOrd="1" destOrd="0" presId="urn:microsoft.com/office/officeart/2008/layout/LinedList"/>
    <dgm:cxn modelId="{AF119B5D-F9ED-41A0-BF0D-41F251BB56BD}" type="presParOf" srcId="{DE770DFF-FFCD-2247-882D-C538120404E8}" destId="{2F33D837-EA03-0743-8185-490BADCD6012}" srcOrd="2" destOrd="0" presId="urn:microsoft.com/office/officeart/2008/layout/LinedList"/>
    <dgm:cxn modelId="{606C162B-EB46-4C6B-BB4E-774FC675A136}" type="presParOf" srcId="{F0FE62F7-0A91-B24A-A454-F109B75440DD}" destId="{8387DBD2-0EF2-524A-897F-61767C64AD6A}" srcOrd="2" destOrd="0" presId="urn:microsoft.com/office/officeart/2008/layout/LinedList"/>
    <dgm:cxn modelId="{1E1A8258-4759-4181-A05B-ED8BBDB1F830}" type="presParOf" srcId="{F0FE62F7-0A91-B24A-A454-F109B75440DD}" destId="{EBCDD7A4-69BB-1040-A64C-A90C4AB614F5}" srcOrd="3" destOrd="0" presId="urn:microsoft.com/office/officeart/2008/layout/LinedList"/>
    <dgm:cxn modelId="{C44786AE-ADFC-4CA6-BDF1-0C025BD02633}" type="presParOf" srcId="{33A4C912-1B8D-2E47-99C9-E52344F8D94E}" destId="{4EE8EA5C-B3A2-DA42-B96A-1E316F0C93EA}" srcOrd="4" destOrd="0" presId="urn:microsoft.com/office/officeart/2008/layout/LinedList"/>
    <dgm:cxn modelId="{0B1BB21E-4C21-4C8B-8906-4B12657D587F}" type="presParOf" srcId="{33A4C912-1B8D-2E47-99C9-E52344F8D94E}" destId="{062A9E20-4E2D-644D-A5B3-A8E6D76FD038}" srcOrd="5" destOrd="0" presId="urn:microsoft.com/office/officeart/2008/layout/LinedList"/>
    <dgm:cxn modelId="{CF0C54A2-1E02-4BE1-BF9B-AEAA5DEF0D5D}" type="presParOf" srcId="{062A9E20-4E2D-644D-A5B3-A8E6D76FD038}" destId="{B06F6364-CAC9-C448-9E55-061FD0944C3A}" srcOrd="0" destOrd="0" presId="urn:microsoft.com/office/officeart/2008/layout/LinedList"/>
    <dgm:cxn modelId="{F2252D32-FDE9-4F37-BD70-1A59517CF891}" type="presParOf" srcId="{062A9E20-4E2D-644D-A5B3-A8E6D76FD038}" destId="{17387C6F-D527-7C47-AE94-E5189CC63029}" srcOrd="1" destOrd="0" presId="urn:microsoft.com/office/officeart/2008/layout/LinedList"/>
    <dgm:cxn modelId="{EC4E0D55-1BC0-4C62-BA7B-FED83487B332}" type="presParOf" srcId="{17387C6F-D527-7C47-AE94-E5189CC63029}" destId="{C5CFA2B2-9B1D-4E4B-8882-B1B19EBA9CAB}" srcOrd="0" destOrd="0" presId="urn:microsoft.com/office/officeart/2008/layout/LinedList"/>
    <dgm:cxn modelId="{2D1888E3-E53B-46B9-A6AC-F827FF14D31A}" type="presParOf" srcId="{17387C6F-D527-7C47-AE94-E5189CC63029}" destId="{494F67B7-53D1-4327-AACC-712624FF9EC4}" srcOrd="1" destOrd="0" presId="urn:microsoft.com/office/officeart/2008/layout/LinedList"/>
    <dgm:cxn modelId="{125E802B-C385-48AB-B98E-1459C9261DEB}" type="presParOf" srcId="{494F67B7-53D1-4327-AACC-712624FF9EC4}" destId="{6F2BD70E-C1B8-46E0-980C-B3D092C6E9FB}" srcOrd="0" destOrd="0" presId="urn:microsoft.com/office/officeart/2008/layout/LinedList"/>
    <dgm:cxn modelId="{CF94D9AF-14E8-4997-ADA4-C258EA52BF50}" type="presParOf" srcId="{494F67B7-53D1-4327-AACC-712624FF9EC4}" destId="{412B0B4B-D7AC-4D71-A962-BE56348DC33F}" srcOrd="1" destOrd="0" presId="urn:microsoft.com/office/officeart/2008/layout/LinedList"/>
    <dgm:cxn modelId="{F3354E19-0ED3-48A7-BFEE-68CEB11798F6}" type="presParOf" srcId="{494F67B7-53D1-4327-AACC-712624FF9EC4}" destId="{35859BAC-DD03-442D-AD87-AD2A17C58754}" srcOrd="2" destOrd="0" presId="urn:microsoft.com/office/officeart/2008/layout/LinedList"/>
    <dgm:cxn modelId="{27BFC3D3-E2A5-4020-8010-EE0F270A6B30}" type="presParOf" srcId="{17387C6F-D527-7C47-AE94-E5189CC63029}" destId="{3D16A548-684B-4A3B-BA49-F6D41FF6A180}" srcOrd="2" destOrd="0" presId="urn:microsoft.com/office/officeart/2008/layout/LinedList"/>
    <dgm:cxn modelId="{D9BB9C1E-97F7-49E2-ABA3-011200A565B9}" type="presParOf" srcId="{17387C6F-D527-7C47-AE94-E5189CC63029}" destId="{BB283497-5646-4105-91F3-C8EFB41B4C2A}" srcOrd="3" destOrd="0" presId="urn:microsoft.com/office/officeart/2008/layout/LinedList"/>
    <dgm:cxn modelId="{0C9836EF-216F-4621-8A9E-BEEC04F1CBB7}" type="presParOf" srcId="{17387C6F-D527-7C47-AE94-E5189CC63029}" destId="{16F57FB6-AAF7-EF45-8830-B2C5663660CD}" srcOrd="4" destOrd="0" presId="urn:microsoft.com/office/officeart/2008/layout/LinedList"/>
    <dgm:cxn modelId="{098DE2DA-2C09-45D4-BF52-EA1CD8225E2C}" type="presParOf" srcId="{16F57FB6-AAF7-EF45-8830-B2C5663660CD}" destId="{F05FAF6F-4EE0-2849-960E-1CE8B83D3623}" srcOrd="0" destOrd="0" presId="urn:microsoft.com/office/officeart/2008/layout/LinedList"/>
    <dgm:cxn modelId="{1736990D-CF54-48C6-8A1F-53C13B88619D}" type="presParOf" srcId="{16F57FB6-AAF7-EF45-8830-B2C5663660CD}" destId="{124E05DD-6203-9C4F-8E5B-E7000C484566}" srcOrd="1" destOrd="0" presId="urn:microsoft.com/office/officeart/2008/layout/LinedList"/>
    <dgm:cxn modelId="{699ACB82-BDDB-46FF-BF89-250498CD1427}" type="presParOf" srcId="{16F57FB6-AAF7-EF45-8830-B2C5663660CD}" destId="{747EC7A3-EC09-7440-8FC4-BA677C53538D}" srcOrd="2" destOrd="0" presId="urn:microsoft.com/office/officeart/2008/layout/LinedList"/>
    <dgm:cxn modelId="{DCFE5CA4-61E5-41E9-8E70-36DEEBB33357}" type="presParOf" srcId="{17387C6F-D527-7C47-AE94-E5189CC63029}" destId="{822DFBF4-84DA-1B41-AD61-96E6A5A96F8A}" srcOrd="5" destOrd="0" presId="urn:microsoft.com/office/officeart/2008/layout/LinedList"/>
    <dgm:cxn modelId="{3B7C209D-912C-4342-8ED7-7FE8E4751F79}" type="presParOf" srcId="{17387C6F-D527-7C47-AE94-E5189CC63029}" destId="{EBAFBB95-67BB-4B4F-9D76-91E28FEA6DE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Grab a </a:t>
          </a:r>
          <a:r>
            <a:rPr lang="en-US" b="1" dirty="0" smtClean="0"/>
            <a:t>green literature textbook </a:t>
          </a:r>
          <a:r>
            <a:rPr lang="en-US" dirty="0" smtClean="0"/>
            <a:t>from the grey shelves beside our desks.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Turn to page 981 in your book.</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We will now continue reading The Odyssey.</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1A188F33-1CE5-0A47-BFAE-BF05CD5956A9}">
      <dgm:prSet/>
      <dgm:spPr/>
      <dgm:t>
        <a:bodyPr/>
        <a:lstStyle/>
        <a:p>
          <a:pPr rtl="0"/>
          <a:r>
            <a:rPr lang="en-US" dirty="0" smtClean="0"/>
            <a:t>Please take notes of any thoughts or questions you have so we can discuss them at the end of class. </a:t>
          </a:r>
        </a:p>
      </dgm:t>
    </dgm:pt>
    <dgm:pt modelId="{15790443-E148-9840-9224-4394AE45B9BE}" type="parTrans" cxnId="{0C02F9E9-95F3-D84E-8413-86BE3BD2662F}">
      <dgm:prSet/>
      <dgm:spPr/>
      <dgm:t>
        <a:bodyPr/>
        <a:lstStyle/>
        <a:p>
          <a:endParaRPr lang="en-US"/>
        </a:p>
      </dgm:t>
    </dgm:pt>
    <dgm:pt modelId="{1ECF556C-A4B3-7840-A245-9E18D7674263}" type="sibTrans" cxnId="{0C02F9E9-95F3-D84E-8413-86BE3BD2662F}">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4"/>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4"/>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4"/>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4"/>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4"/>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4"/>
      <dgm:spPr/>
      <dgm:t>
        <a:bodyPr/>
        <a:lstStyle/>
        <a:p>
          <a:endParaRPr lang="en-US"/>
        </a:p>
      </dgm:t>
    </dgm:pt>
    <dgm:pt modelId="{3CB9709B-E32D-E94E-B264-E7AEAE8FB3E3}" type="pres">
      <dgm:prSet presAssocID="{C9454BB6-8753-354F-9E41-FECEFC709D02}" presName="vert1" presStyleCnt="0"/>
      <dgm:spPr/>
    </dgm:pt>
    <dgm:pt modelId="{2379E5C4-B95E-354B-AEE9-7800D290C14A}" type="pres">
      <dgm:prSet presAssocID="{1A188F33-1CE5-0A47-BFAE-BF05CD5956A9}" presName="thickLine" presStyleLbl="alignNode1" presStyleIdx="3" presStyleCnt="4"/>
      <dgm:spPr/>
    </dgm:pt>
    <dgm:pt modelId="{47B27B05-A177-784B-B4F3-6E17D1D5AAC2}" type="pres">
      <dgm:prSet presAssocID="{1A188F33-1CE5-0A47-BFAE-BF05CD5956A9}" presName="horz1" presStyleCnt="0"/>
      <dgm:spPr/>
    </dgm:pt>
    <dgm:pt modelId="{F3EAC8AF-AA97-5140-BB65-5DC9AD62C7A5}" type="pres">
      <dgm:prSet presAssocID="{1A188F33-1CE5-0A47-BFAE-BF05CD5956A9}" presName="tx1" presStyleLbl="revTx" presStyleIdx="3" presStyleCnt="4"/>
      <dgm:spPr/>
      <dgm:t>
        <a:bodyPr/>
        <a:lstStyle/>
        <a:p>
          <a:endParaRPr lang="en-US"/>
        </a:p>
      </dgm:t>
    </dgm:pt>
    <dgm:pt modelId="{78D86115-A21B-C743-A56B-3777EE84036D}" type="pres">
      <dgm:prSet presAssocID="{1A188F33-1CE5-0A47-BFAE-BF05CD5956A9}" presName="vert1" presStyleCnt="0"/>
      <dgm:spPr/>
    </dgm:pt>
  </dgm:ptLst>
  <dgm:cxnLst>
    <dgm:cxn modelId="{8FDA275E-F5AD-4CB5-915F-5DE870414309}" type="presOf" srcId="{9781B4C8-23F4-074E-B112-4D738742CF97}" destId="{33A4C912-1B8D-2E47-99C9-E52344F8D94E}" srcOrd="0" destOrd="0" presId="urn:microsoft.com/office/officeart/2008/layout/LinedList"/>
    <dgm:cxn modelId="{5AF26C63-0A85-4B1C-9B08-A72136EDED8C}" type="presOf" srcId="{E98BB051-43E0-F141-AA17-0D4A8F66C0D6}" destId="{754A9429-5113-0543-B0C9-1785BFC93941}"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241926E8-09DD-425E-8575-26A08CFDF967}" type="presOf" srcId="{A40F10F0-48D4-0946-955C-22A52AB3040E}" destId="{50AAA70D-1E6D-2946-896F-A54BF040C198}" srcOrd="0" destOrd="0" presId="urn:microsoft.com/office/officeart/2008/layout/LinedList"/>
    <dgm:cxn modelId="{0EAF5190-E848-4154-AEC6-87D5A32E01C0}" type="presOf" srcId="{1A188F33-1CE5-0A47-BFAE-BF05CD5956A9}" destId="{F3EAC8AF-AA97-5140-BB65-5DC9AD62C7A5}" srcOrd="0" destOrd="0" presId="urn:microsoft.com/office/officeart/2008/layout/LinedList"/>
    <dgm:cxn modelId="{0C02F9E9-95F3-D84E-8413-86BE3BD2662F}" srcId="{9781B4C8-23F4-074E-B112-4D738742CF97}" destId="{1A188F33-1CE5-0A47-BFAE-BF05CD5956A9}" srcOrd="3" destOrd="0" parTransId="{15790443-E148-9840-9224-4394AE45B9BE}" sibTransId="{1ECF556C-A4B3-7840-A245-9E18D7674263}"/>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86F6898E-24CD-4DEC-86F3-931630E97A55}" type="presOf" srcId="{C9454BB6-8753-354F-9E41-FECEFC709D02}" destId="{79F8A253-9943-0248-A5A8-007344DB84CB}" srcOrd="0" destOrd="0" presId="urn:microsoft.com/office/officeart/2008/layout/LinedList"/>
    <dgm:cxn modelId="{590F002E-D673-4C7A-ADB7-242E8E6951DD}" type="presParOf" srcId="{33A4C912-1B8D-2E47-99C9-E52344F8D94E}" destId="{6385A275-187B-5E4D-90B9-6C7165F5E223}" srcOrd="0" destOrd="0" presId="urn:microsoft.com/office/officeart/2008/layout/LinedList"/>
    <dgm:cxn modelId="{9A1D2A30-98CC-4EF6-9D67-14DB6B30AAFA}" type="presParOf" srcId="{33A4C912-1B8D-2E47-99C9-E52344F8D94E}" destId="{A3A393E9-B990-C54A-9D22-1BA12191C36C}" srcOrd="1" destOrd="0" presId="urn:microsoft.com/office/officeart/2008/layout/LinedList"/>
    <dgm:cxn modelId="{5AF98D35-2C58-461B-8F07-256B52E2E8B8}" type="presParOf" srcId="{A3A393E9-B990-C54A-9D22-1BA12191C36C}" destId="{754A9429-5113-0543-B0C9-1785BFC93941}" srcOrd="0" destOrd="0" presId="urn:microsoft.com/office/officeart/2008/layout/LinedList"/>
    <dgm:cxn modelId="{073906DE-8EC3-4E35-AB34-44DDF20D0E70}" type="presParOf" srcId="{A3A393E9-B990-C54A-9D22-1BA12191C36C}" destId="{E5598B96-D231-DB4C-948E-F9B070B2E074}" srcOrd="1" destOrd="0" presId="urn:microsoft.com/office/officeart/2008/layout/LinedList"/>
    <dgm:cxn modelId="{3120E882-55C8-4CBE-8E9B-E9D8292F76F5}" type="presParOf" srcId="{33A4C912-1B8D-2E47-99C9-E52344F8D94E}" destId="{685B975C-6A5D-714A-A7C8-2818E63203D1}" srcOrd="2" destOrd="0" presId="urn:microsoft.com/office/officeart/2008/layout/LinedList"/>
    <dgm:cxn modelId="{CE3CBE18-F76C-49C4-8C73-85FA8EA74A33}" type="presParOf" srcId="{33A4C912-1B8D-2E47-99C9-E52344F8D94E}" destId="{53DF20C8-19AB-8444-B172-F56FEEB5D569}" srcOrd="3" destOrd="0" presId="urn:microsoft.com/office/officeart/2008/layout/LinedList"/>
    <dgm:cxn modelId="{409D2563-59BD-440C-8C3D-A2F467BD7FCF}" type="presParOf" srcId="{53DF20C8-19AB-8444-B172-F56FEEB5D569}" destId="{50AAA70D-1E6D-2946-896F-A54BF040C198}" srcOrd="0" destOrd="0" presId="urn:microsoft.com/office/officeart/2008/layout/LinedList"/>
    <dgm:cxn modelId="{0A9FE491-E1B9-4C37-8E0D-63BEE1A9DA2E}" type="presParOf" srcId="{53DF20C8-19AB-8444-B172-F56FEEB5D569}" destId="{23EFD3AE-7711-ED44-8D18-6B3F0123BF15}" srcOrd="1" destOrd="0" presId="urn:microsoft.com/office/officeart/2008/layout/LinedList"/>
    <dgm:cxn modelId="{5145CA3A-F8E6-4D0E-93B3-26B967CA82A4}" type="presParOf" srcId="{33A4C912-1B8D-2E47-99C9-E52344F8D94E}" destId="{682FFD9F-36BA-5D49-94CE-1764BC4652FB}" srcOrd="4" destOrd="0" presId="urn:microsoft.com/office/officeart/2008/layout/LinedList"/>
    <dgm:cxn modelId="{02BF6FC6-8BAC-46C5-9038-DF6EA3C41944}" type="presParOf" srcId="{33A4C912-1B8D-2E47-99C9-E52344F8D94E}" destId="{FF7F4F7C-5580-B04E-AE42-8ABC1275E6A9}" srcOrd="5" destOrd="0" presId="urn:microsoft.com/office/officeart/2008/layout/LinedList"/>
    <dgm:cxn modelId="{BB8A3AD3-C2CC-4468-8C64-0C3FEDCF308F}" type="presParOf" srcId="{FF7F4F7C-5580-B04E-AE42-8ABC1275E6A9}" destId="{79F8A253-9943-0248-A5A8-007344DB84CB}" srcOrd="0" destOrd="0" presId="urn:microsoft.com/office/officeart/2008/layout/LinedList"/>
    <dgm:cxn modelId="{070735AA-EB7D-4E7C-9B5B-DF5C9D6A6389}" type="presParOf" srcId="{FF7F4F7C-5580-B04E-AE42-8ABC1275E6A9}" destId="{3CB9709B-E32D-E94E-B264-E7AEAE8FB3E3}" srcOrd="1" destOrd="0" presId="urn:microsoft.com/office/officeart/2008/layout/LinedList"/>
    <dgm:cxn modelId="{E6789442-A703-4FFF-B54D-293DC9DAA702}" type="presParOf" srcId="{33A4C912-1B8D-2E47-99C9-E52344F8D94E}" destId="{2379E5C4-B95E-354B-AEE9-7800D290C14A}" srcOrd="6" destOrd="0" presId="urn:microsoft.com/office/officeart/2008/layout/LinedList"/>
    <dgm:cxn modelId="{AB84E861-6CDA-4D82-9651-515886A809EB}" type="presParOf" srcId="{33A4C912-1B8D-2E47-99C9-E52344F8D94E}" destId="{47B27B05-A177-784B-B4F3-6E17D1D5AAC2}" srcOrd="7" destOrd="0" presId="urn:microsoft.com/office/officeart/2008/layout/LinedList"/>
    <dgm:cxn modelId="{23F3005D-EF2E-4630-B9E0-6FFC2B5A4F53}" type="presParOf" srcId="{47B27B05-A177-784B-B4F3-6E17D1D5AAC2}" destId="{F3EAC8AF-AA97-5140-BB65-5DC9AD62C7A5}" srcOrd="0" destOrd="0" presId="urn:microsoft.com/office/officeart/2008/layout/LinedList"/>
    <dgm:cxn modelId="{054218FE-DF25-405B-A877-A10E17105B74}" type="presParOf" srcId="{47B27B05-A177-784B-B4F3-6E17D1D5AAC2}" destId="{78D86115-A21B-C743-A56B-3777EE8403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If you have any questions about what we read today, please ask so we can discuss it.</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1"/>
      <dgm:spPr/>
      <dgm:t>
        <a:bodyPr/>
        <a:lstStyle/>
        <a:p>
          <a:endParaRPr lang="en-US"/>
        </a:p>
      </dgm:t>
    </dgm:pt>
    <dgm:pt modelId="{E5598B96-D231-DB4C-948E-F9B070B2E074}" type="pres">
      <dgm:prSet presAssocID="{E98BB051-43E0-F141-AA17-0D4A8F66C0D6}" presName="vert1" presStyleCnt="0"/>
      <dgm:spPr/>
    </dgm:pt>
  </dgm:ptLst>
  <dgm:cxnLst>
    <dgm:cxn modelId="{6CB69B60-29D1-0848-A39D-5D736B22BB25}" srcId="{9781B4C8-23F4-074E-B112-4D738742CF97}" destId="{E98BB051-43E0-F141-AA17-0D4A8F66C0D6}" srcOrd="0" destOrd="0" parTransId="{9CB0FB28-7012-4E4B-A458-D812684DAB0E}" sibTransId="{58BF0D9E-1C8C-5842-9C85-8BF50E7843DD}"/>
    <dgm:cxn modelId="{7675C083-169C-43E7-8F33-208DD69C62CF}" type="presOf" srcId="{E98BB051-43E0-F141-AA17-0D4A8F66C0D6}" destId="{754A9429-5113-0543-B0C9-1785BFC93941}" srcOrd="0" destOrd="0" presId="urn:microsoft.com/office/officeart/2008/layout/LinedList"/>
    <dgm:cxn modelId="{421305EE-B2EB-457E-A6E4-FF5C60B53E9B}" type="presOf" srcId="{9781B4C8-23F4-074E-B112-4D738742CF97}" destId="{33A4C912-1B8D-2E47-99C9-E52344F8D94E}" srcOrd="0" destOrd="0" presId="urn:microsoft.com/office/officeart/2008/layout/LinedList"/>
    <dgm:cxn modelId="{835B5671-3BF0-4C95-A65E-E97E896A6C42}" type="presParOf" srcId="{33A4C912-1B8D-2E47-99C9-E52344F8D94E}" destId="{6385A275-187B-5E4D-90B9-6C7165F5E223}" srcOrd="0" destOrd="0" presId="urn:microsoft.com/office/officeart/2008/layout/LinedList"/>
    <dgm:cxn modelId="{B253EEED-2972-47E5-AA83-26E83DDFBD4E}" type="presParOf" srcId="{33A4C912-1B8D-2E47-99C9-E52344F8D94E}" destId="{A3A393E9-B990-C54A-9D22-1BA12191C36C}" srcOrd="1" destOrd="0" presId="urn:microsoft.com/office/officeart/2008/layout/LinedList"/>
    <dgm:cxn modelId="{E3233989-BE40-472F-AE78-A3516DC534CC}" type="presParOf" srcId="{A3A393E9-B990-C54A-9D22-1BA12191C36C}" destId="{754A9429-5113-0543-B0C9-1785BFC93941}" srcOrd="0" destOrd="0" presId="urn:microsoft.com/office/officeart/2008/layout/LinedList"/>
    <dgm:cxn modelId="{725EEE7B-A7BD-48FC-9EC4-F4846F7DE2F6}" type="presParOf" srcId="{A3A393E9-B990-C54A-9D22-1BA12191C36C}" destId="{E5598B96-D231-DB4C-948E-F9B070B2E0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B43E24A8-C6A0-4D16-BDE5-F8CB9B357FBB}" type="presOf" srcId="{4AEC1DC0-47A9-424E-95DB-6190CADB87E2}" destId="{C4272FC4-3D77-8F4B-8303-EC7E6BD48D14}" srcOrd="0" destOrd="0" presId="urn:microsoft.com/office/officeart/2008/layout/LinedList"/>
    <dgm:cxn modelId="{48143F30-EEC4-4354-8DFB-360E9FC33387}" type="presOf" srcId="{9781B4C8-23F4-074E-B112-4D738742CF97}" destId="{33A4C912-1B8D-2E47-99C9-E52344F8D94E}"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3D90B50B-B6D8-6345-B47C-1502F5D1254A}" srcId="{9781B4C8-23F4-074E-B112-4D738742CF97}" destId="{4AEC1DC0-47A9-424E-95DB-6190CADB87E2}" srcOrd="1" destOrd="0" parTransId="{70195E9B-60ED-8D49-A27B-F6F82217930C}" sibTransId="{67278C43-CE90-AE4A-9D57-801CEC97703D}"/>
    <dgm:cxn modelId="{489555E8-3F8F-4C09-B923-24BF03F958AF}" type="presOf" srcId="{E98BB051-43E0-F141-AA17-0D4A8F66C0D6}" destId="{754A9429-5113-0543-B0C9-1785BFC93941}" srcOrd="0" destOrd="0" presId="urn:microsoft.com/office/officeart/2008/layout/LinedList"/>
    <dgm:cxn modelId="{8736006C-560C-4897-89DA-B09CB9B872B3}" type="presParOf" srcId="{33A4C912-1B8D-2E47-99C9-E52344F8D94E}" destId="{6385A275-187B-5E4D-90B9-6C7165F5E223}" srcOrd="0" destOrd="0" presId="urn:microsoft.com/office/officeart/2008/layout/LinedList"/>
    <dgm:cxn modelId="{5DC09B1D-135E-4554-9B18-C26623E8F6F0}" type="presParOf" srcId="{33A4C912-1B8D-2E47-99C9-E52344F8D94E}" destId="{A3A393E9-B990-C54A-9D22-1BA12191C36C}" srcOrd="1" destOrd="0" presId="urn:microsoft.com/office/officeart/2008/layout/LinedList"/>
    <dgm:cxn modelId="{35C1C0D0-7C13-415C-9DB2-A522CF01CD66}" type="presParOf" srcId="{A3A393E9-B990-C54A-9D22-1BA12191C36C}" destId="{754A9429-5113-0543-B0C9-1785BFC93941}" srcOrd="0" destOrd="0" presId="urn:microsoft.com/office/officeart/2008/layout/LinedList"/>
    <dgm:cxn modelId="{D4532724-587E-4C64-B886-BB4D7A347576}" type="presParOf" srcId="{A3A393E9-B990-C54A-9D22-1BA12191C36C}" destId="{E5598B96-D231-DB4C-948E-F9B070B2E074}" srcOrd="1" destOrd="0" presId="urn:microsoft.com/office/officeart/2008/layout/LinedList"/>
    <dgm:cxn modelId="{3529847A-AE61-4D62-AB05-9F4D2E3F8284}" type="presParOf" srcId="{33A4C912-1B8D-2E47-99C9-E52344F8D94E}" destId="{E7149B8F-8076-2B45-BB37-CF1B31138A16}" srcOrd="2" destOrd="0" presId="urn:microsoft.com/office/officeart/2008/layout/LinedList"/>
    <dgm:cxn modelId="{0D8D53E0-E005-4BD5-B6F0-C79847298109}" type="presParOf" srcId="{33A4C912-1B8D-2E47-99C9-E52344F8D94E}" destId="{58CD70F9-798C-A042-9EAD-42DE8C777260}" srcOrd="3" destOrd="0" presId="urn:microsoft.com/office/officeart/2008/layout/LinedList"/>
    <dgm:cxn modelId="{561FC3E6-4BC0-43C5-8ED8-6C04CF982373}" type="presParOf" srcId="{58CD70F9-798C-A042-9EAD-42DE8C777260}" destId="{C4272FC4-3D77-8F4B-8303-EC7E6BD48D14}" srcOrd="0" destOrd="0" presId="urn:microsoft.com/office/officeart/2008/layout/LinedList"/>
    <dgm:cxn modelId="{E5F57C06-9C76-4B9E-B72B-27BCC6B1C460}"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When you come into class, please find a seat and take out your definitions from yesterdays.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You will also need a copy of the Gold vocabulary book. Please get that from the cart or the stack.</a:t>
          </a:r>
          <a:endParaRPr lang="en-US" b="1" dirty="0" smtClean="0">
            <a:solidFill>
              <a:srgbClr val="FF0000"/>
            </a:solidFill>
          </a:endParaRP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Please turn to Unit 2 in your book, and complete Exercise One. Please write the entire sentence when you answer.</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DF2F8B6F-6148-4663-B24D-AE164CDEAD4A}" type="presOf" srcId="{E98BB051-43E0-F141-AA17-0D4A8F66C0D6}" destId="{754A9429-5113-0543-B0C9-1785BFC93941}"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086D94E7-20F9-4B14-A6B5-7A012605FE69}" type="presOf" srcId="{C9454BB6-8753-354F-9E41-FECEFC709D02}" destId="{79F8A253-9943-0248-A5A8-007344DB84CB}" srcOrd="0" destOrd="0" presId="urn:microsoft.com/office/officeart/2008/layout/LinedList"/>
    <dgm:cxn modelId="{E685FDF9-FC28-493A-8105-EBFD05CDB25C}" type="presOf" srcId="{9781B4C8-23F4-074E-B112-4D738742CF97}" destId="{33A4C912-1B8D-2E47-99C9-E52344F8D94E}"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7CC63A5E-B02C-4621-898A-49753F4BE26A}" type="presOf" srcId="{A40F10F0-48D4-0946-955C-22A52AB3040E}" destId="{50AAA70D-1E6D-2946-896F-A54BF040C198}"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7524C9B2-29ED-47DD-A52B-DA5129F53FE0}" type="presParOf" srcId="{33A4C912-1B8D-2E47-99C9-E52344F8D94E}" destId="{6385A275-187B-5E4D-90B9-6C7165F5E223}" srcOrd="0" destOrd="0" presId="urn:microsoft.com/office/officeart/2008/layout/LinedList"/>
    <dgm:cxn modelId="{0F19E353-5598-4DC1-B444-1B619FB19D33}" type="presParOf" srcId="{33A4C912-1B8D-2E47-99C9-E52344F8D94E}" destId="{A3A393E9-B990-C54A-9D22-1BA12191C36C}" srcOrd="1" destOrd="0" presId="urn:microsoft.com/office/officeart/2008/layout/LinedList"/>
    <dgm:cxn modelId="{279F1E03-76EA-42BD-8AD9-74B59324460F}" type="presParOf" srcId="{A3A393E9-B990-C54A-9D22-1BA12191C36C}" destId="{754A9429-5113-0543-B0C9-1785BFC93941}" srcOrd="0" destOrd="0" presId="urn:microsoft.com/office/officeart/2008/layout/LinedList"/>
    <dgm:cxn modelId="{AF05B4E8-5F5A-400D-B625-6B8B6D89FA6A}" type="presParOf" srcId="{A3A393E9-B990-C54A-9D22-1BA12191C36C}" destId="{E5598B96-D231-DB4C-948E-F9B070B2E074}" srcOrd="1" destOrd="0" presId="urn:microsoft.com/office/officeart/2008/layout/LinedList"/>
    <dgm:cxn modelId="{A55B2365-0D65-4ACB-ADB1-01E26AA2FF4C}" type="presParOf" srcId="{33A4C912-1B8D-2E47-99C9-E52344F8D94E}" destId="{685B975C-6A5D-714A-A7C8-2818E63203D1}" srcOrd="2" destOrd="0" presId="urn:microsoft.com/office/officeart/2008/layout/LinedList"/>
    <dgm:cxn modelId="{15E0F88E-1AB4-4EAF-BEE2-5A7619DD57F5}" type="presParOf" srcId="{33A4C912-1B8D-2E47-99C9-E52344F8D94E}" destId="{53DF20C8-19AB-8444-B172-F56FEEB5D569}" srcOrd="3" destOrd="0" presId="urn:microsoft.com/office/officeart/2008/layout/LinedList"/>
    <dgm:cxn modelId="{F4F33720-0A57-4EC5-A66A-0058495204B1}" type="presParOf" srcId="{53DF20C8-19AB-8444-B172-F56FEEB5D569}" destId="{50AAA70D-1E6D-2946-896F-A54BF040C198}" srcOrd="0" destOrd="0" presId="urn:microsoft.com/office/officeart/2008/layout/LinedList"/>
    <dgm:cxn modelId="{93E49932-610D-4685-A3DC-B691C57AAE55}" type="presParOf" srcId="{53DF20C8-19AB-8444-B172-F56FEEB5D569}" destId="{23EFD3AE-7711-ED44-8D18-6B3F0123BF15}" srcOrd="1" destOrd="0" presId="urn:microsoft.com/office/officeart/2008/layout/LinedList"/>
    <dgm:cxn modelId="{40723664-79F4-435B-BA0F-4806AD3225CB}" type="presParOf" srcId="{33A4C912-1B8D-2E47-99C9-E52344F8D94E}" destId="{682FFD9F-36BA-5D49-94CE-1764BC4652FB}" srcOrd="4" destOrd="0" presId="urn:microsoft.com/office/officeart/2008/layout/LinedList"/>
    <dgm:cxn modelId="{82F408BA-AFA3-47A5-B1B5-6E85D7571A68}" type="presParOf" srcId="{33A4C912-1B8D-2E47-99C9-E52344F8D94E}" destId="{FF7F4F7C-5580-B04E-AE42-8ABC1275E6A9}" srcOrd="5" destOrd="0" presId="urn:microsoft.com/office/officeart/2008/layout/LinedList"/>
    <dgm:cxn modelId="{E2B2F083-8032-447D-8762-A28CA2C9B876}" type="presParOf" srcId="{FF7F4F7C-5580-B04E-AE42-8ABC1275E6A9}" destId="{79F8A253-9943-0248-A5A8-007344DB84CB}" srcOrd="0" destOrd="0" presId="urn:microsoft.com/office/officeart/2008/layout/LinedList"/>
    <dgm:cxn modelId="{3E4FCCC1-6A98-4F2E-8903-8C0A6DCE7D26}"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C1AC61BD-54EA-E04A-A9E1-17716911568F}">
      <dgm:prSet/>
      <dgm:spPr/>
      <dgm:t>
        <a:bodyPr/>
        <a:lstStyle/>
        <a:p>
          <a:pPr rtl="0"/>
          <a:r>
            <a:rPr lang="en-US" b="0" dirty="0" smtClean="0">
              <a:solidFill>
                <a:schemeClr val="tx1"/>
              </a:solidFill>
            </a:rPr>
            <a:t>What challenges and trials does Odysseus face on his journey?</a:t>
          </a:r>
        </a:p>
      </dgm:t>
    </dgm:pt>
    <dgm:pt modelId="{0D9AA9B1-6E5F-EB4F-BE2B-5FFB33BAA133}" type="parTrans" cxnId="{CE82275D-E767-5E45-821A-4C2570E2AD6A}">
      <dgm:prSet/>
      <dgm:spPr/>
      <dgm:t>
        <a:bodyPr/>
        <a:lstStyle/>
        <a:p>
          <a:endParaRPr lang="en-US"/>
        </a:p>
      </dgm:t>
    </dgm:pt>
    <dgm:pt modelId="{3154FE0F-164B-BD4C-9706-303C0924CF17}" type="sibTrans" cxnId="{CE82275D-E767-5E45-821A-4C2570E2AD6A}">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2"/>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2"/>
      <dgm:spPr/>
      <dgm:t>
        <a:bodyPr/>
        <a:lstStyle/>
        <a:p>
          <a:endParaRPr lang="en-US"/>
        </a:p>
      </dgm:t>
    </dgm:pt>
    <dgm:pt modelId="{3CB9709B-E32D-E94E-B264-E7AEAE8FB3E3}" type="pres">
      <dgm:prSet presAssocID="{C9454BB6-8753-354F-9E41-FECEFC709D02}" presName="vert1" presStyleCnt="0"/>
      <dgm:spPr/>
    </dgm:pt>
    <dgm:pt modelId="{7C626409-C977-0E43-8154-FC225E02C9ED}" type="pres">
      <dgm:prSet presAssocID="{C1AC61BD-54EA-E04A-A9E1-17716911568F}" presName="thickLine" presStyleLbl="alignNode1" presStyleIdx="1" presStyleCnt="2"/>
      <dgm:spPr/>
    </dgm:pt>
    <dgm:pt modelId="{4C80E35B-5803-A543-A643-A4EB18B46912}" type="pres">
      <dgm:prSet presAssocID="{C1AC61BD-54EA-E04A-A9E1-17716911568F}" presName="horz1" presStyleCnt="0"/>
      <dgm:spPr/>
    </dgm:pt>
    <dgm:pt modelId="{17BAFBE9-C7FD-FF43-99C3-5ED15056B31F}" type="pres">
      <dgm:prSet presAssocID="{C1AC61BD-54EA-E04A-A9E1-17716911568F}" presName="tx1" presStyleLbl="revTx" presStyleIdx="1" presStyleCnt="2"/>
      <dgm:spPr/>
      <dgm:t>
        <a:bodyPr/>
        <a:lstStyle/>
        <a:p>
          <a:endParaRPr lang="en-US"/>
        </a:p>
      </dgm:t>
    </dgm:pt>
    <dgm:pt modelId="{5EF0D870-765C-274C-8B4F-83ADD4CD2323}" type="pres">
      <dgm:prSet presAssocID="{C1AC61BD-54EA-E04A-A9E1-17716911568F}" presName="vert1" presStyleCnt="0"/>
      <dgm:spPr/>
    </dgm:pt>
  </dgm:ptLst>
  <dgm:cxnLst>
    <dgm:cxn modelId="{F47DBA43-8FEC-C648-BD8B-51BDB4D86E01}" srcId="{9781B4C8-23F4-074E-B112-4D738742CF97}" destId="{C9454BB6-8753-354F-9E41-FECEFC709D02}" srcOrd="0" destOrd="0" parTransId="{9081A504-AB33-A940-A8CE-4C3EDD39D02B}" sibTransId="{8FF9B8F4-1B5C-2640-904A-C824266AE4C3}"/>
    <dgm:cxn modelId="{AF0C92BE-9990-4A46-920C-C0B8CBC086AD}" type="presOf" srcId="{C1AC61BD-54EA-E04A-A9E1-17716911568F}" destId="{17BAFBE9-C7FD-FF43-99C3-5ED15056B31F}" srcOrd="0" destOrd="0" presId="urn:microsoft.com/office/officeart/2008/layout/LinedList"/>
    <dgm:cxn modelId="{65350886-ABB9-480B-BAEA-556F21D9ECBF}" type="presOf" srcId="{C9454BB6-8753-354F-9E41-FECEFC709D02}" destId="{79F8A253-9943-0248-A5A8-007344DB84CB}" srcOrd="0" destOrd="0" presId="urn:microsoft.com/office/officeart/2008/layout/LinedList"/>
    <dgm:cxn modelId="{CE82275D-E767-5E45-821A-4C2570E2AD6A}" srcId="{9781B4C8-23F4-074E-B112-4D738742CF97}" destId="{C1AC61BD-54EA-E04A-A9E1-17716911568F}" srcOrd="1" destOrd="0" parTransId="{0D9AA9B1-6E5F-EB4F-BE2B-5FFB33BAA133}" sibTransId="{3154FE0F-164B-BD4C-9706-303C0924CF17}"/>
    <dgm:cxn modelId="{80203556-39D3-48AF-959F-BF8B771BA0A9}" type="presOf" srcId="{9781B4C8-23F4-074E-B112-4D738742CF97}" destId="{33A4C912-1B8D-2E47-99C9-E52344F8D94E}" srcOrd="0" destOrd="0" presId="urn:microsoft.com/office/officeart/2008/layout/LinedList"/>
    <dgm:cxn modelId="{C51DB1B0-4B34-4EA0-A8F0-4978C9DD8C0F}" type="presParOf" srcId="{33A4C912-1B8D-2E47-99C9-E52344F8D94E}" destId="{682FFD9F-36BA-5D49-94CE-1764BC4652FB}" srcOrd="0" destOrd="0" presId="urn:microsoft.com/office/officeart/2008/layout/LinedList"/>
    <dgm:cxn modelId="{7D02FB92-C4C8-4F5C-AB0D-9347C00311A7}" type="presParOf" srcId="{33A4C912-1B8D-2E47-99C9-E52344F8D94E}" destId="{FF7F4F7C-5580-B04E-AE42-8ABC1275E6A9}" srcOrd="1" destOrd="0" presId="urn:microsoft.com/office/officeart/2008/layout/LinedList"/>
    <dgm:cxn modelId="{F927CB06-C216-45DE-A67C-DE198E578AD4}" type="presParOf" srcId="{FF7F4F7C-5580-B04E-AE42-8ABC1275E6A9}" destId="{79F8A253-9943-0248-A5A8-007344DB84CB}" srcOrd="0" destOrd="0" presId="urn:microsoft.com/office/officeart/2008/layout/LinedList"/>
    <dgm:cxn modelId="{E9A166DD-AA6B-4721-9F94-E27C48C7B7F0}" type="presParOf" srcId="{FF7F4F7C-5580-B04E-AE42-8ABC1275E6A9}" destId="{3CB9709B-E32D-E94E-B264-E7AEAE8FB3E3}" srcOrd="1" destOrd="0" presId="urn:microsoft.com/office/officeart/2008/layout/LinedList"/>
    <dgm:cxn modelId="{FE2A7A8A-2DB4-48D8-ACA7-5900045D474E}" type="presParOf" srcId="{33A4C912-1B8D-2E47-99C9-E52344F8D94E}" destId="{7C626409-C977-0E43-8154-FC225E02C9ED}" srcOrd="2" destOrd="0" presId="urn:microsoft.com/office/officeart/2008/layout/LinedList"/>
    <dgm:cxn modelId="{3AFF1E01-DA22-4E00-B9CB-E392B8B5BA75}" type="presParOf" srcId="{33A4C912-1B8D-2E47-99C9-E52344F8D94E}" destId="{4C80E35B-5803-A543-A643-A4EB18B46912}" srcOrd="3" destOrd="0" presId="urn:microsoft.com/office/officeart/2008/layout/LinedList"/>
    <dgm:cxn modelId="{8307EF18-CDDB-4C5F-B7CF-016DB38091E9}" type="presParOf" srcId="{4C80E35B-5803-A543-A643-A4EB18B46912}" destId="{17BAFBE9-C7FD-FF43-99C3-5ED15056B31F}" srcOrd="0" destOrd="0" presId="urn:microsoft.com/office/officeart/2008/layout/LinedList"/>
    <dgm:cxn modelId="{DC6D4D7C-5E3D-4C6D-AB1F-6B83B67BDA9B}" type="presParOf" srcId="{4C80E35B-5803-A543-A643-A4EB18B46912}" destId="{5EF0D870-765C-274C-8B4F-83ADD4CD23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ELAGSE9-RL12</a:t>
          </a:r>
          <a:br>
            <a:rPr lang="en-US" b="0" dirty="0" smtClean="0">
              <a:solidFill>
                <a:schemeClr val="tx1"/>
              </a:solidFill>
            </a:rPr>
          </a:br>
          <a:r>
            <a:rPr lang="en-US" b="0" dirty="0" smtClean="0">
              <a:solidFill>
                <a:schemeClr val="tx1"/>
              </a:solidFill>
            </a:rPr>
            <a:t>Determine the central idea of a text and analyze its development over the course of a text, including how it emerges and is shaped and refined by specific details; provide an objective summary of a text</a:t>
          </a:r>
        </a:p>
        <a:p>
          <a:pPr rtl="0"/>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F47DBA43-8FEC-C648-BD8B-51BDB4D86E01}" srcId="{9781B4C8-23F4-074E-B112-4D738742CF97}" destId="{C9454BB6-8753-354F-9E41-FECEFC709D02}" srcOrd="0" destOrd="0" parTransId="{9081A504-AB33-A940-A8CE-4C3EDD39D02B}" sibTransId="{8FF9B8F4-1B5C-2640-904A-C824266AE4C3}"/>
    <dgm:cxn modelId="{B1999598-5B2F-4034-AFB4-F862B8D92D89}" type="presOf" srcId="{C9454BB6-8753-354F-9E41-FECEFC709D02}" destId="{79F8A253-9943-0248-A5A8-007344DB84CB}" srcOrd="0" destOrd="0" presId="urn:microsoft.com/office/officeart/2008/layout/LinedList"/>
    <dgm:cxn modelId="{E20C1DC8-2A6F-418B-9DE8-3F38FF5D4C00}" type="presOf" srcId="{9781B4C8-23F4-074E-B112-4D738742CF97}" destId="{33A4C912-1B8D-2E47-99C9-E52344F8D94E}" srcOrd="0" destOrd="0" presId="urn:microsoft.com/office/officeart/2008/layout/LinedList"/>
    <dgm:cxn modelId="{16E97173-8792-40F5-900B-266E6303FE9A}" type="presParOf" srcId="{33A4C912-1B8D-2E47-99C9-E52344F8D94E}" destId="{682FFD9F-36BA-5D49-94CE-1764BC4652FB}" srcOrd="0" destOrd="0" presId="urn:microsoft.com/office/officeart/2008/layout/LinedList"/>
    <dgm:cxn modelId="{2464C596-0EB7-451F-BA18-0269EFFFEF40}" type="presParOf" srcId="{33A4C912-1B8D-2E47-99C9-E52344F8D94E}" destId="{FF7F4F7C-5580-B04E-AE42-8ABC1275E6A9}" srcOrd="1" destOrd="0" presId="urn:microsoft.com/office/officeart/2008/layout/LinedList"/>
    <dgm:cxn modelId="{CF8DD54C-2F7F-4BFB-A47C-AC417AFB9D92}" type="presParOf" srcId="{FF7F4F7C-5580-B04E-AE42-8ABC1275E6A9}" destId="{79F8A253-9943-0248-A5A8-007344DB84CB}" srcOrd="0" destOrd="0" presId="urn:microsoft.com/office/officeart/2008/layout/LinedList"/>
    <dgm:cxn modelId="{02504077-3CCE-4557-9A5D-50FBFE804EB9}"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dirty="0" smtClean="0"/>
            <a:t>Opening Session</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4CE90600-6883-894F-BBAF-E1B95B86D39C}">
      <dgm:prSet custT="1"/>
      <dgm:spPr/>
      <dgm:t>
        <a:bodyPr/>
        <a:lstStyle/>
        <a:p>
          <a:pPr rtl="0"/>
          <a:r>
            <a:rPr lang="en-US" sz="2800" dirty="0" smtClean="0"/>
            <a:t>Students will expand their knowledge of Latin and Greek roots by using context clues to finish sentences.</a:t>
          </a:r>
        </a:p>
      </dgm:t>
    </dgm:pt>
    <dgm:pt modelId="{D8918AA0-BF96-A54C-84A5-170AAC775A20}" type="parTrans" cxnId="{BE0AD377-4DCE-6446-9C57-D7BF3137EE09}">
      <dgm:prSet/>
      <dgm:spPr/>
      <dgm:t>
        <a:bodyPr/>
        <a:lstStyle/>
        <a:p>
          <a:endParaRPr lang="en-US"/>
        </a:p>
      </dgm:t>
    </dgm:pt>
    <dgm:pt modelId="{96222B97-1F7B-4345-AD5F-78E998C54056}" type="sibTrans" cxnId="{BE0AD377-4DCE-6446-9C57-D7BF3137EE09}">
      <dgm:prSet/>
      <dgm:spPr/>
      <dgm:t>
        <a:bodyPr/>
        <a:lstStyle/>
        <a:p>
          <a:endParaRPr lang="en-US"/>
        </a:p>
      </dgm:t>
    </dgm:pt>
    <dgm:pt modelId="{08236E1E-9E39-0746-9ECC-945340E3EE4A}">
      <dgm:prSet/>
      <dgm:spPr/>
      <dgm:t>
        <a:bodyPr/>
        <a:lstStyle/>
        <a:p>
          <a:pPr rtl="0"/>
          <a:r>
            <a:rPr lang="en-US" smtClean="0"/>
            <a:t>Work Session</a:t>
          </a:r>
          <a:endParaRPr lang="en-US" dirty="0" smtClean="0"/>
        </a:p>
      </dgm:t>
    </dgm:pt>
    <dgm:pt modelId="{C08009F3-5C77-C54E-9CB6-1D4AA7F28900}" type="parTrans" cxnId="{62263778-1CA8-8945-A59E-EFC74A80EFDA}">
      <dgm:prSet/>
      <dgm:spPr/>
      <dgm:t>
        <a:bodyPr/>
        <a:lstStyle/>
        <a:p>
          <a:endParaRPr lang="en-US"/>
        </a:p>
      </dgm:t>
    </dgm:pt>
    <dgm:pt modelId="{F5660CB1-E288-3444-B0F4-1168A52DAA60}" type="sibTrans" cxnId="{62263778-1CA8-8945-A59E-EFC74A80EFDA}">
      <dgm:prSet/>
      <dgm:spPr/>
      <dgm:t>
        <a:bodyPr/>
        <a:lstStyle/>
        <a:p>
          <a:endParaRPr lang="en-US"/>
        </a:p>
      </dgm:t>
    </dgm:pt>
    <dgm:pt modelId="{71515372-F010-3942-A157-877C7203160F}">
      <dgm:prSet custT="1"/>
      <dgm:spPr/>
      <dgm:t>
        <a:bodyPr/>
        <a:lstStyle/>
        <a:p>
          <a:r>
            <a:rPr lang="en-US" sz="2800" dirty="0" smtClean="0"/>
            <a:t>Students will analyze two film adaptations of The Odyssey. </a:t>
          </a:r>
        </a:p>
      </dgm:t>
    </dgm:pt>
    <dgm:pt modelId="{E17B5A38-08BE-8447-A41E-671E6CAB8908}" type="parTrans" cxnId="{54FF5155-0443-6C4F-A087-567DBD59A069}">
      <dgm:prSet/>
      <dgm:spPr/>
      <dgm:t>
        <a:bodyPr/>
        <a:lstStyle/>
        <a:p>
          <a:endParaRPr lang="en-US"/>
        </a:p>
      </dgm:t>
    </dgm:pt>
    <dgm:pt modelId="{29A2CE58-9EE3-5B49-B8FC-911286D84162}" type="sibTrans" cxnId="{54FF5155-0443-6C4F-A087-567DBD59A069}">
      <dgm:prSet/>
      <dgm:spPr/>
      <dgm:t>
        <a:bodyPr/>
        <a:lstStyle/>
        <a:p>
          <a:endParaRPr lang="en-US"/>
        </a:p>
      </dgm:t>
    </dgm:pt>
    <dgm:pt modelId="{4A14C475-4CB5-D34A-8E33-579C5122DEB5}">
      <dgm:prSet/>
      <dgm:spPr/>
      <dgm:t>
        <a:bodyPr/>
        <a:lstStyle/>
        <a:p>
          <a:pPr rtl="0"/>
          <a:r>
            <a:rPr lang="en-US" dirty="0" smtClean="0"/>
            <a:t>Closing Session</a:t>
          </a:r>
        </a:p>
      </dgm:t>
    </dgm:pt>
    <dgm:pt modelId="{93BA27F0-BD89-E748-8237-AB4F7346F846}" type="parTrans" cxnId="{19581300-58AB-DF49-B034-B857ACD905BA}">
      <dgm:prSet/>
      <dgm:spPr/>
      <dgm:t>
        <a:bodyPr/>
        <a:lstStyle/>
        <a:p>
          <a:endParaRPr lang="en-US"/>
        </a:p>
      </dgm:t>
    </dgm:pt>
    <dgm:pt modelId="{29F9D3E0-4E16-A942-89D8-696DE0D5F039}" type="sibTrans" cxnId="{19581300-58AB-DF49-B034-B857ACD905BA}">
      <dgm:prSet/>
      <dgm:spPr/>
      <dgm:t>
        <a:bodyPr/>
        <a:lstStyle/>
        <a:p>
          <a:endParaRPr lang="en-US"/>
        </a:p>
      </dgm:t>
    </dgm:pt>
    <dgm:pt modelId="{9F64D237-A19A-024E-B6BA-382A014EE461}">
      <dgm:prSet/>
      <dgm:spPr/>
      <dgm:t>
        <a:bodyPr/>
        <a:lstStyle/>
        <a:p>
          <a:pPr rtl="0"/>
          <a:r>
            <a:rPr lang="en-US" dirty="0" smtClean="0"/>
            <a:t>Students will add to their timeline of events in the Odyssey.</a:t>
          </a:r>
        </a:p>
      </dgm:t>
    </dgm:pt>
    <dgm:pt modelId="{DA2F2997-2392-7D4F-9E35-F689E72454EE}" type="parTrans" cxnId="{973657E3-93B7-4845-8964-0B47FB9149EF}">
      <dgm:prSet/>
      <dgm:spPr/>
      <dgm:t>
        <a:bodyPr/>
        <a:lstStyle/>
        <a:p>
          <a:endParaRPr lang="en-US"/>
        </a:p>
      </dgm:t>
    </dgm:pt>
    <dgm:pt modelId="{6688BD71-D213-2248-A630-287B33E2CEDF}" type="sibTrans" cxnId="{973657E3-93B7-4845-8964-0B47FB9149EF}">
      <dgm:prSet/>
      <dgm:spPr/>
      <dgm:t>
        <a:bodyPr/>
        <a:lstStyle/>
        <a:p>
          <a:endParaRPr lang="en-US"/>
        </a:p>
      </dgm:t>
    </dgm:pt>
    <dgm:pt modelId="{36B5F45E-91E3-4064-B4FD-113C2B5C9C53}">
      <dgm:prSet/>
      <dgm:spPr/>
      <dgm:t>
        <a:bodyPr/>
        <a:lstStyle/>
        <a:p>
          <a:pPr rtl="0"/>
          <a:r>
            <a:rPr lang="en-US" dirty="0" smtClean="0"/>
            <a:t>Students will continue their reading of the Odyssey by Homer.</a:t>
          </a:r>
        </a:p>
      </dgm:t>
    </dgm:pt>
    <dgm:pt modelId="{7221618E-A507-44FC-8DF0-307632B1AFDD}" type="parTrans" cxnId="{2DC47713-CAE9-42A8-B7C2-4F9D68D691A2}">
      <dgm:prSet/>
      <dgm:spPr/>
    </dgm:pt>
    <dgm:pt modelId="{7616F670-C2FC-4E2D-96DC-C301FE9EB271}" type="sibTrans" cxnId="{2DC47713-CAE9-42A8-B7C2-4F9D68D691A2}">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7"/>
      <dgm:spPr/>
      <dgm:t>
        <a:bodyPr/>
        <a:lstStyle/>
        <a:p>
          <a:endParaRPr lang="en-US"/>
        </a:p>
      </dgm:t>
    </dgm:pt>
    <dgm:pt modelId="{3CB9709B-E32D-E94E-B264-E7AEAE8FB3E3}" type="pres">
      <dgm:prSet presAssocID="{C9454BB6-8753-354F-9E41-FECEFC709D02}" presName="vert1" presStyleCnt="0"/>
      <dgm:spPr/>
    </dgm:pt>
    <dgm:pt modelId="{CE9BABDE-170D-9043-84C7-1087D4B56D52}" type="pres">
      <dgm:prSet presAssocID="{4CE90600-6883-894F-BBAF-E1B95B86D39C}" presName="vertSpace2a" presStyleCnt="0"/>
      <dgm:spPr/>
    </dgm:pt>
    <dgm:pt modelId="{698BED1E-9CDA-AC4F-9A71-FA08CCC57871}" type="pres">
      <dgm:prSet presAssocID="{4CE90600-6883-894F-BBAF-E1B95B86D39C}" presName="horz2" presStyleCnt="0"/>
      <dgm:spPr/>
    </dgm:pt>
    <dgm:pt modelId="{AB3AEFCF-906F-3B45-93BD-C623748BA661}" type="pres">
      <dgm:prSet presAssocID="{4CE90600-6883-894F-BBAF-E1B95B86D39C}" presName="horzSpace2" presStyleCnt="0"/>
      <dgm:spPr/>
    </dgm:pt>
    <dgm:pt modelId="{520B08B6-9129-6346-92CC-C793BE43C7F9}" type="pres">
      <dgm:prSet presAssocID="{4CE90600-6883-894F-BBAF-E1B95B86D39C}" presName="tx2" presStyleLbl="revTx" presStyleIdx="1" presStyleCnt="7"/>
      <dgm:spPr/>
      <dgm:t>
        <a:bodyPr/>
        <a:lstStyle/>
        <a:p>
          <a:endParaRPr lang="en-US"/>
        </a:p>
      </dgm:t>
    </dgm:pt>
    <dgm:pt modelId="{CA6FF851-6AC8-4F49-A6C0-3EC6ECEF42B6}" type="pres">
      <dgm:prSet presAssocID="{4CE90600-6883-894F-BBAF-E1B95B86D39C}" presName="vert2" presStyleCnt="0"/>
      <dgm:spPr/>
    </dgm:pt>
    <dgm:pt modelId="{89A3704E-58D6-CD43-A811-130A6AC822A2}" type="pres">
      <dgm:prSet presAssocID="{4CE90600-6883-894F-BBAF-E1B95B86D39C}" presName="thinLine2b" presStyleLbl="callout" presStyleIdx="0" presStyleCnt="4"/>
      <dgm:spPr/>
    </dgm:pt>
    <dgm:pt modelId="{94E501CC-AE0E-B246-A17F-012CA1DCC129}" type="pres">
      <dgm:prSet presAssocID="{4CE90600-6883-894F-BBAF-E1B95B86D39C}" presName="vertSpace2b" presStyleCnt="0"/>
      <dgm:spPr/>
    </dgm:pt>
    <dgm:pt modelId="{D885CC23-B7BB-9745-A569-2855CAAD81E9}" type="pres">
      <dgm:prSet presAssocID="{08236E1E-9E39-0746-9ECC-945340E3EE4A}" presName="thickLine" presStyleLbl="alignNode1" presStyleIdx="1" presStyleCnt="3"/>
      <dgm:spPr/>
    </dgm:pt>
    <dgm:pt modelId="{3CC7D3D0-F1C0-4841-9420-A8609495DDDE}" type="pres">
      <dgm:prSet presAssocID="{08236E1E-9E39-0746-9ECC-945340E3EE4A}" presName="horz1" presStyleCnt="0"/>
      <dgm:spPr/>
    </dgm:pt>
    <dgm:pt modelId="{1ECCF935-7AAA-C44F-A6C3-BFD253B5E587}" type="pres">
      <dgm:prSet presAssocID="{08236E1E-9E39-0746-9ECC-945340E3EE4A}" presName="tx1" presStyleLbl="revTx" presStyleIdx="2" presStyleCnt="7"/>
      <dgm:spPr/>
      <dgm:t>
        <a:bodyPr/>
        <a:lstStyle/>
        <a:p>
          <a:endParaRPr lang="en-US"/>
        </a:p>
      </dgm:t>
    </dgm:pt>
    <dgm:pt modelId="{F0FE62F7-0A91-B24A-A454-F109B75440DD}" type="pres">
      <dgm:prSet presAssocID="{08236E1E-9E39-0746-9ECC-945340E3EE4A}" presName="vert1" presStyleCnt="0"/>
      <dgm:spPr/>
    </dgm:pt>
    <dgm:pt modelId="{A8D5974F-BD16-9B44-8562-112A38A1CE5E}" type="pres">
      <dgm:prSet presAssocID="{71515372-F010-3942-A157-877C7203160F}" presName="vertSpace2a" presStyleCnt="0"/>
      <dgm:spPr/>
    </dgm:pt>
    <dgm:pt modelId="{DE770DFF-FFCD-2247-882D-C538120404E8}" type="pres">
      <dgm:prSet presAssocID="{71515372-F010-3942-A157-877C7203160F}" presName="horz2" presStyleCnt="0"/>
      <dgm:spPr/>
    </dgm:pt>
    <dgm:pt modelId="{2733FDC8-7D27-A146-9CE6-ACF2EB01402D}" type="pres">
      <dgm:prSet presAssocID="{71515372-F010-3942-A157-877C7203160F}" presName="horzSpace2" presStyleCnt="0"/>
      <dgm:spPr/>
    </dgm:pt>
    <dgm:pt modelId="{27036A5D-C1AF-8148-B84A-B1E1009C7330}" type="pres">
      <dgm:prSet presAssocID="{71515372-F010-3942-A157-877C7203160F}" presName="tx2" presStyleLbl="revTx" presStyleIdx="3" presStyleCnt="7"/>
      <dgm:spPr/>
      <dgm:t>
        <a:bodyPr/>
        <a:lstStyle/>
        <a:p>
          <a:endParaRPr lang="en-US"/>
        </a:p>
      </dgm:t>
    </dgm:pt>
    <dgm:pt modelId="{2F33D837-EA03-0743-8185-490BADCD6012}" type="pres">
      <dgm:prSet presAssocID="{71515372-F010-3942-A157-877C7203160F}" presName="vert2" presStyleCnt="0"/>
      <dgm:spPr/>
    </dgm:pt>
    <dgm:pt modelId="{8387DBD2-0EF2-524A-897F-61767C64AD6A}" type="pres">
      <dgm:prSet presAssocID="{71515372-F010-3942-A157-877C7203160F}" presName="thinLine2b" presStyleLbl="callout" presStyleIdx="1" presStyleCnt="4"/>
      <dgm:spPr/>
    </dgm:pt>
    <dgm:pt modelId="{EBCDD7A4-69BB-1040-A64C-A90C4AB614F5}" type="pres">
      <dgm:prSet presAssocID="{71515372-F010-3942-A157-877C7203160F}" presName="vertSpace2b" presStyleCnt="0"/>
      <dgm:spPr/>
    </dgm:pt>
    <dgm:pt modelId="{4EE8EA5C-B3A2-DA42-B96A-1E316F0C93EA}" type="pres">
      <dgm:prSet presAssocID="{4A14C475-4CB5-D34A-8E33-579C5122DEB5}" presName="thickLine" presStyleLbl="alignNode1" presStyleIdx="2" presStyleCnt="3"/>
      <dgm:spPr/>
    </dgm:pt>
    <dgm:pt modelId="{062A9E20-4E2D-644D-A5B3-A8E6D76FD038}" type="pres">
      <dgm:prSet presAssocID="{4A14C475-4CB5-D34A-8E33-579C5122DEB5}" presName="horz1" presStyleCnt="0"/>
      <dgm:spPr/>
    </dgm:pt>
    <dgm:pt modelId="{B06F6364-CAC9-C448-9E55-061FD0944C3A}" type="pres">
      <dgm:prSet presAssocID="{4A14C475-4CB5-D34A-8E33-579C5122DEB5}" presName="tx1" presStyleLbl="revTx" presStyleIdx="4" presStyleCnt="7"/>
      <dgm:spPr/>
      <dgm:t>
        <a:bodyPr/>
        <a:lstStyle/>
        <a:p>
          <a:endParaRPr lang="en-US"/>
        </a:p>
      </dgm:t>
    </dgm:pt>
    <dgm:pt modelId="{17387C6F-D527-7C47-AE94-E5189CC63029}" type="pres">
      <dgm:prSet presAssocID="{4A14C475-4CB5-D34A-8E33-579C5122DEB5}" presName="vert1" presStyleCnt="0"/>
      <dgm:spPr/>
    </dgm:pt>
    <dgm:pt modelId="{C5CFA2B2-9B1D-4E4B-8882-B1B19EBA9CAB}" type="pres">
      <dgm:prSet presAssocID="{36B5F45E-91E3-4064-B4FD-113C2B5C9C53}" presName="vertSpace2a" presStyleCnt="0"/>
      <dgm:spPr/>
    </dgm:pt>
    <dgm:pt modelId="{494F67B7-53D1-4327-AACC-712624FF9EC4}" type="pres">
      <dgm:prSet presAssocID="{36B5F45E-91E3-4064-B4FD-113C2B5C9C53}" presName="horz2" presStyleCnt="0"/>
      <dgm:spPr/>
    </dgm:pt>
    <dgm:pt modelId="{6F2BD70E-C1B8-46E0-980C-B3D092C6E9FB}" type="pres">
      <dgm:prSet presAssocID="{36B5F45E-91E3-4064-B4FD-113C2B5C9C53}" presName="horzSpace2" presStyleCnt="0"/>
      <dgm:spPr/>
    </dgm:pt>
    <dgm:pt modelId="{412B0B4B-D7AC-4D71-A962-BE56348DC33F}" type="pres">
      <dgm:prSet presAssocID="{36B5F45E-91E3-4064-B4FD-113C2B5C9C53}" presName="tx2" presStyleLbl="revTx" presStyleIdx="5" presStyleCnt="7"/>
      <dgm:spPr/>
      <dgm:t>
        <a:bodyPr/>
        <a:lstStyle/>
        <a:p>
          <a:endParaRPr lang="en-US"/>
        </a:p>
      </dgm:t>
    </dgm:pt>
    <dgm:pt modelId="{35859BAC-DD03-442D-AD87-AD2A17C58754}" type="pres">
      <dgm:prSet presAssocID="{36B5F45E-91E3-4064-B4FD-113C2B5C9C53}" presName="vert2" presStyleCnt="0"/>
      <dgm:spPr/>
    </dgm:pt>
    <dgm:pt modelId="{3D16A548-684B-4A3B-BA49-F6D41FF6A180}" type="pres">
      <dgm:prSet presAssocID="{36B5F45E-91E3-4064-B4FD-113C2B5C9C53}" presName="thinLine2b" presStyleLbl="callout" presStyleIdx="2" presStyleCnt="4"/>
      <dgm:spPr/>
    </dgm:pt>
    <dgm:pt modelId="{BB283497-5646-4105-91F3-C8EFB41B4C2A}" type="pres">
      <dgm:prSet presAssocID="{36B5F45E-91E3-4064-B4FD-113C2B5C9C53}" presName="vertSpace2b" presStyleCnt="0"/>
      <dgm:spPr/>
    </dgm:pt>
    <dgm:pt modelId="{16F57FB6-AAF7-EF45-8830-B2C5663660CD}" type="pres">
      <dgm:prSet presAssocID="{9F64D237-A19A-024E-B6BA-382A014EE461}" presName="horz2" presStyleCnt="0"/>
      <dgm:spPr/>
    </dgm:pt>
    <dgm:pt modelId="{F05FAF6F-4EE0-2849-960E-1CE8B83D3623}" type="pres">
      <dgm:prSet presAssocID="{9F64D237-A19A-024E-B6BA-382A014EE461}" presName="horzSpace2" presStyleCnt="0"/>
      <dgm:spPr/>
    </dgm:pt>
    <dgm:pt modelId="{124E05DD-6203-9C4F-8E5B-E7000C484566}" type="pres">
      <dgm:prSet presAssocID="{9F64D237-A19A-024E-B6BA-382A014EE461}" presName="tx2" presStyleLbl="revTx" presStyleIdx="6" presStyleCnt="7"/>
      <dgm:spPr/>
      <dgm:t>
        <a:bodyPr/>
        <a:lstStyle/>
        <a:p>
          <a:endParaRPr lang="en-US"/>
        </a:p>
      </dgm:t>
    </dgm:pt>
    <dgm:pt modelId="{747EC7A3-EC09-7440-8FC4-BA677C53538D}" type="pres">
      <dgm:prSet presAssocID="{9F64D237-A19A-024E-B6BA-382A014EE461}" presName="vert2" presStyleCnt="0"/>
      <dgm:spPr/>
    </dgm:pt>
    <dgm:pt modelId="{822DFBF4-84DA-1B41-AD61-96E6A5A96F8A}" type="pres">
      <dgm:prSet presAssocID="{9F64D237-A19A-024E-B6BA-382A014EE461}" presName="thinLine2b" presStyleLbl="callout" presStyleIdx="3" presStyleCnt="4"/>
      <dgm:spPr/>
    </dgm:pt>
    <dgm:pt modelId="{EBAFBB95-67BB-4B4F-9D76-91E28FEA6DED}" type="pres">
      <dgm:prSet presAssocID="{9F64D237-A19A-024E-B6BA-382A014EE461}" presName="vertSpace2b" presStyleCnt="0"/>
      <dgm:spPr/>
    </dgm:pt>
  </dgm:ptLst>
  <dgm:cxnLst>
    <dgm:cxn modelId="{ECAA38DF-54D6-426B-A224-9F35422E6F75}" type="presOf" srcId="{9781B4C8-23F4-074E-B112-4D738742CF97}" destId="{33A4C912-1B8D-2E47-99C9-E52344F8D94E}" srcOrd="0" destOrd="0" presId="urn:microsoft.com/office/officeart/2008/layout/LinedList"/>
    <dgm:cxn modelId="{8F143B31-AC6E-4E9C-BFDA-FAA503635EC5}" type="presOf" srcId="{36B5F45E-91E3-4064-B4FD-113C2B5C9C53}" destId="{412B0B4B-D7AC-4D71-A962-BE56348DC33F}" srcOrd="0" destOrd="0" presId="urn:microsoft.com/office/officeart/2008/layout/LinedList"/>
    <dgm:cxn modelId="{BE0AD377-4DCE-6446-9C57-D7BF3137EE09}" srcId="{C9454BB6-8753-354F-9E41-FECEFC709D02}" destId="{4CE90600-6883-894F-BBAF-E1B95B86D39C}" srcOrd="0" destOrd="0" parTransId="{D8918AA0-BF96-A54C-84A5-170AAC775A20}" sibTransId="{96222B97-1F7B-4345-AD5F-78E998C54056}"/>
    <dgm:cxn modelId="{F47DBA43-8FEC-C648-BD8B-51BDB4D86E01}" srcId="{9781B4C8-23F4-074E-B112-4D738742CF97}" destId="{C9454BB6-8753-354F-9E41-FECEFC709D02}" srcOrd="0" destOrd="0" parTransId="{9081A504-AB33-A940-A8CE-4C3EDD39D02B}" sibTransId="{8FF9B8F4-1B5C-2640-904A-C824266AE4C3}"/>
    <dgm:cxn modelId="{2A4A9C15-E0B6-4769-B7F5-FA206CC2DDC2}" type="presOf" srcId="{9F64D237-A19A-024E-B6BA-382A014EE461}" destId="{124E05DD-6203-9C4F-8E5B-E7000C484566}" srcOrd="0" destOrd="0" presId="urn:microsoft.com/office/officeart/2008/layout/LinedList"/>
    <dgm:cxn modelId="{DE887517-0875-4685-9AC5-DE92185B6727}" type="presOf" srcId="{4A14C475-4CB5-D34A-8E33-579C5122DEB5}" destId="{B06F6364-CAC9-C448-9E55-061FD0944C3A}" srcOrd="0" destOrd="0" presId="urn:microsoft.com/office/officeart/2008/layout/LinedList"/>
    <dgm:cxn modelId="{E58A6BB8-F08A-4742-A60B-520CBA53BEAF}" type="presOf" srcId="{08236E1E-9E39-0746-9ECC-945340E3EE4A}" destId="{1ECCF935-7AAA-C44F-A6C3-BFD253B5E587}" srcOrd="0" destOrd="0" presId="urn:microsoft.com/office/officeart/2008/layout/LinedList"/>
    <dgm:cxn modelId="{2DC47713-CAE9-42A8-B7C2-4F9D68D691A2}" srcId="{4A14C475-4CB5-D34A-8E33-579C5122DEB5}" destId="{36B5F45E-91E3-4064-B4FD-113C2B5C9C53}" srcOrd="0" destOrd="0" parTransId="{7221618E-A507-44FC-8DF0-307632B1AFDD}" sibTransId="{7616F670-C2FC-4E2D-96DC-C301FE9EB271}"/>
    <dgm:cxn modelId="{973657E3-93B7-4845-8964-0B47FB9149EF}" srcId="{4A14C475-4CB5-D34A-8E33-579C5122DEB5}" destId="{9F64D237-A19A-024E-B6BA-382A014EE461}" srcOrd="1" destOrd="0" parTransId="{DA2F2997-2392-7D4F-9E35-F689E72454EE}" sibTransId="{6688BD71-D213-2248-A630-287B33E2CEDF}"/>
    <dgm:cxn modelId="{CA3AA480-0588-4DF0-9E2E-DB7E9244B5CF}" type="presOf" srcId="{C9454BB6-8753-354F-9E41-FECEFC709D02}" destId="{79F8A253-9943-0248-A5A8-007344DB84CB}" srcOrd="0" destOrd="0" presId="urn:microsoft.com/office/officeart/2008/layout/LinedList"/>
    <dgm:cxn modelId="{19581300-58AB-DF49-B034-B857ACD905BA}" srcId="{9781B4C8-23F4-074E-B112-4D738742CF97}" destId="{4A14C475-4CB5-D34A-8E33-579C5122DEB5}" srcOrd="2" destOrd="0" parTransId="{93BA27F0-BD89-E748-8237-AB4F7346F846}" sibTransId="{29F9D3E0-4E16-A942-89D8-696DE0D5F039}"/>
    <dgm:cxn modelId="{54FF5155-0443-6C4F-A087-567DBD59A069}" srcId="{08236E1E-9E39-0746-9ECC-945340E3EE4A}" destId="{71515372-F010-3942-A157-877C7203160F}" srcOrd="0" destOrd="0" parTransId="{E17B5A38-08BE-8447-A41E-671E6CAB8908}" sibTransId="{29A2CE58-9EE3-5B49-B8FC-911286D84162}"/>
    <dgm:cxn modelId="{62263778-1CA8-8945-A59E-EFC74A80EFDA}" srcId="{9781B4C8-23F4-074E-B112-4D738742CF97}" destId="{08236E1E-9E39-0746-9ECC-945340E3EE4A}" srcOrd="1" destOrd="0" parTransId="{C08009F3-5C77-C54E-9CB6-1D4AA7F28900}" sibTransId="{F5660CB1-E288-3444-B0F4-1168A52DAA60}"/>
    <dgm:cxn modelId="{64B56138-25FD-4336-B9E7-8121068A9974}" type="presOf" srcId="{4CE90600-6883-894F-BBAF-E1B95B86D39C}" destId="{520B08B6-9129-6346-92CC-C793BE43C7F9}" srcOrd="0" destOrd="0" presId="urn:microsoft.com/office/officeart/2008/layout/LinedList"/>
    <dgm:cxn modelId="{48E1CF59-FBE1-47EC-BDA2-08F99292736B}" type="presOf" srcId="{71515372-F010-3942-A157-877C7203160F}" destId="{27036A5D-C1AF-8148-B84A-B1E1009C7330}" srcOrd="0" destOrd="0" presId="urn:microsoft.com/office/officeart/2008/layout/LinedList"/>
    <dgm:cxn modelId="{241E1B27-D823-4BD6-9489-9234FCFE2320}" type="presParOf" srcId="{33A4C912-1B8D-2E47-99C9-E52344F8D94E}" destId="{682FFD9F-36BA-5D49-94CE-1764BC4652FB}" srcOrd="0" destOrd="0" presId="urn:microsoft.com/office/officeart/2008/layout/LinedList"/>
    <dgm:cxn modelId="{17B8DB53-8A38-43AB-971D-4BEEBC8A2AAF}" type="presParOf" srcId="{33A4C912-1B8D-2E47-99C9-E52344F8D94E}" destId="{FF7F4F7C-5580-B04E-AE42-8ABC1275E6A9}" srcOrd="1" destOrd="0" presId="urn:microsoft.com/office/officeart/2008/layout/LinedList"/>
    <dgm:cxn modelId="{BC114B11-0153-47BB-8CDB-90498C20BC25}" type="presParOf" srcId="{FF7F4F7C-5580-B04E-AE42-8ABC1275E6A9}" destId="{79F8A253-9943-0248-A5A8-007344DB84CB}" srcOrd="0" destOrd="0" presId="urn:microsoft.com/office/officeart/2008/layout/LinedList"/>
    <dgm:cxn modelId="{3A4AA23B-CC08-40E2-BBAA-03FD50A5B755}" type="presParOf" srcId="{FF7F4F7C-5580-B04E-AE42-8ABC1275E6A9}" destId="{3CB9709B-E32D-E94E-B264-E7AEAE8FB3E3}" srcOrd="1" destOrd="0" presId="urn:microsoft.com/office/officeart/2008/layout/LinedList"/>
    <dgm:cxn modelId="{C5205567-A81B-43E9-B8B9-66D5F380A5DC}" type="presParOf" srcId="{3CB9709B-E32D-E94E-B264-E7AEAE8FB3E3}" destId="{CE9BABDE-170D-9043-84C7-1087D4B56D52}" srcOrd="0" destOrd="0" presId="urn:microsoft.com/office/officeart/2008/layout/LinedList"/>
    <dgm:cxn modelId="{2F7F94A9-774D-460E-A439-CADC8AEEC14F}" type="presParOf" srcId="{3CB9709B-E32D-E94E-B264-E7AEAE8FB3E3}" destId="{698BED1E-9CDA-AC4F-9A71-FA08CCC57871}" srcOrd="1" destOrd="0" presId="urn:microsoft.com/office/officeart/2008/layout/LinedList"/>
    <dgm:cxn modelId="{C4014F1F-9B4F-49A7-AA39-3FA81AB54825}" type="presParOf" srcId="{698BED1E-9CDA-AC4F-9A71-FA08CCC57871}" destId="{AB3AEFCF-906F-3B45-93BD-C623748BA661}" srcOrd="0" destOrd="0" presId="urn:microsoft.com/office/officeart/2008/layout/LinedList"/>
    <dgm:cxn modelId="{A5F1FB3A-E86E-4B0B-93B3-7BCA205C9D77}" type="presParOf" srcId="{698BED1E-9CDA-AC4F-9A71-FA08CCC57871}" destId="{520B08B6-9129-6346-92CC-C793BE43C7F9}" srcOrd="1" destOrd="0" presId="urn:microsoft.com/office/officeart/2008/layout/LinedList"/>
    <dgm:cxn modelId="{17EC97A3-D61A-4F2E-B2CE-ABC83A872A4C}" type="presParOf" srcId="{698BED1E-9CDA-AC4F-9A71-FA08CCC57871}" destId="{CA6FF851-6AC8-4F49-A6C0-3EC6ECEF42B6}" srcOrd="2" destOrd="0" presId="urn:microsoft.com/office/officeart/2008/layout/LinedList"/>
    <dgm:cxn modelId="{95706C72-8493-4FF4-923C-D617665DBDF4}" type="presParOf" srcId="{3CB9709B-E32D-E94E-B264-E7AEAE8FB3E3}" destId="{89A3704E-58D6-CD43-A811-130A6AC822A2}" srcOrd="2" destOrd="0" presId="urn:microsoft.com/office/officeart/2008/layout/LinedList"/>
    <dgm:cxn modelId="{E7A4EF98-614B-4FFB-896D-D24B3BD0C920}" type="presParOf" srcId="{3CB9709B-E32D-E94E-B264-E7AEAE8FB3E3}" destId="{94E501CC-AE0E-B246-A17F-012CA1DCC129}" srcOrd="3" destOrd="0" presId="urn:microsoft.com/office/officeart/2008/layout/LinedList"/>
    <dgm:cxn modelId="{1A2B3DB1-9F72-4B0E-A627-49A12D5096B2}" type="presParOf" srcId="{33A4C912-1B8D-2E47-99C9-E52344F8D94E}" destId="{D885CC23-B7BB-9745-A569-2855CAAD81E9}" srcOrd="2" destOrd="0" presId="urn:microsoft.com/office/officeart/2008/layout/LinedList"/>
    <dgm:cxn modelId="{D9C30109-6E59-4B3B-AB43-08BCCA4AF731}" type="presParOf" srcId="{33A4C912-1B8D-2E47-99C9-E52344F8D94E}" destId="{3CC7D3D0-F1C0-4841-9420-A8609495DDDE}" srcOrd="3" destOrd="0" presId="urn:microsoft.com/office/officeart/2008/layout/LinedList"/>
    <dgm:cxn modelId="{0DB376AA-2B95-4F34-A18D-0D270BA6DFD2}" type="presParOf" srcId="{3CC7D3D0-F1C0-4841-9420-A8609495DDDE}" destId="{1ECCF935-7AAA-C44F-A6C3-BFD253B5E587}" srcOrd="0" destOrd="0" presId="urn:microsoft.com/office/officeart/2008/layout/LinedList"/>
    <dgm:cxn modelId="{9AABCA89-E801-44F4-84EF-1B8315238FE7}" type="presParOf" srcId="{3CC7D3D0-F1C0-4841-9420-A8609495DDDE}" destId="{F0FE62F7-0A91-B24A-A454-F109B75440DD}" srcOrd="1" destOrd="0" presId="urn:microsoft.com/office/officeart/2008/layout/LinedList"/>
    <dgm:cxn modelId="{1DFB04B0-88C2-4C0B-8F44-FE050586E3F5}" type="presParOf" srcId="{F0FE62F7-0A91-B24A-A454-F109B75440DD}" destId="{A8D5974F-BD16-9B44-8562-112A38A1CE5E}" srcOrd="0" destOrd="0" presId="urn:microsoft.com/office/officeart/2008/layout/LinedList"/>
    <dgm:cxn modelId="{E73F0838-9460-4FEA-AF36-D07876D01925}" type="presParOf" srcId="{F0FE62F7-0A91-B24A-A454-F109B75440DD}" destId="{DE770DFF-FFCD-2247-882D-C538120404E8}" srcOrd="1" destOrd="0" presId="urn:microsoft.com/office/officeart/2008/layout/LinedList"/>
    <dgm:cxn modelId="{ECC5A832-652B-4AAD-9228-57428697EA4A}" type="presParOf" srcId="{DE770DFF-FFCD-2247-882D-C538120404E8}" destId="{2733FDC8-7D27-A146-9CE6-ACF2EB01402D}" srcOrd="0" destOrd="0" presId="urn:microsoft.com/office/officeart/2008/layout/LinedList"/>
    <dgm:cxn modelId="{D1685D7F-F1E5-433A-92EB-C55F2C6DA37D}" type="presParOf" srcId="{DE770DFF-FFCD-2247-882D-C538120404E8}" destId="{27036A5D-C1AF-8148-B84A-B1E1009C7330}" srcOrd="1" destOrd="0" presId="urn:microsoft.com/office/officeart/2008/layout/LinedList"/>
    <dgm:cxn modelId="{0EC8C9A4-FE38-4935-9DE8-3A16113F5816}" type="presParOf" srcId="{DE770DFF-FFCD-2247-882D-C538120404E8}" destId="{2F33D837-EA03-0743-8185-490BADCD6012}" srcOrd="2" destOrd="0" presId="urn:microsoft.com/office/officeart/2008/layout/LinedList"/>
    <dgm:cxn modelId="{3B75F6B4-1BE4-40E2-BF28-1606F3F0F00F}" type="presParOf" srcId="{F0FE62F7-0A91-B24A-A454-F109B75440DD}" destId="{8387DBD2-0EF2-524A-897F-61767C64AD6A}" srcOrd="2" destOrd="0" presId="urn:microsoft.com/office/officeart/2008/layout/LinedList"/>
    <dgm:cxn modelId="{A6F552EE-FBE5-475F-B884-E8464042A0B8}" type="presParOf" srcId="{F0FE62F7-0A91-B24A-A454-F109B75440DD}" destId="{EBCDD7A4-69BB-1040-A64C-A90C4AB614F5}" srcOrd="3" destOrd="0" presId="urn:microsoft.com/office/officeart/2008/layout/LinedList"/>
    <dgm:cxn modelId="{103812A0-4BC7-44E6-92C8-BF7D5F09C73E}" type="presParOf" srcId="{33A4C912-1B8D-2E47-99C9-E52344F8D94E}" destId="{4EE8EA5C-B3A2-DA42-B96A-1E316F0C93EA}" srcOrd="4" destOrd="0" presId="urn:microsoft.com/office/officeart/2008/layout/LinedList"/>
    <dgm:cxn modelId="{0EBCEB8A-56D8-43D9-A247-E00429A1A97E}" type="presParOf" srcId="{33A4C912-1B8D-2E47-99C9-E52344F8D94E}" destId="{062A9E20-4E2D-644D-A5B3-A8E6D76FD038}" srcOrd="5" destOrd="0" presId="urn:microsoft.com/office/officeart/2008/layout/LinedList"/>
    <dgm:cxn modelId="{A797F2B8-EF10-4477-AB5F-E168235B1892}" type="presParOf" srcId="{062A9E20-4E2D-644D-A5B3-A8E6D76FD038}" destId="{B06F6364-CAC9-C448-9E55-061FD0944C3A}" srcOrd="0" destOrd="0" presId="urn:microsoft.com/office/officeart/2008/layout/LinedList"/>
    <dgm:cxn modelId="{20F1BAAC-92B0-48BA-9818-665C2588C04A}" type="presParOf" srcId="{062A9E20-4E2D-644D-A5B3-A8E6D76FD038}" destId="{17387C6F-D527-7C47-AE94-E5189CC63029}" srcOrd="1" destOrd="0" presId="urn:microsoft.com/office/officeart/2008/layout/LinedList"/>
    <dgm:cxn modelId="{2530B25D-CA7D-4B1A-A165-F425952151DE}" type="presParOf" srcId="{17387C6F-D527-7C47-AE94-E5189CC63029}" destId="{C5CFA2B2-9B1D-4E4B-8882-B1B19EBA9CAB}" srcOrd="0" destOrd="0" presId="urn:microsoft.com/office/officeart/2008/layout/LinedList"/>
    <dgm:cxn modelId="{4D819B7C-EFA7-4A55-87E9-753E59320001}" type="presParOf" srcId="{17387C6F-D527-7C47-AE94-E5189CC63029}" destId="{494F67B7-53D1-4327-AACC-712624FF9EC4}" srcOrd="1" destOrd="0" presId="urn:microsoft.com/office/officeart/2008/layout/LinedList"/>
    <dgm:cxn modelId="{5022F30A-642B-4E2F-801B-44044AF10524}" type="presParOf" srcId="{494F67B7-53D1-4327-AACC-712624FF9EC4}" destId="{6F2BD70E-C1B8-46E0-980C-B3D092C6E9FB}" srcOrd="0" destOrd="0" presId="urn:microsoft.com/office/officeart/2008/layout/LinedList"/>
    <dgm:cxn modelId="{735E06D6-DA29-42B5-901B-923E2104532F}" type="presParOf" srcId="{494F67B7-53D1-4327-AACC-712624FF9EC4}" destId="{412B0B4B-D7AC-4D71-A962-BE56348DC33F}" srcOrd="1" destOrd="0" presId="urn:microsoft.com/office/officeart/2008/layout/LinedList"/>
    <dgm:cxn modelId="{0DB94B21-1671-44D9-880D-2F0CEBB7A973}" type="presParOf" srcId="{494F67B7-53D1-4327-AACC-712624FF9EC4}" destId="{35859BAC-DD03-442D-AD87-AD2A17C58754}" srcOrd="2" destOrd="0" presId="urn:microsoft.com/office/officeart/2008/layout/LinedList"/>
    <dgm:cxn modelId="{C5433B60-AF31-4703-80B6-A89D395AA250}" type="presParOf" srcId="{17387C6F-D527-7C47-AE94-E5189CC63029}" destId="{3D16A548-684B-4A3B-BA49-F6D41FF6A180}" srcOrd="2" destOrd="0" presId="urn:microsoft.com/office/officeart/2008/layout/LinedList"/>
    <dgm:cxn modelId="{9A6F3CB8-BD0A-4234-8E1C-7993E167F919}" type="presParOf" srcId="{17387C6F-D527-7C47-AE94-E5189CC63029}" destId="{BB283497-5646-4105-91F3-C8EFB41B4C2A}" srcOrd="3" destOrd="0" presId="urn:microsoft.com/office/officeart/2008/layout/LinedList"/>
    <dgm:cxn modelId="{A63DD722-7A87-4D09-9F9E-3BAA34AD8C19}" type="presParOf" srcId="{17387C6F-D527-7C47-AE94-E5189CC63029}" destId="{16F57FB6-AAF7-EF45-8830-B2C5663660CD}" srcOrd="4" destOrd="0" presId="urn:microsoft.com/office/officeart/2008/layout/LinedList"/>
    <dgm:cxn modelId="{4A4B3DF0-057D-4E0D-8C69-95956D4173B6}" type="presParOf" srcId="{16F57FB6-AAF7-EF45-8830-B2C5663660CD}" destId="{F05FAF6F-4EE0-2849-960E-1CE8B83D3623}" srcOrd="0" destOrd="0" presId="urn:microsoft.com/office/officeart/2008/layout/LinedList"/>
    <dgm:cxn modelId="{B67C87C1-3842-4BB2-A0AC-C097F38BBD77}" type="presParOf" srcId="{16F57FB6-AAF7-EF45-8830-B2C5663660CD}" destId="{124E05DD-6203-9C4F-8E5B-E7000C484566}" srcOrd="1" destOrd="0" presId="urn:microsoft.com/office/officeart/2008/layout/LinedList"/>
    <dgm:cxn modelId="{C6C22A2D-217E-4F81-A4F0-47A55F9B1328}" type="presParOf" srcId="{16F57FB6-AAF7-EF45-8830-B2C5663660CD}" destId="{747EC7A3-EC09-7440-8FC4-BA677C53538D}" srcOrd="2" destOrd="0" presId="urn:microsoft.com/office/officeart/2008/layout/LinedList"/>
    <dgm:cxn modelId="{E234F599-6C49-46B3-AC0F-3D73DC598F7E}" type="presParOf" srcId="{17387C6F-D527-7C47-AE94-E5189CC63029}" destId="{822DFBF4-84DA-1B41-AD61-96E6A5A96F8A}" srcOrd="5" destOrd="0" presId="urn:microsoft.com/office/officeart/2008/layout/LinedList"/>
    <dgm:cxn modelId="{B38C8C7A-CB2F-4B2B-BBA6-259300E565A9}" type="presParOf" srcId="{17387C6F-D527-7C47-AE94-E5189CC63029}" destId="{EBAFBB95-67BB-4B4F-9D76-91E28FEA6DE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Example Definition</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5015ABAE-E8A1-4E09-88E2-EBD37A0CF66A}">
      <dgm:prSet/>
      <dgm:spPr/>
      <dgm:t>
        <a:bodyPr/>
        <a:lstStyle/>
        <a:p>
          <a:pPr rtl="0"/>
          <a:r>
            <a:rPr lang="en-US" dirty="0" err="1" smtClean="0"/>
            <a:t>Nunc</a:t>
          </a:r>
          <a:r>
            <a:rPr lang="en-US" dirty="0" smtClean="0"/>
            <a:t>/</a:t>
          </a:r>
          <a:r>
            <a:rPr lang="en-US" dirty="0" err="1" smtClean="0"/>
            <a:t>Nounc</a:t>
          </a:r>
          <a:r>
            <a:rPr lang="en-US" dirty="0" smtClean="0"/>
            <a:t/>
          </a:r>
          <a:br>
            <a:rPr lang="en-US" dirty="0" smtClean="0"/>
          </a:br>
          <a:r>
            <a:rPr lang="en-US" dirty="0" smtClean="0"/>
            <a:t>Enunciate: </a:t>
          </a:r>
          <a:r>
            <a:rPr lang="en-US" i="1" dirty="0" smtClean="0"/>
            <a:t>V.</a:t>
          </a:r>
          <a:r>
            <a:rPr lang="en-US" i="0" dirty="0" smtClean="0"/>
            <a:t> to pronounce or articulate</a:t>
          </a:r>
          <a:endParaRPr lang="en-US" dirty="0"/>
        </a:p>
      </dgm:t>
    </dgm:pt>
    <dgm:pt modelId="{A731FE67-D6A3-43C7-996D-6D3A9D3B4FCD}" type="parTrans" cxnId="{15FABB06-D4A1-4E6B-A2F2-463857E02AE7}">
      <dgm:prSet/>
      <dgm:spPr/>
    </dgm:pt>
    <dgm:pt modelId="{47DD74B6-0650-4799-A307-840514D30066}" type="sibTrans" cxnId="{15FABB06-D4A1-4E6B-A2F2-463857E02AE7}">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45B2CCF3-AA6A-4751-B22B-DFE06C135F2F}" type="pres">
      <dgm:prSet presAssocID="{5015ABAE-E8A1-4E09-88E2-EBD37A0CF66A}" presName="thickLine" presStyleLbl="alignNode1" presStyleIdx="1" presStyleCnt="2"/>
      <dgm:spPr/>
    </dgm:pt>
    <dgm:pt modelId="{B2CCAF88-EFB6-4704-B535-0522749C0A4A}" type="pres">
      <dgm:prSet presAssocID="{5015ABAE-E8A1-4E09-88E2-EBD37A0CF66A}" presName="horz1" presStyleCnt="0"/>
      <dgm:spPr/>
    </dgm:pt>
    <dgm:pt modelId="{D752B282-5D1A-4EE7-8061-019110488EC9}" type="pres">
      <dgm:prSet presAssocID="{5015ABAE-E8A1-4E09-88E2-EBD37A0CF66A}" presName="tx1" presStyleLbl="revTx" presStyleIdx="1" presStyleCnt="2"/>
      <dgm:spPr/>
      <dgm:t>
        <a:bodyPr/>
        <a:lstStyle/>
        <a:p>
          <a:endParaRPr lang="en-US"/>
        </a:p>
      </dgm:t>
    </dgm:pt>
    <dgm:pt modelId="{04EE0A28-C5B0-473F-A5AA-5E3560E7D47C}" type="pres">
      <dgm:prSet presAssocID="{5015ABAE-E8A1-4E09-88E2-EBD37A0CF66A}" presName="vert1" presStyleCnt="0"/>
      <dgm:spPr/>
    </dgm:pt>
  </dgm:ptLst>
  <dgm:cxnLst>
    <dgm:cxn modelId="{19A455EA-DBC4-44E8-8BA5-7467B2A127ED}" type="presOf" srcId="{5015ABAE-E8A1-4E09-88E2-EBD37A0CF66A}" destId="{D752B282-5D1A-4EE7-8061-019110488EC9}" srcOrd="0" destOrd="0" presId="urn:microsoft.com/office/officeart/2008/layout/LinedList"/>
    <dgm:cxn modelId="{AB97A8F4-3875-4672-B74F-801FF7EA382E}" type="presOf" srcId="{9781B4C8-23F4-074E-B112-4D738742CF97}" destId="{33A4C912-1B8D-2E47-99C9-E52344F8D94E}" srcOrd="0" destOrd="0" presId="urn:microsoft.com/office/officeart/2008/layout/LinedList"/>
    <dgm:cxn modelId="{4F570E82-0308-4D19-8B26-32C2AF89A07F}" type="presOf" srcId="{E98BB051-43E0-F141-AA17-0D4A8F66C0D6}" destId="{754A9429-5113-0543-B0C9-1785BFC93941}" srcOrd="0" destOrd="0" presId="urn:microsoft.com/office/officeart/2008/layout/LinedList"/>
    <dgm:cxn modelId="{15FABB06-D4A1-4E6B-A2F2-463857E02AE7}" srcId="{9781B4C8-23F4-074E-B112-4D738742CF97}" destId="{5015ABAE-E8A1-4E09-88E2-EBD37A0CF66A}" srcOrd="1" destOrd="0" parTransId="{A731FE67-D6A3-43C7-996D-6D3A9D3B4FCD}" sibTransId="{47DD74B6-0650-4799-A307-840514D30066}"/>
    <dgm:cxn modelId="{6CB69B60-29D1-0848-A39D-5D736B22BB25}" srcId="{9781B4C8-23F4-074E-B112-4D738742CF97}" destId="{E98BB051-43E0-F141-AA17-0D4A8F66C0D6}" srcOrd="0" destOrd="0" parTransId="{9CB0FB28-7012-4E4B-A458-D812684DAB0E}" sibTransId="{58BF0D9E-1C8C-5842-9C85-8BF50E7843DD}"/>
    <dgm:cxn modelId="{A7E5F26B-B669-436D-B1CA-498F5673875E}" type="presParOf" srcId="{33A4C912-1B8D-2E47-99C9-E52344F8D94E}" destId="{6385A275-187B-5E4D-90B9-6C7165F5E223}" srcOrd="0" destOrd="0" presId="urn:microsoft.com/office/officeart/2008/layout/LinedList"/>
    <dgm:cxn modelId="{B4BF14C6-1E66-4694-9313-059B6879CD9F}" type="presParOf" srcId="{33A4C912-1B8D-2E47-99C9-E52344F8D94E}" destId="{A3A393E9-B990-C54A-9D22-1BA12191C36C}" srcOrd="1" destOrd="0" presId="urn:microsoft.com/office/officeart/2008/layout/LinedList"/>
    <dgm:cxn modelId="{AFEAA692-5D3D-4316-9BAB-28F7177AB0BB}" type="presParOf" srcId="{A3A393E9-B990-C54A-9D22-1BA12191C36C}" destId="{754A9429-5113-0543-B0C9-1785BFC93941}" srcOrd="0" destOrd="0" presId="urn:microsoft.com/office/officeart/2008/layout/LinedList"/>
    <dgm:cxn modelId="{65E988DF-D69E-4F94-8BD2-D574616FB556}" type="presParOf" srcId="{A3A393E9-B990-C54A-9D22-1BA12191C36C}" destId="{E5598B96-D231-DB4C-948E-F9B070B2E074}" srcOrd="1" destOrd="0" presId="urn:microsoft.com/office/officeart/2008/layout/LinedList"/>
    <dgm:cxn modelId="{3E53DFB1-59F4-42B5-806B-6EB54AAB5F51}" type="presParOf" srcId="{33A4C912-1B8D-2E47-99C9-E52344F8D94E}" destId="{45B2CCF3-AA6A-4751-B22B-DFE06C135F2F}" srcOrd="2" destOrd="0" presId="urn:microsoft.com/office/officeart/2008/layout/LinedList"/>
    <dgm:cxn modelId="{039EF1D1-4D32-4568-84B7-B6375723832D}" type="presParOf" srcId="{33A4C912-1B8D-2E47-99C9-E52344F8D94E}" destId="{B2CCAF88-EFB6-4704-B535-0522749C0A4A}" srcOrd="3" destOrd="0" presId="urn:microsoft.com/office/officeart/2008/layout/LinedList"/>
    <dgm:cxn modelId="{EDBD27BB-A48C-490E-BD6A-16F9C52C3053}" type="presParOf" srcId="{B2CCAF88-EFB6-4704-B535-0522749C0A4A}" destId="{D752B282-5D1A-4EE7-8061-019110488EC9}" srcOrd="0" destOrd="0" presId="urn:microsoft.com/office/officeart/2008/layout/LinedList"/>
    <dgm:cxn modelId="{22E11238-FA9F-443E-869A-55040AFCEFD8}" type="presParOf" srcId="{B2CCAF88-EFB6-4704-B535-0522749C0A4A}" destId="{04EE0A28-C5B0-473F-A5AA-5E3560E7D47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Grab a </a:t>
          </a:r>
          <a:r>
            <a:rPr lang="en-US" b="1" dirty="0" smtClean="0"/>
            <a:t>green literature textbook </a:t>
          </a:r>
          <a:r>
            <a:rPr lang="en-US" dirty="0" smtClean="0"/>
            <a:t>from the grey shelves beside our desks.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Turn to page 981 in your book.</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We will now continue reading The Odyssey.</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1A188F33-1CE5-0A47-BFAE-BF05CD5956A9}">
      <dgm:prSet/>
      <dgm:spPr/>
      <dgm:t>
        <a:bodyPr/>
        <a:lstStyle/>
        <a:p>
          <a:pPr rtl="0"/>
          <a:r>
            <a:rPr lang="en-US" dirty="0" smtClean="0"/>
            <a:t>Please take notes of any thoughts or questions you have so we can discuss them at the end of class. </a:t>
          </a:r>
        </a:p>
      </dgm:t>
    </dgm:pt>
    <dgm:pt modelId="{15790443-E148-9840-9224-4394AE45B9BE}" type="parTrans" cxnId="{0C02F9E9-95F3-D84E-8413-86BE3BD2662F}">
      <dgm:prSet/>
      <dgm:spPr/>
      <dgm:t>
        <a:bodyPr/>
        <a:lstStyle/>
        <a:p>
          <a:endParaRPr lang="en-US"/>
        </a:p>
      </dgm:t>
    </dgm:pt>
    <dgm:pt modelId="{1ECF556C-A4B3-7840-A245-9E18D7674263}" type="sibTrans" cxnId="{0C02F9E9-95F3-D84E-8413-86BE3BD2662F}">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4"/>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4"/>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4"/>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4"/>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4"/>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4"/>
      <dgm:spPr/>
      <dgm:t>
        <a:bodyPr/>
        <a:lstStyle/>
        <a:p>
          <a:endParaRPr lang="en-US"/>
        </a:p>
      </dgm:t>
    </dgm:pt>
    <dgm:pt modelId="{3CB9709B-E32D-E94E-B264-E7AEAE8FB3E3}" type="pres">
      <dgm:prSet presAssocID="{C9454BB6-8753-354F-9E41-FECEFC709D02}" presName="vert1" presStyleCnt="0"/>
      <dgm:spPr/>
    </dgm:pt>
    <dgm:pt modelId="{2379E5C4-B95E-354B-AEE9-7800D290C14A}" type="pres">
      <dgm:prSet presAssocID="{1A188F33-1CE5-0A47-BFAE-BF05CD5956A9}" presName="thickLine" presStyleLbl="alignNode1" presStyleIdx="3" presStyleCnt="4"/>
      <dgm:spPr/>
    </dgm:pt>
    <dgm:pt modelId="{47B27B05-A177-784B-B4F3-6E17D1D5AAC2}" type="pres">
      <dgm:prSet presAssocID="{1A188F33-1CE5-0A47-BFAE-BF05CD5956A9}" presName="horz1" presStyleCnt="0"/>
      <dgm:spPr/>
    </dgm:pt>
    <dgm:pt modelId="{F3EAC8AF-AA97-5140-BB65-5DC9AD62C7A5}" type="pres">
      <dgm:prSet presAssocID="{1A188F33-1CE5-0A47-BFAE-BF05CD5956A9}" presName="tx1" presStyleLbl="revTx" presStyleIdx="3" presStyleCnt="4"/>
      <dgm:spPr/>
      <dgm:t>
        <a:bodyPr/>
        <a:lstStyle/>
        <a:p>
          <a:endParaRPr lang="en-US"/>
        </a:p>
      </dgm:t>
    </dgm:pt>
    <dgm:pt modelId="{78D86115-A21B-C743-A56B-3777EE84036D}" type="pres">
      <dgm:prSet presAssocID="{1A188F33-1CE5-0A47-BFAE-BF05CD5956A9}" presName="vert1" presStyleCnt="0"/>
      <dgm:spPr/>
    </dgm:pt>
  </dgm:ptLst>
  <dgm:cxnLst>
    <dgm:cxn modelId="{14EC8A62-B440-4480-A48A-3D3746649C7A}" type="presOf" srcId="{E98BB051-43E0-F141-AA17-0D4A8F66C0D6}" destId="{754A9429-5113-0543-B0C9-1785BFC93941}"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BE96D171-C485-495E-A9DF-958898F3965B}" type="presOf" srcId="{1A188F33-1CE5-0A47-BFAE-BF05CD5956A9}" destId="{F3EAC8AF-AA97-5140-BB65-5DC9AD62C7A5}" srcOrd="0" destOrd="0" presId="urn:microsoft.com/office/officeart/2008/layout/LinedList"/>
    <dgm:cxn modelId="{83222D7E-38C2-4093-90B4-D15DAE69F008}" type="presOf" srcId="{A40F10F0-48D4-0946-955C-22A52AB3040E}" destId="{50AAA70D-1E6D-2946-896F-A54BF040C198}" srcOrd="0" destOrd="0" presId="urn:microsoft.com/office/officeart/2008/layout/LinedList"/>
    <dgm:cxn modelId="{0C02F9E9-95F3-D84E-8413-86BE3BD2662F}" srcId="{9781B4C8-23F4-074E-B112-4D738742CF97}" destId="{1A188F33-1CE5-0A47-BFAE-BF05CD5956A9}" srcOrd="3" destOrd="0" parTransId="{15790443-E148-9840-9224-4394AE45B9BE}" sibTransId="{1ECF556C-A4B3-7840-A245-9E18D7674263}"/>
    <dgm:cxn modelId="{C680FE18-5AEE-164C-83DF-34C59E472C12}" srcId="{9781B4C8-23F4-074E-B112-4D738742CF97}" destId="{A40F10F0-48D4-0946-955C-22A52AB3040E}" srcOrd="1" destOrd="0" parTransId="{E460A60E-DF69-B24E-B3BA-3747B82C8BE2}" sibTransId="{F35FC3BC-CA75-DD4A-BDAF-AA4D250F5824}"/>
    <dgm:cxn modelId="{EC47F08E-C752-47DF-8634-07C38F418DA3}" type="presOf" srcId="{C9454BB6-8753-354F-9E41-FECEFC709D02}" destId="{79F8A253-9943-0248-A5A8-007344DB84CB}"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0F0AD03E-1283-4C02-94C1-23A23695553E}" type="presOf" srcId="{9781B4C8-23F4-074E-B112-4D738742CF97}" destId="{33A4C912-1B8D-2E47-99C9-E52344F8D94E}" srcOrd="0" destOrd="0" presId="urn:microsoft.com/office/officeart/2008/layout/LinedList"/>
    <dgm:cxn modelId="{F3205702-79BA-4EF6-B293-593F3A51348B}" type="presParOf" srcId="{33A4C912-1B8D-2E47-99C9-E52344F8D94E}" destId="{6385A275-187B-5E4D-90B9-6C7165F5E223}" srcOrd="0" destOrd="0" presId="urn:microsoft.com/office/officeart/2008/layout/LinedList"/>
    <dgm:cxn modelId="{5A0B3407-0156-4E19-A731-1BCA49507F6A}" type="presParOf" srcId="{33A4C912-1B8D-2E47-99C9-E52344F8D94E}" destId="{A3A393E9-B990-C54A-9D22-1BA12191C36C}" srcOrd="1" destOrd="0" presId="urn:microsoft.com/office/officeart/2008/layout/LinedList"/>
    <dgm:cxn modelId="{E8714C5E-3F37-475C-9132-37FCFD09C9F9}" type="presParOf" srcId="{A3A393E9-B990-C54A-9D22-1BA12191C36C}" destId="{754A9429-5113-0543-B0C9-1785BFC93941}" srcOrd="0" destOrd="0" presId="urn:microsoft.com/office/officeart/2008/layout/LinedList"/>
    <dgm:cxn modelId="{47941DBA-0406-4762-B299-9DF3C2E10715}" type="presParOf" srcId="{A3A393E9-B990-C54A-9D22-1BA12191C36C}" destId="{E5598B96-D231-DB4C-948E-F9B070B2E074}" srcOrd="1" destOrd="0" presId="urn:microsoft.com/office/officeart/2008/layout/LinedList"/>
    <dgm:cxn modelId="{C27D4B00-AB64-4585-AA7C-53D180E221BB}" type="presParOf" srcId="{33A4C912-1B8D-2E47-99C9-E52344F8D94E}" destId="{685B975C-6A5D-714A-A7C8-2818E63203D1}" srcOrd="2" destOrd="0" presId="urn:microsoft.com/office/officeart/2008/layout/LinedList"/>
    <dgm:cxn modelId="{4B9FB339-1DBC-42B4-8053-359D804463B9}" type="presParOf" srcId="{33A4C912-1B8D-2E47-99C9-E52344F8D94E}" destId="{53DF20C8-19AB-8444-B172-F56FEEB5D569}" srcOrd="3" destOrd="0" presId="urn:microsoft.com/office/officeart/2008/layout/LinedList"/>
    <dgm:cxn modelId="{FED6F0AE-AF47-444F-B392-94A40C448C0A}" type="presParOf" srcId="{53DF20C8-19AB-8444-B172-F56FEEB5D569}" destId="{50AAA70D-1E6D-2946-896F-A54BF040C198}" srcOrd="0" destOrd="0" presId="urn:microsoft.com/office/officeart/2008/layout/LinedList"/>
    <dgm:cxn modelId="{2B4A7D48-E142-4E6B-B2E4-6FB375CAA41D}" type="presParOf" srcId="{53DF20C8-19AB-8444-B172-F56FEEB5D569}" destId="{23EFD3AE-7711-ED44-8D18-6B3F0123BF15}" srcOrd="1" destOrd="0" presId="urn:microsoft.com/office/officeart/2008/layout/LinedList"/>
    <dgm:cxn modelId="{56516DA0-4242-4A62-9A4B-FD4A9D2AD904}" type="presParOf" srcId="{33A4C912-1B8D-2E47-99C9-E52344F8D94E}" destId="{682FFD9F-36BA-5D49-94CE-1764BC4652FB}" srcOrd="4" destOrd="0" presId="urn:microsoft.com/office/officeart/2008/layout/LinedList"/>
    <dgm:cxn modelId="{678075AB-E740-4FD7-A2EC-5ECE8EFFFDB4}" type="presParOf" srcId="{33A4C912-1B8D-2E47-99C9-E52344F8D94E}" destId="{FF7F4F7C-5580-B04E-AE42-8ABC1275E6A9}" srcOrd="5" destOrd="0" presId="urn:microsoft.com/office/officeart/2008/layout/LinedList"/>
    <dgm:cxn modelId="{6C67A83F-EAD5-4189-B3FE-8D625594E3D5}" type="presParOf" srcId="{FF7F4F7C-5580-B04E-AE42-8ABC1275E6A9}" destId="{79F8A253-9943-0248-A5A8-007344DB84CB}" srcOrd="0" destOrd="0" presId="urn:microsoft.com/office/officeart/2008/layout/LinedList"/>
    <dgm:cxn modelId="{540A4ED1-0842-4985-B0E5-86F4EA8ED56C}" type="presParOf" srcId="{FF7F4F7C-5580-B04E-AE42-8ABC1275E6A9}" destId="{3CB9709B-E32D-E94E-B264-E7AEAE8FB3E3}" srcOrd="1" destOrd="0" presId="urn:microsoft.com/office/officeart/2008/layout/LinedList"/>
    <dgm:cxn modelId="{314AFC67-C06E-4C90-BEF0-49743BB2C57C}" type="presParOf" srcId="{33A4C912-1B8D-2E47-99C9-E52344F8D94E}" destId="{2379E5C4-B95E-354B-AEE9-7800D290C14A}" srcOrd="6" destOrd="0" presId="urn:microsoft.com/office/officeart/2008/layout/LinedList"/>
    <dgm:cxn modelId="{6157F67C-B8C9-4C1E-A5AC-DE938DD78439}" type="presParOf" srcId="{33A4C912-1B8D-2E47-99C9-E52344F8D94E}" destId="{47B27B05-A177-784B-B4F3-6E17D1D5AAC2}" srcOrd="7" destOrd="0" presId="urn:microsoft.com/office/officeart/2008/layout/LinedList"/>
    <dgm:cxn modelId="{4E3362B6-8146-4DB1-BF3B-DDF8931A38EF}" type="presParOf" srcId="{47B27B05-A177-784B-B4F3-6E17D1D5AAC2}" destId="{F3EAC8AF-AA97-5140-BB65-5DC9AD62C7A5}" srcOrd="0" destOrd="0" presId="urn:microsoft.com/office/officeart/2008/layout/LinedList"/>
    <dgm:cxn modelId="{EFEB579C-EEB5-4126-B7C9-ABC694E35374}" type="presParOf" srcId="{47B27B05-A177-784B-B4F3-6E17D1D5AAC2}" destId="{78D86115-A21B-C743-A56B-3777EE8403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If you have any questions about what we read today, please ask so we can discuss it.</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1"/>
      <dgm:spPr/>
      <dgm:t>
        <a:bodyPr/>
        <a:lstStyle/>
        <a:p>
          <a:endParaRPr lang="en-US"/>
        </a:p>
      </dgm:t>
    </dgm:pt>
    <dgm:pt modelId="{E5598B96-D231-DB4C-948E-F9B070B2E074}" type="pres">
      <dgm:prSet presAssocID="{E98BB051-43E0-F141-AA17-0D4A8F66C0D6}" presName="vert1" presStyleCnt="0"/>
      <dgm:spPr/>
    </dgm:pt>
  </dgm:ptLst>
  <dgm:cxnLst>
    <dgm:cxn modelId="{32DE3AF9-C887-450A-BD84-0AC0B1DCC7C5}" type="presOf" srcId="{9781B4C8-23F4-074E-B112-4D738742CF97}" destId="{33A4C912-1B8D-2E47-99C9-E52344F8D94E}" srcOrd="0" destOrd="0" presId="urn:microsoft.com/office/officeart/2008/layout/LinedList"/>
    <dgm:cxn modelId="{BCF3BD47-95CA-422F-9810-C4383F0BDADC}"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6B9D3ED6-87FC-4B60-927B-79B4C77DEA11}" type="presParOf" srcId="{33A4C912-1B8D-2E47-99C9-E52344F8D94E}" destId="{6385A275-187B-5E4D-90B9-6C7165F5E223}" srcOrd="0" destOrd="0" presId="urn:microsoft.com/office/officeart/2008/layout/LinedList"/>
    <dgm:cxn modelId="{F5ED2A77-EBCD-417D-A914-980773F42C92}" type="presParOf" srcId="{33A4C912-1B8D-2E47-99C9-E52344F8D94E}" destId="{A3A393E9-B990-C54A-9D22-1BA12191C36C}" srcOrd="1" destOrd="0" presId="urn:microsoft.com/office/officeart/2008/layout/LinedList"/>
    <dgm:cxn modelId="{8D9B6AF0-BD01-4398-A013-AB8E549855CA}" type="presParOf" srcId="{A3A393E9-B990-C54A-9D22-1BA12191C36C}" destId="{754A9429-5113-0543-B0C9-1785BFC93941}" srcOrd="0" destOrd="0" presId="urn:microsoft.com/office/officeart/2008/layout/LinedList"/>
    <dgm:cxn modelId="{ED151BB3-B7FE-44A6-A43A-B2105DEEFB09}" type="presParOf" srcId="{A3A393E9-B990-C54A-9D22-1BA12191C36C}" destId="{E5598B96-D231-DB4C-948E-F9B070B2E0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3D90B50B-B6D8-6345-B47C-1502F5D1254A}" srcId="{9781B4C8-23F4-074E-B112-4D738742CF97}" destId="{4AEC1DC0-47A9-424E-95DB-6190CADB87E2}" srcOrd="1" destOrd="0" parTransId="{70195E9B-60ED-8D49-A27B-F6F82217930C}" sibTransId="{67278C43-CE90-AE4A-9D57-801CEC97703D}"/>
    <dgm:cxn modelId="{4F1196B5-0A17-4891-AB41-1A399886D698}" type="presOf" srcId="{9781B4C8-23F4-074E-B112-4D738742CF97}" destId="{33A4C912-1B8D-2E47-99C9-E52344F8D94E}" srcOrd="0" destOrd="0" presId="urn:microsoft.com/office/officeart/2008/layout/LinedList"/>
    <dgm:cxn modelId="{A0B303D8-917E-4539-A581-29140B57218D}" type="presOf" srcId="{4AEC1DC0-47A9-424E-95DB-6190CADB87E2}" destId="{C4272FC4-3D77-8F4B-8303-EC7E6BD48D14}" srcOrd="0" destOrd="0" presId="urn:microsoft.com/office/officeart/2008/layout/LinedList"/>
    <dgm:cxn modelId="{1F158FE4-BED9-4BB1-8494-2C98EDDF6A63}"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08A0F651-AF74-4B80-8DE2-988F9917FC8C}" type="presParOf" srcId="{33A4C912-1B8D-2E47-99C9-E52344F8D94E}" destId="{6385A275-187B-5E4D-90B9-6C7165F5E223}" srcOrd="0" destOrd="0" presId="urn:microsoft.com/office/officeart/2008/layout/LinedList"/>
    <dgm:cxn modelId="{00C7EB49-D384-4058-AB75-4A6B91781B2C}" type="presParOf" srcId="{33A4C912-1B8D-2E47-99C9-E52344F8D94E}" destId="{A3A393E9-B990-C54A-9D22-1BA12191C36C}" srcOrd="1" destOrd="0" presId="urn:microsoft.com/office/officeart/2008/layout/LinedList"/>
    <dgm:cxn modelId="{BE670BDC-1B6E-4A32-A0C9-77923B8C2EAF}" type="presParOf" srcId="{A3A393E9-B990-C54A-9D22-1BA12191C36C}" destId="{754A9429-5113-0543-B0C9-1785BFC93941}" srcOrd="0" destOrd="0" presId="urn:microsoft.com/office/officeart/2008/layout/LinedList"/>
    <dgm:cxn modelId="{6DF53A96-BF4F-4BCD-8CEB-86908F833864}" type="presParOf" srcId="{A3A393E9-B990-C54A-9D22-1BA12191C36C}" destId="{E5598B96-D231-DB4C-948E-F9B070B2E074}" srcOrd="1" destOrd="0" presId="urn:microsoft.com/office/officeart/2008/layout/LinedList"/>
    <dgm:cxn modelId="{68DE00B1-99F7-4AEB-9102-A61A58BB974D}" type="presParOf" srcId="{33A4C912-1B8D-2E47-99C9-E52344F8D94E}" destId="{E7149B8F-8076-2B45-BB37-CF1B31138A16}" srcOrd="2" destOrd="0" presId="urn:microsoft.com/office/officeart/2008/layout/LinedList"/>
    <dgm:cxn modelId="{B7C7EA9A-A5F4-4AA1-8482-75F9CC5BEEC0}" type="presParOf" srcId="{33A4C912-1B8D-2E47-99C9-E52344F8D94E}" destId="{58CD70F9-798C-A042-9EAD-42DE8C777260}" srcOrd="3" destOrd="0" presId="urn:microsoft.com/office/officeart/2008/layout/LinedList"/>
    <dgm:cxn modelId="{D8C547B8-71ED-4D95-84E9-B2CCFCFEC76B}" type="presParOf" srcId="{58CD70F9-798C-A042-9EAD-42DE8C777260}" destId="{C4272FC4-3D77-8F4B-8303-EC7E6BD48D14}" srcOrd="0" destOrd="0" presId="urn:microsoft.com/office/officeart/2008/layout/LinedList"/>
    <dgm:cxn modelId="{2070FCE2-F223-454A-ACBD-958042193702}"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5FCD722-299A-428F-AD19-2A667BE5D26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7639C31-240E-4E8D-9BF0-A9585CC1E7ED}">
      <dgm:prSet/>
      <dgm:spPr/>
      <dgm:t>
        <a:bodyPr/>
        <a:lstStyle/>
        <a:p>
          <a:pPr rtl="0"/>
          <a:r>
            <a:rPr lang="en-US" dirty="0" smtClean="0"/>
            <a:t>Welcome to class, please come inside, take a seat, and take out your vocabulary assignments you completed this week.</a:t>
          </a:r>
          <a:endParaRPr lang="en-US" dirty="0"/>
        </a:p>
      </dgm:t>
    </dgm:pt>
    <dgm:pt modelId="{E1C4B790-1232-40D6-BE3F-5E6D9821EA62}" type="parTrans" cxnId="{02912A66-147F-4BD3-81C1-1BE89E29EB2B}">
      <dgm:prSet/>
      <dgm:spPr/>
      <dgm:t>
        <a:bodyPr/>
        <a:lstStyle/>
        <a:p>
          <a:endParaRPr lang="en-US"/>
        </a:p>
      </dgm:t>
    </dgm:pt>
    <dgm:pt modelId="{CBC5C7E5-07D6-4D65-BEBA-F03381D11DB3}" type="sibTrans" cxnId="{02912A66-147F-4BD3-81C1-1BE89E29EB2B}">
      <dgm:prSet/>
      <dgm:spPr/>
      <dgm:t>
        <a:bodyPr/>
        <a:lstStyle/>
        <a:p>
          <a:endParaRPr lang="en-US"/>
        </a:p>
      </dgm:t>
    </dgm:pt>
    <dgm:pt modelId="{899DFA9D-2320-4A39-A7D5-7BA7692FD7A9}">
      <dgm:prSet/>
      <dgm:spPr/>
      <dgm:t>
        <a:bodyPr/>
        <a:lstStyle/>
        <a:p>
          <a:pPr rtl="0"/>
          <a:r>
            <a:rPr lang="en-US" dirty="0" smtClean="0"/>
            <a:t>You will take your vocabulary test today.</a:t>
          </a:r>
          <a:endParaRPr lang="en-US" dirty="0"/>
        </a:p>
      </dgm:t>
    </dgm:pt>
    <dgm:pt modelId="{337F39BB-C78A-4490-9087-05D297CE8281}" type="parTrans" cxnId="{434C6639-BF3D-4BED-9D23-52109458F111}">
      <dgm:prSet/>
      <dgm:spPr/>
      <dgm:t>
        <a:bodyPr/>
        <a:lstStyle/>
        <a:p>
          <a:endParaRPr lang="en-US"/>
        </a:p>
      </dgm:t>
    </dgm:pt>
    <dgm:pt modelId="{2D392C5B-9763-4B4C-B522-429AE562924F}" type="sibTrans" cxnId="{434C6639-BF3D-4BED-9D23-52109458F111}">
      <dgm:prSet/>
      <dgm:spPr/>
      <dgm:t>
        <a:bodyPr/>
        <a:lstStyle/>
        <a:p>
          <a:endParaRPr lang="en-US"/>
        </a:p>
      </dgm:t>
    </dgm:pt>
    <dgm:pt modelId="{8ECB6C24-E066-4AA8-B70D-4E517DF7088B}">
      <dgm:prSet/>
      <dgm:spPr/>
      <dgm:t>
        <a:bodyPr/>
        <a:lstStyle/>
        <a:p>
          <a:pPr rtl="0"/>
          <a:r>
            <a:rPr lang="en-US" smtClean="0"/>
            <a:t>You have five minutes to study. If I hear talking that is not related to vocabulary, we will begin the test immediately.</a:t>
          </a:r>
          <a:endParaRPr lang="en-US"/>
        </a:p>
      </dgm:t>
    </dgm:pt>
    <dgm:pt modelId="{06F64AC9-5564-4D84-9650-52DD12824B09}" type="parTrans" cxnId="{EDFB6927-A311-4331-8E37-F323AFB7C62D}">
      <dgm:prSet/>
      <dgm:spPr/>
      <dgm:t>
        <a:bodyPr/>
        <a:lstStyle/>
        <a:p>
          <a:endParaRPr lang="en-US"/>
        </a:p>
      </dgm:t>
    </dgm:pt>
    <dgm:pt modelId="{DF4A1B28-1E5F-4898-984E-B96DDE3F5146}" type="sibTrans" cxnId="{EDFB6927-A311-4331-8E37-F323AFB7C62D}">
      <dgm:prSet/>
      <dgm:spPr/>
      <dgm:t>
        <a:bodyPr/>
        <a:lstStyle/>
        <a:p>
          <a:endParaRPr lang="en-US"/>
        </a:p>
      </dgm:t>
    </dgm:pt>
    <dgm:pt modelId="{A7548E5F-6A14-4A5B-819A-9D49FAE867AC}" type="pres">
      <dgm:prSet presAssocID="{75FCD722-299A-428F-AD19-2A667BE5D266}" presName="vert0" presStyleCnt="0">
        <dgm:presLayoutVars>
          <dgm:dir/>
          <dgm:animOne val="branch"/>
          <dgm:animLvl val="lvl"/>
        </dgm:presLayoutVars>
      </dgm:prSet>
      <dgm:spPr/>
      <dgm:t>
        <a:bodyPr/>
        <a:lstStyle/>
        <a:p>
          <a:endParaRPr lang="en-US"/>
        </a:p>
      </dgm:t>
    </dgm:pt>
    <dgm:pt modelId="{2409776B-7C85-4766-AA96-0961E58EACCE}" type="pres">
      <dgm:prSet presAssocID="{B7639C31-240E-4E8D-9BF0-A9585CC1E7ED}" presName="thickLine" presStyleLbl="alignNode1" presStyleIdx="0" presStyleCnt="3"/>
      <dgm:spPr/>
    </dgm:pt>
    <dgm:pt modelId="{B3A1928B-51DF-4D58-8E97-F395E2A58CA9}" type="pres">
      <dgm:prSet presAssocID="{B7639C31-240E-4E8D-9BF0-A9585CC1E7ED}" presName="horz1" presStyleCnt="0"/>
      <dgm:spPr/>
    </dgm:pt>
    <dgm:pt modelId="{C1AEA386-BDD0-44C6-A2ED-D7232E034A43}" type="pres">
      <dgm:prSet presAssocID="{B7639C31-240E-4E8D-9BF0-A9585CC1E7ED}" presName="tx1" presStyleLbl="revTx" presStyleIdx="0" presStyleCnt="3"/>
      <dgm:spPr/>
      <dgm:t>
        <a:bodyPr/>
        <a:lstStyle/>
        <a:p>
          <a:endParaRPr lang="en-US"/>
        </a:p>
      </dgm:t>
    </dgm:pt>
    <dgm:pt modelId="{7F52A8A0-B0AC-45E8-ABD8-0C034AA8FD53}" type="pres">
      <dgm:prSet presAssocID="{B7639C31-240E-4E8D-9BF0-A9585CC1E7ED}" presName="vert1" presStyleCnt="0"/>
      <dgm:spPr/>
    </dgm:pt>
    <dgm:pt modelId="{3EE8BC42-FBE4-4104-BDB4-585DE47F1D97}" type="pres">
      <dgm:prSet presAssocID="{899DFA9D-2320-4A39-A7D5-7BA7692FD7A9}" presName="thickLine" presStyleLbl="alignNode1" presStyleIdx="1" presStyleCnt="3"/>
      <dgm:spPr/>
    </dgm:pt>
    <dgm:pt modelId="{A5530509-A475-4F13-A01C-5AFBFB5261CA}" type="pres">
      <dgm:prSet presAssocID="{899DFA9D-2320-4A39-A7D5-7BA7692FD7A9}" presName="horz1" presStyleCnt="0"/>
      <dgm:spPr/>
    </dgm:pt>
    <dgm:pt modelId="{A3C90615-4995-439A-821B-1CB074F4CE71}" type="pres">
      <dgm:prSet presAssocID="{899DFA9D-2320-4A39-A7D5-7BA7692FD7A9}" presName="tx1" presStyleLbl="revTx" presStyleIdx="1" presStyleCnt="3"/>
      <dgm:spPr/>
      <dgm:t>
        <a:bodyPr/>
        <a:lstStyle/>
        <a:p>
          <a:endParaRPr lang="en-US"/>
        </a:p>
      </dgm:t>
    </dgm:pt>
    <dgm:pt modelId="{3249632F-1FB2-4594-8EED-EF1D8AEAF8F1}" type="pres">
      <dgm:prSet presAssocID="{899DFA9D-2320-4A39-A7D5-7BA7692FD7A9}" presName="vert1" presStyleCnt="0"/>
      <dgm:spPr/>
    </dgm:pt>
    <dgm:pt modelId="{39D0605D-8393-421C-9832-BC339415A9F9}" type="pres">
      <dgm:prSet presAssocID="{8ECB6C24-E066-4AA8-B70D-4E517DF7088B}" presName="thickLine" presStyleLbl="alignNode1" presStyleIdx="2" presStyleCnt="3"/>
      <dgm:spPr/>
    </dgm:pt>
    <dgm:pt modelId="{2CB12BBC-CF7D-4D6E-8024-95C348464F17}" type="pres">
      <dgm:prSet presAssocID="{8ECB6C24-E066-4AA8-B70D-4E517DF7088B}" presName="horz1" presStyleCnt="0"/>
      <dgm:spPr/>
    </dgm:pt>
    <dgm:pt modelId="{EF1EC321-8D89-4094-9941-86090DDC05DE}" type="pres">
      <dgm:prSet presAssocID="{8ECB6C24-E066-4AA8-B70D-4E517DF7088B}" presName="tx1" presStyleLbl="revTx" presStyleIdx="2" presStyleCnt="3"/>
      <dgm:spPr/>
      <dgm:t>
        <a:bodyPr/>
        <a:lstStyle/>
        <a:p>
          <a:endParaRPr lang="en-US"/>
        </a:p>
      </dgm:t>
    </dgm:pt>
    <dgm:pt modelId="{938170B9-7E19-4230-86F0-705255530188}" type="pres">
      <dgm:prSet presAssocID="{8ECB6C24-E066-4AA8-B70D-4E517DF7088B}" presName="vert1" presStyleCnt="0"/>
      <dgm:spPr/>
    </dgm:pt>
  </dgm:ptLst>
  <dgm:cxnLst>
    <dgm:cxn modelId="{434C6639-BF3D-4BED-9D23-52109458F111}" srcId="{75FCD722-299A-428F-AD19-2A667BE5D266}" destId="{899DFA9D-2320-4A39-A7D5-7BA7692FD7A9}" srcOrd="1" destOrd="0" parTransId="{337F39BB-C78A-4490-9087-05D297CE8281}" sibTransId="{2D392C5B-9763-4B4C-B522-429AE562924F}"/>
    <dgm:cxn modelId="{3DCAB535-E643-4AA3-A98B-D902007BBE3B}" type="presOf" srcId="{899DFA9D-2320-4A39-A7D5-7BA7692FD7A9}" destId="{A3C90615-4995-439A-821B-1CB074F4CE71}" srcOrd="0" destOrd="0" presId="urn:microsoft.com/office/officeart/2008/layout/LinedList"/>
    <dgm:cxn modelId="{EDFB6927-A311-4331-8E37-F323AFB7C62D}" srcId="{75FCD722-299A-428F-AD19-2A667BE5D266}" destId="{8ECB6C24-E066-4AA8-B70D-4E517DF7088B}" srcOrd="2" destOrd="0" parTransId="{06F64AC9-5564-4D84-9650-52DD12824B09}" sibTransId="{DF4A1B28-1E5F-4898-984E-B96DDE3F5146}"/>
    <dgm:cxn modelId="{B13FCF00-C6FF-46E7-8DCA-2FAA96704484}" type="presOf" srcId="{75FCD722-299A-428F-AD19-2A667BE5D266}" destId="{A7548E5F-6A14-4A5B-819A-9D49FAE867AC}" srcOrd="0" destOrd="0" presId="urn:microsoft.com/office/officeart/2008/layout/LinedList"/>
    <dgm:cxn modelId="{02912A66-147F-4BD3-81C1-1BE89E29EB2B}" srcId="{75FCD722-299A-428F-AD19-2A667BE5D266}" destId="{B7639C31-240E-4E8D-9BF0-A9585CC1E7ED}" srcOrd="0" destOrd="0" parTransId="{E1C4B790-1232-40D6-BE3F-5E6D9821EA62}" sibTransId="{CBC5C7E5-07D6-4D65-BEBA-F03381D11DB3}"/>
    <dgm:cxn modelId="{6E56EBD4-C755-428D-8178-A6F89818729F}" type="presOf" srcId="{B7639C31-240E-4E8D-9BF0-A9585CC1E7ED}" destId="{C1AEA386-BDD0-44C6-A2ED-D7232E034A43}" srcOrd="0" destOrd="0" presId="urn:microsoft.com/office/officeart/2008/layout/LinedList"/>
    <dgm:cxn modelId="{A02D44EB-F3C1-489A-9CEB-328A5613BDBF}" type="presOf" srcId="{8ECB6C24-E066-4AA8-B70D-4E517DF7088B}" destId="{EF1EC321-8D89-4094-9941-86090DDC05DE}" srcOrd="0" destOrd="0" presId="urn:microsoft.com/office/officeart/2008/layout/LinedList"/>
    <dgm:cxn modelId="{C5F0523B-66B9-4D39-91BB-BC2F79790424}" type="presParOf" srcId="{A7548E5F-6A14-4A5B-819A-9D49FAE867AC}" destId="{2409776B-7C85-4766-AA96-0961E58EACCE}" srcOrd="0" destOrd="0" presId="urn:microsoft.com/office/officeart/2008/layout/LinedList"/>
    <dgm:cxn modelId="{2EEEC65F-5713-4BF5-84C1-9FC45930CD68}" type="presParOf" srcId="{A7548E5F-6A14-4A5B-819A-9D49FAE867AC}" destId="{B3A1928B-51DF-4D58-8E97-F395E2A58CA9}" srcOrd="1" destOrd="0" presId="urn:microsoft.com/office/officeart/2008/layout/LinedList"/>
    <dgm:cxn modelId="{781888E0-AC78-4FEE-8230-66F2835C0964}" type="presParOf" srcId="{B3A1928B-51DF-4D58-8E97-F395E2A58CA9}" destId="{C1AEA386-BDD0-44C6-A2ED-D7232E034A43}" srcOrd="0" destOrd="0" presId="urn:microsoft.com/office/officeart/2008/layout/LinedList"/>
    <dgm:cxn modelId="{C8BC045C-4BF2-45BB-83E5-522CE6E1113C}" type="presParOf" srcId="{B3A1928B-51DF-4D58-8E97-F395E2A58CA9}" destId="{7F52A8A0-B0AC-45E8-ABD8-0C034AA8FD53}" srcOrd="1" destOrd="0" presId="urn:microsoft.com/office/officeart/2008/layout/LinedList"/>
    <dgm:cxn modelId="{7D350491-FE73-44E4-B883-8347EAA14C24}" type="presParOf" srcId="{A7548E5F-6A14-4A5B-819A-9D49FAE867AC}" destId="{3EE8BC42-FBE4-4104-BDB4-585DE47F1D97}" srcOrd="2" destOrd="0" presId="urn:microsoft.com/office/officeart/2008/layout/LinedList"/>
    <dgm:cxn modelId="{20D5E596-827A-4489-A367-051B96682EB9}" type="presParOf" srcId="{A7548E5F-6A14-4A5B-819A-9D49FAE867AC}" destId="{A5530509-A475-4F13-A01C-5AFBFB5261CA}" srcOrd="3" destOrd="0" presId="urn:microsoft.com/office/officeart/2008/layout/LinedList"/>
    <dgm:cxn modelId="{19855B25-A41E-409E-BDD3-3E22907F1A78}" type="presParOf" srcId="{A5530509-A475-4F13-A01C-5AFBFB5261CA}" destId="{A3C90615-4995-439A-821B-1CB074F4CE71}" srcOrd="0" destOrd="0" presId="urn:microsoft.com/office/officeart/2008/layout/LinedList"/>
    <dgm:cxn modelId="{CBC2F94C-14AD-4D0D-AEDF-1963F146D661}" type="presParOf" srcId="{A5530509-A475-4F13-A01C-5AFBFB5261CA}" destId="{3249632F-1FB2-4594-8EED-EF1D8AEAF8F1}" srcOrd="1" destOrd="0" presId="urn:microsoft.com/office/officeart/2008/layout/LinedList"/>
    <dgm:cxn modelId="{3DCB44E1-20BE-4EE5-8CF6-DA715C189102}" type="presParOf" srcId="{A7548E5F-6A14-4A5B-819A-9D49FAE867AC}" destId="{39D0605D-8393-421C-9832-BC339415A9F9}" srcOrd="4" destOrd="0" presId="urn:microsoft.com/office/officeart/2008/layout/LinedList"/>
    <dgm:cxn modelId="{1BE46FD4-002F-43BE-B5CF-5A48EDB59533}" type="presParOf" srcId="{A7548E5F-6A14-4A5B-819A-9D49FAE867AC}" destId="{2CB12BBC-CF7D-4D6E-8024-95C348464F17}" srcOrd="5" destOrd="0" presId="urn:microsoft.com/office/officeart/2008/layout/LinedList"/>
    <dgm:cxn modelId="{A637A9A8-B63C-447E-8F7C-89930A6CB061}" type="presParOf" srcId="{2CB12BBC-CF7D-4D6E-8024-95C348464F17}" destId="{EF1EC321-8D89-4094-9941-86090DDC05DE}" srcOrd="0" destOrd="0" presId="urn:microsoft.com/office/officeart/2008/layout/LinedList"/>
    <dgm:cxn modelId="{9C92ADA7-6AC4-44B9-AF23-8A812535D5C0}" type="presParOf" srcId="{2CB12BBC-CF7D-4D6E-8024-95C348464F17}" destId="{938170B9-7E19-4230-86F0-7052555301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9D0CF58-6231-48E0-B050-0AD5B17DB8B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EBAFD0E-A7F3-4695-B413-0AA35E060E5F}">
      <dgm:prSet/>
      <dgm:spPr/>
      <dgm:t>
        <a:bodyPr/>
        <a:lstStyle/>
        <a:p>
          <a:pPr rtl="0"/>
          <a:r>
            <a:rPr lang="en-US" dirty="0" smtClean="0"/>
            <a:t>Opening Session</a:t>
          </a:r>
          <a:endParaRPr lang="en-US" dirty="0"/>
        </a:p>
      </dgm:t>
    </dgm:pt>
    <dgm:pt modelId="{4B89B3C7-07F6-47DD-A186-DA4EC6A74E68}" type="parTrans" cxnId="{71C34A3C-B69E-41C6-9B85-30EF0F4F7606}">
      <dgm:prSet/>
      <dgm:spPr/>
      <dgm:t>
        <a:bodyPr/>
        <a:lstStyle/>
        <a:p>
          <a:endParaRPr lang="en-US"/>
        </a:p>
      </dgm:t>
    </dgm:pt>
    <dgm:pt modelId="{45984D65-5C74-46D8-91A4-8A74C3D6537F}" type="sibTrans" cxnId="{71C34A3C-B69E-41C6-9B85-30EF0F4F7606}">
      <dgm:prSet/>
      <dgm:spPr/>
      <dgm:t>
        <a:bodyPr/>
        <a:lstStyle/>
        <a:p>
          <a:endParaRPr lang="en-US"/>
        </a:p>
      </dgm:t>
    </dgm:pt>
    <dgm:pt modelId="{B97D69AB-2384-41E0-A3F4-6250138D7354}">
      <dgm:prSet/>
      <dgm:spPr/>
      <dgm:t>
        <a:bodyPr/>
        <a:lstStyle/>
        <a:p>
          <a:pPr rtl="0"/>
          <a:r>
            <a:rPr lang="en-US" dirty="0" smtClean="0"/>
            <a:t>Students will complete a vocabulary quiz to assess their knowledge of Greek and Latin roots.</a:t>
          </a:r>
          <a:endParaRPr lang="en-US" dirty="0"/>
        </a:p>
      </dgm:t>
    </dgm:pt>
    <dgm:pt modelId="{CBE54012-8010-41AE-8768-C763590B07B0}" type="parTrans" cxnId="{E227896E-024E-4AB6-89F7-EF82B7EC3778}">
      <dgm:prSet/>
      <dgm:spPr/>
      <dgm:t>
        <a:bodyPr/>
        <a:lstStyle/>
        <a:p>
          <a:endParaRPr lang="en-US"/>
        </a:p>
      </dgm:t>
    </dgm:pt>
    <dgm:pt modelId="{2F3FA4CB-3AEB-417E-AC39-622F8AB61B63}" type="sibTrans" cxnId="{E227896E-024E-4AB6-89F7-EF82B7EC3778}">
      <dgm:prSet/>
      <dgm:spPr/>
      <dgm:t>
        <a:bodyPr/>
        <a:lstStyle/>
        <a:p>
          <a:endParaRPr lang="en-US"/>
        </a:p>
      </dgm:t>
    </dgm:pt>
    <dgm:pt modelId="{241A5327-F7BB-4818-8541-746642609540}">
      <dgm:prSet/>
      <dgm:spPr/>
      <dgm:t>
        <a:bodyPr/>
        <a:lstStyle/>
        <a:p>
          <a:pPr rtl="0"/>
          <a:r>
            <a:rPr lang="en-US" dirty="0" smtClean="0"/>
            <a:t>Work Session</a:t>
          </a:r>
          <a:endParaRPr lang="en-US" dirty="0"/>
        </a:p>
      </dgm:t>
    </dgm:pt>
    <dgm:pt modelId="{75AD3BDF-A49F-45B8-A4C6-5B88B064D87A}" type="parTrans" cxnId="{B736EA4A-3433-46AF-B3EF-AD0CD665413C}">
      <dgm:prSet/>
      <dgm:spPr/>
      <dgm:t>
        <a:bodyPr/>
        <a:lstStyle/>
        <a:p>
          <a:endParaRPr lang="en-US"/>
        </a:p>
      </dgm:t>
    </dgm:pt>
    <dgm:pt modelId="{1FA09356-482B-4E33-AC2F-7305EB1782CA}" type="sibTrans" cxnId="{B736EA4A-3433-46AF-B3EF-AD0CD665413C}">
      <dgm:prSet/>
      <dgm:spPr/>
      <dgm:t>
        <a:bodyPr/>
        <a:lstStyle/>
        <a:p>
          <a:endParaRPr lang="en-US"/>
        </a:p>
      </dgm:t>
    </dgm:pt>
    <dgm:pt modelId="{83BF66B0-F3BB-49FD-BDFF-5C896584DDC5}">
      <dgm:prSet/>
      <dgm:spPr/>
      <dgm:t>
        <a:bodyPr/>
        <a:lstStyle/>
        <a:p>
          <a:pPr rtl="0"/>
          <a:r>
            <a:rPr lang="en-US" dirty="0" smtClean="0"/>
            <a:t>Students will finish reading the Anglo-Saxon epic, Beowulf.</a:t>
          </a:r>
          <a:endParaRPr lang="en-US" dirty="0"/>
        </a:p>
      </dgm:t>
    </dgm:pt>
    <dgm:pt modelId="{45D4EE70-5761-40E5-84CD-D983C8CB56D7}" type="parTrans" cxnId="{0F7748E7-9C92-4C6E-8482-957A05D97D31}">
      <dgm:prSet/>
      <dgm:spPr/>
      <dgm:t>
        <a:bodyPr/>
        <a:lstStyle/>
        <a:p>
          <a:endParaRPr lang="en-US"/>
        </a:p>
      </dgm:t>
    </dgm:pt>
    <dgm:pt modelId="{5C51FCC9-3AB3-4051-9DBD-AF632F54C38B}" type="sibTrans" cxnId="{0F7748E7-9C92-4C6E-8482-957A05D97D31}">
      <dgm:prSet/>
      <dgm:spPr/>
      <dgm:t>
        <a:bodyPr/>
        <a:lstStyle/>
        <a:p>
          <a:endParaRPr lang="en-US"/>
        </a:p>
      </dgm:t>
    </dgm:pt>
    <dgm:pt modelId="{5067CF4A-5C70-42A3-A6C0-DBCB63994836}">
      <dgm:prSet/>
      <dgm:spPr/>
      <dgm:t>
        <a:bodyPr/>
        <a:lstStyle/>
        <a:p>
          <a:pPr rtl="0"/>
          <a:r>
            <a:rPr lang="en-US" dirty="0" smtClean="0"/>
            <a:t>Closing Session</a:t>
          </a:r>
          <a:endParaRPr lang="en-US" dirty="0"/>
        </a:p>
      </dgm:t>
    </dgm:pt>
    <dgm:pt modelId="{F8E82909-FBBC-4D60-BDDA-1C5BDB542CDD}" type="parTrans" cxnId="{D8D73CFC-DF7A-42FD-B9EE-C469E1DC2752}">
      <dgm:prSet/>
      <dgm:spPr/>
      <dgm:t>
        <a:bodyPr/>
        <a:lstStyle/>
        <a:p>
          <a:endParaRPr lang="en-US"/>
        </a:p>
      </dgm:t>
    </dgm:pt>
    <dgm:pt modelId="{3C2F0CCF-2E96-4C21-98F4-BFF7EBF0DB3D}" type="sibTrans" cxnId="{D8D73CFC-DF7A-42FD-B9EE-C469E1DC2752}">
      <dgm:prSet/>
      <dgm:spPr/>
      <dgm:t>
        <a:bodyPr/>
        <a:lstStyle/>
        <a:p>
          <a:endParaRPr lang="en-US"/>
        </a:p>
      </dgm:t>
    </dgm:pt>
    <dgm:pt modelId="{9E22B112-3C8C-4043-A7A4-EBACC6724CFA}">
      <dgm:prSet/>
      <dgm:spPr/>
      <dgm:t>
        <a:bodyPr/>
        <a:lstStyle/>
        <a:p>
          <a:pPr rtl="0"/>
          <a:r>
            <a:rPr lang="en-US" dirty="0" smtClean="0"/>
            <a:t>Students will go to the Media Center to check out a new library book </a:t>
          </a:r>
          <a:endParaRPr lang="en-US" dirty="0"/>
        </a:p>
      </dgm:t>
    </dgm:pt>
    <dgm:pt modelId="{AB38AC84-F305-4D01-A2C8-2B63D27A6694}" type="parTrans" cxnId="{09C55870-BF62-4895-B359-AA25DEAC08CB}">
      <dgm:prSet/>
      <dgm:spPr/>
      <dgm:t>
        <a:bodyPr/>
        <a:lstStyle/>
        <a:p>
          <a:endParaRPr lang="en-US"/>
        </a:p>
      </dgm:t>
    </dgm:pt>
    <dgm:pt modelId="{FF944755-0C21-4102-A026-1F7A1153878C}" type="sibTrans" cxnId="{09C55870-BF62-4895-B359-AA25DEAC08CB}">
      <dgm:prSet/>
      <dgm:spPr/>
      <dgm:t>
        <a:bodyPr/>
        <a:lstStyle/>
        <a:p>
          <a:endParaRPr lang="en-US"/>
        </a:p>
      </dgm:t>
    </dgm:pt>
    <dgm:pt modelId="{6D82629E-85ED-4419-8F20-88E3E143A1CF}" type="pres">
      <dgm:prSet presAssocID="{A9D0CF58-6231-48E0-B050-0AD5B17DB8BD}" presName="vert0" presStyleCnt="0">
        <dgm:presLayoutVars>
          <dgm:dir/>
          <dgm:animOne val="branch"/>
          <dgm:animLvl val="lvl"/>
        </dgm:presLayoutVars>
      </dgm:prSet>
      <dgm:spPr/>
      <dgm:t>
        <a:bodyPr/>
        <a:lstStyle/>
        <a:p>
          <a:endParaRPr lang="en-US"/>
        </a:p>
      </dgm:t>
    </dgm:pt>
    <dgm:pt modelId="{29517818-66DD-45A7-A27E-F22BDEB8931E}" type="pres">
      <dgm:prSet presAssocID="{7EBAFD0E-A7F3-4695-B413-0AA35E060E5F}" presName="thickLine" presStyleLbl="alignNode1" presStyleIdx="0" presStyleCnt="3"/>
      <dgm:spPr/>
    </dgm:pt>
    <dgm:pt modelId="{23AF0307-2ACB-4999-9F41-D922DA5B74E0}" type="pres">
      <dgm:prSet presAssocID="{7EBAFD0E-A7F3-4695-B413-0AA35E060E5F}" presName="horz1" presStyleCnt="0"/>
      <dgm:spPr/>
    </dgm:pt>
    <dgm:pt modelId="{AA298FC0-6C12-46A1-B26C-032DEF428E3E}" type="pres">
      <dgm:prSet presAssocID="{7EBAFD0E-A7F3-4695-B413-0AA35E060E5F}" presName="tx1" presStyleLbl="revTx" presStyleIdx="0" presStyleCnt="6"/>
      <dgm:spPr/>
      <dgm:t>
        <a:bodyPr/>
        <a:lstStyle/>
        <a:p>
          <a:endParaRPr lang="en-US"/>
        </a:p>
      </dgm:t>
    </dgm:pt>
    <dgm:pt modelId="{6BB4A642-175B-425F-A9A9-3F32B083A2D3}" type="pres">
      <dgm:prSet presAssocID="{7EBAFD0E-A7F3-4695-B413-0AA35E060E5F}" presName="vert1" presStyleCnt="0"/>
      <dgm:spPr/>
    </dgm:pt>
    <dgm:pt modelId="{CB5711FA-2FC5-4411-AEF8-A17B86B3FF43}" type="pres">
      <dgm:prSet presAssocID="{B97D69AB-2384-41E0-A3F4-6250138D7354}" presName="vertSpace2a" presStyleCnt="0"/>
      <dgm:spPr/>
    </dgm:pt>
    <dgm:pt modelId="{F35D58FD-B5A2-48E7-A65E-088D4053B024}" type="pres">
      <dgm:prSet presAssocID="{B97D69AB-2384-41E0-A3F4-6250138D7354}" presName="horz2" presStyleCnt="0"/>
      <dgm:spPr/>
    </dgm:pt>
    <dgm:pt modelId="{0539F429-F994-4686-BDA1-B28094166142}" type="pres">
      <dgm:prSet presAssocID="{B97D69AB-2384-41E0-A3F4-6250138D7354}" presName="horzSpace2" presStyleCnt="0"/>
      <dgm:spPr/>
    </dgm:pt>
    <dgm:pt modelId="{A052CF81-6CA9-4C1A-8486-3FE932F89A7B}" type="pres">
      <dgm:prSet presAssocID="{B97D69AB-2384-41E0-A3F4-6250138D7354}" presName="tx2" presStyleLbl="revTx" presStyleIdx="1" presStyleCnt="6"/>
      <dgm:spPr/>
      <dgm:t>
        <a:bodyPr/>
        <a:lstStyle/>
        <a:p>
          <a:endParaRPr lang="en-US"/>
        </a:p>
      </dgm:t>
    </dgm:pt>
    <dgm:pt modelId="{E0A42588-EB19-4862-9A23-94E9A0308720}" type="pres">
      <dgm:prSet presAssocID="{B97D69AB-2384-41E0-A3F4-6250138D7354}" presName="vert2" presStyleCnt="0"/>
      <dgm:spPr/>
    </dgm:pt>
    <dgm:pt modelId="{BF07F559-B6C5-408A-BE38-1910DE8B56C4}" type="pres">
      <dgm:prSet presAssocID="{B97D69AB-2384-41E0-A3F4-6250138D7354}" presName="thinLine2b" presStyleLbl="callout" presStyleIdx="0" presStyleCnt="3"/>
      <dgm:spPr/>
    </dgm:pt>
    <dgm:pt modelId="{691C4792-4740-4B45-A60C-8FBA288A42F7}" type="pres">
      <dgm:prSet presAssocID="{B97D69AB-2384-41E0-A3F4-6250138D7354}" presName="vertSpace2b" presStyleCnt="0"/>
      <dgm:spPr/>
    </dgm:pt>
    <dgm:pt modelId="{5355CCD6-FBC6-4521-B2D5-D00A2BE8DA5A}" type="pres">
      <dgm:prSet presAssocID="{241A5327-F7BB-4818-8541-746642609540}" presName="thickLine" presStyleLbl="alignNode1" presStyleIdx="1" presStyleCnt="3"/>
      <dgm:spPr/>
    </dgm:pt>
    <dgm:pt modelId="{0971F057-CF22-431D-91C0-F6BE9D4AA144}" type="pres">
      <dgm:prSet presAssocID="{241A5327-F7BB-4818-8541-746642609540}" presName="horz1" presStyleCnt="0"/>
      <dgm:spPr/>
    </dgm:pt>
    <dgm:pt modelId="{D2CF4F81-5D2A-475A-B27E-B7B523B8EF6A}" type="pres">
      <dgm:prSet presAssocID="{241A5327-F7BB-4818-8541-746642609540}" presName="tx1" presStyleLbl="revTx" presStyleIdx="2" presStyleCnt="6"/>
      <dgm:spPr/>
      <dgm:t>
        <a:bodyPr/>
        <a:lstStyle/>
        <a:p>
          <a:endParaRPr lang="en-US"/>
        </a:p>
      </dgm:t>
    </dgm:pt>
    <dgm:pt modelId="{E3C594BF-BD9A-4D35-B800-23B797DDD4FF}" type="pres">
      <dgm:prSet presAssocID="{241A5327-F7BB-4818-8541-746642609540}" presName="vert1" presStyleCnt="0"/>
      <dgm:spPr/>
    </dgm:pt>
    <dgm:pt modelId="{860F1398-6650-4EF7-98DF-E9B18F0F296D}" type="pres">
      <dgm:prSet presAssocID="{83BF66B0-F3BB-49FD-BDFF-5C896584DDC5}" presName="vertSpace2a" presStyleCnt="0"/>
      <dgm:spPr/>
    </dgm:pt>
    <dgm:pt modelId="{7BC7DA7C-666F-4880-8F42-4596095A2526}" type="pres">
      <dgm:prSet presAssocID="{83BF66B0-F3BB-49FD-BDFF-5C896584DDC5}" presName="horz2" presStyleCnt="0"/>
      <dgm:spPr/>
    </dgm:pt>
    <dgm:pt modelId="{41CFBCE5-9ADE-4DDE-B618-15918D3AF54A}" type="pres">
      <dgm:prSet presAssocID="{83BF66B0-F3BB-49FD-BDFF-5C896584DDC5}" presName="horzSpace2" presStyleCnt="0"/>
      <dgm:spPr/>
    </dgm:pt>
    <dgm:pt modelId="{5D8DDCBD-AE4C-4829-8535-D9F93EF238E2}" type="pres">
      <dgm:prSet presAssocID="{83BF66B0-F3BB-49FD-BDFF-5C896584DDC5}" presName="tx2" presStyleLbl="revTx" presStyleIdx="3" presStyleCnt="6"/>
      <dgm:spPr/>
      <dgm:t>
        <a:bodyPr/>
        <a:lstStyle/>
        <a:p>
          <a:endParaRPr lang="en-US"/>
        </a:p>
      </dgm:t>
    </dgm:pt>
    <dgm:pt modelId="{824E6C1A-9E0D-4D19-AFA2-CAD48E5E7F21}" type="pres">
      <dgm:prSet presAssocID="{83BF66B0-F3BB-49FD-BDFF-5C896584DDC5}" presName="vert2" presStyleCnt="0"/>
      <dgm:spPr/>
    </dgm:pt>
    <dgm:pt modelId="{210CD141-4595-47E1-A8A9-5636578DA12C}" type="pres">
      <dgm:prSet presAssocID="{83BF66B0-F3BB-49FD-BDFF-5C896584DDC5}" presName="thinLine2b" presStyleLbl="callout" presStyleIdx="1" presStyleCnt="3"/>
      <dgm:spPr/>
    </dgm:pt>
    <dgm:pt modelId="{2E907ED9-75E5-4CCB-B3EB-C5083FF4A68F}" type="pres">
      <dgm:prSet presAssocID="{83BF66B0-F3BB-49FD-BDFF-5C896584DDC5}" presName="vertSpace2b" presStyleCnt="0"/>
      <dgm:spPr/>
    </dgm:pt>
    <dgm:pt modelId="{3CD6984E-13E8-437F-BD7C-473F60BB51B3}" type="pres">
      <dgm:prSet presAssocID="{5067CF4A-5C70-42A3-A6C0-DBCB63994836}" presName="thickLine" presStyleLbl="alignNode1" presStyleIdx="2" presStyleCnt="3"/>
      <dgm:spPr/>
    </dgm:pt>
    <dgm:pt modelId="{649714A5-4AA5-4FC8-B8D4-3A5C4121BDA2}" type="pres">
      <dgm:prSet presAssocID="{5067CF4A-5C70-42A3-A6C0-DBCB63994836}" presName="horz1" presStyleCnt="0"/>
      <dgm:spPr/>
    </dgm:pt>
    <dgm:pt modelId="{A596E65D-E52C-4332-98AA-805CAA2617D8}" type="pres">
      <dgm:prSet presAssocID="{5067CF4A-5C70-42A3-A6C0-DBCB63994836}" presName="tx1" presStyleLbl="revTx" presStyleIdx="4" presStyleCnt="6"/>
      <dgm:spPr/>
      <dgm:t>
        <a:bodyPr/>
        <a:lstStyle/>
        <a:p>
          <a:endParaRPr lang="en-US"/>
        </a:p>
      </dgm:t>
    </dgm:pt>
    <dgm:pt modelId="{743A514C-63DB-460F-A4BB-ED3C3AEDA8BC}" type="pres">
      <dgm:prSet presAssocID="{5067CF4A-5C70-42A3-A6C0-DBCB63994836}" presName="vert1" presStyleCnt="0"/>
      <dgm:spPr/>
    </dgm:pt>
    <dgm:pt modelId="{45E70F6E-FEC6-4C68-A8E0-A9DB50B8F5C2}" type="pres">
      <dgm:prSet presAssocID="{9E22B112-3C8C-4043-A7A4-EBACC6724CFA}" presName="vertSpace2a" presStyleCnt="0"/>
      <dgm:spPr/>
    </dgm:pt>
    <dgm:pt modelId="{2255457A-1751-4477-8680-2D25A83D170C}" type="pres">
      <dgm:prSet presAssocID="{9E22B112-3C8C-4043-A7A4-EBACC6724CFA}" presName="horz2" presStyleCnt="0"/>
      <dgm:spPr/>
    </dgm:pt>
    <dgm:pt modelId="{97339BA3-4317-4378-99DF-B0F7F6E7F8C1}" type="pres">
      <dgm:prSet presAssocID="{9E22B112-3C8C-4043-A7A4-EBACC6724CFA}" presName="horzSpace2" presStyleCnt="0"/>
      <dgm:spPr/>
    </dgm:pt>
    <dgm:pt modelId="{002065BA-615E-45F8-8B3A-1D593BFB915B}" type="pres">
      <dgm:prSet presAssocID="{9E22B112-3C8C-4043-A7A4-EBACC6724CFA}" presName="tx2" presStyleLbl="revTx" presStyleIdx="5" presStyleCnt="6"/>
      <dgm:spPr/>
      <dgm:t>
        <a:bodyPr/>
        <a:lstStyle/>
        <a:p>
          <a:endParaRPr lang="en-US"/>
        </a:p>
      </dgm:t>
    </dgm:pt>
    <dgm:pt modelId="{2894497D-9DE0-454C-BC9E-C65AF4A4EF6A}" type="pres">
      <dgm:prSet presAssocID="{9E22B112-3C8C-4043-A7A4-EBACC6724CFA}" presName="vert2" presStyleCnt="0"/>
      <dgm:spPr/>
    </dgm:pt>
    <dgm:pt modelId="{B2344D6C-5C07-4BCC-B839-BC6ADDCDF4EB}" type="pres">
      <dgm:prSet presAssocID="{9E22B112-3C8C-4043-A7A4-EBACC6724CFA}" presName="thinLine2b" presStyleLbl="callout" presStyleIdx="2" presStyleCnt="3"/>
      <dgm:spPr/>
    </dgm:pt>
    <dgm:pt modelId="{9A5CD130-EF96-4122-948F-F671BBBED7CA}" type="pres">
      <dgm:prSet presAssocID="{9E22B112-3C8C-4043-A7A4-EBACC6724CFA}" presName="vertSpace2b" presStyleCnt="0"/>
      <dgm:spPr/>
    </dgm:pt>
  </dgm:ptLst>
  <dgm:cxnLst>
    <dgm:cxn modelId="{524C41B5-931D-4EFC-B21D-F91EE331020C}" type="presOf" srcId="{7EBAFD0E-A7F3-4695-B413-0AA35E060E5F}" destId="{AA298FC0-6C12-46A1-B26C-032DEF428E3E}" srcOrd="0" destOrd="0" presId="urn:microsoft.com/office/officeart/2008/layout/LinedList"/>
    <dgm:cxn modelId="{0F7748E7-9C92-4C6E-8482-957A05D97D31}" srcId="{241A5327-F7BB-4818-8541-746642609540}" destId="{83BF66B0-F3BB-49FD-BDFF-5C896584DDC5}" srcOrd="0" destOrd="0" parTransId="{45D4EE70-5761-40E5-84CD-D983C8CB56D7}" sibTransId="{5C51FCC9-3AB3-4051-9DBD-AF632F54C38B}"/>
    <dgm:cxn modelId="{EACCA711-A860-4E2C-B1B3-762D23631BB4}" type="presOf" srcId="{83BF66B0-F3BB-49FD-BDFF-5C896584DDC5}" destId="{5D8DDCBD-AE4C-4829-8535-D9F93EF238E2}" srcOrd="0" destOrd="0" presId="urn:microsoft.com/office/officeart/2008/layout/LinedList"/>
    <dgm:cxn modelId="{71C34A3C-B69E-41C6-9B85-30EF0F4F7606}" srcId="{A9D0CF58-6231-48E0-B050-0AD5B17DB8BD}" destId="{7EBAFD0E-A7F3-4695-B413-0AA35E060E5F}" srcOrd="0" destOrd="0" parTransId="{4B89B3C7-07F6-47DD-A186-DA4EC6A74E68}" sibTransId="{45984D65-5C74-46D8-91A4-8A74C3D6537F}"/>
    <dgm:cxn modelId="{3513E4DD-F536-4673-A41B-F08FD9FB6CF2}" type="presOf" srcId="{B97D69AB-2384-41E0-A3F4-6250138D7354}" destId="{A052CF81-6CA9-4C1A-8486-3FE932F89A7B}" srcOrd="0" destOrd="0" presId="urn:microsoft.com/office/officeart/2008/layout/LinedList"/>
    <dgm:cxn modelId="{D8D73CFC-DF7A-42FD-B9EE-C469E1DC2752}" srcId="{A9D0CF58-6231-48E0-B050-0AD5B17DB8BD}" destId="{5067CF4A-5C70-42A3-A6C0-DBCB63994836}" srcOrd="2" destOrd="0" parTransId="{F8E82909-FBBC-4D60-BDDA-1C5BDB542CDD}" sibTransId="{3C2F0CCF-2E96-4C21-98F4-BFF7EBF0DB3D}"/>
    <dgm:cxn modelId="{B736EA4A-3433-46AF-B3EF-AD0CD665413C}" srcId="{A9D0CF58-6231-48E0-B050-0AD5B17DB8BD}" destId="{241A5327-F7BB-4818-8541-746642609540}" srcOrd="1" destOrd="0" parTransId="{75AD3BDF-A49F-45B8-A4C6-5B88B064D87A}" sibTransId="{1FA09356-482B-4E33-AC2F-7305EB1782CA}"/>
    <dgm:cxn modelId="{09C55870-BF62-4895-B359-AA25DEAC08CB}" srcId="{5067CF4A-5C70-42A3-A6C0-DBCB63994836}" destId="{9E22B112-3C8C-4043-A7A4-EBACC6724CFA}" srcOrd="0" destOrd="0" parTransId="{AB38AC84-F305-4D01-A2C8-2B63D27A6694}" sibTransId="{FF944755-0C21-4102-A026-1F7A1153878C}"/>
    <dgm:cxn modelId="{E227896E-024E-4AB6-89F7-EF82B7EC3778}" srcId="{7EBAFD0E-A7F3-4695-B413-0AA35E060E5F}" destId="{B97D69AB-2384-41E0-A3F4-6250138D7354}" srcOrd="0" destOrd="0" parTransId="{CBE54012-8010-41AE-8768-C763590B07B0}" sibTransId="{2F3FA4CB-3AEB-417E-AC39-622F8AB61B63}"/>
    <dgm:cxn modelId="{90BEEAF4-685B-42CB-8949-6FE36B29AA65}" type="presOf" srcId="{241A5327-F7BB-4818-8541-746642609540}" destId="{D2CF4F81-5D2A-475A-B27E-B7B523B8EF6A}" srcOrd="0" destOrd="0" presId="urn:microsoft.com/office/officeart/2008/layout/LinedList"/>
    <dgm:cxn modelId="{9EF03A72-652D-41CB-A4DE-234D8BE4FDFB}" type="presOf" srcId="{9E22B112-3C8C-4043-A7A4-EBACC6724CFA}" destId="{002065BA-615E-45F8-8B3A-1D593BFB915B}" srcOrd="0" destOrd="0" presId="urn:microsoft.com/office/officeart/2008/layout/LinedList"/>
    <dgm:cxn modelId="{967A895C-640D-43AB-9B3A-263AC135960D}" type="presOf" srcId="{5067CF4A-5C70-42A3-A6C0-DBCB63994836}" destId="{A596E65D-E52C-4332-98AA-805CAA2617D8}" srcOrd="0" destOrd="0" presId="urn:microsoft.com/office/officeart/2008/layout/LinedList"/>
    <dgm:cxn modelId="{22C91853-3246-4B4C-ABE5-3188D2E270E7}" type="presOf" srcId="{A9D0CF58-6231-48E0-B050-0AD5B17DB8BD}" destId="{6D82629E-85ED-4419-8F20-88E3E143A1CF}" srcOrd="0" destOrd="0" presId="urn:microsoft.com/office/officeart/2008/layout/LinedList"/>
    <dgm:cxn modelId="{3FDE6193-2939-44E6-A44B-DFE7A67C2B6F}" type="presParOf" srcId="{6D82629E-85ED-4419-8F20-88E3E143A1CF}" destId="{29517818-66DD-45A7-A27E-F22BDEB8931E}" srcOrd="0" destOrd="0" presId="urn:microsoft.com/office/officeart/2008/layout/LinedList"/>
    <dgm:cxn modelId="{A26FE7ED-2C96-4DA2-B89F-A7344AE98763}" type="presParOf" srcId="{6D82629E-85ED-4419-8F20-88E3E143A1CF}" destId="{23AF0307-2ACB-4999-9F41-D922DA5B74E0}" srcOrd="1" destOrd="0" presId="urn:microsoft.com/office/officeart/2008/layout/LinedList"/>
    <dgm:cxn modelId="{0F232537-E636-4807-8398-77FEAEEF5F4B}" type="presParOf" srcId="{23AF0307-2ACB-4999-9F41-D922DA5B74E0}" destId="{AA298FC0-6C12-46A1-B26C-032DEF428E3E}" srcOrd="0" destOrd="0" presId="urn:microsoft.com/office/officeart/2008/layout/LinedList"/>
    <dgm:cxn modelId="{0EC9AB89-9428-4379-8CE5-88444CBC8FAA}" type="presParOf" srcId="{23AF0307-2ACB-4999-9F41-D922DA5B74E0}" destId="{6BB4A642-175B-425F-A9A9-3F32B083A2D3}" srcOrd="1" destOrd="0" presId="urn:microsoft.com/office/officeart/2008/layout/LinedList"/>
    <dgm:cxn modelId="{1BF72C66-7538-46A4-8702-54EB3C46296F}" type="presParOf" srcId="{6BB4A642-175B-425F-A9A9-3F32B083A2D3}" destId="{CB5711FA-2FC5-4411-AEF8-A17B86B3FF43}" srcOrd="0" destOrd="0" presId="urn:microsoft.com/office/officeart/2008/layout/LinedList"/>
    <dgm:cxn modelId="{4BC0F8F9-E0ED-42AB-9858-87E8ED1FF093}" type="presParOf" srcId="{6BB4A642-175B-425F-A9A9-3F32B083A2D3}" destId="{F35D58FD-B5A2-48E7-A65E-088D4053B024}" srcOrd="1" destOrd="0" presId="urn:microsoft.com/office/officeart/2008/layout/LinedList"/>
    <dgm:cxn modelId="{38139710-445E-4C8D-B2A6-2F0F08CC947E}" type="presParOf" srcId="{F35D58FD-B5A2-48E7-A65E-088D4053B024}" destId="{0539F429-F994-4686-BDA1-B28094166142}" srcOrd="0" destOrd="0" presId="urn:microsoft.com/office/officeart/2008/layout/LinedList"/>
    <dgm:cxn modelId="{833173F3-6BE6-41C8-A5E6-38B980452FC5}" type="presParOf" srcId="{F35D58FD-B5A2-48E7-A65E-088D4053B024}" destId="{A052CF81-6CA9-4C1A-8486-3FE932F89A7B}" srcOrd="1" destOrd="0" presId="urn:microsoft.com/office/officeart/2008/layout/LinedList"/>
    <dgm:cxn modelId="{40C124AC-7539-48D9-B17F-03DB24EAFD12}" type="presParOf" srcId="{F35D58FD-B5A2-48E7-A65E-088D4053B024}" destId="{E0A42588-EB19-4862-9A23-94E9A0308720}" srcOrd="2" destOrd="0" presId="urn:microsoft.com/office/officeart/2008/layout/LinedList"/>
    <dgm:cxn modelId="{AD526919-0565-4E78-B17D-05A008FC408D}" type="presParOf" srcId="{6BB4A642-175B-425F-A9A9-3F32B083A2D3}" destId="{BF07F559-B6C5-408A-BE38-1910DE8B56C4}" srcOrd="2" destOrd="0" presId="urn:microsoft.com/office/officeart/2008/layout/LinedList"/>
    <dgm:cxn modelId="{C2B3230A-0161-496B-9DFD-AF2FC566BDD7}" type="presParOf" srcId="{6BB4A642-175B-425F-A9A9-3F32B083A2D3}" destId="{691C4792-4740-4B45-A60C-8FBA288A42F7}" srcOrd="3" destOrd="0" presId="urn:microsoft.com/office/officeart/2008/layout/LinedList"/>
    <dgm:cxn modelId="{330C6E6A-9214-4FDF-96F2-B424E6B3E71E}" type="presParOf" srcId="{6D82629E-85ED-4419-8F20-88E3E143A1CF}" destId="{5355CCD6-FBC6-4521-B2D5-D00A2BE8DA5A}" srcOrd="2" destOrd="0" presId="urn:microsoft.com/office/officeart/2008/layout/LinedList"/>
    <dgm:cxn modelId="{280186D8-04CA-4F6A-8689-673407028073}" type="presParOf" srcId="{6D82629E-85ED-4419-8F20-88E3E143A1CF}" destId="{0971F057-CF22-431D-91C0-F6BE9D4AA144}" srcOrd="3" destOrd="0" presId="urn:microsoft.com/office/officeart/2008/layout/LinedList"/>
    <dgm:cxn modelId="{BBA3AD6A-9DA9-43F9-9C08-10906227E5D1}" type="presParOf" srcId="{0971F057-CF22-431D-91C0-F6BE9D4AA144}" destId="{D2CF4F81-5D2A-475A-B27E-B7B523B8EF6A}" srcOrd="0" destOrd="0" presId="urn:microsoft.com/office/officeart/2008/layout/LinedList"/>
    <dgm:cxn modelId="{C6B697F2-3407-4D18-91FC-5509186FB57C}" type="presParOf" srcId="{0971F057-CF22-431D-91C0-F6BE9D4AA144}" destId="{E3C594BF-BD9A-4D35-B800-23B797DDD4FF}" srcOrd="1" destOrd="0" presId="urn:microsoft.com/office/officeart/2008/layout/LinedList"/>
    <dgm:cxn modelId="{9F5F09F4-2549-47E9-AE60-9D0B211CD1EF}" type="presParOf" srcId="{E3C594BF-BD9A-4D35-B800-23B797DDD4FF}" destId="{860F1398-6650-4EF7-98DF-E9B18F0F296D}" srcOrd="0" destOrd="0" presId="urn:microsoft.com/office/officeart/2008/layout/LinedList"/>
    <dgm:cxn modelId="{67AC2C27-E581-45BC-AC70-3A8537315BCA}" type="presParOf" srcId="{E3C594BF-BD9A-4D35-B800-23B797DDD4FF}" destId="{7BC7DA7C-666F-4880-8F42-4596095A2526}" srcOrd="1" destOrd="0" presId="urn:microsoft.com/office/officeart/2008/layout/LinedList"/>
    <dgm:cxn modelId="{0215D1FA-561B-46B4-AABA-817AC414F89E}" type="presParOf" srcId="{7BC7DA7C-666F-4880-8F42-4596095A2526}" destId="{41CFBCE5-9ADE-4DDE-B618-15918D3AF54A}" srcOrd="0" destOrd="0" presId="urn:microsoft.com/office/officeart/2008/layout/LinedList"/>
    <dgm:cxn modelId="{9256DC3C-B955-4189-BEE2-29A7303CCB58}" type="presParOf" srcId="{7BC7DA7C-666F-4880-8F42-4596095A2526}" destId="{5D8DDCBD-AE4C-4829-8535-D9F93EF238E2}" srcOrd="1" destOrd="0" presId="urn:microsoft.com/office/officeart/2008/layout/LinedList"/>
    <dgm:cxn modelId="{E3B45203-8C9A-4E1C-B197-6EE1A6AE3396}" type="presParOf" srcId="{7BC7DA7C-666F-4880-8F42-4596095A2526}" destId="{824E6C1A-9E0D-4D19-AFA2-CAD48E5E7F21}" srcOrd="2" destOrd="0" presId="urn:microsoft.com/office/officeart/2008/layout/LinedList"/>
    <dgm:cxn modelId="{743238B4-36E5-4F1A-9004-485DA87D5444}" type="presParOf" srcId="{E3C594BF-BD9A-4D35-B800-23B797DDD4FF}" destId="{210CD141-4595-47E1-A8A9-5636578DA12C}" srcOrd="2" destOrd="0" presId="urn:microsoft.com/office/officeart/2008/layout/LinedList"/>
    <dgm:cxn modelId="{37281404-47E5-4B98-A2B2-01582F12FD8B}" type="presParOf" srcId="{E3C594BF-BD9A-4D35-B800-23B797DDD4FF}" destId="{2E907ED9-75E5-4CCB-B3EB-C5083FF4A68F}" srcOrd="3" destOrd="0" presId="urn:microsoft.com/office/officeart/2008/layout/LinedList"/>
    <dgm:cxn modelId="{01304BA3-AB98-4224-A331-EA277ADB6227}" type="presParOf" srcId="{6D82629E-85ED-4419-8F20-88E3E143A1CF}" destId="{3CD6984E-13E8-437F-BD7C-473F60BB51B3}" srcOrd="4" destOrd="0" presId="urn:microsoft.com/office/officeart/2008/layout/LinedList"/>
    <dgm:cxn modelId="{78280AD6-723A-4B1A-AB5B-1F5AEA4C8F41}" type="presParOf" srcId="{6D82629E-85ED-4419-8F20-88E3E143A1CF}" destId="{649714A5-4AA5-4FC8-B8D4-3A5C4121BDA2}" srcOrd="5" destOrd="0" presId="urn:microsoft.com/office/officeart/2008/layout/LinedList"/>
    <dgm:cxn modelId="{1910627E-FC54-4A62-8C3D-AEBC2A73E0D4}" type="presParOf" srcId="{649714A5-4AA5-4FC8-B8D4-3A5C4121BDA2}" destId="{A596E65D-E52C-4332-98AA-805CAA2617D8}" srcOrd="0" destOrd="0" presId="urn:microsoft.com/office/officeart/2008/layout/LinedList"/>
    <dgm:cxn modelId="{4EB6D7E5-F571-4832-953C-0090120E41B1}" type="presParOf" srcId="{649714A5-4AA5-4FC8-B8D4-3A5C4121BDA2}" destId="{743A514C-63DB-460F-A4BB-ED3C3AEDA8BC}" srcOrd="1" destOrd="0" presId="urn:microsoft.com/office/officeart/2008/layout/LinedList"/>
    <dgm:cxn modelId="{E2981A1F-E88F-4FCA-BDE3-ED2E3F56AF78}" type="presParOf" srcId="{743A514C-63DB-460F-A4BB-ED3C3AEDA8BC}" destId="{45E70F6E-FEC6-4C68-A8E0-A9DB50B8F5C2}" srcOrd="0" destOrd="0" presId="urn:microsoft.com/office/officeart/2008/layout/LinedList"/>
    <dgm:cxn modelId="{430D96D7-C038-49B3-B1E0-0371C103AD62}" type="presParOf" srcId="{743A514C-63DB-460F-A4BB-ED3C3AEDA8BC}" destId="{2255457A-1751-4477-8680-2D25A83D170C}" srcOrd="1" destOrd="0" presId="urn:microsoft.com/office/officeart/2008/layout/LinedList"/>
    <dgm:cxn modelId="{6DA6DE7B-D465-4F4C-B09E-9ACF0D72CE7A}" type="presParOf" srcId="{2255457A-1751-4477-8680-2D25A83D170C}" destId="{97339BA3-4317-4378-99DF-B0F7F6E7F8C1}" srcOrd="0" destOrd="0" presId="urn:microsoft.com/office/officeart/2008/layout/LinedList"/>
    <dgm:cxn modelId="{A43BCFE9-7113-4016-941B-89ED2D1821B4}" type="presParOf" srcId="{2255457A-1751-4477-8680-2D25A83D170C}" destId="{002065BA-615E-45F8-8B3A-1D593BFB915B}" srcOrd="1" destOrd="0" presId="urn:microsoft.com/office/officeart/2008/layout/LinedList"/>
    <dgm:cxn modelId="{46C1FCA3-6E8D-4927-8F74-41B75564E765}" type="presParOf" srcId="{2255457A-1751-4477-8680-2D25A83D170C}" destId="{2894497D-9DE0-454C-BC9E-C65AF4A4EF6A}" srcOrd="2" destOrd="0" presId="urn:microsoft.com/office/officeart/2008/layout/LinedList"/>
    <dgm:cxn modelId="{48B68C84-C992-4D9A-8C3A-881057C3D382}" type="presParOf" srcId="{743A514C-63DB-460F-A4BB-ED3C3AEDA8BC}" destId="{B2344D6C-5C07-4BCC-B839-BC6ADDCDF4EB}" srcOrd="2" destOrd="0" presId="urn:microsoft.com/office/officeart/2008/layout/LinedList"/>
    <dgm:cxn modelId="{AA6DC910-C02E-4512-AA88-C1BA5F06E130}" type="presParOf" srcId="{743A514C-63DB-460F-A4BB-ED3C3AEDA8BC}" destId="{9A5CD130-EF96-4122-948F-F671BBBED7C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5B997AD-F3EF-45E3-B815-C4D069E1C3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972508-E727-4D16-B67C-140963F59683}">
      <dgm:prSet/>
      <dgm:spPr/>
      <dgm:t>
        <a:bodyPr/>
        <a:lstStyle/>
        <a:p>
          <a:pPr rtl="0"/>
          <a:r>
            <a:rPr lang="en-US" smtClean="0"/>
            <a:t>How does literature reflect culture?</a:t>
          </a:r>
          <a:endParaRPr lang="en-US"/>
        </a:p>
      </dgm:t>
    </dgm:pt>
    <dgm:pt modelId="{F9EE8B41-4EB8-4AA5-8CD9-BDA0C30036A3}" type="parTrans" cxnId="{18ECFFA1-29B4-49AF-8C4C-C160325F1B5F}">
      <dgm:prSet/>
      <dgm:spPr/>
      <dgm:t>
        <a:bodyPr/>
        <a:lstStyle/>
        <a:p>
          <a:endParaRPr lang="en-US"/>
        </a:p>
      </dgm:t>
    </dgm:pt>
    <dgm:pt modelId="{1CFC1E9C-7876-458C-BBC3-B3DE2835E770}" type="sibTrans" cxnId="{18ECFFA1-29B4-49AF-8C4C-C160325F1B5F}">
      <dgm:prSet/>
      <dgm:spPr/>
      <dgm:t>
        <a:bodyPr/>
        <a:lstStyle/>
        <a:p>
          <a:endParaRPr lang="en-US"/>
        </a:p>
      </dgm:t>
    </dgm:pt>
    <dgm:pt modelId="{52A79B52-43AF-47E8-AE76-1967C5D78C9F}" type="pres">
      <dgm:prSet presAssocID="{E5B997AD-F3EF-45E3-B815-C4D069E1C3F1}" presName="linear" presStyleCnt="0">
        <dgm:presLayoutVars>
          <dgm:animLvl val="lvl"/>
          <dgm:resizeHandles val="exact"/>
        </dgm:presLayoutVars>
      </dgm:prSet>
      <dgm:spPr/>
      <dgm:t>
        <a:bodyPr/>
        <a:lstStyle/>
        <a:p>
          <a:endParaRPr lang="en-US"/>
        </a:p>
      </dgm:t>
    </dgm:pt>
    <dgm:pt modelId="{E118B2E4-6E48-43FB-904A-4E0377835319}" type="pres">
      <dgm:prSet presAssocID="{52972508-E727-4D16-B67C-140963F59683}" presName="parentText" presStyleLbl="node1" presStyleIdx="0" presStyleCnt="1">
        <dgm:presLayoutVars>
          <dgm:chMax val="0"/>
          <dgm:bulletEnabled val="1"/>
        </dgm:presLayoutVars>
      </dgm:prSet>
      <dgm:spPr/>
      <dgm:t>
        <a:bodyPr/>
        <a:lstStyle/>
        <a:p>
          <a:endParaRPr lang="en-US"/>
        </a:p>
      </dgm:t>
    </dgm:pt>
  </dgm:ptLst>
  <dgm:cxnLst>
    <dgm:cxn modelId="{18ECFFA1-29B4-49AF-8C4C-C160325F1B5F}" srcId="{E5B997AD-F3EF-45E3-B815-C4D069E1C3F1}" destId="{52972508-E727-4D16-B67C-140963F59683}" srcOrd="0" destOrd="0" parTransId="{F9EE8B41-4EB8-4AA5-8CD9-BDA0C30036A3}" sibTransId="{1CFC1E9C-7876-458C-BBC3-B3DE2835E770}"/>
    <dgm:cxn modelId="{35D6950C-21D1-4766-9EF4-233B405ED09B}" type="presOf" srcId="{E5B997AD-F3EF-45E3-B815-C4D069E1C3F1}" destId="{52A79B52-43AF-47E8-AE76-1967C5D78C9F}" srcOrd="0" destOrd="0" presId="urn:microsoft.com/office/officeart/2005/8/layout/vList2"/>
    <dgm:cxn modelId="{653D3AB5-790B-41BE-BEA6-6A02CAD79E4A}" type="presOf" srcId="{52972508-E727-4D16-B67C-140963F59683}" destId="{E118B2E4-6E48-43FB-904A-4E0377835319}" srcOrd="0" destOrd="0" presId="urn:microsoft.com/office/officeart/2005/8/layout/vList2"/>
    <dgm:cxn modelId="{1384F36E-03D0-49D7-BFCB-7E58EF4DDB43}" type="presParOf" srcId="{52A79B52-43AF-47E8-AE76-1967C5D78C9F}" destId="{E118B2E4-6E48-43FB-904A-4E037783531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dirty="0" smtClean="0"/>
            <a:t>ELAGSE-12 RL2</a:t>
          </a:r>
          <a:br>
            <a:rPr lang="en-US" dirty="0" smtClean="0"/>
          </a:br>
          <a:r>
            <a:rPr lang="en-US"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dirty="0"/>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EAA72D26-37AF-49A2-9268-3EDE7B512F42}" type="presOf" srcId="{79E8ACC2-74CB-4176-A58C-DBE698198930}" destId="{9BADCE66-91B9-4752-B4A2-B1CE2683DE5B}" srcOrd="0" destOrd="0" presId="urn:microsoft.com/office/officeart/2005/8/layout/vList2"/>
    <dgm:cxn modelId="{04960698-4EF1-4D10-861E-A667784A2D43}" type="presOf" srcId="{50ABB8B5-BD7E-4E8E-ADF6-3A20B19AB124}" destId="{EE43301C-A35E-4E2C-821B-3ABCDC6675E4}" srcOrd="0" destOrd="0" presId="urn:microsoft.com/office/officeart/2005/8/layout/vList2"/>
    <dgm:cxn modelId="{A3F6048A-FD3A-4C0D-BAEE-E5A804FF2231}"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C768FA9-CAB7-4B31-B6E6-4A87EF3802B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06B6EBF-3921-4801-B655-F9278D188590}">
      <dgm:prSet/>
      <dgm:spPr/>
      <dgm:t>
        <a:bodyPr/>
        <a:lstStyle/>
        <a:p>
          <a:pPr rtl="0"/>
          <a:r>
            <a:rPr lang="en-US" smtClean="0"/>
            <a:t>Please take out your book reports and prepare to turn them in to Mr. Hatch or Mr. Bailey.</a:t>
          </a:r>
          <a:endParaRPr lang="en-US"/>
        </a:p>
      </dgm:t>
    </dgm:pt>
    <dgm:pt modelId="{87C3E479-8312-4466-9F6F-70A9FF9CD958}" type="parTrans" cxnId="{A28692C8-2E93-44CC-95CD-6B3FC64CBE25}">
      <dgm:prSet/>
      <dgm:spPr/>
      <dgm:t>
        <a:bodyPr/>
        <a:lstStyle/>
        <a:p>
          <a:endParaRPr lang="en-US"/>
        </a:p>
      </dgm:t>
    </dgm:pt>
    <dgm:pt modelId="{20C3CC48-090B-42AC-8B96-D0561EF982A5}" type="sibTrans" cxnId="{A28692C8-2E93-44CC-95CD-6B3FC64CBE25}">
      <dgm:prSet/>
      <dgm:spPr/>
      <dgm:t>
        <a:bodyPr/>
        <a:lstStyle/>
        <a:p>
          <a:endParaRPr lang="en-US"/>
        </a:p>
      </dgm:t>
    </dgm:pt>
    <dgm:pt modelId="{FAD301D8-92C8-4E96-83BE-4A3C0280A4BE}">
      <dgm:prSet/>
      <dgm:spPr/>
      <dgm:t>
        <a:bodyPr/>
        <a:lstStyle/>
        <a:p>
          <a:pPr rtl="0"/>
          <a:r>
            <a:rPr lang="en-US" b="1" dirty="0" smtClean="0">
              <a:solidFill>
                <a:srgbClr val="FF0000"/>
              </a:solidFill>
            </a:rPr>
            <a:t>Make sure that at the top of your report you have written your name, the date, the period, and your teacher’s name</a:t>
          </a:r>
          <a:endParaRPr lang="en-US" b="1" dirty="0">
            <a:solidFill>
              <a:srgbClr val="FF0000"/>
            </a:solidFill>
          </a:endParaRPr>
        </a:p>
      </dgm:t>
    </dgm:pt>
    <dgm:pt modelId="{4DF6344B-EC09-4FEA-BF3A-E275D207F58E}" type="parTrans" cxnId="{7A278DBB-F536-4702-AD2A-7056E27669E4}">
      <dgm:prSet/>
      <dgm:spPr/>
      <dgm:t>
        <a:bodyPr/>
        <a:lstStyle/>
        <a:p>
          <a:endParaRPr lang="en-US"/>
        </a:p>
      </dgm:t>
    </dgm:pt>
    <dgm:pt modelId="{2F7E32DA-10EF-467D-9970-1C0D5D7058F5}" type="sibTrans" cxnId="{7A278DBB-F536-4702-AD2A-7056E27669E4}">
      <dgm:prSet/>
      <dgm:spPr/>
      <dgm:t>
        <a:bodyPr/>
        <a:lstStyle/>
        <a:p>
          <a:endParaRPr lang="en-US"/>
        </a:p>
      </dgm:t>
    </dgm:pt>
    <dgm:pt modelId="{B6FC0582-CEE9-4069-A4B6-89F7E3706161}" type="pres">
      <dgm:prSet presAssocID="{1C768FA9-CAB7-4B31-B6E6-4A87EF3802BC}" presName="vert0" presStyleCnt="0">
        <dgm:presLayoutVars>
          <dgm:dir/>
          <dgm:animOne val="branch"/>
          <dgm:animLvl val="lvl"/>
        </dgm:presLayoutVars>
      </dgm:prSet>
      <dgm:spPr/>
      <dgm:t>
        <a:bodyPr/>
        <a:lstStyle/>
        <a:p>
          <a:endParaRPr lang="en-US"/>
        </a:p>
      </dgm:t>
    </dgm:pt>
    <dgm:pt modelId="{DDC1F8EA-C34E-4EA1-AE34-EF94D758285A}" type="pres">
      <dgm:prSet presAssocID="{006B6EBF-3921-4801-B655-F9278D188590}" presName="thickLine" presStyleLbl="alignNode1" presStyleIdx="0" presStyleCnt="2"/>
      <dgm:spPr/>
    </dgm:pt>
    <dgm:pt modelId="{F327F0B9-A3FE-48E7-A5BF-99DEB6ECE2BF}" type="pres">
      <dgm:prSet presAssocID="{006B6EBF-3921-4801-B655-F9278D188590}" presName="horz1" presStyleCnt="0"/>
      <dgm:spPr/>
    </dgm:pt>
    <dgm:pt modelId="{166B5010-37CA-49B3-8D06-EFFC1CCD0097}" type="pres">
      <dgm:prSet presAssocID="{006B6EBF-3921-4801-B655-F9278D188590}" presName="tx1" presStyleLbl="revTx" presStyleIdx="0" presStyleCnt="2"/>
      <dgm:spPr/>
      <dgm:t>
        <a:bodyPr/>
        <a:lstStyle/>
        <a:p>
          <a:endParaRPr lang="en-US"/>
        </a:p>
      </dgm:t>
    </dgm:pt>
    <dgm:pt modelId="{71FF53B6-3D53-4C05-B1C1-29861832607D}" type="pres">
      <dgm:prSet presAssocID="{006B6EBF-3921-4801-B655-F9278D188590}" presName="vert1" presStyleCnt="0"/>
      <dgm:spPr/>
    </dgm:pt>
    <dgm:pt modelId="{03637635-C899-4D57-9A3F-E4D527C77E2E}" type="pres">
      <dgm:prSet presAssocID="{FAD301D8-92C8-4E96-83BE-4A3C0280A4BE}" presName="thickLine" presStyleLbl="alignNode1" presStyleIdx="1" presStyleCnt="2"/>
      <dgm:spPr/>
    </dgm:pt>
    <dgm:pt modelId="{8D655656-2BD1-41AD-B9AB-7AF8E3D91661}" type="pres">
      <dgm:prSet presAssocID="{FAD301D8-92C8-4E96-83BE-4A3C0280A4BE}" presName="horz1" presStyleCnt="0"/>
      <dgm:spPr/>
    </dgm:pt>
    <dgm:pt modelId="{E4FC511E-3F64-4D3B-A4F4-1AB70AF64D22}" type="pres">
      <dgm:prSet presAssocID="{FAD301D8-92C8-4E96-83BE-4A3C0280A4BE}" presName="tx1" presStyleLbl="revTx" presStyleIdx="1" presStyleCnt="2"/>
      <dgm:spPr/>
      <dgm:t>
        <a:bodyPr/>
        <a:lstStyle/>
        <a:p>
          <a:endParaRPr lang="en-US"/>
        </a:p>
      </dgm:t>
    </dgm:pt>
    <dgm:pt modelId="{1C90491B-3627-4545-9D2A-76E910E23D1A}" type="pres">
      <dgm:prSet presAssocID="{FAD301D8-92C8-4E96-83BE-4A3C0280A4BE}" presName="vert1" presStyleCnt="0"/>
      <dgm:spPr/>
    </dgm:pt>
  </dgm:ptLst>
  <dgm:cxnLst>
    <dgm:cxn modelId="{046F8469-385E-4CBA-BD91-5378172005D5}" type="presOf" srcId="{006B6EBF-3921-4801-B655-F9278D188590}" destId="{166B5010-37CA-49B3-8D06-EFFC1CCD0097}" srcOrd="0" destOrd="0" presId="urn:microsoft.com/office/officeart/2008/layout/LinedList"/>
    <dgm:cxn modelId="{C49FCDA1-885A-422D-832A-2D2974E7321F}" type="presOf" srcId="{FAD301D8-92C8-4E96-83BE-4A3C0280A4BE}" destId="{E4FC511E-3F64-4D3B-A4F4-1AB70AF64D22}" srcOrd="0" destOrd="0" presId="urn:microsoft.com/office/officeart/2008/layout/LinedList"/>
    <dgm:cxn modelId="{1503A936-78FE-417C-A1CE-3A7A02925526}" type="presOf" srcId="{1C768FA9-CAB7-4B31-B6E6-4A87EF3802BC}" destId="{B6FC0582-CEE9-4069-A4B6-89F7E3706161}" srcOrd="0" destOrd="0" presId="urn:microsoft.com/office/officeart/2008/layout/LinedList"/>
    <dgm:cxn modelId="{7A278DBB-F536-4702-AD2A-7056E27669E4}" srcId="{1C768FA9-CAB7-4B31-B6E6-4A87EF3802BC}" destId="{FAD301D8-92C8-4E96-83BE-4A3C0280A4BE}" srcOrd="1" destOrd="0" parTransId="{4DF6344B-EC09-4FEA-BF3A-E275D207F58E}" sibTransId="{2F7E32DA-10EF-467D-9970-1C0D5D7058F5}"/>
    <dgm:cxn modelId="{A28692C8-2E93-44CC-95CD-6B3FC64CBE25}" srcId="{1C768FA9-CAB7-4B31-B6E6-4A87EF3802BC}" destId="{006B6EBF-3921-4801-B655-F9278D188590}" srcOrd="0" destOrd="0" parTransId="{87C3E479-8312-4466-9F6F-70A9FF9CD958}" sibTransId="{20C3CC48-090B-42AC-8B96-D0561EF982A5}"/>
    <dgm:cxn modelId="{A8D2ABD9-B21E-4A3B-98BE-B0E5F247583A}" type="presParOf" srcId="{B6FC0582-CEE9-4069-A4B6-89F7E3706161}" destId="{DDC1F8EA-C34E-4EA1-AE34-EF94D758285A}" srcOrd="0" destOrd="0" presId="urn:microsoft.com/office/officeart/2008/layout/LinedList"/>
    <dgm:cxn modelId="{74258C82-CFB1-4485-BFDA-B833D3D704B6}" type="presParOf" srcId="{B6FC0582-CEE9-4069-A4B6-89F7E3706161}" destId="{F327F0B9-A3FE-48E7-A5BF-99DEB6ECE2BF}" srcOrd="1" destOrd="0" presId="urn:microsoft.com/office/officeart/2008/layout/LinedList"/>
    <dgm:cxn modelId="{C6796388-FA5F-47DE-9F5A-11C88EDD99DE}" type="presParOf" srcId="{F327F0B9-A3FE-48E7-A5BF-99DEB6ECE2BF}" destId="{166B5010-37CA-49B3-8D06-EFFC1CCD0097}" srcOrd="0" destOrd="0" presId="urn:microsoft.com/office/officeart/2008/layout/LinedList"/>
    <dgm:cxn modelId="{F8857F38-C59A-451D-8B62-5A135E9294FA}" type="presParOf" srcId="{F327F0B9-A3FE-48E7-A5BF-99DEB6ECE2BF}" destId="{71FF53B6-3D53-4C05-B1C1-29861832607D}" srcOrd="1" destOrd="0" presId="urn:microsoft.com/office/officeart/2008/layout/LinedList"/>
    <dgm:cxn modelId="{D53F7290-3CB0-4D02-A3B6-27EA4913A254}" type="presParOf" srcId="{B6FC0582-CEE9-4069-A4B6-89F7E3706161}" destId="{03637635-C899-4D57-9A3F-E4D527C77E2E}" srcOrd="2" destOrd="0" presId="urn:microsoft.com/office/officeart/2008/layout/LinedList"/>
    <dgm:cxn modelId="{0333B812-B696-48E8-B9A5-414279CC3D8E}" type="presParOf" srcId="{B6FC0582-CEE9-4069-A4B6-89F7E3706161}" destId="{8D655656-2BD1-41AD-B9AB-7AF8E3D91661}" srcOrd="3" destOrd="0" presId="urn:microsoft.com/office/officeart/2008/layout/LinedList"/>
    <dgm:cxn modelId="{3DF16382-D99B-4816-A5EB-AAC17D81FBA1}" type="presParOf" srcId="{8D655656-2BD1-41AD-B9AB-7AF8E3D91661}" destId="{E4FC511E-3F64-4D3B-A4F4-1AB70AF64D22}" srcOrd="0" destOrd="0" presId="urn:microsoft.com/office/officeart/2008/layout/LinedList"/>
    <dgm:cxn modelId="{48935880-B1F3-4AD2-9022-4648D8B238BE}" type="presParOf" srcId="{8D655656-2BD1-41AD-B9AB-7AF8E3D91661}" destId="{1C90491B-3627-4545-9D2A-76E910E23D1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E2F7231-BB5C-46CE-ADCA-5ABD6CE3F1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AAD9B3-584E-458D-97A8-A3D508BF28A6}">
      <dgm:prSet/>
      <dgm:spPr/>
      <dgm:t>
        <a:bodyPr/>
        <a:lstStyle/>
        <a:p>
          <a:pPr rtl="0"/>
          <a:r>
            <a:rPr lang="en-US" dirty="0" smtClean="0"/>
            <a:t>We will now </a:t>
          </a:r>
          <a:r>
            <a:rPr lang="en-US" dirty="0" smtClean="0"/>
            <a:t>continue reading the Odyssey.</a:t>
          </a:r>
          <a:endParaRPr lang="en-US" dirty="0"/>
        </a:p>
      </dgm:t>
    </dgm:pt>
    <dgm:pt modelId="{BD95022D-23C9-47CB-8994-AF69CB1C87B1}" type="parTrans" cxnId="{737FCCE0-A912-4CB6-B8F3-7B8D9392C944}">
      <dgm:prSet/>
      <dgm:spPr/>
      <dgm:t>
        <a:bodyPr/>
        <a:lstStyle/>
        <a:p>
          <a:endParaRPr lang="en-US"/>
        </a:p>
      </dgm:t>
    </dgm:pt>
    <dgm:pt modelId="{0611D206-C095-4D97-A401-C1D98952D22D}" type="sibTrans" cxnId="{737FCCE0-A912-4CB6-B8F3-7B8D9392C944}">
      <dgm:prSet/>
      <dgm:spPr/>
      <dgm:t>
        <a:bodyPr/>
        <a:lstStyle/>
        <a:p>
          <a:endParaRPr lang="en-US"/>
        </a:p>
      </dgm:t>
    </dgm:pt>
    <dgm:pt modelId="{4B08B2F3-53F6-474E-88B1-D95988F716F9}">
      <dgm:prSet/>
      <dgm:spPr/>
      <dgm:t>
        <a:bodyPr/>
        <a:lstStyle/>
        <a:p>
          <a:pPr rtl="0"/>
          <a:r>
            <a:rPr lang="en-US" dirty="0" smtClean="0"/>
            <a:t>Please turn in your green literature book to page </a:t>
          </a:r>
          <a:r>
            <a:rPr lang="en-US" dirty="0" smtClean="0"/>
            <a:t>986.</a:t>
          </a:r>
          <a:endParaRPr lang="en-US" dirty="0"/>
        </a:p>
      </dgm:t>
    </dgm:pt>
    <dgm:pt modelId="{5292DAFC-303D-4CEF-8FC6-3F1A57F5A298}" type="parTrans" cxnId="{3DD51234-B65F-4892-A412-D2C4EE6BA5A7}">
      <dgm:prSet/>
      <dgm:spPr/>
      <dgm:t>
        <a:bodyPr/>
        <a:lstStyle/>
        <a:p>
          <a:endParaRPr lang="en-US"/>
        </a:p>
      </dgm:t>
    </dgm:pt>
    <dgm:pt modelId="{253B9EA3-42D1-4B3D-9F72-0BBAECF7C32F}" type="sibTrans" cxnId="{3DD51234-B65F-4892-A412-D2C4EE6BA5A7}">
      <dgm:prSet/>
      <dgm:spPr/>
      <dgm:t>
        <a:bodyPr/>
        <a:lstStyle/>
        <a:p>
          <a:endParaRPr lang="en-US"/>
        </a:p>
      </dgm:t>
    </dgm:pt>
    <dgm:pt modelId="{A1366BA7-8935-4C26-99D5-60CB849DDF25}" type="pres">
      <dgm:prSet presAssocID="{FE2F7231-BB5C-46CE-ADCA-5ABD6CE3F1F4}" presName="linear" presStyleCnt="0">
        <dgm:presLayoutVars>
          <dgm:animLvl val="lvl"/>
          <dgm:resizeHandles val="exact"/>
        </dgm:presLayoutVars>
      </dgm:prSet>
      <dgm:spPr/>
      <dgm:t>
        <a:bodyPr/>
        <a:lstStyle/>
        <a:p>
          <a:endParaRPr lang="en-US"/>
        </a:p>
      </dgm:t>
    </dgm:pt>
    <dgm:pt modelId="{CB255449-45CF-41C8-810A-9EF4C8295A4D}" type="pres">
      <dgm:prSet presAssocID="{D7AAD9B3-584E-458D-97A8-A3D508BF28A6}" presName="parentText" presStyleLbl="node1" presStyleIdx="0" presStyleCnt="2">
        <dgm:presLayoutVars>
          <dgm:chMax val="0"/>
          <dgm:bulletEnabled val="1"/>
        </dgm:presLayoutVars>
      </dgm:prSet>
      <dgm:spPr/>
      <dgm:t>
        <a:bodyPr/>
        <a:lstStyle/>
        <a:p>
          <a:endParaRPr lang="en-US"/>
        </a:p>
      </dgm:t>
    </dgm:pt>
    <dgm:pt modelId="{BD81613F-AED5-4C8D-A867-87005D14BD93}" type="pres">
      <dgm:prSet presAssocID="{0611D206-C095-4D97-A401-C1D98952D22D}" presName="spacer" presStyleCnt="0"/>
      <dgm:spPr/>
    </dgm:pt>
    <dgm:pt modelId="{A309B3D0-52D7-4D3C-BD7C-87FDD96433DB}" type="pres">
      <dgm:prSet presAssocID="{4B08B2F3-53F6-474E-88B1-D95988F716F9}" presName="parentText" presStyleLbl="node1" presStyleIdx="1" presStyleCnt="2">
        <dgm:presLayoutVars>
          <dgm:chMax val="0"/>
          <dgm:bulletEnabled val="1"/>
        </dgm:presLayoutVars>
      </dgm:prSet>
      <dgm:spPr/>
      <dgm:t>
        <a:bodyPr/>
        <a:lstStyle/>
        <a:p>
          <a:endParaRPr lang="en-US"/>
        </a:p>
      </dgm:t>
    </dgm:pt>
  </dgm:ptLst>
  <dgm:cxnLst>
    <dgm:cxn modelId="{737FCCE0-A912-4CB6-B8F3-7B8D9392C944}" srcId="{FE2F7231-BB5C-46CE-ADCA-5ABD6CE3F1F4}" destId="{D7AAD9B3-584E-458D-97A8-A3D508BF28A6}" srcOrd="0" destOrd="0" parTransId="{BD95022D-23C9-47CB-8994-AF69CB1C87B1}" sibTransId="{0611D206-C095-4D97-A401-C1D98952D22D}"/>
    <dgm:cxn modelId="{6CFD545F-5EBA-4A21-A8ED-5D2AA169BC5E}" type="presOf" srcId="{D7AAD9B3-584E-458D-97A8-A3D508BF28A6}" destId="{CB255449-45CF-41C8-810A-9EF4C8295A4D}" srcOrd="0" destOrd="0" presId="urn:microsoft.com/office/officeart/2005/8/layout/vList2"/>
    <dgm:cxn modelId="{3DD51234-B65F-4892-A412-D2C4EE6BA5A7}" srcId="{FE2F7231-BB5C-46CE-ADCA-5ABD6CE3F1F4}" destId="{4B08B2F3-53F6-474E-88B1-D95988F716F9}" srcOrd="1" destOrd="0" parTransId="{5292DAFC-303D-4CEF-8FC6-3F1A57F5A298}" sibTransId="{253B9EA3-42D1-4B3D-9F72-0BBAECF7C32F}"/>
    <dgm:cxn modelId="{1AE9497A-2807-4946-B622-53CDE9A00253}" type="presOf" srcId="{4B08B2F3-53F6-474E-88B1-D95988F716F9}" destId="{A309B3D0-52D7-4D3C-BD7C-87FDD96433DB}" srcOrd="0" destOrd="0" presId="urn:microsoft.com/office/officeart/2005/8/layout/vList2"/>
    <dgm:cxn modelId="{1AD195D3-B89F-4C07-B4B3-043E96B53198}" type="presOf" srcId="{FE2F7231-BB5C-46CE-ADCA-5ABD6CE3F1F4}" destId="{A1366BA7-8935-4C26-99D5-60CB849DDF25}" srcOrd="0" destOrd="0" presId="urn:microsoft.com/office/officeart/2005/8/layout/vList2"/>
    <dgm:cxn modelId="{270E8CC6-D27B-4675-AABC-04FB3B1E63F4}" type="presParOf" srcId="{A1366BA7-8935-4C26-99D5-60CB849DDF25}" destId="{CB255449-45CF-41C8-810A-9EF4C8295A4D}" srcOrd="0" destOrd="0" presId="urn:microsoft.com/office/officeart/2005/8/layout/vList2"/>
    <dgm:cxn modelId="{68F8C4EC-CFE6-4320-A78F-4B5D924BDB17}" type="presParOf" srcId="{A1366BA7-8935-4C26-99D5-60CB849DDF25}" destId="{BD81613F-AED5-4C8D-A867-87005D14BD93}" srcOrd="1" destOrd="0" presId="urn:microsoft.com/office/officeart/2005/8/layout/vList2"/>
    <dgm:cxn modelId="{2CD50FB3-8678-4CA3-97B6-6F206D5C53B7}" type="presParOf" srcId="{A1366BA7-8935-4C26-99D5-60CB849DDF25}" destId="{A309B3D0-52D7-4D3C-BD7C-87FDD9643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193BD1D-9401-441A-8E81-882232B83EC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216C6B8-4C2C-4BC6-B845-0E0A9BBC8FA8}">
      <dgm:prSet/>
      <dgm:spPr/>
      <dgm:t>
        <a:bodyPr/>
        <a:lstStyle/>
        <a:p>
          <a:pPr rtl="0"/>
          <a:r>
            <a:rPr lang="en-US" smtClean="0"/>
            <a:t>We will now go to the library if there is no one in the library testing.</a:t>
          </a:r>
          <a:endParaRPr lang="en-US"/>
        </a:p>
      </dgm:t>
    </dgm:pt>
    <dgm:pt modelId="{1D961B47-1B11-4D6C-906A-851AAD14170D}" type="parTrans" cxnId="{6CFB5D7B-6A1B-46F6-B9BB-0982393834A1}">
      <dgm:prSet/>
      <dgm:spPr/>
      <dgm:t>
        <a:bodyPr/>
        <a:lstStyle/>
        <a:p>
          <a:endParaRPr lang="en-US"/>
        </a:p>
      </dgm:t>
    </dgm:pt>
    <dgm:pt modelId="{66640377-76B8-4B6D-9D5E-02C4949FB951}" type="sibTrans" cxnId="{6CFB5D7B-6A1B-46F6-B9BB-0982393834A1}">
      <dgm:prSet/>
      <dgm:spPr/>
      <dgm:t>
        <a:bodyPr/>
        <a:lstStyle/>
        <a:p>
          <a:endParaRPr lang="en-US"/>
        </a:p>
      </dgm:t>
    </dgm:pt>
    <dgm:pt modelId="{FF959AE8-EA1F-4219-AB45-42C5C8EA5197}">
      <dgm:prSet/>
      <dgm:spPr/>
      <dgm:t>
        <a:bodyPr/>
        <a:lstStyle/>
        <a:p>
          <a:pPr rtl="0"/>
          <a:r>
            <a:rPr lang="en-US" smtClean="0"/>
            <a:t>Please check out a book before you leave the library today.</a:t>
          </a:r>
          <a:endParaRPr lang="en-US"/>
        </a:p>
      </dgm:t>
    </dgm:pt>
    <dgm:pt modelId="{D495D95B-417A-4407-9737-94C604FEA3D8}" type="parTrans" cxnId="{40D3DA51-35CE-47A5-915D-DEDD1DB004AE}">
      <dgm:prSet/>
      <dgm:spPr/>
      <dgm:t>
        <a:bodyPr/>
        <a:lstStyle/>
        <a:p>
          <a:endParaRPr lang="en-US"/>
        </a:p>
      </dgm:t>
    </dgm:pt>
    <dgm:pt modelId="{F987CDCB-91D5-46F7-9F16-D8FF8255EAC1}" type="sibTrans" cxnId="{40D3DA51-35CE-47A5-915D-DEDD1DB004AE}">
      <dgm:prSet/>
      <dgm:spPr/>
      <dgm:t>
        <a:bodyPr/>
        <a:lstStyle/>
        <a:p>
          <a:endParaRPr lang="en-US"/>
        </a:p>
      </dgm:t>
    </dgm:pt>
    <dgm:pt modelId="{ABAE9915-20FB-47B5-9396-EBB0EEE8F5B7}" type="pres">
      <dgm:prSet presAssocID="{4193BD1D-9401-441A-8E81-882232B83EC9}" presName="vert0" presStyleCnt="0">
        <dgm:presLayoutVars>
          <dgm:dir/>
          <dgm:animOne val="branch"/>
          <dgm:animLvl val="lvl"/>
        </dgm:presLayoutVars>
      </dgm:prSet>
      <dgm:spPr/>
      <dgm:t>
        <a:bodyPr/>
        <a:lstStyle/>
        <a:p>
          <a:endParaRPr lang="en-US"/>
        </a:p>
      </dgm:t>
    </dgm:pt>
    <dgm:pt modelId="{E6274BC6-ECE3-4E11-BDEA-5A0EBD76BEC6}" type="pres">
      <dgm:prSet presAssocID="{D216C6B8-4C2C-4BC6-B845-0E0A9BBC8FA8}" presName="thickLine" presStyleLbl="alignNode1" presStyleIdx="0" presStyleCnt="2"/>
      <dgm:spPr/>
    </dgm:pt>
    <dgm:pt modelId="{99CA09B3-699F-446F-80FD-89B1AE4B4593}" type="pres">
      <dgm:prSet presAssocID="{D216C6B8-4C2C-4BC6-B845-0E0A9BBC8FA8}" presName="horz1" presStyleCnt="0"/>
      <dgm:spPr/>
    </dgm:pt>
    <dgm:pt modelId="{E1CF7F7F-4B63-4F77-B599-4EAD4E6C8A04}" type="pres">
      <dgm:prSet presAssocID="{D216C6B8-4C2C-4BC6-B845-0E0A9BBC8FA8}" presName="tx1" presStyleLbl="revTx" presStyleIdx="0" presStyleCnt="2"/>
      <dgm:spPr/>
      <dgm:t>
        <a:bodyPr/>
        <a:lstStyle/>
        <a:p>
          <a:endParaRPr lang="en-US"/>
        </a:p>
      </dgm:t>
    </dgm:pt>
    <dgm:pt modelId="{0125EC9C-E532-4E35-AC9B-B392EFA4FEA3}" type="pres">
      <dgm:prSet presAssocID="{D216C6B8-4C2C-4BC6-B845-0E0A9BBC8FA8}" presName="vert1" presStyleCnt="0"/>
      <dgm:spPr/>
    </dgm:pt>
    <dgm:pt modelId="{4B6CC9F8-96D9-4465-A735-B90DEC115ADA}" type="pres">
      <dgm:prSet presAssocID="{FF959AE8-EA1F-4219-AB45-42C5C8EA5197}" presName="thickLine" presStyleLbl="alignNode1" presStyleIdx="1" presStyleCnt="2"/>
      <dgm:spPr/>
    </dgm:pt>
    <dgm:pt modelId="{6F637E13-64F7-4938-9538-939D59E6623D}" type="pres">
      <dgm:prSet presAssocID="{FF959AE8-EA1F-4219-AB45-42C5C8EA5197}" presName="horz1" presStyleCnt="0"/>
      <dgm:spPr/>
    </dgm:pt>
    <dgm:pt modelId="{D7E88C3B-9770-46E9-8A4F-2CBCDE29EEC8}" type="pres">
      <dgm:prSet presAssocID="{FF959AE8-EA1F-4219-AB45-42C5C8EA5197}" presName="tx1" presStyleLbl="revTx" presStyleIdx="1" presStyleCnt="2"/>
      <dgm:spPr/>
      <dgm:t>
        <a:bodyPr/>
        <a:lstStyle/>
        <a:p>
          <a:endParaRPr lang="en-US"/>
        </a:p>
      </dgm:t>
    </dgm:pt>
    <dgm:pt modelId="{22044D0C-F7DC-44C9-B13D-3FA2E6EB6F2A}" type="pres">
      <dgm:prSet presAssocID="{FF959AE8-EA1F-4219-AB45-42C5C8EA5197}" presName="vert1" presStyleCnt="0"/>
      <dgm:spPr/>
    </dgm:pt>
  </dgm:ptLst>
  <dgm:cxnLst>
    <dgm:cxn modelId="{6CFB5D7B-6A1B-46F6-B9BB-0982393834A1}" srcId="{4193BD1D-9401-441A-8E81-882232B83EC9}" destId="{D216C6B8-4C2C-4BC6-B845-0E0A9BBC8FA8}" srcOrd="0" destOrd="0" parTransId="{1D961B47-1B11-4D6C-906A-851AAD14170D}" sibTransId="{66640377-76B8-4B6D-9D5E-02C4949FB951}"/>
    <dgm:cxn modelId="{40D3DA51-35CE-47A5-915D-DEDD1DB004AE}" srcId="{4193BD1D-9401-441A-8E81-882232B83EC9}" destId="{FF959AE8-EA1F-4219-AB45-42C5C8EA5197}" srcOrd="1" destOrd="0" parTransId="{D495D95B-417A-4407-9737-94C604FEA3D8}" sibTransId="{F987CDCB-91D5-46F7-9F16-D8FF8255EAC1}"/>
    <dgm:cxn modelId="{034EFCA0-FC6F-4C0A-8A02-F6B8A447A174}" type="presOf" srcId="{4193BD1D-9401-441A-8E81-882232B83EC9}" destId="{ABAE9915-20FB-47B5-9396-EBB0EEE8F5B7}" srcOrd="0" destOrd="0" presId="urn:microsoft.com/office/officeart/2008/layout/LinedList"/>
    <dgm:cxn modelId="{30812091-543B-4EDF-B79F-34DF8FF535C6}" type="presOf" srcId="{D216C6B8-4C2C-4BC6-B845-0E0A9BBC8FA8}" destId="{E1CF7F7F-4B63-4F77-B599-4EAD4E6C8A04}" srcOrd="0" destOrd="0" presId="urn:microsoft.com/office/officeart/2008/layout/LinedList"/>
    <dgm:cxn modelId="{1F460A1A-7189-44FA-A1D0-BDD010485DC4}" type="presOf" srcId="{FF959AE8-EA1F-4219-AB45-42C5C8EA5197}" destId="{D7E88C3B-9770-46E9-8A4F-2CBCDE29EEC8}" srcOrd="0" destOrd="0" presId="urn:microsoft.com/office/officeart/2008/layout/LinedList"/>
    <dgm:cxn modelId="{64A14E81-EE53-45C9-BBE8-62081867CE83}" type="presParOf" srcId="{ABAE9915-20FB-47B5-9396-EBB0EEE8F5B7}" destId="{E6274BC6-ECE3-4E11-BDEA-5A0EBD76BEC6}" srcOrd="0" destOrd="0" presId="urn:microsoft.com/office/officeart/2008/layout/LinedList"/>
    <dgm:cxn modelId="{903604D5-C3E7-4202-A2BA-E3D509C56DE1}" type="presParOf" srcId="{ABAE9915-20FB-47B5-9396-EBB0EEE8F5B7}" destId="{99CA09B3-699F-446F-80FD-89B1AE4B4593}" srcOrd="1" destOrd="0" presId="urn:microsoft.com/office/officeart/2008/layout/LinedList"/>
    <dgm:cxn modelId="{AE0EAB7E-876B-4EC7-AC62-DD4FD7E82B74}" type="presParOf" srcId="{99CA09B3-699F-446F-80FD-89B1AE4B4593}" destId="{E1CF7F7F-4B63-4F77-B599-4EAD4E6C8A04}" srcOrd="0" destOrd="0" presId="urn:microsoft.com/office/officeart/2008/layout/LinedList"/>
    <dgm:cxn modelId="{0AB8146D-66B8-4EA0-BEDD-7E8AECF2B0B3}" type="presParOf" srcId="{99CA09B3-699F-446F-80FD-89B1AE4B4593}" destId="{0125EC9C-E532-4E35-AC9B-B392EFA4FEA3}" srcOrd="1" destOrd="0" presId="urn:microsoft.com/office/officeart/2008/layout/LinedList"/>
    <dgm:cxn modelId="{8018634C-C98C-417F-A0B4-677A1B47176E}" type="presParOf" srcId="{ABAE9915-20FB-47B5-9396-EBB0EEE8F5B7}" destId="{4B6CC9F8-96D9-4465-A735-B90DEC115ADA}" srcOrd="2" destOrd="0" presId="urn:microsoft.com/office/officeart/2008/layout/LinedList"/>
    <dgm:cxn modelId="{F9BE15D0-E63B-400A-91FF-863CCAEE2FBB}" type="presParOf" srcId="{ABAE9915-20FB-47B5-9396-EBB0EEE8F5B7}" destId="{6F637E13-64F7-4938-9538-939D59E6623D}" srcOrd="3" destOrd="0" presId="urn:microsoft.com/office/officeart/2008/layout/LinedList"/>
    <dgm:cxn modelId="{2A35739B-06B3-43E4-B96D-7CE310ED1B1A}" type="presParOf" srcId="{6F637E13-64F7-4938-9538-939D59E6623D}" destId="{D7E88C3B-9770-46E9-8A4F-2CBCDE29EEC8}" srcOrd="0" destOrd="0" presId="urn:microsoft.com/office/officeart/2008/layout/LinedList"/>
    <dgm:cxn modelId="{60726C5F-8E26-4022-9191-5C07EA7CBC34}" type="presParOf" srcId="{6F637E13-64F7-4938-9538-939D59E6623D}" destId="{22044D0C-F7DC-44C9-B13D-3FA2E6EB6F2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C1AC61BD-54EA-E04A-A9E1-17716911568F}">
      <dgm:prSet/>
      <dgm:spPr/>
      <dgm:t>
        <a:bodyPr/>
        <a:lstStyle/>
        <a:p>
          <a:pPr rtl="0"/>
          <a:r>
            <a:rPr lang="en-US" b="0" dirty="0" smtClean="0">
              <a:solidFill>
                <a:schemeClr val="tx1"/>
              </a:solidFill>
            </a:rPr>
            <a:t>What challenges and trials does Odysseus face on his journey?</a:t>
          </a:r>
        </a:p>
      </dgm:t>
    </dgm:pt>
    <dgm:pt modelId="{0D9AA9B1-6E5F-EB4F-BE2B-5FFB33BAA133}" type="parTrans" cxnId="{CE82275D-E767-5E45-821A-4C2570E2AD6A}">
      <dgm:prSet/>
      <dgm:spPr/>
      <dgm:t>
        <a:bodyPr/>
        <a:lstStyle/>
        <a:p>
          <a:endParaRPr lang="en-US"/>
        </a:p>
      </dgm:t>
    </dgm:pt>
    <dgm:pt modelId="{3154FE0F-164B-BD4C-9706-303C0924CF17}" type="sibTrans" cxnId="{CE82275D-E767-5E45-821A-4C2570E2AD6A}">
      <dgm:prSet/>
      <dgm:spPr/>
      <dgm:t>
        <a:bodyPr/>
        <a:lstStyle/>
        <a:p>
          <a:endParaRPr lang="en-US"/>
        </a:p>
      </dgm:t>
    </dgm:pt>
    <dgm:pt modelId="{7FAACB91-64E3-4A47-9110-28AD16236A9B}">
      <dgm:prSet/>
      <dgm:spPr/>
      <dgm:t>
        <a:bodyPr/>
        <a:lstStyle/>
        <a:p>
          <a:pPr rtl="0"/>
          <a:r>
            <a:rPr lang="en-US" b="0" dirty="0" smtClean="0">
              <a:solidFill>
                <a:schemeClr val="tx1"/>
              </a:solidFill>
            </a:rPr>
            <a:t>Greeks: Strength, Beauty, Bravery, Cunning</a:t>
          </a:r>
        </a:p>
      </dgm:t>
    </dgm:pt>
    <dgm:pt modelId="{6407EC7D-1059-4389-8B2C-E493809396BD}" type="parTrans" cxnId="{640F438E-C95E-4A61-9273-367B36346E94}">
      <dgm:prSet/>
      <dgm:spPr/>
      <dgm:t>
        <a:bodyPr/>
        <a:lstStyle/>
        <a:p>
          <a:endParaRPr lang="en-US"/>
        </a:p>
      </dgm:t>
    </dgm:pt>
    <dgm:pt modelId="{D3E28D5A-2AC7-4DED-92ED-8330F59CBDED}" type="sibTrans" cxnId="{640F438E-C95E-4A61-9273-367B36346E94}">
      <dgm:prSet/>
      <dgm:spPr/>
      <dgm:t>
        <a:bodyPr/>
        <a:lstStyle/>
        <a:p>
          <a:endParaRPr lang="en-US"/>
        </a:p>
      </dgm:t>
    </dgm:pt>
    <dgm:pt modelId="{5EC49A07-4071-42C2-AEC2-4C3C72427394}">
      <dgm:prSet/>
      <dgm:spPr/>
      <dgm:t>
        <a:bodyPr/>
        <a:lstStyle/>
        <a:p>
          <a:pPr rtl="0"/>
          <a:r>
            <a:rPr lang="en-US" b="0" dirty="0" smtClean="0">
              <a:solidFill>
                <a:schemeClr val="tx1"/>
              </a:solidFill>
            </a:rPr>
            <a:t>Us: Family, Wealth, Power, Material Things, Fame, Beauty (Physical)</a:t>
          </a:r>
        </a:p>
      </dgm:t>
    </dgm:pt>
    <dgm:pt modelId="{388B59B5-0B9C-4103-90EE-9ED4C77A01EB}" type="parTrans" cxnId="{57411C57-7F6D-41AA-83DF-197A0CAA23FE}">
      <dgm:prSet/>
      <dgm:spPr/>
      <dgm:t>
        <a:bodyPr/>
        <a:lstStyle/>
        <a:p>
          <a:endParaRPr lang="en-US"/>
        </a:p>
      </dgm:t>
    </dgm:pt>
    <dgm:pt modelId="{8AB6934F-8518-42FD-BD71-2A9DF35CD5B3}" type="sibTrans" cxnId="{57411C57-7F6D-41AA-83DF-197A0CAA23FE}">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4"/>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4"/>
      <dgm:spPr/>
      <dgm:t>
        <a:bodyPr/>
        <a:lstStyle/>
        <a:p>
          <a:endParaRPr lang="en-US"/>
        </a:p>
      </dgm:t>
    </dgm:pt>
    <dgm:pt modelId="{3CB9709B-E32D-E94E-B264-E7AEAE8FB3E3}" type="pres">
      <dgm:prSet presAssocID="{C9454BB6-8753-354F-9E41-FECEFC709D02}" presName="vert1" presStyleCnt="0"/>
      <dgm:spPr/>
    </dgm:pt>
    <dgm:pt modelId="{E75CF42E-DB48-41A8-8350-1F7D69FBCE6F}" type="pres">
      <dgm:prSet presAssocID="{7FAACB91-64E3-4A47-9110-28AD16236A9B}" presName="thickLine" presStyleLbl="alignNode1" presStyleIdx="1" presStyleCnt="4"/>
      <dgm:spPr/>
    </dgm:pt>
    <dgm:pt modelId="{3DD01BC4-90CA-4B1D-BC20-0C52AF800A19}" type="pres">
      <dgm:prSet presAssocID="{7FAACB91-64E3-4A47-9110-28AD16236A9B}" presName="horz1" presStyleCnt="0"/>
      <dgm:spPr/>
    </dgm:pt>
    <dgm:pt modelId="{28097990-5299-48CF-87B7-10C45F13599C}" type="pres">
      <dgm:prSet presAssocID="{7FAACB91-64E3-4A47-9110-28AD16236A9B}" presName="tx1" presStyleLbl="revTx" presStyleIdx="1" presStyleCnt="4"/>
      <dgm:spPr/>
      <dgm:t>
        <a:bodyPr/>
        <a:lstStyle/>
        <a:p>
          <a:endParaRPr lang="en-US"/>
        </a:p>
      </dgm:t>
    </dgm:pt>
    <dgm:pt modelId="{90E22C92-10CA-4A62-A893-63C43B176FBF}" type="pres">
      <dgm:prSet presAssocID="{7FAACB91-64E3-4A47-9110-28AD16236A9B}" presName="vert1" presStyleCnt="0"/>
      <dgm:spPr/>
    </dgm:pt>
    <dgm:pt modelId="{D86D2E23-37EA-4603-B22E-9BA763262EC5}" type="pres">
      <dgm:prSet presAssocID="{5EC49A07-4071-42C2-AEC2-4C3C72427394}" presName="thickLine" presStyleLbl="alignNode1" presStyleIdx="2" presStyleCnt="4"/>
      <dgm:spPr/>
    </dgm:pt>
    <dgm:pt modelId="{2DABD554-944E-4B45-896D-A860438386E9}" type="pres">
      <dgm:prSet presAssocID="{5EC49A07-4071-42C2-AEC2-4C3C72427394}" presName="horz1" presStyleCnt="0"/>
      <dgm:spPr/>
    </dgm:pt>
    <dgm:pt modelId="{31DDD879-E461-40C8-8643-4E638BE30E96}" type="pres">
      <dgm:prSet presAssocID="{5EC49A07-4071-42C2-AEC2-4C3C72427394}" presName="tx1" presStyleLbl="revTx" presStyleIdx="2" presStyleCnt="4"/>
      <dgm:spPr/>
      <dgm:t>
        <a:bodyPr/>
        <a:lstStyle/>
        <a:p>
          <a:endParaRPr lang="en-US"/>
        </a:p>
      </dgm:t>
    </dgm:pt>
    <dgm:pt modelId="{80348568-C857-4E44-A988-D044168808C6}" type="pres">
      <dgm:prSet presAssocID="{5EC49A07-4071-42C2-AEC2-4C3C72427394}" presName="vert1" presStyleCnt="0"/>
      <dgm:spPr/>
    </dgm:pt>
    <dgm:pt modelId="{7C626409-C977-0E43-8154-FC225E02C9ED}" type="pres">
      <dgm:prSet presAssocID="{C1AC61BD-54EA-E04A-A9E1-17716911568F}" presName="thickLine" presStyleLbl="alignNode1" presStyleIdx="3" presStyleCnt="4"/>
      <dgm:spPr/>
    </dgm:pt>
    <dgm:pt modelId="{4C80E35B-5803-A543-A643-A4EB18B46912}" type="pres">
      <dgm:prSet presAssocID="{C1AC61BD-54EA-E04A-A9E1-17716911568F}" presName="horz1" presStyleCnt="0"/>
      <dgm:spPr/>
    </dgm:pt>
    <dgm:pt modelId="{17BAFBE9-C7FD-FF43-99C3-5ED15056B31F}" type="pres">
      <dgm:prSet presAssocID="{C1AC61BD-54EA-E04A-A9E1-17716911568F}" presName="tx1" presStyleLbl="revTx" presStyleIdx="3" presStyleCnt="4"/>
      <dgm:spPr/>
      <dgm:t>
        <a:bodyPr/>
        <a:lstStyle/>
        <a:p>
          <a:endParaRPr lang="en-US"/>
        </a:p>
      </dgm:t>
    </dgm:pt>
    <dgm:pt modelId="{5EF0D870-765C-274C-8B4F-83ADD4CD2323}" type="pres">
      <dgm:prSet presAssocID="{C1AC61BD-54EA-E04A-A9E1-17716911568F}" presName="vert1" presStyleCnt="0"/>
      <dgm:spPr/>
    </dgm:pt>
  </dgm:ptLst>
  <dgm:cxnLst>
    <dgm:cxn modelId="{CE82275D-E767-5E45-821A-4C2570E2AD6A}" srcId="{9781B4C8-23F4-074E-B112-4D738742CF97}" destId="{C1AC61BD-54EA-E04A-A9E1-17716911568F}" srcOrd="3" destOrd="0" parTransId="{0D9AA9B1-6E5F-EB4F-BE2B-5FFB33BAA133}" sibTransId="{3154FE0F-164B-BD4C-9706-303C0924CF17}"/>
    <dgm:cxn modelId="{F47DBA43-8FEC-C648-BD8B-51BDB4D86E01}" srcId="{9781B4C8-23F4-074E-B112-4D738742CF97}" destId="{C9454BB6-8753-354F-9E41-FECEFC709D02}" srcOrd="0" destOrd="0" parTransId="{9081A504-AB33-A940-A8CE-4C3EDD39D02B}" sibTransId="{8FF9B8F4-1B5C-2640-904A-C824266AE4C3}"/>
    <dgm:cxn modelId="{601509C0-87DD-4F33-9DE7-14A3588187D8}" type="presOf" srcId="{7FAACB91-64E3-4A47-9110-28AD16236A9B}" destId="{28097990-5299-48CF-87B7-10C45F13599C}" srcOrd="0" destOrd="0" presId="urn:microsoft.com/office/officeart/2008/layout/LinedList"/>
    <dgm:cxn modelId="{F6383BC4-279F-4BBA-9512-A24A6F1991A4}" type="presOf" srcId="{5EC49A07-4071-42C2-AEC2-4C3C72427394}" destId="{31DDD879-E461-40C8-8643-4E638BE30E96}" srcOrd="0" destOrd="0" presId="urn:microsoft.com/office/officeart/2008/layout/LinedList"/>
    <dgm:cxn modelId="{EE12CA14-F296-8340-96E4-4F7DB4B823FA}" type="presOf" srcId="{9781B4C8-23F4-074E-B112-4D738742CF97}" destId="{33A4C912-1B8D-2E47-99C9-E52344F8D94E}" srcOrd="0" destOrd="0" presId="urn:microsoft.com/office/officeart/2008/layout/LinedList"/>
    <dgm:cxn modelId="{57411C57-7F6D-41AA-83DF-197A0CAA23FE}" srcId="{9781B4C8-23F4-074E-B112-4D738742CF97}" destId="{5EC49A07-4071-42C2-AEC2-4C3C72427394}" srcOrd="2" destOrd="0" parTransId="{388B59B5-0B9C-4103-90EE-9ED4C77A01EB}" sibTransId="{8AB6934F-8518-42FD-BD71-2A9DF35CD5B3}"/>
    <dgm:cxn modelId="{07A76E24-50DE-B447-AB88-06697C469D69}" type="presOf" srcId="{C1AC61BD-54EA-E04A-A9E1-17716911568F}" destId="{17BAFBE9-C7FD-FF43-99C3-5ED15056B31F}" srcOrd="0" destOrd="0" presId="urn:microsoft.com/office/officeart/2008/layout/LinedList"/>
    <dgm:cxn modelId="{6AE34C5A-8C85-D44B-98E6-58018A36C0ED}" type="presOf" srcId="{C9454BB6-8753-354F-9E41-FECEFC709D02}" destId="{79F8A253-9943-0248-A5A8-007344DB84CB}" srcOrd="0" destOrd="0" presId="urn:microsoft.com/office/officeart/2008/layout/LinedList"/>
    <dgm:cxn modelId="{640F438E-C95E-4A61-9273-367B36346E94}" srcId="{9781B4C8-23F4-074E-B112-4D738742CF97}" destId="{7FAACB91-64E3-4A47-9110-28AD16236A9B}" srcOrd="1" destOrd="0" parTransId="{6407EC7D-1059-4389-8B2C-E493809396BD}" sibTransId="{D3E28D5A-2AC7-4DED-92ED-8330F59CBDED}"/>
    <dgm:cxn modelId="{529DDF53-CB83-A34F-85A9-8C503957C9F6}" type="presParOf" srcId="{33A4C912-1B8D-2E47-99C9-E52344F8D94E}" destId="{682FFD9F-36BA-5D49-94CE-1764BC4652FB}" srcOrd="0" destOrd="0" presId="urn:microsoft.com/office/officeart/2008/layout/LinedList"/>
    <dgm:cxn modelId="{65607EFC-378C-054C-9E9B-99A418E13793}" type="presParOf" srcId="{33A4C912-1B8D-2E47-99C9-E52344F8D94E}" destId="{FF7F4F7C-5580-B04E-AE42-8ABC1275E6A9}" srcOrd="1" destOrd="0" presId="urn:microsoft.com/office/officeart/2008/layout/LinedList"/>
    <dgm:cxn modelId="{16CBD066-82E8-C046-A540-E73F302185C6}" type="presParOf" srcId="{FF7F4F7C-5580-B04E-AE42-8ABC1275E6A9}" destId="{79F8A253-9943-0248-A5A8-007344DB84CB}" srcOrd="0" destOrd="0" presId="urn:microsoft.com/office/officeart/2008/layout/LinedList"/>
    <dgm:cxn modelId="{A98EEB55-BD56-FC4C-B9A2-EB23BE482102}" type="presParOf" srcId="{FF7F4F7C-5580-B04E-AE42-8ABC1275E6A9}" destId="{3CB9709B-E32D-E94E-B264-E7AEAE8FB3E3}" srcOrd="1" destOrd="0" presId="urn:microsoft.com/office/officeart/2008/layout/LinedList"/>
    <dgm:cxn modelId="{5A76AABE-2974-4812-BBAF-2E5A4458DF9E}" type="presParOf" srcId="{33A4C912-1B8D-2E47-99C9-E52344F8D94E}" destId="{E75CF42E-DB48-41A8-8350-1F7D69FBCE6F}" srcOrd="2" destOrd="0" presId="urn:microsoft.com/office/officeart/2008/layout/LinedList"/>
    <dgm:cxn modelId="{EA2AC9AE-C4A4-47B6-9557-61D7D9B78161}" type="presParOf" srcId="{33A4C912-1B8D-2E47-99C9-E52344F8D94E}" destId="{3DD01BC4-90CA-4B1D-BC20-0C52AF800A19}" srcOrd="3" destOrd="0" presId="urn:microsoft.com/office/officeart/2008/layout/LinedList"/>
    <dgm:cxn modelId="{5890CFF9-CAB2-4C33-A4FE-83A21768751E}" type="presParOf" srcId="{3DD01BC4-90CA-4B1D-BC20-0C52AF800A19}" destId="{28097990-5299-48CF-87B7-10C45F13599C}" srcOrd="0" destOrd="0" presId="urn:microsoft.com/office/officeart/2008/layout/LinedList"/>
    <dgm:cxn modelId="{72126388-97AF-42F3-B490-265AE7530F36}" type="presParOf" srcId="{3DD01BC4-90CA-4B1D-BC20-0C52AF800A19}" destId="{90E22C92-10CA-4A62-A893-63C43B176FBF}" srcOrd="1" destOrd="0" presId="urn:microsoft.com/office/officeart/2008/layout/LinedList"/>
    <dgm:cxn modelId="{A2E158D1-2BD3-4C9C-8949-B7CDB55BC0EE}" type="presParOf" srcId="{33A4C912-1B8D-2E47-99C9-E52344F8D94E}" destId="{D86D2E23-37EA-4603-B22E-9BA763262EC5}" srcOrd="4" destOrd="0" presId="urn:microsoft.com/office/officeart/2008/layout/LinedList"/>
    <dgm:cxn modelId="{E58DF7FA-C1D9-4221-8237-8E992011AB01}" type="presParOf" srcId="{33A4C912-1B8D-2E47-99C9-E52344F8D94E}" destId="{2DABD554-944E-4B45-896D-A860438386E9}" srcOrd="5" destOrd="0" presId="urn:microsoft.com/office/officeart/2008/layout/LinedList"/>
    <dgm:cxn modelId="{0FA17049-6C15-4999-8792-8D5D635487FF}" type="presParOf" srcId="{2DABD554-944E-4B45-896D-A860438386E9}" destId="{31DDD879-E461-40C8-8643-4E638BE30E96}" srcOrd="0" destOrd="0" presId="urn:microsoft.com/office/officeart/2008/layout/LinedList"/>
    <dgm:cxn modelId="{877C29D6-B501-4383-8634-C97B1EC028AE}" type="presParOf" srcId="{2DABD554-944E-4B45-896D-A860438386E9}" destId="{80348568-C857-4E44-A988-D044168808C6}" srcOrd="1" destOrd="0" presId="urn:microsoft.com/office/officeart/2008/layout/LinedList"/>
    <dgm:cxn modelId="{79966237-128A-4941-B98E-A25FC636FEC5}" type="presParOf" srcId="{33A4C912-1B8D-2E47-99C9-E52344F8D94E}" destId="{7C626409-C977-0E43-8154-FC225E02C9ED}" srcOrd="6" destOrd="0" presId="urn:microsoft.com/office/officeart/2008/layout/LinedList"/>
    <dgm:cxn modelId="{FE2BC8CA-76D7-7842-9216-243F53C754E0}" type="presParOf" srcId="{33A4C912-1B8D-2E47-99C9-E52344F8D94E}" destId="{4C80E35B-5803-A543-A643-A4EB18B46912}" srcOrd="7" destOrd="0" presId="urn:microsoft.com/office/officeart/2008/layout/LinedList"/>
    <dgm:cxn modelId="{431397B8-0868-E143-B212-99C2E8DDD040}" type="presParOf" srcId="{4C80E35B-5803-A543-A643-A4EB18B46912}" destId="{17BAFBE9-C7FD-FF43-99C3-5ED15056B31F}" srcOrd="0" destOrd="0" presId="urn:microsoft.com/office/officeart/2008/layout/LinedList"/>
    <dgm:cxn modelId="{27704240-CE35-E940-A8F8-71977EC42062}" type="presParOf" srcId="{4C80E35B-5803-A543-A643-A4EB18B46912}" destId="{5EF0D870-765C-274C-8B4F-83ADD4CD23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BB201FF-A0F5-48D1-AFBF-E83DD298088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62B83495-8890-45D3-8D75-150ECD319D9B}">
      <dgm:prSet/>
      <dgm:spPr/>
      <dgm:t>
        <a:bodyPr/>
        <a:lstStyle/>
        <a:p>
          <a:pPr rtl="0"/>
          <a:r>
            <a:rPr lang="en-US" dirty="0" smtClean="0"/>
            <a:t>Have a fantabulous weekend</a:t>
          </a:r>
          <a:endParaRPr lang="en-US" dirty="0"/>
        </a:p>
      </dgm:t>
    </dgm:pt>
    <dgm:pt modelId="{1380A065-DFB3-4D52-9DE9-F660A3052350}" type="parTrans" cxnId="{07EB5822-EEEE-4A32-83A7-3736F073447D}">
      <dgm:prSet/>
      <dgm:spPr/>
      <dgm:t>
        <a:bodyPr/>
        <a:lstStyle/>
        <a:p>
          <a:endParaRPr lang="en-US"/>
        </a:p>
      </dgm:t>
    </dgm:pt>
    <dgm:pt modelId="{BC7711A0-B8B8-442B-B57C-8BE44D4310E2}" type="sibTrans" cxnId="{07EB5822-EEEE-4A32-83A7-3736F073447D}">
      <dgm:prSet/>
      <dgm:spPr/>
      <dgm:t>
        <a:bodyPr/>
        <a:lstStyle/>
        <a:p>
          <a:endParaRPr lang="en-US"/>
        </a:p>
      </dgm:t>
    </dgm:pt>
    <dgm:pt modelId="{BB8EAA73-B158-41E1-9D4D-55BD8BF87216}" type="pres">
      <dgm:prSet presAssocID="{0BB201FF-A0F5-48D1-AFBF-E83DD2980889}" presName="Name0" presStyleCnt="0">
        <dgm:presLayoutVars>
          <dgm:chMax val="7"/>
          <dgm:dir/>
          <dgm:animLvl val="lvl"/>
          <dgm:resizeHandles val="exact"/>
        </dgm:presLayoutVars>
      </dgm:prSet>
      <dgm:spPr/>
      <dgm:t>
        <a:bodyPr/>
        <a:lstStyle/>
        <a:p>
          <a:endParaRPr lang="en-US"/>
        </a:p>
      </dgm:t>
    </dgm:pt>
    <dgm:pt modelId="{E8755380-D4A5-4412-8024-25805AFAD7C9}" type="pres">
      <dgm:prSet presAssocID="{62B83495-8890-45D3-8D75-150ECD319D9B}" presName="circle1" presStyleLbl="node1" presStyleIdx="0" presStyleCnt="1"/>
      <dgm:spPr/>
    </dgm:pt>
    <dgm:pt modelId="{B11D47E9-03DB-431E-8EBE-E38CFC8B6C45}" type="pres">
      <dgm:prSet presAssocID="{62B83495-8890-45D3-8D75-150ECD319D9B}" presName="space" presStyleCnt="0"/>
      <dgm:spPr/>
    </dgm:pt>
    <dgm:pt modelId="{A1987325-39DA-4663-B421-FBC71D7483BF}" type="pres">
      <dgm:prSet presAssocID="{62B83495-8890-45D3-8D75-150ECD319D9B}" presName="rect1" presStyleLbl="alignAcc1" presStyleIdx="0" presStyleCnt="1"/>
      <dgm:spPr/>
      <dgm:t>
        <a:bodyPr/>
        <a:lstStyle/>
        <a:p>
          <a:endParaRPr lang="en-US"/>
        </a:p>
      </dgm:t>
    </dgm:pt>
    <dgm:pt modelId="{55E1A184-6A2B-472C-B0FA-0275DB1B4BFB}" type="pres">
      <dgm:prSet presAssocID="{62B83495-8890-45D3-8D75-150ECD319D9B}" presName="rect1ParTxNoCh" presStyleLbl="alignAcc1" presStyleIdx="0" presStyleCnt="1">
        <dgm:presLayoutVars>
          <dgm:chMax val="1"/>
          <dgm:bulletEnabled val="1"/>
        </dgm:presLayoutVars>
      </dgm:prSet>
      <dgm:spPr/>
      <dgm:t>
        <a:bodyPr/>
        <a:lstStyle/>
        <a:p>
          <a:endParaRPr lang="en-US"/>
        </a:p>
      </dgm:t>
    </dgm:pt>
  </dgm:ptLst>
  <dgm:cxnLst>
    <dgm:cxn modelId="{07EB5822-EEEE-4A32-83A7-3736F073447D}" srcId="{0BB201FF-A0F5-48D1-AFBF-E83DD2980889}" destId="{62B83495-8890-45D3-8D75-150ECD319D9B}" srcOrd="0" destOrd="0" parTransId="{1380A065-DFB3-4D52-9DE9-F660A3052350}" sibTransId="{BC7711A0-B8B8-442B-B57C-8BE44D4310E2}"/>
    <dgm:cxn modelId="{598F2011-9E4A-4649-B481-722E4ED1BDDA}" type="presOf" srcId="{62B83495-8890-45D3-8D75-150ECD319D9B}" destId="{A1987325-39DA-4663-B421-FBC71D7483BF}" srcOrd="0" destOrd="0" presId="urn:microsoft.com/office/officeart/2005/8/layout/target3"/>
    <dgm:cxn modelId="{22B79239-EA63-4541-AE7B-720C9D5D86FF}" type="presOf" srcId="{62B83495-8890-45D3-8D75-150ECD319D9B}" destId="{55E1A184-6A2B-472C-B0FA-0275DB1B4BFB}" srcOrd="1" destOrd="0" presId="urn:microsoft.com/office/officeart/2005/8/layout/target3"/>
    <dgm:cxn modelId="{AA48368D-EE4D-4F7F-97E6-F4605049C132}" type="presOf" srcId="{0BB201FF-A0F5-48D1-AFBF-E83DD2980889}" destId="{BB8EAA73-B158-41E1-9D4D-55BD8BF87216}" srcOrd="0" destOrd="0" presId="urn:microsoft.com/office/officeart/2005/8/layout/target3"/>
    <dgm:cxn modelId="{BC5DE423-EFC6-49AD-B21F-3F09CC95F72F}" type="presParOf" srcId="{BB8EAA73-B158-41E1-9D4D-55BD8BF87216}" destId="{E8755380-D4A5-4412-8024-25805AFAD7C9}" srcOrd="0" destOrd="0" presId="urn:microsoft.com/office/officeart/2005/8/layout/target3"/>
    <dgm:cxn modelId="{C23C3080-9145-466E-8800-303256CE845E}" type="presParOf" srcId="{BB8EAA73-B158-41E1-9D4D-55BD8BF87216}" destId="{B11D47E9-03DB-431E-8EBE-E38CFC8B6C45}" srcOrd="1" destOrd="0" presId="urn:microsoft.com/office/officeart/2005/8/layout/target3"/>
    <dgm:cxn modelId="{0BE10CBF-D2A0-45BB-9A72-F21507BB5FDD}" type="presParOf" srcId="{BB8EAA73-B158-41E1-9D4D-55BD8BF87216}" destId="{A1987325-39DA-4663-B421-FBC71D7483BF}" srcOrd="2" destOrd="0" presId="urn:microsoft.com/office/officeart/2005/8/layout/target3"/>
    <dgm:cxn modelId="{C211908F-8CB6-4F2F-ACE0-8ABCE78E2211}" type="presParOf" srcId="{BB8EAA73-B158-41E1-9D4D-55BD8BF87216}" destId="{55E1A184-6A2B-472C-B0FA-0275DB1B4BF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ELAGSE9-RL12</a:t>
          </a:r>
          <a:br>
            <a:rPr lang="en-US" b="0" dirty="0" smtClean="0">
              <a:solidFill>
                <a:schemeClr val="tx1"/>
              </a:solidFill>
            </a:rPr>
          </a:br>
          <a:r>
            <a:rPr lang="en-US" b="0" dirty="0" smtClean="0">
              <a:solidFill>
                <a:schemeClr val="tx1"/>
              </a:solidFill>
            </a:rPr>
            <a:t>Determine the central idea of a text and analyze its development over the course of a text, including how it emerges and is shaped and refined by specific details; provide an objective summary of a text</a:t>
          </a:r>
        </a:p>
        <a:p>
          <a:pPr rtl="0"/>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4CD31EBD-CB6B-4B47-9D8A-F56DDE92AC61}" type="presOf" srcId="{C9454BB6-8753-354F-9E41-FECEFC709D02}" destId="{79F8A253-9943-0248-A5A8-007344DB84CB}" srcOrd="0" destOrd="0" presId="urn:microsoft.com/office/officeart/2008/layout/LinedList"/>
    <dgm:cxn modelId="{126BA6C6-205D-ED43-9E14-CD530879AF3F}" type="presOf" srcId="{9781B4C8-23F4-074E-B112-4D738742CF97}" destId="{33A4C912-1B8D-2E47-99C9-E52344F8D94E}"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1CB5D3F1-963A-2348-8C26-499FDC31F320}" type="presParOf" srcId="{33A4C912-1B8D-2E47-99C9-E52344F8D94E}" destId="{682FFD9F-36BA-5D49-94CE-1764BC4652FB}" srcOrd="0" destOrd="0" presId="urn:microsoft.com/office/officeart/2008/layout/LinedList"/>
    <dgm:cxn modelId="{78200A96-30BF-F148-94CB-03D57E39C455}" type="presParOf" srcId="{33A4C912-1B8D-2E47-99C9-E52344F8D94E}" destId="{FF7F4F7C-5580-B04E-AE42-8ABC1275E6A9}" srcOrd="1" destOrd="0" presId="urn:microsoft.com/office/officeart/2008/layout/LinedList"/>
    <dgm:cxn modelId="{E8FD4948-F6CD-444C-A664-5A66442804FA}" type="presParOf" srcId="{FF7F4F7C-5580-B04E-AE42-8ABC1275E6A9}" destId="{79F8A253-9943-0248-A5A8-007344DB84CB}" srcOrd="0" destOrd="0" presId="urn:microsoft.com/office/officeart/2008/layout/LinedList"/>
    <dgm:cxn modelId="{FFA24BB8-CFFA-FC4F-A341-BBB45330D264}"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dirty="0" smtClean="0"/>
            <a:t>Opening Session</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4CE90600-6883-894F-BBAF-E1B95B86D39C}">
      <dgm:prSet/>
      <dgm:spPr/>
      <dgm:t>
        <a:bodyPr/>
        <a:lstStyle/>
        <a:p>
          <a:pPr rtl="0"/>
          <a:r>
            <a:rPr lang="en-US" dirty="0" smtClean="0"/>
            <a:t>Students will expand their knowledge of Latin and Greek roots.</a:t>
          </a:r>
        </a:p>
      </dgm:t>
    </dgm:pt>
    <dgm:pt modelId="{D8918AA0-BF96-A54C-84A5-170AAC775A20}" type="parTrans" cxnId="{BE0AD377-4DCE-6446-9C57-D7BF3137EE09}">
      <dgm:prSet/>
      <dgm:spPr/>
      <dgm:t>
        <a:bodyPr/>
        <a:lstStyle/>
        <a:p>
          <a:endParaRPr lang="en-US"/>
        </a:p>
      </dgm:t>
    </dgm:pt>
    <dgm:pt modelId="{96222B97-1F7B-4345-AD5F-78E998C54056}" type="sibTrans" cxnId="{BE0AD377-4DCE-6446-9C57-D7BF3137EE09}">
      <dgm:prSet/>
      <dgm:spPr/>
      <dgm:t>
        <a:bodyPr/>
        <a:lstStyle/>
        <a:p>
          <a:endParaRPr lang="en-US"/>
        </a:p>
      </dgm:t>
    </dgm:pt>
    <dgm:pt modelId="{08236E1E-9E39-0746-9ECC-945340E3EE4A}">
      <dgm:prSet/>
      <dgm:spPr/>
      <dgm:t>
        <a:bodyPr/>
        <a:lstStyle/>
        <a:p>
          <a:pPr rtl="0"/>
          <a:r>
            <a:rPr lang="en-US" smtClean="0"/>
            <a:t>Work Session</a:t>
          </a:r>
          <a:endParaRPr lang="en-US" dirty="0" smtClean="0"/>
        </a:p>
      </dgm:t>
    </dgm:pt>
    <dgm:pt modelId="{C08009F3-5C77-C54E-9CB6-1D4AA7F28900}" type="parTrans" cxnId="{62263778-1CA8-8945-A59E-EFC74A80EFDA}">
      <dgm:prSet/>
      <dgm:spPr/>
      <dgm:t>
        <a:bodyPr/>
        <a:lstStyle/>
        <a:p>
          <a:endParaRPr lang="en-US"/>
        </a:p>
      </dgm:t>
    </dgm:pt>
    <dgm:pt modelId="{F5660CB1-E288-3444-B0F4-1168A52DAA60}" type="sibTrans" cxnId="{62263778-1CA8-8945-A59E-EFC74A80EFDA}">
      <dgm:prSet/>
      <dgm:spPr/>
      <dgm:t>
        <a:bodyPr/>
        <a:lstStyle/>
        <a:p>
          <a:endParaRPr lang="en-US"/>
        </a:p>
      </dgm:t>
    </dgm:pt>
    <dgm:pt modelId="{71515372-F010-3942-A157-877C7203160F}">
      <dgm:prSet/>
      <dgm:spPr/>
      <dgm:t>
        <a:bodyPr/>
        <a:lstStyle/>
        <a:p>
          <a:r>
            <a:rPr lang="en-US" dirty="0" smtClean="0"/>
            <a:t>Students will create a timeline of events in the Odyssey.</a:t>
          </a:r>
        </a:p>
      </dgm:t>
    </dgm:pt>
    <dgm:pt modelId="{E17B5A38-08BE-8447-A41E-671E6CAB8908}" type="parTrans" cxnId="{54FF5155-0443-6C4F-A087-567DBD59A069}">
      <dgm:prSet/>
      <dgm:spPr/>
      <dgm:t>
        <a:bodyPr/>
        <a:lstStyle/>
        <a:p>
          <a:endParaRPr lang="en-US"/>
        </a:p>
      </dgm:t>
    </dgm:pt>
    <dgm:pt modelId="{29A2CE58-9EE3-5B49-B8FC-911286D84162}" type="sibTrans" cxnId="{54FF5155-0443-6C4F-A087-567DBD59A069}">
      <dgm:prSet/>
      <dgm:spPr/>
      <dgm:t>
        <a:bodyPr/>
        <a:lstStyle/>
        <a:p>
          <a:endParaRPr lang="en-US"/>
        </a:p>
      </dgm:t>
    </dgm:pt>
    <dgm:pt modelId="{86DAF856-A865-B446-A10C-78809F71F899}">
      <dgm:prSet/>
      <dgm:spPr/>
      <dgm:t>
        <a:bodyPr/>
        <a:lstStyle/>
        <a:p>
          <a:r>
            <a:rPr lang="en-US" dirty="0" smtClean="0"/>
            <a:t>Students will continue their reading of the Odyssey by Homer.</a:t>
          </a:r>
        </a:p>
      </dgm:t>
    </dgm:pt>
    <dgm:pt modelId="{E3B801E5-04E1-634E-95CF-217EF2887009}" type="parTrans" cxnId="{4859CE3E-D397-8447-9F50-25574D5F032A}">
      <dgm:prSet/>
      <dgm:spPr/>
      <dgm:t>
        <a:bodyPr/>
        <a:lstStyle/>
        <a:p>
          <a:endParaRPr lang="en-US"/>
        </a:p>
      </dgm:t>
    </dgm:pt>
    <dgm:pt modelId="{96CF277B-4639-6A46-B74A-04EB1F17B53B}" type="sibTrans" cxnId="{4859CE3E-D397-8447-9F50-25574D5F032A}">
      <dgm:prSet/>
      <dgm:spPr/>
      <dgm:t>
        <a:bodyPr/>
        <a:lstStyle/>
        <a:p>
          <a:endParaRPr lang="en-US"/>
        </a:p>
      </dgm:t>
    </dgm:pt>
    <dgm:pt modelId="{4A14C475-4CB5-D34A-8E33-579C5122DEB5}">
      <dgm:prSet/>
      <dgm:spPr/>
      <dgm:t>
        <a:bodyPr/>
        <a:lstStyle/>
        <a:p>
          <a:pPr rtl="0"/>
          <a:r>
            <a:rPr lang="en-US" dirty="0" smtClean="0"/>
            <a:t>Closing Session</a:t>
          </a:r>
        </a:p>
      </dgm:t>
    </dgm:pt>
    <dgm:pt modelId="{93BA27F0-BD89-E748-8237-AB4F7346F846}" type="parTrans" cxnId="{19581300-58AB-DF49-B034-B857ACD905BA}">
      <dgm:prSet/>
      <dgm:spPr/>
      <dgm:t>
        <a:bodyPr/>
        <a:lstStyle/>
        <a:p>
          <a:endParaRPr lang="en-US"/>
        </a:p>
      </dgm:t>
    </dgm:pt>
    <dgm:pt modelId="{29F9D3E0-4E16-A942-89D8-696DE0D5F039}" type="sibTrans" cxnId="{19581300-58AB-DF49-B034-B857ACD905BA}">
      <dgm:prSet/>
      <dgm:spPr/>
      <dgm:t>
        <a:bodyPr/>
        <a:lstStyle/>
        <a:p>
          <a:endParaRPr lang="en-US"/>
        </a:p>
      </dgm:t>
    </dgm:pt>
    <dgm:pt modelId="{9F64D237-A19A-024E-B6BA-382A014EE461}">
      <dgm:prSet/>
      <dgm:spPr/>
      <dgm:t>
        <a:bodyPr/>
        <a:lstStyle/>
        <a:p>
          <a:pPr rtl="0"/>
          <a:r>
            <a:rPr lang="en-US" dirty="0" smtClean="0"/>
            <a:t>Students will add to their timeline of events in the Odyssey.</a:t>
          </a:r>
        </a:p>
      </dgm:t>
    </dgm:pt>
    <dgm:pt modelId="{DA2F2997-2392-7D4F-9E35-F689E72454EE}" type="parTrans" cxnId="{973657E3-93B7-4845-8964-0B47FB9149EF}">
      <dgm:prSet/>
      <dgm:spPr/>
      <dgm:t>
        <a:bodyPr/>
        <a:lstStyle/>
        <a:p>
          <a:endParaRPr lang="en-US"/>
        </a:p>
      </dgm:t>
    </dgm:pt>
    <dgm:pt modelId="{6688BD71-D213-2248-A630-287B33E2CEDF}" type="sibTrans" cxnId="{973657E3-93B7-4845-8964-0B47FB9149EF}">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7"/>
      <dgm:spPr/>
      <dgm:t>
        <a:bodyPr/>
        <a:lstStyle/>
        <a:p>
          <a:endParaRPr lang="en-US"/>
        </a:p>
      </dgm:t>
    </dgm:pt>
    <dgm:pt modelId="{3CB9709B-E32D-E94E-B264-E7AEAE8FB3E3}" type="pres">
      <dgm:prSet presAssocID="{C9454BB6-8753-354F-9E41-FECEFC709D02}" presName="vert1" presStyleCnt="0"/>
      <dgm:spPr/>
    </dgm:pt>
    <dgm:pt modelId="{CE9BABDE-170D-9043-84C7-1087D4B56D52}" type="pres">
      <dgm:prSet presAssocID="{4CE90600-6883-894F-BBAF-E1B95B86D39C}" presName="vertSpace2a" presStyleCnt="0"/>
      <dgm:spPr/>
    </dgm:pt>
    <dgm:pt modelId="{698BED1E-9CDA-AC4F-9A71-FA08CCC57871}" type="pres">
      <dgm:prSet presAssocID="{4CE90600-6883-894F-BBAF-E1B95B86D39C}" presName="horz2" presStyleCnt="0"/>
      <dgm:spPr/>
    </dgm:pt>
    <dgm:pt modelId="{AB3AEFCF-906F-3B45-93BD-C623748BA661}" type="pres">
      <dgm:prSet presAssocID="{4CE90600-6883-894F-BBAF-E1B95B86D39C}" presName="horzSpace2" presStyleCnt="0"/>
      <dgm:spPr/>
    </dgm:pt>
    <dgm:pt modelId="{520B08B6-9129-6346-92CC-C793BE43C7F9}" type="pres">
      <dgm:prSet presAssocID="{4CE90600-6883-894F-BBAF-E1B95B86D39C}" presName="tx2" presStyleLbl="revTx" presStyleIdx="1" presStyleCnt="7"/>
      <dgm:spPr/>
      <dgm:t>
        <a:bodyPr/>
        <a:lstStyle/>
        <a:p>
          <a:endParaRPr lang="en-US"/>
        </a:p>
      </dgm:t>
    </dgm:pt>
    <dgm:pt modelId="{CA6FF851-6AC8-4F49-A6C0-3EC6ECEF42B6}" type="pres">
      <dgm:prSet presAssocID="{4CE90600-6883-894F-BBAF-E1B95B86D39C}" presName="vert2" presStyleCnt="0"/>
      <dgm:spPr/>
    </dgm:pt>
    <dgm:pt modelId="{89A3704E-58D6-CD43-A811-130A6AC822A2}" type="pres">
      <dgm:prSet presAssocID="{4CE90600-6883-894F-BBAF-E1B95B86D39C}" presName="thinLine2b" presStyleLbl="callout" presStyleIdx="0" presStyleCnt="4"/>
      <dgm:spPr/>
    </dgm:pt>
    <dgm:pt modelId="{94E501CC-AE0E-B246-A17F-012CA1DCC129}" type="pres">
      <dgm:prSet presAssocID="{4CE90600-6883-894F-BBAF-E1B95B86D39C}" presName="vertSpace2b" presStyleCnt="0"/>
      <dgm:spPr/>
    </dgm:pt>
    <dgm:pt modelId="{D885CC23-B7BB-9745-A569-2855CAAD81E9}" type="pres">
      <dgm:prSet presAssocID="{08236E1E-9E39-0746-9ECC-945340E3EE4A}" presName="thickLine" presStyleLbl="alignNode1" presStyleIdx="1" presStyleCnt="3"/>
      <dgm:spPr/>
    </dgm:pt>
    <dgm:pt modelId="{3CC7D3D0-F1C0-4841-9420-A8609495DDDE}" type="pres">
      <dgm:prSet presAssocID="{08236E1E-9E39-0746-9ECC-945340E3EE4A}" presName="horz1" presStyleCnt="0"/>
      <dgm:spPr/>
    </dgm:pt>
    <dgm:pt modelId="{1ECCF935-7AAA-C44F-A6C3-BFD253B5E587}" type="pres">
      <dgm:prSet presAssocID="{08236E1E-9E39-0746-9ECC-945340E3EE4A}" presName="tx1" presStyleLbl="revTx" presStyleIdx="2" presStyleCnt="7"/>
      <dgm:spPr/>
      <dgm:t>
        <a:bodyPr/>
        <a:lstStyle/>
        <a:p>
          <a:endParaRPr lang="en-US"/>
        </a:p>
      </dgm:t>
    </dgm:pt>
    <dgm:pt modelId="{F0FE62F7-0A91-B24A-A454-F109B75440DD}" type="pres">
      <dgm:prSet presAssocID="{08236E1E-9E39-0746-9ECC-945340E3EE4A}" presName="vert1" presStyleCnt="0"/>
      <dgm:spPr/>
    </dgm:pt>
    <dgm:pt modelId="{A8D5974F-BD16-9B44-8562-112A38A1CE5E}" type="pres">
      <dgm:prSet presAssocID="{71515372-F010-3942-A157-877C7203160F}" presName="vertSpace2a" presStyleCnt="0"/>
      <dgm:spPr/>
    </dgm:pt>
    <dgm:pt modelId="{DE770DFF-FFCD-2247-882D-C538120404E8}" type="pres">
      <dgm:prSet presAssocID="{71515372-F010-3942-A157-877C7203160F}" presName="horz2" presStyleCnt="0"/>
      <dgm:spPr/>
    </dgm:pt>
    <dgm:pt modelId="{2733FDC8-7D27-A146-9CE6-ACF2EB01402D}" type="pres">
      <dgm:prSet presAssocID="{71515372-F010-3942-A157-877C7203160F}" presName="horzSpace2" presStyleCnt="0"/>
      <dgm:spPr/>
    </dgm:pt>
    <dgm:pt modelId="{27036A5D-C1AF-8148-B84A-B1E1009C7330}" type="pres">
      <dgm:prSet presAssocID="{71515372-F010-3942-A157-877C7203160F}" presName="tx2" presStyleLbl="revTx" presStyleIdx="3" presStyleCnt="7"/>
      <dgm:spPr/>
      <dgm:t>
        <a:bodyPr/>
        <a:lstStyle/>
        <a:p>
          <a:endParaRPr lang="en-US"/>
        </a:p>
      </dgm:t>
    </dgm:pt>
    <dgm:pt modelId="{2F33D837-EA03-0743-8185-490BADCD6012}" type="pres">
      <dgm:prSet presAssocID="{71515372-F010-3942-A157-877C7203160F}" presName="vert2" presStyleCnt="0"/>
      <dgm:spPr/>
    </dgm:pt>
    <dgm:pt modelId="{8387DBD2-0EF2-524A-897F-61767C64AD6A}" type="pres">
      <dgm:prSet presAssocID="{71515372-F010-3942-A157-877C7203160F}" presName="thinLine2b" presStyleLbl="callout" presStyleIdx="1" presStyleCnt="4"/>
      <dgm:spPr/>
    </dgm:pt>
    <dgm:pt modelId="{EBCDD7A4-69BB-1040-A64C-A90C4AB614F5}" type="pres">
      <dgm:prSet presAssocID="{71515372-F010-3942-A157-877C7203160F}" presName="vertSpace2b" presStyleCnt="0"/>
      <dgm:spPr/>
    </dgm:pt>
    <dgm:pt modelId="{F7F5BB7A-A3F8-7948-8328-9C6966BD2ADE}" type="pres">
      <dgm:prSet presAssocID="{86DAF856-A865-B446-A10C-78809F71F899}" presName="horz2" presStyleCnt="0"/>
      <dgm:spPr/>
    </dgm:pt>
    <dgm:pt modelId="{6B1C031F-4ECE-AB46-9B2A-7C5CE49BEBC4}" type="pres">
      <dgm:prSet presAssocID="{86DAF856-A865-B446-A10C-78809F71F899}" presName="horzSpace2" presStyleCnt="0"/>
      <dgm:spPr/>
    </dgm:pt>
    <dgm:pt modelId="{02948260-9902-2649-AF1A-EC1F2DA0C1BA}" type="pres">
      <dgm:prSet presAssocID="{86DAF856-A865-B446-A10C-78809F71F899}" presName="tx2" presStyleLbl="revTx" presStyleIdx="4" presStyleCnt="7"/>
      <dgm:spPr/>
      <dgm:t>
        <a:bodyPr/>
        <a:lstStyle/>
        <a:p>
          <a:endParaRPr lang="en-US"/>
        </a:p>
      </dgm:t>
    </dgm:pt>
    <dgm:pt modelId="{EACFC475-E1F1-D14B-80C7-5B41D0944AB9}" type="pres">
      <dgm:prSet presAssocID="{86DAF856-A865-B446-A10C-78809F71F899}" presName="vert2" presStyleCnt="0"/>
      <dgm:spPr/>
    </dgm:pt>
    <dgm:pt modelId="{BC2E6626-94FC-9147-AB5D-1B3897974CF1}" type="pres">
      <dgm:prSet presAssocID="{86DAF856-A865-B446-A10C-78809F71F899}" presName="thinLine2b" presStyleLbl="callout" presStyleIdx="2" presStyleCnt="4"/>
      <dgm:spPr/>
    </dgm:pt>
    <dgm:pt modelId="{3A11ED86-13B8-5C45-BD51-9A2DD88DDC5B}" type="pres">
      <dgm:prSet presAssocID="{86DAF856-A865-B446-A10C-78809F71F899}" presName="vertSpace2b" presStyleCnt="0"/>
      <dgm:spPr/>
    </dgm:pt>
    <dgm:pt modelId="{4EE8EA5C-B3A2-DA42-B96A-1E316F0C93EA}" type="pres">
      <dgm:prSet presAssocID="{4A14C475-4CB5-D34A-8E33-579C5122DEB5}" presName="thickLine" presStyleLbl="alignNode1" presStyleIdx="2" presStyleCnt="3"/>
      <dgm:spPr/>
    </dgm:pt>
    <dgm:pt modelId="{062A9E20-4E2D-644D-A5B3-A8E6D76FD038}" type="pres">
      <dgm:prSet presAssocID="{4A14C475-4CB5-D34A-8E33-579C5122DEB5}" presName="horz1" presStyleCnt="0"/>
      <dgm:spPr/>
    </dgm:pt>
    <dgm:pt modelId="{B06F6364-CAC9-C448-9E55-061FD0944C3A}" type="pres">
      <dgm:prSet presAssocID="{4A14C475-4CB5-D34A-8E33-579C5122DEB5}" presName="tx1" presStyleLbl="revTx" presStyleIdx="5" presStyleCnt="7"/>
      <dgm:spPr/>
      <dgm:t>
        <a:bodyPr/>
        <a:lstStyle/>
        <a:p>
          <a:endParaRPr lang="en-US"/>
        </a:p>
      </dgm:t>
    </dgm:pt>
    <dgm:pt modelId="{17387C6F-D527-7C47-AE94-E5189CC63029}" type="pres">
      <dgm:prSet presAssocID="{4A14C475-4CB5-D34A-8E33-579C5122DEB5}" presName="vert1" presStyleCnt="0"/>
      <dgm:spPr/>
    </dgm:pt>
    <dgm:pt modelId="{F7D3D417-B17F-DC40-B396-F9E27E9EA679}" type="pres">
      <dgm:prSet presAssocID="{9F64D237-A19A-024E-B6BA-382A014EE461}" presName="vertSpace2a" presStyleCnt="0"/>
      <dgm:spPr/>
    </dgm:pt>
    <dgm:pt modelId="{16F57FB6-AAF7-EF45-8830-B2C5663660CD}" type="pres">
      <dgm:prSet presAssocID="{9F64D237-A19A-024E-B6BA-382A014EE461}" presName="horz2" presStyleCnt="0"/>
      <dgm:spPr/>
    </dgm:pt>
    <dgm:pt modelId="{F05FAF6F-4EE0-2849-960E-1CE8B83D3623}" type="pres">
      <dgm:prSet presAssocID="{9F64D237-A19A-024E-B6BA-382A014EE461}" presName="horzSpace2" presStyleCnt="0"/>
      <dgm:spPr/>
    </dgm:pt>
    <dgm:pt modelId="{124E05DD-6203-9C4F-8E5B-E7000C484566}" type="pres">
      <dgm:prSet presAssocID="{9F64D237-A19A-024E-B6BA-382A014EE461}" presName="tx2" presStyleLbl="revTx" presStyleIdx="6" presStyleCnt="7"/>
      <dgm:spPr/>
      <dgm:t>
        <a:bodyPr/>
        <a:lstStyle/>
        <a:p>
          <a:endParaRPr lang="en-US"/>
        </a:p>
      </dgm:t>
    </dgm:pt>
    <dgm:pt modelId="{747EC7A3-EC09-7440-8FC4-BA677C53538D}" type="pres">
      <dgm:prSet presAssocID="{9F64D237-A19A-024E-B6BA-382A014EE461}" presName="vert2" presStyleCnt="0"/>
      <dgm:spPr/>
    </dgm:pt>
    <dgm:pt modelId="{822DFBF4-84DA-1B41-AD61-96E6A5A96F8A}" type="pres">
      <dgm:prSet presAssocID="{9F64D237-A19A-024E-B6BA-382A014EE461}" presName="thinLine2b" presStyleLbl="callout" presStyleIdx="3" presStyleCnt="4"/>
      <dgm:spPr/>
    </dgm:pt>
    <dgm:pt modelId="{EBAFBB95-67BB-4B4F-9D76-91E28FEA6DED}" type="pres">
      <dgm:prSet presAssocID="{9F64D237-A19A-024E-B6BA-382A014EE461}" presName="vertSpace2b" presStyleCnt="0"/>
      <dgm:spPr/>
    </dgm:pt>
  </dgm:ptLst>
  <dgm:cxnLst>
    <dgm:cxn modelId="{BE0178DF-1515-5A49-982B-C8F752D87A35}" type="presOf" srcId="{9F64D237-A19A-024E-B6BA-382A014EE461}" destId="{124E05DD-6203-9C4F-8E5B-E7000C484566}" srcOrd="0" destOrd="0" presId="urn:microsoft.com/office/officeart/2008/layout/LinedList"/>
    <dgm:cxn modelId="{BE0AD377-4DCE-6446-9C57-D7BF3137EE09}" srcId="{C9454BB6-8753-354F-9E41-FECEFC709D02}" destId="{4CE90600-6883-894F-BBAF-E1B95B86D39C}" srcOrd="0" destOrd="0" parTransId="{D8918AA0-BF96-A54C-84A5-170AAC775A20}" sibTransId="{96222B97-1F7B-4345-AD5F-78E998C54056}"/>
    <dgm:cxn modelId="{A77A5DE6-E61B-1341-8337-6E92AEFB81D2}" type="presOf" srcId="{08236E1E-9E39-0746-9ECC-945340E3EE4A}" destId="{1ECCF935-7AAA-C44F-A6C3-BFD253B5E587}"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4859CE3E-D397-8447-9F50-25574D5F032A}" srcId="{08236E1E-9E39-0746-9ECC-945340E3EE4A}" destId="{86DAF856-A865-B446-A10C-78809F71F899}" srcOrd="1" destOrd="0" parTransId="{E3B801E5-04E1-634E-95CF-217EF2887009}" sibTransId="{96CF277B-4639-6A46-B74A-04EB1F17B53B}"/>
    <dgm:cxn modelId="{1C0ED60E-0570-1E48-BD20-91C666E108E7}" type="presOf" srcId="{4A14C475-4CB5-D34A-8E33-579C5122DEB5}" destId="{B06F6364-CAC9-C448-9E55-061FD0944C3A}" srcOrd="0" destOrd="0" presId="urn:microsoft.com/office/officeart/2008/layout/LinedList"/>
    <dgm:cxn modelId="{423CC7A8-9C4C-A846-BA7D-B53900EFE414}" type="presOf" srcId="{4CE90600-6883-894F-BBAF-E1B95B86D39C}" destId="{520B08B6-9129-6346-92CC-C793BE43C7F9}" srcOrd="0" destOrd="0" presId="urn:microsoft.com/office/officeart/2008/layout/LinedList"/>
    <dgm:cxn modelId="{755FBF0D-7599-7049-8A7A-60A1F7895FD0}" type="presOf" srcId="{9781B4C8-23F4-074E-B112-4D738742CF97}" destId="{33A4C912-1B8D-2E47-99C9-E52344F8D94E}" srcOrd="0" destOrd="0" presId="urn:microsoft.com/office/officeart/2008/layout/LinedList"/>
    <dgm:cxn modelId="{973657E3-93B7-4845-8964-0B47FB9149EF}" srcId="{4A14C475-4CB5-D34A-8E33-579C5122DEB5}" destId="{9F64D237-A19A-024E-B6BA-382A014EE461}" srcOrd="0" destOrd="0" parTransId="{DA2F2997-2392-7D4F-9E35-F689E72454EE}" sibTransId="{6688BD71-D213-2248-A630-287B33E2CEDF}"/>
    <dgm:cxn modelId="{54FF5155-0443-6C4F-A087-567DBD59A069}" srcId="{08236E1E-9E39-0746-9ECC-945340E3EE4A}" destId="{71515372-F010-3942-A157-877C7203160F}" srcOrd="0" destOrd="0" parTransId="{E17B5A38-08BE-8447-A41E-671E6CAB8908}" sibTransId="{29A2CE58-9EE3-5B49-B8FC-911286D84162}"/>
    <dgm:cxn modelId="{19581300-58AB-DF49-B034-B857ACD905BA}" srcId="{9781B4C8-23F4-074E-B112-4D738742CF97}" destId="{4A14C475-4CB5-D34A-8E33-579C5122DEB5}" srcOrd="2" destOrd="0" parTransId="{93BA27F0-BD89-E748-8237-AB4F7346F846}" sibTransId="{29F9D3E0-4E16-A942-89D8-696DE0D5F039}"/>
    <dgm:cxn modelId="{62263778-1CA8-8945-A59E-EFC74A80EFDA}" srcId="{9781B4C8-23F4-074E-B112-4D738742CF97}" destId="{08236E1E-9E39-0746-9ECC-945340E3EE4A}" srcOrd="1" destOrd="0" parTransId="{C08009F3-5C77-C54E-9CB6-1D4AA7F28900}" sibTransId="{F5660CB1-E288-3444-B0F4-1168A52DAA60}"/>
    <dgm:cxn modelId="{7D2D36D4-0574-D54D-8A2C-E3DE1C7DECC6}" type="presOf" srcId="{86DAF856-A865-B446-A10C-78809F71F899}" destId="{02948260-9902-2649-AF1A-EC1F2DA0C1BA}" srcOrd="0" destOrd="0" presId="urn:microsoft.com/office/officeart/2008/layout/LinedList"/>
    <dgm:cxn modelId="{52142E58-F352-1B48-B513-48A471BDCE15}" type="presOf" srcId="{C9454BB6-8753-354F-9E41-FECEFC709D02}" destId="{79F8A253-9943-0248-A5A8-007344DB84CB}" srcOrd="0" destOrd="0" presId="urn:microsoft.com/office/officeart/2008/layout/LinedList"/>
    <dgm:cxn modelId="{6EAFA9A9-1C36-824D-BFA0-DB6F53C2392A}" type="presOf" srcId="{71515372-F010-3942-A157-877C7203160F}" destId="{27036A5D-C1AF-8148-B84A-B1E1009C7330}" srcOrd="0" destOrd="0" presId="urn:microsoft.com/office/officeart/2008/layout/LinedList"/>
    <dgm:cxn modelId="{A3C589DD-9879-3843-B46D-39D9E1FAD6A6}" type="presParOf" srcId="{33A4C912-1B8D-2E47-99C9-E52344F8D94E}" destId="{682FFD9F-36BA-5D49-94CE-1764BC4652FB}" srcOrd="0" destOrd="0" presId="urn:microsoft.com/office/officeart/2008/layout/LinedList"/>
    <dgm:cxn modelId="{61A31D5B-573E-A848-9D03-66D51830D0FE}" type="presParOf" srcId="{33A4C912-1B8D-2E47-99C9-E52344F8D94E}" destId="{FF7F4F7C-5580-B04E-AE42-8ABC1275E6A9}" srcOrd="1" destOrd="0" presId="urn:microsoft.com/office/officeart/2008/layout/LinedList"/>
    <dgm:cxn modelId="{3833903D-9746-4640-A182-8A728C8EFECA}" type="presParOf" srcId="{FF7F4F7C-5580-B04E-AE42-8ABC1275E6A9}" destId="{79F8A253-9943-0248-A5A8-007344DB84CB}" srcOrd="0" destOrd="0" presId="urn:microsoft.com/office/officeart/2008/layout/LinedList"/>
    <dgm:cxn modelId="{05E1355F-7801-DC46-BC35-D6AD6880BB59}" type="presParOf" srcId="{FF7F4F7C-5580-B04E-AE42-8ABC1275E6A9}" destId="{3CB9709B-E32D-E94E-B264-E7AEAE8FB3E3}" srcOrd="1" destOrd="0" presId="urn:microsoft.com/office/officeart/2008/layout/LinedList"/>
    <dgm:cxn modelId="{3B90D4D6-C289-BD45-8364-AF0445DFF8E0}" type="presParOf" srcId="{3CB9709B-E32D-E94E-B264-E7AEAE8FB3E3}" destId="{CE9BABDE-170D-9043-84C7-1087D4B56D52}" srcOrd="0" destOrd="0" presId="urn:microsoft.com/office/officeart/2008/layout/LinedList"/>
    <dgm:cxn modelId="{B489CF8F-EF64-1F48-A76B-13DCFE2846B9}" type="presParOf" srcId="{3CB9709B-E32D-E94E-B264-E7AEAE8FB3E3}" destId="{698BED1E-9CDA-AC4F-9A71-FA08CCC57871}" srcOrd="1" destOrd="0" presId="urn:microsoft.com/office/officeart/2008/layout/LinedList"/>
    <dgm:cxn modelId="{722B9E7A-A995-1540-99B2-C166055B8F56}" type="presParOf" srcId="{698BED1E-9CDA-AC4F-9A71-FA08CCC57871}" destId="{AB3AEFCF-906F-3B45-93BD-C623748BA661}" srcOrd="0" destOrd="0" presId="urn:microsoft.com/office/officeart/2008/layout/LinedList"/>
    <dgm:cxn modelId="{CD067EED-86A5-4548-9F8E-382819816589}" type="presParOf" srcId="{698BED1E-9CDA-AC4F-9A71-FA08CCC57871}" destId="{520B08B6-9129-6346-92CC-C793BE43C7F9}" srcOrd="1" destOrd="0" presId="urn:microsoft.com/office/officeart/2008/layout/LinedList"/>
    <dgm:cxn modelId="{3039BFCE-ECE9-0347-8C1B-0C3291549109}" type="presParOf" srcId="{698BED1E-9CDA-AC4F-9A71-FA08CCC57871}" destId="{CA6FF851-6AC8-4F49-A6C0-3EC6ECEF42B6}" srcOrd="2" destOrd="0" presId="urn:microsoft.com/office/officeart/2008/layout/LinedList"/>
    <dgm:cxn modelId="{7E514028-E263-8C46-B818-AE29D75458DD}" type="presParOf" srcId="{3CB9709B-E32D-E94E-B264-E7AEAE8FB3E3}" destId="{89A3704E-58D6-CD43-A811-130A6AC822A2}" srcOrd="2" destOrd="0" presId="urn:microsoft.com/office/officeart/2008/layout/LinedList"/>
    <dgm:cxn modelId="{194BD547-CE30-3844-B75E-CCAFEEC5484F}" type="presParOf" srcId="{3CB9709B-E32D-E94E-B264-E7AEAE8FB3E3}" destId="{94E501CC-AE0E-B246-A17F-012CA1DCC129}" srcOrd="3" destOrd="0" presId="urn:microsoft.com/office/officeart/2008/layout/LinedList"/>
    <dgm:cxn modelId="{58DFC7EA-6C2D-324B-A489-28803EAE5815}" type="presParOf" srcId="{33A4C912-1B8D-2E47-99C9-E52344F8D94E}" destId="{D885CC23-B7BB-9745-A569-2855CAAD81E9}" srcOrd="2" destOrd="0" presId="urn:microsoft.com/office/officeart/2008/layout/LinedList"/>
    <dgm:cxn modelId="{78CB5E0A-78E1-CD44-B96A-DE51EA70B725}" type="presParOf" srcId="{33A4C912-1B8D-2E47-99C9-E52344F8D94E}" destId="{3CC7D3D0-F1C0-4841-9420-A8609495DDDE}" srcOrd="3" destOrd="0" presId="urn:microsoft.com/office/officeart/2008/layout/LinedList"/>
    <dgm:cxn modelId="{C62789FD-3ADF-A54F-8EDA-4C6CADE14F1B}" type="presParOf" srcId="{3CC7D3D0-F1C0-4841-9420-A8609495DDDE}" destId="{1ECCF935-7AAA-C44F-A6C3-BFD253B5E587}" srcOrd="0" destOrd="0" presId="urn:microsoft.com/office/officeart/2008/layout/LinedList"/>
    <dgm:cxn modelId="{52CB76AB-23AE-7E4D-8C70-7422058A99B8}" type="presParOf" srcId="{3CC7D3D0-F1C0-4841-9420-A8609495DDDE}" destId="{F0FE62F7-0A91-B24A-A454-F109B75440DD}" srcOrd="1" destOrd="0" presId="urn:microsoft.com/office/officeart/2008/layout/LinedList"/>
    <dgm:cxn modelId="{81222D3E-176A-774B-BD08-FD1024C59502}" type="presParOf" srcId="{F0FE62F7-0A91-B24A-A454-F109B75440DD}" destId="{A8D5974F-BD16-9B44-8562-112A38A1CE5E}" srcOrd="0" destOrd="0" presId="urn:microsoft.com/office/officeart/2008/layout/LinedList"/>
    <dgm:cxn modelId="{6DCE3E7B-3F7E-5444-8EE2-CD7D42C5D69C}" type="presParOf" srcId="{F0FE62F7-0A91-B24A-A454-F109B75440DD}" destId="{DE770DFF-FFCD-2247-882D-C538120404E8}" srcOrd="1" destOrd="0" presId="urn:microsoft.com/office/officeart/2008/layout/LinedList"/>
    <dgm:cxn modelId="{1A8B846B-5E12-C74A-AC67-855D21251D22}" type="presParOf" srcId="{DE770DFF-FFCD-2247-882D-C538120404E8}" destId="{2733FDC8-7D27-A146-9CE6-ACF2EB01402D}" srcOrd="0" destOrd="0" presId="urn:microsoft.com/office/officeart/2008/layout/LinedList"/>
    <dgm:cxn modelId="{B2870014-DA5C-F84A-8477-72A4E9AB23CF}" type="presParOf" srcId="{DE770DFF-FFCD-2247-882D-C538120404E8}" destId="{27036A5D-C1AF-8148-B84A-B1E1009C7330}" srcOrd="1" destOrd="0" presId="urn:microsoft.com/office/officeart/2008/layout/LinedList"/>
    <dgm:cxn modelId="{9AD8A156-7917-1549-885A-6EE8647AD712}" type="presParOf" srcId="{DE770DFF-FFCD-2247-882D-C538120404E8}" destId="{2F33D837-EA03-0743-8185-490BADCD6012}" srcOrd="2" destOrd="0" presId="urn:microsoft.com/office/officeart/2008/layout/LinedList"/>
    <dgm:cxn modelId="{401EE5DF-93CF-5744-8C64-9528EA55492A}" type="presParOf" srcId="{F0FE62F7-0A91-B24A-A454-F109B75440DD}" destId="{8387DBD2-0EF2-524A-897F-61767C64AD6A}" srcOrd="2" destOrd="0" presId="urn:microsoft.com/office/officeart/2008/layout/LinedList"/>
    <dgm:cxn modelId="{7F4AEA30-BAA2-5B40-A9E3-52F4F52A2CC7}" type="presParOf" srcId="{F0FE62F7-0A91-B24A-A454-F109B75440DD}" destId="{EBCDD7A4-69BB-1040-A64C-A90C4AB614F5}" srcOrd="3" destOrd="0" presId="urn:microsoft.com/office/officeart/2008/layout/LinedList"/>
    <dgm:cxn modelId="{34CFDD50-B266-B74B-A242-1D893953334F}" type="presParOf" srcId="{F0FE62F7-0A91-B24A-A454-F109B75440DD}" destId="{F7F5BB7A-A3F8-7948-8328-9C6966BD2ADE}" srcOrd="4" destOrd="0" presId="urn:microsoft.com/office/officeart/2008/layout/LinedList"/>
    <dgm:cxn modelId="{C129549B-A969-804A-9615-DEAD2917D290}" type="presParOf" srcId="{F7F5BB7A-A3F8-7948-8328-9C6966BD2ADE}" destId="{6B1C031F-4ECE-AB46-9B2A-7C5CE49BEBC4}" srcOrd="0" destOrd="0" presId="urn:microsoft.com/office/officeart/2008/layout/LinedList"/>
    <dgm:cxn modelId="{0E7CCC37-6599-3B41-84A3-677B0B767543}" type="presParOf" srcId="{F7F5BB7A-A3F8-7948-8328-9C6966BD2ADE}" destId="{02948260-9902-2649-AF1A-EC1F2DA0C1BA}" srcOrd="1" destOrd="0" presId="urn:microsoft.com/office/officeart/2008/layout/LinedList"/>
    <dgm:cxn modelId="{D5DBFB53-5C5B-0B4E-81CA-A526FD81505C}" type="presParOf" srcId="{F7F5BB7A-A3F8-7948-8328-9C6966BD2ADE}" destId="{EACFC475-E1F1-D14B-80C7-5B41D0944AB9}" srcOrd="2" destOrd="0" presId="urn:microsoft.com/office/officeart/2008/layout/LinedList"/>
    <dgm:cxn modelId="{8038E1DB-0D56-EB4E-B9BF-9ECCE49C131A}" type="presParOf" srcId="{F0FE62F7-0A91-B24A-A454-F109B75440DD}" destId="{BC2E6626-94FC-9147-AB5D-1B3897974CF1}" srcOrd="5" destOrd="0" presId="urn:microsoft.com/office/officeart/2008/layout/LinedList"/>
    <dgm:cxn modelId="{EB9EBB00-5A27-8343-A589-0B155605928B}" type="presParOf" srcId="{F0FE62F7-0A91-B24A-A454-F109B75440DD}" destId="{3A11ED86-13B8-5C45-BD51-9A2DD88DDC5B}" srcOrd="6" destOrd="0" presId="urn:microsoft.com/office/officeart/2008/layout/LinedList"/>
    <dgm:cxn modelId="{72D7E9C5-ADA7-F244-AC3F-30150FDFCF11}" type="presParOf" srcId="{33A4C912-1B8D-2E47-99C9-E52344F8D94E}" destId="{4EE8EA5C-B3A2-DA42-B96A-1E316F0C93EA}" srcOrd="4" destOrd="0" presId="urn:microsoft.com/office/officeart/2008/layout/LinedList"/>
    <dgm:cxn modelId="{35FFF0F7-2687-F240-AC4A-E0E3C85C1474}" type="presParOf" srcId="{33A4C912-1B8D-2E47-99C9-E52344F8D94E}" destId="{062A9E20-4E2D-644D-A5B3-A8E6D76FD038}" srcOrd="5" destOrd="0" presId="urn:microsoft.com/office/officeart/2008/layout/LinedList"/>
    <dgm:cxn modelId="{FD8E5343-B0EB-F94E-A670-FA9B36FD8D9F}" type="presParOf" srcId="{062A9E20-4E2D-644D-A5B3-A8E6D76FD038}" destId="{B06F6364-CAC9-C448-9E55-061FD0944C3A}" srcOrd="0" destOrd="0" presId="urn:microsoft.com/office/officeart/2008/layout/LinedList"/>
    <dgm:cxn modelId="{8E5F3A74-5896-C14D-AC52-C04DA236816E}" type="presParOf" srcId="{062A9E20-4E2D-644D-A5B3-A8E6D76FD038}" destId="{17387C6F-D527-7C47-AE94-E5189CC63029}" srcOrd="1" destOrd="0" presId="urn:microsoft.com/office/officeart/2008/layout/LinedList"/>
    <dgm:cxn modelId="{927A27E5-2D45-244C-A21F-44A55F8B57D7}" type="presParOf" srcId="{17387C6F-D527-7C47-AE94-E5189CC63029}" destId="{F7D3D417-B17F-DC40-B396-F9E27E9EA679}" srcOrd="0" destOrd="0" presId="urn:microsoft.com/office/officeart/2008/layout/LinedList"/>
    <dgm:cxn modelId="{A4F66F2C-8699-4D4D-8C45-66D81209787D}" type="presParOf" srcId="{17387C6F-D527-7C47-AE94-E5189CC63029}" destId="{16F57FB6-AAF7-EF45-8830-B2C5663660CD}" srcOrd="1" destOrd="0" presId="urn:microsoft.com/office/officeart/2008/layout/LinedList"/>
    <dgm:cxn modelId="{4DB09C04-8E81-234E-901F-4700C3E99E57}" type="presParOf" srcId="{16F57FB6-AAF7-EF45-8830-B2C5663660CD}" destId="{F05FAF6F-4EE0-2849-960E-1CE8B83D3623}" srcOrd="0" destOrd="0" presId="urn:microsoft.com/office/officeart/2008/layout/LinedList"/>
    <dgm:cxn modelId="{C44D809C-EBC5-0E4F-9F50-DC3BFCF4D897}" type="presParOf" srcId="{16F57FB6-AAF7-EF45-8830-B2C5663660CD}" destId="{124E05DD-6203-9C4F-8E5B-E7000C484566}" srcOrd="1" destOrd="0" presId="urn:microsoft.com/office/officeart/2008/layout/LinedList"/>
    <dgm:cxn modelId="{F3292986-6B6D-1241-835C-883972BA411C}" type="presParOf" srcId="{16F57FB6-AAF7-EF45-8830-B2C5663660CD}" destId="{747EC7A3-EC09-7440-8FC4-BA677C53538D}" srcOrd="2" destOrd="0" presId="urn:microsoft.com/office/officeart/2008/layout/LinedList"/>
    <dgm:cxn modelId="{D75DC2B4-77A0-6D41-BF07-6308AA865BFF}" type="presParOf" srcId="{17387C6F-D527-7C47-AE94-E5189CC63029}" destId="{822DFBF4-84DA-1B41-AD61-96E6A5A96F8A}" srcOrd="2" destOrd="0" presId="urn:microsoft.com/office/officeart/2008/layout/LinedList"/>
    <dgm:cxn modelId="{E2160889-D9C7-A94B-BC38-428CA442E1CA}" type="presParOf" srcId="{17387C6F-D527-7C47-AE94-E5189CC63029}" destId="{EBAFBB95-67BB-4B4F-9D76-91E28FEA6DE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Grab a </a:t>
          </a:r>
          <a:r>
            <a:rPr lang="en-US" b="1" dirty="0" smtClean="0"/>
            <a:t>blue literature textbook </a:t>
          </a:r>
          <a:r>
            <a:rPr lang="en-US" dirty="0" smtClean="0"/>
            <a:t>from the grey shelves beside our desks.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Turn to page 43 in your book.</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We will now continue reading The Odyssey.</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1A188F33-1CE5-0A47-BFAE-BF05CD5956A9}">
      <dgm:prSet/>
      <dgm:spPr/>
      <dgm:t>
        <a:bodyPr/>
        <a:lstStyle/>
        <a:p>
          <a:pPr rtl="0"/>
          <a:r>
            <a:rPr lang="en-US" dirty="0" smtClean="0"/>
            <a:t>Please take notes of any thoughts or questions you have so we can discuss them at the end of class. </a:t>
          </a:r>
        </a:p>
      </dgm:t>
    </dgm:pt>
    <dgm:pt modelId="{15790443-E148-9840-9224-4394AE45B9BE}" type="parTrans" cxnId="{0C02F9E9-95F3-D84E-8413-86BE3BD2662F}">
      <dgm:prSet/>
      <dgm:spPr/>
    </dgm:pt>
    <dgm:pt modelId="{1ECF556C-A4B3-7840-A245-9E18D7674263}" type="sibTrans" cxnId="{0C02F9E9-95F3-D84E-8413-86BE3BD2662F}">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4"/>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4"/>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4"/>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4"/>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4"/>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4"/>
      <dgm:spPr/>
      <dgm:t>
        <a:bodyPr/>
        <a:lstStyle/>
        <a:p>
          <a:endParaRPr lang="en-US"/>
        </a:p>
      </dgm:t>
    </dgm:pt>
    <dgm:pt modelId="{3CB9709B-E32D-E94E-B264-E7AEAE8FB3E3}" type="pres">
      <dgm:prSet presAssocID="{C9454BB6-8753-354F-9E41-FECEFC709D02}" presName="vert1" presStyleCnt="0"/>
      <dgm:spPr/>
    </dgm:pt>
    <dgm:pt modelId="{2379E5C4-B95E-354B-AEE9-7800D290C14A}" type="pres">
      <dgm:prSet presAssocID="{1A188F33-1CE5-0A47-BFAE-BF05CD5956A9}" presName="thickLine" presStyleLbl="alignNode1" presStyleIdx="3" presStyleCnt="4"/>
      <dgm:spPr/>
    </dgm:pt>
    <dgm:pt modelId="{47B27B05-A177-784B-B4F3-6E17D1D5AAC2}" type="pres">
      <dgm:prSet presAssocID="{1A188F33-1CE5-0A47-BFAE-BF05CD5956A9}" presName="horz1" presStyleCnt="0"/>
      <dgm:spPr/>
    </dgm:pt>
    <dgm:pt modelId="{F3EAC8AF-AA97-5140-BB65-5DC9AD62C7A5}" type="pres">
      <dgm:prSet presAssocID="{1A188F33-1CE5-0A47-BFAE-BF05CD5956A9}" presName="tx1" presStyleLbl="revTx" presStyleIdx="3" presStyleCnt="4"/>
      <dgm:spPr/>
      <dgm:t>
        <a:bodyPr/>
        <a:lstStyle/>
        <a:p>
          <a:endParaRPr lang="en-US"/>
        </a:p>
      </dgm:t>
    </dgm:pt>
    <dgm:pt modelId="{78D86115-A21B-C743-A56B-3777EE84036D}" type="pres">
      <dgm:prSet presAssocID="{1A188F33-1CE5-0A47-BFAE-BF05CD5956A9}" presName="vert1" presStyleCnt="0"/>
      <dgm:spPr/>
    </dgm:pt>
  </dgm:ptLst>
  <dgm:cxnLst>
    <dgm:cxn modelId="{7BD25234-6A6F-C946-9561-69395718AD4C}" type="presOf" srcId="{A40F10F0-48D4-0946-955C-22A52AB3040E}" destId="{50AAA70D-1E6D-2946-896F-A54BF040C198}"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4AAAE4A3-780C-FB43-873B-17A8AE539D75}" type="presOf" srcId="{9781B4C8-23F4-074E-B112-4D738742CF97}" destId="{33A4C912-1B8D-2E47-99C9-E52344F8D94E}" srcOrd="0" destOrd="0" presId="urn:microsoft.com/office/officeart/2008/layout/LinedList"/>
    <dgm:cxn modelId="{C07B9E2C-571F-5A4A-8CDD-749977D2366D}" type="presOf" srcId="{1A188F33-1CE5-0A47-BFAE-BF05CD5956A9}" destId="{F3EAC8AF-AA97-5140-BB65-5DC9AD62C7A5}" srcOrd="0" destOrd="0" presId="urn:microsoft.com/office/officeart/2008/layout/LinedList"/>
    <dgm:cxn modelId="{C51AD925-4337-6E4E-B6E2-DA68F42E8CF2}" type="presOf" srcId="{E98BB051-43E0-F141-AA17-0D4A8F66C0D6}" destId="{754A9429-5113-0543-B0C9-1785BFC93941}" srcOrd="0" destOrd="0" presId="urn:microsoft.com/office/officeart/2008/layout/LinedList"/>
    <dgm:cxn modelId="{E939D298-C6A5-AC4D-A0EC-817E52203330}" type="presOf" srcId="{C9454BB6-8753-354F-9E41-FECEFC709D02}" destId="{79F8A253-9943-0248-A5A8-007344DB84CB}" srcOrd="0" destOrd="0" presId="urn:microsoft.com/office/officeart/2008/layout/LinedList"/>
    <dgm:cxn modelId="{0C02F9E9-95F3-D84E-8413-86BE3BD2662F}" srcId="{9781B4C8-23F4-074E-B112-4D738742CF97}" destId="{1A188F33-1CE5-0A47-BFAE-BF05CD5956A9}" srcOrd="3" destOrd="0" parTransId="{15790443-E148-9840-9224-4394AE45B9BE}" sibTransId="{1ECF556C-A4B3-7840-A245-9E18D7674263}"/>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36FFB848-9027-1145-BB76-A1875A279F64}" type="presParOf" srcId="{33A4C912-1B8D-2E47-99C9-E52344F8D94E}" destId="{6385A275-187B-5E4D-90B9-6C7165F5E223}" srcOrd="0" destOrd="0" presId="urn:microsoft.com/office/officeart/2008/layout/LinedList"/>
    <dgm:cxn modelId="{8E7FDAA5-EAC6-0943-AD86-11788D770277}" type="presParOf" srcId="{33A4C912-1B8D-2E47-99C9-E52344F8D94E}" destId="{A3A393E9-B990-C54A-9D22-1BA12191C36C}" srcOrd="1" destOrd="0" presId="urn:microsoft.com/office/officeart/2008/layout/LinedList"/>
    <dgm:cxn modelId="{9A4FBD68-2710-6745-9EA6-378B19E3E7C9}" type="presParOf" srcId="{A3A393E9-B990-C54A-9D22-1BA12191C36C}" destId="{754A9429-5113-0543-B0C9-1785BFC93941}" srcOrd="0" destOrd="0" presId="urn:microsoft.com/office/officeart/2008/layout/LinedList"/>
    <dgm:cxn modelId="{BD78B89D-E1DC-1F4F-A0D1-2AF71093EEEB}" type="presParOf" srcId="{A3A393E9-B990-C54A-9D22-1BA12191C36C}" destId="{E5598B96-D231-DB4C-948E-F9B070B2E074}" srcOrd="1" destOrd="0" presId="urn:microsoft.com/office/officeart/2008/layout/LinedList"/>
    <dgm:cxn modelId="{99461E37-F0BB-A349-A749-3F57D0330C3F}" type="presParOf" srcId="{33A4C912-1B8D-2E47-99C9-E52344F8D94E}" destId="{685B975C-6A5D-714A-A7C8-2818E63203D1}" srcOrd="2" destOrd="0" presId="urn:microsoft.com/office/officeart/2008/layout/LinedList"/>
    <dgm:cxn modelId="{EE563EAA-A130-AD43-81E7-49F96B9C4E28}" type="presParOf" srcId="{33A4C912-1B8D-2E47-99C9-E52344F8D94E}" destId="{53DF20C8-19AB-8444-B172-F56FEEB5D569}" srcOrd="3" destOrd="0" presId="urn:microsoft.com/office/officeart/2008/layout/LinedList"/>
    <dgm:cxn modelId="{1E07A78B-73AC-B34D-9223-FE46185D05B5}" type="presParOf" srcId="{53DF20C8-19AB-8444-B172-F56FEEB5D569}" destId="{50AAA70D-1E6D-2946-896F-A54BF040C198}" srcOrd="0" destOrd="0" presId="urn:microsoft.com/office/officeart/2008/layout/LinedList"/>
    <dgm:cxn modelId="{61FC8107-9E4A-FA4F-927E-9278BBCE352C}" type="presParOf" srcId="{53DF20C8-19AB-8444-B172-F56FEEB5D569}" destId="{23EFD3AE-7711-ED44-8D18-6B3F0123BF15}" srcOrd="1" destOrd="0" presId="urn:microsoft.com/office/officeart/2008/layout/LinedList"/>
    <dgm:cxn modelId="{2181797B-9612-3643-A92B-5C47A3084F34}" type="presParOf" srcId="{33A4C912-1B8D-2E47-99C9-E52344F8D94E}" destId="{682FFD9F-36BA-5D49-94CE-1764BC4652FB}" srcOrd="4" destOrd="0" presId="urn:microsoft.com/office/officeart/2008/layout/LinedList"/>
    <dgm:cxn modelId="{4799567D-CC48-5E44-A922-6BC208684D13}" type="presParOf" srcId="{33A4C912-1B8D-2E47-99C9-E52344F8D94E}" destId="{FF7F4F7C-5580-B04E-AE42-8ABC1275E6A9}" srcOrd="5" destOrd="0" presId="urn:microsoft.com/office/officeart/2008/layout/LinedList"/>
    <dgm:cxn modelId="{2755729F-53BA-4142-90D0-15086BEC3837}" type="presParOf" srcId="{FF7F4F7C-5580-B04E-AE42-8ABC1275E6A9}" destId="{79F8A253-9943-0248-A5A8-007344DB84CB}" srcOrd="0" destOrd="0" presId="urn:microsoft.com/office/officeart/2008/layout/LinedList"/>
    <dgm:cxn modelId="{651B648B-33DA-0345-B87B-6DCCB300B3EC}" type="presParOf" srcId="{FF7F4F7C-5580-B04E-AE42-8ABC1275E6A9}" destId="{3CB9709B-E32D-E94E-B264-E7AEAE8FB3E3}" srcOrd="1" destOrd="0" presId="urn:microsoft.com/office/officeart/2008/layout/LinedList"/>
    <dgm:cxn modelId="{5B2E6C46-13D8-444C-BED8-86718BD0224E}" type="presParOf" srcId="{33A4C912-1B8D-2E47-99C9-E52344F8D94E}" destId="{2379E5C4-B95E-354B-AEE9-7800D290C14A}" srcOrd="6" destOrd="0" presId="urn:microsoft.com/office/officeart/2008/layout/LinedList"/>
    <dgm:cxn modelId="{00BBB3D3-DF67-5F41-BFB6-D26510F9C267}" type="presParOf" srcId="{33A4C912-1B8D-2E47-99C9-E52344F8D94E}" destId="{47B27B05-A177-784B-B4F3-6E17D1D5AAC2}" srcOrd="7" destOrd="0" presId="urn:microsoft.com/office/officeart/2008/layout/LinedList"/>
    <dgm:cxn modelId="{B1415770-BE52-744D-B742-F3E42C900A4D}" type="presParOf" srcId="{47B27B05-A177-784B-B4F3-6E17D1D5AAC2}" destId="{F3EAC8AF-AA97-5140-BB65-5DC9AD62C7A5}" srcOrd="0" destOrd="0" presId="urn:microsoft.com/office/officeart/2008/layout/LinedList"/>
    <dgm:cxn modelId="{2C77E4D2-4FE8-C54E-A8A5-10D02FE533AE}" type="presParOf" srcId="{47B27B05-A177-784B-B4F3-6E17D1D5AAC2}" destId="{78D86115-A21B-C743-A56B-3777EE8403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If you have any questions about what we read today, please ask so we can discuss it.</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1"/>
      <dgm:spPr/>
      <dgm:t>
        <a:bodyPr/>
        <a:lstStyle/>
        <a:p>
          <a:endParaRPr lang="en-US"/>
        </a:p>
      </dgm:t>
    </dgm:pt>
    <dgm:pt modelId="{E5598B96-D231-DB4C-948E-F9B070B2E074}" type="pres">
      <dgm:prSet presAssocID="{E98BB051-43E0-F141-AA17-0D4A8F66C0D6}" presName="vert1" presStyleCnt="0"/>
      <dgm:spPr/>
    </dgm:pt>
  </dgm:ptLst>
  <dgm:cxnLst>
    <dgm:cxn modelId="{05072E2A-01D8-184C-829F-676F51DE656B}"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BD440A13-59A4-9C47-9BA7-D6D70A6257FE}" type="presOf" srcId="{9781B4C8-23F4-074E-B112-4D738742CF97}" destId="{33A4C912-1B8D-2E47-99C9-E52344F8D94E}" srcOrd="0" destOrd="0" presId="urn:microsoft.com/office/officeart/2008/layout/LinedList"/>
    <dgm:cxn modelId="{C97D2167-2411-1841-B712-06A60BC4F258}" type="presParOf" srcId="{33A4C912-1B8D-2E47-99C9-E52344F8D94E}" destId="{6385A275-187B-5E4D-90B9-6C7165F5E223}" srcOrd="0" destOrd="0" presId="urn:microsoft.com/office/officeart/2008/layout/LinedList"/>
    <dgm:cxn modelId="{8B34CA78-F481-F84E-AAF8-498838DA725E}" type="presParOf" srcId="{33A4C912-1B8D-2E47-99C9-E52344F8D94E}" destId="{A3A393E9-B990-C54A-9D22-1BA12191C36C}" srcOrd="1" destOrd="0" presId="urn:microsoft.com/office/officeart/2008/layout/LinedList"/>
    <dgm:cxn modelId="{5A64EEC2-ED3A-4E40-9C2E-2ECF9B7AB3C2}" type="presParOf" srcId="{A3A393E9-B990-C54A-9D22-1BA12191C36C}" destId="{754A9429-5113-0543-B0C9-1785BFC93941}" srcOrd="0" destOrd="0" presId="urn:microsoft.com/office/officeart/2008/layout/LinedList"/>
    <dgm:cxn modelId="{6126F0EE-C784-CA41-A2C7-FE6CFC14CCDA}" type="presParOf" srcId="{A3A393E9-B990-C54A-9D22-1BA12191C36C}" destId="{E5598B96-D231-DB4C-948E-F9B070B2E0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6FCD54B6-58C2-D540-97F8-7209DB35A1A8}" type="presOf" srcId="{9781B4C8-23F4-074E-B112-4D738742CF97}" destId="{33A4C912-1B8D-2E47-99C9-E52344F8D94E}" srcOrd="0" destOrd="0" presId="urn:microsoft.com/office/officeart/2008/layout/LinedList"/>
    <dgm:cxn modelId="{3D90B50B-B6D8-6345-B47C-1502F5D1254A}" srcId="{9781B4C8-23F4-074E-B112-4D738742CF97}" destId="{4AEC1DC0-47A9-424E-95DB-6190CADB87E2}" srcOrd="1" destOrd="0" parTransId="{70195E9B-60ED-8D49-A27B-F6F82217930C}" sibTransId="{67278C43-CE90-AE4A-9D57-801CEC97703D}"/>
    <dgm:cxn modelId="{3506AE8D-B669-BC4D-A927-30E2F9ED878C}" type="presOf" srcId="{4AEC1DC0-47A9-424E-95DB-6190CADB87E2}" destId="{C4272FC4-3D77-8F4B-8303-EC7E6BD48D14}" srcOrd="0" destOrd="0" presId="urn:microsoft.com/office/officeart/2008/layout/LinedList"/>
    <dgm:cxn modelId="{2B3F071C-BE07-EF43-A126-75C3912D88DE}"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7E1F29E7-E5E7-DB42-9F40-DFD6DF20E241}" type="presParOf" srcId="{33A4C912-1B8D-2E47-99C9-E52344F8D94E}" destId="{6385A275-187B-5E4D-90B9-6C7165F5E223}" srcOrd="0" destOrd="0" presId="urn:microsoft.com/office/officeart/2008/layout/LinedList"/>
    <dgm:cxn modelId="{819D6C03-0FE4-954A-9E47-9F40DCA2E8B8}" type="presParOf" srcId="{33A4C912-1B8D-2E47-99C9-E52344F8D94E}" destId="{A3A393E9-B990-C54A-9D22-1BA12191C36C}" srcOrd="1" destOrd="0" presId="urn:microsoft.com/office/officeart/2008/layout/LinedList"/>
    <dgm:cxn modelId="{E5CE2E7A-8270-F949-91E4-414680E66F7C}" type="presParOf" srcId="{A3A393E9-B990-C54A-9D22-1BA12191C36C}" destId="{754A9429-5113-0543-B0C9-1785BFC93941}" srcOrd="0" destOrd="0" presId="urn:microsoft.com/office/officeart/2008/layout/LinedList"/>
    <dgm:cxn modelId="{FCB6F767-49B5-1C47-9CE9-C6A8AD8B5085}" type="presParOf" srcId="{A3A393E9-B990-C54A-9D22-1BA12191C36C}" destId="{E5598B96-D231-DB4C-948E-F9B070B2E074}" srcOrd="1" destOrd="0" presId="urn:microsoft.com/office/officeart/2008/layout/LinedList"/>
    <dgm:cxn modelId="{BB58FD8C-80EA-FD4F-92EB-07CA2DF24270}" type="presParOf" srcId="{33A4C912-1B8D-2E47-99C9-E52344F8D94E}" destId="{E7149B8F-8076-2B45-BB37-CF1B31138A16}" srcOrd="2" destOrd="0" presId="urn:microsoft.com/office/officeart/2008/layout/LinedList"/>
    <dgm:cxn modelId="{A6BC1112-2181-ED4E-9097-3552248C2455}" type="presParOf" srcId="{33A4C912-1B8D-2E47-99C9-E52344F8D94E}" destId="{58CD70F9-798C-A042-9EAD-42DE8C777260}" srcOrd="3" destOrd="0" presId="urn:microsoft.com/office/officeart/2008/layout/LinedList"/>
    <dgm:cxn modelId="{B2CE5523-BEF8-5C4A-A2D0-8305A7AB6B57}" type="presParOf" srcId="{58CD70F9-798C-A042-9EAD-42DE8C777260}" destId="{C4272FC4-3D77-8F4B-8303-EC7E6BD48D14}" srcOrd="0" destOrd="0" presId="urn:microsoft.com/office/officeart/2008/layout/LinedList"/>
    <dgm:cxn modelId="{9145CD9E-714A-D746-AF1A-A5C869CCA28F}"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When you come into class, please find a seat and take out your definitions from yesterdays.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You will also need a copy of the Gold vocabulary book. Please get that from the cart or the stack.</a:t>
          </a:r>
          <a:endParaRPr lang="en-US" b="1" dirty="0" smtClean="0">
            <a:solidFill>
              <a:srgbClr val="FF0000"/>
            </a:solidFill>
          </a:endParaRP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Please turn to Unit 2 in your book, and complete Exercise Two and Three. Please write the entire sentence when you answer.</a:t>
          </a:r>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F47DBA43-8FEC-C648-BD8B-51BDB4D86E01}" srcId="{9781B4C8-23F4-074E-B112-4D738742CF97}" destId="{C9454BB6-8753-354F-9E41-FECEFC709D02}" srcOrd="2" destOrd="0" parTransId="{9081A504-AB33-A940-A8CE-4C3EDD39D02B}" sibTransId="{8FF9B8F4-1B5C-2640-904A-C824266AE4C3}"/>
    <dgm:cxn modelId="{877484CA-729B-4305-8EF9-2743D0518340}" type="presOf" srcId="{9781B4C8-23F4-074E-B112-4D738742CF97}" destId="{33A4C912-1B8D-2E47-99C9-E52344F8D94E}" srcOrd="0" destOrd="0" presId="urn:microsoft.com/office/officeart/2008/layout/LinedList"/>
    <dgm:cxn modelId="{499C9AA2-53C0-417B-B4D3-CB836958626C}" type="presOf" srcId="{A40F10F0-48D4-0946-955C-22A52AB3040E}" destId="{50AAA70D-1E6D-2946-896F-A54BF040C198}" srcOrd="0" destOrd="0" presId="urn:microsoft.com/office/officeart/2008/layout/LinedList"/>
    <dgm:cxn modelId="{D255CD68-3F62-4646-9895-6BE0470134B6}" type="presOf" srcId="{C9454BB6-8753-354F-9E41-FECEFC709D02}" destId="{79F8A253-9943-0248-A5A8-007344DB84CB}"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609C5DC4-6DA9-4A67-8250-4EF7A3FF6094}" type="presOf" srcId="{E98BB051-43E0-F141-AA17-0D4A8F66C0D6}" destId="{754A9429-5113-0543-B0C9-1785BFC93941}" srcOrd="0" destOrd="0" presId="urn:microsoft.com/office/officeart/2008/layout/LinedList"/>
    <dgm:cxn modelId="{F9B8ED3E-5933-4234-96F5-AAA1C541F024}" type="presParOf" srcId="{33A4C912-1B8D-2E47-99C9-E52344F8D94E}" destId="{6385A275-187B-5E4D-90B9-6C7165F5E223}" srcOrd="0" destOrd="0" presId="urn:microsoft.com/office/officeart/2008/layout/LinedList"/>
    <dgm:cxn modelId="{21D3F82B-340C-4659-A66B-B53BC16B8E60}" type="presParOf" srcId="{33A4C912-1B8D-2E47-99C9-E52344F8D94E}" destId="{A3A393E9-B990-C54A-9D22-1BA12191C36C}" srcOrd="1" destOrd="0" presId="urn:microsoft.com/office/officeart/2008/layout/LinedList"/>
    <dgm:cxn modelId="{0CEDDF8C-D1B4-4A11-AE5A-50E4A0533C82}" type="presParOf" srcId="{A3A393E9-B990-C54A-9D22-1BA12191C36C}" destId="{754A9429-5113-0543-B0C9-1785BFC93941}" srcOrd="0" destOrd="0" presId="urn:microsoft.com/office/officeart/2008/layout/LinedList"/>
    <dgm:cxn modelId="{234371EF-C49B-4A53-8D98-8A58B7D67259}" type="presParOf" srcId="{A3A393E9-B990-C54A-9D22-1BA12191C36C}" destId="{E5598B96-D231-DB4C-948E-F9B070B2E074}" srcOrd="1" destOrd="0" presId="urn:microsoft.com/office/officeart/2008/layout/LinedList"/>
    <dgm:cxn modelId="{8B10DEEC-80FB-480C-A546-B72D18E8B755}" type="presParOf" srcId="{33A4C912-1B8D-2E47-99C9-E52344F8D94E}" destId="{685B975C-6A5D-714A-A7C8-2818E63203D1}" srcOrd="2" destOrd="0" presId="urn:microsoft.com/office/officeart/2008/layout/LinedList"/>
    <dgm:cxn modelId="{2B126C1A-6351-47AD-B9EE-0639944C9DD7}" type="presParOf" srcId="{33A4C912-1B8D-2E47-99C9-E52344F8D94E}" destId="{53DF20C8-19AB-8444-B172-F56FEEB5D569}" srcOrd="3" destOrd="0" presId="urn:microsoft.com/office/officeart/2008/layout/LinedList"/>
    <dgm:cxn modelId="{E3A51A55-8EC8-4147-BAA4-5BDA1B933928}" type="presParOf" srcId="{53DF20C8-19AB-8444-B172-F56FEEB5D569}" destId="{50AAA70D-1E6D-2946-896F-A54BF040C198}" srcOrd="0" destOrd="0" presId="urn:microsoft.com/office/officeart/2008/layout/LinedList"/>
    <dgm:cxn modelId="{466530D5-A197-4CD5-A22D-BA55A06E9391}" type="presParOf" srcId="{53DF20C8-19AB-8444-B172-F56FEEB5D569}" destId="{23EFD3AE-7711-ED44-8D18-6B3F0123BF15}" srcOrd="1" destOrd="0" presId="urn:microsoft.com/office/officeart/2008/layout/LinedList"/>
    <dgm:cxn modelId="{FDF79C56-2FAB-47F2-9987-FC362626C9F6}" type="presParOf" srcId="{33A4C912-1B8D-2E47-99C9-E52344F8D94E}" destId="{682FFD9F-36BA-5D49-94CE-1764BC4652FB}" srcOrd="4" destOrd="0" presId="urn:microsoft.com/office/officeart/2008/layout/LinedList"/>
    <dgm:cxn modelId="{E8DD8C18-7607-4D52-B83E-D37616CDB5AA}" type="presParOf" srcId="{33A4C912-1B8D-2E47-99C9-E52344F8D94E}" destId="{FF7F4F7C-5580-B04E-AE42-8ABC1275E6A9}" srcOrd="5" destOrd="0" presId="urn:microsoft.com/office/officeart/2008/layout/LinedList"/>
    <dgm:cxn modelId="{1D897F1D-1D61-4DAA-B224-9A8164812889}" type="presParOf" srcId="{FF7F4F7C-5580-B04E-AE42-8ABC1275E6A9}" destId="{79F8A253-9943-0248-A5A8-007344DB84CB}" srcOrd="0" destOrd="0" presId="urn:microsoft.com/office/officeart/2008/layout/LinedList"/>
    <dgm:cxn modelId="{E77B9F57-3B69-480D-A884-2D95DA87A78A}"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1956"/>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1956"/>
          <a:ext cx="7583487" cy="1334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When you come into class, find a seat and take out a sheet of paper. Label the paper with your name, the date, your teacher, and the period.</a:t>
          </a:r>
          <a:endParaRPr lang="en-US" sz="2600" kern="1200" dirty="0"/>
        </a:p>
      </dsp:txBody>
      <dsp:txXfrm>
        <a:off x="0" y="1956"/>
        <a:ext cx="7583487" cy="1334312"/>
      </dsp:txXfrm>
    </dsp:sp>
    <dsp:sp modelId="{685B975C-6A5D-714A-A7C8-2818E63203D1}">
      <dsp:nvSpPr>
        <dsp:cNvPr id="0" name=""/>
        <dsp:cNvSpPr/>
      </dsp:nvSpPr>
      <dsp:spPr>
        <a:xfrm>
          <a:off x="0" y="1336268"/>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336268"/>
          <a:ext cx="7583487" cy="1334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Please copy the definitions from the board. </a:t>
          </a:r>
          <a:r>
            <a:rPr lang="en-US" sz="2600" b="1" kern="1200" dirty="0" smtClean="0">
              <a:solidFill>
                <a:srgbClr val="FF0000"/>
              </a:solidFill>
            </a:rPr>
            <a:t>(Yes, I would put them on my website, but trust me, you wouldn’t learn them as quickly, or possibly at all.)</a:t>
          </a:r>
        </a:p>
      </dsp:txBody>
      <dsp:txXfrm>
        <a:off x="0" y="1336268"/>
        <a:ext cx="7583487" cy="1334312"/>
      </dsp:txXfrm>
    </dsp:sp>
    <dsp:sp modelId="{682FFD9F-36BA-5D49-94CE-1764BC4652FB}">
      <dsp:nvSpPr>
        <dsp:cNvPr id="0" name=""/>
        <dsp:cNvSpPr/>
      </dsp:nvSpPr>
      <dsp:spPr>
        <a:xfrm>
          <a:off x="0" y="2670581"/>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2670581"/>
          <a:ext cx="7583487" cy="1334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Please copy is the </a:t>
          </a:r>
          <a:r>
            <a:rPr lang="en-US" sz="2600" b="0" kern="1200" dirty="0" smtClean="0">
              <a:solidFill>
                <a:schemeClr val="tx1"/>
              </a:solidFill>
            </a:rPr>
            <a:t>Latin or Greek root, the part of speech, and the definition. After you finish, complete Activity One on page </a:t>
          </a:r>
          <a:r>
            <a:rPr lang="en-US" sz="2600" b="0" kern="1200" smtClean="0">
              <a:solidFill>
                <a:schemeClr val="tx1"/>
              </a:solidFill>
            </a:rPr>
            <a:t>12.</a:t>
          </a:r>
          <a:endParaRPr lang="en-US" sz="2600" b="0" kern="1200" dirty="0" smtClean="0">
            <a:solidFill>
              <a:schemeClr val="tx1"/>
            </a:solidFill>
          </a:endParaRPr>
        </a:p>
      </dsp:txBody>
      <dsp:txXfrm>
        <a:off x="0" y="2670581"/>
        <a:ext cx="7583487" cy="13343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b="0" kern="1200" dirty="0" smtClean="0">
              <a:solidFill>
                <a:schemeClr val="tx1"/>
              </a:solidFill>
            </a:rPr>
            <a:t>How are the values of a culture expressed within literature?</a:t>
          </a:r>
        </a:p>
      </dsp:txBody>
      <dsp:txXfrm>
        <a:off x="0" y="0"/>
        <a:ext cx="7583487" cy="2003425"/>
      </dsp:txXfrm>
    </dsp:sp>
    <dsp:sp modelId="{7C626409-C977-0E43-8154-FC225E02C9ED}">
      <dsp:nvSpPr>
        <dsp:cNvPr id="0" name=""/>
        <dsp:cNvSpPr/>
      </dsp:nvSpPr>
      <dsp:spPr>
        <a:xfrm>
          <a:off x="0" y="2003425"/>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17BAFBE9-C7FD-FF43-99C3-5ED15056B31F}">
      <dsp:nvSpPr>
        <dsp:cNvPr id="0" name=""/>
        <dsp:cNvSpPr/>
      </dsp:nvSpPr>
      <dsp:spPr>
        <a:xfrm>
          <a:off x="0" y="2003425"/>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b="0" kern="1200" dirty="0" smtClean="0">
              <a:solidFill>
                <a:schemeClr val="tx1"/>
              </a:solidFill>
            </a:rPr>
            <a:t>What challenges and trials does Odysseus face on his journey?</a:t>
          </a:r>
        </a:p>
      </dsp:txBody>
      <dsp:txXfrm>
        <a:off x="0" y="2003425"/>
        <a:ext cx="7583487" cy="20034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7583487" cy="4006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b="0" kern="1200" dirty="0" smtClean="0">
              <a:solidFill>
                <a:schemeClr val="tx1"/>
              </a:solidFill>
            </a:rPr>
            <a:t>ELAGSE9-RL12</a:t>
          </a:r>
          <a:br>
            <a:rPr lang="en-US" sz="3400" b="0" kern="1200" dirty="0" smtClean="0">
              <a:solidFill>
                <a:schemeClr val="tx1"/>
              </a:solidFill>
            </a:rPr>
          </a:br>
          <a:r>
            <a:rPr lang="en-US" sz="3400" b="0" kern="1200" dirty="0" smtClean="0">
              <a:solidFill>
                <a:schemeClr val="tx1"/>
              </a:solidFill>
            </a:rPr>
            <a:t>Determine the central idea of a text and analyze its development over the course of a text, including how it emerges and is shaped and refined by specific details; provide an objective summary of a text</a:t>
          </a:r>
        </a:p>
        <a:p>
          <a:pPr lvl="0" algn="l" defTabSz="1511300" rtl="0">
            <a:lnSpc>
              <a:spcPct val="90000"/>
            </a:lnSpc>
            <a:spcBef>
              <a:spcPct val="0"/>
            </a:spcBef>
            <a:spcAft>
              <a:spcPct val="35000"/>
            </a:spcAft>
          </a:pPr>
          <a:endParaRPr lang="en-US" sz="3400" b="0" kern="1200" dirty="0" smtClean="0">
            <a:solidFill>
              <a:schemeClr val="tx1"/>
            </a:solidFill>
          </a:endParaRPr>
        </a:p>
      </dsp:txBody>
      <dsp:txXfrm>
        <a:off x="0" y="0"/>
        <a:ext cx="7583487" cy="40068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100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Grab a </a:t>
          </a:r>
          <a:r>
            <a:rPr lang="en-US" sz="2700" b="1" kern="1200" dirty="0" smtClean="0"/>
            <a:t>green literature textbook </a:t>
          </a:r>
          <a:r>
            <a:rPr lang="en-US" sz="2700" kern="1200" dirty="0" smtClean="0"/>
            <a:t>from the grey shelves beside our desks.</a:t>
          </a:r>
          <a:endParaRPr lang="en-US" sz="2700" kern="1200" dirty="0"/>
        </a:p>
      </dsp:txBody>
      <dsp:txXfrm>
        <a:off x="0" y="0"/>
        <a:ext cx="7583487" cy="1001712"/>
      </dsp:txXfrm>
    </dsp:sp>
    <dsp:sp modelId="{685B975C-6A5D-714A-A7C8-2818E63203D1}">
      <dsp:nvSpPr>
        <dsp:cNvPr id="0" name=""/>
        <dsp:cNvSpPr/>
      </dsp:nvSpPr>
      <dsp:spPr>
        <a:xfrm>
          <a:off x="0" y="1001712"/>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001712"/>
          <a:ext cx="7583487" cy="100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Turn to page 981 in your book.</a:t>
          </a:r>
        </a:p>
      </dsp:txBody>
      <dsp:txXfrm>
        <a:off x="0" y="1001712"/>
        <a:ext cx="7583487" cy="1001712"/>
      </dsp:txXfrm>
    </dsp:sp>
    <dsp:sp modelId="{682FFD9F-36BA-5D49-94CE-1764BC4652FB}">
      <dsp:nvSpPr>
        <dsp:cNvPr id="0" name=""/>
        <dsp:cNvSpPr/>
      </dsp:nvSpPr>
      <dsp:spPr>
        <a:xfrm>
          <a:off x="0" y="2003425"/>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2003425"/>
          <a:ext cx="7583487" cy="100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We will now continue reading The Odyssey.</a:t>
          </a:r>
        </a:p>
      </dsp:txBody>
      <dsp:txXfrm>
        <a:off x="0" y="2003425"/>
        <a:ext cx="7583487" cy="1001712"/>
      </dsp:txXfrm>
    </dsp:sp>
    <dsp:sp modelId="{2379E5C4-B95E-354B-AEE9-7800D290C14A}">
      <dsp:nvSpPr>
        <dsp:cNvPr id="0" name=""/>
        <dsp:cNvSpPr/>
      </dsp:nvSpPr>
      <dsp:spPr>
        <a:xfrm>
          <a:off x="0" y="3005137"/>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F3EAC8AF-AA97-5140-BB65-5DC9AD62C7A5}">
      <dsp:nvSpPr>
        <dsp:cNvPr id="0" name=""/>
        <dsp:cNvSpPr/>
      </dsp:nvSpPr>
      <dsp:spPr>
        <a:xfrm>
          <a:off x="0" y="3005137"/>
          <a:ext cx="7583487" cy="100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Please take notes of any thoughts or questions you have so we can discuss them at the end of class. </a:t>
          </a:r>
        </a:p>
      </dsp:txBody>
      <dsp:txXfrm>
        <a:off x="0" y="3005137"/>
        <a:ext cx="7583487" cy="10017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Book reports are due Friday, August 28, 2015.</a:t>
          </a:r>
        </a:p>
      </dsp:txBody>
      <dsp:txXfrm>
        <a:off x="0" y="0"/>
        <a:ext cx="7583487" cy="2003425"/>
      </dsp:txXfrm>
    </dsp:sp>
    <dsp:sp modelId="{E7149B8F-8076-2B45-BB37-CF1B31138A16}">
      <dsp:nvSpPr>
        <dsp:cNvPr id="0" name=""/>
        <dsp:cNvSpPr/>
      </dsp:nvSpPr>
      <dsp:spPr>
        <a:xfrm>
          <a:off x="0" y="2003425"/>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C4272FC4-3D77-8F4B-8303-EC7E6BD48D14}">
      <dsp:nvSpPr>
        <dsp:cNvPr id="0" name=""/>
        <dsp:cNvSpPr/>
      </dsp:nvSpPr>
      <dsp:spPr>
        <a:xfrm>
          <a:off x="0" y="2003425"/>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Vocabulary test is also on Friday, August 28, 2015</a:t>
          </a:r>
        </a:p>
      </dsp:txBody>
      <dsp:txXfrm>
        <a:off x="0" y="2003425"/>
        <a:ext cx="7583487" cy="20034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b="0" kern="1200" dirty="0" smtClean="0">
              <a:solidFill>
                <a:schemeClr val="tx1"/>
              </a:solidFill>
            </a:rPr>
            <a:t>How are the values of a culture expressed within literature?</a:t>
          </a:r>
        </a:p>
      </dsp:txBody>
      <dsp:txXfrm>
        <a:off x="0" y="0"/>
        <a:ext cx="7583487" cy="2003425"/>
      </dsp:txXfrm>
    </dsp:sp>
    <dsp:sp modelId="{7C626409-C977-0E43-8154-FC225E02C9ED}">
      <dsp:nvSpPr>
        <dsp:cNvPr id="0" name=""/>
        <dsp:cNvSpPr/>
      </dsp:nvSpPr>
      <dsp:spPr>
        <a:xfrm>
          <a:off x="0" y="2003425"/>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17BAFBE9-C7FD-FF43-99C3-5ED15056B31F}">
      <dsp:nvSpPr>
        <dsp:cNvPr id="0" name=""/>
        <dsp:cNvSpPr/>
      </dsp:nvSpPr>
      <dsp:spPr>
        <a:xfrm>
          <a:off x="0" y="2003425"/>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b="0" kern="1200" dirty="0" smtClean="0">
              <a:solidFill>
                <a:schemeClr val="tx1"/>
              </a:solidFill>
            </a:rPr>
            <a:t>What challenges and trials does Odysseus face on his journey?</a:t>
          </a:r>
        </a:p>
      </dsp:txBody>
      <dsp:txXfrm>
        <a:off x="0" y="2003425"/>
        <a:ext cx="7583487" cy="20034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2396"/>
          <a:ext cx="873246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2396"/>
          <a:ext cx="1746492" cy="163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Opening Session</a:t>
          </a:r>
          <a:endParaRPr lang="en-US" sz="3200" b="0" kern="1200" dirty="0" smtClean="0">
            <a:solidFill>
              <a:schemeClr val="tx1"/>
            </a:solidFill>
          </a:endParaRPr>
        </a:p>
      </dsp:txBody>
      <dsp:txXfrm>
        <a:off x="0" y="2396"/>
        <a:ext cx="1746492" cy="1634339"/>
      </dsp:txXfrm>
    </dsp:sp>
    <dsp:sp modelId="{520B08B6-9129-6346-92CC-C793BE43C7F9}">
      <dsp:nvSpPr>
        <dsp:cNvPr id="0" name=""/>
        <dsp:cNvSpPr/>
      </dsp:nvSpPr>
      <dsp:spPr>
        <a:xfrm>
          <a:off x="1877479" y="76611"/>
          <a:ext cx="6854982" cy="1484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Students will expand their knowledge of Latin and Greek roots by using context clues to finish sentences.</a:t>
          </a:r>
        </a:p>
      </dsp:txBody>
      <dsp:txXfrm>
        <a:off x="1877479" y="76611"/>
        <a:ext cx="6854982" cy="1484311"/>
      </dsp:txXfrm>
    </dsp:sp>
    <dsp:sp modelId="{89A3704E-58D6-CD43-A811-130A6AC822A2}">
      <dsp:nvSpPr>
        <dsp:cNvPr id="0" name=""/>
        <dsp:cNvSpPr/>
      </dsp:nvSpPr>
      <dsp:spPr>
        <a:xfrm>
          <a:off x="1746492" y="1560923"/>
          <a:ext cx="698596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885CC23-B7BB-9745-A569-2855CAAD81E9}">
      <dsp:nvSpPr>
        <dsp:cNvPr id="0" name=""/>
        <dsp:cNvSpPr/>
      </dsp:nvSpPr>
      <dsp:spPr>
        <a:xfrm>
          <a:off x="0" y="1636735"/>
          <a:ext cx="873246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1ECCF935-7AAA-C44F-A6C3-BFD253B5E587}">
      <dsp:nvSpPr>
        <dsp:cNvPr id="0" name=""/>
        <dsp:cNvSpPr/>
      </dsp:nvSpPr>
      <dsp:spPr>
        <a:xfrm>
          <a:off x="0" y="1636735"/>
          <a:ext cx="1746492" cy="163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smtClean="0"/>
            <a:t>Work Session</a:t>
          </a:r>
          <a:endParaRPr lang="en-US" sz="3200" kern="1200" dirty="0" smtClean="0"/>
        </a:p>
      </dsp:txBody>
      <dsp:txXfrm>
        <a:off x="0" y="1636735"/>
        <a:ext cx="1746492" cy="1634339"/>
      </dsp:txXfrm>
    </dsp:sp>
    <dsp:sp modelId="{27036A5D-C1AF-8148-B84A-B1E1009C7330}">
      <dsp:nvSpPr>
        <dsp:cNvPr id="0" name=""/>
        <dsp:cNvSpPr/>
      </dsp:nvSpPr>
      <dsp:spPr>
        <a:xfrm>
          <a:off x="1877479" y="1710951"/>
          <a:ext cx="6854982" cy="1484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Students will analyze two film adaptations of The Odyssey. </a:t>
          </a:r>
        </a:p>
      </dsp:txBody>
      <dsp:txXfrm>
        <a:off x="1877479" y="1710951"/>
        <a:ext cx="6854982" cy="1484311"/>
      </dsp:txXfrm>
    </dsp:sp>
    <dsp:sp modelId="{8387DBD2-0EF2-524A-897F-61767C64AD6A}">
      <dsp:nvSpPr>
        <dsp:cNvPr id="0" name=""/>
        <dsp:cNvSpPr/>
      </dsp:nvSpPr>
      <dsp:spPr>
        <a:xfrm>
          <a:off x="1746492" y="3195262"/>
          <a:ext cx="698596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EE8EA5C-B3A2-DA42-B96A-1E316F0C93EA}">
      <dsp:nvSpPr>
        <dsp:cNvPr id="0" name=""/>
        <dsp:cNvSpPr/>
      </dsp:nvSpPr>
      <dsp:spPr>
        <a:xfrm>
          <a:off x="0" y="3271074"/>
          <a:ext cx="873246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B06F6364-CAC9-C448-9E55-061FD0944C3A}">
      <dsp:nvSpPr>
        <dsp:cNvPr id="0" name=""/>
        <dsp:cNvSpPr/>
      </dsp:nvSpPr>
      <dsp:spPr>
        <a:xfrm>
          <a:off x="0" y="3271074"/>
          <a:ext cx="1746492" cy="163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Closing Session</a:t>
          </a:r>
        </a:p>
      </dsp:txBody>
      <dsp:txXfrm>
        <a:off x="0" y="3271074"/>
        <a:ext cx="1746492" cy="1634339"/>
      </dsp:txXfrm>
    </dsp:sp>
    <dsp:sp modelId="{412B0B4B-D7AC-4D71-A962-BE56348DC33F}">
      <dsp:nvSpPr>
        <dsp:cNvPr id="0" name=""/>
        <dsp:cNvSpPr/>
      </dsp:nvSpPr>
      <dsp:spPr>
        <a:xfrm>
          <a:off x="1877479" y="3309060"/>
          <a:ext cx="6854982" cy="759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Students will continue their reading of the Odyssey by Homer.</a:t>
          </a:r>
        </a:p>
      </dsp:txBody>
      <dsp:txXfrm>
        <a:off x="1877479" y="3309060"/>
        <a:ext cx="6854982" cy="759712"/>
      </dsp:txXfrm>
    </dsp:sp>
    <dsp:sp modelId="{3D16A548-684B-4A3B-BA49-F6D41FF6A180}">
      <dsp:nvSpPr>
        <dsp:cNvPr id="0" name=""/>
        <dsp:cNvSpPr/>
      </dsp:nvSpPr>
      <dsp:spPr>
        <a:xfrm>
          <a:off x="1746492" y="4068772"/>
          <a:ext cx="698596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24E05DD-6203-9C4F-8E5B-E7000C484566}">
      <dsp:nvSpPr>
        <dsp:cNvPr id="0" name=""/>
        <dsp:cNvSpPr/>
      </dsp:nvSpPr>
      <dsp:spPr>
        <a:xfrm>
          <a:off x="1877479" y="4106758"/>
          <a:ext cx="6854982" cy="759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Students will add to their timeline of events in the Odyssey.</a:t>
          </a:r>
        </a:p>
      </dsp:txBody>
      <dsp:txXfrm>
        <a:off x="1877479" y="4106758"/>
        <a:ext cx="6854982" cy="759712"/>
      </dsp:txXfrm>
    </dsp:sp>
    <dsp:sp modelId="{822DFBF4-84DA-1B41-AD61-96E6A5A96F8A}">
      <dsp:nvSpPr>
        <dsp:cNvPr id="0" name=""/>
        <dsp:cNvSpPr/>
      </dsp:nvSpPr>
      <dsp:spPr>
        <a:xfrm>
          <a:off x="1746492" y="4866470"/>
          <a:ext cx="698596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116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Grab a </a:t>
          </a:r>
          <a:r>
            <a:rPr lang="en-US" sz="2700" b="1" kern="1200" dirty="0" smtClean="0"/>
            <a:t>green literature textbook </a:t>
          </a:r>
          <a:r>
            <a:rPr lang="en-US" sz="2700" kern="1200" dirty="0" smtClean="0"/>
            <a:t>from the grey shelves beside our desks.</a:t>
          </a:r>
          <a:endParaRPr lang="en-US" sz="2700" kern="1200" dirty="0"/>
        </a:p>
      </dsp:txBody>
      <dsp:txXfrm>
        <a:off x="0" y="0"/>
        <a:ext cx="7583487" cy="1164016"/>
      </dsp:txXfrm>
    </dsp:sp>
    <dsp:sp modelId="{685B975C-6A5D-714A-A7C8-2818E63203D1}">
      <dsp:nvSpPr>
        <dsp:cNvPr id="0" name=""/>
        <dsp:cNvSpPr/>
      </dsp:nvSpPr>
      <dsp:spPr>
        <a:xfrm>
          <a:off x="0" y="1164016"/>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164016"/>
          <a:ext cx="7583487" cy="116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Turn to page 981 in your book.</a:t>
          </a:r>
        </a:p>
      </dsp:txBody>
      <dsp:txXfrm>
        <a:off x="0" y="1164016"/>
        <a:ext cx="7583487" cy="1164016"/>
      </dsp:txXfrm>
    </dsp:sp>
    <dsp:sp modelId="{682FFD9F-36BA-5D49-94CE-1764BC4652FB}">
      <dsp:nvSpPr>
        <dsp:cNvPr id="0" name=""/>
        <dsp:cNvSpPr/>
      </dsp:nvSpPr>
      <dsp:spPr>
        <a:xfrm>
          <a:off x="0" y="2328033"/>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2328033"/>
          <a:ext cx="7583487" cy="116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We will now continue reading The Odyssey.</a:t>
          </a:r>
        </a:p>
      </dsp:txBody>
      <dsp:txXfrm>
        <a:off x="0" y="2328033"/>
        <a:ext cx="7583487" cy="1164016"/>
      </dsp:txXfrm>
    </dsp:sp>
    <dsp:sp modelId="{2379E5C4-B95E-354B-AEE9-7800D290C14A}">
      <dsp:nvSpPr>
        <dsp:cNvPr id="0" name=""/>
        <dsp:cNvSpPr/>
      </dsp:nvSpPr>
      <dsp:spPr>
        <a:xfrm>
          <a:off x="0" y="3492049"/>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F3EAC8AF-AA97-5140-BB65-5DC9AD62C7A5}">
      <dsp:nvSpPr>
        <dsp:cNvPr id="0" name=""/>
        <dsp:cNvSpPr/>
      </dsp:nvSpPr>
      <dsp:spPr>
        <a:xfrm>
          <a:off x="0" y="3492049"/>
          <a:ext cx="7583487" cy="116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Please take notes of any thoughts or questions you have so we can discuss them at the end of class. </a:t>
          </a:r>
        </a:p>
      </dsp:txBody>
      <dsp:txXfrm>
        <a:off x="0" y="3492049"/>
        <a:ext cx="7583487" cy="116401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4006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170" tIns="217170" rIns="217170" bIns="217170" numCol="1" spcCol="1270" anchor="t" anchorCtr="0">
          <a:noAutofit/>
        </a:bodyPr>
        <a:lstStyle/>
        <a:p>
          <a:pPr lvl="0" algn="l" defTabSz="2533650" rtl="0">
            <a:lnSpc>
              <a:spcPct val="90000"/>
            </a:lnSpc>
            <a:spcBef>
              <a:spcPct val="0"/>
            </a:spcBef>
            <a:spcAft>
              <a:spcPct val="35000"/>
            </a:spcAft>
          </a:pPr>
          <a:r>
            <a:rPr lang="en-US" sz="5700" kern="1200" dirty="0" smtClean="0"/>
            <a:t>If you have any questions about what we read today, please ask so we can discuss it.</a:t>
          </a:r>
          <a:endParaRPr lang="en-US" sz="5700" kern="1200" dirty="0"/>
        </a:p>
      </dsp:txBody>
      <dsp:txXfrm>
        <a:off x="0" y="0"/>
        <a:ext cx="7583487" cy="400685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Book reports are due Friday, August 28, 2015.</a:t>
          </a:r>
        </a:p>
      </dsp:txBody>
      <dsp:txXfrm>
        <a:off x="0" y="0"/>
        <a:ext cx="7583487" cy="2003425"/>
      </dsp:txXfrm>
    </dsp:sp>
    <dsp:sp modelId="{E7149B8F-8076-2B45-BB37-CF1B31138A16}">
      <dsp:nvSpPr>
        <dsp:cNvPr id="0" name=""/>
        <dsp:cNvSpPr/>
      </dsp:nvSpPr>
      <dsp:spPr>
        <a:xfrm>
          <a:off x="0" y="2003425"/>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C4272FC4-3D77-8F4B-8303-EC7E6BD48D14}">
      <dsp:nvSpPr>
        <dsp:cNvPr id="0" name=""/>
        <dsp:cNvSpPr/>
      </dsp:nvSpPr>
      <dsp:spPr>
        <a:xfrm>
          <a:off x="0" y="2003425"/>
          <a:ext cx="7583487" cy="2003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Vocabulary test is also on Friday, August 28, 2015.</a:t>
          </a:r>
        </a:p>
      </dsp:txBody>
      <dsp:txXfrm>
        <a:off x="0" y="2003425"/>
        <a:ext cx="7583487" cy="200342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9776B-7C85-4766-AA96-0961E58EACCE}">
      <dsp:nvSpPr>
        <dsp:cNvPr id="0" name=""/>
        <dsp:cNvSpPr/>
      </dsp:nvSpPr>
      <dsp:spPr>
        <a:xfrm>
          <a:off x="0" y="2209"/>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AEA386-BDD0-44C6-A2ED-D7232E034A43}">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Welcome to class, please come inside, take a seat, and take out your vocabulary assignments you completed this week.</a:t>
          </a:r>
          <a:endParaRPr lang="en-US" sz="3000" kern="1200" dirty="0"/>
        </a:p>
      </dsp:txBody>
      <dsp:txXfrm>
        <a:off x="0" y="2209"/>
        <a:ext cx="8229600" cy="1507181"/>
      </dsp:txXfrm>
    </dsp:sp>
    <dsp:sp modelId="{3EE8BC42-FBE4-4104-BDB4-585DE47F1D97}">
      <dsp:nvSpPr>
        <dsp:cNvPr id="0" name=""/>
        <dsp:cNvSpPr/>
      </dsp:nvSpPr>
      <dsp:spPr>
        <a:xfrm>
          <a:off x="0" y="150939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90615-4995-439A-821B-1CB074F4CE71}">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You will take your vocabulary test today.</a:t>
          </a:r>
          <a:endParaRPr lang="en-US" sz="3000" kern="1200" dirty="0"/>
        </a:p>
      </dsp:txBody>
      <dsp:txXfrm>
        <a:off x="0" y="1509390"/>
        <a:ext cx="8229600" cy="1507181"/>
      </dsp:txXfrm>
    </dsp:sp>
    <dsp:sp modelId="{39D0605D-8393-421C-9832-BC339415A9F9}">
      <dsp:nvSpPr>
        <dsp:cNvPr id="0" name=""/>
        <dsp:cNvSpPr/>
      </dsp:nvSpPr>
      <dsp:spPr>
        <a:xfrm>
          <a:off x="0" y="301657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1EC321-8D89-4094-9941-86090DDC05DE}">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smtClean="0"/>
            <a:t>You have five minutes to study. If I hear talking that is not related to vocabulary, we will begin the test immediately.</a:t>
          </a:r>
          <a:endParaRPr lang="en-US" sz="3000" kern="1200"/>
        </a:p>
      </dsp:txBody>
      <dsp:txXfrm>
        <a:off x="0" y="3016572"/>
        <a:ext cx="8229600" cy="150718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17818-66DD-45A7-A27E-F22BDEB8931E}">
      <dsp:nvSpPr>
        <dsp:cNvPr id="0" name=""/>
        <dsp:cNvSpPr/>
      </dsp:nvSpPr>
      <dsp:spPr>
        <a:xfrm>
          <a:off x="0" y="2567"/>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298FC0-6C12-46A1-B26C-032DEF428E3E}">
      <dsp:nvSpPr>
        <dsp:cNvPr id="0" name=""/>
        <dsp:cNvSpPr/>
      </dsp:nvSpPr>
      <dsp:spPr>
        <a:xfrm>
          <a:off x="0" y="2567"/>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Opening Session</a:t>
          </a:r>
          <a:endParaRPr lang="en-US" sz="3100" kern="1200" dirty="0"/>
        </a:p>
      </dsp:txBody>
      <dsp:txXfrm>
        <a:off x="0" y="2567"/>
        <a:ext cx="1645920" cy="1750888"/>
      </dsp:txXfrm>
    </dsp:sp>
    <dsp:sp modelId="{A052CF81-6CA9-4C1A-8486-3FE932F89A7B}">
      <dsp:nvSpPr>
        <dsp:cNvPr id="0" name=""/>
        <dsp:cNvSpPr/>
      </dsp:nvSpPr>
      <dsp:spPr>
        <a:xfrm>
          <a:off x="1769364" y="82075"/>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Students will complete a vocabulary quiz to assess their knowledge of Greek and Latin roots.</a:t>
          </a:r>
          <a:endParaRPr lang="en-US" sz="3200" kern="1200" dirty="0"/>
        </a:p>
      </dsp:txBody>
      <dsp:txXfrm>
        <a:off x="1769364" y="82075"/>
        <a:ext cx="6460236" cy="1590162"/>
      </dsp:txXfrm>
    </dsp:sp>
    <dsp:sp modelId="{BF07F559-B6C5-408A-BE38-1910DE8B56C4}">
      <dsp:nvSpPr>
        <dsp:cNvPr id="0" name=""/>
        <dsp:cNvSpPr/>
      </dsp:nvSpPr>
      <dsp:spPr>
        <a:xfrm>
          <a:off x="1645920" y="1672237"/>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55CCD6-FBC6-4521-B2D5-D00A2BE8DA5A}">
      <dsp:nvSpPr>
        <dsp:cNvPr id="0" name=""/>
        <dsp:cNvSpPr/>
      </dsp:nvSpPr>
      <dsp:spPr>
        <a:xfrm>
          <a:off x="0" y="175345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CF4F81-5D2A-475A-B27E-B7B523B8EF6A}">
      <dsp:nvSpPr>
        <dsp:cNvPr id="0" name=""/>
        <dsp:cNvSpPr/>
      </dsp:nvSpPr>
      <dsp:spPr>
        <a:xfrm>
          <a:off x="0" y="1753455"/>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Work Session</a:t>
          </a:r>
          <a:endParaRPr lang="en-US" sz="3100" kern="1200" dirty="0"/>
        </a:p>
      </dsp:txBody>
      <dsp:txXfrm>
        <a:off x="0" y="1753455"/>
        <a:ext cx="1645920" cy="1750888"/>
      </dsp:txXfrm>
    </dsp:sp>
    <dsp:sp modelId="{5D8DDCBD-AE4C-4829-8535-D9F93EF238E2}">
      <dsp:nvSpPr>
        <dsp:cNvPr id="0" name=""/>
        <dsp:cNvSpPr/>
      </dsp:nvSpPr>
      <dsp:spPr>
        <a:xfrm>
          <a:off x="1769364" y="1832963"/>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Students will finish reading the Anglo-Saxon epic, Beowulf.</a:t>
          </a:r>
          <a:endParaRPr lang="en-US" sz="3200" kern="1200" dirty="0"/>
        </a:p>
      </dsp:txBody>
      <dsp:txXfrm>
        <a:off x="1769364" y="1832963"/>
        <a:ext cx="6460236" cy="1590162"/>
      </dsp:txXfrm>
    </dsp:sp>
    <dsp:sp modelId="{210CD141-4595-47E1-A8A9-5636578DA12C}">
      <dsp:nvSpPr>
        <dsp:cNvPr id="0" name=""/>
        <dsp:cNvSpPr/>
      </dsp:nvSpPr>
      <dsp:spPr>
        <a:xfrm>
          <a:off x="1645920" y="3423126"/>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6984E-13E8-437F-BD7C-473F60BB51B3}">
      <dsp:nvSpPr>
        <dsp:cNvPr id="0" name=""/>
        <dsp:cNvSpPr/>
      </dsp:nvSpPr>
      <dsp:spPr>
        <a:xfrm>
          <a:off x="0" y="3504344"/>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96E65D-E52C-4332-98AA-805CAA2617D8}">
      <dsp:nvSpPr>
        <dsp:cNvPr id="0" name=""/>
        <dsp:cNvSpPr/>
      </dsp:nvSpPr>
      <dsp:spPr>
        <a:xfrm>
          <a:off x="0" y="3504344"/>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Closing Session</a:t>
          </a:r>
          <a:endParaRPr lang="en-US" sz="3100" kern="1200" dirty="0"/>
        </a:p>
      </dsp:txBody>
      <dsp:txXfrm>
        <a:off x="0" y="3504344"/>
        <a:ext cx="1645920" cy="1750888"/>
      </dsp:txXfrm>
    </dsp:sp>
    <dsp:sp modelId="{002065BA-615E-45F8-8B3A-1D593BFB915B}">
      <dsp:nvSpPr>
        <dsp:cNvPr id="0" name=""/>
        <dsp:cNvSpPr/>
      </dsp:nvSpPr>
      <dsp:spPr>
        <a:xfrm>
          <a:off x="1769364" y="3583852"/>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Students will go to the Media Center to check out a new library book </a:t>
          </a:r>
          <a:endParaRPr lang="en-US" sz="3200" kern="1200" dirty="0"/>
        </a:p>
      </dsp:txBody>
      <dsp:txXfrm>
        <a:off x="1769364" y="3583852"/>
        <a:ext cx="6460236" cy="1590162"/>
      </dsp:txXfrm>
    </dsp:sp>
    <dsp:sp modelId="{B2344D6C-5C07-4BCC-B839-BC6ADDCDF4EB}">
      <dsp:nvSpPr>
        <dsp:cNvPr id="0" name=""/>
        <dsp:cNvSpPr/>
      </dsp:nvSpPr>
      <dsp:spPr>
        <a:xfrm>
          <a:off x="1645920" y="5174014"/>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8B2E4-6E48-43FB-904A-4E0377835319}">
      <dsp:nvSpPr>
        <dsp:cNvPr id="0" name=""/>
        <dsp:cNvSpPr/>
      </dsp:nvSpPr>
      <dsp:spPr>
        <a:xfrm>
          <a:off x="0" y="970131"/>
          <a:ext cx="8229600" cy="2585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kern="1200" smtClean="0"/>
            <a:t>How does literature reflect culture?</a:t>
          </a:r>
          <a:endParaRPr lang="en-US" sz="6500" kern="1200"/>
        </a:p>
      </dsp:txBody>
      <dsp:txXfrm>
        <a:off x="126223" y="1096354"/>
        <a:ext cx="7977154" cy="233325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332481"/>
          <a:ext cx="8229600" cy="386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ELAGSE-12 RL2</a:t>
          </a:r>
          <a:br>
            <a:rPr lang="en-US" sz="3300" kern="1200" dirty="0" smtClean="0"/>
          </a:br>
          <a:r>
            <a:rPr lang="en-US" sz="3300" kern="1200"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sz="3300" kern="1200" dirty="0"/>
        </a:p>
      </dsp:txBody>
      <dsp:txXfrm>
        <a:off x="188478" y="520959"/>
        <a:ext cx="7852644" cy="348404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1F8EA-C34E-4EA1-AE34-EF94D758285A}">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6B5010-37CA-49B3-8D06-EFFC1CCD0097}">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kern="1200" smtClean="0"/>
            <a:t>Please take out your book reports and prepare to turn them in to Mr. Hatch or Mr. Bailey.</a:t>
          </a:r>
          <a:endParaRPr lang="en-US" sz="3600" kern="1200"/>
        </a:p>
      </dsp:txBody>
      <dsp:txXfrm>
        <a:off x="0" y="0"/>
        <a:ext cx="8229600" cy="2262981"/>
      </dsp:txXfrm>
    </dsp:sp>
    <dsp:sp modelId="{03637635-C899-4D57-9A3F-E4D527C77E2E}">
      <dsp:nvSpPr>
        <dsp:cNvPr id="0" name=""/>
        <dsp:cNvSpPr/>
      </dsp:nvSpPr>
      <dsp:spPr>
        <a:xfrm>
          <a:off x="0" y="226298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C511E-3F64-4D3B-A4F4-1AB70AF64D22}">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en-US" sz="3600" b="1" kern="1200" dirty="0" smtClean="0">
              <a:solidFill>
                <a:srgbClr val="FF0000"/>
              </a:solidFill>
            </a:rPr>
            <a:t>Make sure that at the top of your report you have written your name, the date, the period, and your teacher’s name</a:t>
          </a:r>
          <a:endParaRPr lang="en-US" sz="3600" b="1" kern="1200" dirty="0">
            <a:solidFill>
              <a:srgbClr val="FF0000"/>
            </a:solidFill>
          </a:endParaRPr>
        </a:p>
      </dsp:txBody>
      <dsp:txXfrm>
        <a:off x="0" y="2262981"/>
        <a:ext cx="8229600" cy="226298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5449-45CF-41C8-810A-9EF4C8295A4D}">
      <dsp:nvSpPr>
        <dsp:cNvPr id="0" name=""/>
        <dsp:cNvSpPr/>
      </dsp:nvSpPr>
      <dsp:spPr>
        <a:xfrm>
          <a:off x="0" y="119541"/>
          <a:ext cx="8229600" cy="2068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rtl="0">
            <a:lnSpc>
              <a:spcPct val="90000"/>
            </a:lnSpc>
            <a:spcBef>
              <a:spcPct val="0"/>
            </a:spcBef>
            <a:spcAft>
              <a:spcPct val="35000"/>
            </a:spcAft>
          </a:pPr>
          <a:r>
            <a:rPr lang="en-US" sz="5200" kern="1200" dirty="0" smtClean="0"/>
            <a:t>We will now </a:t>
          </a:r>
          <a:r>
            <a:rPr lang="en-US" sz="5200" kern="1200" dirty="0" smtClean="0"/>
            <a:t>continue reading the Odyssey.</a:t>
          </a:r>
          <a:endParaRPr lang="en-US" sz="5200" kern="1200" dirty="0"/>
        </a:p>
      </dsp:txBody>
      <dsp:txXfrm>
        <a:off x="100979" y="220520"/>
        <a:ext cx="8027642" cy="1866602"/>
      </dsp:txXfrm>
    </dsp:sp>
    <dsp:sp modelId="{A309B3D0-52D7-4D3C-BD7C-87FDD96433DB}">
      <dsp:nvSpPr>
        <dsp:cNvPr id="0" name=""/>
        <dsp:cNvSpPr/>
      </dsp:nvSpPr>
      <dsp:spPr>
        <a:xfrm>
          <a:off x="0" y="2337861"/>
          <a:ext cx="8229600" cy="2068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rtl="0">
            <a:lnSpc>
              <a:spcPct val="90000"/>
            </a:lnSpc>
            <a:spcBef>
              <a:spcPct val="0"/>
            </a:spcBef>
            <a:spcAft>
              <a:spcPct val="35000"/>
            </a:spcAft>
          </a:pPr>
          <a:r>
            <a:rPr lang="en-US" sz="5200" kern="1200" dirty="0" smtClean="0"/>
            <a:t>Please turn in your green literature book to page </a:t>
          </a:r>
          <a:r>
            <a:rPr lang="en-US" sz="5200" kern="1200" dirty="0" smtClean="0"/>
            <a:t>986.</a:t>
          </a:r>
          <a:endParaRPr lang="en-US" sz="5200" kern="1200" dirty="0"/>
        </a:p>
      </dsp:txBody>
      <dsp:txXfrm>
        <a:off x="100979" y="2438840"/>
        <a:ext cx="8027642" cy="186660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74BC6-ECE3-4E11-BDEA-5A0EBD76BEC6}">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CF7F7F-4B63-4F77-B599-4EAD4E6C8A04}">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rtl="0">
            <a:lnSpc>
              <a:spcPct val="90000"/>
            </a:lnSpc>
            <a:spcBef>
              <a:spcPct val="0"/>
            </a:spcBef>
            <a:spcAft>
              <a:spcPct val="35000"/>
            </a:spcAft>
          </a:pPr>
          <a:r>
            <a:rPr lang="en-US" sz="4500" kern="1200" smtClean="0"/>
            <a:t>We will now go to the library if there is no one in the library testing.</a:t>
          </a:r>
          <a:endParaRPr lang="en-US" sz="4500" kern="1200"/>
        </a:p>
      </dsp:txBody>
      <dsp:txXfrm>
        <a:off x="0" y="0"/>
        <a:ext cx="8229600" cy="2262981"/>
      </dsp:txXfrm>
    </dsp:sp>
    <dsp:sp modelId="{4B6CC9F8-96D9-4465-A735-B90DEC115ADA}">
      <dsp:nvSpPr>
        <dsp:cNvPr id="0" name=""/>
        <dsp:cNvSpPr/>
      </dsp:nvSpPr>
      <dsp:spPr>
        <a:xfrm>
          <a:off x="0" y="226298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88C3B-9770-46E9-8A4F-2CBCDE29EEC8}">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rtl="0">
            <a:lnSpc>
              <a:spcPct val="90000"/>
            </a:lnSpc>
            <a:spcBef>
              <a:spcPct val="0"/>
            </a:spcBef>
            <a:spcAft>
              <a:spcPct val="35000"/>
            </a:spcAft>
          </a:pPr>
          <a:r>
            <a:rPr lang="en-US" sz="4500" kern="1200" smtClean="0"/>
            <a:t>Please check out a book before you leave the library today.</a:t>
          </a:r>
          <a:endParaRPr lang="en-US" sz="4500" kern="1200"/>
        </a:p>
      </dsp:txBody>
      <dsp:txXfrm>
        <a:off x="0" y="2262981"/>
        <a:ext cx="8229600" cy="22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55380-D4A5-4412-8024-25805AFAD7C9}">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87325-39DA-4663-B421-FBC71D7483BF}">
      <dsp:nvSpPr>
        <dsp:cNvPr id="0" name=""/>
        <dsp:cNvSpPr/>
      </dsp:nvSpPr>
      <dsp:spPr>
        <a:xfrm>
          <a:off x="2262981" y="0"/>
          <a:ext cx="5966618" cy="452596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Have a fantabulous weekend</a:t>
          </a:r>
          <a:endParaRPr lang="en-US" sz="6500" kern="1200" dirty="0"/>
        </a:p>
      </dsp:txBody>
      <dsp:txXfrm>
        <a:off x="2262981" y="0"/>
        <a:ext cx="5966618" cy="45259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75834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7583487" cy="4006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170" tIns="217170" rIns="217170" bIns="217170" numCol="1" spcCol="1270" anchor="t" anchorCtr="0">
          <a:noAutofit/>
        </a:bodyPr>
        <a:lstStyle/>
        <a:p>
          <a:pPr lvl="0" algn="l" defTabSz="2533650" rtl="0">
            <a:lnSpc>
              <a:spcPct val="90000"/>
            </a:lnSpc>
            <a:spcBef>
              <a:spcPct val="0"/>
            </a:spcBef>
            <a:spcAft>
              <a:spcPct val="35000"/>
            </a:spcAft>
          </a:pPr>
          <a:r>
            <a:rPr lang="en-US" sz="5700" kern="1200" dirty="0" smtClean="0"/>
            <a:t>If you have any questions about what we read today, please ask so we can discuss it.</a:t>
          </a:r>
          <a:endParaRPr lang="en-US" sz="5700" kern="1200" dirty="0"/>
        </a:p>
      </dsp:txBody>
      <dsp:txXfrm>
        <a:off x="0" y="0"/>
        <a:ext cx="7583487" cy="40068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4251665B-C24A-4702-B522-6A4334602E03}" type="datetimeFigureOut">
              <a:rPr lang="en-US" smtClean="0"/>
              <a:t>8/28/2015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47C9992E-33F4-6345-9A82-ADF434E3BFF3}" type="datetimeFigureOut">
              <a:rPr lang="en-US" smtClean="0"/>
              <a:t>8/28/2015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D96A4F7A-50CD-CF4D-94E2-601CC90E9A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47C9992E-33F4-6345-9A82-ADF434E3BFF3}" type="datetimeFigureOut">
              <a:rPr lang="en-US" smtClean="0"/>
              <a:t>8/28/2015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A4F7A-50CD-CF4D-94E2-601CC90E9AB1}"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C9992E-33F4-6345-9A82-ADF434E3BFF3}" type="datetimeFigureOut">
              <a:rPr lang="en-US" smtClean="0"/>
              <a:t>8/28/2015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7C9992E-33F4-6345-9A82-ADF434E3BFF3}"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7C9992E-33F4-6345-9A82-ADF434E3BFF3}"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7C9992E-33F4-6345-9A82-ADF434E3BFF3}"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47C9992E-33F4-6345-9A82-ADF434E3BFF3}" type="datetimeFigureOut">
              <a:rPr lang="en-US" smtClean="0"/>
              <a:t>8/28/2015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4251665B-C24A-4702-B522-6A4334602E03}" type="datetimeFigureOut">
              <a:rPr lang="en-US" smtClean="0"/>
              <a:t>8/28/2015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7C9992E-33F4-6345-9A82-ADF434E3BFF3}" type="datetimeFigureOut">
              <a:rPr lang="en-US" smtClean="0"/>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7C9992E-33F4-6345-9A82-ADF434E3BFF3}" type="datetimeFigureOut">
              <a:rPr lang="en-US" smtClean="0"/>
              <a:t>8/28/2015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7C9992E-33F4-6345-9A82-ADF434E3BFF3}" type="datetimeFigureOut">
              <a:rPr lang="en-US" smtClean="0"/>
              <a:t>8/28/2015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7C9992E-33F4-6345-9A82-ADF434E3BFF3}" type="datetimeFigureOut">
              <a:rPr lang="en-US" smtClean="0"/>
              <a:t>8/28/2015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A4F7A-50CD-CF4D-94E2-601CC90E9A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47C9992E-33F4-6345-9A82-ADF434E3BFF3}" type="datetimeFigureOut">
              <a:rPr lang="en-US" smtClean="0"/>
              <a:t>8/28/2015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D96A4F7A-50CD-CF4D-94E2-601CC90E9A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47C9992E-33F4-6345-9A82-ADF434E3BFF3}" type="datetimeFigureOut">
              <a:rPr lang="en-US" smtClean="0"/>
              <a:t>8/28/2015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D96A4F7A-50CD-CF4D-94E2-601CC90E9A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6PUDd7LBb88?rel=0" TargetMode="Externa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6PUDd7LBb88?rel=0" TargetMode="Externa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Opening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6480487"/>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6515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Opening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8948246"/>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164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Our Values Versus Ancient Greek Values</a:t>
            </a:r>
            <a:br>
              <a:rPr lang="en-US" dirty="0" smtClean="0"/>
            </a:br>
            <a:r>
              <a:rPr lang="en-US" dirty="0" smtClean="0"/>
              <a:t>Tuesday, August 25, 2015</a:t>
            </a:r>
            <a:endParaRPr lang="en-US" dirty="0"/>
          </a:p>
        </p:txBody>
      </p:sp>
      <p:sp>
        <p:nvSpPr>
          <p:cNvPr id="5" name="Text Placeholder 4"/>
          <p:cNvSpPr>
            <a:spLocks noGrp="1"/>
          </p:cNvSpPr>
          <p:nvPr>
            <p:ph type="body" idx="1"/>
          </p:nvPr>
        </p:nvSpPr>
        <p:spPr/>
        <p:txBody>
          <a:bodyPr/>
          <a:lstStyle/>
          <a:p>
            <a:endParaRPr lang="en-US" sz="3200" dirty="0" smtClean="0"/>
          </a:p>
          <a:p>
            <a:r>
              <a:rPr lang="en-US" sz="3200" dirty="0" smtClean="0"/>
              <a:t>Similarities</a:t>
            </a:r>
            <a:endParaRPr lang="en-US" sz="3200" dirty="0"/>
          </a:p>
          <a:p>
            <a:endParaRPr lang="en-US" sz="3200" dirty="0"/>
          </a:p>
        </p:txBody>
      </p:sp>
      <p:sp>
        <p:nvSpPr>
          <p:cNvPr id="3" name="Content Placeholder 2"/>
          <p:cNvSpPr>
            <a:spLocks noGrp="1"/>
          </p:cNvSpPr>
          <p:nvPr>
            <p:ph sz="half" idx="2"/>
          </p:nvPr>
        </p:nvSpPr>
        <p:spPr/>
        <p:txBody>
          <a:bodyPr>
            <a:normAutofit/>
          </a:bodyPr>
          <a:lstStyle/>
          <a:p>
            <a:pPr marL="457200" indent="-457200">
              <a:buFont typeface="+mj-lt"/>
              <a:buAutoNum type="arabicPeriod"/>
            </a:pPr>
            <a:r>
              <a:rPr lang="en-US" sz="3200" dirty="0" smtClean="0"/>
              <a:t>We face challenges</a:t>
            </a:r>
          </a:p>
          <a:p>
            <a:pPr marL="457200" indent="-457200">
              <a:buFont typeface="+mj-lt"/>
              <a:buAutoNum type="arabicPeriod"/>
            </a:pPr>
            <a:r>
              <a:rPr lang="en-US" sz="3200" dirty="0" smtClean="0"/>
              <a:t>We value the same qualities</a:t>
            </a:r>
          </a:p>
          <a:p>
            <a:pPr marL="457200" indent="-457200">
              <a:buFont typeface="+mj-lt"/>
              <a:buAutoNum type="arabicPeriod"/>
            </a:pPr>
            <a:r>
              <a:rPr lang="en-US" sz="3200" dirty="0" smtClean="0"/>
              <a:t>War</a:t>
            </a:r>
          </a:p>
          <a:p>
            <a:pPr marL="457200" indent="-457200">
              <a:buFont typeface="+mj-lt"/>
              <a:buAutoNum type="arabicPeriod"/>
            </a:pPr>
            <a:endParaRPr lang="en-US" sz="3200" dirty="0"/>
          </a:p>
        </p:txBody>
      </p:sp>
      <p:sp>
        <p:nvSpPr>
          <p:cNvPr id="6" name="Text Placeholder 5"/>
          <p:cNvSpPr>
            <a:spLocks noGrp="1"/>
          </p:cNvSpPr>
          <p:nvPr>
            <p:ph type="body" sz="quarter" idx="3"/>
          </p:nvPr>
        </p:nvSpPr>
        <p:spPr/>
        <p:txBody>
          <a:bodyPr/>
          <a:lstStyle/>
          <a:p>
            <a:r>
              <a:rPr lang="en-US" sz="3200" dirty="0" smtClean="0"/>
              <a:t>Differences</a:t>
            </a:r>
            <a:endParaRPr lang="en-US" sz="3200" dirty="0"/>
          </a:p>
        </p:txBody>
      </p:sp>
      <p:sp>
        <p:nvSpPr>
          <p:cNvPr id="7" name="Content Placeholder 6"/>
          <p:cNvSpPr>
            <a:spLocks noGrp="1"/>
          </p:cNvSpPr>
          <p:nvPr>
            <p:ph sz="quarter" idx="4"/>
          </p:nvPr>
        </p:nvSpPr>
        <p:spPr/>
        <p:txBody>
          <a:bodyPr>
            <a:normAutofit/>
          </a:bodyPr>
          <a:lstStyle/>
          <a:p>
            <a:pPr marL="457200" indent="-457200">
              <a:buFont typeface="+mj-lt"/>
              <a:buAutoNum type="arabicPeriod"/>
            </a:pPr>
            <a:r>
              <a:rPr lang="en-US" sz="3200" dirty="0" smtClean="0"/>
              <a:t>Different religions/deities</a:t>
            </a:r>
          </a:p>
          <a:p>
            <a:pPr marL="457200" indent="-457200">
              <a:buFont typeface="+mj-lt"/>
              <a:buAutoNum type="arabicPeriod"/>
            </a:pPr>
            <a:r>
              <a:rPr lang="en-US" sz="3200" dirty="0" smtClean="0"/>
              <a:t>Different technologies</a:t>
            </a:r>
            <a:endParaRPr lang="en-US" sz="3200" dirty="0"/>
          </a:p>
        </p:txBody>
      </p:sp>
    </p:spTree>
    <p:extLst>
      <p:ext uri="{BB962C8B-B14F-4D97-AF65-F5344CB8AC3E}">
        <p14:creationId xmlns:p14="http://schemas.microsoft.com/office/powerpoint/2010/main" val="3319031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Essential Question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6426532"/>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910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Standards</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2090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Student Learning Objectives</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1581657"/>
              </p:ext>
            </p:extLst>
          </p:nvPr>
        </p:nvGraphicFramePr>
        <p:xfrm>
          <a:off x="203810" y="1724791"/>
          <a:ext cx="8732462" cy="4907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669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Work Session: Comparative Mythology</a:t>
            </a:r>
            <a:br>
              <a:rPr lang="en-US" dirty="0" smtClean="0"/>
            </a:br>
            <a:r>
              <a:rPr lang="en-US" dirty="0" smtClean="0"/>
              <a:t>Tuesday, August 25, 2015</a:t>
            </a:r>
            <a:endParaRPr lang="en-US" dirty="0"/>
          </a:p>
        </p:txBody>
      </p:sp>
      <p:pic>
        <p:nvPicPr>
          <p:cNvPr id="3" name="6PUDd7LBb88"/>
          <p:cNvPicPr>
            <a:picLocks noGrp="1" noRot="1" noChangeAspect="1"/>
          </p:cNvPicPr>
          <p:nvPr>
            <p:ph idx="1"/>
            <a:videoFile r:link="rId1"/>
          </p:nvPr>
        </p:nvPicPr>
        <p:blipFill>
          <a:blip r:embed="rId3"/>
          <a:stretch>
            <a:fillRect/>
          </a:stretch>
        </p:blipFill>
        <p:spPr>
          <a:xfrm>
            <a:off x="197891" y="1711655"/>
            <a:ext cx="8778240" cy="4937760"/>
          </a:xfrm>
          <a:prstGeom prst="rect">
            <a:avLst/>
          </a:prstGeom>
        </p:spPr>
      </p:pic>
    </p:spTree>
    <p:extLst>
      <p:ext uri="{BB962C8B-B14F-4D97-AF65-F5344CB8AC3E}">
        <p14:creationId xmlns:p14="http://schemas.microsoft.com/office/powerpoint/2010/main" val="3152682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4386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531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Announcements </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961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Opening Session</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0946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Opening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273944"/>
              </p:ext>
            </p:extLst>
          </p:nvPr>
        </p:nvGraphicFramePr>
        <p:xfrm>
          <a:off x="682389" y="1949450"/>
          <a:ext cx="7680562"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450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Essential Question</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9377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Standards</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714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Student Learning Objectives</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nvPr>
        </p:nvGraphicFramePr>
        <p:xfrm>
          <a:off x="203810" y="1724791"/>
          <a:ext cx="8732462" cy="4907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2717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Work Session: Comparative Mythology</a:t>
            </a:r>
            <a:br>
              <a:rPr lang="en-US" dirty="0" smtClean="0"/>
            </a:br>
            <a:r>
              <a:rPr lang="en-US" dirty="0" smtClean="0"/>
              <a:t>Wednesday, August 26, 2015</a:t>
            </a:r>
            <a:endParaRPr lang="en-US" dirty="0"/>
          </a:p>
        </p:txBody>
      </p:sp>
      <p:pic>
        <p:nvPicPr>
          <p:cNvPr id="3" name="6PUDd7LBb88"/>
          <p:cNvPicPr>
            <a:picLocks noGrp="1" noRot="1" noChangeAspect="1"/>
          </p:cNvPicPr>
          <p:nvPr>
            <p:ph idx="1"/>
            <a:videoFile r:link="rId1"/>
          </p:nvPr>
        </p:nvPicPr>
        <p:blipFill>
          <a:blip r:embed="rId3"/>
          <a:stretch>
            <a:fillRect/>
          </a:stretch>
        </p:blipFill>
        <p:spPr>
          <a:xfrm>
            <a:off x="197891" y="1711655"/>
            <a:ext cx="8778240" cy="4937760"/>
          </a:xfrm>
          <a:prstGeom prst="rect">
            <a:avLst/>
          </a:prstGeom>
        </p:spPr>
      </p:pic>
    </p:spTree>
    <p:extLst>
      <p:ext uri="{BB962C8B-B14F-4D97-AF65-F5344CB8AC3E}">
        <p14:creationId xmlns:p14="http://schemas.microsoft.com/office/powerpoint/2010/main" val="3731751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2466452"/>
              </p:ext>
            </p:extLst>
          </p:nvPr>
        </p:nvGraphicFramePr>
        <p:xfrm>
          <a:off x="779463" y="1949450"/>
          <a:ext cx="7583487" cy="4656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379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8410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Announcements </a:t>
            </a:r>
            <a:br>
              <a:rPr lang="en-US" dirty="0" smtClean="0"/>
            </a:br>
            <a:r>
              <a:rPr lang="en-US" dirty="0" smtClean="0"/>
              <a:t>Wednesday, August 26,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009824"/>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463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Opening Session</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2423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Student Objectives</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09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Essential Question(s)</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778047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47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Our Values Versus Ancient Greek Values</a:t>
            </a:r>
            <a:br>
              <a:rPr lang="en-US" dirty="0" smtClean="0"/>
            </a:br>
            <a:r>
              <a:rPr lang="en-US" dirty="0" smtClean="0"/>
              <a:t>Monday, August 24, 2015</a:t>
            </a:r>
            <a:endParaRPr lang="en-US" dirty="0"/>
          </a:p>
        </p:txBody>
      </p:sp>
      <p:sp>
        <p:nvSpPr>
          <p:cNvPr id="5" name="Text Placeholder 4"/>
          <p:cNvSpPr>
            <a:spLocks noGrp="1"/>
          </p:cNvSpPr>
          <p:nvPr>
            <p:ph type="body" idx="1"/>
          </p:nvPr>
        </p:nvSpPr>
        <p:spPr/>
        <p:txBody>
          <a:bodyPr/>
          <a:lstStyle/>
          <a:p>
            <a:endParaRPr lang="en-US" sz="3200" dirty="0" smtClean="0"/>
          </a:p>
          <a:p>
            <a:r>
              <a:rPr lang="en-US" sz="3200" dirty="0" smtClean="0"/>
              <a:t>Similarities</a:t>
            </a:r>
            <a:endParaRPr lang="en-US" sz="3200" dirty="0"/>
          </a:p>
          <a:p>
            <a:endParaRPr lang="en-US" sz="3200" dirty="0"/>
          </a:p>
        </p:txBody>
      </p:sp>
      <p:sp>
        <p:nvSpPr>
          <p:cNvPr id="3" name="Content Placeholder 2"/>
          <p:cNvSpPr>
            <a:spLocks noGrp="1"/>
          </p:cNvSpPr>
          <p:nvPr>
            <p:ph sz="half" idx="2"/>
          </p:nvPr>
        </p:nvSpPr>
        <p:spPr/>
        <p:txBody>
          <a:bodyPr>
            <a:normAutofit/>
          </a:bodyPr>
          <a:lstStyle/>
          <a:p>
            <a:pPr marL="457200" indent="-457200">
              <a:buFont typeface="+mj-lt"/>
              <a:buAutoNum type="arabicPeriod"/>
            </a:pPr>
            <a:r>
              <a:rPr lang="en-US" sz="3200" dirty="0" smtClean="0"/>
              <a:t>We face challenges</a:t>
            </a:r>
          </a:p>
          <a:p>
            <a:pPr marL="457200" indent="-457200">
              <a:buFont typeface="+mj-lt"/>
              <a:buAutoNum type="arabicPeriod"/>
            </a:pPr>
            <a:r>
              <a:rPr lang="en-US" sz="3200" dirty="0" smtClean="0"/>
              <a:t>We value the same qualities</a:t>
            </a:r>
          </a:p>
          <a:p>
            <a:pPr marL="457200" indent="-457200">
              <a:buFont typeface="+mj-lt"/>
              <a:buAutoNum type="arabicPeriod"/>
            </a:pPr>
            <a:r>
              <a:rPr lang="en-US" sz="3200" dirty="0" smtClean="0"/>
              <a:t>War</a:t>
            </a:r>
          </a:p>
          <a:p>
            <a:pPr marL="457200" indent="-457200">
              <a:buFont typeface="+mj-lt"/>
              <a:buAutoNum type="arabicPeriod"/>
            </a:pPr>
            <a:endParaRPr lang="en-US" sz="3200" dirty="0"/>
          </a:p>
        </p:txBody>
      </p:sp>
      <p:sp>
        <p:nvSpPr>
          <p:cNvPr id="6" name="Text Placeholder 5"/>
          <p:cNvSpPr>
            <a:spLocks noGrp="1"/>
          </p:cNvSpPr>
          <p:nvPr>
            <p:ph type="body" sz="quarter" idx="3"/>
          </p:nvPr>
        </p:nvSpPr>
        <p:spPr/>
        <p:txBody>
          <a:bodyPr/>
          <a:lstStyle/>
          <a:p>
            <a:r>
              <a:rPr lang="en-US" sz="3200" dirty="0" smtClean="0"/>
              <a:t>Differences</a:t>
            </a:r>
            <a:endParaRPr lang="en-US" sz="3200" dirty="0"/>
          </a:p>
        </p:txBody>
      </p:sp>
      <p:sp>
        <p:nvSpPr>
          <p:cNvPr id="7" name="Content Placeholder 6"/>
          <p:cNvSpPr>
            <a:spLocks noGrp="1"/>
          </p:cNvSpPr>
          <p:nvPr>
            <p:ph sz="quarter" idx="4"/>
          </p:nvPr>
        </p:nvSpPr>
        <p:spPr/>
        <p:txBody>
          <a:bodyPr>
            <a:normAutofit/>
          </a:bodyPr>
          <a:lstStyle/>
          <a:p>
            <a:pPr marL="457200" indent="-457200">
              <a:buFont typeface="+mj-lt"/>
              <a:buAutoNum type="arabicPeriod"/>
            </a:pPr>
            <a:r>
              <a:rPr lang="en-US" sz="3200" dirty="0" smtClean="0"/>
              <a:t>Different religions/deities</a:t>
            </a:r>
          </a:p>
          <a:p>
            <a:pPr marL="457200" indent="-457200">
              <a:buFont typeface="+mj-lt"/>
              <a:buAutoNum type="arabicPeriod"/>
            </a:pPr>
            <a:r>
              <a:rPr lang="en-US" sz="3200" dirty="0" smtClean="0"/>
              <a:t>Different technologies</a:t>
            </a:r>
            <a:endParaRPr lang="en-US" sz="3200" dirty="0"/>
          </a:p>
        </p:txBody>
      </p:sp>
    </p:spTree>
    <p:extLst>
      <p:ext uri="{BB962C8B-B14F-4D97-AF65-F5344CB8AC3E}">
        <p14:creationId xmlns:p14="http://schemas.microsoft.com/office/powerpoint/2010/main" val="15197321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Standards</a:t>
            </a:r>
            <a:br>
              <a:rPr lang="en-US" dirty="0" smtClean="0"/>
            </a:br>
            <a:r>
              <a:rPr lang="en-US" dirty="0" smtClean="0"/>
              <a:t>Friday, August 28, 2015</a:t>
            </a:r>
            <a:endParaRPr lang="en-US" dirty="0"/>
          </a:p>
        </p:txBody>
      </p:sp>
      <p:graphicFrame>
        <p:nvGraphicFramePr>
          <p:cNvPr id="6" name="Content Placeholder 2"/>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92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Work Session</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174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Work Session</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5250346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532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4658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Announcements</a:t>
            </a:r>
            <a:br>
              <a:rPr lang="en-US" dirty="0" smtClean="0"/>
            </a:br>
            <a:r>
              <a:rPr lang="en-US" dirty="0" smtClean="0"/>
              <a:t>Friday, August 28, 2015</a:t>
            </a:r>
            <a:endParaRPr lang="en-US" dirty="0"/>
          </a:p>
        </p:txBody>
      </p:sp>
      <p:graphicFrame>
        <p:nvGraphicFramePr>
          <p:cNvPr id="2" name="Content Placeholder 1"/>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08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Essential Question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01992363"/>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4779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Standards</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8693370"/>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87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Student Learning Objectives</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8410558"/>
              </p:ext>
            </p:extLst>
          </p:nvPr>
        </p:nvGraphicFramePr>
        <p:xfrm>
          <a:off x="203810" y="1724791"/>
          <a:ext cx="8732462" cy="4907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766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Work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7590314"/>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0342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Closing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5867658"/>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744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Announcements </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7522786"/>
              </p:ext>
            </p:extLst>
          </p:nvPr>
        </p:nvGraphicFramePr>
        <p:xfrm>
          <a:off x="779463" y="1949450"/>
          <a:ext cx="7583487"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295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5171</TotalTime>
  <Words>1079</Words>
  <Application>Microsoft Office PowerPoint</Application>
  <PresentationFormat>On-screen Show (4:3)</PresentationFormat>
  <Paragraphs>132</Paragraphs>
  <Slides>34</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Corbel</vt:lpstr>
      <vt:lpstr>Wingdings 2</vt:lpstr>
      <vt:lpstr>Pixel</vt:lpstr>
      <vt:lpstr>Opening Session Monday, August 24, 2015</vt:lpstr>
      <vt:lpstr>Opening Session Monday, August 24, 2015</vt:lpstr>
      <vt:lpstr>Our Values Versus Ancient Greek Values Monday, August 24, 2015</vt:lpstr>
      <vt:lpstr>Essential Question Monday, August 24, 2015</vt:lpstr>
      <vt:lpstr>Standards Monday, August 24, 2015</vt:lpstr>
      <vt:lpstr>Student Learning Objectives Monday, August 24, 2015</vt:lpstr>
      <vt:lpstr>Work Session Monday, August 24, 2015</vt:lpstr>
      <vt:lpstr>Closing Session Monday, August 24, 2015</vt:lpstr>
      <vt:lpstr>Announcements  Monday, August 24, 2015</vt:lpstr>
      <vt:lpstr>Opening Session Tuesday, August 25, 2015</vt:lpstr>
      <vt:lpstr>Our Values Versus Ancient Greek Values Tuesday, August 25, 2015</vt:lpstr>
      <vt:lpstr>Essential Question Tuesday, August 25, 2015</vt:lpstr>
      <vt:lpstr>Standards Tuesday, August 25, 2015</vt:lpstr>
      <vt:lpstr>Student Learning Objectives Tuesday, August 25, 2015</vt:lpstr>
      <vt:lpstr>Work Session: Comparative Mythology Tuesday, August 25, 2015</vt:lpstr>
      <vt:lpstr>Closing Session Tuesday, August 25, 2015</vt:lpstr>
      <vt:lpstr>Closing Session Tuesday, August 25, 2015</vt:lpstr>
      <vt:lpstr>Announcements  Tuesday, August 25, 2015</vt:lpstr>
      <vt:lpstr>Opening Session Wednesday, August 26, 2015</vt:lpstr>
      <vt:lpstr>Essential Question Wednesday, August 26, 2015</vt:lpstr>
      <vt:lpstr>Standards Wednesday, August 26, 2015</vt:lpstr>
      <vt:lpstr>Student Learning Objectives Wednesday, August 26, 2015</vt:lpstr>
      <vt:lpstr>Work Session: Comparative Mythology Wednesday, August 26, 2015</vt:lpstr>
      <vt:lpstr>Closing Session Tuesday, August 25, 2015</vt:lpstr>
      <vt:lpstr>Closing Session Wednesday, August 26, 2015</vt:lpstr>
      <vt:lpstr>Announcements  Wednesday, August 26, 2015</vt:lpstr>
      <vt:lpstr>Opening Session Friday, August 28, 2015</vt:lpstr>
      <vt:lpstr>Student Objectives Friday, August 28, 2015</vt:lpstr>
      <vt:lpstr>Essential Question(s) Friday, August 28, 2015</vt:lpstr>
      <vt:lpstr>Standards Friday, August 28, 2015</vt:lpstr>
      <vt:lpstr>Work Session Friday, August 28, 2015</vt:lpstr>
      <vt:lpstr>Work Session Friday, August 28, 2015</vt:lpstr>
      <vt:lpstr>Closing Session Friday, August 28, 2015</vt:lpstr>
      <vt:lpstr>Announcements Friday, August 28,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Session Monday, August 24, 2015</dc:title>
  <dc:creator>Jordan Hatch</dc:creator>
  <cp:lastModifiedBy>Hatch Jordan T</cp:lastModifiedBy>
  <cp:revision>15</cp:revision>
  <dcterms:created xsi:type="dcterms:W3CDTF">2015-08-22T22:40:52Z</dcterms:created>
  <dcterms:modified xsi:type="dcterms:W3CDTF">2015-08-28T12:57:30Z</dcterms:modified>
</cp:coreProperties>
</file>