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7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4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3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9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5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3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9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5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0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3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0915-076A-F744-8DCE-4C057A071EEA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6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C0915-076A-F744-8DCE-4C057A071EEA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1EE8-9330-8B4F-B887-1253174E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5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" Target="slide8.xml"/><Relationship Id="rId20" Type="http://schemas.openxmlformats.org/officeDocument/2006/relationships/slide" Target="slide19.xml"/><Relationship Id="rId21" Type="http://schemas.openxmlformats.org/officeDocument/2006/relationships/slide" Target="slide20.xml"/><Relationship Id="rId22" Type="http://schemas.openxmlformats.org/officeDocument/2006/relationships/slide" Target="slide21.xml"/><Relationship Id="rId10" Type="http://schemas.openxmlformats.org/officeDocument/2006/relationships/slide" Target="slide9.xml"/><Relationship Id="rId11" Type="http://schemas.openxmlformats.org/officeDocument/2006/relationships/slide" Target="slide10.xml"/><Relationship Id="rId12" Type="http://schemas.openxmlformats.org/officeDocument/2006/relationships/slide" Target="slide11.xml"/><Relationship Id="rId13" Type="http://schemas.openxmlformats.org/officeDocument/2006/relationships/slide" Target="slide12.xml"/><Relationship Id="rId14" Type="http://schemas.openxmlformats.org/officeDocument/2006/relationships/slide" Target="slide13.xml"/><Relationship Id="rId15" Type="http://schemas.openxmlformats.org/officeDocument/2006/relationships/slide" Target="slide14.xml"/><Relationship Id="rId16" Type="http://schemas.openxmlformats.org/officeDocument/2006/relationships/slide" Target="slide15.xml"/><Relationship Id="rId17" Type="http://schemas.openxmlformats.org/officeDocument/2006/relationships/slide" Target="slide16.xml"/><Relationship Id="rId18" Type="http://schemas.openxmlformats.org/officeDocument/2006/relationships/slide" Target="slide17.xml"/><Relationship Id="rId19" Type="http://schemas.openxmlformats.org/officeDocument/2006/relationships/slide" Target="slide18.xml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4.xml"/><Relationship Id="rId5" Type="http://schemas.openxmlformats.org/officeDocument/2006/relationships/slide" Target="slide5.xml"/><Relationship Id="rId6" Type="http://schemas.openxmlformats.org/officeDocument/2006/relationships/slide" Target="slide22.xml"/><Relationship Id="rId7" Type="http://schemas.openxmlformats.org/officeDocument/2006/relationships/slide" Target="slide6.xml"/><Relationship Id="rId8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57200" y="246959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100</a:t>
            </a:r>
            <a:endParaRPr lang="en-US" sz="4400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457200" y="355345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2</a:t>
            </a:r>
            <a:r>
              <a:rPr lang="en-US" sz="4400" dirty="0" smtClean="0"/>
              <a:t>00</a:t>
            </a:r>
            <a:endParaRPr lang="en-US" sz="4400" dirty="0"/>
          </a:p>
        </p:txBody>
      </p:sp>
      <p:sp>
        <p:nvSpPr>
          <p:cNvPr id="7" name="Rounded Rectangle 6">
            <a:hlinkClick r:id="rId4" action="ppaction://hlinksldjump"/>
          </p:cNvPr>
          <p:cNvSpPr/>
          <p:nvPr/>
        </p:nvSpPr>
        <p:spPr>
          <a:xfrm>
            <a:off x="457200" y="463731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300</a:t>
            </a:r>
            <a:endParaRPr lang="en-US" sz="4400" dirty="0"/>
          </a:p>
        </p:txBody>
      </p:sp>
      <p:sp>
        <p:nvSpPr>
          <p:cNvPr id="8" name="Rounded Rectangle 7">
            <a:hlinkClick r:id="rId5" action="ppaction://hlinksldjump"/>
          </p:cNvPr>
          <p:cNvSpPr/>
          <p:nvPr/>
        </p:nvSpPr>
        <p:spPr>
          <a:xfrm>
            <a:off x="457200" y="572117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400</a:t>
            </a:r>
            <a:endParaRPr lang="en-US" sz="4400" dirty="0"/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457200" y="170385"/>
            <a:ext cx="8229600" cy="10458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ODYSSEY JEPORADY</a:t>
            </a:r>
            <a:endParaRPr lang="en-US" sz="4800" dirty="0"/>
          </a:p>
        </p:txBody>
      </p:sp>
      <p:sp>
        <p:nvSpPr>
          <p:cNvPr id="12" name="Rounded Rectangle 11"/>
          <p:cNvSpPr/>
          <p:nvPr/>
        </p:nvSpPr>
        <p:spPr>
          <a:xfrm>
            <a:off x="457200" y="1385734"/>
            <a:ext cx="1362984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1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150702" y="1385734"/>
            <a:ext cx="1362984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14" name="Rounded Rectangle 13"/>
          <p:cNvSpPr/>
          <p:nvPr/>
        </p:nvSpPr>
        <p:spPr>
          <a:xfrm>
            <a:off x="5537706" y="1385734"/>
            <a:ext cx="1362984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</a:t>
            </a:r>
            <a:endParaRPr lang="en-US" sz="4400" dirty="0"/>
          </a:p>
        </p:txBody>
      </p:sp>
      <p:sp>
        <p:nvSpPr>
          <p:cNvPr id="15" name="Rounded Rectangle 14"/>
          <p:cNvSpPr/>
          <p:nvPr/>
        </p:nvSpPr>
        <p:spPr>
          <a:xfrm>
            <a:off x="3844204" y="1385734"/>
            <a:ext cx="1362984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16" name="Rounded Rectangle 15"/>
          <p:cNvSpPr/>
          <p:nvPr/>
        </p:nvSpPr>
        <p:spPr>
          <a:xfrm>
            <a:off x="7231207" y="1385734"/>
            <a:ext cx="1362984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5</a:t>
            </a:r>
            <a:endParaRPr lang="en-US" sz="4400" dirty="0"/>
          </a:p>
        </p:txBody>
      </p:sp>
      <p:sp>
        <p:nvSpPr>
          <p:cNvPr id="21" name="Rounded Rectangle 20">
            <a:hlinkClick r:id="rId7" action="ppaction://hlinksldjump"/>
          </p:cNvPr>
          <p:cNvSpPr/>
          <p:nvPr/>
        </p:nvSpPr>
        <p:spPr>
          <a:xfrm>
            <a:off x="2142086" y="246959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100	</a:t>
            </a:r>
            <a:endParaRPr lang="en-US" sz="4400" dirty="0"/>
          </a:p>
        </p:txBody>
      </p:sp>
      <p:sp>
        <p:nvSpPr>
          <p:cNvPr id="22" name="Rounded Rectangle 21">
            <a:hlinkClick r:id="rId8" action="ppaction://hlinksldjump"/>
          </p:cNvPr>
          <p:cNvSpPr/>
          <p:nvPr/>
        </p:nvSpPr>
        <p:spPr>
          <a:xfrm>
            <a:off x="2142086" y="355345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2</a:t>
            </a:r>
            <a:r>
              <a:rPr lang="en-US" sz="4400" dirty="0" smtClean="0"/>
              <a:t>00</a:t>
            </a:r>
            <a:endParaRPr lang="en-US" sz="4400" dirty="0"/>
          </a:p>
        </p:txBody>
      </p:sp>
      <p:sp>
        <p:nvSpPr>
          <p:cNvPr id="23" name="Rounded Rectangle 22">
            <a:hlinkClick r:id="rId9" action="ppaction://hlinksldjump"/>
          </p:cNvPr>
          <p:cNvSpPr/>
          <p:nvPr/>
        </p:nvSpPr>
        <p:spPr>
          <a:xfrm>
            <a:off x="2142086" y="463731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300</a:t>
            </a:r>
            <a:endParaRPr lang="en-US" sz="4400" dirty="0"/>
          </a:p>
        </p:txBody>
      </p:sp>
      <p:sp>
        <p:nvSpPr>
          <p:cNvPr id="24" name="Rounded Rectangle 23">
            <a:hlinkClick r:id="rId10" action="ppaction://hlinksldjump"/>
          </p:cNvPr>
          <p:cNvSpPr/>
          <p:nvPr/>
        </p:nvSpPr>
        <p:spPr>
          <a:xfrm>
            <a:off x="2142086" y="572117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400</a:t>
            </a:r>
            <a:endParaRPr lang="en-US" sz="4400" dirty="0"/>
          </a:p>
        </p:txBody>
      </p:sp>
      <p:sp>
        <p:nvSpPr>
          <p:cNvPr id="25" name="Rounded Rectangle 24">
            <a:hlinkClick r:id="rId11" action="ppaction://hlinksldjump"/>
          </p:cNvPr>
          <p:cNvSpPr/>
          <p:nvPr/>
        </p:nvSpPr>
        <p:spPr>
          <a:xfrm>
            <a:off x="3852820" y="246959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100	</a:t>
            </a:r>
            <a:endParaRPr lang="en-US" sz="4400" dirty="0"/>
          </a:p>
        </p:txBody>
      </p:sp>
      <p:sp>
        <p:nvSpPr>
          <p:cNvPr id="26" name="Rounded Rectangle 25">
            <a:hlinkClick r:id="rId12" action="ppaction://hlinksldjump"/>
          </p:cNvPr>
          <p:cNvSpPr/>
          <p:nvPr/>
        </p:nvSpPr>
        <p:spPr>
          <a:xfrm>
            <a:off x="3852820" y="355345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2</a:t>
            </a:r>
            <a:r>
              <a:rPr lang="en-US" sz="4400" dirty="0" smtClean="0"/>
              <a:t>00</a:t>
            </a:r>
            <a:endParaRPr lang="en-US" sz="4400" dirty="0"/>
          </a:p>
        </p:txBody>
      </p:sp>
      <p:sp>
        <p:nvSpPr>
          <p:cNvPr id="27" name="Rounded Rectangle 26">
            <a:hlinkClick r:id="rId13" action="ppaction://hlinksldjump"/>
          </p:cNvPr>
          <p:cNvSpPr/>
          <p:nvPr/>
        </p:nvSpPr>
        <p:spPr>
          <a:xfrm>
            <a:off x="3852820" y="463731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300</a:t>
            </a:r>
            <a:endParaRPr lang="en-US" sz="4400" dirty="0"/>
          </a:p>
        </p:txBody>
      </p:sp>
      <p:sp>
        <p:nvSpPr>
          <p:cNvPr id="28" name="Rounded Rectangle 27">
            <a:hlinkClick r:id="rId14" action="ppaction://hlinksldjump"/>
          </p:cNvPr>
          <p:cNvSpPr/>
          <p:nvPr/>
        </p:nvSpPr>
        <p:spPr>
          <a:xfrm>
            <a:off x="3852820" y="572117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400</a:t>
            </a:r>
            <a:endParaRPr lang="en-US" sz="4400" dirty="0"/>
          </a:p>
        </p:txBody>
      </p:sp>
      <p:sp>
        <p:nvSpPr>
          <p:cNvPr id="29" name="Rounded Rectangle 28">
            <a:hlinkClick r:id="rId15" action="ppaction://hlinksldjump"/>
          </p:cNvPr>
          <p:cNvSpPr/>
          <p:nvPr/>
        </p:nvSpPr>
        <p:spPr>
          <a:xfrm>
            <a:off x="5537706" y="246959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100	</a:t>
            </a:r>
            <a:endParaRPr lang="en-US" sz="4400" dirty="0"/>
          </a:p>
        </p:txBody>
      </p:sp>
      <p:sp>
        <p:nvSpPr>
          <p:cNvPr id="30" name="Rounded Rectangle 29">
            <a:hlinkClick r:id="rId16" action="ppaction://hlinksldjump"/>
          </p:cNvPr>
          <p:cNvSpPr/>
          <p:nvPr/>
        </p:nvSpPr>
        <p:spPr>
          <a:xfrm>
            <a:off x="5537706" y="355345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2</a:t>
            </a:r>
            <a:r>
              <a:rPr lang="en-US" sz="4400" dirty="0" smtClean="0"/>
              <a:t>00</a:t>
            </a:r>
            <a:endParaRPr lang="en-US" sz="4400" dirty="0"/>
          </a:p>
        </p:txBody>
      </p:sp>
      <p:sp>
        <p:nvSpPr>
          <p:cNvPr id="31" name="Rounded Rectangle 30">
            <a:hlinkClick r:id="rId17" action="ppaction://hlinksldjump"/>
          </p:cNvPr>
          <p:cNvSpPr/>
          <p:nvPr/>
        </p:nvSpPr>
        <p:spPr>
          <a:xfrm>
            <a:off x="5537706" y="463731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300</a:t>
            </a:r>
            <a:endParaRPr lang="en-US" sz="4400" dirty="0"/>
          </a:p>
        </p:txBody>
      </p:sp>
      <p:sp>
        <p:nvSpPr>
          <p:cNvPr id="32" name="Rounded Rectangle 31">
            <a:hlinkClick r:id="rId18" action="ppaction://hlinksldjump"/>
          </p:cNvPr>
          <p:cNvSpPr/>
          <p:nvPr/>
        </p:nvSpPr>
        <p:spPr>
          <a:xfrm>
            <a:off x="5537706" y="5721174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400</a:t>
            </a:r>
            <a:endParaRPr lang="en-US" sz="4400" dirty="0"/>
          </a:p>
        </p:txBody>
      </p:sp>
      <p:sp>
        <p:nvSpPr>
          <p:cNvPr id="33" name="Rounded Rectangle 32">
            <a:hlinkClick r:id="rId19" action="ppaction://hlinksldjump"/>
          </p:cNvPr>
          <p:cNvSpPr/>
          <p:nvPr/>
        </p:nvSpPr>
        <p:spPr>
          <a:xfrm>
            <a:off x="7231207" y="2460449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100	</a:t>
            </a:r>
            <a:endParaRPr lang="en-US" sz="4400" dirty="0"/>
          </a:p>
        </p:txBody>
      </p:sp>
      <p:sp>
        <p:nvSpPr>
          <p:cNvPr id="34" name="Rounded Rectangle 33">
            <a:hlinkClick r:id="rId20" action="ppaction://hlinksldjump"/>
          </p:cNvPr>
          <p:cNvSpPr/>
          <p:nvPr/>
        </p:nvSpPr>
        <p:spPr>
          <a:xfrm>
            <a:off x="7231207" y="3544309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2</a:t>
            </a:r>
            <a:r>
              <a:rPr lang="en-US" sz="4400" dirty="0" smtClean="0"/>
              <a:t>00</a:t>
            </a:r>
            <a:endParaRPr lang="en-US" sz="4400" dirty="0"/>
          </a:p>
        </p:txBody>
      </p:sp>
      <p:sp>
        <p:nvSpPr>
          <p:cNvPr id="35" name="Rounded Rectangle 34">
            <a:hlinkClick r:id="rId21" action="ppaction://hlinksldjump"/>
          </p:cNvPr>
          <p:cNvSpPr/>
          <p:nvPr/>
        </p:nvSpPr>
        <p:spPr>
          <a:xfrm>
            <a:off x="7231207" y="4628169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300</a:t>
            </a:r>
            <a:endParaRPr lang="en-US" sz="4400" dirty="0"/>
          </a:p>
        </p:txBody>
      </p:sp>
      <p:sp>
        <p:nvSpPr>
          <p:cNvPr id="36" name="Rounded Rectangle 35">
            <a:hlinkClick r:id="rId22" action="ppaction://hlinksldjump"/>
          </p:cNvPr>
          <p:cNvSpPr/>
          <p:nvPr/>
        </p:nvSpPr>
        <p:spPr>
          <a:xfrm>
            <a:off x="7246695" y="5712029"/>
            <a:ext cx="13716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400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25671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The king of the Greek gods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3 QUESTION 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365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A group of mermaid-like creatures whose songs are so alluring that they cause sailors to go mad or sail into deadly rocks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3 QUESTION 200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99075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The name of a goddess in the form of a whirlpool who traps sailors from leaving or worse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3 QUESTION 300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57049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The blind prophet living in the land of the dead who prophesizes to Odysseus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3 QUESTION 400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6224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How many years does it take Odysseus to return home?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4 QUESTION 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365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Name </a:t>
            </a:r>
            <a:r>
              <a:rPr lang="en-US" sz="3600" dirty="0" smtClean="0"/>
              <a:t>one major difference between what we consider to be a hero and what the ancient Greeks considered to be a hero.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4 QUESTION 200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99075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What does the blind prophet tell Odysseus the remainder of his journey will be like?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4 QUESTION 300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57049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To whom is Odysseus telling his story at the beginning of the Odyssey?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4 QUESTION 400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6224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Who does the Cyclops ask to curse Odysseus for blinding him?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5 QUESTION 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365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The Odyssey was </a:t>
            </a:r>
            <a:r>
              <a:rPr lang="en-US" sz="3600" dirty="0" smtClean="0"/>
              <a:t>written by whom?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Homer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Sophocles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Bede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None of the above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5 QUESTION 200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99075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A small island off the western coast of </a:t>
            </a:r>
            <a:r>
              <a:rPr lang="en-US" sz="3600" dirty="0" smtClean="0"/>
              <a:t>G</a:t>
            </a:r>
            <a:r>
              <a:rPr lang="en-US" sz="3600" dirty="0" smtClean="0"/>
              <a:t>reece to where </a:t>
            </a:r>
            <a:r>
              <a:rPr lang="en-US" sz="3600" dirty="0" smtClean="0"/>
              <a:t>O</a:t>
            </a:r>
            <a:r>
              <a:rPr lang="en-US" sz="3600" dirty="0" smtClean="0"/>
              <a:t>dysseus is trying to return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1 QUESTION 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14384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What is the meaning of the Latin phrase, “in media res?”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5 QUESTION 300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57049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Why does Helios ask Zeus to punish Odysseus? </a:t>
            </a:r>
          </a:p>
          <a:p>
            <a:r>
              <a:rPr lang="en-US" sz="3600" dirty="0" smtClean="0"/>
              <a:t>What is Zeus’ response?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5 QUESTION 400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6224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Odysseus is </a:t>
            </a:r>
            <a:r>
              <a:rPr lang="en-US" sz="3200" dirty="0" smtClean="0"/>
              <a:t>one of the earliest examples we have of an epic, but does he fit the characteristics of an “epic hero” set by Joseph Campbell? </a:t>
            </a:r>
          </a:p>
          <a:p>
            <a:r>
              <a:rPr lang="en-US" sz="3200" dirty="0" smtClean="0"/>
              <a:t>Write a paragraph that answers this question. Cite specific examples from the text and our class discussion to support your answer.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FINAL JEOPARDY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2904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A small island off the western coast of </a:t>
            </a:r>
            <a:r>
              <a:rPr lang="en-US" sz="3600" dirty="0" smtClean="0"/>
              <a:t>G</a:t>
            </a:r>
            <a:r>
              <a:rPr lang="en-US" sz="3600" dirty="0" smtClean="0"/>
              <a:t>reece to where </a:t>
            </a:r>
            <a:r>
              <a:rPr lang="en-US" sz="3600" dirty="0" smtClean="0"/>
              <a:t>O</a:t>
            </a:r>
            <a:r>
              <a:rPr lang="en-US" sz="3600" dirty="0" smtClean="0"/>
              <a:t>dysseus is trying to return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Ithaca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1 QUESTION 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3596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The war between Greece and this city-state, in what is now modern day Turkey, last ten years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Troy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1 QUESTION 200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50647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The land to which the sorceress, Circe, tells Odysseus he must journey if he wants to return home. It is thought to be located near the Rock of Gibraltar</a:t>
            </a:r>
            <a:r>
              <a:rPr lang="en-US" sz="3600" dirty="0" smtClean="0"/>
              <a:t>.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The Land of the Dead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1 QUESTION 300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31595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An island where upon Odysseus and his men meet a king who gives Odysseus a bag filled with the </a:t>
            </a:r>
            <a:r>
              <a:rPr lang="en-US" sz="3600" dirty="0" smtClean="0"/>
              <a:t>winds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err="1" smtClean="0"/>
              <a:t>Aeolea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1 QUESTION 400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11662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The main protagonist of The Odyssey His greatest attribute is his intelligence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Odysseus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2 QUESTION 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75872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A sorceresses who lives alone on an island and turns half of Odysseus’ men into pigs 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Circe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2 QUESTION 200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0653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A giant, one-eyed creature who is tricked and blinded by Odysseus 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Polythemus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2 QUESTION 300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41358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The war between Greece and this city-state, in what is now modern day Turkey, last ten years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1 QUESTION 200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70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A goddess who loves Odysseus and casts a spell on him thereby trapping him on her island for seven years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Calypso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2 QUESTION 400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6174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The king of the Greek gods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Zeus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3 QUESTION 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87181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A group of mermaid-like creatures whose songs are so alluring that they cause sailors to go mad or sail into deadly rocks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The Sirens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3 QUESTION 200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20625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The name of a goddess in the form of a whirlpool who traps sailors from leaving or worse 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Charybdis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3 QUESTION 300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19086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The blind prophet living in the land of the dead who prophesizes to Odysseus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Tiresias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3 QUESTION 400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3571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How many years does it take Odysseus to return home?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10 years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4 QUESTION 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9518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Name </a:t>
            </a:r>
            <a:r>
              <a:rPr lang="en-US" sz="3600" dirty="0" smtClean="0"/>
              <a:t>one major difference between what we consider to be a hero and what the ancient Greeks considered to be a hero.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4 QUESTION 200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9893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What does the blind prophet tell Odysseus the remainder of his journey will be like?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His journey will be difficult because Poseidon is angry with Odysseus. He must past between Scylla and Charybdis.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4 QUESTION 300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8267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To whom is Odysseus telling his story at the beginning of the Odyssey?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King A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4 QUESTION 400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7889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Who does the Cyclops ask to curse Odysseus for blinding him</a:t>
            </a:r>
            <a:r>
              <a:rPr lang="en-US" sz="3600" dirty="0" smtClean="0"/>
              <a:t>?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Cyclops’ father, Poseidon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5 QUESTION 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4770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The land to which the sorceress, Circe, tells Odysseus he must journey if he wants to return home. It is thought to be located near the Rock of Gibraltar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1 QUESTION 300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70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The Odyssey was </a:t>
            </a:r>
            <a:r>
              <a:rPr lang="en-US" sz="3600" dirty="0" smtClean="0"/>
              <a:t>written by whom?</a:t>
            </a:r>
          </a:p>
          <a:p>
            <a:pPr marL="742950" indent="-742950">
              <a:buAutoNum type="alphaUcParenR"/>
            </a:pPr>
            <a:r>
              <a:rPr lang="en-US" sz="3600" dirty="0" smtClean="0">
                <a:solidFill>
                  <a:srgbClr val="FF0000"/>
                </a:solidFill>
              </a:rPr>
              <a:t>Homer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Sophocles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Bede</a:t>
            </a:r>
          </a:p>
          <a:p>
            <a:pPr marL="742950" indent="-742950">
              <a:buAutoNum type="alphaUcParenR"/>
            </a:pPr>
            <a:r>
              <a:rPr lang="en-US" sz="3600" dirty="0" smtClean="0"/>
              <a:t>None of the above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5 QUESTION 200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30571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What is the meaning of the Latin phrase, “in media res?”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“in the middle”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5 QUESTION 300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87729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Why does Helios ask Zeus to punish Odysseus? </a:t>
            </a:r>
          </a:p>
          <a:p>
            <a:r>
              <a:rPr lang="en-US" sz="3600" dirty="0" smtClean="0"/>
              <a:t>What is Zeus’ response?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Odysseus’ men eat Helios’ cattle.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Zeus sends a storm and a lighting bolt to destroy Odysseus’ ship.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5 QUESTION 400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79616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An island where upon Odysseus and his men meet a king who gives Odysseus a bag filled with the </a:t>
            </a:r>
            <a:r>
              <a:rPr lang="en-US" sz="3600" dirty="0" smtClean="0"/>
              <a:t>winds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1 QUESTION 400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70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The main protagonist of The Odyssey His greatest attribute is his intelligence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2 QUESTION 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365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A sorceresses who lives alone on an island and turns half of Odysseus’ men into pigs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2 QUESTION 200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99075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A giant, one-eyed creature who is tricked and blinded by Odysseus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2 QUESTION 300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57049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" action="ppaction://hlinkshowjump?jump=firstslide"/>
          </p:cNvPr>
          <p:cNvSpPr/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A goddess who loves Odysseus and casts a spell on him thereby trapping him on her island for seven years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CATEGORY 2 QUESTION 400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6224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985</Words>
  <Application>Microsoft Macintosh PowerPoint</Application>
  <PresentationFormat>On-screen Show (4:3)</PresentationFormat>
  <Paragraphs>138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Beowulf Jeopardy </dc:title>
  <dc:creator>Jordan Hatch</dc:creator>
  <cp:lastModifiedBy>Jordan Hatch</cp:lastModifiedBy>
  <cp:revision>14</cp:revision>
  <dcterms:created xsi:type="dcterms:W3CDTF">2015-09-01T01:19:23Z</dcterms:created>
  <dcterms:modified xsi:type="dcterms:W3CDTF">2015-09-08T05:38:53Z</dcterms:modified>
</cp:coreProperties>
</file>