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Raider rev 1/19/16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Figure this out</a:t>
            </a:r>
            <a:endParaRPr lang="en-US" dirty="0"/>
          </a:p>
        </p:txBody>
      </p:sp>
      <p:pic>
        <p:nvPicPr>
          <p:cNvPr id="1026" name="Picture 2" descr="http://propensityforcuriosity.com/blog/wp-content/uploads/2015/04/tricky-riddle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045" y="1897711"/>
            <a:ext cx="7637172" cy="469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522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Raider rev 1/19/16</vt:lpstr>
      <vt:lpstr>Figure this out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Raider rev 1/19/16</dc:title>
  <dc:creator>Bailey Parise B</dc:creator>
  <cp:lastModifiedBy>Bailey Parise B</cp:lastModifiedBy>
  <cp:revision>1</cp:revision>
  <dcterms:created xsi:type="dcterms:W3CDTF">2016-01-19T02:14:55Z</dcterms:created>
  <dcterms:modified xsi:type="dcterms:W3CDTF">2016-01-19T02:16:52Z</dcterms:modified>
</cp:coreProperties>
</file>