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98053-2E2E-45EF-AC60-960B7CDEB038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1A4DF-7D2C-4C43-A6EB-A6512FE2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35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A4DF-7D2C-4C43-A6EB-A6512FE2ED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26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209" y="1752600"/>
            <a:ext cx="51435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36E9-99CF-5343-988E-6C92CD433D4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5FA8-839E-CB49-8A09-0D621A610F4C}" type="slidenum">
              <a:rPr lang="en-US" smtClean="0"/>
              <a:t>‹#›</a:t>
            </a:fld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-425972" y="1653787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3991868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160086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3991868" y="34361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4160086" y="36465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99661" y="2048896"/>
            <a:ext cx="17145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61" y="914400"/>
            <a:ext cx="462915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3799" y="3555526"/>
            <a:ext cx="288036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/>
          <a:lstStyle/>
          <a:p>
            <a:fld id="{0F9236E9-99CF-5343-988E-6C92CD433D4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/>
          <a:lstStyle>
            <a:lvl1pPr algn="l">
              <a:defRPr/>
            </a:lvl1pPr>
          </a:lstStyle>
          <a:p>
            <a:fld id="{E51F5FA8-839E-CB49-8A09-0D621A6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46660" y="781401"/>
            <a:ext cx="4825049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9668" y="3555524"/>
            <a:ext cx="288036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36E9-99CF-5343-988E-6C92CD433D4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5FA8-839E-CB49-8A09-0D621A6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36E9-99CF-5343-988E-6C92CD433D4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5FA8-839E-CB49-8A09-0D621A6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04800"/>
            <a:ext cx="6475253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36E9-99CF-5343-988E-6C92CD433D4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5FA8-839E-CB49-8A09-0D621A6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36E9-99CF-5343-988E-6C92CD433D4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5FA8-839E-CB49-8A09-0D621A6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910" y="1825625"/>
            <a:ext cx="3715941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713561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36E9-99CF-5343-988E-6C92CD433D4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5FA8-839E-CB49-8A09-0D621A6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05078"/>
            <a:ext cx="3717036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8"/>
            <a:ext cx="3717036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36E9-99CF-5343-988E-6C92CD433D4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5FA8-839E-CB49-8A09-0D621A6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36E9-99CF-5343-988E-6C92CD433D4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5FA8-839E-CB49-8A09-0D621A6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36E9-99CF-5343-988E-6C92CD433D4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5FA8-839E-CB49-8A09-0D621A6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36E9-99CF-5343-988E-6C92CD433D4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5FA8-839E-CB49-8A09-0D621A610F4C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30825" y="724622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13841" y="724622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625216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908233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317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57182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36E9-99CF-5343-988E-6C92CD433D4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5FA8-839E-CB49-8A09-0D621A610F4C}" type="slidenum">
              <a:rPr lang="en-US" smtClean="0"/>
              <a:t>‹#›</a:t>
            </a:fld>
            <a:endParaRPr lang="en-US"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2508625" y="1070637"/>
            <a:ext cx="4116828" cy="253746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-317047" y="1550437"/>
            <a:ext cx="4114800" cy="253621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5338579" y="1550441"/>
            <a:ext cx="4114800" cy="253621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3449914" y="53340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625928" y="101359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6281554" y="1013591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653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530406" y="4582378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367279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8910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F9236E9-99CF-5343-988E-6C92CD433D4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51F5FA8-839E-CB49-8A09-0D621A6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17.xml"/><Relationship Id="rId18" Type="http://schemas.openxmlformats.org/officeDocument/2006/relationships/slide" Target="slide18.xml"/><Relationship Id="rId3" Type="http://schemas.openxmlformats.org/officeDocument/2006/relationships/slide" Target="slide15.xml"/><Relationship Id="rId21" Type="http://schemas.openxmlformats.org/officeDocument/2006/relationships/slide" Target="slide22.xml"/><Relationship Id="rId7" Type="http://schemas.openxmlformats.org/officeDocument/2006/relationships/slide" Target="slide4.xml"/><Relationship Id="rId12" Type="http://schemas.openxmlformats.org/officeDocument/2006/relationships/slide" Target="slide5.xml"/><Relationship Id="rId17" Type="http://schemas.openxmlformats.org/officeDocument/2006/relationships/slide" Target="slide6.xml"/><Relationship Id="rId2" Type="http://schemas.openxmlformats.org/officeDocument/2006/relationships/slide" Target="slide3.xml"/><Relationship Id="rId16" Type="http://schemas.openxmlformats.org/officeDocument/2006/relationships/slide" Target="slide21.xml"/><Relationship Id="rId20" Type="http://schemas.openxmlformats.org/officeDocument/2006/relationships/slide" Target="slide1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9.xml"/><Relationship Id="rId11" Type="http://schemas.openxmlformats.org/officeDocument/2006/relationships/slide" Target="slide20.xml"/><Relationship Id="rId5" Type="http://schemas.openxmlformats.org/officeDocument/2006/relationships/slide" Target="slide11.xml"/><Relationship Id="rId15" Type="http://schemas.openxmlformats.org/officeDocument/2006/relationships/slide" Target="slide13.xml"/><Relationship Id="rId10" Type="http://schemas.openxmlformats.org/officeDocument/2006/relationships/slide" Target="slide12.xml"/><Relationship Id="rId19" Type="http://schemas.openxmlformats.org/officeDocument/2006/relationships/slide" Target="slide10.xml"/><Relationship Id="rId4" Type="http://schemas.openxmlformats.org/officeDocument/2006/relationships/slide" Target="slide7.xml"/><Relationship Id="rId9" Type="http://schemas.openxmlformats.org/officeDocument/2006/relationships/slide" Target="slide8.xml"/><Relationship Id="rId1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Short Story Unit Review Game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Grade 9</a:t>
            </a:r>
          </a:p>
          <a:p>
            <a:r>
              <a:rPr lang="en-US" dirty="0" smtClean="0"/>
              <a:t>Tuesday, November 10,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036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8910" y="304800"/>
            <a:ext cx="754380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Short Story Unit Jeopardy Game</a:t>
            </a:r>
            <a:br>
              <a:rPr lang="en-US" dirty="0" smtClean="0"/>
            </a:br>
            <a:r>
              <a:rPr lang="en-US" dirty="0" smtClean="0"/>
              <a:t>Tuesday, November 10, 2015</a:t>
            </a:r>
            <a:endParaRPr lang="en-US" dirty="0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522514" y="1524000"/>
            <a:ext cx="8098970" cy="52558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98910" y="1735655"/>
            <a:ext cx="7543802" cy="15040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Category 2 Question 400</a:t>
            </a:r>
            <a:endParaRPr lang="en-US" sz="4000" dirty="0"/>
          </a:p>
        </p:txBody>
      </p:sp>
      <p:sp>
        <p:nvSpPr>
          <p:cNvPr id="30" name="Rounded Rectangle 29"/>
          <p:cNvSpPr/>
          <p:nvPr/>
        </p:nvSpPr>
        <p:spPr>
          <a:xfrm>
            <a:off x="798910" y="3356248"/>
            <a:ext cx="7543802" cy="32095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This type of irony describes an event that directly contradi</a:t>
            </a:r>
            <a:r>
              <a:rPr lang="en-US" sz="3600" dirty="0" smtClean="0"/>
              <a:t>cts the expectations of the characters, the readers, or audience,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9901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8910" y="304800"/>
            <a:ext cx="754380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Short Story Unit Jeopardy Game</a:t>
            </a:r>
            <a:br>
              <a:rPr lang="en-US" dirty="0" smtClean="0"/>
            </a:br>
            <a:r>
              <a:rPr lang="en-US" dirty="0" smtClean="0"/>
              <a:t>Tuesday, November 10, 2015</a:t>
            </a:r>
            <a:endParaRPr lang="en-US" dirty="0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522514" y="1524000"/>
            <a:ext cx="8098970" cy="52558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98910" y="1735655"/>
            <a:ext cx="7543802" cy="15040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Category 3 Question 100</a:t>
            </a:r>
            <a:endParaRPr lang="en-US" sz="4000" dirty="0"/>
          </a:p>
        </p:txBody>
      </p:sp>
      <p:sp>
        <p:nvSpPr>
          <p:cNvPr id="30" name="Rounded Rectangle 29"/>
          <p:cNvSpPr/>
          <p:nvPr/>
        </p:nvSpPr>
        <p:spPr>
          <a:xfrm>
            <a:off x="798910" y="3356248"/>
            <a:ext cx="7543802" cy="32095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This type of perspective uses the pronouns “I” or “me.” The Secret Life of Walter </a:t>
            </a:r>
            <a:r>
              <a:rPr lang="en-US" sz="4000" dirty="0" err="1" smtClean="0"/>
              <a:t>Mitty</a:t>
            </a:r>
            <a:r>
              <a:rPr lang="en-US" sz="4000" dirty="0" smtClean="0"/>
              <a:t> uses this type of narrative perspective.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1615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8910" y="304800"/>
            <a:ext cx="754380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Short Story Unit Jeopardy Game</a:t>
            </a:r>
            <a:br>
              <a:rPr lang="en-US" dirty="0" smtClean="0"/>
            </a:br>
            <a:r>
              <a:rPr lang="en-US" dirty="0" smtClean="0"/>
              <a:t>Tuesday, November 10, 2015</a:t>
            </a:r>
            <a:endParaRPr lang="en-US" dirty="0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522514" y="1524000"/>
            <a:ext cx="8098970" cy="52558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98910" y="1735655"/>
            <a:ext cx="7543802" cy="15040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Category 3 Question 200</a:t>
            </a:r>
            <a:endParaRPr lang="en-US" sz="4000" dirty="0"/>
          </a:p>
        </p:txBody>
      </p:sp>
      <p:sp>
        <p:nvSpPr>
          <p:cNvPr id="30" name="Rounded Rectangle 29"/>
          <p:cNvSpPr/>
          <p:nvPr/>
        </p:nvSpPr>
        <p:spPr>
          <a:xfrm>
            <a:off x="798910" y="3356248"/>
            <a:ext cx="7543802" cy="32095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This type of narrative perspective uses pronouns such as “he” or “she.” There are two types.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0770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8910" y="304800"/>
            <a:ext cx="754380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Short Story Unit Jeopardy Game</a:t>
            </a:r>
            <a:br>
              <a:rPr lang="en-US" dirty="0" smtClean="0"/>
            </a:br>
            <a:r>
              <a:rPr lang="en-US" dirty="0" smtClean="0"/>
              <a:t>Tuesday, November 10, 2015</a:t>
            </a:r>
            <a:endParaRPr lang="en-US" dirty="0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522514" y="1524000"/>
            <a:ext cx="8098970" cy="52558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98910" y="1735655"/>
            <a:ext cx="7543802" cy="15040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Category 3 Question 300</a:t>
            </a:r>
            <a:endParaRPr lang="en-US" sz="4000" dirty="0"/>
          </a:p>
        </p:txBody>
      </p:sp>
      <p:sp>
        <p:nvSpPr>
          <p:cNvPr id="30" name="Rounded Rectangle 29"/>
          <p:cNvSpPr/>
          <p:nvPr/>
        </p:nvSpPr>
        <p:spPr>
          <a:xfrm>
            <a:off x="798910" y="3356248"/>
            <a:ext cx="7543802" cy="32095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In this type of narrative perspective, the narrator only knows the thoughts and feelings of </a:t>
            </a:r>
            <a:r>
              <a:rPr lang="en-US" sz="4000" b="1" dirty="0" smtClean="0"/>
              <a:t>ONE </a:t>
            </a:r>
            <a:r>
              <a:rPr lang="en-US" sz="4000" dirty="0" smtClean="0"/>
              <a:t>character.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6461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8910" y="304800"/>
            <a:ext cx="754380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Short Story Unit Jeopardy Game</a:t>
            </a:r>
            <a:br>
              <a:rPr lang="en-US" dirty="0" smtClean="0"/>
            </a:br>
            <a:r>
              <a:rPr lang="en-US" dirty="0" smtClean="0"/>
              <a:t>Tuesday, November 10, 2015</a:t>
            </a:r>
            <a:endParaRPr lang="en-US" dirty="0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522514" y="1524000"/>
            <a:ext cx="8098970" cy="52558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98910" y="1735655"/>
            <a:ext cx="7543802" cy="15040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Category 3 Question 400</a:t>
            </a:r>
            <a:endParaRPr lang="en-US" sz="4000" dirty="0"/>
          </a:p>
        </p:txBody>
      </p:sp>
      <p:sp>
        <p:nvSpPr>
          <p:cNvPr id="30" name="Rounded Rectangle 29"/>
          <p:cNvSpPr/>
          <p:nvPr/>
        </p:nvSpPr>
        <p:spPr>
          <a:xfrm>
            <a:off x="798910" y="3356248"/>
            <a:ext cx="7543802" cy="32095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The term that describes when an author gives a human character animal-like qualities.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9901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8910" y="304800"/>
            <a:ext cx="754380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Short Story Unit Jeopardy Game</a:t>
            </a:r>
            <a:br>
              <a:rPr lang="en-US" dirty="0" smtClean="0"/>
            </a:br>
            <a:r>
              <a:rPr lang="en-US" dirty="0" smtClean="0"/>
              <a:t>Tuesday, November 10, 2015</a:t>
            </a:r>
            <a:endParaRPr lang="en-US" dirty="0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522514" y="1524000"/>
            <a:ext cx="8098970" cy="52558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98910" y="1735655"/>
            <a:ext cx="7543802" cy="15040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Category 4 Question 100</a:t>
            </a:r>
            <a:endParaRPr lang="en-US" sz="4000" dirty="0"/>
          </a:p>
        </p:txBody>
      </p:sp>
      <p:sp>
        <p:nvSpPr>
          <p:cNvPr id="30" name="Rounded Rectangle 29"/>
          <p:cNvSpPr/>
          <p:nvPr/>
        </p:nvSpPr>
        <p:spPr>
          <a:xfrm>
            <a:off x="798910" y="3356248"/>
            <a:ext cx="7543802" cy="32095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/>
              <a:t>Man versus Man, </a:t>
            </a:r>
            <a:r>
              <a:rPr lang="en-US" sz="4000" dirty="0" smtClean="0"/>
              <a:t>Man versus Self, Man </a:t>
            </a:r>
            <a:r>
              <a:rPr lang="en-US" sz="4000" dirty="0"/>
              <a:t>versus </a:t>
            </a:r>
            <a:r>
              <a:rPr lang="en-US" sz="4000" dirty="0" smtClean="0"/>
              <a:t>Nature, and Man versus Society are all examples of what?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1317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8910" y="304800"/>
            <a:ext cx="754380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Short Story Unit Jeopardy Game</a:t>
            </a:r>
            <a:br>
              <a:rPr lang="en-US" dirty="0" smtClean="0"/>
            </a:br>
            <a:r>
              <a:rPr lang="en-US" dirty="0" smtClean="0"/>
              <a:t>Tuesday, November 10, 2015</a:t>
            </a:r>
            <a:endParaRPr lang="en-US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522514" y="1524000"/>
            <a:ext cx="8098970" cy="52558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98910" y="1735655"/>
            <a:ext cx="7543802" cy="15040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Category 4 Question 200</a:t>
            </a:r>
            <a:endParaRPr lang="en-US" sz="4000" dirty="0"/>
          </a:p>
        </p:txBody>
      </p:sp>
      <p:sp>
        <p:nvSpPr>
          <p:cNvPr id="30" name="Rounded Rectangle 29"/>
          <p:cNvSpPr/>
          <p:nvPr/>
        </p:nvSpPr>
        <p:spPr>
          <a:xfrm>
            <a:off x="798910" y="3356248"/>
            <a:ext cx="7543802" cy="32095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This is the central idea or message about life revealed through a literary work.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1317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8910" y="304800"/>
            <a:ext cx="754380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Short Story Unit Jeopardy Game</a:t>
            </a:r>
            <a:br>
              <a:rPr lang="en-US" dirty="0" smtClean="0"/>
            </a:br>
            <a:r>
              <a:rPr lang="en-US" dirty="0" smtClean="0"/>
              <a:t>Tuesday, November 10, 2015</a:t>
            </a:r>
            <a:endParaRPr lang="en-US" dirty="0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522514" y="1524000"/>
            <a:ext cx="8098970" cy="52558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98910" y="1735655"/>
            <a:ext cx="7543802" cy="15040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Category 4 Question 300</a:t>
            </a:r>
            <a:endParaRPr lang="en-US" sz="4000" dirty="0"/>
          </a:p>
        </p:txBody>
      </p:sp>
      <p:sp>
        <p:nvSpPr>
          <p:cNvPr id="30" name="Rounded Rectangle 29"/>
          <p:cNvSpPr/>
          <p:nvPr/>
        </p:nvSpPr>
        <p:spPr>
          <a:xfrm>
            <a:off x="798910" y="3356248"/>
            <a:ext cx="7543802" cy="32095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This story is set in the catacombs underneath an Italian city at festival time.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1317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8910" y="304800"/>
            <a:ext cx="754380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Short Story Unit Jeopardy Game</a:t>
            </a:r>
            <a:br>
              <a:rPr lang="en-US" dirty="0" smtClean="0"/>
            </a:br>
            <a:r>
              <a:rPr lang="en-US" dirty="0" smtClean="0"/>
              <a:t>Tuesday, November 10, 2015</a:t>
            </a:r>
            <a:endParaRPr lang="en-US" dirty="0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522514" y="1524000"/>
            <a:ext cx="8098970" cy="52558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98910" y="1735655"/>
            <a:ext cx="7543802" cy="15040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Category 4 Question 400</a:t>
            </a:r>
            <a:endParaRPr lang="en-US" sz="4000" dirty="0"/>
          </a:p>
        </p:txBody>
      </p:sp>
      <p:sp>
        <p:nvSpPr>
          <p:cNvPr id="30" name="Rounded Rectangle 29"/>
          <p:cNvSpPr/>
          <p:nvPr/>
        </p:nvSpPr>
        <p:spPr>
          <a:xfrm>
            <a:off x="798910" y="3356248"/>
            <a:ext cx="7543802" cy="32095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This story is set partially in the protagonist’s own head.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1317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8910" y="304800"/>
            <a:ext cx="754380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Short Story Unit Jeopardy Game</a:t>
            </a:r>
            <a:br>
              <a:rPr lang="en-US" dirty="0" smtClean="0"/>
            </a:br>
            <a:r>
              <a:rPr lang="en-US" dirty="0" smtClean="0"/>
              <a:t>Tuesday, November 10, 2015</a:t>
            </a:r>
            <a:endParaRPr lang="en-US" dirty="0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522514" y="1524000"/>
            <a:ext cx="8098970" cy="52558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98910" y="1735655"/>
            <a:ext cx="7543802" cy="15040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Category 5 Question 100</a:t>
            </a:r>
            <a:endParaRPr lang="en-US" sz="4000" dirty="0"/>
          </a:p>
        </p:txBody>
      </p:sp>
      <p:sp>
        <p:nvSpPr>
          <p:cNvPr id="30" name="Rounded Rectangle 29"/>
          <p:cNvSpPr/>
          <p:nvPr/>
        </p:nvSpPr>
        <p:spPr>
          <a:xfrm>
            <a:off x="798910" y="3356248"/>
            <a:ext cx="7543802" cy="32095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Name a major theme of The Necklace.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2924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8910" y="304800"/>
            <a:ext cx="754380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Short Story Unit Jeopardy Game</a:t>
            </a:r>
            <a:br>
              <a:rPr lang="en-US" dirty="0" smtClean="0"/>
            </a:br>
            <a:r>
              <a:rPr lang="en-US" dirty="0" smtClean="0"/>
              <a:t>Tuesday, November 10, 2015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22514" y="1524000"/>
            <a:ext cx="8098970" cy="52558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03374" y="1524000"/>
            <a:ext cx="10972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7" name="Rounded Rectangle 6"/>
          <p:cNvSpPr/>
          <p:nvPr/>
        </p:nvSpPr>
        <p:spPr>
          <a:xfrm>
            <a:off x="5728071" y="1524000"/>
            <a:ext cx="10972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4</a:t>
            </a:r>
            <a:endParaRPr lang="en-US" sz="4000" dirty="0"/>
          </a:p>
        </p:txBody>
      </p:sp>
      <p:sp>
        <p:nvSpPr>
          <p:cNvPr id="8" name="Rounded Rectangle 7"/>
          <p:cNvSpPr/>
          <p:nvPr/>
        </p:nvSpPr>
        <p:spPr>
          <a:xfrm>
            <a:off x="2373159" y="1524000"/>
            <a:ext cx="10972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019264" y="1524000"/>
            <a:ext cx="10972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3</a:t>
            </a:r>
            <a:endParaRPr lang="en-US" sz="4000" dirty="0"/>
          </a:p>
        </p:txBody>
      </p:sp>
      <p:sp>
        <p:nvSpPr>
          <p:cNvPr id="10" name="Rounded Rectangle 9"/>
          <p:cNvSpPr/>
          <p:nvPr/>
        </p:nvSpPr>
        <p:spPr>
          <a:xfrm>
            <a:off x="7398612" y="1524000"/>
            <a:ext cx="10972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5</a:t>
            </a:r>
          </a:p>
        </p:txBody>
      </p:sp>
      <p:sp>
        <p:nvSpPr>
          <p:cNvPr id="17" name="Rounded Rectangle 16">
            <a:hlinkClick r:id="rId2" action="ppaction://hlinksldjump"/>
          </p:cNvPr>
          <p:cNvSpPr/>
          <p:nvPr/>
        </p:nvSpPr>
        <p:spPr>
          <a:xfrm>
            <a:off x="666464" y="2590800"/>
            <a:ext cx="10972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100</a:t>
            </a:r>
            <a:endParaRPr lang="en-US" sz="2800" dirty="0"/>
          </a:p>
        </p:txBody>
      </p:sp>
      <p:sp>
        <p:nvSpPr>
          <p:cNvPr id="18" name="Rounded Rectangle 17">
            <a:hlinkClick r:id="rId3" action="ppaction://hlinksldjump"/>
          </p:cNvPr>
          <p:cNvSpPr/>
          <p:nvPr/>
        </p:nvSpPr>
        <p:spPr>
          <a:xfrm>
            <a:off x="5695664" y="2590800"/>
            <a:ext cx="10972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r>
              <a:rPr lang="en-US" sz="2800" dirty="0" smtClean="0"/>
              <a:t>00</a:t>
            </a:r>
            <a:endParaRPr lang="en-US" sz="2800" dirty="0"/>
          </a:p>
        </p:txBody>
      </p:sp>
      <p:sp>
        <p:nvSpPr>
          <p:cNvPr id="19" name="Rounded Rectangle 18">
            <a:hlinkClick r:id="rId4" action="ppaction://hlinksldjump"/>
          </p:cNvPr>
          <p:cNvSpPr/>
          <p:nvPr/>
        </p:nvSpPr>
        <p:spPr>
          <a:xfrm>
            <a:off x="2375271" y="2590800"/>
            <a:ext cx="10972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100</a:t>
            </a:r>
            <a:endParaRPr lang="en-US" sz="2800" dirty="0"/>
          </a:p>
        </p:txBody>
      </p:sp>
      <p:sp>
        <p:nvSpPr>
          <p:cNvPr id="20" name="Rounded Rectangle 19">
            <a:hlinkClick r:id="rId5" action="ppaction://hlinksldjump"/>
          </p:cNvPr>
          <p:cNvSpPr/>
          <p:nvPr/>
        </p:nvSpPr>
        <p:spPr>
          <a:xfrm>
            <a:off x="4019264" y="2590800"/>
            <a:ext cx="10972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r>
              <a:rPr lang="en-US" sz="2800" dirty="0" smtClean="0"/>
              <a:t>00</a:t>
            </a:r>
            <a:endParaRPr lang="en-US" sz="2800" dirty="0"/>
          </a:p>
        </p:txBody>
      </p:sp>
      <p:sp>
        <p:nvSpPr>
          <p:cNvPr id="21" name="Rounded Rectangle 20">
            <a:hlinkClick r:id="rId6" action="ppaction://hlinksldjump"/>
          </p:cNvPr>
          <p:cNvSpPr/>
          <p:nvPr/>
        </p:nvSpPr>
        <p:spPr>
          <a:xfrm>
            <a:off x="7372064" y="2590800"/>
            <a:ext cx="10972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r>
              <a:rPr lang="en-US" sz="2800" dirty="0" smtClean="0"/>
              <a:t>00</a:t>
            </a:r>
            <a:endParaRPr lang="en-US" sz="2800" dirty="0"/>
          </a:p>
        </p:txBody>
      </p:sp>
      <p:sp>
        <p:nvSpPr>
          <p:cNvPr id="33" name="Rounded Rectangle 32">
            <a:hlinkClick r:id="rId7" action="ppaction://hlinksldjump"/>
          </p:cNvPr>
          <p:cNvSpPr/>
          <p:nvPr/>
        </p:nvSpPr>
        <p:spPr>
          <a:xfrm>
            <a:off x="696759" y="3657600"/>
            <a:ext cx="10972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r>
              <a:rPr lang="en-US" sz="2800" dirty="0" smtClean="0"/>
              <a:t>00</a:t>
            </a:r>
            <a:endParaRPr lang="en-US" sz="2800" dirty="0"/>
          </a:p>
        </p:txBody>
      </p:sp>
      <p:sp>
        <p:nvSpPr>
          <p:cNvPr id="34" name="Rounded Rectangle 33">
            <a:hlinkClick r:id="rId8" action="ppaction://hlinksldjump"/>
          </p:cNvPr>
          <p:cNvSpPr/>
          <p:nvPr/>
        </p:nvSpPr>
        <p:spPr>
          <a:xfrm>
            <a:off x="5725959" y="3657600"/>
            <a:ext cx="10972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200</a:t>
            </a:r>
            <a:endParaRPr lang="en-US" sz="2800" dirty="0"/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2373159" y="3657600"/>
            <a:ext cx="10972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200</a:t>
            </a:r>
            <a:endParaRPr lang="en-US" sz="2800" dirty="0"/>
          </a:p>
        </p:txBody>
      </p:sp>
      <p:sp>
        <p:nvSpPr>
          <p:cNvPr id="36" name="Rounded Rectangle 35">
            <a:hlinkClick r:id="rId10" action="ppaction://hlinksldjump"/>
          </p:cNvPr>
          <p:cNvSpPr/>
          <p:nvPr/>
        </p:nvSpPr>
        <p:spPr>
          <a:xfrm>
            <a:off x="4049559" y="3657600"/>
            <a:ext cx="10972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200</a:t>
            </a:r>
            <a:endParaRPr lang="en-US" sz="2800" dirty="0"/>
          </a:p>
        </p:txBody>
      </p:sp>
      <p:sp>
        <p:nvSpPr>
          <p:cNvPr id="37" name="Rounded Rectangle 36">
            <a:hlinkClick r:id="rId11" action="ppaction://hlinksldjump"/>
          </p:cNvPr>
          <p:cNvSpPr/>
          <p:nvPr/>
        </p:nvSpPr>
        <p:spPr>
          <a:xfrm>
            <a:off x="7402359" y="3657600"/>
            <a:ext cx="10972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200</a:t>
            </a:r>
            <a:endParaRPr lang="en-US" sz="2800" dirty="0"/>
          </a:p>
        </p:txBody>
      </p:sp>
      <p:sp>
        <p:nvSpPr>
          <p:cNvPr id="38" name="Rounded Rectangle 37">
            <a:hlinkClick r:id="rId12" action="ppaction://hlinksldjump"/>
          </p:cNvPr>
          <p:cNvSpPr/>
          <p:nvPr/>
        </p:nvSpPr>
        <p:spPr>
          <a:xfrm>
            <a:off x="698871" y="4724400"/>
            <a:ext cx="10972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r>
              <a:rPr lang="en-US" sz="2800" dirty="0" smtClean="0"/>
              <a:t>00</a:t>
            </a:r>
            <a:endParaRPr lang="en-US" sz="2800" dirty="0"/>
          </a:p>
        </p:txBody>
      </p:sp>
      <p:sp>
        <p:nvSpPr>
          <p:cNvPr id="39" name="Rounded Rectangle 38">
            <a:hlinkClick r:id="rId13" action="ppaction://hlinksldjump"/>
          </p:cNvPr>
          <p:cNvSpPr/>
          <p:nvPr/>
        </p:nvSpPr>
        <p:spPr>
          <a:xfrm>
            <a:off x="5728071" y="4724400"/>
            <a:ext cx="10972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300</a:t>
            </a:r>
            <a:endParaRPr lang="en-US" sz="2800" dirty="0"/>
          </a:p>
        </p:txBody>
      </p:sp>
      <p:sp>
        <p:nvSpPr>
          <p:cNvPr id="40" name="Rounded Rectangle 39">
            <a:hlinkClick r:id="rId14" action="ppaction://hlinksldjump"/>
          </p:cNvPr>
          <p:cNvSpPr/>
          <p:nvPr/>
        </p:nvSpPr>
        <p:spPr>
          <a:xfrm>
            <a:off x="2375271" y="4724400"/>
            <a:ext cx="10972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300</a:t>
            </a:r>
            <a:endParaRPr lang="en-US" sz="2800" dirty="0"/>
          </a:p>
        </p:txBody>
      </p:sp>
      <p:sp>
        <p:nvSpPr>
          <p:cNvPr id="41" name="Rounded Rectangle 40">
            <a:hlinkClick r:id="rId15" action="ppaction://hlinksldjump"/>
          </p:cNvPr>
          <p:cNvSpPr/>
          <p:nvPr/>
        </p:nvSpPr>
        <p:spPr>
          <a:xfrm>
            <a:off x="4051671" y="4724400"/>
            <a:ext cx="10972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300</a:t>
            </a:r>
            <a:endParaRPr lang="en-US" sz="2800" dirty="0"/>
          </a:p>
        </p:txBody>
      </p:sp>
      <p:sp>
        <p:nvSpPr>
          <p:cNvPr id="42" name="Rounded Rectangle 41">
            <a:hlinkClick r:id="rId16" action="ppaction://hlinksldjump"/>
          </p:cNvPr>
          <p:cNvSpPr/>
          <p:nvPr/>
        </p:nvSpPr>
        <p:spPr>
          <a:xfrm>
            <a:off x="7404471" y="4724400"/>
            <a:ext cx="10972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300</a:t>
            </a:r>
            <a:endParaRPr lang="en-US" sz="2800" dirty="0"/>
          </a:p>
        </p:txBody>
      </p:sp>
      <p:sp>
        <p:nvSpPr>
          <p:cNvPr id="43" name="Rounded Rectangle 42">
            <a:hlinkClick r:id="rId17" action="ppaction://hlinksldjump"/>
          </p:cNvPr>
          <p:cNvSpPr/>
          <p:nvPr/>
        </p:nvSpPr>
        <p:spPr>
          <a:xfrm>
            <a:off x="698871" y="5745131"/>
            <a:ext cx="10972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r>
              <a:rPr lang="en-US" sz="2800" dirty="0" smtClean="0"/>
              <a:t>00</a:t>
            </a:r>
            <a:endParaRPr lang="en-US" sz="2800" dirty="0"/>
          </a:p>
        </p:txBody>
      </p:sp>
      <p:sp>
        <p:nvSpPr>
          <p:cNvPr id="44" name="Rounded Rectangle 43">
            <a:hlinkClick r:id="rId18" action="ppaction://hlinksldjump"/>
          </p:cNvPr>
          <p:cNvSpPr/>
          <p:nvPr/>
        </p:nvSpPr>
        <p:spPr>
          <a:xfrm>
            <a:off x="5728071" y="5745131"/>
            <a:ext cx="10972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400</a:t>
            </a:r>
            <a:endParaRPr lang="en-US" sz="2800" dirty="0"/>
          </a:p>
        </p:txBody>
      </p:sp>
      <p:sp>
        <p:nvSpPr>
          <p:cNvPr id="45" name="Rounded Rectangle 44">
            <a:hlinkClick r:id="rId19" action="ppaction://hlinksldjump"/>
          </p:cNvPr>
          <p:cNvSpPr/>
          <p:nvPr/>
        </p:nvSpPr>
        <p:spPr>
          <a:xfrm>
            <a:off x="2373159" y="5745131"/>
            <a:ext cx="10972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r>
              <a:rPr lang="en-US" sz="2800" dirty="0" smtClean="0"/>
              <a:t>00</a:t>
            </a:r>
            <a:endParaRPr lang="en-US" sz="2800" dirty="0"/>
          </a:p>
        </p:txBody>
      </p:sp>
      <p:sp>
        <p:nvSpPr>
          <p:cNvPr id="46" name="Rounded Rectangle 45">
            <a:hlinkClick r:id="rId20" action="ppaction://hlinksldjump"/>
          </p:cNvPr>
          <p:cNvSpPr/>
          <p:nvPr/>
        </p:nvSpPr>
        <p:spPr>
          <a:xfrm>
            <a:off x="4049559" y="5745341"/>
            <a:ext cx="10972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400</a:t>
            </a:r>
            <a:endParaRPr lang="en-US" sz="2800" dirty="0"/>
          </a:p>
        </p:txBody>
      </p:sp>
      <p:sp>
        <p:nvSpPr>
          <p:cNvPr id="47" name="Rounded Rectangle 46">
            <a:hlinkClick r:id="rId21" action="ppaction://hlinksldjump"/>
          </p:cNvPr>
          <p:cNvSpPr/>
          <p:nvPr/>
        </p:nvSpPr>
        <p:spPr>
          <a:xfrm>
            <a:off x="7398612" y="5745131"/>
            <a:ext cx="10972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400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728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8910" y="304800"/>
            <a:ext cx="754380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Short Story Unit Jeopardy Game</a:t>
            </a:r>
            <a:br>
              <a:rPr lang="en-US" dirty="0" smtClean="0"/>
            </a:br>
            <a:r>
              <a:rPr lang="en-US" dirty="0" smtClean="0"/>
              <a:t>Tuesday, November 10, 2015</a:t>
            </a:r>
            <a:endParaRPr lang="en-US" dirty="0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522514" y="1524000"/>
            <a:ext cx="8098970" cy="52558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98910" y="1735655"/>
            <a:ext cx="7543802" cy="15040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Category 5 Question 200</a:t>
            </a:r>
            <a:endParaRPr lang="en-US" sz="4000" dirty="0"/>
          </a:p>
        </p:txBody>
      </p:sp>
      <p:sp>
        <p:nvSpPr>
          <p:cNvPr id="30" name="Rounded Rectangle 29"/>
          <p:cNvSpPr/>
          <p:nvPr/>
        </p:nvSpPr>
        <p:spPr>
          <a:xfrm>
            <a:off x="798910" y="3356248"/>
            <a:ext cx="7543802" cy="32095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Name a major theme of The Interlopers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2924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8910" y="304800"/>
            <a:ext cx="754380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Short Story Unit Jeopardy Game</a:t>
            </a:r>
            <a:br>
              <a:rPr lang="en-US" dirty="0" smtClean="0"/>
            </a:br>
            <a:r>
              <a:rPr lang="en-US" dirty="0" smtClean="0"/>
              <a:t>Tuesday, November 10, 2015</a:t>
            </a:r>
            <a:endParaRPr lang="en-US" dirty="0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522514" y="1524000"/>
            <a:ext cx="8098970" cy="52558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98910" y="1735655"/>
            <a:ext cx="7543802" cy="15040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Category 5 Question 300</a:t>
            </a:r>
            <a:endParaRPr lang="en-US" sz="4000" dirty="0"/>
          </a:p>
        </p:txBody>
      </p:sp>
      <p:sp>
        <p:nvSpPr>
          <p:cNvPr id="30" name="Rounded Rectangle 29"/>
          <p:cNvSpPr/>
          <p:nvPr/>
        </p:nvSpPr>
        <p:spPr>
          <a:xfrm>
            <a:off x="798910" y="3356248"/>
            <a:ext cx="7543802" cy="32095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Name a major theme of The Most Dangerous Game.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2924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8910" y="304800"/>
            <a:ext cx="754380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Short Story Unit Jeopardy Game</a:t>
            </a:r>
            <a:br>
              <a:rPr lang="en-US" dirty="0" smtClean="0"/>
            </a:br>
            <a:r>
              <a:rPr lang="en-US" dirty="0" smtClean="0"/>
              <a:t>Tuesday, November 10, 2015</a:t>
            </a:r>
            <a:endParaRPr lang="en-US" dirty="0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522514" y="1524000"/>
            <a:ext cx="8098970" cy="52558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98910" y="1735655"/>
            <a:ext cx="7543802" cy="15040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Category 5 Question 400</a:t>
            </a:r>
            <a:endParaRPr lang="en-US" sz="4000" dirty="0"/>
          </a:p>
        </p:txBody>
      </p:sp>
      <p:sp>
        <p:nvSpPr>
          <p:cNvPr id="30" name="Rounded Rectangle 29"/>
          <p:cNvSpPr/>
          <p:nvPr/>
        </p:nvSpPr>
        <p:spPr>
          <a:xfrm>
            <a:off x="798910" y="3356248"/>
            <a:ext cx="7543802" cy="32095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Name </a:t>
            </a:r>
            <a:r>
              <a:rPr lang="en-US" sz="4000" dirty="0" smtClean="0"/>
              <a:t>a major theme of The Cask of Amontillado.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2924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8910" y="304800"/>
            <a:ext cx="754380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Short Story Unit Jeopardy Game</a:t>
            </a:r>
            <a:br>
              <a:rPr lang="en-US" dirty="0" smtClean="0"/>
            </a:br>
            <a:r>
              <a:rPr lang="en-US" dirty="0" smtClean="0"/>
              <a:t>Tuesday, November 10, 2015</a:t>
            </a:r>
            <a:endParaRPr lang="en-US" dirty="0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522514" y="1524000"/>
            <a:ext cx="8098970" cy="52558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98910" y="1735655"/>
            <a:ext cx="7543802" cy="15040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Category 1 Question 100</a:t>
            </a:r>
            <a:endParaRPr lang="en-US" sz="4000" dirty="0"/>
          </a:p>
        </p:txBody>
      </p:sp>
      <p:sp>
        <p:nvSpPr>
          <p:cNvPr id="30" name="Rounded Rectangle 29"/>
          <p:cNvSpPr/>
          <p:nvPr/>
        </p:nvSpPr>
        <p:spPr>
          <a:xfrm>
            <a:off x="798910" y="3356248"/>
            <a:ext cx="7543802" cy="32095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Who is the author of “The Most Dangerous Game?”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4373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8910" y="304800"/>
            <a:ext cx="754380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Short Story Unit Jeopardy Game</a:t>
            </a:r>
            <a:br>
              <a:rPr lang="en-US" dirty="0" smtClean="0"/>
            </a:br>
            <a:r>
              <a:rPr lang="en-US" dirty="0" smtClean="0"/>
              <a:t>Tuesday, November 10, 2015</a:t>
            </a:r>
            <a:endParaRPr lang="en-US" dirty="0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522514" y="1524000"/>
            <a:ext cx="8098970" cy="52558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98910" y="1735655"/>
            <a:ext cx="7543802" cy="15040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Category 1 Question 200</a:t>
            </a:r>
            <a:endParaRPr lang="en-US" sz="4000" dirty="0"/>
          </a:p>
        </p:txBody>
      </p:sp>
      <p:sp>
        <p:nvSpPr>
          <p:cNvPr id="30" name="Rounded Rectangle 29"/>
          <p:cNvSpPr/>
          <p:nvPr/>
        </p:nvSpPr>
        <p:spPr>
          <a:xfrm>
            <a:off x="798910" y="3356248"/>
            <a:ext cx="7543802" cy="32095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Who is the author of “The Secret Life of Walter Mitty?”</a:t>
            </a: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0840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8910" y="304800"/>
            <a:ext cx="754380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Short Story Unit Jeopardy Game</a:t>
            </a:r>
            <a:br>
              <a:rPr lang="en-US" dirty="0" smtClean="0"/>
            </a:br>
            <a:r>
              <a:rPr lang="en-US" dirty="0" smtClean="0"/>
              <a:t>Tuesday, November 10, 2015</a:t>
            </a:r>
            <a:endParaRPr lang="en-US" dirty="0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522514" y="1524000"/>
            <a:ext cx="8098970" cy="52558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98910" y="1735655"/>
            <a:ext cx="7543802" cy="15040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Category 1 Question 300</a:t>
            </a:r>
            <a:endParaRPr lang="en-US" sz="4000" dirty="0"/>
          </a:p>
        </p:txBody>
      </p:sp>
      <p:sp>
        <p:nvSpPr>
          <p:cNvPr id="30" name="Rounded Rectangle 29"/>
          <p:cNvSpPr/>
          <p:nvPr/>
        </p:nvSpPr>
        <p:spPr>
          <a:xfrm>
            <a:off x="798910" y="3356248"/>
            <a:ext cx="7543802" cy="32095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Who is the author of “The Interlopers?”</a:t>
            </a: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0840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8910" y="304800"/>
            <a:ext cx="754380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Short Story Unit Jeopardy Game</a:t>
            </a:r>
            <a:br>
              <a:rPr lang="en-US" dirty="0" smtClean="0"/>
            </a:br>
            <a:r>
              <a:rPr lang="en-US" dirty="0" smtClean="0"/>
              <a:t>Tuesday, November 10, 2015</a:t>
            </a:r>
            <a:endParaRPr lang="en-US" dirty="0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522514" y="1524000"/>
            <a:ext cx="8098970" cy="52558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98910" y="1735655"/>
            <a:ext cx="7543802" cy="15040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Category 1 Question 400</a:t>
            </a:r>
            <a:endParaRPr lang="en-US" sz="4000" dirty="0"/>
          </a:p>
        </p:txBody>
      </p:sp>
      <p:sp>
        <p:nvSpPr>
          <p:cNvPr id="30" name="Rounded Rectangle 29"/>
          <p:cNvSpPr/>
          <p:nvPr/>
        </p:nvSpPr>
        <p:spPr>
          <a:xfrm>
            <a:off x="798910" y="3356248"/>
            <a:ext cx="7543802" cy="32095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Who is the author of “The Necklace?”</a:t>
            </a: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0840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8910" y="304800"/>
            <a:ext cx="754380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Short Story Unit Jeopardy Game</a:t>
            </a:r>
            <a:br>
              <a:rPr lang="en-US" dirty="0" smtClean="0"/>
            </a:br>
            <a:r>
              <a:rPr lang="en-US" dirty="0" smtClean="0"/>
              <a:t>Tuesday, November 10, 2015</a:t>
            </a:r>
            <a:endParaRPr lang="en-US" dirty="0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522514" y="1524000"/>
            <a:ext cx="8098970" cy="52558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98910" y="1735655"/>
            <a:ext cx="7543802" cy="15040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Category 2 Question 100</a:t>
            </a:r>
            <a:endParaRPr lang="en-US" sz="4000" dirty="0"/>
          </a:p>
        </p:txBody>
      </p:sp>
      <p:sp>
        <p:nvSpPr>
          <p:cNvPr id="30" name="Rounded Rectangle 29"/>
          <p:cNvSpPr/>
          <p:nvPr/>
        </p:nvSpPr>
        <p:spPr>
          <a:xfrm>
            <a:off x="798910" y="3356248"/>
            <a:ext cx="7543802" cy="32095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This is what we call it whenever an author gives human-like qualities to an animal or inanimate object.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1615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8910" y="304800"/>
            <a:ext cx="754380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Short Story Unit Jeopardy Game</a:t>
            </a:r>
            <a:br>
              <a:rPr lang="en-US" dirty="0" smtClean="0"/>
            </a:br>
            <a:r>
              <a:rPr lang="en-US" dirty="0" smtClean="0"/>
              <a:t>Tuesday, November 10, 2015</a:t>
            </a:r>
            <a:endParaRPr lang="en-US" dirty="0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522514" y="1524000"/>
            <a:ext cx="8098970" cy="52558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98910" y="1735655"/>
            <a:ext cx="7543802" cy="15040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Category 2 Question 200</a:t>
            </a:r>
            <a:endParaRPr lang="en-US" sz="4000" dirty="0"/>
          </a:p>
        </p:txBody>
      </p:sp>
      <p:sp>
        <p:nvSpPr>
          <p:cNvPr id="30" name="Rounded Rectangle 29"/>
          <p:cNvSpPr/>
          <p:nvPr/>
        </p:nvSpPr>
        <p:spPr>
          <a:xfrm>
            <a:off x="798910" y="3356248"/>
            <a:ext cx="7543802" cy="32095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This type of irony exist when a character says one thing, but knowingly or unknowingly means another.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0770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8910" y="304800"/>
            <a:ext cx="754380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Short Story Unit Jeopardy Game</a:t>
            </a:r>
            <a:br>
              <a:rPr lang="en-US" dirty="0" smtClean="0"/>
            </a:br>
            <a:r>
              <a:rPr lang="en-US" dirty="0" smtClean="0"/>
              <a:t>Tuesday, November 10, 2015</a:t>
            </a:r>
            <a:endParaRPr lang="en-US" dirty="0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522514" y="1524000"/>
            <a:ext cx="8098970" cy="52558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98910" y="1735655"/>
            <a:ext cx="7543802" cy="15040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Category 2 Question 300</a:t>
            </a:r>
            <a:endParaRPr lang="en-US" sz="4000" dirty="0"/>
          </a:p>
        </p:txBody>
      </p:sp>
      <p:sp>
        <p:nvSpPr>
          <p:cNvPr id="30" name="Rounded Rectangle 29"/>
          <p:cNvSpPr/>
          <p:nvPr/>
        </p:nvSpPr>
        <p:spPr>
          <a:xfrm>
            <a:off x="798910" y="3356248"/>
            <a:ext cx="7543802" cy="32095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This type of irony occurs when there is a contradiction between what a character thinks and what the reader or audience knows is true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6461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 Bird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Bird.thmx</Template>
  <TotalTime>2879</TotalTime>
  <Words>530</Words>
  <Application>Microsoft Office PowerPoint</Application>
  <PresentationFormat>On-screen Show (4:3)</PresentationFormat>
  <Paragraphs>90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Segoe Print</vt:lpstr>
      <vt:lpstr>Green Bird</vt:lpstr>
      <vt:lpstr>Short Story Unit Review Game</vt:lpstr>
      <vt:lpstr>Short Story Unit Jeopardy Game Tuesday, November 10, 2015</vt:lpstr>
      <vt:lpstr>Short Story Unit Jeopardy Game Tuesday, November 10, 2015</vt:lpstr>
      <vt:lpstr>Short Story Unit Jeopardy Game Tuesday, November 10, 2015</vt:lpstr>
      <vt:lpstr>Short Story Unit Jeopardy Game Tuesday, November 10, 2015</vt:lpstr>
      <vt:lpstr>Short Story Unit Jeopardy Game Tuesday, November 10, 2015</vt:lpstr>
      <vt:lpstr>Short Story Unit Jeopardy Game Tuesday, November 10, 2015</vt:lpstr>
      <vt:lpstr>Short Story Unit Jeopardy Game Tuesday, November 10, 2015</vt:lpstr>
      <vt:lpstr>Short Story Unit Jeopardy Game Tuesday, November 10, 2015</vt:lpstr>
      <vt:lpstr>Short Story Unit Jeopardy Game Tuesday, November 10, 2015</vt:lpstr>
      <vt:lpstr>Short Story Unit Jeopardy Game Tuesday, November 10, 2015</vt:lpstr>
      <vt:lpstr>Short Story Unit Jeopardy Game Tuesday, November 10, 2015</vt:lpstr>
      <vt:lpstr>Short Story Unit Jeopardy Game Tuesday, November 10, 2015</vt:lpstr>
      <vt:lpstr>Short Story Unit Jeopardy Game Tuesday, November 10, 2015</vt:lpstr>
      <vt:lpstr>Short Story Unit Jeopardy Game Tuesday, November 10, 2015</vt:lpstr>
      <vt:lpstr>Short Story Unit Jeopardy Game Tuesday, November 10, 2015</vt:lpstr>
      <vt:lpstr>Short Story Unit Jeopardy Game Tuesday, November 10, 2015</vt:lpstr>
      <vt:lpstr>Short Story Unit Jeopardy Game Tuesday, November 10, 2015</vt:lpstr>
      <vt:lpstr>Short Story Unit Jeopardy Game Tuesday, November 10, 2015</vt:lpstr>
      <vt:lpstr>Short Story Unit Jeopardy Game Tuesday, November 10, 2015</vt:lpstr>
      <vt:lpstr>Short Story Unit Jeopardy Game Tuesday, November 10, 2015</vt:lpstr>
      <vt:lpstr>Short Story Unit Jeopardy Game Tuesday, November 10, 2015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Story Unit Jeopardy Game Tuesday, November 10, 2015</dc:title>
  <dc:creator>Jordan Hatch</dc:creator>
  <cp:lastModifiedBy>Hatch Jordan T</cp:lastModifiedBy>
  <cp:revision>15</cp:revision>
  <dcterms:created xsi:type="dcterms:W3CDTF">2015-11-10T01:24:34Z</dcterms:created>
  <dcterms:modified xsi:type="dcterms:W3CDTF">2015-11-12T01:42:46Z</dcterms:modified>
</cp:coreProperties>
</file>