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B5DBF-C7C1-4415-B470-9C3113BF36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98F05-DD8D-4F91-A3D9-851167E7E0B7}">
      <dgm:prSet/>
      <dgm:spPr/>
      <dgm:t>
        <a:bodyPr/>
        <a:lstStyle/>
        <a:p>
          <a:pPr rtl="0"/>
          <a:r>
            <a:rPr lang="en-US" b="0" i="0" dirty="0" smtClean="0"/>
            <a:t>A symbol is an object in a story, play, or film that stands on its own, but also represents a larger idea.</a:t>
          </a:r>
          <a:endParaRPr lang="en-US" dirty="0"/>
        </a:p>
      </dgm:t>
    </dgm:pt>
    <dgm:pt modelId="{C53FC3D4-73DE-4D1F-9D45-67B8F70387F6}" type="parTrans" cxnId="{72FAFD6A-A97B-49DC-B373-B1CE36C22518}">
      <dgm:prSet/>
      <dgm:spPr/>
      <dgm:t>
        <a:bodyPr/>
        <a:lstStyle/>
        <a:p>
          <a:endParaRPr lang="en-US"/>
        </a:p>
      </dgm:t>
    </dgm:pt>
    <dgm:pt modelId="{5A440A50-5765-4B09-A28B-9B670C772E36}" type="sibTrans" cxnId="{72FAFD6A-A97B-49DC-B373-B1CE36C22518}">
      <dgm:prSet/>
      <dgm:spPr/>
      <dgm:t>
        <a:bodyPr/>
        <a:lstStyle/>
        <a:p>
          <a:endParaRPr lang="en-US"/>
        </a:p>
      </dgm:t>
    </dgm:pt>
    <dgm:pt modelId="{1D3BF14D-24A1-4346-A354-520CAC50EDE1}" type="pres">
      <dgm:prSet presAssocID="{8E7B5DBF-C7C1-4415-B470-9C3113BF3682}" presName="vert0" presStyleCnt="0">
        <dgm:presLayoutVars>
          <dgm:dir/>
          <dgm:animOne val="branch"/>
          <dgm:animLvl val="lvl"/>
        </dgm:presLayoutVars>
      </dgm:prSet>
      <dgm:spPr/>
    </dgm:pt>
    <dgm:pt modelId="{D5A68B40-3415-43CB-8F08-222EA3480B10}" type="pres">
      <dgm:prSet presAssocID="{3E698F05-DD8D-4F91-A3D9-851167E7E0B7}" presName="thickLine" presStyleLbl="alignNode1" presStyleIdx="0" presStyleCnt="1"/>
      <dgm:spPr/>
    </dgm:pt>
    <dgm:pt modelId="{9677819A-289D-4365-8A26-6B0E166D6A38}" type="pres">
      <dgm:prSet presAssocID="{3E698F05-DD8D-4F91-A3D9-851167E7E0B7}" presName="horz1" presStyleCnt="0"/>
      <dgm:spPr/>
    </dgm:pt>
    <dgm:pt modelId="{C5320120-6A06-4B7D-8D7A-D7C18D71A892}" type="pres">
      <dgm:prSet presAssocID="{3E698F05-DD8D-4F91-A3D9-851167E7E0B7}" presName="tx1" presStyleLbl="revTx" presStyleIdx="0" presStyleCnt="1"/>
      <dgm:spPr/>
      <dgm:t>
        <a:bodyPr/>
        <a:lstStyle/>
        <a:p>
          <a:endParaRPr lang="en-US"/>
        </a:p>
      </dgm:t>
    </dgm:pt>
    <dgm:pt modelId="{A682E5DB-BD6F-4F8D-9CDA-AA20B92946D8}" type="pres">
      <dgm:prSet presAssocID="{3E698F05-DD8D-4F91-A3D9-851167E7E0B7}" presName="vert1" presStyleCnt="0"/>
      <dgm:spPr/>
    </dgm:pt>
  </dgm:ptLst>
  <dgm:cxnLst>
    <dgm:cxn modelId="{72FAFD6A-A97B-49DC-B373-B1CE36C22518}" srcId="{8E7B5DBF-C7C1-4415-B470-9C3113BF3682}" destId="{3E698F05-DD8D-4F91-A3D9-851167E7E0B7}" srcOrd="0" destOrd="0" parTransId="{C53FC3D4-73DE-4D1F-9D45-67B8F70387F6}" sibTransId="{5A440A50-5765-4B09-A28B-9B670C772E36}"/>
    <dgm:cxn modelId="{C20659C6-5781-4CD2-A9D2-A3F8CF066C3A}" type="presOf" srcId="{3E698F05-DD8D-4F91-A3D9-851167E7E0B7}" destId="{C5320120-6A06-4B7D-8D7A-D7C18D71A892}" srcOrd="0" destOrd="0" presId="urn:microsoft.com/office/officeart/2008/layout/LinedList"/>
    <dgm:cxn modelId="{DB69CE92-5B3F-4DA1-8589-AE6B1BC21C02}" type="presOf" srcId="{8E7B5DBF-C7C1-4415-B470-9C3113BF3682}" destId="{1D3BF14D-24A1-4346-A354-520CAC50EDE1}" srcOrd="0" destOrd="0" presId="urn:microsoft.com/office/officeart/2008/layout/LinedList"/>
    <dgm:cxn modelId="{881E3573-1F80-49E1-AA7E-4C023CF378DC}" type="presParOf" srcId="{1D3BF14D-24A1-4346-A354-520CAC50EDE1}" destId="{D5A68B40-3415-43CB-8F08-222EA3480B10}" srcOrd="0" destOrd="0" presId="urn:microsoft.com/office/officeart/2008/layout/LinedList"/>
    <dgm:cxn modelId="{ADE533F9-644E-46F7-A3BF-F97AA00A7D5E}" type="presParOf" srcId="{1D3BF14D-24A1-4346-A354-520CAC50EDE1}" destId="{9677819A-289D-4365-8A26-6B0E166D6A38}" srcOrd="1" destOrd="0" presId="urn:microsoft.com/office/officeart/2008/layout/LinedList"/>
    <dgm:cxn modelId="{3D17EBA6-5C29-468F-87B2-CBD427B38871}" type="presParOf" srcId="{9677819A-289D-4365-8A26-6B0E166D6A38}" destId="{C5320120-6A06-4B7D-8D7A-D7C18D71A892}" srcOrd="0" destOrd="0" presId="urn:microsoft.com/office/officeart/2008/layout/LinedList"/>
    <dgm:cxn modelId="{84BEA257-8120-46A3-9DC1-28BE5AA21400}" type="presParOf" srcId="{9677819A-289D-4365-8A26-6B0E166D6A38}" destId="{A682E5DB-BD6F-4F8D-9CDA-AA20B92946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03C41-9DE0-44CD-AD8B-F7F45926EA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1119-EEB4-4D87-82CE-7D4144A3F645}">
      <dgm:prSet/>
      <dgm:spPr/>
      <dgm:t>
        <a:bodyPr/>
        <a:lstStyle/>
        <a:p>
          <a:pPr rtl="0"/>
          <a:r>
            <a:rPr lang="en-US" b="0" i="0" dirty="0" smtClean="0"/>
            <a:t>Authors use symbols to express to express multiple ideas at the same time.</a:t>
          </a:r>
          <a:endParaRPr lang="en-US" dirty="0"/>
        </a:p>
      </dgm:t>
    </dgm:pt>
    <dgm:pt modelId="{1F06942A-FE99-4DCE-8151-F2251EBC3679}" type="parTrans" cxnId="{6FDC220D-643F-4294-B768-685D9D23721C}">
      <dgm:prSet/>
      <dgm:spPr/>
      <dgm:t>
        <a:bodyPr/>
        <a:lstStyle/>
        <a:p>
          <a:endParaRPr lang="en-US"/>
        </a:p>
      </dgm:t>
    </dgm:pt>
    <dgm:pt modelId="{877C4AAA-5B3D-4E31-8BBC-3701A04D0BA3}" type="sibTrans" cxnId="{6FDC220D-643F-4294-B768-685D9D23721C}">
      <dgm:prSet/>
      <dgm:spPr/>
      <dgm:t>
        <a:bodyPr/>
        <a:lstStyle/>
        <a:p>
          <a:endParaRPr lang="en-US"/>
        </a:p>
      </dgm:t>
    </dgm:pt>
    <dgm:pt modelId="{BE6E5EF6-69B8-4129-A0E9-6AC85EE65BD7}" type="pres">
      <dgm:prSet presAssocID="{80403C41-9DE0-44CD-AD8B-F7F45926EA5F}" presName="linear" presStyleCnt="0">
        <dgm:presLayoutVars>
          <dgm:animLvl val="lvl"/>
          <dgm:resizeHandles val="exact"/>
        </dgm:presLayoutVars>
      </dgm:prSet>
      <dgm:spPr/>
    </dgm:pt>
    <dgm:pt modelId="{671C433C-B1C2-4D06-BCF8-10EE85850FE5}" type="pres">
      <dgm:prSet presAssocID="{11721119-EEB4-4D87-82CE-7D4144A3F64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DC220D-643F-4294-B768-685D9D23721C}" srcId="{80403C41-9DE0-44CD-AD8B-F7F45926EA5F}" destId="{11721119-EEB4-4D87-82CE-7D4144A3F645}" srcOrd="0" destOrd="0" parTransId="{1F06942A-FE99-4DCE-8151-F2251EBC3679}" sibTransId="{877C4AAA-5B3D-4E31-8BBC-3701A04D0BA3}"/>
    <dgm:cxn modelId="{C55F9DC5-05B2-41F7-AE52-3DB8279C1836}" type="presOf" srcId="{80403C41-9DE0-44CD-AD8B-F7F45926EA5F}" destId="{BE6E5EF6-69B8-4129-A0E9-6AC85EE65BD7}" srcOrd="0" destOrd="0" presId="urn:microsoft.com/office/officeart/2005/8/layout/vList2"/>
    <dgm:cxn modelId="{F4777BD5-B6BD-424C-8DA8-40F99CB6512B}" type="presOf" srcId="{11721119-EEB4-4D87-82CE-7D4144A3F645}" destId="{671C433C-B1C2-4D06-BCF8-10EE85850FE5}" srcOrd="0" destOrd="0" presId="urn:microsoft.com/office/officeart/2005/8/layout/vList2"/>
    <dgm:cxn modelId="{5CDCD101-2239-445F-9AC5-8AB126A552B4}" type="presParOf" srcId="{BE6E5EF6-69B8-4129-A0E9-6AC85EE65BD7}" destId="{671C433C-B1C2-4D06-BCF8-10EE85850F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03C41-9DE0-44CD-AD8B-F7F45926EA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1119-EEB4-4D87-82CE-7D4144A3F645}">
      <dgm:prSet/>
      <dgm:spPr/>
      <dgm:t>
        <a:bodyPr/>
        <a:lstStyle/>
        <a:p>
          <a:pPr rtl="0"/>
          <a:r>
            <a:rPr lang="en-US" b="0" i="0" dirty="0" smtClean="0"/>
            <a:t>Symbols say more than the author can write.</a:t>
          </a:r>
          <a:endParaRPr lang="en-US" dirty="0"/>
        </a:p>
      </dgm:t>
    </dgm:pt>
    <dgm:pt modelId="{1F06942A-FE99-4DCE-8151-F2251EBC3679}" type="parTrans" cxnId="{6FDC220D-643F-4294-B768-685D9D23721C}">
      <dgm:prSet/>
      <dgm:spPr/>
      <dgm:t>
        <a:bodyPr/>
        <a:lstStyle/>
        <a:p>
          <a:endParaRPr lang="en-US"/>
        </a:p>
      </dgm:t>
    </dgm:pt>
    <dgm:pt modelId="{877C4AAA-5B3D-4E31-8BBC-3701A04D0BA3}" type="sibTrans" cxnId="{6FDC220D-643F-4294-B768-685D9D23721C}">
      <dgm:prSet/>
      <dgm:spPr/>
      <dgm:t>
        <a:bodyPr/>
        <a:lstStyle/>
        <a:p>
          <a:endParaRPr lang="en-US"/>
        </a:p>
      </dgm:t>
    </dgm:pt>
    <dgm:pt modelId="{3FAA368D-080B-4CA7-8B11-DA3059DC345D}" type="pres">
      <dgm:prSet presAssocID="{80403C41-9DE0-44CD-AD8B-F7F45926EA5F}" presName="vert0" presStyleCnt="0">
        <dgm:presLayoutVars>
          <dgm:dir/>
          <dgm:animOne val="branch"/>
          <dgm:animLvl val="lvl"/>
        </dgm:presLayoutVars>
      </dgm:prSet>
      <dgm:spPr/>
    </dgm:pt>
    <dgm:pt modelId="{B87B25CA-76F2-487A-99A6-24B87DF476D9}" type="pres">
      <dgm:prSet presAssocID="{11721119-EEB4-4D87-82CE-7D4144A3F645}" presName="thickLine" presStyleLbl="alignNode1" presStyleIdx="0" presStyleCnt="1"/>
      <dgm:spPr/>
    </dgm:pt>
    <dgm:pt modelId="{916BA6DD-2F6C-432E-A808-654E0B54D04E}" type="pres">
      <dgm:prSet presAssocID="{11721119-EEB4-4D87-82CE-7D4144A3F645}" presName="horz1" presStyleCnt="0"/>
      <dgm:spPr/>
    </dgm:pt>
    <dgm:pt modelId="{25DB3367-6C58-48C7-ABBE-65C7EF1D7E1E}" type="pres">
      <dgm:prSet presAssocID="{11721119-EEB4-4D87-82CE-7D4144A3F645}" presName="tx1" presStyleLbl="revTx" presStyleIdx="0" presStyleCnt="1"/>
      <dgm:spPr/>
      <dgm:t>
        <a:bodyPr/>
        <a:lstStyle/>
        <a:p>
          <a:endParaRPr lang="en-US"/>
        </a:p>
      </dgm:t>
    </dgm:pt>
    <dgm:pt modelId="{48FC0A47-EAD1-46FD-90EC-F830A9C9C6E9}" type="pres">
      <dgm:prSet presAssocID="{11721119-EEB4-4D87-82CE-7D4144A3F645}" presName="vert1" presStyleCnt="0"/>
      <dgm:spPr/>
    </dgm:pt>
  </dgm:ptLst>
  <dgm:cxnLst>
    <dgm:cxn modelId="{6FDC220D-643F-4294-B768-685D9D23721C}" srcId="{80403C41-9DE0-44CD-AD8B-F7F45926EA5F}" destId="{11721119-EEB4-4D87-82CE-7D4144A3F645}" srcOrd="0" destOrd="0" parTransId="{1F06942A-FE99-4DCE-8151-F2251EBC3679}" sibTransId="{877C4AAA-5B3D-4E31-8BBC-3701A04D0BA3}"/>
    <dgm:cxn modelId="{6029D013-36EB-4FFC-800C-09E707F7D292}" type="presOf" srcId="{11721119-EEB4-4D87-82CE-7D4144A3F645}" destId="{25DB3367-6C58-48C7-ABBE-65C7EF1D7E1E}" srcOrd="0" destOrd="0" presId="urn:microsoft.com/office/officeart/2008/layout/LinedList"/>
    <dgm:cxn modelId="{575FE9C1-29D7-4A3B-AAE4-233BB5D1EA70}" type="presOf" srcId="{80403C41-9DE0-44CD-AD8B-F7F45926EA5F}" destId="{3FAA368D-080B-4CA7-8B11-DA3059DC345D}" srcOrd="0" destOrd="0" presId="urn:microsoft.com/office/officeart/2008/layout/LinedList"/>
    <dgm:cxn modelId="{4C5AFFDD-C01B-42AF-8906-3E8AD93A41CE}" type="presParOf" srcId="{3FAA368D-080B-4CA7-8B11-DA3059DC345D}" destId="{B87B25CA-76F2-487A-99A6-24B87DF476D9}" srcOrd="0" destOrd="0" presId="urn:microsoft.com/office/officeart/2008/layout/LinedList"/>
    <dgm:cxn modelId="{7F2C5D05-4F2F-4638-83EE-8E59D41C456C}" type="presParOf" srcId="{3FAA368D-080B-4CA7-8B11-DA3059DC345D}" destId="{916BA6DD-2F6C-432E-A808-654E0B54D04E}" srcOrd="1" destOrd="0" presId="urn:microsoft.com/office/officeart/2008/layout/LinedList"/>
    <dgm:cxn modelId="{5594A34E-D930-4C75-A845-DD06D10ED013}" type="presParOf" srcId="{916BA6DD-2F6C-432E-A808-654E0B54D04E}" destId="{25DB3367-6C58-48C7-ABBE-65C7EF1D7E1E}" srcOrd="0" destOrd="0" presId="urn:microsoft.com/office/officeart/2008/layout/LinedList"/>
    <dgm:cxn modelId="{0C9F0485-F320-4A6C-A83E-A8D70D3B82A6}" type="presParOf" srcId="{916BA6DD-2F6C-432E-A808-654E0B54D04E}" destId="{48FC0A47-EAD1-46FD-90EC-F830A9C9C6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FDD9D1-AAAF-416F-B643-ABE20585F7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57D49-3040-4BE2-A981-3A9E1B7E61D7}">
      <dgm:prSet/>
      <dgm:spPr/>
      <dgm:t>
        <a:bodyPr/>
        <a:lstStyle/>
        <a:p>
          <a:pPr rtl="0"/>
          <a:r>
            <a:rPr lang="en-US" b="0" i="0" dirty="0" smtClean="0"/>
            <a:t>There are many consistently used upon symbols that readers immediately recognize</a:t>
          </a:r>
          <a:endParaRPr lang="en-US" dirty="0"/>
        </a:p>
      </dgm:t>
    </dgm:pt>
    <dgm:pt modelId="{A8DC53D8-4FCB-4102-BADA-7B96756A7BAB}" type="parTrans" cxnId="{7FEEAD67-9C60-4A3F-9574-361BF7600F04}">
      <dgm:prSet/>
      <dgm:spPr/>
      <dgm:t>
        <a:bodyPr/>
        <a:lstStyle/>
        <a:p>
          <a:endParaRPr lang="en-US"/>
        </a:p>
      </dgm:t>
    </dgm:pt>
    <dgm:pt modelId="{1C1E7E88-BD3E-4966-B4D1-2BD90E72ED34}" type="sibTrans" cxnId="{7FEEAD67-9C60-4A3F-9574-361BF7600F04}">
      <dgm:prSet/>
      <dgm:spPr/>
      <dgm:t>
        <a:bodyPr/>
        <a:lstStyle/>
        <a:p>
          <a:endParaRPr lang="en-US"/>
        </a:p>
      </dgm:t>
    </dgm:pt>
    <dgm:pt modelId="{E7600D3D-D6CC-4F3E-B5B7-61FC86CEB0B9}" type="pres">
      <dgm:prSet presAssocID="{F0FDD9D1-AAAF-416F-B643-ABE20585F7DA}" presName="vert0" presStyleCnt="0">
        <dgm:presLayoutVars>
          <dgm:dir/>
          <dgm:animOne val="branch"/>
          <dgm:animLvl val="lvl"/>
        </dgm:presLayoutVars>
      </dgm:prSet>
      <dgm:spPr/>
    </dgm:pt>
    <dgm:pt modelId="{DE257773-59BE-4388-8856-9E8C8E92CCCA}" type="pres">
      <dgm:prSet presAssocID="{65C57D49-3040-4BE2-A981-3A9E1B7E61D7}" presName="thickLine" presStyleLbl="alignNode1" presStyleIdx="0" presStyleCnt="1"/>
      <dgm:spPr/>
    </dgm:pt>
    <dgm:pt modelId="{C3117607-ADE2-41C6-8BE6-BE163325BE27}" type="pres">
      <dgm:prSet presAssocID="{65C57D49-3040-4BE2-A981-3A9E1B7E61D7}" presName="horz1" presStyleCnt="0"/>
      <dgm:spPr/>
    </dgm:pt>
    <dgm:pt modelId="{FC589979-92C2-4508-8AA1-6791086E3331}" type="pres">
      <dgm:prSet presAssocID="{65C57D49-3040-4BE2-A981-3A9E1B7E61D7}" presName="tx1" presStyleLbl="revTx" presStyleIdx="0" presStyleCnt="1"/>
      <dgm:spPr/>
      <dgm:t>
        <a:bodyPr/>
        <a:lstStyle/>
        <a:p>
          <a:endParaRPr lang="en-US"/>
        </a:p>
      </dgm:t>
    </dgm:pt>
    <dgm:pt modelId="{8924B6BD-E601-4193-BD86-1BEA99BA37AF}" type="pres">
      <dgm:prSet presAssocID="{65C57D49-3040-4BE2-A981-3A9E1B7E61D7}" presName="vert1" presStyleCnt="0"/>
      <dgm:spPr/>
    </dgm:pt>
  </dgm:ptLst>
  <dgm:cxnLst>
    <dgm:cxn modelId="{3D544AD4-02E7-43C9-B5A1-669DFD22897B}" type="presOf" srcId="{F0FDD9D1-AAAF-416F-B643-ABE20585F7DA}" destId="{E7600D3D-D6CC-4F3E-B5B7-61FC86CEB0B9}" srcOrd="0" destOrd="0" presId="urn:microsoft.com/office/officeart/2008/layout/LinedList"/>
    <dgm:cxn modelId="{52B2B748-5BC5-4148-AA19-4FB2853A66C2}" type="presOf" srcId="{65C57D49-3040-4BE2-A981-3A9E1B7E61D7}" destId="{FC589979-92C2-4508-8AA1-6791086E3331}" srcOrd="0" destOrd="0" presId="urn:microsoft.com/office/officeart/2008/layout/LinedList"/>
    <dgm:cxn modelId="{7FEEAD67-9C60-4A3F-9574-361BF7600F04}" srcId="{F0FDD9D1-AAAF-416F-B643-ABE20585F7DA}" destId="{65C57D49-3040-4BE2-A981-3A9E1B7E61D7}" srcOrd="0" destOrd="0" parTransId="{A8DC53D8-4FCB-4102-BADA-7B96756A7BAB}" sibTransId="{1C1E7E88-BD3E-4966-B4D1-2BD90E72ED34}"/>
    <dgm:cxn modelId="{0E4ED938-BB5A-4BBF-BDC0-044E1549D80F}" type="presParOf" srcId="{E7600D3D-D6CC-4F3E-B5B7-61FC86CEB0B9}" destId="{DE257773-59BE-4388-8856-9E8C8E92CCCA}" srcOrd="0" destOrd="0" presId="urn:microsoft.com/office/officeart/2008/layout/LinedList"/>
    <dgm:cxn modelId="{ACB0E2A7-56D1-49A2-98B0-AAB0F497D866}" type="presParOf" srcId="{E7600D3D-D6CC-4F3E-B5B7-61FC86CEB0B9}" destId="{C3117607-ADE2-41C6-8BE6-BE163325BE27}" srcOrd="1" destOrd="0" presId="urn:microsoft.com/office/officeart/2008/layout/LinedList"/>
    <dgm:cxn modelId="{BB005A03-BAF5-49E6-8B94-A3A634EB45A0}" type="presParOf" srcId="{C3117607-ADE2-41C6-8BE6-BE163325BE27}" destId="{FC589979-92C2-4508-8AA1-6791086E3331}" srcOrd="0" destOrd="0" presId="urn:microsoft.com/office/officeart/2008/layout/LinedList"/>
    <dgm:cxn modelId="{3A2F7272-6BA4-4B29-AC09-8EF6423DE044}" type="presParOf" srcId="{C3117607-ADE2-41C6-8BE6-BE163325BE27}" destId="{8924B6BD-E601-4193-BD86-1BEA99BA37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03C41-9DE0-44CD-AD8B-F7F45926EA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1119-EEB4-4D87-82CE-7D4144A3F645}">
      <dgm:prSet/>
      <dgm:spPr/>
      <dgm:t>
        <a:bodyPr/>
        <a:lstStyle/>
        <a:p>
          <a:pPr rtl="0"/>
          <a:r>
            <a:rPr lang="en-US" b="0" i="0" dirty="0" smtClean="0"/>
            <a:t>Just like you use symbols to communicate…</a:t>
          </a:r>
          <a:endParaRPr lang="en-US" dirty="0"/>
        </a:p>
      </dgm:t>
    </dgm:pt>
    <dgm:pt modelId="{1F06942A-FE99-4DCE-8151-F2251EBC3679}" type="parTrans" cxnId="{6FDC220D-643F-4294-B768-685D9D23721C}">
      <dgm:prSet/>
      <dgm:spPr/>
      <dgm:t>
        <a:bodyPr/>
        <a:lstStyle/>
        <a:p>
          <a:endParaRPr lang="en-US"/>
        </a:p>
      </dgm:t>
    </dgm:pt>
    <dgm:pt modelId="{877C4AAA-5B3D-4E31-8BBC-3701A04D0BA3}" type="sibTrans" cxnId="{6FDC220D-643F-4294-B768-685D9D23721C}">
      <dgm:prSet/>
      <dgm:spPr/>
      <dgm:t>
        <a:bodyPr/>
        <a:lstStyle/>
        <a:p>
          <a:endParaRPr lang="en-US"/>
        </a:p>
      </dgm:t>
    </dgm:pt>
    <dgm:pt modelId="{3FAA368D-080B-4CA7-8B11-DA3059DC345D}" type="pres">
      <dgm:prSet presAssocID="{80403C41-9DE0-44CD-AD8B-F7F45926EA5F}" presName="vert0" presStyleCnt="0">
        <dgm:presLayoutVars>
          <dgm:dir/>
          <dgm:animOne val="branch"/>
          <dgm:animLvl val="lvl"/>
        </dgm:presLayoutVars>
      </dgm:prSet>
      <dgm:spPr/>
    </dgm:pt>
    <dgm:pt modelId="{B87B25CA-76F2-487A-99A6-24B87DF476D9}" type="pres">
      <dgm:prSet presAssocID="{11721119-EEB4-4D87-82CE-7D4144A3F645}" presName="thickLine" presStyleLbl="alignNode1" presStyleIdx="0" presStyleCnt="1"/>
      <dgm:spPr/>
    </dgm:pt>
    <dgm:pt modelId="{916BA6DD-2F6C-432E-A808-654E0B54D04E}" type="pres">
      <dgm:prSet presAssocID="{11721119-EEB4-4D87-82CE-7D4144A3F645}" presName="horz1" presStyleCnt="0"/>
      <dgm:spPr/>
    </dgm:pt>
    <dgm:pt modelId="{25DB3367-6C58-48C7-ABBE-65C7EF1D7E1E}" type="pres">
      <dgm:prSet presAssocID="{11721119-EEB4-4D87-82CE-7D4144A3F645}" presName="tx1" presStyleLbl="revTx" presStyleIdx="0" presStyleCnt="1"/>
      <dgm:spPr/>
      <dgm:t>
        <a:bodyPr/>
        <a:lstStyle/>
        <a:p>
          <a:endParaRPr lang="en-US"/>
        </a:p>
      </dgm:t>
    </dgm:pt>
    <dgm:pt modelId="{48FC0A47-EAD1-46FD-90EC-F830A9C9C6E9}" type="pres">
      <dgm:prSet presAssocID="{11721119-EEB4-4D87-82CE-7D4144A3F645}" presName="vert1" presStyleCnt="0"/>
      <dgm:spPr/>
    </dgm:pt>
  </dgm:ptLst>
  <dgm:cxnLst>
    <dgm:cxn modelId="{6FDC220D-643F-4294-B768-685D9D23721C}" srcId="{80403C41-9DE0-44CD-AD8B-F7F45926EA5F}" destId="{11721119-EEB4-4D87-82CE-7D4144A3F645}" srcOrd="0" destOrd="0" parTransId="{1F06942A-FE99-4DCE-8151-F2251EBC3679}" sibTransId="{877C4AAA-5B3D-4E31-8BBC-3701A04D0BA3}"/>
    <dgm:cxn modelId="{60416E40-E7A5-480A-A9D1-40B6E07557C7}" type="presOf" srcId="{11721119-EEB4-4D87-82CE-7D4144A3F645}" destId="{25DB3367-6C58-48C7-ABBE-65C7EF1D7E1E}" srcOrd="0" destOrd="0" presId="urn:microsoft.com/office/officeart/2008/layout/LinedList"/>
    <dgm:cxn modelId="{F252B24D-5965-4B02-A7EB-EB5961778FC6}" type="presOf" srcId="{80403C41-9DE0-44CD-AD8B-F7F45926EA5F}" destId="{3FAA368D-080B-4CA7-8B11-DA3059DC345D}" srcOrd="0" destOrd="0" presId="urn:microsoft.com/office/officeart/2008/layout/LinedList"/>
    <dgm:cxn modelId="{28016A5A-23BF-44F8-A4CA-19028BFA9FF9}" type="presParOf" srcId="{3FAA368D-080B-4CA7-8B11-DA3059DC345D}" destId="{B87B25CA-76F2-487A-99A6-24B87DF476D9}" srcOrd="0" destOrd="0" presId="urn:microsoft.com/office/officeart/2008/layout/LinedList"/>
    <dgm:cxn modelId="{76830A74-503B-4258-8CC9-DA95F8FAC732}" type="presParOf" srcId="{3FAA368D-080B-4CA7-8B11-DA3059DC345D}" destId="{916BA6DD-2F6C-432E-A808-654E0B54D04E}" srcOrd="1" destOrd="0" presId="urn:microsoft.com/office/officeart/2008/layout/LinedList"/>
    <dgm:cxn modelId="{DC2B0B6D-15E1-4FC3-96B5-1A28CED51BC7}" type="presParOf" srcId="{916BA6DD-2F6C-432E-A808-654E0B54D04E}" destId="{25DB3367-6C58-48C7-ABBE-65C7EF1D7E1E}" srcOrd="0" destOrd="0" presId="urn:microsoft.com/office/officeart/2008/layout/LinedList"/>
    <dgm:cxn modelId="{FB88D4CB-A9F8-4537-9A78-DA77925F702E}" type="presParOf" srcId="{916BA6DD-2F6C-432E-A808-654E0B54D04E}" destId="{48FC0A47-EAD1-46FD-90EC-F830A9C9C6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403C41-9DE0-44CD-AD8B-F7F45926EA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1119-EEB4-4D87-82CE-7D4144A3F645}">
      <dgm:prSet/>
      <dgm:spPr/>
      <dgm:t>
        <a:bodyPr/>
        <a:lstStyle/>
        <a:p>
          <a:pPr rtl="0"/>
          <a:r>
            <a:rPr lang="en-US" b="0" i="0" dirty="0" smtClean="0"/>
            <a:t>So do authors…</a:t>
          </a:r>
          <a:endParaRPr lang="en-US" dirty="0"/>
        </a:p>
      </dgm:t>
    </dgm:pt>
    <dgm:pt modelId="{1F06942A-FE99-4DCE-8151-F2251EBC3679}" type="parTrans" cxnId="{6FDC220D-643F-4294-B768-685D9D23721C}">
      <dgm:prSet/>
      <dgm:spPr/>
      <dgm:t>
        <a:bodyPr/>
        <a:lstStyle/>
        <a:p>
          <a:endParaRPr lang="en-US"/>
        </a:p>
      </dgm:t>
    </dgm:pt>
    <dgm:pt modelId="{877C4AAA-5B3D-4E31-8BBC-3701A04D0BA3}" type="sibTrans" cxnId="{6FDC220D-643F-4294-B768-685D9D23721C}">
      <dgm:prSet/>
      <dgm:spPr/>
      <dgm:t>
        <a:bodyPr/>
        <a:lstStyle/>
        <a:p>
          <a:endParaRPr lang="en-US"/>
        </a:p>
      </dgm:t>
    </dgm:pt>
    <dgm:pt modelId="{3FAA368D-080B-4CA7-8B11-DA3059DC345D}" type="pres">
      <dgm:prSet presAssocID="{80403C41-9DE0-44CD-AD8B-F7F45926EA5F}" presName="vert0" presStyleCnt="0">
        <dgm:presLayoutVars>
          <dgm:dir/>
          <dgm:animOne val="branch"/>
          <dgm:animLvl val="lvl"/>
        </dgm:presLayoutVars>
      </dgm:prSet>
      <dgm:spPr/>
    </dgm:pt>
    <dgm:pt modelId="{B87B25CA-76F2-487A-99A6-24B87DF476D9}" type="pres">
      <dgm:prSet presAssocID="{11721119-EEB4-4D87-82CE-7D4144A3F645}" presName="thickLine" presStyleLbl="alignNode1" presStyleIdx="0" presStyleCnt="1"/>
      <dgm:spPr/>
    </dgm:pt>
    <dgm:pt modelId="{916BA6DD-2F6C-432E-A808-654E0B54D04E}" type="pres">
      <dgm:prSet presAssocID="{11721119-EEB4-4D87-82CE-7D4144A3F645}" presName="horz1" presStyleCnt="0"/>
      <dgm:spPr/>
    </dgm:pt>
    <dgm:pt modelId="{25DB3367-6C58-48C7-ABBE-65C7EF1D7E1E}" type="pres">
      <dgm:prSet presAssocID="{11721119-EEB4-4D87-82CE-7D4144A3F645}" presName="tx1" presStyleLbl="revTx" presStyleIdx="0" presStyleCnt="1"/>
      <dgm:spPr/>
      <dgm:t>
        <a:bodyPr/>
        <a:lstStyle/>
        <a:p>
          <a:endParaRPr lang="en-US"/>
        </a:p>
      </dgm:t>
    </dgm:pt>
    <dgm:pt modelId="{48FC0A47-EAD1-46FD-90EC-F830A9C9C6E9}" type="pres">
      <dgm:prSet presAssocID="{11721119-EEB4-4D87-82CE-7D4144A3F645}" presName="vert1" presStyleCnt="0"/>
      <dgm:spPr/>
    </dgm:pt>
  </dgm:ptLst>
  <dgm:cxnLst>
    <dgm:cxn modelId="{6FDC220D-643F-4294-B768-685D9D23721C}" srcId="{80403C41-9DE0-44CD-AD8B-F7F45926EA5F}" destId="{11721119-EEB4-4D87-82CE-7D4144A3F645}" srcOrd="0" destOrd="0" parTransId="{1F06942A-FE99-4DCE-8151-F2251EBC3679}" sibTransId="{877C4AAA-5B3D-4E31-8BBC-3701A04D0BA3}"/>
    <dgm:cxn modelId="{41B4B98B-C9EA-4C96-B155-148F57EED6FB}" type="presOf" srcId="{80403C41-9DE0-44CD-AD8B-F7F45926EA5F}" destId="{3FAA368D-080B-4CA7-8B11-DA3059DC345D}" srcOrd="0" destOrd="0" presId="urn:microsoft.com/office/officeart/2008/layout/LinedList"/>
    <dgm:cxn modelId="{88A63E1D-5BFA-45B1-B9A9-861DFF57D341}" type="presOf" srcId="{11721119-EEB4-4D87-82CE-7D4144A3F645}" destId="{25DB3367-6C58-48C7-ABBE-65C7EF1D7E1E}" srcOrd="0" destOrd="0" presId="urn:microsoft.com/office/officeart/2008/layout/LinedList"/>
    <dgm:cxn modelId="{13141D3B-3F82-4F80-A8C8-9E297DF5C238}" type="presParOf" srcId="{3FAA368D-080B-4CA7-8B11-DA3059DC345D}" destId="{B87B25CA-76F2-487A-99A6-24B87DF476D9}" srcOrd="0" destOrd="0" presId="urn:microsoft.com/office/officeart/2008/layout/LinedList"/>
    <dgm:cxn modelId="{5366CE27-DE0E-48BF-BD22-AED733F1AAC7}" type="presParOf" srcId="{3FAA368D-080B-4CA7-8B11-DA3059DC345D}" destId="{916BA6DD-2F6C-432E-A808-654E0B54D04E}" srcOrd="1" destOrd="0" presId="urn:microsoft.com/office/officeart/2008/layout/LinedList"/>
    <dgm:cxn modelId="{5B521BB2-2908-4CD8-9F75-CDAFB226BAFC}" type="presParOf" srcId="{916BA6DD-2F6C-432E-A808-654E0B54D04E}" destId="{25DB3367-6C58-48C7-ABBE-65C7EF1D7E1E}" srcOrd="0" destOrd="0" presId="urn:microsoft.com/office/officeart/2008/layout/LinedList"/>
    <dgm:cxn modelId="{EDC647B8-7871-4D2F-88C9-4AEB505E1E4A}" type="presParOf" srcId="{916BA6DD-2F6C-432E-A808-654E0B54D04E}" destId="{48FC0A47-EAD1-46FD-90EC-F830A9C9C6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A6DF8-3BCB-48CE-ABAE-827C3200F3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C3276-6564-4F71-B571-D17E6933E65D}">
      <dgm:prSet phldrT="[Text]"/>
      <dgm:spPr/>
      <dgm:t>
        <a:bodyPr/>
        <a:lstStyle/>
        <a:p>
          <a:r>
            <a:rPr lang="en-US" dirty="0" smtClean="0"/>
            <a:t>Colors</a:t>
          </a:r>
          <a:endParaRPr lang="en-US" dirty="0"/>
        </a:p>
      </dgm:t>
    </dgm:pt>
    <dgm:pt modelId="{AE1ECC62-EDBD-461B-AA71-C6E0E8444FF7}" type="parTrans" cxnId="{CC283D3F-41B1-4E5E-80DC-4235FAA61D6E}">
      <dgm:prSet/>
      <dgm:spPr/>
      <dgm:t>
        <a:bodyPr/>
        <a:lstStyle/>
        <a:p>
          <a:endParaRPr lang="en-US"/>
        </a:p>
      </dgm:t>
    </dgm:pt>
    <dgm:pt modelId="{0B3B4121-3F78-4C66-AEE6-6633014D5A31}" type="sibTrans" cxnId="{CC283D3F-41B1-4E5E-80DC-4235FAA61D6E}">
      <dgm:prSet/>
      <dgm:spPr/>
      <dgm:t>
        <a:bodyPr/>
        <a:lstStyle/>
        <a:p>
          <a:endParaRPr lang="en-US"/>
        </a:p>
      </dgm:t>
    </dgm:pt>
    <dgm:pt modelId="{A31C4FD9-BC9F-4B5E-9F23-C88315920C04}">
      <dgm:prSet phldrT="[Text]"/>
      <dgm:spPr/>
      <dgm:t>
        <a:bodyPr/>
        <a:lstStyle/>
        <a:p>
          <a:r>
            <a:rPr lang="en-US" dirty="0" smtClean="0"/>
            <a:t>Animals</a:t>
          </a:r>
          <a:endParaRPr lang="en-US" dirty="0"/>
        </a:p>
      </dgm:t>
    </dgm:pt>
    <dgm:pt modelId="{98F68B5B-7709-490E-B3B0-4522DFD5BA95}" type="parTrans" cxnId="{80582C51-B4B3-4F92-99F0-2E93CB49DB7C}">
      <dgm:prSet/>
      <dgm:spPr/>
      <dgm:t>
        <a:bodyPr/>
        <a:lstStyle/>
        <a:p>
          <a:endParaRPr lang="en-US"/>
        </a:p>
      </dgm:t>
    </dgm:pt>
    <dgm:pt modelId="{60080274-47D9-4C2E-9BEE-E588E420573B}" type="sibTrans" cxnId="{80582C51-B4B3-4F92-99F0-2E93CB49DB7C}">
      <dgm:prSet/>
      <dgm:spPr/>
      <dgm:t>
        <a:bodyPr/>
        <a:lstStyle/>
        <a:p>
          <a:endParaRPr lang="en-US"/>
        </a:p>
      </dgm:t>
    </dgm:pt>
    <dgm:pt modelId="{DE9C6FF2-6376-463A-8FFF-01D2D22B9A77}">
      <dgm:prSet phldrT="[Text]"/>
      <dgm:spPr/>
      <dgm:t>
        <a:bodyPr/>
        <a:lstStyle/>
        <a:p>
          <a:r>
            <a:rPr lang="en-US" dirty="0" smtClean="0"/>
            <a:t>Seasons</a:t>
          </a:r>
          <a:endParaRPr lang="en-US" dirty="0"/>
        </a:p>
      </dgm:t>
    </dgm:pt>
    <dgm:pt modelId="{A19A722F-4F1A-4C9A-AB7A-753188A96092}" type="parTrans" cxnId="{C71FD980-A33C-4676-BB6C-AA73ACF36F29}">
      <dgm:prSet/>
      <dgm:spPr/>
      <dgm:t>
        <a:bodyPr/>
        <a:lstStyle/>
        <a:p>
          <a:endParaRPr lang="en-US"/>
        </a:p>
      </dgm:t>
    </dgm:pt>
    <dgm:pt modelId="{242BF819-3C0D-4363-B4ED-7300D14BC770}" type="sibTrans" cxnId="{C71FD980-A33C-4676-BB6C-AA73ACF36F29}">
      <dgm:prSet/>
      <dgm:spPr/>
      <dgm:t>
        <a:bodyPr/>
        <a:lstStyle/>
        <a:p>
          <a:endParaRPr lang="en-US"/>
        </a:p>
      </dgm:t>
    </dgm:pt>
    <dgm:pt modelId="{23D2E1A3-C66D-4347-8F09-177A27BCA317}">
      <dgm:prSet phldrT="[Text]"/>
      <dgm:spPr/>
      <dgm:t>
        <a:bodyPr/>
        <a:lstStyle/>
        <a:p>
          <a:r>
            <a:rPr lang="en-US" dirty="0" smtClean="0"/>
            <a:t>Weather</a:t>
          </a:r>
          <a:endParaRPr lang="en-US" dirty="0"/>
        </a:p>
      </dgm:t>
    </dgm:pt>
    <dgm:pt modelId="{1EAFAD28-1A53-47E2-9641-CD1AF56BFBDF}" type="parTrans" cxnId="{CBDB92B9-7E46-4139-B07F-3A21DC188DBB}">
      <dgm:prSet/>
      <dgm:spPr/>
      <dgm:t>
        <a:bodyPr/>
        <a:lstStyle/>
        <a:p>
          <a:endParaRPr lang="en-US"/>
        </a:p>
      </dgm:t>
    </dgm:pt>
    <dgm:pt modelId="{76F40F3E-CB79-4AA1-9669-A9472F11EC98}" type="sibTrans" cxnId="{CBDB92B9-7E46-4139-B07F-3A21DC188DBB}">
      <dgm:prSet/>
      <dgm:spPr/>
      <dgm:t>
        <a:bodyPr/>
        <a:lstStyle/>
        <a:p>
          <a:endParaRPr lang="en-US"/>
        </a:p>
      </dgm:t>
    </dgm:pt>
    <dgm:pt modelId="{BAB68898-EBC1-4B1E-894B-FF5D891D8D92}" type="pres">
      <dgm:prSet presAssocID="{32DA6DF8-3BCB-48CE-ABAE-827C3200F308}" presName="vert0" presStyleCnt="0">
        <dgm:presLayoutVars>
          <dgm:dir/>
          <dgm:animOne val="branch"/>
          <dgm:animLvl val="lvl"/>
        </dgm:presLayoutVars>
      </dgm:prSet>
      <dgm:spPr/>
    </dgm:pt>
    <dgm:pt modelId="{1F047B34-2B15-4CA4-A115-DD81BBAEE4FF}" type="pres">
      <dgm:prSet presAssocID="{F85C3276-6564-4F71-B571-D17E6933E65D}" presName="thickLine" presStyleLbl="alignNode1" presStyleIdx="0" presStyleCnt="4"/>
      <dgm:spPr/>
    </dgm:pt>
    <dgm:pt modelId="{B25F1EB4-09F7-438A-AF23-FDF2BF7AB012}" type="pres">
      <dgm:prSet presAssocID="{F85C3276-6564-4F71-B571-D17E6933E65D}" presName="horz1" presStyleCnt="0"/>
      <dgm:spPr/>
    </dgm:pt>
    <dgm:pt modelId="{D4D20892-45EC-4726-848F-767BE4333682}" type="pres">
      <dgm:prSet presAssocID="{F85C3276-6564-4F71-B571-D17E6933E65D}" presName="tx1" presStyleLbl="revTx" presStyleIdx="0" presStyleCnt="4"/>
      <dgm:spPr/>
      <dgm:t>
        <a:bodyPr/>
        <a:lstStyle/>
        <a:p>
          <a:endParaRPr lang="en-US"/>
        </a:p>
      </dgm:t>
    </dgm:pt>
    <dgm:pt modelId="{A432BE5B-5E20-448D-9920-ACF0BAF35308}" type="pres">
      <dgm:prSet presAssocID="{F85C3276-6564-4F71-B571-D17E6933E65D}" presName="vert1" presStyleCnt="0"/>
      <dgm:spPr/>
    </dgm:pt>
    <dgm:pt modelId="{E8A4BECA-271F-428C-9011-346A40688F93}" type="pres">
      <dgm:prSet presAssocID="{A31C4FD9-BC9F-4B5E-9F23-C88315920C04}" presName="thickLine" presStyleLbl="alignNode1" presStyleIdx="1" presStyleCnt="4"/>
      <dgm:spPr/>
    </dgm:pt>
    <dgm:pt modelId="{08D0D72A-D8EB-42E8-BD7C-946B3FAD2229}" type="pres">
      <dgm:prSet presAssocID="{A31C4FD9-BC9F-4B5E-9F23-C88315920C04}" presName="horz1" presStyleCnt="0"/>
      <dgm:spPr/>
    </dgm:pt>
    <dgm:pt modelId="{73912377-E634-48E6-A05B-CDAA57699D56}" type="pres">
      <dgm:prSet presAssocID="{A31C4FD9-BC9F-4B5E-9F23-C88315920C04}" presName="tx1" presStyleLbl="revTx" presStyleIdx="1" presStyleCnt="4"/>
      <dgm:spPr/>
      <dgm:t>
        <a:bodyPr/>
        <a:lstStyle/>
        <a:p>
          <a:endParaRPr lang="en-US"/>
        </a:p>
      </dgm:t>
    </dgm:pt>
    <dgm:pt modelId="{D13D32AB-E027-4EBE-8C71-F254AC2036DC}" type="pres">
      <dgm:prSet presAssocID="{A31C4FD9-BC9F-4B5E-9F23-C88315920C04}" presName="vert1" presStyleCnt="0"/>
      <dgm:spPr/>
    </dgm:pt>
    <dgm:pt modelId="{B0DD4C10-C871-4244-B9C9-6B16CDAC72A0}" type="pres">
      <dgm:prSet presAssocID="{DE9C6FF2-6376-463A-8FFF-01D2D22B9A77}" presName="thickLine" presStyleLbl="alignNode1" presStyleIdx="2" presStyleCnt="4"/>
      <dgm:spPr/>
    </dgm:pt>
    <dgm:pt modelId="{E16F71ED-642F-4210-817C-8D35C4D47023}" type="pres">
      <dgm:prSet presAssocID="{DE9C6FF2-6376-463A-8FFF-01D2D22B9A77}" presName="horz1" presStyleCnt="0"/>
      <dgm:spPr/>
    </dgm:pt>
    <dgm:pt modelId="{8A472EF4-275C-4014-ABC0-FB9A522873C0}" type="pres">
      <dgm:prSet presAssocID="{DE9C6FF2-6376-463A-8FFF-01D2D22B9A77}" presName="tx1" presStyleLbl="revTx" presStyleIdx="2" presStyleCnt="4"/>
      <dgm:spPr/>
    </dgm:pt>
    <dgm:pt modelId="{6F58736B-E553-4BF4-ABA8-AB8108A9FE9D}" type="pres">
      <dgm:prSet presAssocID="{DE9C6FF2-6376-463A-8FFF-01D2D22B9A77}" presName="vert1" presStyleCnt="0"/>
      <dgm:spPr/>
    </dgm:pt>
    <dgm:pt modelId="{A1E162F2-0D6D-4E6C-8052-F9B6B2BEFE27}" type="pres">
      <dgm:prSet presAssocID="{23D2E1A3-C66D-4347-8F09-177A27BCA317}" presName="thickLine" presStyleLbl="alignNode1" presStyleIdx="3" presStyleCnt="4"/>
      <dgm:spPr/>
    </dgm:pt>
    <dgm:pt modelId="{417115F8-7DF8-4240-8F41-580841B751E6}" type="pres">
      <dgm:prSet presAssocID="{23D2E1A3-C66D-4347-8F09-177A27BCA317}" presName="horz1" presStyleCnt="0"/>
      <dgm:spPr/>
    </dgm:pt>
    <dgm:pt modelId="{FF887816-20B9-4359-A11E-6A5D1013526E}" type="pres">
      <dgm:prSet presAssocID="{23D2E1A3-C66D-4347-8F09-177A27BCA317}" presName="tx1" presStyleLbl="revTx" presStyleIdx="3" presStyleCnt="4"/>
      <dgm:spPr/>
    </dgm:pt>
    <dgm:pt modelId="{58E2B8C8-D79C-4A88-B3BE-4CBB00243FA5}" type="pres">
      <dgm:prSet presAssocID="{23D2E1A3-C66D-4347-8F09-177A27BCA317}" presName="vert1" presStyleCnt="0"/>
      <dgm:spPr/>
    </dgm:pt>
  </dgm:ptLst>
  <dgm:cxnLst>
    <dgm:cxn modelId="{CC283D3F-41B1-4E5E-80DC-4235FAA61D6E}" srcId="{32DA6DF8-3BCB-48CE-ABAE-827C3200F308}" destId="{F85C3276-6564-4F71-B571-D17E6933E65D}" srcOrd="0" destOrd="0" parTransId="{AE1ECC62-EDBD-461B-AA71-C6E0E8444FF7}" sibTransId="{0B3B4121-3F78-4C66-AEE6-6633014D5A31}"/>
    <dgm:cxn modelId="{F52DA6B1-3B0E-45E2-A809-42CA22416EB0}" type="presOf" srcId="{DE9C6FF2-6376-463A-8FFF-01D2D22B9A77}" destId="{8A472EF4-275C-4014-ABC0-FB9A522873C0}" srcOrd="0" destOrd="0" presId="urn:microsoft.com/office/officeart/2008/layout/LinedList"/>
    <dgm:cxn modelId="{CBDB92B9-7E46-4139-B07F-3A21DC188DBB}" srcId="{32DA6DF8-3BCB-48CE-ABAE-827C3200F308}" destId="{23D2E1A3-C66D-4347-8F09-177A27BCA317}" srcOrd="3" destOrd="0" parTransId="{1EAFAD28-1A53-47E2-9641-CD1AF56BFBDF}" sibTransId="{76F40F3E-CB79-4AA1-9669-A9472F11EC98}"/>
    <dgm:cxn modelId="{B871B90A-2354-42DD-8FE0-62DAA689ABC9}" type="presOf" srcId="{F85C3276-6564-4F71-B571-D17E6933E65D}" destId="{D4D20892-45EC-4726-848F-767BE4333682}" srcOrd="0" destOrd="0" presId="urn:microsoft.com/office/officeart/2008/layout/LinedList"/>
    <dgm:cxn modelId="{C71FD980-A33C-4676-BB6C-AA73ACF36F29}" srcId="{32DA6DF8-3BCB-48CE-ABAE-827C3200F308}" destId="{DE9C6FF2-6376-463A-8FFF-01D2D22B9A77}" srcOrd="2" destOrd="0" parTransId="{A19A722F-4F1A-4C9A-AB7A-753188A96092}" sibTransId="{242BF819-3C0D-4363-B4ED-7300D14BC770}"/>
    <dgm:cxn modelId="{CA02DE63-D2B9-44E2-B8D6-1C7699DF7F07}" type="presOf" srcId="{32DA6DF8-3BCB-48CE-ABAE-827C3200F308}" destId="{BAB68898-EBC1-4B1E-894B-FF5D891D8D92}" srcOrd="0" destOrd="0" presId="urn:microsoft.com/office/officeart/2008/layout/LinedList"/>
    <dgm:cxn modelId="{B48E3B24-F9A5-4E5C-BA18-A5B9EF8F7B58}" type="presOf" srcId="{23D2E1A3-C66D-4347-8F09-177A27BCA317}" destId="{FF887816-20B9-4359-A11E-6A5D1013526E}" srcOrd="0" destOrd="0" presId="urn:microsoft.com/office/officeart/2008/layout/LinedList"/>
    <dgm:cxn modelId="{AD61FF85-722F-4382-A9DA-ECCCB994012A}" type="presOf" srcId="{A31C4FD9-BC9F-4B5E-9F23-C88315920C04}" destId="{73912377-E634-48E6-A05B-CDAA57699D56}" srcOrd="0" destOrd="0" presId="urn:microsoft.com/office/officeart/2008/layout/LinedList"/>
    <dgm:cxn modelId="{80582C51-B4B3-4F92-99F0-2E93CB49DB7C}" srcId="{32DA6DF8-3BCB-48CE-ABAE-827C3200F308}" destId="{A31C4FD9-BC9F-4B5E-9F23-C88315920C04}" srcOrd="1" destOrd="0" parTransId="{98F68B5B-7709-490E-B3B0-4522DFD5BA95}" sibTransId="{60080274-47D9-4C2E-9BEE-E588E420573B}"/>
    <dgm:cxn modelId="{AA4AEEC4-803C-4699-959F-32487F1E97F2}" type="presParOf" srcId="{BAB68898-EBC1-4B1E-894B-FF5D891D8D92}" destId="{1F047B34-2B15-4CA4-A115-DD81BBAEE4FF}" srcOrd="0" destOrd="0" presId="urn:microsoft.com/office/officeart/2008/layout/LinedList"/>
    <dgm:cxn modelId="{9C5310AE-1CB3-47E3-B4A3-67B4F292EF20}" type="presParOf" srcId="{BAB68898-EBC1-4B1E-894B-FF5D891D8D92}" destId="{B25F1EB4-09F7-438A-AF23-FDF2BF7AB012}" srcOrd="1" destOrd="0" presId="urn:microsoft.com/office/officeart/2008/layout/LinedList"/>
    <dgm:cxn modelId="{3EF762AF-25B8-4ED9-B841-3B65CE6B3427}" type="presParOf" srcId="{B25F1EB4-09F7-438A-AF23-FDF2BF7AB012}" destId="{D4D20892-45EC-4726-848F-767BE4333682}" srcOrd="0" destOrd="0" presId="urn:microsoft.com/office/officeart/2008/layout/LinedList"/>
    <dgm:cxn modelId="{CD966039-7BB9-471E-96D9-A5392A7C1741}" type="presParOf" srcId="{B25F1EB4-09F7-438A-AF23-FDF2BF7AB012}" destId="{A432BE5B-5E20-448D-9920-ACF0BAF35308}" srcOrd="1" destOrd="0" presId="urn:microsoft.com/office/officeart/2008/layout/LinedList"/>
    <dgm:cxn modelId="{A1D9A81A-9730-4F38-BB76-C9444F8C0353}" type="presParOf" srcId="{BAB68898-EBC1-4B1E-894B-FF5D891D8D92}" destId="{E8A4BECA-271F-428C-9011-346A40688F93}" srcOrd="2" destOrd="0" presId="urn:microsoft.com/office/officeart/2008/layout/LinedList"/>
    <dgm:cxn modelId="{3DABF5AC-235D-4F73-94A6-71251C9523F6}" type="presParOf" srcId="{BAB68898-EBC1-4B1E-894B-FF5D891D8D92}" destId="{08D0D72A-D8EB-42E8-BD7C-946B3FAD2229}" srcOrd="3" destOrd="0" presId="urn:microsoft.com/office/officeart/2008/layout/LinedList"/>
    <dgm:cxn modelId="{DFE04522-245D-4453-A846-0D3567EC8064}" type="presParOf" srcId="{08D0D72A-D8EB-42E8-BD7C-946B3FAD2229}" destId="{73912377-E634-48E6-A05B-CDAA57699D56}" srcOrd="0" destOrd="0" presId="urn:microsoft.com/office/officeart/2008/layout/LinedList"/>
    <dgm:cxn modelId="{37399B1F-70C6-4109-895B-4081AF3F0DA0}" type="presParOf" srcId="{08D0D72A-D8EB-42E8-BD7C-946B3FAD2229}" destId="{D13D32AB-E027-4EBE-8C71-F254AC2036DC}" srcOrd="1" destOrd="0" presId="urn:microsoft.com/office/officeart/2008/layout/LinedList"/>
    <dgm:cxn modelId="{E8C1AC26-8902-45B2-901C-0F85CFE90A62}" type="presParOf" srcId="{BAB68898-EBC1-4B1E-894B-FF5D891D8D92}" destId="{B0DD4C10-C871-4244-B9C9-6B16CDAC72A0}" srcOrd="4" destOrd="0" presId="urn:microsoft.com/office/officeart/2008/layout/LinedList"/>
    <dgm:cxn modelId="{04EC731D-7708-4AF9-AD82-4896C4D31E5C}" type="presParOf" srcId="{BAB68898-EBC1-4B1E-894B-FF5D891D8D92}" destId="{E16F71ED-642F-4210-817C-8D35C4D47023}" srcOrd="5" destOrd="0" presId="urn:microsoft.com/office/officeart/2008/layout/LinedList"/>
    <dgm:cxn modelId="{C2D0EC84-82FF-4D79-A76B-A5655AB46B5E}" type="presParOf" srcId="{E16F71ED-642F-4210-817C-8D35C4D47023}" destId="{8A472EF4-275C-4014-ABC0-FB9A522873C0}" srcOrd="0" destOrd="0" presId="urn:microsoft.com/office/officeart/2008/layout/LinedList"/>
    <dgm:cxn modelId="{8888AF39-4190-48D0-9B2D-B7AF61F62246}" type="presParOf" srcId="{E16F71ED-642F-4210-817C-8D35C4D47023}" destId="{6F58736B-E553-4BF4-ABA8-AB8108A9FE9D}" srcOrd="1" destOrd="0" presId="urn:microsoft.com/office/officeart/2008/layout/LinedList"/>
    <dgm:cxn modelId="{7EBAD60A-3106-4DB4-86B2-DFADFDF1A0A9}" type="presParOf" srcId="{BAB68898-EBC1-4B1E-894B-FF5D891D8D92}" destId="{A1E162F2-0D6D-4E6C-8052-F9B6B2BEFE27}" srcOrd="6" destOrd="0" presId="urn:microsoft.com/office/officeart/2008/layout/LinedList"/>
    <dgm:cxn modelId="{1A889F2D-5E6D-4EFB-B4B9-00E836383E42}" type="presParOf" srcId="{BAB68898-EBC1-4B1E-894B-FF5D891D8D92}" destId="{417115F8-7DF8-4240-8F41-580841B751E6}" srcOrd="7" destOrd="0" presId="urn:microsoft.com/office/officeart/2008/layout/LinedList"/>
    <dgm:cxn modelId="{DDADFF2E-84BA-4DD7-9C7A-1F71F6FF2316}" type="presParOf" srcId="{417115F8-7DF8-4240-8F41-580841B751E6}" destId="{FF887816-20B9-4359-A11E-6A5D1013526E}" srcOrd="0" destOrd="0" presId="urn:microsoft.com/office/officeart/2008/layout/LinedList"/>
    <dgm:cxn modelId="{A98D8DD9-DCAD-4459-A6E9-935AC696FB9D}" type="presParOf" srcId="{417115F8-7DF8-4240-8F41-580841B751E6}" destId="{58E2B8C8-D79C-4A88-B3BE-4CBB00243F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E9DD1B-32CE-4EAB-8C58-8D3C772546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D28E7-FC60-4457-902D-47E844CE8681}">
      <dgm:prSet phldrT="[Text]"/>
      <dgm:spPr/>
      <dgm:t>
        <a:bodyPr/>
        <a:lstStyle/>
        <a:p>
          <a:r>
            <a:rPr lang="en-US" dirty="0" smtClean="0"/>
            <a:t>What symbols are on this crest and what do you think they represent?</a:t>
          </a:r>
          <a:endParaRPr lang="en-US" dirty="0"/>
        </a:p>
      </dgm:t>
    </dgm:pt>
    <dgm:pt modelId="{A81871E2-D0F6-4BDF-AACD-2F4C4DA58A24}" type="parTrans" cxnId="{2D0B9322-FD60-479B-AAE8-1E2A3FD2F7B3}">
      <dgm:prSet/>
      <dgm:spPr/>
      <dgm:t>
        <a:bodyPr/>
        <a:lstStyle/>
        <a:p>
          <a:endParaRPr lang="en-US"/>
        </a:p>
      </dgm:t>
    </dgm:pt>
    <dgm:pt modelId="{DCD9E9CB-F49B-407E-8DFD-06B5952BA843}" type="sibTrans" cxnId="{2D0B9322-FD60-479B-AAE8-1E2A3FD2F7B3}">
      <dgm:prSet/>
      <dgm:spPr/>
      <dgm:t>
        <a:bodyPr/>
        <a:lstStyle/>
        <a:p>
          <a:endParaRPr lang="en-US"/>
        </a:p>
      </dgm:t>
    </dgm:pt>
    <dgm:pt modelId="{3818799A-E12E-4D29-B3C5-303D3A6DC53C}">
      <dgm:prSet phldrT="[Text]"/>
      <dgm:spPr/>
      <dgm:t>
        <a:bodyPr/>
        <a:lstStyle/>
        <a:p>
          <a:r>
            <a:rPr lang="en-US" dirty="0" smtClean="0"/>
            <a:t>A crest or coat of arms was used to represent a family.</a:t>
          </a:r>
          <a:endParaRPr lang="en-US" dirty="0"/>
        </a:p>
      </dgm:t>
    </dgm:pt>
    <dgm:pt modelId="{F8680A24-4C32-4613-9EB3-77F3A411BD50}" type="parTrans" cxnId="{FCD3F783-67AC-4495-94E0-A3825D1F2C7F}">
      <dgm:prSet/>
      <dgm:spPr/>
      <dgm:t>
        <a:bodyPr/>
        <a:lstStyle/>
        <a:p>
          <a:endParaRPr lang="en-US"/>
        </a:p>
      </dgm:t>
    </dgm:pt>
    <dgm:pt modelId="{03851142-735A-4BD5-AAF2-41E0B07D4B53}" type="sibTrans" cxnId="{FCD3F783-67AC-4495-94E0-A3825D1F2C7F}">
      <dgm:prSet/>
      <dgm:spPr/>
      <dgm:t>
        <a:bodyPr/>
        <a:lstStyle/>
        <a:p>
          <a:endParaRPr lang="en-US"/>
        </a:p>
      </dgm:t>
    </dgm:pt>
    <dgm:pt modelId="{82A331CA-A26D-4AE0-8520-B779559EF79A}" type="pres">
      <dgm:prSet presAssocID="{73E9DD1B-32CE-4EAB-8C58-8D3C77254609}" presName="vert0" presStyleCnt="0">
        <dgm:presLayoutVars>
          <dgm:dir/>
          <dgm:animOne val="branch"/>
          <dgm:animLvl val="lvl"/>
        </dgm:presLayoutVars>
      </dgm:prSet>
      <dgm:spPr/>
    </dgm:pt>
    <dgm:pt modelId="{B47B3991-616E-4C60-9863-80FE581F8FFA}" type="pres">
      <dgm:prSet presAssocID="{3818799A-E12E-4D29-B3C5-303D3A6DC53C}" presName="thickLine" presStyleLbl="alignNode1" presStyleIdx="0" presStyleCnt="2"/>
      <dgm:spPr/>
    </dgm:pt>
    <dgm:pt modelId="{7CA20538-D09C-4A79-9865-C1676862BAF2}" type="pres">
      <dgm:prSet presAssocID="{3818799A-E12E-4D29-B3C5-303D3A6DC53C}" presName="horz1" presStyleCnt="0"/>
      <dgm:spPr/>
    </dgm:pt>
    <dgm:pt modelId="{8389FA1D-4DA2-4694-9C81-F40CB19D6768}" type="pres">
      <dgm:prSet presAssocID="{3818799A-E12E-4D29-B3C5-303D3A6DC53C}" presName="tx1" presStyleLbl="revTx" presStyleIdx="0" presStyleCnt="2"/>
      <dgm:spPr/>
      <dgm:t>
        <a:bodyPr/>
        <a:lstStyle/>
        <a:p>
          <a:endParaRPr lang="en-US"/>
        </a:p>
      </dgm:t>
    </dgm:pt>
    <dgm:pt modelId="{20991F32-BA81-4CB6-ABBD-B6E18680393A}" type="pres">
      <dgm:prSet presAssocID="{3818799A-E12E-4D29-B3C5-303D3A6DC53C}" presName="vert1" presStyleCnt="0"/>
      <dgm:spPr/>
    </dgm:pt>
    <dgm:pt modelId="{05A4148A-3F1F-4779-94AD-5B7D86943756}" type="pres">
      <dgm:prSet presAssocID="{301D28E7-FC60-4457-902D-47E844CE8681}" presName="thickLine" presStyleLbl="alignNode1" presStyleIdx="1" presStyleCnt="2"/>
      <dgm:spPr/>
    </dgm:pt>
    <dgm:pt modelId="{2372007F-1963-4B10-92B3-806D791EB406}" type="pres">
      <dgm:prSet presAssocID="{301D28E7-FC60-4457-902D-47E844CE8681}" presName="horz1" presStyleCnt="0"/>
      <dgm:spPr/>
    </dgm:pt>
    <dgm:pt modelId="{C36EB162-0462-46D1-AD7E-A5CE633297EC}" type="pres">
      <dgm:prSet presAssocID="{301D28E7-FC60-4457-902D-47E844CE8681}" presName="tx1" presStyleLbl="revTx" presStyleIdx="1" presStyleCnt="2"/>
      <dgm:spPr/>
    </dgm:pt>
    <dgm:pt modelId="{A13A3489-6002-4BE9-B895-2DAF73D556CE}" type="pres">
      <dgm:prSet presAssocID="{301D28E7-FC60-4457-902D-47E844CE8681}" presName="vert1" presStyleCnt="0"/>
      <dgm:spPr/>
    </dgm:pt>
  </dgm:ptLst>
  <dgm:cxnLst>
    <dgm:cxn modelId="{E8977760-27AD-4AB6-8C17-790C980D1378}" type="presOf" srcId="{301D28E7-FC60-4457-902D-47E844CE8681}" destId="{C36EB162-0462-46D1-AD7E-A5CE633297EC}" srcOrd="0" destOrd="0" presId="urn:microsoft.com/office/officeart/2008/layout/LinedList"/>
    <dgm:cxn modelId="{FCD3F783-67AC-4495-94E0-A3825D1F2C7F}" srcId="{73E9DD1B-32CE-4EAB-8C58-8D3C77254609}" destId="{3818799A-E12E-4D29-B3C5-303D3A6DC53C}" srcOrd="0" destOrd="0" parTransId="{F8680A24-4C32-4613-9EB3-77F3A411BD50}" sibTransId="{03851142-735A-4BD5-AAF2-41E0B07D4B53}"/>
    <dgm:cxn modelId="{C431AB54-2D40-4B95-BF43-3424156DA261}" type="presOf" srcId="{3818799A-E12E-4D29-B3C5-303D3A6DC53C}" destId="{8389FA1D-4DA2-4694-9C81-F40CB19D6768}" srcOrd="0" destOrd="0" presId="urn:microsoft.com/office/officeart/2008/layout/LinedList"/>
    <dgm:cxn modelId="{2D0B9322-FD60-479B-AAE8-1E2A3FD2F7B3}" srcId="{73E9DD1B-32CE-4EAB-8C58-8D3C77254609}" destId="{301D28E7-FC60-4457-902D-47E844CE8681}" srcOrd="1" destOrd="0" parTransId="{A81871E2-D0F6-4BDF-AACD-2F4C4DA58A24}" sibTransId="{DCD9E9CB-F49B-407E-8DFD-06B5952BA843}"/>
    <dgm:cxn modelId="{61F0B282-DFB8-4CB3-AE64-92DC9632E611}" type="presOf" srcId="{73E9DD1B-32CE-4EAB-8C58-8D3C77254609}" destId="{82A331CA-A26D-4AE0-8520-B779559EF79A}" srcOrd="0" destOrd="0" presId="urn:microsoft.com/office/officeart/2008/layout/LinedList"/>
    <dgm:cxn modelId="{0214B2FA-4279-4D0F-A5ED-025B7DA36C0F}" type="presParOf" srcId="{82A331CA-A26D-4AE0-8520-B779559EF79A}" destId="{B47B3991-616E-4C60-9863-80FE581F8FFA}" srcOrd="0" destOrd="0" presId="urn:microsoft.com/office/officeart/2008/layout/LinedList"/>
    <dgm:cxn modelId="{3082C1BD-4336-466B-BC2A-FA30A66A928D}" type="presParOf" srcId="{82A331CA-A26D-4AE0-8520-B779559EF79A}" destId="{7CA20538-D09C-4A79-9865-C1676862BAF2}" srcOrd="1" destOrd="0" presId="urn:microsoft.com/office/officeart/2008/layout/LinedList"/>
    <dgm:cxn modelId="{30EE1AE1-DE6E-49F8-97FF-9550A24B21F1}" type="presParOf" srcId="{7CA20538-D09C-4A79-9865-C1676862BAF2}" destId="{8389FA1D-4DA2-4694-9C81-F40CB19D6768}" srcOrd="0" destOrd="0" presId="urn:microsoft.com/office/officeart/2008/layout/LinedList"/>
    <dgm:cxn modelId="{C78E6AB0-796E-4989-B4A2-36EBD4E97185}" type="presParOf" srcId="{7CA20538-D09C-4A79-9865-C1676862BAF2}" destId="{20991F32-BA81-4CB6-ABBD-B6E18680393A}" srcOrd="1" destOrd="0" presId="urn:microsoft.com/office/officeart/2008/layout/LinedList"/>
    <dgm:cxn modelId="{87E0E975-37E4-410D-9A3D-A1B3DEA3A260}" type="presParOf" srcId="{82A331CA-A26D-4AE0-8520-B779559EF79A}" destId="{05A4148A-3F1F-4779-94AD-5B7D86943756}" srcOrd="2" destOrd="0" presId="urn:microsoft.com/office/officeart/2008/layout/LinedList"/>
    <dgm:cxn modelId="{C7E3B1D6-3F4E-4E79-9DD6-F28D1ACE6673}" type="presParOf" srcId="{82A331CA-A26D-4AE0-8520-B779559EF79A}" destId="{2372007F-1963-4B10-92B3-806D791EB406}" srcOrd="3" destOrd="0" presId="urn:microsoft.com/office/officeart/2008/layout/LinedList"/>
    <dgm:cxn modelId="{47C04445-C2ED-47AC-BA95-C53D0F21A98C}" type="presParOf" srcId="{2372007F-1963-4B10-92B3-806D791EB406}" destId="{C36EB162-0462-46D1-AD7E-A5CE633297EC}" srcOrd="0" destOrd="0" presId="urn:microsoft.com/office/officeart/2008/layout/LinedList"/>
    <dgm:cxn modelId="{2F9D61D2-216F-432C-AD5A-7E5E5D1562AE}" type="presParOf" srcId="{2372007F-1963-4B10-92B3-806D791EB406}" destId="{A13A3489-6002-4BE9-B895-2DAF73D556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68B40-3415-43CB-8F08-222EA3480B10}">
      <dsp:nvSpPr>
        <dsp:cNvPr id="0" name=""/>
        <dsp:cNvSpPr/>
      </dsp:nvSpPr>
      <dsp:spPr>
        <a:xfrm>
          <a:off x="0" y="0"/>
          <a:ext cx="4824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0120-6A06-4B7D-8D7A-D7C18D71A892}">
      <dsp:nvSpPr>
        <dsp:cNvPr id="0" name=""/>
        <dsp:cNvSpPr/>
      </dsp:nvSpPr>
      <dsp:spPr>
        <a:xfrm>
          <a:off x="0" y="0"/>
          <a:ext cx="4824412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/>
            <a:t>A symbol is an object in a story, play, or film that stands on its own, but also represents a larger idea.</a:t>
          </a:r>
          <a:endParaRPr lang="en-US" sz="3700" kern="1200" dirty="0"/>
        </a:p>
      </dsp:txBody>
      <dsp:txXfrm>
        <a:off x="0" y="0"/>
        <a:ext cx="4824412" cy="341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433C-B1C2-4D06-BCF8-10EE85850FE5}">
      <dsp:nvSpPr>
        <dsp:cNvPr id="0" name=""/>
        <dsp:cNvSpPr/>
      </dsp:nvSpPr>
      <dsp:spPr>
        <a:xfrm>
          <a:off x="0" y="304150"/>
          <a:ext cx="8761412" cy="280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0" i="0" kern="1200" dirty="0" smtClean="0"/>
            <a:t>Authors use symbols to express to express multiple ideas at the same time.</a:t>
          </a:r>
          <a:endParaRPr lang="en-US" sz="5000" kern="1200" dirty="0"/>
        </a:p>
      </dsp:txBody>
      <dsp:txXfrm>
        <a:off x="137075" y="441225"/>
        <a:ext cx="8487262" cy="2533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25CA-76F2-487A-99A6-24B87DF476D9}">
      <dsp:nvSpPr>
        <dsp:cNvPr id="0" name=""/>
        <dsp:cNvSpPr/>
      </dsp:nvSpPr>
      <dsp:spPr>
        <a:xfrm>
          <a:off x="0" y="0"/>
          <a:ext cx="4824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B3367-6C58-48C7-ABBE-65C7EF1D7E1E}">
      <dsp:nvSpPr>
        <dsp:cNvPr id="0" name=""/>
        <dsp:cNvSpPr/>
      </dsp:nvSpPr>
      <dsp:spPr>
        <a:xfrm>
          <a:off x="0" y="0"/>
          <a:ext cx="4824412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0" i="0" kern="1200" dirty="0" smtClean="0"/>
            <a:t>Symbols say more than the author can write.</a:t>
          </a:r>
          <a:endParaRPr lang="en-US" sz="5300" kern="1200" dirty="0"/>
        </a:p>
      </dsp:txBody>
      <dsp:txXfrm>
        <a:off x="0" y="0"/>
        <a:ext cx="4824412" cy="3416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57773-59BE-4388-8856-9E8C8E92CCCA}">
      <dsp:nvSpPr>
        <dsp:cNvPr id="0" name=""/>
        <dsp:cNvSpPr/>
      </dsp:nvSpPr>
      <dsp:spPr>
        <a:xfrm>
          <a:off x="0" y="0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89979-92C2-4508-8AA1-6791086E3331}">
      <dsp:nvSpPr>
        <dsp:cNvPr id="0" name=""/>
        <dsp:cNvSpPr/>
      </dsp:nvSpPr>
      <dsp:spPr>
        <a:xfrm>
          <a:off x="0" y="0"/>
          <a:ext cx="4825159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/>
            <a:t>There are many consistently used upon symbols that readers immediately recognize</a:t>
          </a:r>
          <a:endParaRPr lang="en-US" sz="3700" kern="1200" dirty="0"/>
        </a:p>
      </dsp:txBody>
      <dsp:txXfrm>
        <a:off x="0" y="0"/>
        <a:ext cx="4825159" cy="3416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25CA-76F2-487A-99A6-24B87DF476D9}">
      <dsp:nvSpPr>
        <dsp:cNvPr id="0" name=""/>
        <dsp:cNvSpPr/>
      </dsp:nvSpPr>
      <dsp:spPr>
        <a:xfrm>
          <a:off x="0" y="0"/>
          <a:ext cx="4824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B3367-6C58-48C7-ABBE-65C7EF1D7E1E}">
      <dsp:nvSpPr>
        <dsp:cNvPr id="0" name=""/>
        <dsp:cNvSpPr/>
      </dsp:nvSpPr>
      <dsp:spPr>
        <a:xfrm>
          <a:off x="0" y="0"/>
          <a:ext cx="4824412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i="0" kern="1200" dirty="0" smtClean="0"/>
            <a:t>Just like you use symbols to communicate…</a:t>
          </a:r>
          <a:endParaRPr lang="en-US" sz="4400" kern="1200" dirty="0"/>
        </a:p>
      </dsp:txBody>
      <dsp:txXfrm>
        <a:off x="0" y="0"/>
        <a:ext cx="4824412" cy="3416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25CA-76F2-487A-99A6-24B87DF476D9}">
      <dsp:nvSpPr>
        <dsp:cNvPr id="0" name=""/>
        <dsp:cNvSpPr/>
      </dsp:nvSpPr>
      <dsp:spPr>
        <a:xfrm>
          <a:off x="0" y="0"/>
          <a:ext cx="4824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B3367-6C58-48C7-ABBE-65C7EF1D7E1E}">
      <dsp:nvSpPr>
        <dsp:cNvPr id="0" name=""/>
        <dsp:cNvSpPr/>
      </dsp:nvSpPr>
      <dsp:spPr>
        <a:xfrm>
          <a:off x="0" y="0"/>
          <a:ext cx="4824412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kern="1200" dirty="0" smtClean="0"/>
            <a:t>So do authors…</a:t>
          </a:r>
          <a:endParaRPr lang="en-US" sz="6500" kern="1200" dirty="0"/>
        </a:p>
      </dsp:txBody>
      <dsp:txXfrm>
        <a:off x="0" y="0"/>
        <a:ext cx="4824412" cy="3416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47B34-2B15-4CA4-A115-DD81BBAEE4FF}">
      <dsp:nvSpPr>
        <dsp:cNvPr id="0" name=""/>
        <dsp:cNvSpPr/>
      </dsp:nvSpPr>
      <dsp:spPr>
        <a:xfrm>
          <a:off x="0" y="0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20892-45EC-4726-848F-767BE4333682}">
      <dsp:nvSpPr>
        <dsp:cNvPr id="0" name=""/>
        <dsp:cNvSpPr/>
      </dsp:nvSpPr>
      <dsp:spPr>
        <a:xfrm>
          <a:off x="0" y="0"/>
          <a:ext cx="4825159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Colors</a:t>
          </a:r>
          <a:endParaRPr lang="en-US" sz="3900" kern="1200" dirty="0"/>
        </a:p>
      </dsp:txBody>
      <dsp:txXfrm>
        <a:off x="0" y="0"/>
        <a:ext cx="4825159" cy="854074"/>
      </dsp:txXfrm>
    </dsp:sp>
    <dsp:sp modelId="{E8A4BECA-271F-428C-9011-346A40688F93}">
      <dsp:nvSpPr>
        <dsp:cNvPr id="0" name=""/>
        <dsp:cNvSpPr/>
      </dsp:nvSpPr>
      <dsp:spPr>
        <a:xfrm>
          <a:off x="0" y="854075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12377-E634-48E6-A05B-CDAA57699D56}">
      <dsp:nvSpPr>
        <dsp:cNvPr id="0" name=""/>
        <dsp:cNvSpPr/>
      </dsp:nvSpPr>
      <dsp:spPr>
        <a:xfrm>
          <a:off x="0" y="854074"/>
          <a:ext cx="4825159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Animals</a:t>
          </a:r>
          <a:endParaRPr lang="en-US" sz="3900" kern="1200" dirty="0"/>
        </a:p>
      </dsp:txBody>
      <dsp:txXfrm>
        <a:off x="0" y="854074"/>
        <a:ext cx="4825159" cy="854074"/>
      </dsp:txXfrm>
    </dsp:sp>
    <dsp:sp modelId="{B0DD4C10-C871-4244-B9C9-6B16CDAC72A0}">
      <dsp:nvSpPr>
        <dsp:cNvPr id="0" name=""/>
        <dsp:cNvSpPr/>
      </dsp:nvSpPr>
      <dsp:spPr>
        <a:xfrm>
          <a:off x="0" y="1708150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2EF4-275C-4014-ABC0-FB9A522873C0}">
      <dsp:nvSpPr>
        <dsp:cNvPr id="0" name=""/>
        <dsp:cNvSpPr/>
      </dsp:nvSpPr>
      <dsp:spPr>
        <a:xfrm>
          <a:off x="0" y="1708149"/>
          <a:ext cx="4825159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Seasons</a:t>
          </a:r>
          <a:endParaRPr lang="en-US" sz="3900" kern="1200" dirty="0"/>
        </a:p>
      </dsp:txBody>
      <dsp:txXfrm>
        <a:off x="0" y="1708149"/>
        <a:ext cx="4825159" cy="854074"/>
      </dsp:txXfrm>
    </dsp:sp>
    <dsp:sp modelId="{A1E162F2-0D6D-4E6C-8052-F9B6B2BEFE27}">
      <dsp:nvSpPr>
        <dsp:cNvPr id="0" name=""/>
        <dsp:cNvSpPr/>
      </dsp:nvSpPr>
      <dsp:spPr>
        <a:xfrm>
          <a:off x="0" y="2562224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87816-20B9-4359-A11E-6A5D1013526E}">
      <dsp:nvSpPr>
        <dsp:cNvPr id="0" name=""/>
        <dsp:cNvSpPr/>
      </dsp:nvSpPr>
      <dsp:spPr>
        <a:xfrm>
          <a:off x="0" y="2562224"/>
          <a:ext cx="4825159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Weather</a:t>
          </a:r>
          <a:endParaRPr lang="en-US" sz="3900" kern="1200" dirty="0"/>
        </a:p>
      </dsp:txBody>
      <dsp:txXfrm>
        <a:off x="0" y="2562224"/>
        <a:ext cx="4825159" cy="854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B3991-616E-4C60-9863-80FE581F8FFA}">
      <dsp:nvSpPr>
        <dsp:cNvPr id="0" name=""/>
        <dsp:cNvSpPr/>
      </dsp:nvSpPr>
      <dsp:spPr>
        <a:xfrm>
          <a:off x="0" y="0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9FA1D-4DA2-4694-9C81-F40CB19D6768}">
      <dsp:nvSpPr>
        <dsp:cNvPr id="0" name=""/>
        <dsp:cNvSpPr/>
      </dsp:nvSpPr>
      <dsp:spPr>
        <a:xfrm>
          <a:off x="0" y="0"/>
          <a:ext cx="4825159" cy="170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crest or coat of arms was used to represent a family.</a:t>
          </a:r>
          <a:endParaRPr lang="en-US" sz="3000" kern="1200" dirty="0"/>
        </a:p>
      </dsp:txBody>
      <dsp:txXfrm>
        <a:off x="0" y="0"/>
        <a:ext cx="4825159" cy="1708149"/>
      </dsp:txXfrm>
    </dsp:sp>
    <dsp:sp modelId="{05A4148A-3F1F-4779-94AD-5B7D86943756}">
      <dsp:nvSpPr>
        <dsp:cNvPr id="0" name=""/>
        <dsp:cNvSpPr/>
      </dsp:nvSpPr>
      <dsp:spPr>
        <a:xfrm>
          <a:off x="0" y="1708149"/>
          <a:ext cx="48251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EB162-0462-46D1-AD7E-A5CE633297EC}">
      <dsp:nvSpPr>
        <dsp:cNvPr id="0" name=""/>
        <dsp:cNvSpPr/>
      </dsp:nvSpPr>
      <dsp:spPr>
        <a:xfrm>
          <a:off x="0" y="1708149"/>
          <a:ext cx="4825159" cy="170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symbols are on this crest and what do you think they represent?</a:t>
          </a:r>
          <a:endParaRPr lang="en-US" sz="3000" kern="1200" dirty="0"/>
        </a:p>
      </dsp:txBody>
      <dsp:txXfrm>
        <a:off x="0" y="1708149"/>
        <a:ext cx="4825159" cy="1708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1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1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5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1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0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0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Color Blue is never just the </a:t>
            </a:r>
            <a:r>
              <a:rPr lang="en-US" smtClean="0"/>
              <a:t>color Blue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Crests Contain Many Symbols…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9" y="2060621"/>
            <a:ext cx="4739598" cy="4585562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9348033"/>
              </p:ext>
            </p:extLst>
          </p:nvPr>
        </p:nvGraphicFramePr>
        <p:xfrm>
          <a:off x="6208712" y="2603500"/>
          <a:ext cx="48251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2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Symbolism?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084780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34" y="2974631"/>
            <a:ext cx="4430769" cy="2674038"/>
          </a:xfrm>
        </p:spPr>
      </p:pic>
    </p:spTree>
    <p:extLst>
      <p:ext uri="{BB962C8B-B14F-4D97-AF65-F5344CB8AC3E}">
        <p14:creationId xmlns:p14="http://schemas.microsoft.com/office/powerpoint/2010/main" val="2003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Use Symbols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57" y="2772591"/>
            <a:ext cx="3247209" cy="324720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5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762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Use Symbols Too…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90" y="2277150"/>
            <a:ext cx="6660542" cy="4588373"/>
          </a:xfrm>
        </p:spPr>
      </p:pic>
    </p:spTree>
    <p:extLst>
      <p:ext uri="{BB962C8B-B14F-4D97-AF65-F5344CB8AC3E}">
        <p14:creationId xmlns:p14="http://schemas.microsoft.com/office/powerpoint/2010/main" val="16608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Also Use Symbols…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46" y="1596504"/>
            <a:ext cx="4824412" cy="2757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770188"/>
            <a:ext cx="4899678" cy="2583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3" y="4443211"/>
            <a:ext cx="4899678" cy="2414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47" y="4443211"/>
            <a:ext cx="4829578" cy="2414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5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Authors Use Symbols?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14351"/>
              </p:ext>
            </p:extLst>
          </p:nvPr>
        </p:nvGraphicFramePr>
        <p:xfrm>
          <a:off x="1154955" y="2603500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0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Authors Use Symbols?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5252913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6077128"/>
              </p:ext>
            </p:extLst>
          </p:nvPr>
        </p:nvGraphicFramePr>
        <p:xfrm>
          <a:off x="6208712" y="2603500"/>
          <a:ext cx="48251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69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Symbol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8484190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6" y="2710085"/>
            <a:ext cx="5622546" cy="3162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6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Symbol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2240517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4696045"/>
              </p:ext>
            </p:extLst>
          </p:nvPr>
        </p:nvGraphicFramePr>
        <p:xfrm>
          <a:off x="6208712" y="2603500"/>
          <a:ext cx="48251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40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</TotalTime>
  <Words>154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Symbolism</vt:lpstr>
      <vt:lpstr>What is Symbolism?</vt:lpstr>
      <vt:lpstr>Companies Use Symbols</vt:lpstr>
      <vt:lpstr>Religions Use Symbols Too…</vt:lpstr>
      <vt:lpstr>States Also Use Symbols…</vt:lpstr>
      <vt:lpstr>Why Do Authors Use Symbols?</vt:lpstr>
      <vt:lpstr>Why Do Authors Use Symbols?</vt:lpstr>
      <vt:lpstr>Types of Symbol</vt:lpstr>
      <vt:lpstr>Types of Symbol</vt:lpstr>
      <vt:lpstr>Family Crests Contain Many Symbols…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</dc:title>
  <dc:creator>Hatch Jordan T</dc:creator>
  <cp:lastModifiedBy>Hatch Jordan T</cp:lastModifiedBy>
  <cp:revision>5</cp:revision>
  <dcterms:created xsi:type="dcterms:W3CDTF">2016-02-11T09:55:31Z</dcterms:created>
  <dcterms:modified xsi:type="dcterms:W3CDTF">2016-02-11T12:54:33Z</dcterms:modified>
</cp:coreProperties>
</file>