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“The 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Daphne du </a:t>
            </a:r>
            <a:r>
              <a:rPr lang="en-US" dirty="0" err="1" smtClean="0"/>
              <a:t>Maurier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CORRECT THE FOLLOWING SENTENCES:</a:t>
            </a:r>
          </a:p>
          <a:p>
            <a:r>
              <a:rPr lang="en-US" sz="2000" dirty="0" smtClean="0"/>
              <a:t>1. EATING HEALTHIER FOODS WOULD OF MADE US HEALTHY.</a:t>
            </a:r>
          </a:p>
          <a:p>
            <a:r>
              <a:rPr lang="en-US" sz="2000" dirty="0" smtClean="0"/>
              <a:t>2. TEACHERS IM MUSCOGEE COUNTY ONLY GET PAYED ONCE A MONTH.</a:t>
            </a:r>
          </a:p>
          <a:p>
            <a:r>
              <a:rPr lang="en-US" sz="2000" dirty="0" smtClean="0"/>
              <a:t>3. SOME PEOPLE HAVE A BAD HABIT OF EATING TO MUCH ALL THE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378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Monday, October 27,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to be covered:</a:t>
            </a:r>
          </a:p>
          <a:p>
            <a:r>
              <a:rPr lang="en-US" sz="2000" b="1" dirty="0"/>
              <a:t>ELAGSE9-10RI1:</a:t>
            </a:r>
            <a:r>
              <a:rPr lang="en-US" sz="2000" dirty="0"/>
              <a:t> Cite strong and thorough textual evidence to support analysis of what the text says explicitly as well as inferences drawn from the text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ELAGSE9-10RI2:</a:t>
            </a:r>
            <a:r>
              <a:rPr lang="en-US" sz="2000" dirty="0"/>
              <a:t> Determine a central idea of a text and analyze its development over the course of the text, including how it emerges and is shaped and refined by specific details; provide an objective summary of the </a:t>
            </a:r>
            <a:r>
              <a:rPr lang="en-US" sz="2000" dirty="0" smtClean="0"/>
              <a:t>text</a:t>
            </a:r>
          </a:p>
          <a:p>
            <a:r>
              <a:rPr lang="en-US" sz="2000" b="1" dirty="0"/>
              <a:t>ELAGSE9-10RI3</a:t>
            </a:r>
            <a:r>
              <a:rPr lang="en-US" sz="2000" dirty="0"/>
              <a:t>: Analyze how the author unfolds an analysis or series of ideas or events, including the order in which the points are made, how they are introduced and developed, and the </a:t>
            </a:r>
            <a:r>
              <a:rPr lang="en-US" sz="2000" dirty="0" smtClean="0"/>
              <a:t>connections that </a:t>
            </a:r>
            <a:r>
              <a:rPr lang="en-US" sz="2000" dirty="0"/>
              <a:t>are drawn between them.</a:t>
            </a:r>
          </a:p>
        </p:txBody>
      </p:sp>
    </p:spTree>
    <p:extLst>
      <p:ext uri="{BB962C8B-B14F-4D97-AF65-F5344CB8AC3E}">
        <p14:creationId xmlns:p14="http://schemas.microsoft.com/office/powerpoint/2010/main" val="376138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STUDENTS SHOULD BE ABLE TO: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Students should be able to define mood and explain how it is created. </a:t>
            </a:r>
            <a:endParaRPr lang="en-US" b="1" dirty="0" smtClean="0"/>
          </a:p>
          <a:p>
            <a:r>
              <a:rPr lang="en-US" b="1" dirty="0" smtClean="0"/>
              <a:t>Students </a:t>
            </a:r>
            <a:r>
              <a:rPr lang="en-US" b="1" dirty="0"/>
              <a:t>should be able to note and document the change in a </a:t>
            </a:r>
            <a:r>
              <a:rPr lang="en-US" b="1" dirty="0" smtClean="0"/>
              <a:t>character</a:t>
            </a:r>
          </a:p>
          <a:p>
            <a:r>
              <a:rPr lang="en-US" b="1" dirty="0"/>
              <a:t>Students should be able to define suspense and note how it is created within a </a:t>
            </a:r>
            <a:r>
              <a:rPr lang="en-US" b="1" dirty="0" smtClean="0"/>
              <a:t>piece</a:t>
            </a:r>
          </a:p>
          <a:p>
            <a:r>
              <a:rPr lang="en-US" b="1" dirty="0"/>
              <a:t> Students should be able to answer guided reading questions and  support those answers by using the text</a:t>
            </a:r>
          </a:p>
        </p:txBody>
      </p:sp>
    </p:spTree>
    <p:extLst>
      <p:ext uri="{BB962C8B-B14F-4D97-AF65-F5344CB8AC3E}">
        <p14:creationId xmlns:p14="http://schemas.microsoft.com/office/powerpoint/2010/main" val="116690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SESSSION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 READING AND DISCUSSION ON “THE BIRDS” BEGINNING ON PAGE 53-?</a:t>
            </a:r>
          </a:p>
          <a:p>
            <a:r>
              <a:rPr lang="en-US" sz="2800" dirty="0" smtClean="0"/>
              <a:t>ANSWER GUIDED QUESTIONS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106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TODAY’S READING WITH A SUMMARY</a:t>
            </a:r>
          </a:p>
          <a:p>
            <a:r>
              <a:rPr lang="en-US" b="1" dirty="0" smtClean="0"/>
              <a:t>HOMEWORK: MAKE A LIST OF YOUR TEN (10) FEARS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4795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278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“The Birds</vt:lpstr>
      <vt:lpstr>RAIDER REV</vt:lpstr>
      <vt:lpstr>Monday, October 27, 2015</vt:lpstr>
      <vt:lpstr>STUDENTS SHOULD BE ABLE TO:</vt:lpstr>
      <vt:lpstr>WORK SESSSION</vt:lpstr>
      <vt:lpstr>CLOSING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Birds</dc:title>
  <dc:creator>Bailey Parise B</dc:creator>
  <cp:lastModifiedBy>Bailey Parise B</cp:lastModifiedBy>
  <cp:revision>2</cp:revision>
  <dcterms:created xsi:type="dcterms:W3CDTF">2015-10-26T00:10:08Z</dcterms:created>
  <dcterms:modified xsi:type="dcterms:W3CDTF">2015-10-26T00:25:33Z</dcterms:modified>
</cp:coreProperties>
</file>