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10/27/2015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October 27, 2015</a:t>
            </a:r>
            <a:endParaRPr lang="en-US" dirty="0"/>
          </a:p>
        </p:txBody>
      </p:sp>
      <p:sp>
        <p:nvSpPr>
          <p:cNvPr id="3" name="Subtitle 2"/>
          <p:cNvSpPr>
            <a:spLocks noGrp="1"/>
          </p:cNvSpPr>
          <p:nvPr>
            <p:ph type="subTitle" idx="1"/>
          </p:nvPr>
        </p:nvSpPr>
        <p:spPr/>
        <p:txBody>
          <a:bodyPr>
            <a:normAutofit/>
          </a:bodyPr>
          <a:lstStyle/>
          <a:p>
            <a:r>
              <a:rPr lang="en-US" sz="2400" dirty="0" smtClean="0"/>
              <a:t>9</a:t>
            </a:r>
            <a:r>
              <a:rPr lang="en-US" sz="2400" baseline="30000" dirty="0" smtClean="0"/>
              <a:t>th</a:t>
            </a:r>
            <a:r>
              <a:rPr lang="en-US" sz="2400" dirty="0" smtClean="0"/>
              <a:t> grade literature and composition</a:t>
            </a:r>
            <a:endParaRPr lang="en-US" sz="2400" dirty="0"/>
          </a:p>
        </p:txBody>
      </p:sp>
    </p:spTree>
    <p:extLst>
      <p:ext uri="{BB962C8B-B14F-4D97-AF65-F5344CB8AC3E}">
        <p14:creationId xmlns:p14="http://schemas.microsoft.com/office/powerpoint/2010/main" val="2747638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a:t>
            </a:r>
            <a:endParaRPr lang="en-US" dirty="0"/>
          </a:p>
        </p:txBody>
      </p:sp>
      <p:sp>
        <p:nvSpPr>
          <p:cNvPr id="3" name="Content Placeholder 2"/>
          <p:cNvSpPr>
            <a:spLocks noGrp="1"/>
          </p:cNvSpPr>
          <p:nvPr>
            <p:ph sz="quarter" idx="13"/>
          </p:nvPr>
        </p:nvSpPr>
        <p:spPr/>
        <p:txBody>
          <a:bodyPr>
            <a:normAutofit/>
          </a:bodyPr>
          <a:lstStyle/>
          <a:p>
            <a:pPr marL="0" indent="0" algn="ctr">
              <a:buNone/>
            </a:pPr>
            <a:r>
              <a:rPr lang="en-US" sz="2800" dirty="0" smtClean="0"/>
              <a:t>Correct the following sentences for errors.</a:t>
            </a:r>
          </a:p>
          <a:p>
            <a:pPr marL="457200" indent="-457200">
              <a:buAutoNum type="arabicPeriod"/>
            </a:pPr>
            <a:r>
              <a:rPr lang="en-US" sz="2400" dirty="0" smtClean="0"/>
              <a:t>Mike had three goals he wanted to accomplish in life graduate high school, graduate college and give back to his community.</a:t>
            </a:r>
          </a:p>
          <a:p>
            <a:pPr marL="457200" indent="-457200">
              <a:buAutoNum type="arabicPeriod"/>
            </a:pPr>
            <a:r>
              <a:rPr lang="en-US" sz="2400" dirty="0" smtClean="0"/>
              <a:t>Making good grades is hard work, it requires dedication.</a:t>
            </a:r>
          </a:p>
          <a:p>
            <a:pPr marL="457200" indent="-457200">
              <a:buAutoNum type="arabicPeriod"/>
            </a:pPr>
            <a:r>
              <a:rPr lang="en-US" sz="2400" dirty="0" smtClean="0"/>
              <a:t>Reading writing arithmetic are part of school.</a:t>
            </a:r>
            <a:endParaRPr lang="en-US" sz="2400" dirty="0"/>
          </a:p>
        </p:txBody>
      </p:sp>
    </p:spTree>
    <p:extLst>
      <p:ext uri="{BB962C8B-B14F-4D97-AF65-F5344CB8AC3E}">
        <p14:creationId xmlns:p14="http://schemas.microsoft.com/office/powerpoint/2010/main" val="338468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birds”</a:t>
            </a:r>
            <a:endParaRPr lang="en-US" dirty="0"/>
          </a:p>
        </p:txBody>
      </p:sp>
      <p:sp>
        <p:nvSpPr>
          <p:cNvPr id="3" name="Content Placeholder 2"/>
          <p:cNvSpPr>
            <a:spLocks noGrp="1"/>
          </p:cNvSpPr>
          <p:nvPr>
            <p:ph sz="quarter" idx="13"/>
          </p:nvPr>
        </p:nvSpPr>
        <p:spPr/>
        <p:txBody>
          <a:bodyPr>
            <a:normAutofit/>
          </a:bodyPr>
          <a:lstStyle/>
          <a:p>
            <a:pPr algn="ctr"/>
            <a:r>
              <a:rPr lang="en-US" sz="2800" dirty="0" smtClean="0"/>
              <a:t>By </a:t>
            </a:r>
            <a:r>
              <a:rPr lang="en-US" sz="2800" dirty="0" err="1" smtClean="0"/>
              <a:t>daphne</a:t>
            </a:r>
            <a:r>
              <a:rPr lang="en-US" sz="2800" dirty="0" smtClean="0"/>
              <a:t> du </a:t>
            </a:r>
            <a:r>
              <a:rPr lang="en-US" sz="2800" dirty="0" err="1" smtClean="0"/>
              <a:t>maurier</a:t>
            </a:r>
            <a:endParaRPr lang="en-US" sz="2800" dirty="0"/>
          </a:p>
        </p:txBody>
      </p:sp>
    </p:spTree>
    <p:extLst>
      <p:ext uri="{BB962C8B-B14F-4D97-AF65-F5344CB8AC3E}">
        <p14:creationId xmlns:p14="http://schemas.microsoft.com/office/powerpoint/2010/main" val="279273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Standards to be covered</a:t>
            </a:r>
            <a:endParaRPr lang="en-US" sz="2800" dirty="0"/>
          </a:p>
        </p:txBody>
      </p:sp>
      <p:sp>
        <p:nvSpPr>
          <p:cNvPr id="3" name="Content Placeholder 2"/>
          <p:cNvSpPr>
            <a:spLocks noGrp="1"/>
          </p:cNvSpPr>
          <p:nvPr>
            <p:ph sz="quarter" idx="13"/>
          </p:nvPr>
        </p:nvSpPr>
        <p:spPr/>
        <p:txBody>
          <a:bodyPr>
            <a:normAutofit fontScale="92500" lnSpcReduction="10000"/>
          </a:bodyPr>
          <a:lstStyle/>
          <a:p>
            <a:r>
              <a:rPr lang="en-US" dirty="0"/>
              <a:t>Standards to be covered:</a:t>
            </a:r>
          </a:p>
          <a:p>
            <a:r>
              <a:rPr lang="en-US" b="1" dirty="0"/>
              <a:t>ELAGSE9-10RI1:</a:t>
            </a:r>
            <a:r>
              <a:rPr lang="en-US" dirty="0"/>
              <a:t> Cite strong and thorough textual evidence to support analysis of what the text says explicitly as well as inferences drawn from the text.</a:t>
            </a:r>
          </a:p>
          <a:p>
            <a:r>
              <a:rPr lang="en-US" b="1" dirty="0"/>
              <a:t>ELAGSE9-10RI2:</a:t>
            </a:r>
            <a:r>
              <a:rPr lang="en-US" dirty="0"/>
              <a:t> Determine a central idea of a text and analyze its development over the course of the text, including how it emerges and is shaped and refined by specific details; provide an objective summary of the text</a:t>
            </a:r>
          </a:p>
          <a:p>
            <a:r>
              <a:rPr lang="en-US" b="1" dirty="0"/>
              <a:t>ELAGSE9-10RI3</a:t>
            </a:r>
            <a:r>
              <a:rPr lang="en-US" dirty="0"/>
              <a:t>: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268772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SESSSION</a:t>
            </a:r>
          </a:p>
        </p:txBody>
      </p:sp>
      <p:sp>
        <p:nvSpPr>
          <p:cNvPr id="3" name="Content Placeholder 2"/>
          <p:cNvSpPr>
            <a:spLocks noGrp="1"/>
          </p:cNvSpPr>
          <p:nvPr>
            <p:ph sz="quarter" idx="13"/>
          </p:nvPr>
        </p:nvSpPr>
        <p:spPr/>
        <p:txBody>
          <a:bodyPr>
            <a:normAutofit/>
          </a:bodyPr>
          <a:lstStyle/>
          <a:p>
            <a:r>
              <a:rPr lang="en-US" sz="2800" dirty="0" err="1" smtClean="0"/>
              <a:t>Eq</a:t>
            </a:r>
            <a:r>
              <a:rPr lang="en-US" sz="2800" smtClean="0"/>
              <a:t>: </a:t>
            </a:r>
            <a:r>
              <a:rPr lang="en-US" sz="2800" smtClean="0"/>
              <a:t>what </a:t>
            </a:r>
            <a:r>
              <a:rPr lang="en-US" sz="2800" dirty="0" smtClean="0"/>
              <a:t>actions does </a:t>
            </a:r>
            <a:r>
              <a:rPr lang="en-US" sz="2800" dirty="0" err="1" smtClean="0"/>
              <a:t>nat</a:t>
            </a:r>
            <a:r>
              <a:rPr lang="en-US" sz="2800" dirty="0" smtClean="0"/>
              <a:t> take to protect his family from the birds?</a:t>
            </a:r>
          </a:p>
          <a:p>
            <a:r>
              <a:rPr lang="en-US" sz="2800" dirty="0" smtClean="0"/>
              <a:t>Review pages 48-59 from Friday and Monday by students</a:t>
            </a:r>
          </a:p>
          <a:p>
            <a:r>
              <a:rPr lang="en-US" sz="2800" dirty="0" smtClean="0"/>
              <a:t>Class reading and discussion from pages 59-?</a:t>
            </a:r>
          </a:p>
          <a:p>
            <a:pPr marL="0" indent="0">
              <a:buNone/>
            </a:pPr>
            <a:endParaRPr lang="en-US" sz="2800" dirty="0"/>
          </a:p>
        </p:txBody>
      </p:sp>
    </p:spTree>
    <p:extLst>
      <p:ext uri="{BB962C8B-B14F-4D97-AF65-F5344CB8AC3E}">
        <p14:creationId xmlns:p14="http://schemas.microsoft.com/office/powerpoint/2010/main" val="33827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sz="quarter" idx="13"/>
          </p:nvPr>
        </p:nvSpPr>
        <p:spPr/>
        <p:txBody>
          <a:bodyPr>
            <a:normAutofit/>
          </a:bodyPr>
          <a:lstStyle/>
          <a:p>
            <a:r>
              <a:rPr lang="en-US" sz="2800" dirty="0" smtClean="0"/>
              <a:t>Summary of today’s reading</a:t>
            </a:r>
          </a:p>
          <a:p>
            <a:r>
              <a:rPr lang="en-US" sz="2800" dirty="0" smtClean="0"/>
              <a:t>Ticket out of the door: “what I </a:t>
            </a:r>
            <a:r>
              <a:rPr lang="en-US" sz="2800" smtClean="0"/>
              <a:t>learned today?”</a:t>
            </a:r>
            <a:endParaRPr lang="en-US" sz="2800"/>
          </a:p>
        </p:txBody>
      </p:sp>
    </p:spTree>
    <p:extLst>
      <p:ext uri="{BB962C8B-B14F-4D97-AF65-F5344CB8AC3E}">
        <p14:creationId xmlns:p14="http://schemas.microsoft.com/office/powerpoint/2010/main" val="231709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79</TotalTime>
  <Words>238</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Tuesday, October 27, 2015</vt:lpstr>
      <vt:lpstr>Raider rev</vt:lpstr>
      <vt:lpstr>“the birds”</vt:lpstr>
      <vt:lpstr>Standards to be covered</vt:lpstr>
      <vt:lpstr>WORK SESSSION</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October 27, 2015</dc:title>
  <dc:creator>Bailey Parise B</dc:creator>
  <cp:lastModifiedBy>Bailey Parise B</cp:lastModifiedBy>
  <cp:revision>3</cp:revision>
  <dcterms:created xsi:type="dcterms:W3CDTF">2015-10-26T23:21:26Z</dcterms:created>
  <dcterms:modified xsi:type="dcterms:W3CDTF">2015-10-27T14:05:54Z</dcterms:modified>
</cp:coreProperties>
</file>