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66" y="2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10/29/2015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10/29/2015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THURSDAY, October 29, 2015</a:t>
            </a:r>
            <a:endParaRPr lang="en-US" dirty="0"/>
          </a:p>
        </p:txBody>
      </p:sp>
      <p:sp>
        <p:nvSpPr>
          <p:cNvPr id="3" name="Subtitle 2"/>
          <p:cNvSpPr>
            <a:spLocks noGrp="1"/>
          </p:cNvSpPr>
          <p:nvPr>
            <p:ph type="subTitle" idx="1"/>
          </p:nvPr>
        </p:nvSpPr>
        <p:spPr/>
        <p:txBody>
          <a:bodyPr>
            <a:normAutofit/>
          </a:bodyPr>
          <a:lstStyle/>
          <a:p>
            <a:r>
              <a:rPr lang="en-US" sz="2400" dirty="0" smtClean="0"/>
              <a:t>9</a:t>
            </a:r>
            <a:r>
              <a:rPr lang="en-US" sz="2400" baseline="30000" dirty="0" smtClean="0"/>
              <a:t>th</a:t>
            </a:r>
            <a:r>
              <a:rPr lang="en-US" sz="2400" dirty="0" smtClean="0"/>
              <a:t> grade literature and composition</a:t>
            </a:r>
            <a:endParaRPr lang="en-US" sz="2400" dirty="0"/>
          </a:p>
        </p:txBody>
      </p:sp>
    </p:spTree>
    <p:extLst>
      <p:ext uri="{BB962C8B-B14F-4D97-AF65-F5344CB8AC3E}">
        <p14:creationId xmlns:p14="http://schemas.microsoft.com/office/powerpoint/2010/main" val="27476385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Raider rev</a:t>
            </a:r>
            <a:endParaRPr lang="en-US" dirty="0"/>
          </a:p>
        </p:txBody>
      </p:sp>
      <p:sp>
        <p:nvSpPr>
          <p:cNvPr id="3" name="Content Placeholder 2"/>
          <p:cNvSpPr>
            <a:spLocks noGrp="1"/>
          </p:cNvSpPr>
          <p:nvPr>
            <p:ph sz="quarter" idx="13"/>
          </p:nvPr>
        </p:nvSpPr>
        <p:spPr/>
        <p:txBody>
          <a:bodyPr>
            <a:normAutofit/>
          </a:bodyPr>
          <a:lstStyle/>
          <a:p>
            <a:pPr marL="0" indent="0" algn="ctr">
              <a:buNone/>
            </a:pPr>
            <a:r>
              <a:rPr lang="en-US" sz="2800" dirty="0" smtClean="0"/>
              <a:t>Correct the following sentences for errors.</a:t>
            </a:r>
          </a:p>
          <a:p>
            <a:pPr marL="457200" indent="-457200">
              <a:buAutoNum type="arabicPeriod"/>
            </a:pPr>
            <a:r>
              <a:rPr lang="en-US" sz="2400" dirty="0" smtClean="0"/>
              <a:t>THE PRINCIPLE AT SHAW IS MR. BARDEN.</a:t>
            </a:r>
          </a:p>
          <a:p>
            <a:pPr marL="457200" indent="-457200">
              <a:buAutoNum type="arabicPeriod"/>
            </a:pPr>
            <a:r>
              <a:rPr lang="en-US" sz="2400" dirty="0" smtClean="0"/>
              <a:t>BEING ABLE TO </a:t>
            </a:r>
            <a:r>
              <a:rPr lang="en-US" sz="2400" dirty="0" smtClean="0"/>
              <a:t>VOTE IS </a:t>
            </a:r>
            <a:r>
              <a:rPr lang="en-US" sz="2400" dirty="0" smtClean="0"/>
              <a:t>A RIGHT OF PASSAGE INTO ADULTHOOD.</a:t>
            </a:r>
          </a:p>
          <a:p>
            <a:pPr marL="457200" indent="-457200">
              <a:buAutoNum type="arabicPeriod"/>
            </a:pPr>
            <a:r>
              <a:rPr lang="en-US" sz="2400" dirty="0" smtClean="0"/>
              <a:t>I WANT TO WERE SOME NEW SHIRTS.</a:t>
            </a:r>
            <a:endParaRPr lang="en-US" sz="2400" dirty="0"/>
          </a:p>
        </p:txBody>
      </p:sp>
    </p:spTree>
    <p:extLst>
      <p:ext uri="{BB962C8B-B14F-4D97-AF65-F5344CB8AC3E}">
        <p14:creationId xmlns:p14="http://schemas.microsoft.com/office/powerpoint/2010/main" val="33846863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birds”</a:t>
            </a:r>
            <a:endParaRPr lang="en-US" dirty="0"/>
          </a:p>
        </p:txBody>
      </p:sp>
      <p:sp>
        <p:nvSpPr>
          <p:cNvPr id="3" name="Content Placeholder 2"/>
          <p:cNvSpPr>
            <a:spLocks noGrp="1"/>
          </p:cNvSpPr>
          <p:nvPr>
            <p:ph sz="quarter" idx="13"/>
          </p:nvPr>
        </p:nvSpPr>
        <p:spPr/>
        <p:txBody>
          <a:bodyPr>
            <a:normAutofit/>
          </a:bodyPr>
          <a:lstStyle/>
          <a:p>
            <a:pPr algn="ctr"/>
            <a:r>
              <a:rPr lang="en-US" sz="2800" dirty="0" smtClean="0"/>
              <a:t>By </a:t>
            </a:r>
            <a:r>
              <a:rPr lang="en-US" sz="2800" dirty="0" err="1" smtClean="0"/>
              <a:t>daphne</a:t>
            </a:r>
            <a:r>
              <a:rPr lang="en-US" sz="2800" dirty="0" smtClean="0"/>
              <a:t> du </a:t>
            </a:r>
            <a:r>
              <a:rPr lang="en-US" sz="2800" dirty="0" err="1" smtClean="0"/>
              <a:t>maurier</a:t>
            </a:r>
            <a:endParaRPr lang="en-US" sz="2800" dirty="0"/>
          </a:p>
        </p:txBody>
      </p:sp>
    </p:spTree>
    <p:extLst>
      <p:ext uri="{BB962C8B-B14F-4D97-AF65-F5344CB8AC3E}">
        <p14:creationId xmlns:p14="http://schemas.microsoft.com/office/powerpoint/2010/main" val="2792734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Standards to be covered</a:t>
            </a:r>
            <a:endParaRPr lang="en-US" sz="2800" dirty="0"/>
          </a:p>
        </p:txBody>
      </p:sp>
      <p:sp>
        <p:nvSpPr>
          <p:cNvPr id="3" name="Content Placeholder 2"/>
          <p:cNvSpPr>
            <a:spLocks noGrp="1"/>
          </p:cNvSpPr>
          <p:nvPr>
            <p:ph sz="quarter" idx="13"/>
          </p:nvPr>
        </p:nvSpPr>
        <p:spPr/>
        <p:txBody>
          <a:bodyPr>
            <a:normAutofit fontScale="92500" lnSpcReduction="10000"/>
          </a:bodyPr>
          <a:lstStyle/>
          <a:p>
            <a:r>
              <a:rPr lang="en-US" dirty="0"/>
              <a:t>Standards to be covered:</a:t>
            </a:r>
          </a:p>
          <a:p>
            <a:r>
              <a:rPr lang="en-US" b="1" dirty="0"/>
              <a:t>ELAGSE9-10RI1:</a:t>
            </a:r>
            <a:r>
              <a:rPr lang="en-US" dirty="0"/>
              <a:t> Cite strong and thorough textual evidence to support analysis of what the text says explicitly as well as inferences drawn from the text.</a:t>
            </a:r>
          </a:p>
          <a:p>
            <a:r>
              <a:rPr lang="en-US" b="1" dirty="0"/>
              <a:t>ELAGSE9-10RI2:</a:t>
            </a:r>
            <a:r>
              <a:rPr lang="en-US" dirty="0"/>
              <a:t> Determine a central idea of a text and analyze its development over the course of the text, including how it emerges and is shaped and refined by specific details; provide an objective summary of the text</a:t>
            </a:r>
          </a:p>
          <a:p>
            <a:r>
              <a:rPr lang="en-US" b="1" dirty="0"/>
              <a:t>ELAGSE9-10RI3</a:t>
            </a:r>
            <a:r>
              <a:rPr lang="en-US" dirty="0"/>
              <a:t>: Analyze how the author unfolds an analysis or series of ideas or events, including the order in which the points are made, how they are introduced and developed, and the connections that are drawn between them.</a:t>
            </a:r>
          </a:p>
          <a:p>
            <a:endParaRPr lang="en-US" dirty="0"/>
          </a:p>
        </p:txBody>
      </p:sp>
    </p:spTree>
    <p:extLst>
      <p:ext uri="{BB962C8B-B14F-4D97-AF65-F5344CB8AC3E}">
        <p14:creationId xmlns:p14="http://schemas.microsoft.com/office/powerpoint/2010/main" val="268772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 SESSSION</a:t>
            </a:r>
          </a:p>
        </p:txBody>
      </p:sp>
      <p:sp>
        <p:nvSpPr>
          <p:cNvPr id="3" name="Content Placeholder 2"/>
          <p:cNvSpPr>
            <a:spLocks noGrp="1"/>
          </p:cNvSpPr>
          <p:nvPr>
            <p:ph sz="quarter" idx="13"/>
          </p:nvPr>
        </p:nvSpPr>
        <p:spPr/>
        <p:txBody>
          <a:bodyPr>
            <a:normAutofit/>
          </a:bodyPr>
          <a:lstStyle/>
          <a:p>
            <a:r>
              <a:rPr lang="en-US" sz="2800" dirty="0" err="1" smtClean="0"/>
              <a:t>Eq</a:t>
            </a:r>
            <a:r>
              <a:rPr lang="en-US" sz="2800" dirty="0" smtClean="0"/>
              <a:t>: what actions does </a:t>
            </a:r>
            <a:r>
              <a:rPr lang="en-US" sz="2800" dirty="0" err="1" smtClean="0"/>
              <a:t>nat</a:t>
            </a:r>
            <a:r>
              <a:rPr lang="en-US" sz="2800" dirty="0" smtClean="0"/>
              <a:t> take to protect his family from the birds?</a:t>
            </a:r>
          </a:p>
          <a:p>
            <a:r>
              <a:rPr lang="en-US" sz="2800" dirty="0" smtClean="0"/>
              <a:t>Review pages 62-68 from </a:t>
            </a:r>
            <a:r>
              <a:rPr lang="en-US" sz="2800" dirty="0" smtClean="0"/>
              <a:t>WEDNESDAY </a:t>
            </a:r>
            <a:r>
              <a:rPr lang="en-US" sz="2800" dirty="0" smtClean="0"/>
              <a:t>by students</a:t>
            </a:r>
          </a:p>
          <a:p>
            <a:r>
              <a:rPr lang="en-US" sz="2800" dirty="0" smtClean="0"/>
              <a:t>Class reading and discussion from pages 68-?</a:t>
            </a:r>
          </a:p>
          <a:p>
            <a:r>
              <a:rPr lang="en-US" sz="2800" dirty="0" smtClean="0"/>
              <a:t>Watch clip of “the Birds” by </a:t>
            </a:r>
            <a:r>
              <a:rPr lang="en-US" sz="2800" dirty="0" err="1" smtClean="0"/>
              <a:t>hitchcock</a:t>
            </a:r>
            <a:endParaRPr lang="en-US" sz="2800" dirty="0" smtClean="0"/>
          </a:p>
          <a:p>
            <a:pPr marL="0" indent="0">
              <a:buNone/>
            </a:pPr>
            <a:endParaRPr lang="en-US" sz="2800" dirty="0"/>
          </a:p>
        </p:txBody>
      </p:sp>
    </p:spTree>
    <p:extLst>
      <p:ext uri="{BB962C8B-B14F-4D97-AF65-F5344CB8AC3E}">
        <p14:creationId xmlns:p14="http://schemas.microsoft.com/office/powerpoint/2010/main" val="3382741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endParaRPr lang="en-US" dirty="0"/>
          </a:p>
        </p:txBody>
      </p:sp>
      <p:sp>
        <p:nvSpPr>
          <p:cNvPr id="3" name="Content Placeholder 2"/>
          <p:cNvSpPr>
            <a:spLocks noGrp="1"/>
          </p:cNvSpPr>
          <p:nvPr>
            <p:ph sz="quarter" idx="13"/>
          </p:nvPr>
        </p:nvSpPr>
        <p:spPr/>
        <p:txBody>
          <a:bodyPr>
            <a:normAutofit/>
          </a:bodyPr>
          <a:lstStyle/>
          <a:p>
            <a:r>
              <a:rPr lang="en-US" sz="2800" dirty="0" smtClean="0"/>
              <a:t>Summary of today’s reading</a:t>
            </a:r>
          </a:p>
        </p:txBody>
      </p:sp>
    </p:spTree>
    <p:extLst>
      <p:ext uri="{BB962C8B-B14F-4D97-AF65-F5344CB8AC3E}">
        <p14:creationId xmlns:p14="http://schemas.microsoft.com/office/powerpoint/2010/main" val="2317097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542</TotalTime>
  <Words>220</Words>
  <Application>Microsoft Office PowerPoint</Application>
  <PresentationFormat>Widescreen</PresentationFormat>
  <Paragraphs>21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Tw Cen MT</vt:lpstr>
      <vt:lpstr>Droplet</vt:lpstr>
      <vt:lpstr>THURSDAY, October 29, 2015</vt:lpstr>
      <vt:lpstr>Raider rev</vt:lpstr>
      <vt:lpstr>“the birds”</vt:lpstr>
      <vt:lpstr>Standards to be covered</vt:lpstr>
      <vt:lpstr>WORK SESSSION</vt:lpstr>
      <vt:lpstr>Closing</vt:lpstr>
    </vt:vector>
  </TitlesOfParts>
  <Company>Muscogee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Tuesday, October 27, 2015</dc:title>
  <dc:creator>Bailey Parise B</dc:creator>
  <cp:lastModifiedBy>Bailey Parise B</cp:lastModifiedBy>
  <cp:revision>9</cp:revision>
  <dcterms:created xsi:type="dcterms:W3CDTF">2015-10-26T23:21:26Z</dcterms:created>
  <dcterms:modified xsi:type="dcterms:W3CDTF">2015-10-29T19:24:56Z</dcterms:modified>
</cp:coreProperties>
</file>