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5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5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36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croll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240195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off the left side of the slide with your own phrase.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</a:t>
            </a: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change the background image, on the Design tab of the ribbon, click Format Background,</a:t>
            </a: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then </a:t>
            </a: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Insert picture from File.</a:t>
            </a:r>
          </a:p>
          <a:p>
            <a:pPr>
              <a:spcBef>
                <a:spcPts val="600"/>
              </a:spcBef>
            </a:pP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Sample picture courtesy of Bill Staples.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-12188952" y="5555498"/>
            <a:ext cx="12188952" cy="797175"/>
          </a:xfrm>
        </p:spPr>
        <p:txBody>
          <a:bodyPr wrap="none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400" b="1">
                <a:solidFill>
                  <a:srgbClr val="D9D9D9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Click to edit scrolling text</a:t>
            </a:r>
          </a:p>
        </p:txBody>
      </p:sp>
    </p:spTree>
    <p:extLst>
      <p:ext uri="{BB962C8B-B14F-4D97-AF65-F5344CB8AC3E}">
        <p14:creationId xmlns:p14="http://schemas.microsoft.com/office/powerpoint/2010/main" val="300651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6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6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2" presetClass="entr" presetSubtype="2" repeatCount="indefinite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6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6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0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0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3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2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6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70A1-19E8-4E9C-B013-588EA84C58B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9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770A1-19E8-4E9C-B013-588EA84C58B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CE69D-1367-400A-884D-25CA0B3C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69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Scrolling text repeating until end of slide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0991" y="164327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THURSDAY</a:t>
            </a:r>
            <a:r>
              <a:rPr lang="en-US" sz="7200" dirty="0" smtClean="0"/>
              <a:t>, </a:t>
            </a:r>
            <a:r>
              <a:rPr lang="en-US" sz="7200" dirty="0" smtClean="0"/>
              <a:t>NOVEMBER </a:t>
            </a:r>
            <a:r>
              <a:rPr lang="en-US" sz="7200" dirty="0" smtClean="0"/>
              <a:t>12, </a:t>
            </a:r>
            <a:r>
              <a:rPr lang="en-US" sz="7200" dirty="0" smtClean="0"/>
              <a:t>2015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3866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49286" y="1417983"/>
            <a:ext cx="61490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RAIDER REV</a:t>
            </a:r>
          </a:p>
          <a:p>
            <a:pPr algn="ctr"/>
            <a:r>
              <a:rPr lang="en-US" sz="4400" dirty="0" smtClean="0"/>
              <a:t>CONTINUE TO WORK ON UNIT NINE FROM THE WORKBOOK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5057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72139" y="2478157"/>
            <a:ext cx="61357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“THE MOST DANGEROUS GAME” by RICHARD CONNELL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4954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66122" y="1497496"/>
            <a:ext cx="649356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“THE MOST DANGEROUS GAME”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 smtClean="0"/>
              <a:t>PREPARE TO READ PG 16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 smtClean="0"/>
              <a:t>WHAT IS SUSPENSE?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 smtClean="0"/>
              <a:t>USING CONTEXT CLUES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9861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11896" y="2001079"/>
            <a:ext cx="61225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ESSENTIAL QUESTION:</a:t>
            </a:r>
          </a:p>
          <a:p>
            <a:pPr algn="ctr"/>
            <a:r>
              <a:rPr lang="en-US" sz="5400" b="1" dirty="0" smtClean="0"/>
              <a:t>WHO ARE/WERE THE COSSACKS?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46681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0747" y="1578077"/>
            <a:ext cx="56043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TODAY’S READING AND DISCUSSION:</a:t>
            </a:r>
          </a:p>
          <a:p>
            <a:pPr algn="ctr"/>
            <a:r>
              <a:rPr lang="en-US" sz="3200" dirty="0" smtClean="0"/>
              <a:t>PAGES 19-?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0009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4646" y="2315497"/>
            <a:ext cx="55748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CLOSING: 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 smtClean="0"/>
              <a:t>SUMMARY OR READING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smtClean="0"/>
              <a:t>REMINDER OF VOCAB QUIZ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1389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rizontal_Scrolling_Text_16x9.potx" id="{55F1EC9A-4972-4EC9-B420-9CFB18A4B4FB}" vid="{0EEB80AF-AD60-40EE-87A4-F6C92D87C90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98A2E51-C303-4954-A41C-D82BE08741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Animation slide Scrolling text over rainforest background (widescreen)</Template>
  <TotalTime>0</TotalTime>
  <Words>76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2015-11-10T02:54:26Z</dcterms:created>
  <dcterms:modified xsi:type="dcterms:W3CDTF">2015-11-12T13:46:13Z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TC040144419991</vt:lpwstr>
  </property>
</Properties>
</file>