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12585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49035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48813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Scrolling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
        <p:nvSpPr>
          <p:cNvPr id="5" name="Rectangle 4"/>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off the left side of the slide with your own phrase. </a:t>
            </a:r>
          </a:p>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background image, on the Design tab of the ribbon, click Format Background,</a:t>
            </a:r>
            <a:r>
              <a:rPr lang="en-US" sz="1600" dirty="0" smtClean="0">
                <a:solidFill>
                  <a:prstClr val="white">
                    <a:lumMod val="50000"/>
                  </a:prstClr>
                </a:solidFill>
                <a:latin typeface="Calibri Light" panose="020F0302020204030204" pitchFamily="34" charset="0"/>
                <a:cs typeface="Calibri" panose="020F0502020204030204" pitchFamily="34" charset="0"/>
              </a:rPr>
              <a:t> and then </a:t>
            </a:r>
            <a:r>
              <a:rPr lang="en-US" sz="1600" baseline="0" dirty="0" smtClean="0">
                <a:solidFill>
                  <a:prstClr val="white">
                    <a:lumMod val="50000"/>
                  </a:prstClr>
                </a:solidFill>
                <a:latin typeface="Calibri Light" panose="020F0302020204030204" pitchFamily="34" charset="0"/>
                <a:cs typeface="Calibri" panose="020F0502020204030204" pitchFamily="34" charset="0"/>
              </a:rPr>
              <a:t>Insert picture from File.</a:t>
            </a:r>
          </a:p>
          <a:p>
            <a:pPr>
              <a:spcBef>
                <a:spcPts val="600"/>
              </a:spcBef>
            </a:pPr>
            <a:r>
              <a:rPr lang="en-US" sz="1600" baseline="0" dirty="0" smtClean="0">
                <a:solidFill>
                  <a:prstClr val="white">
                    <a:lumMod val="50000"/>
                  </a:prstClr>
                </a:solidFill>
                <a:latin typeface="Calibri Light" panose="020F0302020204030204" pitchFamily="34" charset="0"/>
                <a:cs typeface="Calibri" panose="020F0502020204030204" pitchFamily="34" charset="0"/>
              </a:rPr>
              <a:t>Sample picture courtesy of Bill Staples.</a:t>
            </a:r>
          </a:p>
        </p:txBody>
      </p:sp>
      <p:sp>
        <p:nvSpPr>
          <p:cNvPr id="6" name="Text Placeholder 5"/>
          <p:cNvSpPr>
            <a:spLocks noGrp="1"/>
          </p:cNvSpPr>
          <p:nvPr>
            <p:ph type="body" sz="quarter" idx="13" hasCustomPrompt="1"/>
          </p:nvPr>
        </p:nvSpPr>
        <p:spPr>
          <a:xfrm>
            <a:off x="-12188952" y="5555498"/>
            <a:ext cx="12188952" cy="797175"/>
          </a:xfrm>
        </p:spPr>
        <p:txBody>
          <a:bodyPr wrap="none" anchor="ctr">
            <a:noAutofit/>
          </a:bodyPr>
          <a:lstStyle>
            <a:lvl1pPr marL="0" indent="0" algn="r">
              <a:spcBef>
                <a:spcPts val="0"/>
              </a:spcBef>
              <a:buNone/>
              <a:defRPr sz="4400" b="1">
                <a:solidFill>
                  <a:srgbClr val="D9D9D9"/>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edit scrolling text</a:t>
            </a:r>
          </a:p>
        </p:txBody>
      </p:sp>
    </p:spTree>
    <p:extLst>
      <p:ext uri="{BB962C8B-B14F-4D97-AF65-F5344CB8AC3E}">
        <p14:creationId xmlns:p14="http://schemas.microsoft.com/office/powerpoint/2010/main" val="300651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6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6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2" repeatCount="indefinite"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16000" fill="hold"/>
                        <p:tgtEl>
                          <p:spTgt spid="6"/>
                        </p:tgtEl>
                        <p:attrNameLst>
                          <p:attrName>ppt_x</p:attrName>
                        </p:attrNameLst>
                      </p:cBhvr>
                      <p:tavLst>
                        <p:tav tm="0">
                          <p:val>
                            <p:strVal val="1+#ppt_w/2"/>
                          </p:val>
                        </p:tav>
                        <p:tav tm="100000">
                          <p:val>
                            <p:strVal val="#ppt_x"/>
                          </p:val>
                        </p:tav>
                      </p:tavLst>
                    </p:anim>
                    <p:anim calcmode="lin" valueType="num">
                      <p:cBhvr additive="base">
                        <p:cTn dur="16000" fill="hold"/>
                        <p:tgtEl>
                          <p:spTgt spid="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13510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770A1-19E8-4E9C-B013-588EA84C58B4}"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5220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770A1-19E8-4E9C-B013-588EA84C58B4}"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408143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770A1-19E8-4E9C-B013-588EA84C58B4}" type="datetimeFigureOut">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61102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770A1-19E8-4E9C-B013-588EA84C58B4}" type="datetimeFigureOut">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10006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21059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73796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53019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770A1-19E8-4E9C-B013-588EA84C58B4}" type="datetimeFigureOut">
              <a:rPr lang="en-US" smtClean="0"/>
              <a:t>11/15/2015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E69D-1367-400A-884D-25CA0B3C6EB2}" type="slidenum">
              <a:rPr lang="en-US" smtClean="0"/>
              <a:t>‹#›</a:t>
            </a:fld>
            <a:endParaRPr lang="en-US"/>
          </a:p>
        </p:txBody>
      </p:sp>
    </p:spTree>
    <p:extLst>
      <p:ext uri="{BB962C8B-B14F-4D97-AF65-F5344CB8AC3E}">
        <p14:creationId xmlns:p14="http://schemas.microsoft.com/office/powerpoint/2010/main" val="1096869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Scrolling text repeating until end of slide</a:t>
            </a:r>
          </a:p>
        </p:txBody>
      </p:sp>
      <p:sp>
        <p:nvSpPr>
          <p:cNvPr id="3" name="TextBox 2"/>
          <p:cNvSpPr txBox="1"/>
          <p:nvPr/>
        </p:nvSpPr>
        <p:spPr>
          <a:xfrm>
            <a:off x="1470991" y="1643270"/>
            <a:ext cx="7315200" cy="3416320"/>
          </a:xfrm>
          <a:prstGeom prst="rect">
            <a:avLst/>
          </a:prstGeom>
          <a:noFill/>
        </p:spPr>
        <p:txBody>
          <a:bodyPr wrap="square" rtlCol="0">
            <a:spAutoFit/>
          </a:bodyPr>
          <a:lstStyle/>
          <a:p>
            <a:pPr algn="ctr"/>
            <a:r>
              <a:rPr lang="en-US" sz="7200" dirty="0" smtClean="0"/>
              <a:t>MONDAY, </a:t>
            </a:r>
            <a:r>
              <a:rPr lang="en-US" sz="7200" dirty="0" smtClean="0"/>
              <a:t>NOVEMBER </a:t>
            </a:r>
            <a:r>
              <a:rPr lang="en-US" sz="7200" dirty="0" smtClean="0"/>
              <a:t>16, </a:t>
            </a:r>
            <a:r>
              <a:rPr lang="en-US" sz="7200" dirty="0" smtClean="0"/>
              <a:t>2015</a:t>
            </a:r>
            <a:endParaRPr lang="en-US" sz="7200" dirty="0"/>
          </a:p>
        </p:txBody>
      </p:sp>
    </p:spTree>
    <p:extLst>
      <p:ext uri="{BB962C8B-B14F-4D97-AF65-F5344CB8AC3E}">
        <p14:creationId xmlns:p14="http://schemas.microsoft.com/office/powerpoint/2010/main" val="413866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940904" y="1417983"/>
            <a:ext cx="9263270" cy="2739211"/>
          </a:xfrm>
          <a:prstGeom prst="rect">
            <a:avLst/>
          </a:prstGeom>
          <a:noFill/>
        </p:spPr>
        <p:txBody>
          <a:bodyPr wrap="square" rtlCol="0">
            <a:spAutoFit/>
          </a:bodyPr>
          <a:lstStyle/>
          <a:p>
            <a:pPr algn="ctr"/>
            <a:r>
              <a:rPr lang="en-US" sz="4400" dirty="0" smtClean="0"/>
              <a:t>RAIDER REV</a:t>
            </a:r>
          </a:p>
          <a:p>
            <a:pPr algn="ctr"/>
            <a:r>
              <a:rPr lang="en-US" sz="3200" dirty="0" smtClean="0"/>
              <a:t>CORRECT THE FOLLOWING SENTENCES:</a:t>
            </a:r>
          </a:p>
          <a:p>
            <a:pPr marL="514350" indent="-514350" algn="ctr">
              <a:buAutoNum type="arabicPeriod"/>
            </a:pPr>
            <a:r>
              <a:rPr lang="en-US" sz="3200" dirty="0" smtClean="0"/>
              <a:t>FUNNY HOW TIME FLYS AWAY.</a:t>
            </a:r>
          </a:p>
          <a:p>
            <a:pPr marL="457200" indent="-457200" algn="ctr">
              <a:buAutoNum type="arabicPeriod"/>
            </a:pPr>
            <a:r>
              <a:rPr lang="en-US" sz="3200" dirty="0" smtClean="0"/>
              <a:t>THE POLICE JUST WENT PAST ME.</a:t>
            </a:r>
          </a:p>
          <a:p>
            <a:pPr marL="457200" indent="-457200" algn="ctr">
              <a:buAutoNum type="arabicPeriod"/>
            </a:pPr>
            <a:r>
              <a:rPr lang="en-US" sz="3200" dirty="0" smtClean="0"/>
              <a:t>YOUR THE BEST PERSON FOR THE JOB</a:t>
            </a:r>
            <a:r>
              <a:rPr lang="en-US" sz="2800" dirty="0" smtClean="0"/>
              <a:t>.</a:t>
            </a:r>
            <a:endParaRPr lang="en-US" sz="2400" dirty="0"/>
          </a:p>
        </p:txBody>
      </p:sp>
    </p:spTree>
    <p:extLst>
      <p:ext uri="{BB962C8B-B14F-4D97-AF65-F5344CB8AC3E}">
        <p14:creationId xmlns:p14="http://schemas.microsoft.com/office/powerpoint/2010/main" val="155057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372139" y="2478157"/>
            <a:ext cx="6135757" cy="2308324"/>
          </a:xfrm>
          <a:prstGeom prst="rect">
            <a:avLst/>
          </a:prstGeom>
          <a:noFill/>
        </p:spPr>
        <p:txBody>
          <a:bodyPr wrap="square" rtlCol="0">
            <a:spAutoFit/>
          </a:bodyPr>
          <a:lstStyle/>
          <a:p>
            <a:pPr algn="ctr"/>
            <a:r>
              <a:rPr lang="en-US" sz="4800" dirty="0" smtClean="0"/>
              <a:t>“THE MOST DANGEROUS GAME” by RICHARD CONNELL</a:t>
            </a:r>
            <a:endParaRPr lang="en-US" sz="4800" dirty="0"/>
          </a:p>
        </p:txBody>
      </p:sp>
    </p:spTree>
    <p:extLst>
      <p:ext uri="{BB962C8B-B14F-4D97-AF65-F5344CB8AC3E}">
        <p14:creationId xmlns:p14="http://schemas.microsoft.com/office/powerpoint/2010/main" val="44954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5617" y="1674254"/>
            <a:ext cx="7856113" cy="4262705"/>
          </a:xfrm>
          <a:prstGeom prst="rect">
            <a:avLst/>
          </a:prstGeom>
          <a:noFill/>
        </p:spPr>
        <p:txBody>
          <a:bodyPr wrap="square" rtlCol="0">
            <a:spAutoFit/>
          </a:bodyPr>
          <a:lstStyle/>
          <a:p>
            <a:pPr marL="285750" lvl="0" indent="-285750" defTabSz="457200">
              <a:spcBef>
                <a:spcPct val="20000"/>
              </a:spcBef>
              <a:spcAft>
                <a:spcPts val="600"/>
              </a:spcAft>
              <a:buClr>
                <a:srgbClr val="83992A"/>
              </a:buClr>
              <a:buSzPct val="115000"/>
              <a:buFont typeface="Arial"/>
              <a:buChar char="•"/>
            </a:pPr>
            <a:r>
              <a:rPr lang="en-US" sz="2400" dirty="0">
                <a:latin typeface="Garamond" panose="02020404030301010803"/>
              </a:rPr>
              <a:t>Standards to be covered:</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ELAGSE9-10RI1:</a:t>
            </a:r>
            <a:r>
              <a:rPr lang="en-US" sz="2000" dirty="0">
                <a:latin typeface="Garamond" panose="02020404030301010803"/>
              </a:rPr>
              <a:t> Cite strong and thorough textual evidence to support analysis of what the text says explicitly as well as inferences drawn from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ELAGSE9-10RI2:</a:t>
            </a:r>
            <a:r>
              <a:rPr lang="en-US" sz="2000" dirty="0">
                <a:latin typeface="Garamond" panose="02020404030301010803"/>
              </a:rPr>
              <a:t> Determine a central idea of a text and analyze its development over the course of the text, including how it emerges and is shaped and refined by specific details; provide an objective summary of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ELAGSE9-10RI3</a:t>
            </a:r>
            <a:r>
              <a:rPr lang="en-US" sz="2000" dirty="0">
                <a:latin typeface="Garamond" panose="02020404030301010803"/>
              </a:rPr>
              <a:t>: Analyze how the author unfolds an analysis or series of ideas or events, including the order in which the points are made, how they are introduced and developed, and the connections that are drawn between them.</a:t>
            </a:r>
            <a:endParaRPr lang="en-US" sz="2000" dirty="0">
              <a:latin typeface="Garamond" panose="02020404030301010803"/>
            </a:endParaRPr>
          </a:p>
        </p:txBody>
      </p:sp>
    </p:spTree>
    <p:extLst>
      <p:ext uri="{BB962C8B-B14F-4D97-AF65-F5344CB8AC3E}">
        <p14:creationId xmlns:p14="http://schemas.microsoft.com/office/powerpoint/2010/main" val="192927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266122" y="1497496"/>
            <a:ext cx="8176591" cy="1938992"/>
          </a:xfrm>
          <a:prstGeom prst="rect">
            <a:avLst/>
          </a:prstGeom>
          <a:noFill/>
        </p:spPr>
        <p:txBody>
          <a:bodyPr wrap="square" rtlCol="0">
            <a:spAutoFit/>
          </a:bodyPr>
          <a:lstStyle/>
          <a:p>
            <a:pPr algn="ctr"/>
            <a:r>
              <a:rPr lang="en-US" sz="4000" dirty="0" smtClean="0"/>
              <a:t>“THE MOST DANGEROUS GAME”</a:t>
            </a:r>
          </a:p>
          <a:p>
            <a:pPr marL="571500" indent="-571500" algn="ctr">
              <a:buFont typeface="Arial" panose="020B0604020202020204" pitchFamily="34" charset="0"/>
              <a:buChar char="•"/>
            </a:pPr>
            <a:r>
              <a:rPr lang="en-US" sz="4000" dirty="0" smtClean="0"/>
              <a:t>REVIEW PAGES 19-21</a:t>
            </a:r>
          </a:p>
          <a:p>
            <a:pPr marL="571500" indent="-571500" algn="ctr">
              <a:buFont typeface="Arial" panose="020B0604020202020204" pitchFamily="34" charset="0"/>
              <a:buChar char="•"/>
            </a:pPr>
            <a:r>
              <a:rPr lang="en-US" sz="4000" dirty="0" smtClean="0"/>
              <a:t>PREPARE </a:t>
            </a:r>
            <a:r>
              <a:rPr lang="en-US" sz="4000" dirty="0" smtClean="0"/>
              <a:t>TO READ </a:t>
            </a:r>
            <a:r>
              <a:rPr lang="en-US" sz="4000" dirty="0" smtClean="0"/>
              <a:t>PGS 21-27</a:t>
            </a:r>
          </a:p>
        </p:txBody>
      </p:sp>
    </p:spTree>
    <p:extLst>
      <p:ext uri="{BB962C8B-B14F-4D97-AF65-F5344CB8AC3E}">
        <p14:creationId xmlns:p14="http://schemas.microsoft.com/office/powerpoint/2010/main" val="139861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411896" y="2001079"/>
            <a:ext cx="8613913" cy="3416320"/>
          </a:xfrm>
          <a:prstGeom prst="rect">
            <a:avLst/>
          </a:prstGeom>
          <a:noFill/>
        </p:spPr>
        <p:txBody>
          <a:bodyPr wrap="square" rtlCol="0">
            <a:spAutoFit/>
          </a:bodyPr>
          <a:lstStyle/>
          <a:p>
            <a:pPr algn="ctr"/>
            <a:r>
              <a:rPr lang="en-US" sz="5400" b="1" dirty="0" smtClean="0"/>
              <a:t>ESSENTIAL QUESTION:</a:t>
            </a:r>
          </a:p>
          <a:p>
            <a:pPr algn="ctr"/>
            <a:r>
              <a:rPr lang="en-US" sz="5400" b="1" dirty="0" smtClean="0"/>
              <a:t>WHAT DOES RAINSFORD FIND WHEN FINALLY MAKES IT TO THE ISLAND?</a:t>
            </a:r>
            <a:endParaRPr lang="en-US" sz="5400" b="1" dirty="0"/>
          </a:p>
        </p:txBody>
      </p:sp>
    </p:spTree>
    <p:extLst>
      <p:ext uri="{BB962C8B-B14F-4D97-AF65-F5344CB8AC3E}">
        <p14:creationId xmlns:p14="http://schemas.microsoft.com/office/powerpoint/2010/main" val="14668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4989" y="1603835"/>
            <a:ext cx="5604387" cy="2554545"/>
          </a:xfrm>
          <a:prstGeom prst="rect">
            <a:avLst/>
          </a:prstGeom>
          <a:noFill/>
        </p:spPr>
        <p:txBody>
          <a:bodyPr wrap="square" rtlCol="0">
            <a:spAutoFit/>
          </a:bodyPr>
          <a:lstStyle/>
          <a:p>
            <a:pPr algn="ctr"/>
            <a:r>
              <a:rPr lang="en-US" sz="4000" dirty="0" smtClean="0"/>
              <a:t>CLOSING:</a:t>
            </a:r>
          </a:p>
          <a:p>
            <a:pPr algn="ctr"/>
            <a:r>
              <a:rPr lang="en-US" sz="4000" dirty="0" smtClean="0"/>
              <a:t>REVIEW TODAY’S READING AND ANSWER EQ</a:t>
            </a:r>
            <a:endParaRPr lang="en-US" sz="3200" dirty="0"/>
          </a:p>
        </p:txBody>
      </p:sp>
    </p:spTree>
    <p:extLst>
      <p:ext uri="{BB962C8B-B14F-4D97-AF65-F5344CB8AC3E}">
        <p14:creationId xmlns:p14="http://schemas.microsoft.com/office/powerpoint/2010/main" val="330000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4646" y="2315497"/>
            <a:ext cx="5574890" cy="2308324"/>
          </a:xfrm>
          <a:prstGeom prst="rect">
            <a:avLst/>
          </a:prstGeom>
          <a:noFill/>
        </p:spPr>
        <p:txBody>
          <a:bodyPr wrap="square" rtlCol="0">
            <a:spAutoFit/>
          </a:bodyPr>
          <a:lstStyle/>
          <a:p>
            <a:pPr algn="ctr"/>
            <a:r>
              <a:rPr lang="en-US" sz="3600" dirty="0" smtClean="0"/>
              <a:t>CLOSING: </a:t>
            </a:r>
          </a:p>
          <a:p>
            <a:pPr marL="571500" indent="-571500" algn="ctr">
              <a:buFont typeface="Arial" panose="020B0604020202020204" pitchFamily="34" charset="0"/>
              <a:buChar char="•"/>
            </a:pPr>
            <a:r>
              <a:rPr lang="en-US" sz="3600" dirty="0" smtClean="0"/>
              <a:t>SUMMARY OR READING</a:t>
            </a:r>
          </a:p>
          <a:p>
            <a:pPr marL="571500" indent="-571500" algn="ctr">
              <a:buFont typeface="Arial" panose="020B0604020202020204" pitchFamily="34" charset="0"/>
              <a:buChar char="•"/>
            </a:pPr>
            <a:r>
              <a:rPr lang="en-US" sz="3600" smtClean="0"/>
              <a:t>REMINDER OF VOCAB QUIZ</a:t>
            </a:r>
            <a:endParaRPr lang="en-US" sz="3600" dirty="0"/>
          </a:p>
        </p:txBody>
      </p:sp>
    </p:spTree>
    <p:extLst>
      <p:ext uri="{BB962C8B-B14F-4D97-AF65-F5344CB8AC3E}">
        <p14:creationId xmlns:p14="http://schemas.microsoft.com/office/powerpoint/2010/main" val="187138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rizontal_Scrolling_Text_16x9.potx" id="{55F1EC9A-4972-4EC9-B420-9CFB18A4B4FB}" vid="{0EEB80AF-AD60-40EE-87A4-F6C92D87C90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8A2E51-C303-4954-A41C-D82BE08741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Scrolling text over rainforest background (widescreen)</Template>
  <TotalTime>0</TotalTime>
  <Words>209</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2015-11-10T02:54:26Z</dcterms:created>
  <dcterms:modified xsi:type="dcterms:W3CDTF">2015-11-16T02:08:14Z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TC040144419991</vt:lpwstr>
  </property>
</Properties>
</file>