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THURSADY, </a:t>
            </a:r>
            <a:r>
              <a:rPr lang="en-US" dirty="0" smtClean="0"/>
              <a:t>FEBRUARY </a:t>
            </a:r>
            <a:r>
              <a:rPr lang="en-US" dirty="0" smtClean="0"/>
              <a:t>11,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CISM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</a:t>
            </a:r>
            <a:r>
              <a:rPr lang="en-US" smtClean="0"/>
              <a:t>REV </a:t>
            </a:r>
            <a:r>
              <a:rPr lang="en-US" smtClean="0"/>
              <a:t>2-11-16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</a:t>
            </a:r>
            <a:r>
              <a:rPr lang="en-US" sz="4400" dirty="0" smtClean="0"/>
              <a:t>OTHER GENRES OF MUSIC DO YOU LISTEN TO BESIDES RAP?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00">
            <a:off x="6906360" y="-178787"/>
            <a:ext cx="3772258" cy="24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625" y="1171977"/>
            <a:ext cx="6915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TITLE” “RAP LYRICS ON TRIAL”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9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CISM FOCUS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2907" y="1837765"/>
            <a:ext cx="4018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DIRECTED NOTE-TAKING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28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31" y="1339403"/>
            <a:ext cx="428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6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389</TotalTime>
  <Words>38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THURSADY, FEBRUARY 11, 2016</vt:lpstr>
      <vt:lpstr>RAIDER REV 2-11-16  </vt:lpstr>
      <vt:lpstr>PowerPoint Presentation</vt:lpstr>
      <vt:lpstr>CISM FOCUS TODAY:</vt:lpstr>
      <vt:lpstr>PowerPoint Presentation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8, 2016</dc:title>
  <dc:creator>Bailey Parise B</dc:creator>
  <cp:lastModifiedBy>Bailey Parise B</cp:lastModifiedBy>
  <cp:revision>9</cp:revision>
  <dcterms:created xsi:type="dcterms:W3CDTF">2016-02-08T02:37:23Z</dcterms:created>
  <dcterms:modified xsi:type="dcterms:W3CDTF">2016-02-11T14:59:35Z</dcterms:modified>
</cp:coreProperties>
</file>