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FEBRUARY 16, 2016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LITERATURE TERMS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51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 2-16-16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IDENTIFY THE FOLLOWING:</a:t>
            </a:r>
          </a:p>
          <a:p>
            <a:r>
              <a:rPr lang="en-US" sz="4800" dirty="0" smtClean="0">
                <a:solidFill>
                  <a:schemeClr val="accent1"/>
                </a:solidFill>
              </a:rPr>
              <a:t>T</a:t>
            </a:r>
            <a:r>
              <a:rPr lang="en-US" sz="4800" dirty="0" smtClean="0"/>
              <a:t>ODAY IS A </a:t>
            </a:r>
            <a:r>
              <a:rPr lang="en-US" sz="4800" dirty="0" smtClean="0">
                <a:solidFill>
                  <a:schemeClr val="accent1"/>
                </a:solidFill>
              </a:rPr>
              <a:t>T</a:t>
            </a:r>
            <a:r>
              <a:rPr lang="en-US" sz="4800" dirty="0" smtClean="0"/>
              <a:t>OUGH DAY FOR </a:t>
            </a:r>
            <a:r>
              <a:rPr lang="en-US" sz="4800" dirty="0" smtClean="0">
                <a:solidFill>
                  <a:schemeClr val="accent1"/>
                </a:solidFill>
              </a:rPr>
              <a:t>T</a:t>
            </a:r>
            <a:r>
              <a:rPr lang="en-US" sz="4800" dirty="0" smtClean="0"/>
              <a:t>HE RAIDER FAMILY ON </a:t>
            </a:r>
            <a:r>
              <a:rPr lang="en-US" sz="4800" dirty="0" smtClean="0">
                <a:solidFill>
                  <a:schemeClr val="accent1"/>
                </a:solidFill>
              </a:rPr>
              <a:t>T</a:t>
            </a:r>
            <a:r>
              <a:rPr lang="en-US" sz="4800" dirty="0" smtClean="0"/>
              <a:t>HIS </a:t>
            </a:r>
            <a:r>
              <a:rPr lang="en-US" sz="4800" dirty="0" smtClean="0">
                <a:solidFill>
                  <a:schemeClr val="accent1"/>
                </a:solidFill>
              </a:rPr>
              <a:t>T</a:t>
            </a:r>
            <a:r>
              <a:rPr lang="en-US" sz="4800" dirty="0" smtClean="0"/>
              <a:t>UESDAY.</a:t>
            </a:r>
            <a:endParaRPr lang="en-US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WILL LEARNING THESE LITERATURE TERMS AID ME ON THE GMAS?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89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LITERATURE TERMS POWERPOINT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423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CLOSING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636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334</TotalTime>
  <Words>48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TUESDAY, FEBRUARY 16, 2016 </vt:lpstr>
      <vt:lpstr>RAIDER REV 2-16-16</vt:lpstr>
      <vt:lpstr>ESSENTIAL QUESTION</vt:lpstr>
      <vt:lpstr>WORK SESSION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FEBRUARY 16, 2016 </dc:title>
  <dc:creator>Bailey Parise B</dc:creator>
  <cp:lastModifiedBy>Bailey Parise B</cp:lastModifiedBy>
  <cp:revision>3</cp:revision>
  <dcterms:created xsi:type="dcterms:W3CDTF">2016-02-16T13:49:49Z</dcterms:created>
  <dcterms:modified xsi:type="dcterms:W3CDTF">2016-02-16T19:23:57Z</dcterms:modified>
</cp:coreProperties>
</file>