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X5TgWsfE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Tuesday, </a:t>
            </a:r>
            <a:r>
              <a:rPr lang="en-US" dirty="0" smtClean="0"/>
              <a:t>FEBRUARY </a:t>
            </a:r>
            <a:r>
              <a:rPr lang="en-US" dirty="0" smtClean="0"/>
              <a:t>9,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CISM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 2-8-16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your favorite rap song and why??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396315"/>
            <a:ext cx="377225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DESTRUCTION</a:t>
            </a:r>
            <a:endParaRPr lang="en-US" dirty="0"/>
          </a:p>
        </p:txBody>
      </p:sp>
      <p:pic>
        <p:nvPicPr>
          <p:cNvPr id="4" name="MmX5TgWsfE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625" y="1171977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TITLE” “RAP LYRICS ON TRIAL”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8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1339403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41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</TotalTime>
  <Words>31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Tuesday, FEBRUARY 9, 2016</vt:lpstr>
      <vt:lpstr>RAIDER REV 2-8-16  </vt:lpstr>
      <vt:lpstr>SELF DESTRUCTION</vt:lpstr>
      <vt:lpstr>PowerPoint Presentation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8, 2016</dc:title>
  <dc:creator>Bailey Parise B</dc:creator>
  <cp:lastModifiedBy>Bailey Parise B</cp:lastModifiedBy>
  <cp:revision>3</cp:revision>
  <dcterms:created xsi:type="dcterms:W3CDTF">2016-02-08T02:37:23Z</dcterms:created>
  <dcterms:modified xsi:type="dcterms:W3CDTF">2016-02-09T13:47:08Z</dcterms:modified>
</cp:coreProperties>
</file>