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WEDNESDAY, FEBRUARY 10,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CISM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4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RAIDER REV 2-10-16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WHAT IS YOUR FAVORITE GENRE (TYPE) OF RAP MUSIC AND WHY?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6906360" y="-178787"/>
            <a:ext cx="3772258" cy="24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7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0625" y="1171977"/>
            <a:ext cx="6915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TITLE” “RAP LYRICS ON TRIAL”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09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CISM FOCUS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2907" y="1837765"/>
            <a:ext cx="40182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DIRECTED NOTE-TAKING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92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231" y="1339403"/>
            <a:ext cx="4288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CLOSING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6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312</TotalTime>
  <Words>40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Impact</vt:lpstr>
      <vt:lpstr>Main Event</vt:lpstr>
      <vt:lpstr>WEDNESDAY, FEBRUARY 10, 2016</vt:lpstr>
      <vt:lpstr>RAIDER REV 2-10-16  </vt:lpstr>
      <vt:lpstr>PowerPoint Presentation</vt:lpstr>
      <vt:lpstr>CISM FOCUS TODAY:</vt:lpstr>
      <vt:lpstr>PowerPoint Presentation</vt:lpstr>
    </vt:vector>
  </TitlesOfParts>
  <Company>Muscogee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FEBRUARY 8, 2016</dc:title>
  <dc:creator>Bailey Parise B</dc:creator>
  <cp:lastModifiedBy>Bailey Parise B</cp:lastModifiedBy>
  <cp:revision>6</cp:revision>
  <dcterms:created xsi:type="dcterms:W3CDTF">2016-02-08T02:37:23Z</dcterms:created>
  <dcterms:modified xsi:type="dcterms:W3CDTF">2016-02-10T19:27:13Z</dcterms:modified>
</cp:coreProperties>
</file>